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2" r:id="rId2"/>
    <p:sldId id="318" r:id="rId3"/>
    <p:sldId id="319" r:id="rId4"/>
    <p:sldId id="320" r:id="rId5"/>
    <p:sldId id="321" r:id="rId6"/>
    <p:sldId id="322" r:id="rId7"/>
    <p:sldId id="259" r:id="rId8"/>
    <p:sldId id="298" r:id="rId9"/>
    <p:sldId id="299" r:id="rId10"/>
    <p:sldId id="266" r:id="rId11"/>
    <p:sldId id="316" r:id="rId12"/>
    <p:sldId id="268" r:id="rId13"/>
    <p:sldId id="300" r:id="rId14"/>
    <p:sldId id="265" r:id="rId15"/>
    <p:sldId id="291" r:id="rId16"/>
    <p:sldId id="263" r:id="rId17"/>
    <p:sldId id="315" r:id="rId18"/>
    <p:sldId id="325" r:id="rId19"/>
    <p:sldId id="311" r:id="rId20"/>
    <p:sldId id="328" r:id="rId21"/>
    <p:sldId id="313" r:id="rId22"/>
    <p:sldId id="26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6" r:id="rId32"/>
    <p:sldId id="287" r:id="rId33"/>
    <p:sldId id="288" r:id="rId34"/>
    <p:sldId id="289" r:id="rId35"/>
    <p:sldId id="323" r:id="rId36"/>
    <p:sldId id="324" r:id="rId37"/>
    <p:sldId id="270" r:id="rId38"/>
    <p:sldId id="271" r:id="rId39"/>
    <p:sldId id="326" r:id="rId40"/>
    <p:sldId id="327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51" d="100"/>
          <a:sy n="51" d="100"/>
        </p:scale>
        <p:origin x="3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98F8C-D346-44DF-949F-A4938CC04FB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15FD1-C287-4672-B12E-9485C9B918D5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Why standardize?  </a:t>
          </a:r>
          <a:endParaRPr lang="en-US" dirty="0"/>
        </a:p>
      </dgm:t>
    </dgm:pt>
    <dgm:pt modelId="{EC21BFA8-0D9F-40F9-B1FB-831A0598D52F}" type="parTrans" cxnId="{C3F6F2A6-BABA-4E23-9947-69BD760EC058}">
      <dgm:prSet/>
      <dgm:spPr/>
      <dgm:t>
        <a:bodyPr/>
        <a:lstStyle/>
        <a:p>
          <a:endParaRPr lang="en-US"/>
        </a:p>
      </dgm:t>
    </dgm:pt>
    <dgm:pt modelId="{33F27A03-5B55-4149-9619-D1A2112F03F5}" type="sibTrans" cxnId="{C3F6F2A6-BABA-4E23-9947-69BD760EC058}">
      <dgm:prSet/>
      <dgm:spPr/>
      <dgm:t>
        <a:bodyPr/>
        <a:lstStyle/>
        <a:p>
          <a:endParaRPr lang="en-US"/>
        </a:p>
      </dgm:t>
    </dgm:pt>
    <dgm:pt modelId="{EA03C490-C325-465C-8261-E35EAB1D053D}">
      <dgm:prSet phldrT="[Text]"/>
      <dgm:spPr/>
      <dgm:t>
        <a:bodyPr/>
        <a:lstStyle/>
        <a:p>
          <a:r>
            <a:rPr lang="en-US" dirty="0" smtClean="0"/>
            <a:t>Testing is a national responsibility.</a:t>
          </a:r>
          <a:endParaRPr lang="en-US" dirty="0"/>
        </a:p>
      </dgm:t>
    </dgm:pt>
    <dgm:pt modelId="{B79405A3-DA8C-4C7A-8151-B1AF28E78635}" type="parTrans" cxnId="{CCC78DE0-F1F7-4A19-9C32-EFA0F5A43F78}">
      <dgm:prSet/>
      <dgm:spPr/>
      <dgm:t>
        <a:bodyPr/>
        <a:lstStyle/>
        <a:p>
          <a:endParaRPr lang="en-US"/>
        </a:p>
      </dgm:t>
    </dgm:pt>
    <dgm:pt modelId="{0CB78282-2A1E-4FF6-B828-48A54DAFAFE0}" type="sibTrans" cxnId="{CCC78DE0-F1F7-4A19-9C32-EFA0F5A43F78}">
      <dgm:prSet/>
      <dgm:spPr/>
      <dgm:t>
        <a:bodyPr/>
        <a:lstStyle/>
        <a:p>
          <a:endParaRPr lang="en-US"/>
        </a:p>
      </dgm:t>
    </dgm:pt>
    <dgm:pt modelId="{AB55CE95-9520-4E55-A284-323A613804E3}">
      <dgm:prSet phldrT="[Text]"/>
      <dgm:spPr/>
      <dgm:t>
        <a:bodyPr/>
        <a:lstStyle/>
        <a:p>
          <a:r>
            <a:rPr lang="en-US" dirty="0" smtClean="0"/>
            <a:t>Linguistic interoperability cannot occur without standardization.</a:t>
          </a:r>
          <a:endParaRPr lang="en-US" dirty="0"/>
        </a:p>
      </dgm:t>
    </dgm:pt>
    <dgm:pt modelId="{766C9691-4B3E-4821-865C-092F869AE099}" type="parTrans" cxnId="{FC5525D8-936A-429A-95C6-2875A3768E76}">
      <dgm:prSet/>
      <dgm:spPr/>
      <dgm:t>
        <a:bodyPr/>
        <a:lstStyle/>
        <a:p>
          <a:endParaRPr lang="en-US"/>
        </a:p>
      </dgm:t>
    </dgm:pt>
    <dgm:pt modelId="{56E8DB9D-3E04-4ADC-A7A4-8E76E487E3AB}" type="sibTrans" cxnId="{FC5525D8-936A-429A-95C6-2875A3768E76}">
      <dgm:prSet/>
      <dgm:spPr/>
      <dgm:t>
        <a:bodyPr/>
        <a:lstStyle/>
        <a:p>
          <a:endParaRPr lang="en-US"/>
        </a:p>
      </dgm:t>
    </dgm:pt>
    <dgm:pt modelId="{691B3842-69E8-43FB-9CC5-9E7EF43C9B3D}">
      <dgm:prSet phldrT="[Text]"/>
      <dgm:spPr/>
      <dgm:t>
        <a:bodyPr/>
        <a:lstStyle/>
        <a:p>
          <a:r>
            <a:rPr lang="en-US" dirty="0" smtClean="0"/>
            <a:t>NATO and Partner nations must have a common interpretation of the STANAG 6001 descriptors and how to accurately assess the language skills of their armed forces IAW STANAG 6001.</a:t>
          </a:r>
          <a:endParaRPr lang="en-US" dirty="0"/>
        </a:p>
      </dgm:t>
    </dgm:pt>
    <dgm:pt modelId="{E0D83A28-7F39-4D77-9091-B77376E41259}" type="parTrans" cxnId="{9CF3A4A2-3C09-4E86-9CB0-5E5B1988F778}">
      <dgm:prSet/>
      <dgm:spPr/>
      <dgm:t>
        <a:bodyPr/>
        <a:lstStyle/>
        <a:p>
          <a:endParaRPr lang="en-US"/>
        </a:p>
      </dgm:t>
    </dgm:pt>
    <dgm:pt modelId="{C8E29161-4A57-405D-8F63-6085EEDFF5A4}" type="sibTrans" cxnId="{9CF3A4A2-3C09-4E86-9CB0-5E5B1988F778}">
      <dgm:prSet/>
      <dgm:spPr/>
      <dgm:t>
        <a:bodyPr/>
        <a:lstStyle/>
        <a:p>
          <a:endParaRPr lang="en-US"/>
        </a:p>
      </dgm:t>
    </dgm:pt>
    <dgm:pt modelId="{D2A3C3E7-F86E-4CAC-9BD3-5CAD9F17F121}" type="pres">
      <dgm:prSet presAssocID="{AE198F8C-D346-44DF-949F-A4938CC04F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6D5ADA-2F24-4D43-8433-59A2AA61649D}" type="pres">
      <dgm:prSet presAssocID="{57815FD1-C287-4672-B12E-9485C9B918D5}" presName="roof" presStyleLbl="dkBgShp" presStyleIdx="0" presStyleCnt="2" custLinFactNeighborX="-9826"/>
      <dgm:spPr/>
      <dgm:t>
        <a:bodyPr/>
        <a:lstStyle/>
        <a:p>
          <a:endParaRPr lang="en-US"/>
        </a:p>
      </dgm:t>
    </dgm:pt>
    <dgm:pt modelId="{96921177-A66A-4ACC-A3F8-6A2F0F910068}" type="pres">
      <dgm:prSet presAssocID="{57815FD1-C287-4672-B12E-9485C9B918D5}" presName="pillars" presStyleCnt="0"/>
      <dgm:spPr/>
    </dgm:pt>
    <dgm:pt modelId="{0EEF6B03-0F19-4DCE-8165-CF545642674C}" type="pres">
      <dgm:prSet presAssocID="{57815FD1-C287-4672-B12E-9485C9B918D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F36D7-E9FC-4290-912D-566717CEA03E}" type="pres">
      <dgm:prSet presAssocID="{AB55CE95-9520-4E55-A284-323A613804E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72253-88F3-463C-9E08-209CFAF00963}" type="pres">
      <dgm:prSet presAssocID="{691B3842-69E8-43FB-9CC5-9E7EF43C9B3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4646C-C4C6-4E08-AA16-59E6C186FA4E}" type="pres">
      <dgm:prSet presAssocID="{57815FD1-C287-4672-B12E-9485C9B918D5}" presName="base" presStyleLbl="dkBgShp" presStyleIdx="1" presStyleCnt="2"/>
      <dgm:spPr/>
    </dgm:pt>
  </dgm:ptLst>
  <dgm:cxnLst>
    <dgm:cxn modelId="{C8215049-B60A-4AA2-BE89-5F9F75F73F37}" type="presOf" srcId="{AE198F8C-D346-44DF-949F-A4938CC04FBB}" destId="{D2A3C3E7-F86E-4CAC-9BD3-5CAD9F17F121}" srcOrd="0" destOrd="0" presId="urn:microsoft.com/office/officeart/2005/8/layout/hList3"/>
    <dgm:cxn modelId="{FC5525D8-936A-429A-95C6-2875A3768E76}" srcId="{57815FD1-C287-4672-B12E-9485C9B918D5}" destId="{AB55CE95-9520-4E55-A284-323A613804E3}" srcOrd="1" destOrd="0" parTransId="{766C9691-4B3E-4821-865C-092F869AE099}" sibTransId="{56E8DB9D-3E04-4ADC-A7A4-8E76E487E3AB}"/>
    <dgm:cxn modelId="{59A7D8AF-67B3-498E-981C-D17E0B5BA41B}" type="presOf" srcId="{AB55CE95-9520-4E55-A284-323A613804E3}" destId="{900F36D7-E9FC-4290-912D-566717CEA03E}" srcOrd="0" destOrd="0" presId="urn:microsoft.com/office/officeart/2005/8/layout/hList3"/>
    <dgm:cxn modelId="{ED18877E-3B45-4948-99E9-BE7B69CD8349}" type="presOf" srcId="{EA03C490-C325-465C-8261-E35EAB1D053D}" destId="{0EEF6B03-0F19-4DCE-8165-CF545642674C}" srcOrd="0" destOrd="0" presId="urn:microsoft.com/office/officeart/2005/8/layout/hList3"/>
    <dgm:cxn modelId="{F9EF9CF3-C0CA-4758-A9E2-07F561932543}" type="presOf" srcId="{691B3842-69E8-43FB-9CC5-9E7EF43C9B3D}" destId="{5D772253-88F3-463C-9E08-209CFAF00963}" srcOrd="0" destOrd="0" presId="urn:microsoft.com/office/officeart/2005/8/layout/hList3"/>
    <dgm:cxn modelId="{9CF3A4A2-3C09-4E86-9CB0-5E5B1988F778}" srcId="{57815FD1-C287-4672-B12E-9485C9B918D5}" destId="{691B3842-69E8-43FB-9CC5-9E7EF43C9B3D}" srcOrd="2" destOrd="0" parTransId="{E0D83A28-7F39-4D77-9091-B77376E41259}" sibTransId="{C8E29161-4A57-405D-8F63-6085EEDFF5A4}"/>
    <dgm:cxn modelId="{C3F6F2A6-BABA-4E23-9947-69BD760EC058}" srcId="{AE198F8C-D346-44DF-949F-A4938CC04FBB}" destId="{57815FD1-C287-4672-B12E-9485C9B918D5}" srcOrd="0" destOrd="0" parTransId="{EC21BFA8-0D9F-40F9-B1FB-831A0598D52F}" sibTransId="{33F27A03-5B55-4149-9619-D1A2112F03F5}"/>
    <dgm:cxn modelId="{3CA7C00B-131E-449C-9200-B5AB80C9EA17}" type="presOf" srcId="{57815FD1-C287-4672-B12E-9485C9B918D5}" destId="{786D5ADA-2F24-4D43-8433-59A2AA61649D}" srcOrd="0" destOrd="0" presId="urn:microsoft.com/office/officeart/2005/8/layout/hList3"/>
    <dgm:cxn modelId="{CCC78DE0-F1F7-4A19-9C32-EFA0F5A43F78}" srcId="{57815FD1-C287-4672-B12E-9485C9B918D5}" destId="{EA03C490-C325-465C-8261-E35EAB1D053D}" srcOrd="0" destOrd="0" parTransId="{B79405A3-DA8C-4C7A-8151-B1AF28E78635}" sibTransId="{0CB78282-2A1E-4FF6-B828-48A54DAFAFE0}"/>
    <dgm:cxn modelId="{683CA235-0854-4180-9F54-4463342EF726}" type="presParOf" srcId="{D2A3C3E7-F86E-4CAC-9BD3-5CAD9F17F121}" destId="{786D5ADA-2F24-4D43-8433-59A2AA61649D}" srcOrd="0" destOrd="0" presId="urn:microsoft.com/office/officeart/2005/8/layout/hList3"/>
    <dgm:cxn modelId="{D23F9EDE-883A-408B-A63B-73C13622B3CD}" type="presParOf" srcId="{D2A3C3E7-F86E-4CAC-9BD3-5CAD9F17F121}" destId="{96921177-A66A-4ACC-A3F8-6A2F0F910068}" srcOrd="1" destOrd="0" presId="urn:microsoft.com/office/officeart/2005/8/layout/hList3"/>
    <dgm:cxn modelId="{2CC2DA8C-DA4F-4729-B13F-FC2587E6BC0B}" type="presParOf" srcId="{96921177-A66A-4ACC-A3F8-6A2F0F910068}" destId="{0EEF6B03-0F19-4DCE-8165-CF545642674C}" srcOrd="0" destOrd="0" presId="urn:microsoft.com/office/officeart/2005/8/layout/hList3"/>
    <dgm:cxn modelId="{202E7292-EE6F-428F-9927-E1E9A2896C65}" type="presParOf" srcId="{96921177-A66A-4ACC-A3F8-6A2F0F910068}" destId="{900F36D7-E9FC-4290-912D-566717CEA03E}" srcOrd="1" destOrd="0" presId="urn:microsoft.com/office/officeart/2005/8/layout/hList3"/>
    <dgm:cxn modelId="{A40E9DB9-817E-4279-9BD7-06D80491DDBF}" type="presParOf" srcId="{96921177-A66A-4ACC-A3F8-6A2F0F910068}" destId="{5D772253-88F3-463C-9E08-209CFAF00963}" srcOrd="2" destOrd="0" presId="urn:microsoft.com/office/officeart/2005/8/layout/hList3"/>
    <dgm:cxn modelId="{8B46EC5D-EDB3-4273-B93E-028EFEF1AB32}" type="presParOf" srcId="{D2A3C3E7-F86E-4CAC-9BD3-5CAD9F17F121}" destId="{F744646C-C4C6-4E08-AA16-59E6C186FA4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13432-F874-47EA-B8BB-A7AD50493F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13A72E-68C2-4897-BC31-24816E4AFBED}">
      <dgm:prSet phldrT="[Text]"/>
      <dgm:spPr/>
      <dgm:t>
        <a:bodyPr/>
        <a:lstStyle/>
        <a:p>
          <a:r>
            <a:rPr lang="en-US" dirty="0" smtClean="0"/>
            <a:t>Language Testing Seminars</a:t>
          </a:r>
          <a:endParaRPr lang="en-US" dirty="0"/>
        </a:p>
      </dgm:t>
    </dgm:pt>
    <dgm:pt modelId="{4AF07B56-0390-4D25-A3BC-9376841E0C6E}" type="parTrans" cxnId="{3D065F7E-D240-4E7C-91D7-1CBD5F098909}">
      <dgm:prSet/>
      <dgm:spPr/>
      <dgm:t>
        <a:bodyPr/>
        <a:lstStyle/>
        <a:p>
          <a:endParaRPr lang="en-US"/>
        </a:p>
      </dgm:t>
    </dgm:pt>
    <dgm:pt modelId="{CCF451FF-0DA7-400D-8B26-D2BC125E1338}" type="sibTrans" cxnId="{3D065F7E-D240-4E7C-91D7-1CBD5F098909}">
      <dgm:prSet/>
      <dgm:spPr/>
      <dgm:t>
        <a:bodyPr/>
        <a:lstStyle/>
        <a:p>
          <a:endParaRPr lang="en-US"/>
        </a:p>
      </dgm:t>
    </dgm:pt>
    <dgm:pt modelId="{E26E3363-DF62-4181-9A56-FC6F551A0C09}">
      <dgm:prSet phldrT="[Text]"/>
      <dgm:spPr/>
      <dgm:t>
        <a:bodyPr/>
        <a:lstStyle/>
        <a:p>
          <a:r>
            <a:rPr lang="en-US" dirty="0" smtClean="0"/>
            <a:t>BILC Assistance to Nations</a:t>
          </a:r>
          <a:endParaRPr lang="en-US" dirty="0"/>
        </a:p>
      </dgm:t>
    </dgm:pt>
    <dgm:pt modelId="{97D508A4-EC25-42AF-B94F-4A8EAB1302E9}" type="parTrans" cxnId="{B8D52E5C-0098-4099-A233-5EE98AE01720}">
      <dgm:prSet/>
      <dgm:spPr/>
      <dgm:t>
        <a:bodyPr/>
        <a:lstStyle/>
        <a:p>
          <a:endParaRPr lang="en-US"/>
        </a:p>
      </dgm:t>
    </dgm:pt>
    <dgm:pt modelId="{DCA6E758-9290-40A3-9FFD-77BD747E92AB}" type="sibTrans" cxnId="{B8D52E5C-0098-4099-A233-5EE98AE01720}">
      <dgm:prSet/>
      <dgm:spPr/>
      <dgm:t>
        <a:bodyPr/>
        <a:lstStyle/>
        <a:p>
          <a:endParaRPr lang="en-US"/>
        </a:p>
      </dgm:t>
    </dgm:pt>
    <dgm:pt modelId="{7784C839-7653-4340-A5D3-137B4F747622}">
      <dgm:prSet phldrT="[Text]"/>
      <dgm:spPr/>
      <dgm:t>
        <a:bodyPr/>
        <a:lstStyle/>
        <a:p>
          <a:r>
            <a:rPr lang="en-US" dirty="0" smtClean="0"/>
            <a:t>Annual STANAG 6001 Testing Workshops	</a:t>
          </a:r>
          <a:endParaRPr lang="en-US" dirty="0"/>
        </a:p>
      </dgm:t>
    </dgm:pt>
    <dgm:pt modelId="{6FB2C4EE-4323-49CB-AFB1-7BE70CDA2B7F}" type="parTrans" cxnId="{E1C570D8-9936-49C4-9998-6061D21946DB}">
      <dgm:prSet/>
      <dgm:spPr/>
      <dgm:t>
        <a:bodyPr/>
        <a:lstStyle/>
        <a:p>
          <a:endParaRPr lang="en-US"/>
        </a:p>
      </dgm:t>
    </dgm:pt>
    <dgm:pt modelId="{F49792F1-3266-468B-BC70-E86E65316849}" type="sibTrans" cxnId="{E1C570D8-9936-49C4-9998-6061D21946DB}">
      <dgm:prSet/>
      <dgm:spPr/>
      <dgm:t>
        <a:bodyPr/>
        <a:lstStyle/>
        <a:p>
          <a:endParaRPr lang="en-US"/>
        </a:p>
      </dgm:t>
    </dgm:pt>
    <dgm:pt modelId="{397AD5EE-4712-419F-A9E3-9B51A9D6F753}">
      <dgm:prSet phldrT="[Text]"/>
      <dgm:spPr/>
      <dgm:t>
        <a:bodyPr/>
        <a:lstStyle/>
        <a:p>
          <a:r>
            <a:rPr lang="en-US" dirty="0" smtClean="0"/>
            <a:t>Best Practices in STANAG 6001 Testing</a:t>
          </a:r>
          <a:endParaRPr lang="en-US" dirty="0"/>
        </a:p>
      </dgm:t>
    </dgm:pt>
    <dgm:pt modelId="{1E8E77E9-2C4E-49B6-AA17-3E03029317DA}" type="parTrans" cxnId="{EC385299-1168-4CC7-A1F4-34F0AD6251C0}">
      <dgm:prSet/>
      <dgm:spPr/>
      <dgm:t>
        <a:bodyPr/>
        <a:lstStyle/>
        <a:p>
          <a:endParaRPr lang="en-US"/>
        </a:p>
      </dgm:t>
    </dgm:pt>
    <dgm:pt modelId="{63F22DF5-9898-4D15-96D8-F89F82593BF3}" type="sibTrans" cxnId="{EC385299-1168-4CC7-A1F4-34F0AD6251C0}">
      <dgm:prSet/>
      <dgm:spPr/>
      <dgm:t>
        <a:bodyPr/>
        <a:lstStyle/>
        <a:p>
          <a:endParaRPr lang="en-US"/>
        </a:p>
      </dgm:t>
    </dgm:pt>
    <dgm:pt modelId="{8CC90C18-6C64-4545-92A7-02DD193A030C}">
      <dgm:prSet phldrT="[Text]"/>
      <dgm:spPr/>
      <dgm:t>
        <a:bodyPr/>
        <a:lstStyle/>
        <a:p>
          <a:r>
            <a:rPr lang="en-US" dirty="0" smtClean="0"/>
            <a:t>A Toolbox for Language Testers</a:t>
          </a:r>
          <a:endParaRPr lang="en-US" dirty="0"/>
        </a:p>
      </dgm:t>
    </dgm:pt>
    <dgm:pt modelId="{78570F47-A885-4BFC-A61A-C64660BD8EA2}" type="parTrans" cxnId="{656370A3-81BC-4D38-808D-12F16ACD01A7}">
      <dgm:prSet/>
      <dgm:spPr/>
      <dgm:t>
        <a:bodyPr/>
        <a:lstStyle/>
        <a:p>
          <a:endParaRPr lang="en-US"/>
        </a:p>
      </dgm:t>
    </dgm:pt>
    <dgm:pt modelId="{2A4E224F-003D-4165-AF07-C391E0E65604}" type="sibTrans" cxnId="{656370A3-81BC-4D38-808D-12F16ACD01A7}">
      <dgm:prSet/>
      <dgm:spPr/>
      <dgm:t>
        <a:bodyPr/>
        <a:lstStyle/>
        <a:p>
          <a:endParaRPr lang="en-US"/>
        </a:p>
      </dgm:t>
    </dgm:pt>
    <dgm:pt modelId="{1297ADB0-50B8-4B6E-9B52-3BDAFC46D118}">
      <dgm:prSet phldrT="[Text]"/>
      <dgm:spPr/>
      <dgm:t>
        <a:bodyPr/>
        <a:lstStyle/>
        <a:p>
          <a:r>
            <a:rPr lang="en-US" dirty="0" smtClean="0"/>
            <a:t>Working Group on Level 4</a:t>
          </a:r>
          <a:endParaRPr lang="en-US" dirty="0"/>
        </a:p>
      </dgm:t>
    </dgm:pt>
    <dgm:pt modelId="{7D837800-C157-45E0-BAD1-90EA4628E7F7}" type="parTrans" cxnId="{76508C31-3CB9-434B-A483-A5D8AC20658E}">
      <dgm:prSet/>
      <dgm:spPr/>
      <dgm:t>
        <a:bodyPr/>
        <a:lstStyle/>
        <a:p>
          <a:endParaRPr lang="en-US"/>
        </a:p>
      </dgm:t>
    </dgm:pt>
    <dgm:pt modelId="{EB1FE932-F37C-437A-B387-782EC55125A9}" type="sibTrans" cxnId="{76508C31-3CB9-434B-A483-A5D8AC20658E}">
      <dgm:prSet/>
      <dgm:spPr/>
      <dgm:t>
        <a:bodyPr/>
        <a:lstStyle/>
        <a:p>
          <a:endParaRPr lang="en-US"/>
        </a:p>
      </dgm:t>
    </dgm:pt>
    <dgm:pt modelId="{414A1A21-5176-4743-AD34-4A021831B336}">
      <dgm:prSet phldrT="[Text]"/>
      <dgm:spPr/>
      <dgm:t>
        <a:bodyPr/>
        <a:lstStyle/>
        <a:p>
          <a:r>
            <a:rPr lang="en-US" dirty="0" smtClean="0"/>
            <a:t>Benchmark Advisory Test (BAT)</a:t>
          </a:r>
          <a:endParaRPr lang="en-US" dirty="0"/>
        </a:p>
      </dgm:t>
    </dgm:pt>
    <dgm:pt modelId="{A6DD725A-7E74-4D0D-A80A-C21A9452EA24}" type="parTrans" cxnId="{B80ABF26-0BCA-47A5-926C-3BFD4AB9FF40}">
      <dgm:prSet/>
      <dgm:spPr/>
      <dgm:t>
        <a:bodyPr/>
        <a:lstStyle/>
        <a:p>
          <a:endParaRPr lang="en-US"/>
        </a:p>
      </dgm:t>
    </dgm:pt>
    <dgm:pt modelId="{F32E4847-8111-4B6A-BEBD-79655FEDA3C6}" type="sibTrans" cxnId="{B80ABF26-0BCA-47A5-926C-3BFD4AB9FF40}">
      <dgm:prSet/>
      <dgm:spPr/>
      <dgm:t>
        <a:bodyPr/>
        <a:lstStyle/>
        <a:p>
          <a:endParaRPr lang="en-US"/>
        </a:p>
      </dgm:t>
    </dgm:pt>
    <dgm:pt modelId="{DF0D8F74-5380-4BD3-8DEF-211DEC39BED7}" type="pres">
      <dgm:prSet presAssocID="{FAA13432-F874-47EA-B8BB-A7AD50493F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5DDCD5-F104-42AA-9297-21379E7AFDE3}" type="pres">
      <dgm:prSet presAssocID="{1813A72E-68C2-4897-BC31-24816E4AFBED}" presName="parentLin" presStyleCnt="0"/>
      <dgm:spPr/>
    </dgm:pt>
    <dgm:pt modelId="{8626088D-C537-4543-8D77-9885FF24744A}" type="pres">
      <dgm:prSet presAssocID="{1813A72E-68C2-4897-BC31-24816E4AFBE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E7ABFA27-45C5-48A9-834B-402E8C478D34}" type="pres">
      <dgm:prSet presAssocID="{1813A72E-68C2-4897-BC31-24816E4AFBE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0BCDC-2509-4971-93B3-F55CAED64858}" type="pres">
      <dgm:prSet presAssocID="{1813A72E-68C2-4897-BC31-24816E4AFBED}" presName="negativeSpace" presStyleCnt="0"/>
      <dgm:spPr/>
    </dgm:pt>
    <dgm:pt modelId="{66B183BE-FF08-4C99-8C38-A61AB4901272}" type="pres">
      <dgm:prSet presAssocID="{1813A72E-68C2-4897-BC31-24816E4AFBED}" presName="childText" presStyleLbl="conFgAcc1" presStyleIdx="0" presStyleCnt="7">
        <dgm:presLayoutVars>
          <dgm:bulletEnabled val="1"/>
        </dgm:presLayoutVars>
      </dgm:prSet>
      <dgm:spPr/>
    </dgm:pt>
    <dgm:pt modelId="{4D975C99-A50E-4F6E-89B3-1036B74CB34C}" type="pres">
      <dgm:prSet presAssocID="{CCF451FF-0DA7-400D-8B26-D2BC125E1338}" presName="spaceBetweenRectangles" presStyleCnt="0"/>
      <dgm:spPr/>
    </dgm:pt>
    <dgm:pt modelId="{C3D72371-5A3F-4AEC-B24E-01706971AEC9}" type="pres">
      <dgm:prSet presAssocID="{E26E3363-DF62-4181-9A56-FC6F551A0C09}" presName="parentLin" presStyleCnt="0"/>
      <dgm:spPr/>
    </dgm:pt>
    <dgm:pt modelId="{FA26F5E9-2DE0-4077-9AEB-251D82D65313}" type="pres">
      <dgm:prSet presAssocID="{E26E3363-DF62-4181-9A56-FC6F551A0C09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CC2F4AB2-95D9-4A24-A329-69EE9894F16D}" type="pres">
      <dgm:prSet presAssocID="{E26E3363-DF62-4181-9A56-FC6F551A0C0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CFB4B-3E62-4BF7-BDF8-52E62001BA69}" type="pres">
      <dgm:prSet presAssocID="{E26E3363-DF62-4181-9A56-FC6F551A0C09}" presName="negativeSpace" presStyleCnt="0"/>
      <dgm:spPr/>
    </dgm:pt>
    <dgm:pt modelId="{6BD46565-CB10-4F7E-A86D-1583D2FB80C7}" type="pres">
      <dgm:prSet presAssocID="{E26E3363-DF62-4181-9A56-FC6F551A0C09}" presName="childText" presStyleLbl="conFgAcc1" presStyleIdx="1" presStyleCnt="7">
        <dgm:presLayoutVars>
          <dgm:bulletEnabled val="1"/>
        </dgm:presLayoutVars>
      </dgm:prSet>
      <dgm:spPr/>
    </dgm:pt>
    <dgm:pt modelId="{E4318531-9DFE-4586-A675-91CF54D05E43}" type="pres">
      <dgm:prSet presAssocID="{DCA6E758-9290-40A3-9FFD-77BD747E92AB}" presName="spaceBetweenRectangles" presStyleCnt="0"/>
      <dgm:spPr/>
    </dgm:pt>
    <dgm:pt modelId="{83DE4C53-89E1-40A3-843B-8B9BD4BD1091}" type="pres">
      <dgm:prSet presAssocID="{7784C839-7653-4340-A5D3-137B4F747622}" presName="parentLin" presStyleCnt="0"/>
      <dgm:spPr/>
    </dgm:pt>
    <dgm:pt modelId="{CF0A070A-7C3D-47DC-9409-5F6585A71768}" type="pres">
      <dgm:prSet presAssocID="{7784C839-7653-4340-A5D3-137B4F747622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B586665E-62A9-46DB-8C2A-265686531594}" type="pres">
      <dgm:prSet presAssocID="{7784C839-7653-4340-A5D3-137B4F74762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7169B-C72A-4B72-ADEF-11121164E8D7}" type="pres">
      <dgm:prSet presAssocID="{7784C839-7653-4340-A5D3-137B4F747622}" presName="negativeSpace" presStyleCnt="0"/>
      <dgm:spPr/>
    </dgm:pt>
    <dgm:pt modelId="{0D05E2B0-8CCE-4B04-827F-89FCF4FD9E53}" type="pres">
      <dgm:prSet presAssocID="{7784C839-7653-4340-A5D3-137B4F747622}" presName="childText" presStyleLbl="conFgAcc1" presStyleIdx="2" presStyleCnt="7">
        <dgm:presLayoutVars>
          <dgm:bulletEnabled val="1"/>
        </dgm:presLayoutVars>
      </dgm:prSet>
      <dgm:spPr/>
    </dgm:pt>
    <dgm:pt modelId="{305CA61D-18D8-4A1B-841A-33997C7FAEBD}" type="pres">
      <dgm:prSet presAssocID="{F49792F1-3266-468B-BC70-E86E65316849}" presName="spaceBetweenRectangles" presStyleCnt="0"/>
      <dgm:spPr/>
    </dgm:pt>
    <dgm:pt modelId="{B4EB115D-B98C-480F-9E89-61AF39A2C900}" type="pres">
      <dgm:prSet presAssocID="{397AD5EE-4712-419F-A9E3-9B51A9D6F753}" presName="parentLin" presStyleCnt="0"/>
      <dgm:spPr/>
    </dgm:pt>
    <dgm:pt modelId="{F517F72E-E48A-41DF-8F04-B48949573151}" type="pres">
      <dgm:prSet presAssocID="{397AD5EE-4712-419F-A9E3-9B51A9D6F753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39FFADCD-71C8-4765-8D83-8C7B8BEDB815}" type="pres">
      <dgm:prSet presAssocID="{397AD5EE-4712-419F-A9E3-9B51A9D6F75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B8E7E-1BAD-4C41-AF17-D6930A73642C}" type="pres">
      <dgm:prSet presAssocID="{397AD5EE-4712-419F-A9E3-9B51A9D6F753}" presName="negativeSpace" presStyleCnt="0"/>
      <dgm:spPr/>
    </dgm:pt>
    <dgm:pt modelId="{1D41B2A7-CA88-4076-833D-46C84B07781C}" type="pres">
      <dgm:prSet presAssocID="{397AD5EE-4712-419F-A9E3-9B51A9D6F753}" presName="childText" presStyleLbl="conFgAcc1" presStyleIdx="3" presStyleCnt="7">
        <dgm:presLayoutVars>
          <dgm:bulletEnabled val="1"/>
        </dgm:presLayoutVars>
      </dgm:prSet>
      <dgm:spPr/>
    </dgm:pt>
    <dgm:pt modelId="{7D8A2CFA-17A0-4C0E-9215-41C312EDAD31}" type="pres">
      <dgm:prSet presAssocID="{63F22DF5-9898-4D15-96D8-F89F82593BF3}" presName="spaceBetweenRectangles" presStyleCnt="0"/>
      <dgm:spPr/>
    </dgm:pt>
    <dgm:pt modelId="{AA4FCEF9-2621-4DB3-8DFB-D604A5BF0FC6}" type="pres">
      <dgm:prSet presAssocID="{8CC90C18-6C64-4545-92A7-02DD193A030C}" presName="parentLin" presStyleCnt="0"/>
      <dgm:spPr/>
    </dgm:pt>
    <dgm:pt modelId="{0F3E18E9-E219-410E-BEC6-3E5B3F5AE4CC}" type="pres">
      <dgm:prSet presAssocID="{8CC90C18-6C64-4545-92A7-02DD193A030C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D8AFF509-D6DA-4100-8B83-160C0043A90F}" type="pres">
      <dgm:prSet presAssocID="{8CC90C18-6C64-4545-92A7-02DD193A030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153CE-1115-4066-A836-C9FC4EA89354}" type="pres">
      <dgm:prSet presAssocID="{8CC90C18-6C64-4545-92A7-02DD193A030C}" presName="negativeSpace" presStyleCnt="0"/>
      <dgm:spPr/>
    </dgm:pt>
    <dgm:pt modelId="{F230AD79-05B3-4EAC-AAFE-A539A0131D51}" type="pres">
      <dgm:prSet presAssocID="{8CC90C18-6C64-4545-92A7-02DD193A030C}" presName="childText" presStyleLbl="conFgAcc1" presStyleIdx="4" presStyleCnt="7">
        <dgm:presLayoutVars>
          <dgm:bulletEnabled val="1"/>
        </dgm:presLayoutVars>
      </dgm:prSet>
      <dgm:spPr/>
    </dgm:pt>
    <dgm:pt modelId="{E2452979-8811-42BD-AF24-7B4C2464B2FC}" type="pres">
      <dgm:prSet presAssocID="{2A4E224F-003D-4165-AF07-C391E0E65604}" presName="spaceBetweenRectangles" presStyleCnt="0"/>
      <dgm:spPr/>
    </dgm:pt>
    <dgm:pt modelId="{959439E2-25EE-47FE-AF36-E1D9F51F930B}" type="pres">
      <dgm:prSet presAssocID="{1297ADB0-50B8-4B6E-9B52-3BDAFC46D118}" presName="parentLin" presStyleCnt="0"/>
      <dgm:spPr/>
    </dgm:pt>
    <dgm:pt modelId="{5FF7405B-989B-440E-9E45-0DE9E3EA752C}" type="pres">
      <dgm:prSet presAssocID="{1297ADB0-50B8-4B6E-9B52-3BDAFC46D118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0EA7D8EE-08CA-4521-9CF5-B2C5762058DF}" type="pres">
      <dgm:prSet presAssocID="{1297ADB0-50B8-4B6E-9B52-3BDAFC46D11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4D9A4-2652-437F-9301-F0727B32711C}" type="pres">
      <dgm:prSet presAssocID="{1297ADB0-50B8-4B6E-9B52-3BDAFC46D118}" presName="negativeSpace" presStyleCnt="0"/>
      <dgm:spPr/>
    </dgm:pt>
    <dgm:pt modelId="{66D1B2D5-60C9-4F49-B175-A97A984FC8A4}" type="pres">
      <dgm:prSet presAssocID="{1297ADB0-50B8-4B6E-9B52-3BDAFC46D118}" presName="childText" presStyleLbl="conFgAcc1" presStyleIdx="5" presStyleCnt="7">
        <dgm:presLayoutVars>
          <dgm:bulletEnabled val="1"/>
        </dgm:presLayoutVars>
      </dgm:prSet>
      <dgm:spPr/>
    </dgm:pt>
    <dgm:pt modelId="{51F244C7-1ABC-4F99-ACA3-796A28A388D7}" type="pres">
      <dgm:prSet presAssocID="{EB1FE932-F37C-437A-B387-782EC55125A9}" presName="spaceBetweenRectangles" presStyleCnt="0"/>
      <dgm:spPr/>
    </dgm:pt>
    <dgm:pt modelId="{F91CEABD-6972-4BDA-BF93-C52B966F679D}" type="pres">
      <dgm:prSet presAssocID="{414A1A21-5176-4743-AD34-4A021831B336}" presName="parentLin" presStyleCnt="0"/>
      <dgm:spPr/>
    </dgm:pt>
    <dgm:pt modelId="{4464C062-B967-4603-B913-C8B050D3B285}" type="pres">
      <dgm:prSet presAssocID="{414A1A21-5176-4743-AD34-4A021831B336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DAF5F09D-F8B9-499D-9BB8-56EB9CA1EDA3}" type="pres">
      <dgm:prSet presAssocID="{414A1A21-5176-4743-AD34-4A021831B33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0B55F-CBE7-4DDE-BC50-90D050EDC46F}" type="pres">
      <dgm:prSet presAssocID="{414A1A21-5176-4743-AD34-4A021831B336}" presName="negativeSpace" presStyleCnt="0"/>
      <dgm:spPr/>
    </dgm:pt>
    <dgm:pt modelId="{3685CA52-FB55-4E37-8D39-EFD5D1A998E4}" type="pres">
      <dgm:prSet presAssocID="{414A1A21-5176-4743-AD34-4A021831B33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1C570D8-9936-49C4-9998-6061D21946DB}" srcId="{FAA13432-F874-47EA-B8BB-A7AD50493FC7}" destId="{7784C839-7653-4340-A5D3-137B4F747622}" srcOrd="2" destOrd="0" parTransId="{6FB2C4EE-4323-49CB-AFB1-7BE70CDA2B7F}" sibTransId="{F49792F1-3266-468B-BC70-E86E65316849}"/>
    <dgm:cxn modelId="{38A3BDD4-EE8C-4F78-B0D7-469B7D1D5224}" type="presOf" srcId="{8CC90C18-6C64-4545-92A7-02DD193A030C}" destId="{0F3E18E9-E219-410E-BEC6-3E5B3F5AE4CC}" srcOrd="0" destOrd="0" presId="urn:microsoft.com/office/officeart/2005/8/layout/list1"/>
    <dgm:cxn modelId="{4E2E6178-246C-4A26-8DF6-0C91DBA96AE5}" type="presOf" srcId="{1297ADB0-50B8-4B6E-9B52-3BDAFC46D118}" destId="{5FF7405B-989B-440E-9E45-0DE9E3EA752C}" srcOrd="0" destOrd="0" presId="urn:microsoft.com/office/officeart/2005/8/layout/list1"/>
    <dgm:cxn modelId="{770FA8F9-CCD3-4BC0-91FD-59776C3AC69E}" type="presOf" srcId="{397AD5EE-4712-419F-A9E3-9B51A9D6F753}" destId="{F517F72E-E48A-41DF-8F04-B48949573151}" srcOrd="0" destOrd="0" presId="urn:microsoft.com/office/officeart/2005/8/layout/list1"/>
    <dgm:cxn modelId="{5B0454C2-11A3-4CB3-B5C2-2FA700FAB941}" type="presOf" srcId="{7784C839-7653-4340-A5D3-137B4F747622}" destId="{CF0A070A-7C3D-47DC-9409-5F6585A71768}" srcOrd="0" destOrd="0" presId="urn:microsoft.com/office/officeart/2005/8/layout/list1"/>
    <dgm:cxn modelId="{B23D0DE8-EABB-493D-A42A-F6A39BC88664}" type="presOf" srcId="{E26E3363-DF62-4181-9A56-FC6F551A0C09}" destId="{FA26F5E9-2DE0-4077-9AEB-251D82D65313}" srcOrd="0" destOrd="0" presId="urn:microsoft.com/office/officeart/2005/8/layout/list1"/>
    <dgm:cxn modelId="{76508C31-3CB9-434B-A483-A5D8AC20658E}" srcId="{FAA13432-F874-47EA-B8BB-A7AD50493FC7}" destId="{1297ADB0-50B8-4B6E-9B52-3BDAFC46D118}" srcOrd="5" destOrd="0" parTransId="{7D837800-C157-45E0-BAD1-90EA4628E7F7}" sibTransId="{EB1FE932-F37C-437A-B387-782EC55125A9}"/>
    <dgm:cxn modelId="{3D065F7E-D240-4E7C-91D7-1CBD5F098909}" srcId="{FAA13432-F874-47EA-B8BB-A7AD50493FC7}" destId="{1813A72E-68C2-4897-BC31-24816E4AFBED}" srcOrd="0" destOrd="0" parTransId="{4AF07B56-0390-4D25-A3BC-9376841E0C6E}" sibTransId="{CCF451FF-0DA7-400D-8B26-D2BC125E1338}"/>
    <dgm:cxn modelId="{A8CEE581-1707-49FC-87DE-425A5DCD20B3}" type="presOf" srcId="{397AD5EE-4712-419F-A9E3-9B51A9D6F753}" destId="{39FFADCD-71C8-4765-8D83-8C7B8BEDB815}" srcOrd="1" destOrd="0" presId="urn:microsoft.com/office/officeart/2005/8/layout/list1"/>
    <dgm:cxn modelId="{B8D52E5C-0098-4099-A233-5EE98AE01720}" srcId="{FAA13432-F874-47EA-B8BB-A7AD50493FC7}" destId="{E26E3363-DF62-4181-9A56-FC6F551A0C09}" srcOrd="1" destOrd="0" parTransId="{97D508A4-EC25-42AF-B94F-4A8EAB1302E9}" sibTransId="{DCA6E758-9290-40A3-9FFD-77BD747E92AB}"/>
    <dgm:cxn modelId="{74F2B65A-EEFF-4886-A4C8-A26F3B63A1E4}" type="presOf" srcId="{414A1A21-5176-4743-AD34-4A021831B336}" destId="{DAF5F09D-F8B9-499D-9BB8-56EB9CA1EDA3}" srcOrd="1" destOrd="0" presId="urn:microsoft.com/office/officeart/2005/8/layout/list1"/>
    <dgm:cxn modelId="{D489CA1B-E4F0-4792-A316-30A7E5AF5DFF}" type="presOf" srcId="{E26E3363-DF62-4181-9A56-FC6F551A0C09}" destId="{CC2F4AB2-95D9-4A24-A329-69EE9894F16D}" srcOrd="1" destOrd="0" presId="urn:microsoft.com/office/officeart/2005/8/layout/list1"/>
    <dgm:cxn modelId="{0372D493-1816-40AF-AD25-C68E723A9EC6}" type="presOf" srcId="{1813A72E-68C2-4897-BC31-24816E4AFBED}" destId="{E7ABFA27-45C5-48A9-834B-402E8C478D34}" srcOrd="1" destOrd="0" presId="urn:microsoft.com/office/officeart/2005/8/layout/list1"/>
    <dgm:cxn modelId="{7A368DF3-9FD4-4092-B507-E95A7F2BF24E}" type="presOf" srcId="{414A1A21-5176-4743-AD34-4A021831B336}" destId="{4464C062-B967-4603-B913-C8B050D3B285}" srcOrd="0" destOrd="0" presId="urn:microsoft.com/office/officeart/2005/8/layout/list1"/>
    <dgm:cxn modelId="{02FADE0A-1174-4E3A-8E62-DF8677A2E2AF}" type="presOf" srcId="{FAA13432-F874-47EA-B8BB-A7AD50493FC7}" destId="{DF0D8F74-5380-4BD3-8DEF-211DEC39BED7}" srcOrd="0" destOrd="0" presId="urn:microsoft.com/office/officeart/2005/8/layout/list1"/>
    <dgm:cxn modelId="{656370A3-81BC-4D38-808D-12F16ACD01A7}" srcId="{FAA13432-F874-47EA-B8BB-A7AD50493FC7}" destId="{8CC90C18-6C64-4545-92A7-02DD193A030C}" srcOrd="4" destOrd="0" parTransId="{78570F47-A885-4BFC-A61A-C64660BD8EA2}" sibTransId="{2A4E224F-003D-4165-AF07-C391E0E65604}"/>
    <dgm:cxn modelId="{A4E0C3A3-EEB4-4A1C-88C8-9C366E68803A}" type="presOf" srcId="{7784C839-7653-4340-A5D3-137B4F747622}" destId="{B586665E-62A9-46DB-8C2A-265686531594}" srcOrd="1" destOrd="0" presId="urn:microsoft.com/office/officeart/2005/8/layout/list1"/>
    <dgm:cxn modelId="{A90F7F5C-C4A6-43DC-90D0-60F26B8FA421}" type="presOf" srcId="{1813A72E-68C2-4897-BC31-24816E4AFBED}" destId="{8626088D-C537-4543-8D77-9885FF24744A}" srcOrd="0" destOrd="0" presId="urn:microsoft.com/office/officeart/2005/8/layout/list1"/>
    <dgm:cxn modelId="{BE8C8177-50EE-4D5A-8A4D-F8229A089373}" type="presOf" srcId="{8CC90C18-6C64-4545-92A7-02DD193A030C}" destId="{D8AFF509-D6DA-4100-8B83-160C0043A90F}" srcOrd="1" destOrd="0" presId="urn:microsoft.com/office/officeart/2005/8/layout/list1"/>
    <dgm:cxn modelId="{B80ABF26-0BCA-47A5-926C-3BFD4AB9FF40}" srcId="{FAA13432-F874-47EA-B8BB-A7AD50493FC7}" destId="{414A1A21-5176-4743-AD34-4A021831B336}" srcOrd="6" destOrd="0" parTransId="{A6DD725A-7E74-4D0D-A80A-C21A9452EA24}" sibTransId="{F32E4847-8111-4B6A-BEBD-79655FEDA3C6}"/>
    <dgm:cxn modelId="{EC385299-1168-4CC7-A1F4-34F0AD6251C0}" srcId="{FAA13432-F874-47EA-B8BB-A7AD50493FC7}" destId="{397AD5EE-4712-419F-A9E3-9B51A9D6F753}" srcOrd="3" destOrd="0" parTransId="{1E8E77E9-2C4E-49B6-AA17-3E03029317DA}" sibTransId="{63F22DF5-9898-4D15-96D8-F89F82593BF3}"/>
    <dgm:cxn modelId="{B0CE006B-73D1-4E79-914E-96EC4EC815EC}" type="presOf" srcId="{1297ADB0-50B8-4B6E-9B52-3BDAFC46D118}" destId="{0EA7D8EE-08CA-4521-9CF5-B2C5762058DF}" srcOrd="1" destOrd="0" presId="urn:microsoft.com/office/officeart/2005/8/layout/list1"/>
    <dgm:cxn modelId="{F25BDB03-F8AE-4B3C-A85A-DD138408513E}" type="presParOf" srcId="{DF0D8F74-5380-4BD3-8DEF-211DEC39BED7}" destId="{385DDCD5-F104-42AA-9297-21379E7AFDE3}" srcOrd="0" destOrd="0" presId="urn:microsoft.com/office/officeart/2005/8/layout/list1"/>
    <dgm:cxn modelId="{404A7A09-1E1A-445C-9A23-1F12E40A302B}" type="presParOf" srcId="{385DDCD5-F104-42AA-9297-21379E7AFDE3}" destId="{8626088D-C537-4543-8D77-9885FF24744A}" srcOrd="0" destOrd="0" presId="urn:microsoft.com/office/officeart/2005/8/layout/list1"/>
    <dgm:cxn modelId="{99D93340-6E0D-4055-A83B-77465A3098B0}" type="presParOf" srcId="{385DDCD5-F104-42AA-9297-21379E7AFDE3}" destId="{E7ABFA27-45C5-48A9-834B-402E8C478D34}" srcOrd="1" destOrd="0" presId="urn:microsoft.com/office/officeart/2005/8/layout/list1"/>
    <dgm:cxn modelId="{27BB2038-6DDD-458B-BC5B-D28A0DCFB8FF}" type="presParOf" srcId="{DF0D8F74-5380-4BD3-8DEF-211DEC39BED7}" destId="{F820BCDC-2509-4971-93B3-F55CAED64858}" srcOrd="1" destOrd="0" presId="urn:microsoft.com/office/officeart/2005/8/layout/list1"/>
    <dgm:cxn modelId="{46B9370D-21BB-4BFA-837E-D03643842AA7}" type="presParOf" srcId="{DF0D8F74-5380-4BD3-8DEF-211DEC39BED7}" destId="{66B183BE-FF08-4C99-8C38-A61AB4901272}" srcOrd="2" destOrd="0" presId="urn:microsoft.com/office/officeart/2005/8/layout/list1"/>
    <dgm:cxn modelId="{C89F1019-FEAA-46AC-A891-6C457D18164E}" type="presParOf" srcId="{DF0D8F74-5380-4BD3-8DEF-211DEC39BED7}" destId="{4D975C99-A50E-4F6E-89B3-1036B74CB34C}" srcOrd="3" destOrd="0" presId="urn:microsoft.com/office/officeart/2005/8/layout/list1"/>
    <dgm:cxn modelId="{AFE32F46-3F26-4191-A757-D407AF0D2591}" type="presParOf" srcId="{DF0D8F74-5380-4BD3-8DEF-211DEC39BED7}" destId="{C3D72371-5A3F-4AEC-B24E-01706971AEC9}" srcOrd="4" destOrd="0" presId="urn:microsoft.com/office/officeart/2005/8/layout/list1"/>
    <dgm:cxn modelId="{B36EB1F8-77D4-436E-8048-5918DB11E88D}" type="presParOf" srcId="{C3D72371-5A3F-4AEC-B24E-01706971AEC9}" destId="{FA26F5E9-2DE0-4077-9AEB-251D82D65313}" srcOrd="0" destOrd="0" presId="urn:microsoft.com/office/officeart/2005/8/layout/list1"/>
    <dgm:cxn modelId="{5D45B4D9-1BC9-4426-A281-D7FFF822EBC6}" type="presParOf" srcId="{C3D72371-5A3F-4AEC-B24E-01706971AEC9}" destId="{CC2F4AB2-95D9-4A24-A329-69EE9894F16D}" srcOrd="1" destOrd="0" presId="urn:microsoft.com/office/officeart/2005/8/layout/list1"/>
    <dgm:cxn modelId="{A340AE2A-E31B-4CB9-8B5D-0400233B5501}" type="presParOf" srcId="{DF0D8F74-5380-4BD3-8DEF-211DEC39BED7}" destId="{456CFB4B-3E62-4BF7-BDF8-52E62001BA69}" srcOrd="5" destOrd="0" presId="urn:microsoft.com/office/officeart/2005/8/layout/list1"/>
    <dgm:cxn modelId="{2B9F2151-9C3E-4D69-BC4A-2FADB1570BBA}" type="presParOf" srcId="{DF0D8F74-5380-4BD3-8DEF-211DEC39BED7}" destId="{6BD46565-CB10-4F7E-A86D-1583D2FB80C7}" srcOrd="6" destOrd="0" presId="urn:microsoft.com/office/officeart/2005/8/layout/list1"/>
    <dgm:cxn modelId="{4B3DEB97-4EB7-42B2-8399-2EF012FEF4E6}" type="presParOf" srcId="{DF0D8F74-5380-4BD3-8DEF-211DEC39BED7}" destId="{E4318531-9DFE-4586-A675-91CF54D05E43}" srcOrd="7" destOrd="0" presId="urn:microsoft.com/office/officeart/2005/8/layout/list1"/>
    <dgm:cxn modelId="{12D76D6F-1C73-45A0-AEFD-78DA9D042E0C}" type="presParOf" srcId="{DF0D8F74-5380-4BD3-8DEF-211DEC39BED7}" destId="{83DE4C53-89E1-40A3-843B-8B9BD4BD1091}" srcOrd="8" destOrd="0" presId="urn:microsoft.com/office/officeart/2005/8/layout/list1"/>
    <dgm:cxn modelId="{A27AEA73-C52D-4048-BAAE-1E8A35E017D6}" type="presParOf" srcId="{83DE4C53-89E1-40A3-843B-8B9BD4BD1091}" destId="{CF0A070A-7C3D-47DC-9409-5F6585A71768}" srcOrd="0" destOrd="0" presId="urn:microsoft.com/office/officeart/2005/8/layout/list1"/>
    <dgm:cxn modelId="{F079F217-43D5-4547-9B88-D017789C4558}" type="presParOf" srcId="{83DE4C53-89E1-40A3-843B-8B9BD4BD1091}" destId="{B586665E-62A9-46DB-8C2A-265686531594}" srcOrd="1" destOrd="0" presId="urn:microsoft.com/office/officeart/2005/8/layout/list1"/>
    <dgm:cxn modelId="{5764D040-DD63-4BC5-BF82-2610DDA21F3E}" type="presParOf" srcId="{DF0D8F74-5380-4BD3-8DEF-211DEC39BED7}" destId="{28A7169B-C72A-4B72-ADEF-11121164E8D7}" srcOrd="9" destOrd="0" presId="urn:microsoft.com/office/officeart/2005/8/layout/list1"/>
    <dgm:cxn modelId="{208053E3-A882-41F8-BE90-19171669461A}" type="presParOf" srcId="{DF0D8F74-5380-4BD3-8DEF-211DEC39BED7}" destId="{0D05E2B0-8CCE-4B04-827F-89FCF4FD9E53}" srcOrd="10" destOrd="0" presId="urn:microsoft.com/office/officeart/2005/8/layout/list1"/>
    <dgm:cxn modelId="{81730B5C-F512-4DEC-B223-7393E7DB7911}" type="presParOf" srcId="{DF0D8F74-5380-4BD3-8DEF-211DEC39BED7}" destId="{305CA61D-18D8-4A1B-841A-33997C7FAEBD}" srcOrd="11" destOrd="0" presId="urn:microsoft.com/office/officeart/2005/8/layout/list1"/>
    <dgm:cxn modelId="{34A350A6-6349-4F09-B9E7-EEAE9FBC406A}" type="presParOf" srcId="{DF0D8F74-5380-4BD3-8DEF-211DEC39BED7}" destId="{B4EB115D-B98C-480F-9E89-61AF39A2C900}" srcOrd="12" destOrd="0" presId="urn:microsoft.com/office/officeart/2005/8/layout/list1"/>
    <dgm:cxn modelId="{8A12EB6B-55D5-4051-97EE-54348B09E5AC}" type="presParOf" srcId="{B4EB115D-B98C-480F-9E89-61AF39A2C900}" destId="{F517F72E-E48A-41DF-8F04-B48949573151}" srcOrd="0" destOrd="0" presId="urn:microsoft.com/office/officeart/2005/8/layout/list1"/>
    <dgm:cxn modelId="{BA13A75D-DC55-4E78-B150-CDD1BDCD3E0C}" type="presParOf" srcId="{B4EB115D-B98C-480F-9E89-61AF39A2C900}" destId="{39FFADCD-71C8-4765-8D83-8C7B8BEDB815}" srcOrd="1" destOrd="0" presId="urn:microsoft.com/office/officeart/2005/8/layout/list1"/>
    <dgm:cxn modelId="{DD71846A-113A-45C7-82B0-48DF7BA309FB}" type="presParOf" srcId="{DF0D8F74-5380-4BD3-8DEF-211DEC39BED7}" destId="{4A1B8E7E-1BAD-4C41-AF17-D6930A73642C}" srcOrd="13" destOrd="0" presId="urn:microsoft.com/office/officeart/2005/8/layout/list1"/>
    <dgm:cxn modelId="{6C5FA2FE-1E54-43C5-B82D-85C5D297C843}" type="presParOf" srcId="{DF0D8F74-5380-4BD3-8DEF-211DEC39BED7}" destId="{1D41B2A7-CA88-4076-833D-46C84B07781C}" srcOrd="14" destOrd="0" presId="urn:microsoft.com/office/officeart/2005/8/layout/list1"/>
    <dgm:cxn modelId="{F37CF2B3-54B9-4115-939D-7282BC045EBC}" type="presParOf" srcId="{DF0D8F74-5380-4BD3-8DEF-211DEC39BED7}" destId="{7D8A2CFA-17A0-4C0E-9215-41C312EDAD31}" srcOrd="15" destOrd="0" presId="urn:microsoft.com/office/officeart/2005/8/layout/list1"/>
    <dgm:cxn modelId="{DC3B7E68-6EF5-49C9-B6A6-64DA982279BF}" type="presParOf" srcId="{DF0D8F74-5380-4BD3-8DEF-211DEC39BED7}" destId="{AA4FCEF9-2621-4DB3-8DFB-D604A5BF0FC6}" srcOrd="16" destOrd="0" presId="urn:microsoft.com/office/officeart/2005/8/layout/list1"/>
    <dgm:cxn modelId="{35173D5F-3EBA-4E34-9A67-1856B2EACC31}" type="presParOf" srcId="{AA4FCEF9-2621-4DB3-8DFB-D604A5BF0FC6}" destId="{0F3E18E9-E219-410E-BEC6-3E5B3F5AE4CC}" srcOrd="0" destOrd="0" presId="urn:microsoft.com/office/officeart/2005/8/layout/list1"/>
    <dgm:cxn modelId="{DA1F4EDA-4343-408E-8328-C067C8658B5D}" type="presParOf" srcId="{AA4FCEF9-2621-4DB3-8DFB-D604A5BF0FC6}" destId="{D8AFF509-D6DA-4100-8B83-160C0043A90F}" srcOrd="1" destOrd="0" presId="urn:microsoft.com/office/officeart/2005/8/layout/list1"/>
    <dgm:cxn modelId="{B69353D6-F56D-4313-AE87-9865EA102E15}" type="presParOf" srcId="{DF0D8F74-5380-4BD3-8DEF-211DEC39BED7}" destId="{85F153CE-1115-4066-A836-C9FC4EA89354}" srcOrd="17" destOrd="0" presId="urn:microsoft.com/office/officeart/2005/8/layout/list1"/>
    <dgm:cxn modelId="{73664362-6EE8-4A93-9A11-0DD09524B2B2}" type="presParOf" srcId="{DF0D8F74-5380-4BD3-8DEF-211DEC39BED7}" destId="{F230AD79-05B3-4EAC-AAFE-A539A0131D51}" srcOrd="18" destOrd="0" presId="urn:microsoft.com/office/officeart/2005/8/layout/list1"/>
    <dgm:cxn modelId="{CE3EE75F-8F5F-42E1-A151-831A634A6367}" type="presParOf" srcId="{DF0D8F74-5380-4BD3-8DEF-211DEC39BED7}" destId="{E2452979-8811-42BD-AF24-7B4C2464B2FC}" srcOrd="19" destOrd="0" presId="urn:microsoft.com/office/officeart/2005/8/layout/list1"/>
    <dgm:cxn modelId="{35ED27F3-22C6-45AA-9A57-39D80D19F8D0}" type="presParOf" srcId="{DF0D8F74-5380-4BD3-8DEF-211DEC39BED7}" destId="{959439E2-25EE-47FE-AF36-E1D9F51F930B}" srcOrd="20" destOrd="0" presId="urn:microsoft.com/office/officeart/2005/8/layout/list1"/>
    <dgm:cxn modelId="{F42BCE83-8E61-4805-B7D8-6F5A778B8E45}" type="presParOf" srcId="{959439E2-25EE-47FE-AF36-E1D9F51F930B}" destId="{5FF7405B-989B-440E-9E45-0DE9E3EA752C}" srcOrd="0" destOrd="0" presId="urn:microsoft.com/office/officeart/2005/8/layout/list1"/>
    <dgm:cxn modelId="{8FD07B8F-78F9-48A8-AEB5-937BBCDBD4DF}" type="presParOf" srcId="{959439E2-25EE-47FE-AF36-E1D9F51F930B}" destId="{0EA7D8EE-08CA-4521-9CF5-B2C5762058DF}" srcOrd="1" destOrd="0" presId="urn:microsoft.com/office/officeart/2005/8/layout/list1"/>
    <dgm:cxn modelId="{6C963764-BE1B-4147-8F5F-675D6E4CD73F}" type="presParOf" srcId="{DF0D8F74-5380-4BD3-8DEF-211DEC39BED7}" destId="{09A4D9A4-2652-437F-9301-F0727B32711C}" srcOrd="21" destOrd="0" presId="urn:microsoft.com/office/officeart/2005/8/layout/list1"/>
    <dgm:cxn modelId="{81963280-C464-47DA-AB93-675F7642AD95}" type="presParOf" srcId="{DF0D8F74-5380-4BD3-8DEF-211DEC39BED7}" destId="{66D1B2D5-60C9-4F49-B175-A97A984FC8A4}" srcOrd="22" destOrd="0" presId="urn:microsoft.com/office/officeart/2005/8/layout/list1"/>
    <dgm:cxn modelId="{7CB7D813-6672-4AAE-8D67-94D994EDD526}" type="presParOf" srcId="{DF0D8F74-5380-4BD3-8DEF-211DEC39BED7}" destId="{51F244C7-1ABC-4F99-ACA3-796A28A388D7}" srcOrd="23" destOrd="0" presId="urn:microsoft.com/office/officeart/2005/8/layout/list1"/>
    <dgm:cxn modelId="{D718329D-9FB0-4D56-985A-E37DC3EBFB5A}" type="presParOf" srcId="{DF0D8F74-5380-4BD3-8DEF-211DEC39BED7}" destId="{F91CEABD-6972-4BDA-BF93-C52B966F679D}" srcOrd="24" destOrd="0" presId="urn:microsoft.com/office/officeart/2005/8/layout/list1"/>
    <dgm:cxn modelId="{A3208662-6ECF-40B7-8D57-B80EA851F6AE}" type="presParOf" srcId="{F91CEABD-6972-4BDA-BF93-C52B966F679D}" destId="{4464C062-B967-4603-B913-C8B050D3B285}" srcOrd="0" destOrd="0" presId="urn:microsoft.com/office/officeart/2005/8/layout/list1"/>
    <dgm:cxn modelId="{F3792590-C8D1-4887-B5D5-897949CE2C19}" type="presParOf" srcId="{F91CEABD-6972-4BDA-BF93-C52B966F679D}" destId="{DAF5F09D-F8B9-499D-9BB8-56EB9CA1EDA3}" srcOrd="1" destOrd="0" presId="urn:microsoft.com/office/officeart/2005/8/layout/list1"/>
    <dgm:cxn modelId="{890E14EB-3CA1-4454-BAC1-8EBA89D6B7FA}" type="presParOf" srcId="{DF0D8F74-5380-4BD3-8DEF-211DEC39BED7}" destId="{E600B55F-CBE7-4DDE-BC50-90D050EDC46F}" srcOrd="25" destOrd="0" presId="urn:microsoft.com/office/officeart/2005/8/layout/list1"/>
    <dgm:cxn modelId="{5FBE0892-922A-4AC5-BA7F-3115C23D78A5}" type="presParOf" srcId="{DF0D8F74-5380-4BD3-8DEF-211DEC39BED7}" destId="{3685CA52-FB55-4E37-8D39-EFD5D1A998E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E6814-CB69-40E0-838E-D4DEBAC50F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7E5FB-3AF9-4C37-8C1F-DF59D1A5E3AF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/>
            <a:t>LTS</a:t>
          </a:r>
          <a:endParaRPr lang="en-US" sz="4000" b="1" dirty="0"/>
        </a:p>
      </dgm:t>
    </dgm:pt>
    <dgm:pt modelId="{66FD79D1-DB14-482E-B6B4-7EAC4E57C747}" type="parTrans" cxnId="{89D0F3B0-8B75-461F-BBB5-2B9B92934739}">
      <dgm:prSet/>
      <dgm:spPr/>
      <dgm:t>
        <a:bodyPr/>
        <a:lstStyle/>
        <a:p>
          <a:endParaRPr lang="en-US"/>
        </a:p>
      </dgm:t>
    </dgm:pt>
    <dgm:pt modelId="{0FD28983-9392-4D02-B1F5-0411F279861B}" type="sibTrans" cxnId="{89D0F3B0-8B75-461F-BBB5-2B9B92934739}">
      <dgm:prSet/>
      <dgm:spPr/>
      <dgm:t>
        <a:bodyPr/>
        <a:lstStyle/>
        <a:p>
          <a:endParaRPr lang="en-US"/>
        </a:p>
      </dgm:t>
    </dgm:pt>
    <dgm:pt modelId="{6118EBFD-63F5-43D2-8129-F7CF58186203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Introduction to the scale: STANAG 6001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AFB7A959-C6DC-4313-8524-7017CA1B6120}" type="parTrans" cxnId="{8FBB8DC3-C214-474E-8B57-E5F3B15BD2F4}">
      <dgm:prSet/>
      <dgm:spPr/>
      <dgm:t>
        <a:bodyPr/>
        <a:lstStyle/>
        <a:p>
          <a:endParaRPr lang="en-US"/>
        </a:p>
      </dgm:t>
    </dgm:pt>
    <dgm:pt modelId="{DA9D35A4-74CF-45AB-B48D-A9A917075A73}" type="sibTrans" cxnId="{8FBB8DC3-C214-474E-8B57-E5F3B15BD2F4}">
      <dgm:prSet/>
      <dgm:spPr/>
      <dgm:t>
        <a:bodyPr/>
        <a:lstStyle/>
        <a:p>
          <a:endParaRPr lang="en-US"/>
        </a:p>
      </dgm:t>
    </dgm:pt>
    <dgm:pt modelId="{101447F0-3D28-4363-A218-0245ED72D63E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Familiarization with L1- L3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5D0570AA-417D-480C-8E15-F08BE0155FDF}" type="parTrans" cxnId="{FFABC532-7244-406C-AFA7-E1616375573E}">
      <dgm:prSet/>
      <dgm:spPr/>
      <dgm:t>
        <a:bodyPr/>
        <a:lstStyle/>
        <a:p>
          <a:endParaRPr lang="en-US"/>
        </a:p>
      </dgm:t>
    </dgm:pt>
    <dgm:pt modelId="{6900B1AE-BFAB-4FF6-951E-258A09445011}" type="sibTrans" cxnId="{FFABC532-7244-406C-AFA7-E1616375573E}">
      <dgm:prSet/>
      <dgm:spPr/>
      <dgm:t>
        <a:bodyPr/>
        <a:lstStyle/>
        <a:p>
          <a:endParaRPr lang="en-US"/>
        </a:p>
      </dgm:t>
    </dgm:pt>
    <dgm:pt modelId="{B2BB359B-5051-4960-AAFF-2E3506B276BF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4000" b="1" dirty="0" smtClean="0"/>
            <a:t>ALTS</a:t>
          </a:r>
          <a:endParaRPr lang="en-US" sz="4000" b="1" dirty="0"/>
        </a:p>
      </dgm:t>
    </dgm:pt>
    <dgm:pt modelId="{CB17E972-70B6-4757-8ED2-344DB5F5FDA9}" type="parTrans" cxnId="{3BC35FB7-1F18-4315-AD0C-F1877FAFAB46}">
      <dgm:prSet/>
      <dgm:spPr/>
      <dgm:t>
        <a:bodyPr/>
        <a:lstStyle/>
        <a:p>
          <a:endParaRPr lang="en-US"/>
        </a:p>
      </dgm:t>
    </dgm:pt>
    <dgm:pt modelId="{6A343D3D-C554-41CA-9C75-6DA363CEF130}" type="sibTrans" cxnId="{3BC35FB7-1F18-4315-AD0C-F1877FAFAB46}">
      <dgm:prSet/>
      <dgm:spPr/>
      <dgm:t>
        <a:bodyPr/>
        <a:lstStyle/>
        <a:p>
          <a:endParaRPr lang="en-US"/>
        </a:p>
      </dgm:t>
    </dgm:pt>
    <dgm:pt modelId="{18DC648E-DE75-4AFF-99E5-2678CB8C69F6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Standardization exercises: STANAG 6001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DF31DF7A-D4E0-4C50-B709-8F1A7F9D9781}" type="parTrans" cxnId="{418BEE5B-ADEA-4A75-98CE-37C474746589}">
      <dgm:prSet/>
      <dgm:spPr/>
      <dgm:t>
        <a:bodyPr/>
        <a:lstStyle/>
        <a:p>
          <a:endParaRPr lang="en-US"/>
        </a:p>
      </dgm:t>
    </dgm:pt>
    <dgm:pt modelId="{3FE90CEE-FF0C-4F5C-B4EF-8A65E1E32EFF}" type="sibTrans" cxnId="{418BEE5B-ADEA-4A75-98CE-37C474746589}">
      <dgm:prSet/>
      <dgm:spPr/>
      <dgm:t>
        <a:bodyPr/>
        <a:lstStyle/>
        <a:p>
          <a:endParaRPr lang="en-US"/>
        </a:p>
      </dgm:t>
    </dgm:pt>
    <dgm:pt modelId="{90680D6C-A7E9-4564-AE2C-7940C42128C7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BAT protocol for testing writing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9CA9A99C-BA99-4520-AE09-6FEE6ECBF206}" type="parTrans" cxnId="{F9DABD1B-17AB-46DF-A4FD-B5CD91983C4F}">
      <dgm:prSet/>
      <dgm:spPr/>
      <dgm:t>
        <a:bodyPr/>
        <a:lstStyle/>
        <a:p>
          <a:endParaRPr lang="en-US"/>
        </a:p>
      </dgm:t>
    </dgm:pt>
    <dgm:pt modelId="{51C555AD-1B4C-4CB9-B71B-31B1F858505B}" type="sibTrans" cxnId="{F9DABD1B-17AB-46DF-A4FD-B5CD91983C4F}">
      <dgm:prSet/>
      <dgm:spPr/>
      <dgm:t>
        <a:bodyPr/>
        <a:lstStyle/>
        <a:p>
          <a:endParaRPr lang="en-US"/>
        </a:p>
      </dgm:t>
    </dgm:pt>
    <dgm:pt modelId="{157E92E4-BA97-4E34-AE9C-E96E22B1F32D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Test production process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041ECFBC-6C80-4B7F-B209-314187A7D96D}" type="parTrans" cxnId="{77847E43-2EA0-4519-B031-CA2949D1038E}">
      <dgm:prSet/>
      <dgm:spPr/>
      <dgm:t>
        <a:bodyPr/>
        <a:lstStyle/>
        <a:p>
          <a:endParaRPr lang="en-US"/>
        </a:p>
      </dgm:t>
    </dgm:pt>
    <dgm:pt modelId="{73359636-2CA9-4A83-9B1C-7A7CD74B5020}" type="sibTrans" cxnId="{77847E43-2EA0-4519-B031-CA2949D1038E}">
      <dgm:prSet/>
      <dgm:spPr/>
      <dgm:t>
        <a:bodyPr/>
        <a:lstStyle/>
        <a:p>
          <a:endParaRPr lang="en-US"/>
        </a:p>
      </dgm:t>
    </dgm:pt>
    <dgm:pt modelId="{DE7D5386-B8E7-4E06-BF40-1A86EACD82FC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Introduction to Validity Roadmap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599CBFEB-87D2-4A11-9F6A-1BDD2FBDBA6B}" type="parTrans" cxnId="{4EE73BEC-730F-4BEA-9E16-86F8366C48A3}">
      <dgm:prSet/>
      <dgm:spPr/>
      <dgm:t>
        <a:bodyPr/>
        <a:lstStyle/>
        <a:p>
          <a:endParaRPr lang="en-US"/>
        </a:p>
      </dgm:t>
    </dgm:pt>
    <dgm:pt modelId="{5F2A0E81-F422-4D93-BDBC-302FB6571C19}" type="sibTrans" cxnId="{4EE73BEC-730F-4BEA-9E16-86F8366C48A3}">
      <dgm:prSet/>
      <dgm:spPr/>
      <dgm:t>
        <a:bodyPr/>
        <a:lstStyle/>
        <a:p>
          <a:endParaRPr lang="en-US"/>
        </a:p>
      </dgm:t>
    </dgm:pt>
    <dgm:pt modelId="{F341D27C-1202-456C-8093-241B06761575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Introduction to criterion-referenced testing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020704A7-1D99-42A4-AFD4-6D67AF078DD7}" type="parTrans" cxnId="{38FD1BD0-3640-4AF7-984F-1AFA2A9DB40A}">
      <dgm:prSet/>
      <dgm:spPr/>
      <dgm:t>
        <a:bodyPr/>
        <a:lstStyle/>
        <a:p>
          <a:endParaRPr lang="en-US"/>
        </a:p>
      </dgm:t>
    </dgm:pt>
    <dgm:pt modelId="{4B3408F8-DB47-4D78-BBD1-D5824F982898}" type="sibTrans" cxnId="{38FD1BD0-3640-4AF7-984F-1AFA2A9DB40A}">
      <dgm:prSet/>
      <dgm:spPr/>
      <dgm:t>
        <a:bodyPr/>
        <a:lstStyle/>
        <a:p>
          <a:endParaRPr lang="en-US"/>
        </a:p>
      </dgm:t>
    </dgm:pt>
    <dgm:pt modelId="{346A9E74-A500-4104-B574-04D3668980A6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Focus on L3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C898187B-D084-41F6-B0E1-90617DBEE579}" type="parTrans" cxnId="{8FF4C080-D0DA-4A26-9A49-AF00413A8248}">
      <dgm:prSet/>
      <dgm:spPr/>
      <dgm:t>
        <a:bodyPr/>
        <a:lstStyle/>
        <a:p>
          <a:endParaRPr lang="en-US"/>
        </a:p>
      </dgm:t>
    </dgm:pt>
    <dgm:pt modelId="{8D4429C9-AEB1-4CE3-959F-5098070929ED}" type="sibTrans" cxnId="{8FF4C080-D0DA-4A26-9A49-AF00413A8248}">
      <dgm:prSet/>
      <dgm:spPr/>
      <dgm:t>
        <a:bodyPr/>
        <a:lstStyle/>
        <a:p>
          <a:endParaRPr lang="en-US"/>
        </a:p>
      </dgm:t>
    </dgm:pt>
    <dgm:pt modelId="{6BF638A5-1BAC-489B-92FC-519443F1BF8F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BAT protocols for testing speaking and writing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31282861-3321-4D09-84B3-037C9F41B4E6}" type="parTrans" cxnId="{E2B87C1D-DDAE-4EB0-B14B-D8D89F88BE5A}">
      <dgm:prSet/>
      <dgm:spPr/>
      <dgm:t>
        <a:bodyPr/>
        <a:lstStyle/>
        <a:p>
          <a:endParaRPr lang="en-US"/>
        </a:p>
      </dgm:t>
    </dgm:pt>
    <dgm:pt modelId="{69FD7D12-E5FA-408D-9022-E2CF8DD06DB8}" type="sibTrans" cxnId="{E2B87C1D-DDAE-4EB0-B14B-D8D89F88BE5A}">
      <dgm:prSet/>
      <dgm:spPr/>
      <dgm:t>
        <a:bodyPr/>
        <a:lstStyle/>
        <a:p>
          <a:endParaRPr lang="en-US"/>
        </a:p>
      </dgm:t>
    </dgm:pt>
    <dgm:pt modelId="{DAB1A9EE-BD77-44EF-8360-EEF21D1BBACB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Validity Roadmap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DA3337BF-BFA3-4AD4-A7ED-84E4AD6CD3AA}" type="parTrans" cxnId="{28C859DE-9939-49A9-8BA6-647E7D0DAEDB}">
      <dgm:prSet/>
      <dgm:spPr/>
      <dgm:t>
        <a:bodyPr/>
        <a:lstStyle/>
        <a:p>
          <a:endParaRPr lang="en-US"/>
        </a:p>
      </dgm:t>
    </dgm:pt>
    <dgm:pt modelId="{B639DD01-7CCE-434B-8CE7-E688EC4C4310}" type="sibTrans" cxnId="{28C859DE-9939-49A9-8BA6-647E7D0DAEDB}">
      <dgm:prSet/>
      <dgm:spPr/>
      <dgm:t>
        <a:bodyPr/>
        <a:lstStyle/>
        <a:p>
          <a:endParaRPr lang="en-US"/>
        </a:p>
      </dgm:t>
    </dgm:pt>
    <dgm:pt modelId="{5E966FF9-61ED-4782-A635-8BE8AD4E7AE8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Collect evidence/ documentation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BC0C62C2-ED86-4475-B092-60A99BDD69F5}" type="parTrans" cxnId="{3D19CA0F-3141-47C6-B5CD-75F05964EE66}">
      <dgm:prSet/>
      <dgm:spPr/>
      <dgm:t>
        <a:bodyPr/>
        <a:lstStyle/>
        <a:p>
          <a:endParaRPr lang="en-US"/>
        </a:p>
      </dgm:t>
    </dgm:pt>
    <dgm:pt modelId="{DAC69CAD-89C4-4754-95E0-EB9C5DF9B22F}" type="sibTrans" cxnId="{3D19CA0F-3141-47C6-B5CD-75F05964EE66}">
      <dgm:prSet/>
      <dgm:spPr/>
      <dgm:t>
        <a:bodyPr/>
        <a:lstStyle/>
        <a:p>
          <a:endParaRPr lang="en-US"/>
        </a:p>
      </dgm:t>
    </dgm:pt>
    <dgm:pt modelId="{BC63E163-B808-4CBA-A2FC-F2540BCC2831}">
      <dgm:prSet phldrT="[Text]"/>
      <dgm:spPr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Practical activities in statistical analysis for criterion-referenced tests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A68403CF-ED02-4D67-9E3B-869D658FD59D}" type="parTrans" cxnId="{9662B27F-DC89-4765-967D-AC9EF232D4AC}">
      <dgm:prSet/>
      <dgm:spPr/>
      <dgm:t>
        <a:bodyPr/>
        <a:lstStyle/>
        <a:p>
          <a:endParaRPr lang="en-US"/>
        </a:p>
      </dgm:t>
    </dgm:pt>
    <dgm:pt modelId="{12C2F928-8B45-4742-95ED-3E085D4B7D5F}" type="sibTrans" cxnId="{9662B27F-DC89-4765-967D-AC9EF232D4AC}">
      <dgm:prSet/>
      <dgm:spPr/>
      <dgm:t>
        <a:bodyPr/>
        <a:lstStyle/>
        <a:p>
          <a:endParaRPr lang="en-US"/>
        </a:p>
      </dgm:t>
    </dgm:pt>
    <dgm:pt modelId="{5D3B3534-FA10-4B79-AAA5-439B50EBB1CA}" type="pres">
      <dgm:prSet presAssocID="{B81E6814-CB69-40E0-838E-D4DEBAC50F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8E4FBC-A4ED-4090-9241-EDB5EEB814B1}" type="pres">
      <dgm:prSet presAssocID="{0FC7E5FB-3AF9-4C37-8C1F-DF59D1A5E3AF}" presName="composite" presStyleCnt="0"/>
      <dgm:spPr/>
    </dgm:pt>
    <dgm:pt modelId="{312B0D9C-9859-4647-B1F9-1F33E80C720A}" type="pres">
      <dgm:prSet presAssocID="{0FC7E5FB-3AF9-4C37-8C1F-DF59D1A5E3AF}" presName="parTx" presStyleLbl="alignNode1" presStyleIdx="0" presStyleCnt="2" custScaleX="1102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AF98B-7C2B-4B48-81E7-F4C208B037B3}" type="pres">
      <dgm:prSet presAssocID="{0FC7E5FB-3AF9-4C37-8C1F-DF59D1A5E3AF}" presName="desTx" presStyleLbl="alignAccFollowNode1" presStyleIdx="0" presStyleCnt="2" custScaleX="11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2763C-1A65-4AF6-A64A-0B2CD0CA6BBB}" type="pres">
      <dgm:prSet presAssocID="{0FD28983-9392-4D02-B1F5-0411F279861B}" presName="space" presStyleCnt="0"/>
      <dgm:spPr/>
    </dgm:pt>
    <dgm:pt modelId="{7E874737-FEB3-4A1C-9076-F78CF6195AF0}" type="pres">
      <dgm:prSet presAssocID="{B2BB359B-5051-4960-AAFF-2E3506B276BF}" presName="composite" presStyleCnt="0"/>
      <dgm:spPr/>
    </dgm:pt>
    <dgm:pt modelId="{D50B9EFC-71E1-4D73-BADF-C6C74661F9FF}" type="pres">
      <dgm:prSet presAssocID="{B2BB359B-5051-4960-AAFF-2E3506B276BF}" presName="parTx" presStyleLbl="alignNode1" presStyleIdx="1" presStyleCnt="2" custScaleX="1157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E5ECB-BEBD-416A-BCEB-C5A39B518536}" type="pres">
      <dgm:prSet presAssocID="{B2BB359B-5051-4960-AAFF-2E3506B276BF}" presName="desTx" presStyleLbl="alignAccFollowNode1" presStyleIdx="1" presStyleCnt="2" custScaleX="115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35FB7-1F18-4315-AD0C-F1877FAFAB46}" srcId="{B81E6814-CB69-40E0-838E-D4DEBAC50FAA}" destId="{B2BB359B-5051-4960-AAFF-2E3506B276BF}" srcOrd="1" destOrd="0" parTransId="{CB17E972-70B6-4757-8ED2-344DB5F5FDA9}" sibTransId="{6A343D3D-C554-41CA-9C75-6DA363CEF130}"/>
    <dgm:cxn modelId="{55F43570-F0AF-439B-B139-A105B48ED957}" type="presOf" srcId="{346A9E74-A500-4104-B574-04D3668980A6}" destId="{161E5ECB-BEBD-416A-BCEB-C5A39B518536}" srcOrd="0" destOrd="1" presId="urn:microsoft.com/office/officeart/2005/8/layout/hList1"/>
    <dgm:cxn modelId="{9B426DFC-DA15-429A-8704-3D9AC9E52557}" type="presOf" srcId="{0FC7E5FB-3AF9-4C37-8C1F-DF59D1A5E3AF}" destId="{312B0D9C-9859-4647-B1F9-1F33E80C720A}" srcOrd="0" destOrd="0" presId="urn:microsoft.com/office/officeart/2005/8/layout/hList1"/>
    <dgm:cxn modelId="{8FF4C080-D0DA-4A26-9A49-AF00413A8248}" srcId="{B2BB359B-5051-4960-AAFF-2E3506B276BF}" destId="{346A9E74-A500-4104-B574-04D3668980A6}" srcOrd="1" destOrd="0" parTransId="{C898187B-D084-41F6-B0E1-90617DBEE579}" sibTransId="{8D4429C9-AEB1-4CE3-959F-5098070929ED}"/>
    <dgm:cxn modelId="{23733D4D-D3F1-4EE1-9B3A-84AFD6AC2948}" type="presOf" srcId="{B81E6814-CB69-40E0-838E-D4DEBAC50FAA}" destId="{5D3B3534-FA10-4B79-AAA5-439B50EBB1CA}" srcOrd="0" destOrd="0" presId="urn:microsoft.com/office/officeart/2005/8/layout/hList1"/>
    <dgm:cxn modelId="{28C859DE-9939-49A9-8BA6-647E7D0DAEDB}" srcId="{B2BB359B-5051-4960-AAFF-2E3506B276BF}" destId="{DAB1A9EE-BD77-44EF-8360-EEF21D1BBACB}" srcOrd="3" destOrd="0" parTransId="{DA3337BF-BFA3-4AD4-A7ED-84E4AD6CD3AA}" sibTransId="{B639DD01-7CCE-434B-8CE7-E688EC4C4310}"/>
    <dgm:cxn modelId="{90532960-4DB9-41FC-9F9D-5BC5813355CD}" type="presOf" srcId="{B2BB359B-5051-4960-AAFF-2E3506B276BF}" destId="{D50B9EFC-71E1-4D73-BADF-C6C74661F9FF}" srcOrd="0" destOrd="0" presId="urn:microsoft.com/office/officeart/2005/8/layout/hList1"/>
    <dgm:cxn modelId="{002D61C8-3104-4C10-B4C0-84931A3C9098}" type="presOf" srcId="{157E92E4-BA97-4E34-AE9C-E96E22B1F32D}" destId="{E30AF98B-7C2B-4B48-81E7-F4C208B037B3}" srcOrd="0" destOrd="3" presId="urn:microsoft.com/office/officeart/2005/8/layout/hList1"/>
    <dgm:cxn modelId="{0AA00A7B-9212-4423-995F-29231A58C708}" type="presOf" srcId="{5E966FF9-61ED-4782-A635-8BE8AD4E7AE8}" destId="{161E5ECB-BEBD-416A-BCEB-C5A39B518536}" srcOrd="0" destOrd="4" presId="urn:microsoft.com/office/officeart/2005/8/layout/hList1"/>
    <dgm:cxn modelId="{FFABC532-7244-406C-AFA7-E1616375573E}" srcId="{0FC7E5FB-3AF9-4C37-8C1F-DF59D1A5E3AF}" destId="{101447F0-3D28-4363-A218-0245ED72D63E}" srcOrd="1" destOrd="0" parTransId="{5D0570AA-417D-480C-8E15-F08BE0155FDF}" sibTransId="{6900B1AE-BFAB-4FF6-951E-258A09445011}"/>
    <dgm:cxn modelId="{A15CFA16-A9F2-40EF-BA20-52B633218A4A}" type="presOf" srcId="{6BF638A5-1BAC-489B-92FC-519443F1BF8F}" destId="{161E5ECB-BEBD-416A-BCEB-C5A39B518536}" srcOrd="0" destOrd="2" presId="urn:microsoft.com/office/officeart/2005/8/layout/hList1"/>
    <dgm:cxn modelId="{C9C1A54A-06E4-41AD-A618-2ABFB16BAB75}" type="presOf" srcId="{90680D6C-A7E9-4564-AE2C-7940C42128C7}" destId="{E30AF98B-7C2B-4B48-81E7-F4C208B037B3}" srcOrd="0" destOrd="2" presId="urn:microsoft.com/office/officeart/2005/8/layout/hList1"/>
    <dgm:cxn modelId="{65668633-0698-47CD-8496-922B22225084}" type="presOf" srcId="{DAB1A9EE-BD77-44EF-8360-EEF21D1BBACB}" destId="{161E5ECB-BEBD-416A-BCEB-C5A39B518536}" srcOrd="0" destOrd="3" presId="urn:microsoft.com/office/officeart/2005/8/layout/hList1"/>
    <dgm:cxn modelId="{89D0F3B0-8B75-461F-BBB5-2B9B92934739}" srcId="{B81E6814-CB69-40E0-838E-D4DEBAC50FAA}" destId="{0FC7E5FB-3AF9-4C37-8C1F-DF59D1A5E3AF}" srcOrd="0" destOrd="0" parTransId="{66FD79D1-DB14-482E-B6B4-7EAC4E57C747}" sibTransId="{0FD28983-9392-4D02-B1F5-0411F279861B}"/>
    <dgm:cxn modelId="{84E3FA4C-81DD-4AF3-9B3A-50C5C8332C3D}" type="presOf" srcId="{6118EBFD-63F5-43D2-8129-F7CF58186203}" destId="{E30AF98B-7C2B-4B48-81E7-F4C208B037B3}" srcOrd="0" destOrd="0" presId="urn:microsoft.com/office/officeart/2005/8/layout/hList1"/>
    <dgm:cxn modelId="{BF0C7874-34C0-4553-8BDC-8C4722122244}" type="presOf" srcId="{DE7D5386-B8E7-4E06-BF40-1A86EACD82FC}" destId="{E30AF98B-7C2B-4B48-81E7-F4C208B037B3}" srcOrd="0" destOrd="4" presId="urn:microsoft.com/office/officeart/2005/8/layout/hList1"/>
    <dgm:cxn modelId="{38FD1BD0-3640-4AF7-984F-1AFA2A9DB40A}" srcId="{0FC7E5FB-3AF9-4C37-8C1F-DF59D1A5E3AF}" destId="{F341D27C-1202-456C-8093-241B06761575}" srcOrd="4" destOrd="0" parTransId="{020704A7-1D99-42A4-AFD4-6D67AF078DD7}" sibTransId="{4B3408F8-DB47-4D78-BBD1-D5824F982898}"/>
    <dgm:cxn modelId="{ADAB54FD-6D55-43A7-80B1-61144758B0B0}" type="presOf" srcId="{101447F0-3D28-4363-A218-0245ED72D63E}" destId="{E30AF98B-7C2B-4B48-81E7-F4C208B037B3}" srcOrd="0" destOrd="1" presId="urn:microsoft.com/office/officeart/2005/8/layout/hList1"/>
    <dgm:cxn modelId="{C136C929-03FA-405E-BEC5-EC2BDDF7DBB9}" type="presOf" srcId="{BC63E163-B808-4CBA-A2FC-F2540BCC2831}" destId="{161E5ECB-BEBD-416A-BCEB-C5A39B518536}" srcOrd="0" destOrd="5" presId="urn:microsoft.com/office/officeart/2005/8/layout/hList1"/>
    <dgm:cxn modelId="{4EE73BEC-730F-4BEA-9E16-86F8366C48A3}" srcId="{157E92E4-BA97-4E34-AE9C-E96E22B1F32D}" destId="{DE7D5386-B8E7-4E06-BF40-1A86EACD82FC}" srcOrd="0" destOrd="0" parTransId="{599CBFEB-87D2-4A11-9F6A-1BDD2FBDBA6B}" sibTransId="{5F2A0E81-F422-4D93-BDBC-302FB6571C19}"/>
    <dgm:cxn modelId="{8FBB8DC3-C214-474E-8B57-E5F3B15BD2F4}" srcId="{0FC7E5FB-3AF9-4C37-8C1F-DF59D1A5E3AF}" destId="{6118EBFD-63F5-43D2-8129-F7CF58186203}" srcOrd="0" destOrd="0" parTransId="{AFB7A959-C6DC-4313-8524-7017CA1B6120}" sibTransId="{DA9D35A4-74CF-45AB-B48D-A9A917075A73}"/>
    <dgm:cxn modelId="{07D6E11B-1463-423C-AB4C-9A70D8C6FDEB}" type="presOf" srcId="{18DC648E-DE75-4AFF-99E5-2678CB8C69F6}" destId="{161E5ECB-BEBD-416A-BCEB-C5A39B518536}" srcOrd="0" destOrd="0" presId="urn:microsoft.com/office/officeart/2005/8/layout/hList1"/>
    <dgm:cxn modelId="{F9DABD1B-17AB-46DF-A4FD-B5CD91983C4F}" srcId="{0FC7E5FB-3AF9-4C37-8C1F-DF59D1A5E3AF}" destId="{90680D6C-A7E9-4564-AE2C-7940C42128C7}" srcOrd="2" destOrd="0" parTransId="{9CA9A99C-BA99-4520-AE09-6FEE6ECBF206}" sibTransId="{51C555AD-1B4C-4CB9-B71B-31B1F858505B}"/>
    <dgm:cxn modelId="{77847E43-2EA0-4519-B031-CA2949D1038E}" srcId="{0FC7E5FB-3AF9-4C37-8C1F-DF59D1A5E3AF}" destId="{157E92E4-BA97-4E34-AE9C-E96E22B1F32D}" srcOrd="3" destOrd="0" parTransId="{041ECFBC-6C80-4B7F-B209-314187A7D96D}" sibTransId="{73359636-2CA9-4A83-9B1C-7A7CD74B5020}"/>
    <dgm:cxn modelId="{9662B27F-DC89-4765-967D-AC9EF232D4AC}" srcId="{B2BB359B-5051-4960-AAFF-2E3506B276BF}" destId="{BC63E163-B808-4CBA-A2FC-F2540BCC2831}" srcOrd="4" destOrd="0" parTransId="{A68403CF-ED02-4D67-9E3B-869D658FD59D}" sibTransId="{12C2F928-8B45-4742-95ED-3E085D4B7D5F}"/>
    <dgm:cxn modelId="{418BEE5B-ADEA-4A75-98CE-37C474746589}" srcId="{B2BB359B-5051-4960-AAFF-2E3506B276BF}" destId="{18DC648E-DE75-4AFF-99E5-2678CB8C69F6}" srcOrd="0" destOrd="0" parTransId="{DF31DF7A-D4E0-4C50-B709-8F1A7F9D9781}" sibTransId="{3FE90CEE-FF0C-4F5C-B4EF-8A65E1E32EFF}"/>
    <dgm:cxn modelId="{04F8CE5D-7DAA-4528-A3CA-DAA993D79F91}" type="presOf" srcId="{F341D27C-1202-456C-8093-241B06761575}" destId="{E30AF98B-7C2B-4B48-81E7-F4C208B037B3}" srcOrd="0" destOrd="5" presId="urn:microsoft.com/office/officeart/2005/8/layout/hList1"/>
    <dgm:cxn modelId="{3D19CA0F-3141-47C6-B5CD-75F05964EE66}" srcId="{DAB1A9EE-BD77-44EF-8360-EEF21D1BBACB}" destId="{5E966FF9-61ED-4782-A635-8BE8AD4E7AE8}" srcOrd="0" destOrd="0" parTransId="{BC0C62C2-ED86-4475-B092-60A99BDD69F5}" sibTransId="{DAC69CAD-89C4-4754-95E0-EB9C5DF9B22F}"/>
    <dgm:cxn modelId="{E2B87C1D-DDAE-4EB0-B14B-D8D89F88BE5A}" srcId="{B2BB359B-5051-4960-AAFF-2E3506B276BF}" destId="{6BF638A5-1BAC-489B-92FC-519443F1BF8F}" srcOrd="2" destOrd="0" parTransId="{31282861-3321-4D09-84B3-037C9F41B4E6}" sibTransId="{69FD7D12-E5FA-408D-9022-E2CF8DD06DB8}"/>
    <dgm:cxn modelId="{55A04FBF-9339-4FFD-9FEC-60330F44ECCC}" type="presParOf" srcId="{5D3B3534-FA10-4B79-AAA5-439B50EBB1CA}" destId="{748E4FBC-A4ED-4090-9241-EDB5EEB814B1}" srcOrd="0" destOrd="0" presId="urn:microsoft.com/office/officeart/2005/8/layout/hList1"/>
    <dgm:cxn modelId="{28C09034-A515-46E3-B881-F59FC92AFC06}" type="presParOf" srcId="{748E4FBC-A4ED-4090-9241-EDB5EEB814B1}" destId="{312B0D9C-9859-4647-B1F9-1F33E80C720A}" srcOrd="0" destOrd="0" presId="urn:microsoft.com/office/officeart/2005/8/layout/hList1"/>
    <dgm:cxn modelId="{A4C0F771-11E4-418A-90E8-2747AC67387B}" type="presParOf" srcId="{748E4FBC-A4ED-4090-9241-EDB5EEB814B1}" destId="{E30AF98B-7C2B-4B48-81E7-F4C208B037B3}" srcOrd="1" destOrd="0" presId="urn:microsoft.com/office/officeart/2005/8/layout/hList1"/>
    <dgm:cxn modelId="{B59645D8-4FD7-4E0D-8EC3-09D44AEACA2F}" type="presParOf" srcId="{5D3B3534-FA10-4B79-AAA5-439B50EBB1CA}" destId="{4CB2763C-1A65-4AF6-A64A-0B2CD0CA6BBB}" srcOrd="1" destOrd="0" presId="urn:microsoft.com/office/officeart/2005/8/layout/hList1"/>
    <dgm:cxn modelId="{93CA4D09-5186-4DE8-9892-810062AAD6E6}" type="presParOf" srcId="{5D3B3534-FA10-4B79-AAA5-439B50EBB1CA}" destId="{7E874737-FEB3-4A1C-9076-F78CF6195AF0}" srcOrd="2" destOrd="0" presId="urn:microsoft.com/office/officeart/2005/8/layout/hList1"/>
    <dgm:cxn modelId="{C3183E23-7CF0-494B-9F51-B24AB66D239C}" type="presParOf" srcId="{7E874737-FEB3-4A1C-9076-F78CF6195AF0}" destId="{D50B9EFC-71E1-4D73-BADF-C6C74661F9FF}" srcOrd="0" destOrd="0" presId="urn:microsoft.com/office/officeart/2005/8/layout/hList1"/>
    <dgm:cxn modelId="{CD62FBB9-F970-4AC2-ACB6-F514B6B8C711}" type="presParOf" srcId="{7E874737-FEB3-4A1C-9076-F78CF6195AF0}" destId="{161E5ECB-BEBD-416A-BCEB-C5A39B5185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66A7CA-5C51-421A-A6D4-483FDF3A3F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B3088-8E0D-416D-8375-FCC725E76744}">
      <dgm:prSet phldrT="[Text]"/>
      <dgm:spPr/>
      <dgm:t>
        <a:bodyPr/>
        <a:lstStyle/>
        <a:p>
          <a:r>
            <a:rPr lang="en-US" dirty="0" smtClean="0"/>
            <a:t>Azerbaijan</a:t>
          </a:r>
        </a:p>
      </dgm:t>
    </dgm:pt>
    <dgm:pt modelId="{940FAD00-E2AD-449B-B408-ECCDA8269992}" type="parTrans" cxnId="{5C410F75-4625-4D28-92E5-D0011627F85A}">
      <dgm:prSet/>
      <dgm:spPr/>
      <dgm:t>
        <a:bodyPr/>
        <a:lstStyle/>
        <a:p>
          <a:endParaRPr lang="en-US"/>
        </a:p>
      </dgm:t>
    </dgm:pt>
    <dgm:pt modelId="{8AB4A815-9175-4F19-9090-1C11F9AA8389}" type="sibTrans" cxnId="{5C410F75-4625-4D28-92E5-D0011627F85A}">
      <dgm:prSet/>
      <dgm:spPr/>
      <dgm:t>
        <a:bodyPr/>
        <a:lstStyle/>
        <a:p>
          <a:endParaRPr lang="en-US"/>
        </a:p>
      </dgm:t>
    </dgm:pt>
    <dgm:pt modelId="{7839134C-8142-4233-B3A0-BC34DEACBD68}">
      <dgm:prSet phldrT="[Text]"/>
      <dgm:spPr/>
      <dgm:t>
        <a:bodyPr/>
        <a:lstStyle/>
        <a:p>
          <a:r>
            <a:rPr lang="en-US" dirty="0" smtClean="0"/>
            <a:t>Bosnia-Herzegovina</a:t>
          </a:r>
          <a:endParaRPr lang="en-US" dirty="0"/>
        </a:p>
      </dgm:t>
    </dgm:pt>
    <dgm:pt modelId="{E256FD0B-AB6E-4FC4-9B7B-324E913281B7}" type="parTrans" cxnId="{CF9F9052-5940-46BE-ADA0-6F270AC60EFF}">
      <dgm:prSet/>
      <dgm:spPr/>
      <dgm:t>
        <a:bodyPr/>
        <a:lstStyle/>
        <a:p>
          <a:endParaRPr lang="en-US"/>
        </a:p>
      </dgm:t>
    </dgm:pt>
    <dgm:pt modelId="{B57A3FCE-48E3-4C35-BB29-9F76F924ADB9}" type="sibTrans" cxnId="{CF9F9052-5940-46BE-ADA0-6F270AC60EFF}">
      <dgm:prSet/>
      <dgm:spPr/>
      <dgm:t>
        <a:bodyPr/>
        <a:lstStyle/>
        <a:p>
          <a:endParaRPr lang="en-US"/>
        </a:p>
      </dgm:t>
    </dgm:pt>
    <dgm:pt modelId="{C93D29D3-451F-4EB5-9510-9DF5BABDF19C}">
      <dgm:prSet phldrT="[Text]"/>
      <dgm:spPr/>
      <dgm:t>
        <a:bodyPr/>
        <a:lstStyle/>
        <a:p>
          <a:r>
            <a:rPr lang="en-US" dirty="0" smtClean="0"/>
            <a:t>Georgia</a:t>
          </a:r>
          <a:endParaRPr lang="en-US" dirty="0"/>
        </a:p>
      </dgm:t>
    </dgm:pt>
    <dgm:pt modelId="{126CF3B1-A2F5-49AF-93B5-E62469A5652B}" type="parTrans" cxnId="{F532365F-4732-4063-95A2-8E7306A895CC}">
      <dgm:prSet/>
      <dgm:spPr/>
      <dgm:t>
        <a:bodyPr/>
        <a:lstStyle/>
        <a:p>
          <a:endParaRPr lang="en-US"/>
        </a:p>
      </dgm:t>
    </dgm:pt>
    <dgm:pt modelId="{5DDCB39C-C0AE-4B98-9BB8-0EB4A1F78ECA}" type="sibTrans" cxnId="{F532365F-4732-4063-95A2-8E7306A895CC}">
      <dgm:prSet/>
      <dgm:spPr/>
      <dgm:t>
        <a:bodyPr/>
        <a:lstStyle/>
        <a:p>
          <a:endParaRPr lang="en-US"/>
        </a:p>
      </dgm:t>
    </dgm:pt>
    <dgm:pt modelId="{773FE4E7-A518-4244-A3AE-E4BEECEE2BF5}">
      <dgm:prSet phldrT="[Text]"/>
      <dgm:spPr/>
      <dgm:t>
        <a:bodyPr/>
        <a:lstStyle/>
        <a:p>
          <a:r>
            <a:rPr lang="en-US" dirty="0" smtClean="0"/>
            <a:t>Macedonia</a:t>
          </a:r>
          <a:endParaRPr lang="en-US" dirty="0"/>
        </a:p>
      </dgm:t>
    </dgm:pt>
    <dgm:pt modelId="{02F28225-0096-4BDC-972F-A75946E86972}" type="parTrans" cxnId="{C22C7FE7-3A15-4F3A-89DA-42FE282FF318}">
      <dgm:prSet/>
      <dgm:spPr/>
      <dgm:t>
        <a:bodyPr/>
        <a:lstStyle/>
        <a:p>
          <a:endParaRPr lang="en-US"/>
        </a:p>
      </dgm:t>
    </dgm:pt>
    <dgm:pt modelId="{911752D0-E10C-4C9E-A9ED-1B0F7AB2601E}" type="sibTrans" cxnId="{C22C7FE7-3A15-4F3A-89DA-42FE282FF318}">
      <dgm:prSet/>
      <dgm:spPr/>
      <dgm:t>
        <a:bodyPr/>
        <a:lstStyle/>
        <a:p>
          <a:endParaRPr lang="en-US"/>
        </a:p>
      </dgm:t>
    </dgm:pt>
    <dgm:pt modelId="{59020048-27C6-41F9-8F18-F41FF2236462}">
      <dgm:prSet phldrT="[Text]"/>
      <dgm:spPr/>
      <dgm:t>
        <a:bodyPr/>
        <a:lstStyle/>
        <a:p>
          <a:r>
            <a:rPr lang="en-US" dirty="0" smtClean="0"/>
            <a:t>Moldova</a:t>
          </a:r>
          <a:endParaRPr lang="en-US" dirty="0"/>
        </a:p>
      </dgm:t>
    </dgm:pt>
    <dgm:pt modelId="{88570ADE-E02F-4A7A-A2CD-AD0604DF687B}" type="parTrans" cxnId="{4C2C037E-D96F-4499-A7AD-FDF4BB8B414D}">
      <dgm:prSet/>
      <dgm:spPr/>
      <dgm:t>
        <a:bodyPr/>
        <a:lstStyle/>
        <a:p>
          <a:endParaRPr lang="en-US"/>
        </a:p>
      </dgm:t>
    </dgm:pt>
    <dgm:pt modelId="{106653E7-9C71-496F-9F01-39059204D438}" type="sibTrans" cxnId="{4C2C037E-D96F-4499-A7AD-FDF4BB8B414D}">
      <dgm:prSet/>
      <dgm:spPr/>
      <dgm:t>
        <a:bodyPr/>
        <a:lstStyle/>
        <a:p>
          <a:endParaRPr lang="en-US"/>
        </a:p>
      </dgm:t>
    </dgm:pt>
    <dgm:pt modelId="{808AF4C3-D744-4CF0-B67D-25732401FD2B}">
      <dgm:prSet phldrT="[Text]"/>
      <dgm:spPr/>
      <dgm:t>
        <a:bodyPr/>
        <a:lstStyle/>
        <a:p>
          <a:r>
            <a:rPr lang="en-US" dirty="0" smtClean="0"/>
            <a:t>Ukraine</a:t>
          </a:r>
          <a:endParaRPr lang="en-US" dirty="0"/>
        </a:p>
      </dgm:t>
    </dgm:pt>
    <dgm:pt modelId="{2F469988-03C4-4F50-A753-4E4A77AE2D2F}" type="parTrans" cxnId="{23F263DE-C78F-41C9-97A9-01C57A5572E3}">
      <dgm:prSet/>
      <dgm:spPr/>
      <dgm:t>
        <a:bodyPr/>
        <a:lstStyle/>
        <a:p>
          <a:endParaRPr lang="en-US"/>
        </a:p>
      </dgm:t>
    </dgm:pt>
    <dgm:pt modelId="{3AF46339-101D-43FF-A960-B66E60B5DFB6}" type="sibTrans" cxnId="{23F263DE-C78F-41C9-97A9-01C57A5572E3}">
      <dgm:prSet/>
      <dgm:spPr/>
      <dgm:t>
        <a:bodyPr/>
        <a:lstStyle/>
        <a:p>
          <a:endParaRPr lang="en-US"/>
        </a:p>
      </dgm:t>
    </dgm:pt>
    <dgm:pt modelId="{9E8C57C0-1FC8-4754-ACB9-BF741003D7F0}" type="pres">
      <dgm:prSet presAssocID="{A366A7CA-5C51-421A-A6D4-483FDF3A3F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D3487-1A63-4A69-8FF2-02B207B66807}" type="pres">
      <dgm:prSet presAssocID="{4FAB3088-8E0D-416D-8375-FCC725E76744}" presName="parentLin" presStyleCnt="0"/>
      <dgm:spPr/>
    </dgm:pt>
    <dgm:pt modelId="{E61D6089-F5B0-4F07-AB43-40D0A28991AC}" type="pres">
      <dgm:prSet presAssocID="{4FAB3088-8E0D-416D-8375-FCC725E7674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B5D9033-F81C-4660-B9F1-FA4CAA067C7E}" type="pres">
      <dgm:prSet presAssocID="{4FAB3088-8E0D-416D-8375-FCC725E7674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D7889-7A82-41E4-9725-407C79CC4E18}" type="pres">
      <dgm:prSet presAssocID="{4FAB3088-8E0D-416D-8375-FCC725E76744}" presName="negativeSpace" presStyleCnt="0"/>
      <dgm:spPr/>
    </dgm:pt>
    <dgm:pt modelId="{71167BA0-4801-443A-9D32-BF5B2EE8B297}" type="pres">
      <dgm:prSet presAssocID="{4FAB3088-8E0D-416D-8375-FCC725E76744}" presName="childText" presStyleLbl="conFgAcc1" presStyleIdx="0" presStyleCnt="6">
        <dgm:presLayoutVars>
          <dgm:bulletEnabled val="1"/>
        </dgm:presLayoutVars>
      </dgm:prSet>
      <dgm:spPr/>
    </dgm:pt>
    <dgm:pt modelId="{CB18A42E-7CE9-4A65-AA5E-DE5BF23D16EF}" type="pres">
      <dgm:prSet presAssocID="{8AB4A815-9175-4F19-9090-1C11F9AA8389}" presName="spaceBetweenRectangles" presStyleCnt="0"/>
      <dgm:spPr/>
    </dgm:pt>
    <dgm:pt modelId="{BD85F29F-78A8-4C82-92CC-79C6CF2AB5F5}" type="pres">
      <dgm:prSet presAssocID="{7839134C-8142-4233-B3A0-BC34DEACBD68}" presName="parentLin" presStyleCnt="0"/>
      <dgm:spPr/>
    </dgm:pt>
    <dgm:pt modelId="{C820A778-8358-4437-A63A-CEC17EC725A5}" type="pres">
      <dgm:prSet presAssocID="{7839134C-8142-4233-B3A0-BC34DEACBD6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3D7E752D-44B3-4CBA-8AB5-943367DB5741}" type="pres">
      <dgm:prSet presAssocID="{7839134C-8142-4233-B3A0-BC34DEACBD6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07D36-89CF-4383-BA8F-D975764DCF19}" type="pres">
      <dgm:prSet presAssocID="{7839134C-8142-4233-B3A0-BC34DEACBD68}" presName="negativeSpace" presStyleCnt="0"/>
      <dgm:spPr/>
    </dgm:pt>
    <dgm:pt modelId="{CB2C87B1-C253-4BC0-8A4E-CF97FC6C727E}" type="pres">
      <dgm:prSet presAssocID="{7839134C-8142-4233-B3A0-BC34DEACBD68}" presName="childText" presStyleLbl="conFgAcc1" presStyleIdx="1" presStyleCnt="6">
        <dgm:presLayoutVars>
          <dgm:bulletEnabled val="1"/>
        </dgm:presLayoutVars>
      </dgm:prSet>
      <dgm:spPr/>
    </dgm:pt>
    <dgm:pt modelId="{5EB7BF31-C21C-46C9-8DC6-6D018F8E0472}" type="pres">
      <dgm:prSet presAssocID="{B57A3FCE-48E3-4C35-BB29-9F76F924ADB9}" presName="spaceBetweenRectangles" presStyleCnt="0"/>
      <dgm:spPr/>
    </dgm:pt>
    <dgm:pt modelId="{B7AC385A-2907-45E9-9996-1CEE96F1EEAD}" type="pres">
      <dgm:prSet presAssocID="{C93D29D3-451F-4EB5-9510-9DF5BABDF19C}" presName="parentLin" presStyleCnt="0"/>
      <dgm:spPr/>
    </dgm:pt>
    <dgm:pt modelId="{3C3DD3CC-2F95-4B6E-9528-12BBC7DE21DD}" type="pres">
      <dgm:prSet presAssocID="{C93D29D3-451F-4EB5-9510-9DF5BABDF19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F6686C87-6D06-4902-8BE2-3195C32DBC08}" type="pres">
      <dgm:prSet presAssocID="{C93D29D3-451F-4EB5-9510-9DF5BABDF19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0454B-5B50-49B0-9531-FD705EEAE933}" type="pres">
      <dgm:prSet presAssocID="{C93D29D3-451F-4EB5-9510-9DF5BABDF19C}" presName="negativeSpace" presStyleCnt="0"/>
      <dgm:spPr/>
    </dgm:pt>
    <dgm:pt modelId="{AA10546C-61EE-442D-8E29-202B9235AD78}" type="pres">
      <dgm:prSet presAssocID="{C93D29D3-451F-4EB5-9510-9DF5BABDF19C}" presName="childText" presStyleLbl="conFgAcc1" presStyleIdx="2" presStyleCnt="6">
        <dgm:presLayoutVars>
          <dgm:bulletEnabled val="1"/>
        </dgm:presLayoutVars>
      </dgm:prSet>
      <dgm:spPr/>
    </dgm:pt>
    <dgm:pt modelId="{27606B06-2A15-4FA7-870C-6E6137954FE3}" type="pres">
      <dgm:prSet presAssocID="{5DDCB39C-C0AE-4B98-9BB8-0EB4A1F78ECA}" presName="spaceBetweenRectangles" presStyleCnt="0"/>
      <dgm:spPr/>
    </dgm:pt>
    <dgm:pt modelId="{3B9165CF-E251-408F-91BA-627B435ABE71}" type="pres">
      <dgm:prSet presAssocID="{773FE4E7-A518-4244-A3AE-E4BEECEE2BF5}" presName="parentLin" presStyleCnt="0"/>
      <dgm:spPr/>
    </dgm:pt>
    <dgm:pt modelId="{3CEA731A-E94B-4D8F-972A-47067F98D3BE}" type="pres">
      <dgm:prSet presAssocID="{773FE4E7-A518-4244-A3AE-E4BEECEE2BF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D31A7B3B-DCB9-443B-8F08-E9198EAA7DE2}" type="pres">
      <dgm:prSet presAssocID="{773FE4E7-A518-4244-A3AE-E4BEECEE2BF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D7F18-BD3E-470F-95A4-BC1A7B60BC16}" type="pres">
      <dgm:prSet presAssocID="{773FE4E7-A518-4244-A3AE-E4BEECEE2BF5}" presName="negativeSpace" presStyleCnt="0"/>
      <dgm:spPr/>
    </dgm:pt>
    <dgm:pt modelId="{67C710CF-E82B-4890-BEB9-7CBF224BD69E}" type="pres">
      <dgm:prSet presAssocID="{773FE4E7-A518-4244-A3AE-E4BEECEE2BF5}" presName="childText" presStyleLbl="conFgAcc1" presStyleIdx="3" presStyleCnt="6">
        <dgm:presLayoutVars>
          <dgm:bulletEnabled val="1"/>
        </dgm:presLayoutVars>
      </dgm:prSet>
      <dgm:spPr/>
    </dgm:pt>
    <dgm:pt modelId="{AD4B3A62-3699-40C3-A182-053A1DE1BCAE}" type="pres">
      <dgm:prSet presAssocID="{911752D0-E10C-4C9E-A9ED-1B0F7AB2601E}" presName="spaceBetweenRectangles" presStyleCnt="0"/>
      <dgm:spPr/>
    </dgm:pt>
    <dgm:pt modelId="{25A40A64-367C-4FA2-BC98-F03C1F75B9DA}" type="pres">
      <dgm:prSet presAssocID="{59020048-27C6-41F9-8F18-F41FF2236462}" presName="parentLin" presStyleCnt="0"/>
      <dgm:spPr/>
    </dgm:pt>
    <dgm:pt modelId="{C4B38E19-9163-446A-949D-03E812ED8802}" type="pres">
      <dgm:prSet presAssocID="{59020048-27C6-41F9-8F18-F41FF2236462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B2DF04DE-C933-4E54-90CF-38264B85A6D2}" type="pres">
      <dgm:prSet presAssocID="{59020048-27C6-41F9-8F18-F41FF223646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887A8-C70F-402F-B3D7-673F356AE662}" type="pres">
      <dgm:prSet presAssocID="{59020048-27C6-41F9-8F18-F41FF2236462}" presName="negativeSpace" presStyleCnt="0"/>
      <dgm:spPr/>
    </dgm:pt>
    <dgm:pt modelId="{381D9F58-400A-44F9-8589-CD93B30BA224}" type="pres">
      <dgm:prSet presAssocID="{59020048-27C6-41F9-8F18-F41FF2236462}" presName="childText" presStyleLbl="conFgAcc1" presStyleIdx="4" presStyleCnt="6">
        <dgm:presLayoutVars>
          <dgm:bulletEnabled val="1"/>
        </dgm:presLayoutVars>
      </dgm:prSet>
      <dgm:spPr/>
    </dgm:pt>
    <dgm:pt modelId="{4DC806D2-A42B-46F2-87DA-DA7190BF086B}" type="pres">
      <dgm:prSet presAssocID="{106653E7-9C71-496F-9F01-39059204D438}" presName="spaceBetweenRectangles" presStyleCnt="0"/>
      <dgm:spPr/>
    </dgm:pt>
    <dgm:pt modelId="{D4853372-16E2-4A69-8197-07C17426A7B9}" type="pres">
      <dgm:prSet presAssocID="{808AF4C3-D744-4CF0-B67D-25732401FD2B}" presName="parentLin" presStyleCnt="0"/>
      <dgm:spPr/>
    </dgm:pt>
    <dgm:pt modelId="{3917555C-1EC2-4DEA-A572-31D15DEFB81D}" type="pres">
      <dgm:prSet presAssocID="{808AF4C3-D744-4CF0-B67D-25732401FD2B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69EE2A2E-C2FF-44F3-B43D-BDFEEB3DB95B}" type="pres">
      <dgm:prSet presAssocID="{808AF4C3-D744-4CF0-B67D-25732401FD2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29ECE-4B4F-4F07-8241-EE30E0123C21}" type="pres">
      <dgm:prSet presAssocID="{808AF4C3-D744-4CF0-B67D-25732401FD2B}" presName="negativeSpace" presStyleCnt="0"/>
      <dgm:spPr/>
    </dgm:pt>
    <dgm:pt modelId="{BBD6072D-D25F-4227-AAFB-ECDE48C05973}" type="pres">
      <dgm:prSet presAssocID="{808AF4C3-D744-4CF0-B67D-25732401FD2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FAE1012-C3E5-40BF-845F-FEDB29193BF0}" type="presOf" srcId="{C93D29D3-451F-4EB5-9510-9DF5BABDF19C}" destId="{F6686C87-6D06-4902-8BE2-3195C32DBC08}" srcOrd="1" destOrd="0" presId="urn:microsoft.com/office/officeart/2005/8/layout/list1"/>
    <dgm:cxn modelId="{E10E512F-E448-4BC6-9279-52EA37A80998}" type="presOf" srcId="{808AF4C3-D744-4CF0-B67D-25732401FD2B}" destId="{69EE2A2E-C2FF-44F3-B43D-BDFEEB3DB95B}" srcOrd="1" destOrd="0" presId="urn:microsoft.com/office/officeart/2005/8/layout/list1"/>
    <dgm:cxn modelId="{E1EA9249-7D91-4AD4-ADB8-8A56578F73CE}" type="presOf" srcId="{7839134C-8142-4233-B3A0-BC34DEACBD68}" destId="{C820A778-8358-4437-A63A-CEC17EC725A5}" srcOrd="0" destOrd="0" presId="urn:microsoft.com/office/officeart/2005/8/layout/list1"/>
    <dgm:cxn modelId="{CF9F9052-5940-46BE-ADA0-6F270AC60EFF}" srcId="{A366A7CA-5C51-421A-A6D4-483FDF3A3F74}" destId="{7839134C-8142-4233-B3A0-BC34DEACBD68}" srcOrd="1" destOrd="0" parTransId="{E256FD0B-AB6E-4FC4-9B7B-324E913281B7}" sibTransId="{B57A3FCE-48E3-4C35-BB29-9F76F924ADB9}"/>
    <dgm:cxn modelId="{21482DD3-0D14-4F78-8AB7-C49E3B9F9BF8}" type="presOf" srcId="{A366A7CA-5C51-421A-A6D4-483FDF3A3F74}" destId="{9E8C57C0-1FC8-4754-ACB9-BF741003D7F0}" srcOrd="0" destOrd="0" presId="urn:microsoft.com/office/officeart/2005/8/layout/list1"/>
    <dgm:cxn modelId="{F532365F-4732-4063-95A2-8E7306A895CC}" srcId="{A366A7CA-5C51-421A-A6D4-483FDF3A3F74}" destId="{C93D29D3-451F-4EB5-9510-9DF5BABDF19C}" srcOrd="2" destOrd="0" parTransId="{126CF3B1-A2F5-49AF-93B5-E62469A5652B}" sibTransId="{5DDCB39C-C0AE-4B98-9BB8-0EB4A1F78ECA}"/>
    <dgm:cxn modelId="{35B7036A-B246-4A20-A8E7-3B254897659B}" type="presOf" srcId="{808AF4C3-D744-4CF0-B67D-25732401FD2B}" destId="{3917555C-1EC2-4DEA-A572-31D15DEFB81D}" srcOrd="0" destOrd="0" presId="urn:microsoft.com/office/officeart/2005/8/layout/list1"/>
    <dgm:cxn modelId="{05BFAC06-0BD4-46D8-84FE-7E69EB637542}" type="presOf" srcId="{4FAB3088-8E0D-416D-8375-FCC725E76744}" destId="{E61D6089-F5B0-4F07-AB43-40D0A28991AC}" srcOrd="0" destOrd="0" presId="urn:microsoft.com/office/officeart/2005/8/layout/list1"/>
    <dgm:cxn modelId="{B9D1C09C-8A4F-4489-AD75-9398FBB5FDA4}" type="presOf" srcId="{7839134C-8142-4233-B3A0-BC34DEACBD68}" destId="{3D7E752D-44B3-4CBA-8AB5-943367DB5741}" srcOrd="1" destOrd="0" presId="urn:microsoft.com/office/officeart/2005/8/layout/list1"/>
    <dgm:cxn modelId="{63627F25-FA3E-4DDA-96C6-AD048C6D91DD}" type="presOf" srcId="{C93D29D3-451F-4EB5-9510-9DF5BABDF19C}" destId="{3C3DD3CC-2F95-4B6E-9528-12BBC7DE21DD}" srcOrd="0" destOrd="0" presId="urn:microsoft.com/office/officeart/2005/8/layout/list1"/>
    <dgm:cxn modelId="{C22C7FE7-3A15-4F3A-89DA-42FE282FF318}" srcId="{A366A7CA-5C51-421A-A6D4-483FDF3A3F74}" destId="{773FE4E7-A518-4244-A3AE-E4BEECEE2BF5}" srcOrd="3" destOrd="0" parTransId="{02F28225-0096-4BDC-972F-A75946E86972}" sibTransId="{911752D0-E10C-4C9E-A9ED-1B0F7AB2601E}"/>
    <dgm:cxn modelId="{4C2C037E-D96F-4499-A7AD-FDF4BB8B414D}" srcId="{A366A7CA-5C51-421A-A6D4-483FDF3A3F74}" destId="{59020048-27C6-41F9-8F18-F41FF2236462}" srcOrd="4" destOrd="0" parTransId="{88570ADE-E02F-4A7A-A2CD-AD0604DF687B}" sibTransId="{106653E7-9C71-496F-9F01-39059204D438}"/>
    <dgm:cxn modelId="{BD5825D9-1FD4-491F-848A-4F3CE357253C}" type="presOf" srcId="{59020048-27C6-41F9-8F18-F41FF2236462}" destId="{B2DF04DE-C933-4E54-90CF-38264B85A6D2}" srcOrd="1" destOrd="0" presId="urn:microsoft.com/office/officeart/2005/8/layout/list1"/>
    <dgm:cxn modelId="{5C410F75-4625-4D28-92E5-D0011627F85A}" srcId="{A366A7CA-5C51-421A-A6D4-483FDF3A3F74}" destId="{4FAB3088-8E0D-416D-8375-FCC725E76744}" srcOrd="0" destOrd="0" parTransId="{940FAD00-E2AD-449B-B408-ECCDA8269992}" sibTransId="{8AB4A815-9175-4F19-9090-1C11F9AA8389}"/>
    <dgm:cxn modelId="{A0FD0C48-C569-407D-A95A-85B5C46ABB21}" type="presOf" srcId="{773FE4E7-A518-4244-A3AE-E4BEECEE2BF5}" destId="{D31A7B3B-DCB9-443B-8F08-E9198EAA7DE2}" srcOrd="1" destOrd="0" presId="urn:microsoft.com/office/officeart/2005/8/layout/list1"/>
    <dgm:cxn modelId="{17C3CCDD-B08E-4AA5-811F-692B6C5B5873}" type="presOf" srcId="{59020048-27C6-41F9-8F18-F41FF2236462}" destId="{C4B38E19-9163-446A-949D-03E812ED8802}" srcOrd="0" destOrd="0" presId="urn:microsoft.com/office/officeart/2005/8/layout/list1"/>
    <dgm:cxn modelId="{C2225442-C955-4BD0-948E-827F4B2A78B3}" type="presOf" srcId="{773FE4E7-A518-4244-A3AE-E4BEECEE2BF5}" destId="{3CEA731A-E94B-4D8F-972A-47067F98D3BE}" srcOrd="0" destOrd="0" presId="urn:microsoft.com/office/officeart/2005/8/layout/list1"/>
    <dgm:cxn modelId="{5E5D66E9-4270-47EB-9EAE-1ED8F5501148}" type="presOf" srcId="{4FAB3088-8E0D-416D-8375-FCC725E76744}" destId="{EB5D9033-F81C-4660-B9F1-FA4CAA067C7E}" srcOrd="1" destOrd="0" presId="urn:microsoft.com/office/officeart/2005/8/layout/list1"/>
    <dgm:cxn modelId="{23F263DE-C78F-41C9-97A9-01C57A5572E3}" srcId="{A366A7CA-5C51-421A-A6D4-483FDF3A3F74}" destId="{808AF4C3-D744-4CF0-B67D-25732401FD2B}" srcOrd="5" destOrd="0" parTransId="{2F469988-03C4-4F50-A753-4E4A77AE2D2F}" sibTransId="{3AF46339-101D-43FF-A960-B66E60B5DFB6}"/>
    <dgm:cxn modelId="{CD5AC7EA-C246-4306-A8B7-E80E2B8DBA45}" type="presParOf" srcId="{9E8C57C0-1FC8-4754-ACB9-BF741003D7F0}" destId="{8F5D3487-1A63-4A69-8FF2-02B207B66807}" srcOrd="0" destOrd="0" presId="urn:microsoft.com/office/officeart/2005/8/layout/list1"/>
    <dgm:cxn modelId="{622F5129-8E67-46AD-80CB-0975C056443F}" type="presParOf" srcId="{8F5D3487-1A63-4A69-8FF2-02B207B66807}" destId="{E61D6089-F5B0-4F07-AB43-40D0A28991AC}" srcOrd="0" destOrd="0" presId="urn:microsoft.com/office/officeart/2005/8/layout/list1"/>
    <dgm:cxn modelId="{BA40540E-8F4F-4943-97AD-CD3D8D190019}" type="presParOf" srcId="{8F5D3487-1A63-4A69-8FF2-02B207B66807}" destId="{EB5D9033-F81C-4660-B9F1-FA4CAA067C7E}" srcOrd="1" destOrd="0" presId="urn:microsoft.com/office/officeart/2005/8/layout/list1"/>
    <dgm:cxn modelId="{515B37B9-4DDF-4B8A-9805-EF2D49ABCE70}" type="presParOf" srcId="{9E8C57C0-1FC8-4754-ACB9-BF741003D7F0}" destId="{7D3D7889-7A82-41E4-9725-407C79CC4E18}" srcOrd="1" destOrd="0" presId="urn:microsoft.com/office/officeart/2005/8/layout/list1"/>
    <dgm:cxn modelId="{D8C09B8D-4C13-412E-9CA6-CCE852C38168}" type="presParOf" srcId="{9E8C57C0-1FC8-4754-ACB9-BF741003D7F0}" destId="{71167BA0-4801-443A-9D32-BF5B2EE8B297}" srcOrd="2" destOrd="0" presId="urn:microsoft.com/office/officeart/2005/8/layout/list1"/>
    <dgm:cxn modelId="{9C0CC14F-F76B-41EE-B8E7-EB307EA8ABFA}" type="presParOf" srcId="{9E8C57C0-1FC8-4754-ACB9-BF741003D7F0}" destId="{CB18A42E-7CE9-4A65-AA5E-DE5BF23D16EF}" srcOrd="3" destOrd="0" presId="urn:microsoft.com/office/officeart/2005/8/layout/list1"/>
    <dgm:cxn modelId="{6D028958-2645-4F49-A350-252459E4CD1B}" type="presParOf" srcId="{9E8C57C0-1FC8-4754-ACB9-BF741003D7F0}" destId="{BD85F29F-78A8-4C82-92CC-79C6CF2AB5F5}" srcOrd="4" destOrd="0" presId="urn:microsoft.com/office/officeart/2005/8/layout/list1"/>
    <dgm:cxn modelId="{3C714D55-F996-4873-81C3-1BF9C0C97238}" type="presParOf" srcId="{BD85F29F-78A8-4C82-92CC-79C6CF2AB5F5}" destId="{C820A778-8358-4437-A63A-CEC17EC725A5}" srcOrd="0" destOrd="0" presId="urn:microsoft.com/office/officeart/2005/8/layout/list1"/>
    <dgm:cxn modelId="{8BB822B3-0F16-4C23-BFB6-E3E6E58F5D8E}" type="presParOf" srcId="{BD85F29F-78A8-4C82-92CC-79C6CF2AB5F5}" destId="{3D7E752D-44B3-4CBA-8AB5-943367DB5741}" srcOrd="1" destOrd="0" presId="urn:microsoft.com/office/officeart/2005/8/layout/list1"/>
    <dgm:cxn modelId="{278F7CBB-8BBA-4C44-A418-68F019809B77}" type="presParOf" srcId="{9E8C57C0-1FC8-4754-ACB9-BF741003D7F0}" destId="{BF407D36-89CF-4383-BA8F-D975764DCF19}" srcOrd="5" destOrd="0" presId="urn:microsoft.com/office/officeart/2005/8/layout/list1"/>
    <dgm:cxn modelId="{4491B438-54A2-466E-A8D7-BEDD357CDAC1}" type="presParOf" srcId="{9E8C57C0-1FC8-4754-ACB9-BF741003D7F0}" destId="{CB2C87B1-C253-4BC0-8A4E-CF97FC6C727E}" srcOrd="6" destOrd="0" presId="urn:microsoft.com/office/officeart/2005/8/layout/list1"/>
    <dgm:cxn modelId="{8C3FA068-C350-42F5-AB0F-29E6ADCEF437}" type="presParOf" srcId="{9E8C57C0-1FC8-4754-ACB9-BF741003D7F0}" destId="{5EB7BF31-C21C-46C9-8DC6-6D018F8E0472}" srcOrd="7" destOrd="0" presId="urn:microsoft.com/office/officeart/2005/8/layout/list1"/>
    <dgm:cxn modelId="{653C6FB2-1991-4BF7-A8B4-755D5A74F8CB}" type="presParOf" srcId="{9E8C57C0-1FC8-4754-ACB9-BF741003D7F0}" destId="{B7AC385A-2907-45E9-9996-1CEE96F1EEAD}" srcOrd="8" destOrd="0" presId="urn:microsoft.com/office/officeart/2005/8/layout/list1"/>
    <dgm:cxn modelId="{14253896-7958-4A71-BF48-9F0EF396573C}" type="presParOf" srcId="{B7AC385A-2907-45E9-9996-1CEE96F1EEAD}" destId="{3C3DD3CC-2F95-4B6E-9528-12BBC7DE21DD}" srcOrd="0" destOrd="0" presId="urn:microsoft.com/office/officeart/2005/8/layout/list1"/>
    <dgm:cxn modelId="{18FE9359-6E24-48C9-9B0C-94ECB809691A}" type="presParOf" srcId="{B7AC385A-2907-45E9-9996-1CEE96F1EEAD}" destId="{F6686C87-6D06-4902-8BE2-3195C32DBC08}" srcOrd="1" destOrd="0" presId="urn:microsoft.com/office/officeart/2005/8/layout/list1"/>
    <dgm:cxn modelId="{3704A9DA-F270-4BBC-897F-56F13D3905B4}" type="presParOf" srcId="{9E8C57C0-1FC8-4754-ACB9-BF741003D7F0}" destId="{9320454B-5B50-49B0-9531-FD705EEAE933}" srcOrd="9" destOrd="0" presId="urn:microsoft.com/office/officeart/2005/8/layout/list1"/>
    <dgm:cxn modelId="{29457EB5-7FC4-4ACB-B3FB-C670EBB0042D}" type="presParOf" srcId="{9E8C57C0-1FC8-4754-ACB9-BF741003D7F0}" destId="{AA10546C-61EE-442D-8E29-202B9235AD78}" srcOrd="10" destOrd="0" presId="urn:microsoft.com/office/officeart/2005/8/layout/list1"/>
    <dgm:cxn modelId="{13B6A097-323F-49F4-BBA7-CABAE8785762}" type="presParOf" srcId="{9E8C57C0-1FC8-4754-ACB9-BF741003D7F0}" destId="{27606B06-2A15-4FA7-870C-6E6137954FE3}" srcOrd="11" destOrd="0" presId="urn:microsoft.com/office/officeart/2005/8/layout/list1"/>
    <dgm:cxn modelId="{1204AD24-F2C0-4DD9-ACFE-E6273449AB44}" type="presParOf" srcId="{9E8C57C0-1FC8-4754-ACB9-BF741003D7F0}" destId="{3B9165CF-E251-408F-91BA-627B435ABE71}" srcOrd="12" destOrd="0" presId="urn:microsoft.com/office/officeart/2005/8/layout/list1"/>
    <dgm:cxn modelId="{D8608D67-CDEE-407E-B482-41E435FAA7A9}" type="presParOf" srcId="{3B9165CF-E251-408F-91BA-627B435ABE71}" destId="{3CEA731A-E94B-4D8F-972A-47067F98D3BE}" srcOrd="0" destOrd="0" presId="urn:microsoft.com/office/officeart/2005/8/layout/list1"/>
    <dgm:cxn modelId="{21EFA39C-925E-4058-ADEB-B484C421FC82}" type="presParOf" srcId="{3B9165CF-E251-408F-91BA-627B435ABE71}" destId="{D31A7B3B-DCB9-443B-8F08-E9198EAA7DE2}" srcOrd="1" destOrd="0" presId="urn:microsoft.com/office/officeart/2005/8/layout/list1"/>
    <dgm:cxn modelId="{9A6F780E-6EDC-4151-9AD2-426B785B4B2F}" type="presParOf" srcId="{9E8C57C0-1FC8-4754-ACB9-BF741003D7F0}" destId="{5BED7F18-BD3E-470F-95A4-BC1A7B60BC16}" srcOrd="13" destOrd="0" presId="urn:microsoft.com/office/officeart/2005/8/layout/list1"/>
    <dgm:cxn modelId="{409B86CF-98AE-4407-B31A-A7D185BFF391}" type="presParOf" srcId="{9E8C57C0-1FC8-4754-ACB9-BF741003D7F0}" destId="{67C710CF-E82B-4890-BEB9-7CBF224BD69E}" srcOrd="14" destOrd="0" presId="urn:microsoft.com/office/officeart/2005/8/layout/list1"/>
    <dgm:cxn modelId="{45C22B91-540B-4BAA-A8E6-115A3EB6908D}" type="presParOf" srcId="{9E8C57C0-1FC8-4754-ACB9-BF741003D7F0}" destId="{AD4B3A62-3699-40C3-A182-053A1DE1BCAE}" srcOrd="15" destOrd="0" presId="urn:microsoft.com/office/officeart/2005/8/layout/list1"/>
    <dgm:cxn modelId="{105B0531-B07C-4CF9-B115-850A64868C55}" type="presParOf" srcId="{9E8C57C0-1FC8-4754-ACB9-BF741003D7F0}" destId="{25A40A64-367C-4FA2-BC98-F03C1F75B9DA}" srcOrd="16" destOrd="0" presId="urn:microsoft.com/office/officeart/2005/8/layout/list1"/>
    <dgm:cxn modelId="{C38E5B9C-413E-4B0B-A82E-3614DB01EB35}" type="presParOf" srcId="{25A40A64-367C-4FA2-BC98-F03C1F75B9DA}" destId="{C4B38E19-9163-446A-949D-03E812ED8802}" srcOrd="0" destOrd="0" presId="urn:microsoft.com/office/officeart/2005/8/layout/list1"/>
    <dgm:cxn modelId="{966E6FA6-6DB9-4E4F-B8BC-E0D1041BEF9D}" type="presParOf" srcId="{25A40A64-367C-4FA2-BC98-F03C1F75B9DA}" destId="{B2DF04DE-C933-4E54-90CF-38264B85A6D2}" srcOrd="1" destOrd="0" presId="urn:microsoft.com/office/officeart/2005/8/layout/list1"/>
    <dgm:cxn modelId="{93D52B23-111D-47F0-8ACC-A056864132D2}" type="presParOf" srcId="{9E8C57C0-1FC8-4754-ACB9-BF741003D7F0}" destId="{2E1887A8-C70F-402F-B3D7-673F356AE662}" srcOrd="17" destOrd="0" presId="urn:microsoft.com/office/officeart/2005/8/layout/list1"/>
    <dgm:cxn modelId="{00768A85-1B50-4BD6-9B07-5356613A7F07}" type="presParOf" srcId="{9E8C57C0-1FC8-4754-ACB9-BF741003D7F0}" destId="{381D9F58-400A-44F9-8589-CD93B30BA224}" srcOrd="18" destOrd="0" presId="urn:microsoft.com/office/officeart/2005/8/layout/list1"/>
    <dgm:cxn modelId="{0D38BA95-A253-415E-849B-4A15105E8175}" type="presParOf" srcId="{9E8C57C0-1FC8-4754-ACB9-BF741003D7F0}" destId="{4DC806D2-A42B-46F2-87DA-DA7190BF086B}" srcOrd="19" destOrd="0" presId="urn:microsoft.com/office/officeart/2005/8/layout/list1"/>
    <dgm:cxn modelId="{968A8923-BF42-4803-8140-1DD66DB672D4}" type="presParOf" srcId="{9E8C57C0-1FC8-4754-ACB9-BF741003D7F0}" destId="{D4853372-16E2-4A69-8197-07C17426A7B9}" srcOrd="20" destOrd="0" presId="urn:microsoft.com/office/officeart/2005/8/layout/list1"/>
    <dgm:cxn modelId="{82E68979-947D-4570-8055-57FBE5B34D05}" type="presParOf" srcId="{D4853372-16E2-4A69-8197-07C17426A7B9}" destId="{3917555C-1EC2-4DEA-A572-31D15DEFB81D}" srcOrd="0" destOrd="0" presId="urn:microsoft.com/office/officeart/2005/8/layout/list1"/>
    <dgm:cxn modelId="{7673F34E-0ABE-40FC-B362-81FC591A7DBC}" type="presParOf" srcId="{D4853372-16E2-4A69-8197-07C17426A7B9}" destId="{69EE2A2E-C2FF-44F3-B43D-BDFEEB3DB95B}" srcOrd="1" destOrd="0" presId="urn:microsoft.com/office/officeart/2005/8/layout/list1"/>
    <dgm:cxn modelId="{68D2D400-582E-4191-9787-41DDA34BB58F}" type="presParOf" srcId="{9E8C57C0-1FC8-4754-ACB9-BF741003D7F0}" destId="{25129ECE-4B4F-4F07-8241-EE30E0123C21}" srcOrd="21" destOrd="0" presId="urn:microsoft.com/office/officeart/2005/8/layout/list1"/>
    <dgm:cxn modelId="{0D9F9CB3-69E8-435C-BF67-25E54E549BEC}" type="presParOf" srcId="{9E8C57C0-1FC8-4754-ACB9-BF741003D7F0}" destId="{BBD6072D-D25F-4227-AAFB-ECDE48C0597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EFCF2-DCEA-4C1F-8F4F-D20185122C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2BB16-7204-4E51-B0CE-000EB2043135}">
      <dgm:prSet phldrT="[Text]"/>
      <dgm:spPr/>
      <dgm:t>
        <a:bodyPr/>
        <a:lstStyle/>
        <a:p>
          <a:r>
            <a:rPr lang="en-US" dirty="0" smtClean="0"/>
            <a:t>2010 Sarajevo, Bosnia and Herzegovina</a:t>
          </a:r>
          <a:endParaRPr lang="en-US" dirty="0"/>
        </a:p>
      </dgm:t>
    </dgm:pt>
    <dgm:pt modelId="{4CA0E820-851C-48D6-8AEC-0E62E77DBE8E}" type="parTrans" cxnId="{CFB7FE76-4A2A-4933-8D87-B508DFBB4B70}">
      <dgm:prSet/>
      <dgm:spPr/>
      <dgm:t>
        <a:bodyPr/>
        <a:lstStyle/>
        <a:p>
          <a:endParaRPr lang="en-US"/>
        </a:p>
      </dgm:t>
    </dgm:pt>
    <dgm:pt modelId="{2F4FF1F6-916E-4798-A135-AFFC9B50910E}" type="sibTrans" cxnId="{CFB7FE76-4A2A-4933-8D87-B508DFBB4B70}">
      <dgm:prSet/>
      <dgm:spPr/>
      <dgm:t>
        <a:bodyPr/>
        <a:lstStyle/>
        <a:p>
          <a:endParaRPr lang="en-US"/>
        </a:p>
      </dgm:t>
    </dgm:pt>
    <dgm:pt modelId="{E453CD37-AE63-4CFF-880E-6DAE262B8197}">
      <dgm:prSet phldrT="[Text]"/>
      <dgm:spPr/>
      <dgm:t>
        <a:bodyPr/>
        <a:lstStyle/>
        <a:p>
          <a:r>
            <a:rPr lang="en-US" dirty="0" smtClean="0"/>
            <a:t>2011 Stockholm, Sweden</a:t>
          </a:r>
        </a:p>
      </dgm:t>
    </dgm:pt>
    <dgm:pt modelId="{91427A47-BC96-4FBB-8F2E-570BA0AA5A72}" type="parTrans" cxnId="{4F1ED4CD-FA9D-4AEA-BE2C-8EAB9485838F}">
      <dgm:prSet/>
      <dgm:spPr/>
      <dgm:t>
        <a:bodyPr/>
        <a:lstStyle/>
        <a:p>
          <a:endParaRPr lang="en-US"/>
        </a:p>
      </dgm:t>
    </dgm:pt>
    <dgm:pt modelId="{86FC3A33-B5D8-4090-AF45-94495C3BFB6B}" type="sibTrans" cxnId="{4F1ED4CD-FA9D-4AEA-BE2C-8EAB9485838F}">
      <dgm:prSet/>
      <dgm:spPr/>
      <dgm:t>
        <a:bodyPr/>
        <a:lstStyle/>
        <a:p>
          <a:endParaRPr lang="en-US"/>
        </a:p>
      </dgm:t>
    </dgm:pt>
    <dgm:pt modelId="{FEEDDBB2-55C3-469B-8B95-F7D351055C20}">
      <dgm:prSet phldrT="[Text]"/>
      <dgm:spPr/>
      <dgm:t>
        <a:bodyPr/>
        <a:lstStyle/>
        <a:p>
          <a:r>
            <a:rPr lang="en-US" dirty="0" smtClean="0"/>
            <a:t>2012 Copenhagen, Denmark</a:t>
          </a:r>
          <a:endParaRPr lang="en-US" dirty="0"/>
        </a:p>
      </dgm:t>
    </dgm:pt>
    <dgm:pt modelId="{03A5FAE0-BBE0-4C4A-AC4F-F21B558DE514}" type="parTrans" cxnId="{61950E78-50BD-46DA-B7A3-72257936DFDF}">
      <dgm:prSet/>
      <dgm:spPr/>
      <dgm:t>
        <a:bodyPr/>
        <a:lstStyle/>
        <a:p>
          <a:endParaRPr lang="en-US"/>
        </a:p>
      </dgm:t>
    </dgm:pt>
    <dgm:pt modelId="{B0AEAC36-8673-4406-A8EF-717B5A405813}" type="sibTrans" cxnId="{61950E78-50BD-46DA-B7A3-72257936DFDF}">
      <dgm:prSet/>
      <dgm:spPr/>
      <dgm:t>
        <a:bodyPr/>
        <a:lstStyle/>
        <a:p>
          <a:endParaRPr lang="en-US"/>
        </a:p>
      </dgm:t>
    </dgm:pt>
    <dgm:pt modelId="{5D2B1CBE-25AB-48B1-B6D8-B603E26D0DD7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Testing speaking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957DB11E-82EA-4524-B76C-27B31DABDF67}" type="parTrans" cxnId="{823D3C93-5461-4AB4-A25F-77A4ECDA2FB7}">
      <dgm:prSet/>
      <dgm:spPr/>
      <dgm:t>
        <a:bodyPr/>
        <a:lstStyle/>
        <a:p>
          <a:endParaRPr lang="en-US"/>
        </a:p>
      </dgm:t>
    </dgm:pt>
    <dgm:pt modelId="{A6F66277-BC47-405A-8257-C97E060BD1DC}" type="sibTrans" cxnId="{823D3C93-5461-4AB4-A25F-77A4ECDA2FB7}">
      <dgm:prSet/>
      <dgm:spPr/>
      <dgm:t>
        <a:bodyPr/>
        <a:lstStyle/>
        <a:p>
          <a:endParaRPr lang="en-US"/>
        </a:p>
      </dgm:t>
    </dgm:pt>
    <dgm:pt modelId="{68D1DF3A-1974-4D13-BBCF-1D48B00454BF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Testing writing</a:t>
          </a:r>
        </a:p>
      </dgm:t>
    </dgm:pt>
    <dgm:pt modelId="{DEBD3302-EC87-4932-8632-07A6CAFACE68}" type="parTrans" cxnId="{E9CCA589-8152-4C1B-8648-5501DE6810AB}">
      <dgm:prSet/>
      <dgm:spPr/>
      <dgm:t>
        <a:bodyPr/>
        <a:lstStyle/>
        <a:p>
          <a:endParaRPr lang="en-US"/>
        </a:p>
      </dgm:t>
    </dgm:pt>
    <dgm:pt modelId="{F5506ED4-D7AF-48A7-8F11-FAB6C2964B57}" type="sibTrans" cxnId="{E9CCA589-8152-4C1B-8648-5501DE6810AB}">
      <dgm:prSet/>
      <dgm:spPr/>
      <dgm:t>
        <a:bodyPr/>
        <a:lstStyle/>
        <a:p>
          <a:endParaRPr lang="en-US"/>
        </a:p>
      </dgm:t>
    </dgm:pt>
    <dgm:pt modelId="{F730A1F7-901A-4F37-B23B-16DE359BB40C}">
      <dgm:prSet phldrT="[Text]"/>
      <dgm:spPr/>
      <dgm:t>
        <a:bodyPr/>
        <a:lstStyle/>
        <a:p>
          <a:r>
            <a:rPr lang="en-US" dirty="0" smtClean="0"/>
            <a:t>2013 SHAPE Mons, Belgium</a:t>
          </a:r>
          <a:endParaRPr lang="en-US" dirty="0"/>
        </a:p>
      </dgm:t>
    </dgm:pt>
    <dgm:pt modelId="{29F5D188-F48D-4815-8207-294BCEFBE113}" type="parTrans" cxnId="{C082BD20-D216-4174-A4FE-B11863F3F771}">
      <dgm:prSet/>
      <dgm:spPr/>
      <dgm:t>
        <a:bodyPr/>
        <a:lstStyle/>
        <a:p>
          <a:endParaRPr lang="en-US"/>
        </a:p>
      </dgm:t>
    </dgm:pt>
    <dgm:pt modelId="{FE5B39E7-F000-4CA0-801D-77EC793ACF2C}" type="sibTrans" cxnId="{C082BD20-D216-4174-A4FE-B11863F3F771}">
      <dgm:prSet/>
      <dgm:spPr/>
      <dgm:t>
        <a:bodyPr/>
        <a:lstStyle/>
        <a:p>
          <a:endParaRPr lang="en-US"/>
        </a:p>
      </dgm:t>
    </dgm:pt>
    <dgm:pt modelId="{E26E8430-8F98-4295-BCB4-D1DA2A61032D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Integrating test development stages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EEBB23A8-853A-4483-A820-541ACE59C6C2}" type="parTrans" cxnId="{557F4206-9ACE-49E1-B7CE-0A2D09490A9F}">
      <dgm:prSet/>
      <dgm:spPr/>
      <dgm:t>
        <a:bodyPr/>
        <a:lstStyle/>
        <a:p>
          <a:endParaRPr lang="en-US"/>
        </a:p>
      </dgm:t>
    </dgm:pt>
    <dgm:pt modelId="{7DE20D84-B726-425B-87FE-5B1D55462672}" type="sibTrans" cxnId="{557F4206-9ACE-49E1-B7CE-0A2D09490A9F}">
      <dgm:prSet/>
      <dgm:spPr/>
      <dgm:t>
        <a:bodyPr/>
        <a:lstStyle/>
        <a:p>
          <a:endParaRPr lang="en-US"/>
        </a:p>
      </dgm:t>
    </dgm:pt>
    <dgm:pt modelId="{4315AF65-0EC6-4E92-B1D2-2770BC75B203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Testing listening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4B50A833-F544-488B-B2F9-4E1B40DC9F24}" type="parTrans" cxnId="{E8106933-DFFA-410C-A387-7310B0378CF8}">
      <dgm:prSet/>
      <dgm:spPr/>
      <dgm:t>
        <a:bodyPr/>
        <a:lstStyle/>
        <a:p>
          <a:endParaRPr lang="en-US"/>
        </a:p>
      </dgm:t>
    </dgm:pt>
    <dgm:pt modelId="{90406868-35FB-497A-B7CD-19E39522DB8E}" type="sibTrans" cxnId="{E8106933-DFFA-410C-A387-7310B0378CF8}">
      <dgm:prSet/>
      <dgm:spPr/>
      <dgm:t>
        <a:bodyPr/>
        <a:lstStyle/>
        <a:p>
          <a:endParaRPr lang="en-US"/>
        </a:p>
      </dgm:t>
    </dgm:pt>
    <dgm:pt modelId="{F4FD1AFF-C57B-4A64-BD79-F408C962D1B3}">
      <dgm:prSet phldrT="[Text]"/>
      <dgm:spPr/>
      <dgm:t>
        <a:bodyPr/>
        <a:lstStyle/>
        <a:p>
          <a:r>
            <a:rPr lang="en-US" dirty="0" smtClean="0"/>
            <a:t>2014 Reichenau, Austria</a:t>
          </a:r>
          <a:endParaRPr lang="en-US" dirty="0"/>
        </a:p>
      </dgm:t>
    </dgm:pt>
    <dgm:pt modelId="{1253BC21-9F62-442A-85BC-E23733D252C9}" type="parTrans" cxnId="{9455AF0A-BD8A-4A60-BAA3-26F16CE378AA}">
      <dgm:prSet/>
      <dgm:spPr/>
      <dgm:t>
        <a:bodyPr/>
        <a:lstStyle/>
        <a:p>
          <a:endParaRPr lang="en-US"/>
        </a:p>
      </dgm:t>
    </dgm:pt>
    <dgm:pt modelId="{CD9EA666-3901-4660-94D5-247455641C2E}" type="sibTrans" cxnId="{9455AF0A-BD8A-4A60-BAA3-26F16CE378AA}">
      <dgm:prSet/>
      <dgm:spPr/>
      <dgm:t>
        <a:bodyPr/>
        <a:lstStyle/>
        <a:p>
          <a:endParaRPr lang="en-US"/>
        </a:p>
      </dgm:t>
    </dgm:pt>
    <dgm:pt modelId="{0ED4FBB2-4C5F-46BB-9CCD-CD1F25CD02DE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Item development workshop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98484F22-0520-4D25-83EC-8BC9EB2EAAFF}" type="parTrans" cxnId="{C1C0AEC2-1B88-42D2-8BD4-AAB823D25C0B}">
      <dgm:prSet/>
      <dgm:spPr/>
      <dgm:t>
        <a:bodyPr/>
        <a:lstStyle/>
        <a:p>
          <a:endParaRPr lang="en-US"/>
        </a:p>
      </dgm:t>
    </dgm:pt>
    <dgm:pt modelId="{1D004C86-2AA7-4F23-90D2-58280F4A22CA}" type="sibTrans" cxnId="{C1C0AEC2-1B88-42D2-8BD4-AAB823D25C0B}">
      <dgm:prSet/>
      <dgm:spPr/>
      <dgm:t>
        <a:bodyPr/>
        <a:lstStyle/>
        <a:p>
          <a:endParaRPr lang="en-US"/>
        </a:p>
      </dgm:t>
    </dgm:pt>
    <dgm:pt modelId="{E42A34F0-D47D-4DF7-AC93-7F2DA1F3739B}">
      <dgm:prSet phldrT="[Text]"/>
      <dgm:spPr/>
      <dgm:t>
        <a:bodyPr/>
        <a:lstStyle/>
        <a:p>
          <a:r>
            <a:rPr lang="en-US" dirty="0" smtClean="0"/>
            <a:t>2015 Vilnius, Lithuania</a:t>
          </a:r>
          <a:endParaRPr lang="en-US" dirty="0"/>
        </a:p>
      </dgm:t>
    </dgm:pt>
    <dgm:pt modelId="{3C0ED712-126B-4277-9A66-AABD5BFB72D6}" type="parTrans" cxnId="{7CAE56FD-71E7-45E7-BFF8-CAAA523B25B1}">
      <dgm:prSet/>
      <dgm:spPr/>
      <dgm:t>
        <a:bodyPr/>
        <a:lstStyle/>
        <a:p>
          <a:endParaRPr lang="en-US"/>
        </a:p>
      </dgm:t>
    </dgm:pt>
    <dgm:pt modelId="{796CC1D4-30A3-48E2-A79A-D1BEE2D5EB99}" type="sibTrans" cxnId="{7CAE56FD-71E7-45E7-BFF8-CAAA523B25B1}">
      <dgm:prSet/>
      <dgm:spPr/>
      <dgm:t>
        <a:bodyPr/>
        <a:lstStyle/>
        <a:p>
          <a:endParaRPr lang="en-US"/>
        </a:p>
      </dgm:t>
    </dgm:pt>
    <dgm:pt modelId="{C4840DC1-6C76-4B35-99A8-42ABA81F97F6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Challenges in testing (text editing, authenticity &amp; Level 4)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D37C5493-CD48-4DCC-859E-4B89C40A43F9}" type="parTrans" cxnId="{3930047E-AAE5-4440-9F46-ED58FB82C299}">
      <dgm:prSet/>
      <dgm:spPr/>
      <dgm:t>
        <a:bodyPr/>
        <a:lstStyle/>
        <a:p>
          <a:endParaRPr lang="en-US"/>
        </a:p>
      </dgm:t>
    </dgm:pt>
    <dgm:pt modelId="{8DA2E278-24E6-43FE-97A0-3A813ED022EB}" type="sibTrans" cxnId="{3930047E-AAE5-4440-9F46-ED58FB82C299}">
      <dgm:prSet/>
      <dgm:spPr/>
      <dgm:t>
        <a:bodyPr/>
        <a:lstStyle/>
        <a:p>
          <a:endParaRPr lang="en-US"/>
        </a:p>
      </dgm:t>
    </dgm:pt>
    <dgm:pt modelId="{E03A3AC9-235F-4FBE-8073-E3DCADA7AD71}">
      <dgm:prSet phldrT="[Text]"/>
      <dgm:spPr/>
      <dgm:t>
        <a:bodyPr/>
        <a:lstStyle/>
        <a:p>
          <a:r>
            <a:rPr lang="en-US" dirty="0" smtClean="0"/>
            <a:t>2016 Brno, Czech Republic</a:t>
          </a:r>
          <a:endParaRPr lang="en-US" dirty="0"/>
        </a:p>
      </dgm:t>
    </dgm:pt>
    <dgm:pt modelId="{099A48CB-C402-4EC7-BD61-1CB36F56657D}" type="parTrans" cxnId="{530D6E38-3CD5-43A9-AC6D-7361E31586D7}">
      <dgm:prSet/>
      <dgm:spPr/>
      <dgm:t>
        <a:bodyPr/>
        <a:lstStyle/>
        <a:p>
          <a:endParaRPr lang="en-US"/>
        </a:p>
      </dgm:t>
    </dgm:pt>
    <dgm:pt modelId="{E4A972D7-CB9A-4148-893A-E5715C79BCF3}" type="sibTrans" cxnId="{530D6E38-3CD5-43A9-AC6D-7361E31586D7}">
      <dgm:prSet/>
      <dgm:spPr/>
      <dgm:t>
        <a:bodyPr/>
        <a:lstStyle/>
        <a:p>
          <a:endParaRPr lang="en-US"/>
        </a:p>
      </dgm:t>
    </dgm:pt>
    <dgm:pt modelId="{2316D5FB-F821-4F5D-942E-F7031B0C2854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Testing the test – How valid is our validity argument?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65E2968F-951B-49AE-8674-28883F0EEB5E}" type="parTrans" cxnId="{A7156F2B-DB8C-40D4-926F-D3B2B369CD56}">
      <dgm:prSet/>
      <dgm:spPr/>
      <dgm:t>
        <a:bodyPr/>
        <a:lstStyle/>
        <a:p>
          <a:endParaRPr lang="en-US"/>
        </a:p>
      </dgm:t>
    </dgm:pt>
    <dgm:pt modelId="{474F5A34-679A-47B2-9A94-4DCE84879139}" type="sibTrans" cxnId="{A7156F2B-DB8C-40D4-926F-D3B2B369CD56}">
      <dgm:prSet/>
      <dgm:spPr/>
      <dgm:t>
        <a:bodyPr/>
        <a:lstStyle/>
        <a:p>
          <a:endParaRPr lang="en-US"/>
        </a:p>
      </dgm:t>
    </dgm:pt>
    <dgm:pt modelId="{37FBDD7A-05B4-4E93-8956-95F1F690E3C0}">
      <dgm:prSet phldrT="[Text]"/>
      <dgm:spPr/>
      <dgm:t>
        <a:bodyPr/>
        <a:lstStyle/>
        <a:p>
          <a:r>
            <a:rPr lang="en-US" dirty="0" smtClean="0"/>
            <a:t>2017 Skopje, Macedonia</a:t>
          </a:r>
          <a:endParaRPr lang="en-US" dirty="0"/>
        </a:p>
      </dgm:t>
    </dgm:pt>
    <dgm:pt modelId="{0B90F6DA-E660-46FE-B990-0E4B2E8F34F8}" type="parTrans" cxnId="{59011EDE-8E48-4775-8908-C606F1B806F1}">
      <dgm:prSet/>
      <dgm:spPr/>
      <dgm:t>
        <a:bodyPr/>
        <a:lstStyle/>
        <a:p>
          <a:endParaRPr lang="en-US"/>
        </a:p>
      </dgm:t>
    </dgm:pt>
    <dgm:pt modelId="{ADF5EEEF-B16F-42BA-9144-9EE90E45FDDC}" type="sibTrans" cxnId="{59011EDE-8E48-4775-8908-C606F1B806F1}">
      <dgm:prSet/>
      <dgm:spPr/>
      <dgm:t>
        <a:bodyPr/>
        <a:lstStyle/>
        <a:p>
          <a:endParaRPr lang="en-US"/>
        </a:p>
      </dgm:t>
    </dgm:pt>
    <dgm:pt modelId="{0DA5FCB9-9D26-41C3-B6FA-AD67B6D728C4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Tester success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5ABFE408-CEEF-4CE3-87B2-B3570AB3BA1D}" type="parTrans" cxnId="{7DDA42C4-F220-466E-BF54-8B3D879EB026}">
      <dgm:prSet/>
      <dgm:spPr/>
      <dgm:t>
        <a:bodyPr/>
        <a:lstStyle/>
        <a:p>
          <a:endParaRPr lang="en-US"/>
        </a:p>
      </dgm:t>
    </dgm:pt>
    <dgm:pt modelId="{2DD341AB-B816-48CC-9EDA-F38C2987AF91}" type="sibTrans" cxnId="{7DDA42C4-F220-466E-BF54-8B3D879EB026}">
      <dgm:prSet/>
      <dgm:spPr/>
      <dgm:t>
        <a:bodyPr/>
        <a:lstStyle/>
        <a:p>
          <a:endParaRPr lang="en-US"/>
        </a:p>
      </dgm:t>
    </dgm:pt>
    <dgm:pt modelId="{7F908AA2-D73A-4E8D-B80C-D7B051119AB1}" type="pres">
      <dgm:prSet presAssocID="{14EEFCF2-DCEA-4C1F-8F4F-D20185122C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452C6-42D7-40DC-8DC7-1D0997C5B163}" type="pres">
      <dgm:prSet presAssocID="{5A52BB16-7204-4E51-B0CE-000EB2043135}" presName="parentLin" presStyleCnt="0"/>
      <dgm:spPr/>
    </dgm:pt>
    <dgm:pt modelId="{9EBB86E7-7898-4563-8E9D-8B2E69EC9DC3}" type="pres">
      <dgm:prSet presAssocID="{5A52BB16-7204-4E51-B0CE-000EB2043135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33616315-0409-4A73-9B0A-0C4A985FC7AB}" type="pres">
      <dgm:prSet presAssocID="{5A52BB16-7204-4E51-B0CE-000EB204313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7C590-FBBE-43F4-90F7-A3E5D5D484A6}" type="pres">
      <dgm:prSet presAssocID="{5A52BB16-7204-4E51-B0CE-000EB2043135}" presName="negativeSpace" presStyleCnt="0"/>
      <dgm:spPr/>
    </dgm:pt>
    <dgm:pt modelId="{7C69DA9A-49F9-4E32-80CB-5BEDA67477E9}" type="pres">
      <dgm:prSet presAssocID="{5A52BB16-7204-4E51-B0CE-000EB2043135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495C7-BA43-40A6-99E5-3B87093DDDAB}" type="pres">
      <dgm:prSet presAssocID="{2F4FF1F6-916E-4798-A135-AFFC9B50910E}" presName="spaceBetweenRectangles" presStyleCnt="0"/>
      <dgm:spPr/>
    </dgm:pt>
    <dgm:pt modelId="{9D590426-BB38-4A81-AA95-0C79E10C1337}" type="pres">
      <dgm:prSet presAssocID="{E453CD37-AE63-4CFF-880E-6DAE262B8197}" presName="parentLin" presStyleCnt="0"/>
      <dgm:spPr/>
    </dgm:pt>
    <dgm:pt modelId="{7B79C426-DF34-4C4A-8BF2-ACAC77A8A188}" type="pres">
      <dgm:prSet presAssocID="{E453CD37-AE63-4CFF-880E-6DAE262B8197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D21769D5-2FEB-415B-81BE-61071A36E443}" type="pres">
      <dgm:prSet presAssocID="{E453CD37-AE63-4CFF-880E-6DAE262B819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0750D-1A7E-48D4-A2DE-2711BE19CB57}" type="pres">
      <dgm:prSet presAssocID="{E453CD37-AE63-4CFF-880E-6DAE262B8197}" presName="negativeSpace" presStyleCnt="0"/>
      <dgm:spPr/>
    </dgm:pt>
    <dgm:pt modelId="{BEBC6C52-3E5C-4332-B877-827AAF2D6545}" type="pres">
      <dgm:prSet presAssocID="{E453CD37-AE63-4CFF-880E-6DAE262B8197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757BD-06F5-490C-A1E5-3499F730DA9F}" type="pres">
      <dgm:prSet presAssocID="{86FC3A33-B5D8-4090-AF45-94495C3BFB6B}" presName="spaceBetweenRectangles" presStyleCnt="0"/>
      <dgm:spPr/>
    </dgm:pt>
    <dgm:pt modelId="{D0117AAD-C10C-4B43-AE9F-9A1F14F3CB64}" type="pres">
      <dgm:prSet presAssocID="{FEEDDBB2-55C3-469B-8B95-F7D351055C20}" presName="parentLin" presStyleCnt="0"/>
      <dgm:spPr/>
    </dgm:pt>
    <dgm:pt modelId="{01C9780C-2444-44C8-BADD-E43366845FB5}" type="pres">
      <dgm:prSet presAssocID="{FEEDDBB2-55C3-469B-8B95-F7D351055C20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33060DEA-178B-4732-B9FB-46C121D73F6E}" type="pres">
      <dgm:prSet presAssocID="{FEEDDBB2-55C3-469B-8B95-F7D351055C2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C12C1-0DF9-46AE-8A20-A359AE925967}" type="pres">
      <dgm:prSet presAssocID="{FEEDDBB2-55C3-469B-8B95-F7D351055C20}" presName="negativeSpace" presStyleCnt="0"/>
      <dgm:spPr/>
    </dgm:pt>
    <dgm:pt modelId="{486AD0A2-F1E5-459B-BA1D-459CB62715AA}" type="pres">
      <dgm:prSet presAssocID="{FEEDDBB2-55C3-469B-8B95-F7D351055C20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C6133-7280-4BA0-A353-DDC1320EBE36}" type="pres">
      <dgm:prSet presAssocID="{B0AEAC36-8673-4406-A8EF-717B5A405813}" presName="spaceBetweenRectangles" presStyleCnt="0"/>
      <dgm:spPr/>
    </dgm:pt>
    <dgm:pt modelId="{EFC3CD14-FBEA-4BDF-B915-237037EB2B73}" type="pres">
      <dgm:prSet presAssocID="{F730A1F7-901A-4F37-B23B-16DE359BB40C}" presName="parentLin" presStyleCnt="0"/>
      <dgm:spPr/>
    </dgm:pt>
    <dgm:pt modelId="{27C7A737-F494-4E8E-8773-731FA4CC12C0}" type="pres">
      <dgm:prSet presAssocID="{F730A1F7-901A-4F37-B23B-16DE359BB40C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F8F66569-4DBE-4ED3-9294-EF07549399EA}" type="pres">
      <dgm:prSet presAssocID="{F730A1F7-901A-4F37-B23B-16DE359BB40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23BC4-D024-422E-8C43-9EDBC503F65F}" type="pres">
      <dgm:prSet presAssocID="{F730A1F7-901A-4F37-B23B-16DE359BB40C}" presName="negativeSpace" presStyleCnt="0"/>
      <dgm:spPr/>
    </dgm:pt>
    <dgm:pt modelId="{CEC7169A-6338-4FD1-BCB7-55F1892DD599}" type="pres">
      <dgm:prSet presAssocID="{F730A1F7-901A-4F37-B23B-16DE359BB40C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F63EA-924F-48CF-900B-FA4E17D761A2}" type="pres">
      <dgm:prSet presAssocID="{FE5B39E7-F000-4CA0-801D-77EC793ACF2C}" presName="spaceBetweenRectangles" presStyleCnt="0"/>
      <dgm:spPr/>
    </dgm:pt>
    <dgm:pt modelId="{9146838D-4E85-44E4-8168-E17377402B07}" type="pres">
      <dgm:prSet presAssocID="{F4FD1AFF-C57B-4A64-BD79-F408C962D1B3}" presName="parentLin" presStyleCnt="0"/>
      <dgm:spPr/>
    </dgm:pt>
    <dgm:pt modelId="{E1F3F7C3-1256-41D2-A9EB-EC370E247C2C}" type="pres">
      <dgm:prSet presAssocID="{F4FD1AFF-C57B-4A64-BD79-F408C962D1B3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370DC508-2BE6-4861-8839-8FA17D5CC52E}" type="pres">
      <dgm:prSet presAssocID="{F4FD1AFF-C57B-4A64-BD79-F408C962D1B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3BFE4-6849-483F-958D-76862022B2FB}" type="pres">
      <dgm:prSet presAssocID="{F4FD1AFF-C57B-4A64-BD79-F408C962D1B3}" presName="negativeSpace" presStyleCnt="0"/>
      <dgm:spPr/>
    </dgm:pt>
    <dgm:pt modelId="{2AA2B56B-B20A-46E4-B7DA-44DACD44CA7E}" type="pres">
      <dgm:prSet presAssocID="{F4FD1AFF-C57B-4A64-BD79-F408C962D1B3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34388-0784-421B-8F64-4036DBD0C78D}" type="pres">
      <dgm:prSet presAssocID="{CD9EA666-3901-4660-94D5-247455641C2E}" presName="spaceBetweenRectangles" presStyleCnt="0"/>
      <dgm:spPr/>
    </dgm:pt>
    <dgm:pt modelId="{4EB62BF5-574D-460D-9DFB-9B4D10C03D4A}" type="pres">
      <dgm:prSet presAssocID="{E42A34F0-D47D-4DF7-AC93-7F2DA1F3739B}" presName="parentLin" presStyleCnt="0"/>
      <dgm:spPr/>
    </dgm:pt>
    <dgm:pt modelId="{AF3CBABB-542C-47E2-B8F1-285138583B7A}" type="pres">
      <dgm:prSet presAssocID="{E42A34F0-D47D-4DF7-AC93-7F2DA1F3739B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69C02822-7516-4B95-810A-5106C1B5A44C}" type="pres">
      <dgm:prSet presAssocID="{E42A34F0-D47D-4DF7-AC93-7F2DA1F3739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5058D-1499-4943-9C44-1617F44AF4CD}" type="pres">
      <dgm:prSet presAssocID="{E42A34F0-D47D-4DF7-AC93-7F2DA1F3739B}" presName="negativeSpace" presStyleCnt="0"/>
      <dgm:spPr/>
    </dgm:pt>
    <dgm:pt modelId="{8B91509D-8920-4CE6-9E15-59D34D48D1DF}" type="pres">
      <dgm:prSet presAssocID="{E42A34F0-D47D-4DF7-AC93-7F2DA1F3739B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2036C-CF69-40A7-8989-C0A1DA9BF47A}" type="pres">
      <dgm:prSet presAssocID="{796CC1D4-30A3-48E2-A79A-D1BEE2D5EB99}" presName="spaceBetweenRectangles" presStyleCnt="0"/>
      <dgm:spPr/>
    </dgm:pt>
    <dgm:pt modelId="{AB3840C4-12B1-4319-8094-79F34F7D495D}" type="pres">
      <dgm:prSet presAssocID="{E03A3AC9-235F-4FBE-8073-E3DCADA7AD71}" presName="parentLin" presStyleCnt="0"/>
      <dgm:spPr/>
    </dgm:pt>
    <dgm:pt modelId="{DB42F3A7-421F-456E-90BF-BA7877E095D5}" type="pres">
      <dgm:prSet presAssocID="{E03A3AC9-235F-4FBE-8073-E3DCADA7AD71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CFBCD3D9-5DA5-43DD-BEB8-AF0DA53CA8F0}" type="pres">
      <dgm:prSet presAssocID="{E03A3AC9-235F-4FBE-8073-E3DCADA7AD7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F744E-FEE6-4E55-8D8D-0B20687EB62D}" type="pres">
      <dgm:prSet presAssocID="{E03A3AC9-235F-4FBE-8073-E3DCADA7AD71}" presName="negativeSpace" presStyleCnt="0"/>
      <dgm:spPr/>
    </dgm:pt>
    <dgm:pt modelId="{1D52A095-7506-4130-93A5-A0943F8C45FE}" type="pres">
      <dgm:prSet presAssocID="{E03A3AC9-235F-4FBE-8073-E3DCADA7AD71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73B01-089B-4AAB-896A-B5C0213F99AA}" type="pres">
      <dgm:prSet presAssocID="{E4A972D7-CB9A-4148-893A-E5715C79BCF3}" presName="spaceBetweenRectangles" presStyleCnt="0"/>
      <dgm:spPr/>
    </dgm:pt>
    <dgm:pt modelId="{8C7749A8-D6B3-468A-9EBA-8EEC65D97996}" type="pres">
      <dgm:prSet presAssocID="{37FBDD7A-05B4-4E93-8956-95F1F690E3C0}" presName="parentLin" presStyleCnt="0"/>
      <dgm:spPr/>
    </dgm:pt>
    <dgm:pt modelId="{5A5C9E08-BF7F-40F8-918C-36F264C5C056}" type="pres">
      <dgm:prSet presAssocID="{37FBDD7A-05B4-4E93-8956-95F1F690E3C0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A04B4450-51AE-4B25-93AC-6819EE0A31EA}" type="pres">
      <dgm:prSet presAssocID="{37FBDD7A-05B4-4E93-8956-95F1F690E3C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4179-3C69-489E-95B0-EE6C674D84A6}" type="pres">
      <dgm:prSet presAssocID="{37FBDD7A-05B4-4E93-8956-95F1F690E3C0}" presName="negativeSpace" presStyleCnt="0"/>
      <dgm:spPr/>
    </dgm:pt>
    <dgm:pt modelId="{EC3A89A9-69BF-4560-B81A-D18195E6DCCD}" type="pres">
      <dgm:prSet presAssocID="{37FBDD7A-05B4-4E93-8956-95F1F690E3C0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CA589-8152-4C1B-8648-5501DE6810AB}" srcId="{E453CD37-AE63-4CFF-880E-6DAE262B8197}" destId="{68D1DF3A-1974-4D13-BBCF-1D48B00454BF}" srcOrd="0" destOrd="0" parTransId="{DEBD3302-EC87-4932-8632-07A6CAFACE68}" sibTransId="{F5506ED4-D7AF-48A7-8F11-FAB6C2964B57}"/>
    <dgm:cxn modelId="{942243F8-78BE-412A-9709-28F8E5AEBFF2}" type="presOf" srcId="{E453CD37-AE63-4CFF-880E-6DAE262B8197}" destId="{7B79C426-DF34-4C4A-8BF2-ACAC77A8A188}" srcOrd="0" destOrd="0" presId="urn:microsoft.com/office/officeart/2005/8/layout/list1"/>
    <dgm:cxn modelId="{1225AB36-B63F-44FB-9C7E-E4F7B2A19154}" type="presOf" srcId="{0DA5FCB9-9D26-41C3-B6FA-AD67B6D728C4}" destId="{EC3A89A9-69BF-4560-B81A-D18195E6DCCD}" srcOrd="0" destOrd="0" presId="urn:microsoft.com/office/officeart/2005/8/layout/list1"/>
    <dgm:cxn modelId="{823D3C93-5461-4AB4-A25F-77A4ECDA2FB7}" srcId="{5A52BB16-7204-4E51-B0CE-000EB2043135}" destId="{5D2B1CBE-25AB-48B1-B6D8-B603E26D0DD7}" srcOrd="0" destOrd="0" parTransId="{957DB11E-82EA-4524-B76C-27B31DABDF67}" sibTransId="{A6F66277-BC47-405A-8257-C97E060BD1DC}"/>
    <dgm:cxn modelId="{C7D86E73-BEE0-48BC-8711-7A1CE499BC88}" type="presOf" srcId="{F4FD1AFF-C57B-4A64-BD79-F408C962D1B3}" destId="{370DC508-2BE6-4861-8839-8FA17D5CC52E}" srcOrd="1" destOrd="0" presId="urn:microsoft.com/office/officeart/2005/8/layout/list1"/>
    <dgm:cxn modelId="{7DDA42C4-F220-466E-BF54-8B3D879EB026}" srcId="{37FBDD7A-05B4-4E93-8956-95F1F690E3C0}" destId="{0DA5FCB9-9D26-41C3-B6FA-AD67B6D728C4}" srcOrd="0" destOrd="0" parTransId="{5ABFE408-CEEF-4CE3-87B2-B3570AB3BA1D}" sibTransId="{2DD341AB-B816-48CC-9EDA-F38C2987AF91}"/>
    <dgm:cxn modelId="{530D6E38-3CD5-43A9-AC6D-7361E31586D7}" srcId="{14EEFCF2-DCEA-4C1F-8F4F-D20185122C04}" destId="{E03A3AC9-235F-4FBE-8073-E3DCADA7AD71}" srcOrd="6" destOrd="0" parTransId="{099A48CB-C402-4EC7-BD61-1CB36F56657D}" sibTransId="{E4A972D7-CB9A-4148-893A-E5715C79BCF3}"/>
    <dgm:cxn modelId="{38D82688-5018-4EE6-BCE6-670E5148B8F0}" type="presOf" srcId="{0ED4FBB2-4C5F-46BB-9CCD-CD1F25CD02DE}" destId="{2AA2B56B-B20A-46E4-B7DA-44DACD44CA7E}" srcOrd="0" destOrd="0" presId="urn:microsoft.com/office/officeart/2005/8/layout/list1"/>
    <dgm:cxn modelId="{4F1ED4CD-FA9D-4AEA-BE2C-8EAB9485838F}" srcId="{14EEFCF2-DCEA-4C1F-8F4F-D20185122C04}" destId="{E453CD37-AE63-4CFF-880E-6DAE262B8197}" srcOrd="1" destOrd="0" parTransId="{91427A47-BC96-4FBB-8F2E-570BA0AA5A72}" sibTransId="{86FC3A33-B5D8-4090-AF45-94495C3BFB6B}"/>
    <dgm:cxn modelId="{18602D74-846C-4EAF-AF60-D52EA1764F0B}" type="presOf" srcId="{FEEDDBB2-55C3-469B-8B95-F7D351055C20}" destId="{33060DEA-178B-4732-B9FB-46C121D73F6E}" srcOrd="1" destOrd="0" presId="urn:microsoft.com/office/officeart/2005/8/layout/list1"/>
    <dgm:cxn modelId="{DA32F2FC-4E6F-4379-8D5F-BBD70DA4CCDE}" type="presOf" srcId="{E03A3AC9-235F-4FBE-8073-E3DCADA7AD71}" destId="{CFBCD3D9-5DA5-43DD-BEB8-AF0DA53CA8F0}" srcOrd="1" destOrd="0" presId="urn:microsoft.com/office/officeart/2005/8/layout/list1"/>
    <dgm:cxn modelId="{9C75B9B7-A658-4975-AA43-CC7BEFE2A792}" type="presOf" srcId="{F4FD1AFF-C57B-4A64-BD79-F408C962D1B3}" destId="{E1F3F7C3-1256-41D2-A9EB-EC370E247C2C}" srcOrd="0" destOrd="0" presId="urn:microsoft.com/office/officeart/2005/8/layout/list1"/>
    <dgm:cxn modelId="{F82A7DCC-AC73-48BD-A987-EF9A14562774}" type="presOf" srcId="{E03A3AC9-235F-4FBE-8073-E3DCADA7AD71}" destId="{DB42F3A7-421F-456E-90BF-BA7877E095D5}" srcOrd="0" destOrd="0" presId="urn:microsoft.com/office/officeart/2005/8/layout/list1"/>
    <dgm:cxn modelId="{ECBA66CB-8FB2-4220-A04A-7F88581AF7CE}" type="presOf" srcId="{FEEDDBB2-55C3-469B-8B95-F7D351055C20}" destId="{01C9780C-2444-44C8-BADD-E43366845FB5}" srcOrd="0" destOrd="0" presId="urn:microsoft.com/office/officeart/2005/8/layout/list1"/>
    <dgm:cxn modelId="{38D8A90A-2CC8-4B64-A828-C401FCA38035}" type="presOf" srcId="{C4840DC1-6C76-4B35-99A8-42ABA81F97F6}" destId="{8B91509D-8920-4CE6-9E15-59D34D48D1DF}" srcOrd="0" destOrd="0" presId="urn:microsoft.com/office/officeart/2005/8/layout/list1"/>
    <dgm:cxn modelId="{15DFAB8E-CF39-4C83-AF16-AC43A4AA9C71}" type="presOf" srcId="{14EEFCF2-DCEA-4C1F-8F4F-D20185122C04}" destId="{7F908AA2-D73A-4E8D-B80C-D7B051119AB1}" srcOrd="0" destOrd="0" presId="urn:microsoft.com/office/officeart/2005/8/layout/list1"/>
    <dgm:cxn modelId="{A1DF3E3D-400C-4ACB-9AEB-93BEF65B19B6}" type="presOf" srcId="{5D2B1CBE-25AB-48B1-B6D8-B603E26D0DD7}" destId="{7C69DA9A-49F9-4E32-80CB-5BEDA67477E9}" srcOrd="0" destOrd="0" presId="urn:microsoft.com/office/officeart/2005/8/layout/list1"/>
    <dgm:cxn modelId="{3930047E-AAE5-4440-9F46-ED58FB82C299}" srcId="{E42A34F0-D47D-4DF7-AC93-7F2DA1F3739B}" destId="{C4840DC1-6C76-4B35-99A8-42ABA81F97F6}" srcOrd="0" destOrd="0" parTransId="{D37C5493-CD48-4DCC-859E-4B89C40A43F9}" sibTransId="{8DA2E278-24E6-43FE-97A0-3A813ED022EB}"/>
    <dgm:cxn modelId="{C082BD20-D216-4174-A4FE-B11863F3F771}" srcId="{14EEFCF2-DCEA-4C1F-8F4F-D20185122C04}" destId="{F730A1F7-901A-4F37-B23B-16DE359BB40C}" srcOrd="3" destOrd="0" parTransId="{29F5D188-F48D-4815-8207-294BCEFBE113}" sibTransId="{FE5B39E7-F000-4CA0-801D-77EC793ACF2C}"/>
    <dgm:cxn modelId="{462E0E6B-1E1D-4176-9419-A5959F126E1B}" type="presOf" srcId="{4315AF65-0EC6-4E92-B1D2-2770BC75B203}" destId="{486AD0A2-F1E5-459B-BA1D-459CB62715AA}" srcOrd="0" destOrd="0" presId="urn:microsoft.com/office/officeart/2005/8/layout/list1"/>
    <dgm:cxn modelId="{557F4206-9ACE-49E1-B7CE-0A2D09490A9F}" srcId="{F730A1F7-901A-4F37-B23B-16DE359BB40C}" destId="{E26E8430-8F98-4295-BCB4-D1DA2A61032D}" srcOrd="0" destOrd="0" parTransId="{EEBB23A8-853A-4483-A820-541ACE59C6C2}" sibTransId="{7DE20D84-B726-425B-87FE-5B1D55462672}"/>
    <dgm:cxn modelId="{B268364E-2FE2-4E38-88AD-B122113627D1}" type="presOf" srcId="{37FBDD7A-05B4-4E93-8956-95F1F690E3C0}" destId="{A04B4450-51AE-4B25-93AC-6819EE0A31EA}" srcOrd="1" destOrd="0" presId="urn:microsoft.com/office/officeart/2005/8/layout/list1"/>
    <dgm:cxn modelId="{AA29ECEB-62D6-47B7-9108-DA5B7402B33B}" type="presOf" srcId="{5A52BB16-7204-4E51-B0CE-000EB2043135}" destId="{33616315-0409-4A73-9B0A-0C4A985FC7AB}" srcOrd="1" destOrd="0" presId="urn:microsoft.com/office/officeart/2005/8/layout/list1"/>
    <dgm:cxn modelId="{3456E1E8-1111-483A-AF5B-EEF7DB6E5DBF}" type="presOf" srcId="{5A52BB16-7204-4E51-B0CE-000EB2043135}" destId="{9EBB86E7-7898-4563-8E9D-8B2E69EC9DC3}" srcOrd="0" destOrd="0" presId="urn:microsoft.com/office/officeart/2005/8/layout/list1"/>
    <dgm:cxn modelId="{7CAE56FD-71E7-45E7-BFF8-CAAA523B25B1}" srcId="{14EEFCF2-DCEA-4C1F-8F4F-D20185122C04}" destId="{E42A34F0-D47D-4DF7-AC93-7F2DA1F3739B}" srcOrd="5" destOrd="0" parTransId="{3C0ED712-126B-4277-9A66-AABD5BFB72D6}" sibTransId="{796CC1D4-30A3-48E2-A79A-D1BEE2D5EB99}"/>
    <dgm:cxn modelId="{A5220812-1880-462F-90A5-88386D7CFC8F}" type="presOf" srcId="{68D1DF3A-1974-4D13-BBCF-1D48B00454BF}" destId="{BEBC6C52-3E5C-4332-B877-827AAF2D6545}" srcOrd="0" destOrd="0" presId="urn:microsoft.com/office/officeart/2005/8/layout/list1"/>
    <dgm:cxn modelId="{000083F6-B6F3-4001-930A-88AB31CA663E}" type="presOf" srcId="{E453CD37-AE63-4CFF-880E-6DAE262B8197}" destId="{D21769D5-2FEB-415B-81BE-61071A36E443}" srcOrd="1" destOrd="0" presId="urn:microsoft.com/office/officeart/2005/8/layout/list1"/>
    <dgm:cxn modelId="{FE625EBC-0502-44EA-A5E6-08CE06D944EA}" type="presOf" srcId="{37FBDD7A-05B4-4E93-8956-95F1F690E3C0}" destId="{5A5C9E08-BF7F-40F8-918C-36F264C5C056}" srcOrd="0" destOrd="0" presId="urn:microsoft.com/office/officeart/2005/8/layout/list1"/>
    <dgm:cxn modelId="{5E769D7A-5463-4E92-9749-6D77368AF611}" type="presOf" srcId="{E42A34F0-D47D-4DF7-AC93-7F2DA1F3739B}" destId="{69C02822-7516-4B95-810A-5106C1B5A44C}" srcOrd="1" destOrd="0" presId="urn:microsoft.com/office/officeart/2005/8/layout/list1"/>
    <dgm:cxn modelId="{C7D8BB3C-E141-485A-A490-11B02CCE5B18}" type="presOf" srcId="{F730A1F7-901A-4F37-B23B-16DE359BB40C}" destId="{27C7A737-F494-4E8E-8773-731FA4CC12C0}" srcOrd="0" destOrd="0" presId="urn:microsoft.com/office/officeart/2005/8/layout/list1"/>
    <dgm:cxn modelId="{C1C0AEC2-1B88-42D2-8BD4-AAB823D25C0B}" srcId="{F4FD1AFF-C57B-4A64-BD79-F408C962D1B3}" destId="{0ED4FBB2-4C5F-46BB-9CCD-CD1F25CD02DE}" srcOrd="0" destOrd="0" parTransId="{98484F22-0520-4D25-83EC-8BC9EB2EAAFF}" sibTransId="{1D004C86-2AA7-4F23-90D2-58280F4A22CA}"/>
    <dgm:cxn modelId="{A7156F2B-DB8C-40D4-926F-D3B2B369CD56}" srcId="{E03A3AC9-235F-4FBE-8073-E3DCADA7AD71}" destId="{2316D5FB-F821-4F5D-942E-F7031B0C2854}" srcOrd="0" destOrd="0" parTransId="{65E2968F-951B-49AE-8674-28883F0EEB5E}" sibTransId="{474F5A34-679A-47B2-9A94-4DCE84879139}"/>
    <dgm:cxn modelId="{FFDA23F8-1827-4A1D-B24D-0887F61E3C0F}" type="presOf" srcId="{2316D5FB-F821-4F5D-942E-F7031B0C2854}" destId="{1D52A095-7506-4130-93A5-A0943F8C45FE}" srcOrd="0" destOrd="0" presId="urn:microsoft.com/office/officeart/2005/8/layout/list1"/>
    <dgm:cxn modelId="{CFB7FE76-4A2A-4933-8D87-B508DFBB4B70}" srcId="{14EEFCF2-DCEA-4C1F-8F4F-D20185122C04}" destId="{5A52BB16-7204-4E51-B0CE-000EB2043135}" srcOrd="0" destOrd="0" parTransId="{4CA0E820-851C-48D6-8AEC-0E62E77DBE8E}" sibTransId="{2F4FF1F6-916E-4798-A135-AFFC9B50910E}"/>
    <dgm:cxn modelId="{E8106933-DFFA-410C-A387-7310B0378CF8}" srcId="{FEEDDBB2-55C3-469B-8B95-F7D351055C20}" destId="{4315AF65-0EC6-4E92-B1D2-2770BC75B203}" srcOrd="0" destOrd="0" parTransId="{4B50A833-F544-488B-B2F9-4E1B40DC9F24}" sibTransId="{90406868-35FB-497A-B7CD-19E39522DB8E}"/>
    <dgm:cxn modelId="{2F077296-96C8-49E1-9BC9-05A6BBD66553}" type="presOf" srcId="{F730A1F7-901A-4F37-B23B-16DE359BB40C}" destId="{F8F66569-4DBE-4ED3-9294-EF07549399EA}" srcOrd="1" destOrd="0" presId="urn:microsoft.com/office/officeart/2005/8/layout/list1"/>
    <dgm:cxn modelId="{61950E78-50BD-46DA-B7A3-72257936DFDF}" srcId="{14EEFCF2-DCEA-4C1F-8F4F-D20185122C04}" destId="{FEEDDBB2-55C3-469B-8B95-F7D351055C20}" srcOrd="2" destOrd="0" parTransId="{03A5FAE0-BBE0-4C4A-AC4F-F21B558DE514}" sibTransId="{B0AEAC36-8673-4406-A8EF-717B5A405813}"/>
    <dgm:cxn modelId="{59011EDE-8E48-4775-8908-C606F1B806F1}" srcId="{14EEFCF2-DCEA-4C1F-8F4F-D20185122C04}" destId="{37FBDD7A-05B4-4E93-8956-95F1F690E3C0}" srcOrd="7" destOrd="0" parTransId="{0B90F6DA-E660-46FE-B990-0E4B2E8F34F8}" sibTransId="{ADF5EEEF-B16F-42BA-9144-9EE90E45FDDC}"/>
    <dgm:cxn modelId="{9455AF0A-BD8A-4A60-BAA3-26F16CE378AA}" srcId="{14EEFCF2-DCEA-4C1F-8F4F-D20185122C04}" destId="{F4FD1AFF-C57B-4A64-BD79-F408C962D1B3}" srcOrd="4" destOrd="0" parTransId="{1253BC21-9F62-442A-85BC-E23733D252C9}" sibTransId="{CD9EA666-3901-4660-94D5-247455641C2E}"/>
    <dgm:cxn modelId="{95D557D9-A58A-40B5-A21C-2D5ABC4108A9}" type="presOf" srcId="{E26E8430-8F98-4295-BCB4-D1DA2A61032D}" destId="{CEC7169A-6338-4FD1-BCB7-55F1892DD599}" srcOrd="0" destOrd="0" presId="urn:microsoft.com/office/officeart/2005/8/layout/list1"/>
    <dgm:cxn modelId="{3FAF2106-6B98-4B16-A6C7-111BB01C5D2A}" type="presOf" srcId="{E42A34F0-D47D-4DF7-AC93-7F2DA1F3739B}" destId="{AF3CBABB-542C-47E2-B8F1-285138583B7A}" srcOrd="0" destOrd="0" presId="urn:microsoft.com/office/officeart/2005/8/layout/list1"/>
    <dgm:cxn modelId="{F949FFE4-65C8-4D1E-A2DB-D2F57E6A1A8C}" type="presParOf" srcId="{7F908AA2-D73A-4E8D-B80C-D7B051119AB1}" destId="{0E0452C6-42D7-40DC-8DC7-1D0997C5B163}" srcOrd="0" destOrd="0" presId="urn:microsoft.com/office/officeart/2005/8/layout/list1"/>
    <dgm:cxn modelId="{A197FF87-DE85-4C30-92CF-E41D37623429}" type="presParOf" srcId="{0E0452C6-42D7-40DC-8DC7-1D0997C5B163}" destId="{9EBB86E7-7898-4563-8E9D-8B2E69EC9DC3}" srcOrd="0" destOrd="0" presId="urn:microsoft.com/office/officeart/2005/8/layout/list1"/>
    <dgm:cxn modelId="{AEF64D8E-0598-4995-ACDA-CE13F2CB18AB}" type="presParOf" srcId="{0E0452C6-42D7-40DC-8DC7-1D0997C5B163}" destId="{33616315-0409-4A73-9B0A-0C4A985FC7AB}" srcOrd="1" destOrd="0" presId="urn:microsoft.com/office/officeart/2005/8/layout/list1"/>
    <dgm:cxn modelId="{D47DDB9F-F898-4AB7-AFEE-506419C0412C}" type="presParOf" srcId="{7F908AA2-D73A-4E8D-B80C-D7B051119AB1}" destId="{CBD7C590-FBBE-43F4-90F7-A3E5D5D484A6}" srcOrd="1" destOrd="0" presId="urn:microsoft.com/office/officeart/2005/8/layout/list1"/>
    <dgm:cxn modelId="{3CA4DA29-6E14-4080-A07B-F5E7F53F9078}" type="presParOf" srcId="{7F908AA2-D73A-4E8D-B80C-D7B051119AB1}" destId="{7C69DA9A-49F9-4E32-80CB-5BEDA67477E9}" srcOrd="2" destOrd="0" presId="urn:microsoft.com/office/officeart/2005/8/layout/list1"/>
    <dgm:cxn modelId="{4E0F8E91-63B0-4E84-81AD-ACCA21A6C819}" type="presParOf" srcId="{7F908AA2-D73A-4E8D-B80C-D7B051119AB1}" destId="{B78495C7-BA43-40A6-99E5-3B87093DDDAB}" srcOrd="3" destOrd="0" presId="urn:microsoft.com/office/officeart/2005/8/layout/list1"/>
    <dgm:cxn modelId="{5B65BEE9-56DD-4142-AADD-24B175405956}" type="presParOf" srcId="{7F908AA2-D73A-4E8D-B80C-D7B051119AB1}" destId="{9D590426-BB38-4A81-AA95-0C79E10C1337}" srcOrd="4" destOrd="0" presId="urn:microsoft.com/office/officeart/2005/8/layout/list1"/>
    <dgm:cxn modelId="{C77E47B1-4078-4F8F-B28C-CFD52B835396}" type="presParOf" srcId="{9D590426-BB38-4A81-AA95-0C79E10C1337}" destId="{7B79C426-DF34-4C4A-8BF2-ACAC77A8A188}" srcOrd="0" destOrd="0" presId="urn:microsoft.com/office/officeart/2005/8/layout/list1"/>
    <dgm:cxn modelId="{07B3C4AD-FBBB-4E11-AFAD-22C6041E7B86}" type="presParOf" srcId="{9D590426-BB38-4A81-AA95-0C79E10C1337}" destId="{D21769D5-2FEB-415B-81BE-61071A36E443}" srcOrd="1" destOrd="0" presId="urn:microsoft.com/office/officeart/2005/8/layout/list1"/>
    <dgm:cxn modelId="{CBA53B02-4A1B-4460-B594-3B5A2BCB2356}" type="presParOf" srcId="{7F908AA2-D73A-4E8D-B80C-D7B051119AB1}" destId="{E3A0750D-1A7E-48D4-A2DE-2711BE19CB57}" srcOrd="5" destOrd="0" presId="urn:microsoft.com/office/officeart/2005/8/layout/list1"/>
    <dgm:cxn modelId="{5E898FAD-32D9-4307-994C-DEC79E193E90}" type="presParOf" srcId="{7F908AA2-D73A-4E8D-B80C-D7B051119AB1}" destId="{BEBC6C52-3E5C-4332-B877-827AAF2D6545}" srcOrd="6" destOrd="0" presId="urn:microsoft.com/office/officeart/2005/8/layout/list1"/>
    <dgm:cxn modelId="{80FE45AE-4D62-4A66-BF62-7F2715D62586}" type="presParOf" srcId="{7F908AA2-D73A-4E8D-B80C-D7B051119AB1}" destId="{4A1757BD-06F5-490C-A1E5-3499F730DA9F}" srcOrd="7" destOrd="0" presId="urn:microsoft.com/office/officeart/2005/8/layout/list1"/>
    <dgm:cxn modelId="{E9654C65-55EE-4454-A93E-4C81290BB52B}" type="presParOf" srcId="{7F908AA2-D73A-4E8D-B80C-D7B051119AB1}" destId="{D0117AAD-C10C-4B43-AE9F-9A1F14F3CB64}" srcOrd="8" destOrd="0" presId="urn:microsoft.com/office/officeart/2005/8/layout/list1"/>
    <dgm:cxn modelId="{E5EC9042-0AD0-49D7-9876-D531CC793F0F}" type="presParOf" srcId="{D0117AAD-C10C-4B43-AE9F-9A1F14F3CB64}" destId="{01C9780C-2444-44C8-BADD-E43366845FB5}" srcOrd="0" destOrd="0" presId="urn:microsoft.com/office/officeart/2005/8/layout/list1"/>
    <dgm:cxn modelId="{9C177BAF-ABBA-4BD6-8CAE-BEE0D3AEF397}" type="presParOf" srcId="{D0117AAD-C10C-4B43-AE9F-9A1F14F3CB64}" destId="{33060DEA-178B-4732-B9FB-46C121D73F6E}" srcOrd="1" destOrd="0" presId="urn:microsoft.com/office/officeart/2005/8/layout/list1"/>
    <dgm:cxn modelId="{4CEB2ABE-8524-4703-9582-BAA1560B1721}" type="presParOf" srcId="{7F908AA2-D73A-4E8D-B80C-D7B051119AB1}" destId="{FA9C12C1-0DF9-46AE-8A20-A359AE925967}" srcOrd="9" destOrd="0" presId="urn:microsoft.com/office/officeart/2005/8/layout/list1"/>
    <dgm:cxn modelId="{538325F9-8ADA-46B6-A8B2-93AB09AD14D3}" type="presParOf" srcId="{7F908AA2-D73A-4E8D-B80C-D7B051119AB1}" destId="{486AD0A2-F1E5-459B-BA1D-459CB62715AA}" srcOrd="10" destOrd="0" presId="urn:microsoft.com/office/officeart/2005/8/layout/list1"/>
    <dgm:cxn modelId="{84492BBD-40B6-4D93-9B45-08A9A6429733}" type="presParOf" srcId="{7F908AA2-D73A-4E8D-B80C-D7B051119AB1}" destId="{B99C6133-7280-4BA0-A353-DDC1320EBE36}" srcOrd="11" destOrd="0" presId="urn:microsoft.com/office/officeart/2005/8/layout/list1"/>
    <dgm:cxn modelId="{F9F99CC2-9C4F-4CE8-96CD-7297892F2F92}" type="presParOf" srcId="{7F908AA2-D73A-4E8D-B80C-D7B051119AB1}" destId="{EFC3CD14-FBEA-4BDF-B915-237037EB2B73}" srcOrd="12" destOrd="0" presId="urn:microsoft.com/office/officeart/2005/8/layout/list1"/>
    <dgm:cxn modelId="{D2588470-ADF7-42D1-85BC-0C14989EED79}" type="presParOf" srcId="{EFC3CD14-FBEA-4BDF-B915-237037EB2B73}" destId="{27C7A737-F494-4E8E-8773-731FA4CC12C0}" srcOrd="0" destOrd="0" presId="urn:microsoft.com/office/officeart/2005/8/layout/list1"/>
    <dgm:cxn modelId="{7A422978-C0D5-46CB-A3D4-9D64DF532E85}" type="presParOf" srcId="{EFC3CD14-FBEA-4BDF-B915-237037EB2B73}" destId="{F8F66569-4DBE-4ED3-9294-EF07549399EA}" srcOrd="1" destOrd="0" presId="urn:microsoft.com/office/officeart/2005/8/layout/list1"/>
    <dgm:cxn modelId="{8C734C30-4EF8-4FCF-A573-A283377CAD69}" type="presParOf" srcId="{7F908AA2-D73A-4E8D-B80C-D7B051119AB1}" destId="{3FB23BC4-D024-422E-8C43-9EDBC503F65F}" srcOrd="13" destOrd="0" presId="urn:microsoft.com/office/officeart/2005/8/layout/list1"/>
    <dgm:cxn modelId="{C63EAA97-9642-43CC-BAF0-DE0422994632}" type="presParOf" srcId="{7F908AA2-D73A-4E8D-B80C-D7B051119AB1}" destId="{CEC7169A-6338-4FD1-BCB7-55F1892DD599}" srcOrd="14" destOrd="0" presId="urn:microsoft.com/office/officeart/2005/8/layout/list1"/>
    <dgm:cxn modelId="{1C0EA84F-BEB8-48E7-9183-724F0F1E24CF}" type="presParOf" srcId="{7F908AA2-D73A-4E8D-B80C-D7B051119AB1}" destId="{166F63EA-924F-48CF-900B-FA4E17D761A2}" srcOrd="15" destOrd="0" presId="urn:microsoft.com/office/officeart/2005/8/layout/list1"/>
    <dgm:cxn modelId="{370AF61A-6D6B-4F7E-B2E8-C7A7795B55A2}" type="presParOf" srcId="{7F908AA2-D73A-4E8D-B80C-D7B051119AB1}" destId="{9146838D-4E85-44E4-8168-E17377402B07}" srcOrd="16" destOrd="0" presId="urn:microsoft.com/office/officeart/2005/8/layout/list1"/>
    <dgm:cxn modelId="{4E5F2B8E-B584-4BD8-961D-CDC1781A78A8}" type="presParOf" srcId="{9146838D-4E85-44E4-8168-E17377402B07}" destId="{E1F3F7C3-1256-41D2-A9EB-EC370E247C2C}" srcOrd="0" destOrd="0" presId="urn:microsoft.com/office/officeart/2005/8/layout/list1"/>
    <dgm:cxn modelId="{B08FC644-444F-48C0-B506-4FD0329FD53E}" type="presParOf" srcId="{9146838D-4E85-44E4-8168-E17377402B07}" destId="{370DC508-2BE6-4861-8839-8FA17D5CC52E}" srcOrd="1" destOrd="0" presId="urn:microsoft.com/office/officeart/2005/8/layout/list1"/>
    <dgm:cxn modelId="{C8221D06-E37C-429C-8D1E-31B37560B607}" type="presParOf" srcId="{7F908AA2-D73A-4E8D-B80C-D7B051119AB1}" destId="{E293BFE4-6849-483F-958D-76862022B2FB}" srcOrd="17" destOrd="0" presId="urn:microsoft.com/office/officeart/2005/8/layout/list1"/>
    <dgm:cxn modelId="{02C562DC-D0DD-4F17-BB8E-7B95661594B1}" type="presParOf" srcId="{7F908AA2-D73A-4E8D-B80C-D7B051119AB1}" destId="{2AA2B56B-B20A-46E4-B7DA-44DACD44CA7E}" srcOrd="18" destOrd="0" presId="urn:microsoft.com/office/officeart/2005/8/layout/list1"/>
    <dgm:cxn modelId="{A0CCB190-6E85-41E5-966E-F15483242738}" type="presParOf" srcId="{7F908AA2-D73A-4E8D-B80C-D7B051119AB1}" destId="{BFB34388-0784-421B-8F64-4036DBD0C78D}" srcOrd="19" destOrd="0" presId="urn:microsoft.com/office/officeart/2005/8/layout/list1"/>
    <dgm:cxn modelId="{38C697D6-D133-41B2-BA30-2F1B2E2E3E29}" type="presParOf" srcId="{7F908AA2-D73A-4E8D-B80C-D7B051119AB1}" destId="{4EB62BF5-574D-460D-9DFB-9B4D10C03D4A}" srcOrd="20" destOrd="0" presId="urn:microsoft.com/office/officeart/2005/8/layout/list1"/>
    <dgm:cxn modelId="{62186BB5-6406-4029-A38C-FB1E58CEDB3A}" type="presParOf" srcId="{4EB62BF5-574D-460D-9DFB-9B4D10C03D4A}" destId="{AF3CBABB-542C-47E2-B8F1-285138583B7A}" srcOrd="0" destOrd="0" presId="urn:microsoft.com/office/officeart/2005/8/layout/list1"/>
    <dgm:cxn modelId="{220C6419-3E1C-4427-81DD-C328D97BDA0D}" type="presParOf" srcId="{4EB62BF5-574D-460D-9DFB-9B4D10C03D4A}" destId="{69C02822-7516-4B95-810A-5106C1B5A44C}" srcOrd="1" destOrd="0" presId="urn:microsoft.com/office/officeart/2005/8/layout/list1"/>
    <dgm:cxn modelId="{B8FD8CA3-FB17-45DF-A4FC-C1E6D738C661}" type="presParOf" srcId="{7F908AA2-D73A-4E8D-B80C-D7B051119AB1}" destId="{AC95058D-1499-4943-9C44-1617F44AF4CD}" srcOrd="21" destOrd="0" presId="urn:microsoft.com/office/officeart/2005/8/layout/list1"/>
    <dgm:cxn modelId="{364A7DF6-78A4-4218-A85E-FC7ADD730C6A}" type="presParOf" srcId="{7F908AA2-D73A-4E8D-B80C-D7B051119AB1}" destId="{8B91509D-8920-4CE6-9E15-59D34D48D1DF}" srcOrd="22" destOrd="0" presId="urn:microsoft.com/office/officeart/2005/8/layout/list1"/>
    <dgm:cxn modelId="{66915E98-7C96-4FC0-9125-CAA0DAA833E9}" type="presParOf" srcId="{7F908AA2-D73A-4E8D-B80C-D7B051119AB1}" destId="{0202036C-CF69-40A7-8989-C0A1DA9BF47A}" srcOrd="23" destOrd="0" presId="urn:microsoft.com/office/officeart/2005/8/layout/list1"/>
    <dgm:cxn modelId="{DB6D1BE6-DA97-4240-8064-836D1638CC1B}" type="presParOf" srcId="{7F908AA2-D73A-4E8D-B80C-D7B051119AB1}" destId="{AB3840C4-12B1-4319-8094-79F34F7D495D}" srcOrd="24" destOrd="0" presId="urn:microsoft.com/office/officeart/2005/8/layout/list1"/>
    <dgm:cxn modelId="{70ADDC9C-AFE5-41B7-8665-69CB3EBD6049}" type="presParOf" srcId="{AB3840C4-12B1-4319-8094-79F34F7D495D}" destId="{DB42F3A7-421F-456E-90BF-BA7877E095D5}" srcOrd="0" destOrd="0" presId="urn:microsoft.com/office/officeart/2005/8/layout/list1"/>
    <dgm:cxn modelId="{57B6C8F1-B018-47C8-919A-9B6BAE8E23CD}" type="presParOf" srcId="{AB3840C4-12B1-4319-8094-79F34F7D495D}" destId="{CFBCD3D9-5DA5-43DD-BEB8-AF0DA53CA8F0}" srcOrd="1" destOrd="0" presId="urn:microsoft.com/office/officeart/2005/8/layout/list1"/>
    <dgm:cxn modelId="{2884E691-837A-4985-A280-D1575DE19286}" type="presParOf" srcId="{7F908AA2-D73A-4E8D-B80C-D7B051119AB1}" destId="{059F744E-FEE6-4E55-8D8D-0B20687EB62D}" srcOrd="25" destOrd="0" presId="urn:microsoft.com/office/officeart/2005/8/layout/list1"/>
    <dgm:cxn modelId="{84EEA915-4BD0-4C7B-9EE4-DFB4C8BE8847}" type="presParOf" srcId="{7F908AA2-D73A-4E8D-B80C-D7B051119AB1}" destId="{1D52A095-7506-4130-93A5-A0943F8C45FE}" srcOrd="26" destOrd="0" presId="urn:microsoft.com/office/officeart/2005/8/layout/list1"/>
    <dgm:cxn modelId="{EBD89B10-380B-45B1-8733-22CC5AA83F14}" type="presParOf" srcId="{7F908AA2-D73A-4E8D-B80C-D7B051119AB1}" destId="{EE273B01-089B-4AAB-896A-B5C0213F99AA}" srcOrd="27" destOrd="0" presId="urn:microsoft.com/office/officeart/2005/8/layout/list1"/>
    <dgm:cxn modelId="{42E65737-DFED-46D3-B21B-E77F8DCD37A1}" type="presParOf" srcId="{7F908AA2-D73A-4E8D-B80C-D7B051119AB1}" destId="{8C7749A8-D6B3-468A-9EBA-8EEC65D97996}" srcOrd="28" destOrd="0" presId="urn:microsoft.com/office/officeart/2005/8/layout/list1"/>
    <dgm:cxn modelId="{7ADB405F-D8C9-4FF9-9125-9E8F1CB5183E}" type="presParOf" srcId="{8C7749A8-D6B3-468A-9EBA-8EEC65D97996}" destId="{5A5C9E08-BF7F-40F8-918C-36F264C5C056}" srcOrd="0" destOrd="0" presId="urn:microsoft.com/office/officeart/2005/8/layout/list1"/>
    <dgm:cxn modelId="{5A3728EB-2FA8-4C32-BCFC-71988399A8F4}" type="presParOf" srcId="{8C7749A8-D6B3-468A-9EBA-8EEC65D97996}" destId="{A04B4450-51AE-4B25-93AC-6819EE0A31EA}" srcOrd="1" destOrd="0" presId="urn:microsoft.com/office/officeart/2005/8/layout/list1"/>
    <dgm:cxn modelId="{B1E0B3F5-E956-4D38-B015-C65F8BE7A4CB}" type="presParOf" srcId="{7F908AA2-D73A-4E8D-B80C-D7B051119AB1}" destId="{850E4179-3C69-489E-95B0-EE6C674D84A6}" srcOrd="29" destOrd="0" presId="urn:microsoft.com/office/officeart/2005/8/layout/list1"/>
    <dgm:cxn modelId="{7BF4515D-378E-458F-A87D-E56923B0ABE7}" type="presParOf" srcId="{7F908AA2-D73A-4E8D-B80C-D7B051119AB1}" destId="{EC3A89A9-69BF-4560-B81A-D18195E6DCCD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DBE60-9E9A-4616-A0BA-B03A7A54D1A5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A04DA39-DEE4-499E-AE91-A0571F08872A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Nations submitted speaking and writing test samples for possible use in norming sessions</a:t>
          </a:r>
          <a:endParaRPr lang="en-US" dirty="0"/>
        </a:p>
      </dgm:t>
    </dgm:pt>
    <dgm:pt modelId="{BBEABD92-83A2-4158-A6C4-775F3E5C5799}" type="parTrans" cxnId="{E285EC89-C648-4C3C-A7FB-4AF1CE4AE732}">
      <dgm:prSet/>
      <dgm:spPr/>
      <dgm:t>
        <a:bodyPr/>
        <a:lstStyle/>
        <a:p>
          <a:endParaRPr lang="en-US"/>
        </a:p>
      </dgm:t>
    </dgm:pt>
    <dgm:pt modelId="{034475B4-2422-4BFE-BB55-50691114A2C1}" type="sibTrans" cxnId="{E285EC89-C648-4C3C-A7FB-4AF1CE4AE73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E8F1056-68C2-4C11-873A-8351D4A5750C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BILC STANAG 6001 testing experts reviewed the tests and provided feedback  </a:t>
          </a:r>
          <a:endParaRPr lang="en-US" dirty="0"/>
        </a:p>
      </dgm:t>
    </dgm:pt>
    <dgm:pt modelId="{CC8DAE6E-1B2F-48D9-9E6D-441CFB97E77A}" type="parTrans" cxnId="{629CAD51-1A7B-4D8A-8720-18D4325899A7}">
      <dgm:prSet/>
      <dgm:spPr/>
      <dgm:t>
        <a:bodyPr/>
        <a:lstStyle/>
        <a:p>
          <a:endParaRPr lang="en-US"/>
        </a:p>
      </dgm:t>
    </dgm:pt>
    <dgm:pt modelId="{6522126D-E131-4F2B-9462-776D59CE10F0}" type="sibTrans" cxnId="{629CAD51-1A7B-4D8A-8720-18D4325899A7}">
      <dgm:prSet custT="1"/>
      <dgm:spPr>
        <a:solidFill>
          <a:schemeClr val="accent1">
            <a:tint val="60000"/>
            <a:hueOff val="0"/>
            <a:satOff val="0"/>
            <a:lumOff val="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400" dirty="0" smtClean="0">
              <a:solidFill>
                <a:schemeClr val="accent5">
                  <a:lumMod val="50000"/>
                </a:schemeClr>
              </a:solidFill>
            </a:rPr>
            <a:t>Observations/Findings</a:t>
          </a:r>
          <a:endParaRPr lang="en-US" sz="1400" dirty="0">
            <a:solidFill>
              <a:schemeClr val="accent5">
                <a:lumMod val="50000"/>
              </a:schemeClr>
            </a:solidFill>
          </a:endParaRPr>
        </a:p>
      </dgm:t>
    </dgm:pt>
    <dgm:pt modelId="{B52DB7D7-1105-47F6-A478-A05BD31B1F55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Elicitation techniques affect a rater’s ability to rate </a:t>
          </a:r>
        </a:p>
        <a:p>
          <a:pPr algn="l"/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Non-alignment of tasks with elicited level affect rating and test-takers’ performance</a:t>
          </a:r>
        </a:p>
        <a:p>
          <a:pPr algn="l"/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Failure to establish floor and test at the level of probes affect rating – lack of “can do” evidence versus overwhelming “can’t do” evidence</a:t>
          </a:r>
        </a:p>
        <a:p>
          <a:pPr algn="l"/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Challenges with distinguishing between a 2+ and threshold 3 and between 0+ and 1</a:t>
          </a:r>
        </a:p>
        <a:p>
          <a:pPr algn="l"/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Under-representation of tasks and topics affect rating reliability</a:t>
          </a:r>
        </a:p>
        <a:p>
          <a:pPr algn="l"/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Rigid testing protocols (not adapted/tailored to the test-taker) exert stress on the test-taker 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B1EA6200-2903-4FBD-855E-FCAC75AF5D37}" type="parTrans" cxnId="{F8B89349-6161-4618-AEBD-5C754294DF92}">
      <dgm:prSet/>
      <dgm:spPr/>
      <dgm:t>
        <a:bodyPr/>
        <a:lstStyle/>
        <a:p>
          <a:endParaRPr lang="en-US"/>
        </a:p>
      </dgm:t>
    </dgm:pt>
    <dgm:pt modelId="{BFCBBC67-5462-4285-95B8-808A28742E5A}" type="sibTrans" cxnId="{F8B89349-6161-4618-AEBD-5C754294DF92}">
      <dgm:prSet/>
      <dgm:spPr/>
      <dgm:t>
        <a:bodyPr/>
        <a:lstStyle/>
        <a:p>
          <a:endParaRPr lang="en-US"/>
        </a:p>
      </dgm:t>
    </dgm:pt>
    <dgm:pt modelId="{52693FEA-9ADD-419F-A53E-F97C480B776B}" type="pres">
      <dgm:prSet presAssocID="{C1FDBE60-9E9A-4616-A0BA-B03A7A54D1A5}" presName="Name0" presStyleCnt="0">
        <dgm:presLayoutVars>
          <dgm:dir/>
          <dgm:resizeHandles val="exact"/>
        </dgm:presLayoutVars>
      </dgm:prSet>
      <dgm:spPr/>
    </dgm:pt>
    <dgm:pt modelId="{D550C76F-4FA3-46D4-BD8D-F1194FD481F0}" type="pres">
      <dgm:prSet presAssocID="{C1FDBE60-9E9A-4616-A0BA-B03A7A54D1A5}" presName="vNodes" presStyleCnt="0"/>
      <dgm:spPr/>
    </dgm:pt>
    <dgm:pt modelId="{608151CB-62D9-48A9-9836-1211F06DD7BE}" type="pres">
      <dgm:prSet presAssocID="{EA04DA39-DEE4-499E-AE91-A0571F0887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EA158-185F-4183-8701-72DFE0A045EA}" type="pres">
      <dgm:prSet presAssocID="{034475B4-2422-4BFE-BB55-50691114A2C1}" presName="spacerT" presStyleCnt="0"/>
      <dgm:spPr/>
    </dgm:pt>
    <dgm:pt modelId="{D87C58E8-A651-40E9-ADF9-CCFE93718061}" type="pres">
      <dgm:prSet presAssocID="{034475B4-2422-4BFE-BB55-50691114A2C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ABA5B4E-2A8A-4CDB-A3D4-E9D32F5C1EB0}" type="pres">
      <dgm:prSet presAssocID="{034475B4-2422-4BFE-BB55-50691114A2C1}" presName="spacerB" presStyleCnt="0"/>
      <dgm:spPr/>
    </dgm:pt>
    <dgm:pt modelId="{1CF1EBA3-056A-4CC8-8AE1-2B2CC1A86432}" type="pres">
      <dgm:prSet presAssocID="{EE8F1056-68C2-4C11-873A-8351D4A575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7C2EF-4583-4EDF-BAD4-A347BC39CCF9}" type="pres">
      <dgm:prSet presAssocID="{C1FDBE60-9E9A-4616-A0BA-B03A7A54D1A5}" presName="sibTransLast" presStyleLbl="sibTrans2D1" presStyleIdx="1" presStyleCnt="2" custScaleX="189133" custLinFactNeighborX="-24535" custLinFactNeighborY="3150"/>
      <dgm:spPr/>
      <dgm:t>
        <a:bodyPr/>
        <a:lstStyle/>
        <a:p>
          <a:endParaRPr lang="en-US"/>
        </a:p>
      </dgm:t>
    </dgm:pt>
    <dgm:pt modelId="{A140C00D-56D9-499C-8710-E6112C3C3478}" type="pres">
      <dgm:prSet presAssocID="{C1FDBE60-9E9A-4616-A0BA-B03A7A54D1A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72C9502-71C0-4027-A92D-40C034BD6F98}" type="pres">
      <dgm:prSet presAssocID="{C1FDBE60-9E9A-4616-A0BA-B03A7A54D1A5}" presName="lastNode" presStyleLbl="node1" presStyleIdx="2" presStyleCnt="3" custScaleX="143428" custScaleY="133276" custLinFactX="3696" custLinFactNeighborX="100000" custLinFactNeighborY="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4F0B3-5579-4579-9ED7-C725EEA4298C}" type="presOf" srcId="{6522126D-E131-4F2B-9462-776D59CE10F0}" destId="{0747C2EF-4583-4EDF-BAD4-A347BC39CCF9}" srcOrd="0" destOrd="0" presId="urn:microsoft.com/office/officeart/2005/8/layout/equation2"/>
    <dgm:cxn modelId="{629CAD51-1A7B-4D8A-8720-18D4325899A7}" srcId="{C1FDBE60-9E9A-4616-A0BA-B03A7A54D1A5}" destId="{EE8F1056-68C2-4C11-873A-8351D4A5750C}" srcOrd="1" destOrd="0" parTransId="{CC8DAE6E-1B2F-48D9-9E6D-441CFB97E77A}" sibTransId="{6522126D-E131-4F2B-9462-776D59CE10F0}"/>
    <dgm:cxn modelId="{D91790AF-47FA-454B-96A4-E9B817FE85DD}" type="presOf" srcId="{C1FDBE60-9E9A-4616-A0BA-B03A7A54D1A5}" destId="{52693FEA-9ADD-419F-A53E-F97C480B776B}" srcOrd="0" destOrd="0" presId="urn:microsoft.com/office/officeart/2005/8/layout/equation2"/>
    <dgm:cxn modelId="{E5FBB780-1BBE-4E80-B8BB-E609E1466661}" type="presOf" srcId="{EE8F1056-68C2-4C11-873A-8351D4A5750C}" destId="{1CF1EBA3-056A-4CC8-8AE1-2B2CC1A86432}" srcOrd="0" destOrd="0" presId="urn:microsoft.com/office/officeart/2005/8/layout/equation2"/>
    <dgm:cxn modelId="{83737848-60F1-440E-A2D0-E9580B07582D}" type="presOf" srcId="{EA04DA39-DEE4-499E-AE91-A0571F08872A}" destId="{608151CB-62D9-48A9-9836-1211F06DD7BE}" srcOrd="0" destOrd="0" presId="urn:microsoft.com/office/officeart/2005/8/layout/equation2"/>
    <dgm:cxn modelId="{A10F54AB-0DCB-40D7-8338-EA39E2F77CE7}" type="presOf" srcId="{6522126D-E131-4F2B-9462-776D59CE10F0}" destId="{A140C00D-56D9-499C-8710-E6112C3C3478}" srcOrd="1" destOrd="0" presId="urn:microsoft.com/office/officeart/2005/8/layout/equation2"/>
    <dgm:cxn modelId="{E285EC89-C648-4C3C-A7FB-4AF1CE4AE732}" srcId="{C1FDBE60-9E9A-4616-A0BA-B03A7A54D1A5}" destId="{EA04DA39-DEE4-499E-AE91-A0571F08872A}" srcOrd="0" destOrd="0" parTransId="{BBEABD92-83A2-4158-A6C4-775F3E5C5799}" sibTransId="{034475B4-2422-4BFE-BB55-50691114A2C1}"/>
    <dgm:cxn modelId="{B505CBEB-953A-4213-BC6D-D3861F85B151}" type="presOf" srcId="{B52DB7D7-1105-47F6-A478-A05BD31B1F55}" destId="{572C9502-71C0-4027-A92D-40C034BD6F98}" srcOrd="0" destOrd="0" presId="urn:microsoft.com/office/officeart/2005/8/layout/equation2"/>
    <dgm:cxn modelId="{F8B89349-6161-4618-AEBD-5C754294DF92}" srcId="{C1FDBE60-9E9A-4616-A0BA-B03A7A54D1A5}" destId="{B52DB7D7-1105-47F6-A478-A05BD31B1F55}" srcOrd="2" destOrd="0" parTransId="{B1EA6200-2903-4FBD-855E-FCAC75AF5D37}" sibTransId="{BFCBBC67-5462-4285-95B8-808A28742E5A}"/>
    <dgm:cxn modelId="{90591C73-94F6-4407-AFBD-5396F95A4621}" type="presOf" srcId="{034475B4-2422-4BFE-BB55-50691114A2C1}" destId="{D87C58E8-A651-40E9-ADF9-CCFE93718061}" srcOrd="0" destOrd="0" presId="urn:microsoft.com/office/officeart/2005/8/layout/equation2"/>
    <dgm:cxn modelId="{044468CF-AFB7-49AC-BA2D-C08AB02CA042}" type="presParOf" srcId="{52693FEA-9ADD-419F-A53E-F97C480B776B}" destId="{D550C76F-4FA3-46D4-BD8D-F1194FD481F0}" srcOrd="0" destOrd="0" presId="urn:microsoft.com/office/officeart/2005/8/layout/equation2"/>
    <dgm:cxn modelId="{23992A4E-E86D-41B4-8000-619200F2E683}" type="presParOf" srcId="{D550C76F-4FA3-46D4-BD8D-F1194FD481F0}" destId="{608151CB-62D9-48A9-9836-1211F06DD7BE}" srcOrd="0" destOrd="0" presId="urn:microsoft.com/office/officeart/2005/8/layout/equation2"/>
    <dgm:cxn modelId="{8840C7A3-D849-45BF-B1F4-581C1944727A}" type="presParOf" srcId="{D550C76F-4FA3-46D4-BD8D-F1194FD481F0}" destId="{F6DEA158-185F-4183-8701-72DFE0A045EA}" srcOrd="1" destOrd="0" presId="urn:microsoft.com/office/officeart/2005/8/layout/equation2"/>
    <dgm:cxn modelId="{1D9EEBF8-15E7-4EEE-9A22-5F87525B5F1D}" type="presParOf" srcId="{D550C76F-4FA3-46D4-BD8D-F1194FD481F0}" destId="{D87C58E8-A651-40E9-ADF9-CCFE93718061}" srcOrd="2" destOrd="0" presId="urn:microsoft.com/office/officeart/2005/8/layout/equation2"/>
    <dgm:cxn modelId="{CF7661B3-1509-4432-86C9-54788061CB9C}" type="presParOf" srcId="{D550C76F-4FA3-46D4-BD8D-F1194FD481F0}" destId="{5ABA5B4E-2A8A-4CDB-A3D4-E9D32F5C1EB0}" srcOrd="3" destOrd="0" presId="urn:microsoft.com/office/officeart/2005/8/layout/equation2"/>
    <dgm:cxn modelId="{FE6046C0-E1F0-416E-ACB2-48A3D7267A85}" type="presParOf" srcId="{D550C76F-4FA3-46D4-BD8D-F1194FD481F0}" destId="{1CF1EBA3-056A-4CC8-8AE1-2B2CC1A86432}" srcOrd="4" destOrd="0" presId="urn:microsoft.com/office/officeart/2005/8/layout/equation2"/>
    <dgm:cxn modelId="{B0CA34AF-D825-457C-AE11-F6AA275B28DC}" type="presParOf" srcId="{52693FEA-9ADD-419F-A53E-F97C480B776B}" destId="{0747C2EF-4583-4EDF-BAD4-A347BC39CCF9}" srcOrd="1" destOrd="0" presId="urn:microsoft.com/office/officeart/2005/8/layout/equation2"/>
    <dgm:cxn modelId="{25C44CB6-F132-4EF0-99E0-C4219828FDDD}" type="presParOf" srcId="{0747C2EF-4583-4EDF-BAD4-A347BC39CCF9}" destId="{A140C00D-56D9-499C-8710-E6112C3C3478}" srcOrd="0" destOrd="0" presId="urn:microsoft.com/office/officeart/2005/8/layout/equation2"/>
    <dgm:cxn modelId="{8E7617DF-BF49-4254-B4F1-691280852CEF}" type="presParOf" srcId="{52693FEA-9ADD-419F-A53E-F97C480B776B}" destId="{572C9502-71C0-4027-A92D-40C034BD6F9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1A09C5-3EC0-49D8-9292-BB62EC5C17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369E74-15BF-421D-ABB2-A61F9D89F2BC}">
      <dgm:prSet phldrT="[Tex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b="1" dirty="0" smtClean="0"/>
            <a:t>Level 4 - Expert</a:t>
          </a:r>
          <a:endParaRPr lang="en-US" sz="3600" b="1" dirty="0"/>
        </a:p>
      </dgm:t>
    </dgm:pt>
    <dgm:pt modelId="{ECFFF390-8EB7-44AE-A586-F84FD81F77D2}" type="parTrans" cxnId="{7ED8DD81-A9D2-44F5-9BE3-8218EE8627A0}">
      <dgm:prSet/>
      <dgm:spPr/>
      <dgm:t>
        <a:bodyPr/>
        <a:lstStyle/>
        <a:p>
          <a:endParaRPr lang="en-US"/>
        </a:p>
      </dgm:t>
    </dgm:pt>
    <dgm:pt modelId="{18D4D9D4-31DB-4568-9F68-AF9C1E44C010}" type="sibTrans" cxnId="{7ED8DD81-A9D2-44F5-9BE3-8218EE8627A0}">
      <dgm:prSet/>
      <dgm:spPr/>
      <dgm:t>
        <a:bodyPr/>
        <a:lstStyle/>
        <a:p>
          <a:endParaRPr lang="en-US"/>
        </a:p>
      </dgm:t>
    </dgm:pt>
    <dgm:pt modelId="{D93DB36C-BCDD-4832-B115-465533374B70}">
      <dgm:prSet phldrT="[Text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spcAft>
              <a:spcPts val="1800"/>
            </a:spcAft>
          </a:pPr>
          <a:r>
            <a:rPr lang="en-US" sz="24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typically only achieved by individuals who use the foreign language extensively on a daily basis as part of their profession or specialization</a:t>
          </a:r>
          <a:endParaRPr lang="en-US" sz="2400" dirty="0"/>
        </a:p>
      </dgm:t>
    </dgm:pt>
    <dgm:pt modelId="{9D2FCDB9-8BAA-4664-BD24-44AF243918FD}" type="parTrans" cxnId="{18C6905C-9C20-403B-B918-87D7F7FB0AE3}">
      <dgm:prSet/>
      <dgm:spPr/>
      <dgm:t>
        <a:bodyPr/>
        <a:lstStyle/>
        <a:p>
          <a:endParaRPr lang="en-US"/>
        </a:p>
      </dgm:t>
    </dgm:pt>
    <dgm:pt modelId="{400F0A5F-0682-4C6C-ABCC-EEC987597F99}" type="sibTrans" cxnId="{18C6905C-9C20-403B-B918-87D7F7FB0AE3}">
      <dgm:prSet/>
      <dgm:spPr/>
      <dgm:t>
        <a:bodyPr/>
        <a:lstStyle/>
        <a:p>
          <a:endParaRPr lang="en-US"/>
        </a:p>
      </dgm:t>
    </dgm:pt>
    <dgm:pt modelId="{F8CFB983-8C1F-4E18-9146-D5395D5AB27B}">
      <dgm:prSet phldrT="[Text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spcAft>
              <a:spcPts val="1800"/>
            </a:spcAft>
          </a:pPr>
          <a:r>
            <a:rPr lang="en-US" sz="24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usually more characteristic of individual ability than of job requirements </a:t>
          </a:r>
          <a:endParaRPr lang="en-US" sz="2400" dirty="0"/>
        </a:p>
      </dgm:t>
    </dgm:pt>
    <dgm:pt modelId="{06FF02D6-8BF6-4FF1-A482-D33A0222EAE8}" type="parTrans" cxnId="{E3B2459A-67F9-4439-8FC2-4CE070F349F8}">
      <dgm:prSet/>
      <dgm:spPr/>
      <dgm:t>
        <a:bodyPr/>
        <a:lstStyle/>
        <a:p>
          <a:endParaRPr lang="en-US"/>
        </a:p>
      </dgm:t>
    </dgm:pt>
    <dgm:pt modelId="{141AE63F-F945-4CF1-B5E1-82DDAB1C52F4}" type="sibTrans" cxnId="{E3B2459A-67F9-4439-8FC2-4CE070F349F8}">
      <dgm:prSet/>
      <dgm:spPr/>
      <dgm:t>
        <a:bodyPr/>
        <a:lstStyle/>
        <a:p>
          <a:endParaRPr lang="en-US"/>
        </a:p>
      </dgm:t>
    </dgm:pt>
    <dgm:pt modelId="{07B4D3EF-6895-4D08-B7F2-4881788B143C}">
      <dgm:prSet phldrT="[Text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spcAft>
              <a:spcPts val="1800"/>
            </a:spcAft>
          </a:pPr>
          <a:r>
            <a:rPr lang="en-US" sz="24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evaluative comprehension – reading/listening “beyond the lines”</a:t>
          </a:r>
          <a:endParaRPr lang="en-US" sz="2400" dirty="0"/>
        </a:p>
      </dgm:t>
    </dgm:pt>
    <dgm:pt modelId="{82F88AB0-02AB-49A9-A7E1-21D912B994E3}" type="parTrans" cxnId="{B16C7A35-1AC6-4B2A-A999-AAEAE2AEC3C7}">
      <dgm:prSet/>
      <dgm:spPr/>
      <dgm:t>
        <a:bodyPr/>
        <a:lstStyle/>
        <a:p>
          <a:endParaRPr lang="en-US"/>
        </a:p>
      </dgm:t>
    </dgm:pt>
    <dgm:pt modelId="{A92A8A7B-5020-4037-A7F4-42D364CCC610}" type="sibTrans" cxnId="{B16C7A35-1AC6-4B2A-A999-AAEAE2AEC3C7}">
      <dgm:prSet/>
      <dgm:spPr/>
      <dgm:t>
        <a:bodyPr/>
        <a:lstStyle/>
        <a:p>
          <a:endParaRPr lang="en-US"/>
        </a:p>
      </dgm:t>
    </dgm:pt>
    <dgm:pt modelId="{36192E38-CDB9-47D1-9111-B4D05C83F876}">
      <dgm:prSet phldrT="[Text]" custT="1"/>
      <dgm:spPr>
        <a:ln>
          <a:solidFill>
            <a:schemeClr val="accent1">
              <a:lumMod val="75000"/>
              <a:alpha val="90000"/>
            </a:scheme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2400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prerequisite: higher order thinking skills (e.g., deductive and inductive reasoning, analyzing, and synthesizing)</a:t>
          </a:r>
          <a:endParaRPr lang="en-US" sz="2400" dirty="0"/>
        </a:p>
      </dgm:t>
    </dgm:pt>
    <dgm:pt modelId="{9DDEC99E-ADD8-494C-A3ED-2FA9268F41AD}" type="parTrans" cxnId="{82D09095-866D-4E22-9B66-425EE7707426}">
      <dgm:prSet/>
      <dgm:spPr/>
      <dgm:t>
        <a:bodyPr/>
        <a:lstStyle/>
        <a:p>
          <a:endParaRPr lang="en-US"/>
        </a:p>
      </dgm:t>
    </dgm:pt>
    <dgm:pt modelId="{8FC4A914-ACC9-444F-A96E-FD61872BF240}" type="sibTrans" cxnId="{82D09095-866D-4E22-9B66-425EE7707426}">
      <dgm:prSet/>
      <dgm:spPr/>
      <dgm:t>
        <a:bodyPr/>
        <a:lstStyle/>
        <a:p>
          <a:endParaRPr lang="en-US"/>
        </a:p>
      </dgm:t>
    </dgm:pt>
    <dgm:pt modelId="{36F04D11-4421-41F3-B3C1-5103E0E4B290}" type="pres">
      <dgm:prSet presAssocID="{571A09C5-3EC0-49D8-9292-BB62EC5C17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CAF4C3-5B3A-4233-96C8-C55A8D4276C6}" type="pres">
      <dgm:prSet presAssocID="{10369E74-15BF-421D-ABB2-A61F9D89F2BC}" presName="composite" presStyleCnt="0"/>
      <dgm:spPr/>
    </dgm:pt>
    <dgm:pt modelId="{A3A95F0E-CF48-4B7D-92AD-F1B893691C5D}" type="pres">
      <dgm:prSet presAssocID="{10369E74-15BF-421D-ABB2-A61F9D89F2B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73B4E-01EE-4746-A4FB-D412969DD385}" type="pres">
      <dgm:prSet presAssocID="{10369E74-15BF-421D-ABB2-A61F9D89F2BC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382E4-DDE8-42EF-9C83-A2D8B26EE41B}" type="presOf" srcId="{07B4D3EF-6895-4D08-B7F2-4881788B143C}" destId="{4D673B4E-01EE-4746-A4FB-D412969DD385}" srcOrd="0" destOrd="2" presId="urn:microsoft.com/office/officeart/2005/8/layout/hList1"/>
    <dgm:cxn modelId="{B22F691E-0754-47D3-913C-DAE3D45238E2}" type="presOf" srcId="{F8CFB983-8C1F-4E18-9146-D5395D5AB27B}" destId="{4D673B4E-01EE-4746-A4FB-D412969DD385}" srcOrd="0" destOrd="1" presId="urn:microsoft.com/office/officeart/2005/8/layout/hList1"/>
    <dgm:cxn modelId="{82D09095-866D-4E22-9B66-425EE7707426}" srcId="{10369E74-15BF-421D-ABB2-A61F9D89F2BC}" destId="{36192E38-CDB9-47D1-9111-B4D05C83F876}" srcOrd="3" destOrd="0" parTransId="{9DDEC99E-ADD8-494C-A3ED-2FA9268F41AD}" sibTransId="{8FC4A914-ACC9-444F-A96E-FD61872BF240}"/>
    <dgm:cxn modelId="{7DDA0022-56DA-4858-A1F6-62B2B2FE4E76}" type="presOf" srcId="{10369E74-15BF-421D-ABB2-A61F9D89F2BC}" destId="{A3A95F0E-CF48-4B7D-92AD-F1B893691C5D}" srcOrd="0" destOrd="0" presId="urn:microsoft.com/office/officeart/2005/8/layout/hList1"/>
    <dgm:cxn modelId="{E3B2459A-67F9-4439-8FC2-4CE070F349F8}" srcId="{10369E74-15BF-421D-ABB2-A61F9D89F2BC}" destId="{F8CFB983-8C1F-4E18-9146-D5395D5AB27B}" srcOrd="1" destOrd="0" parTransId="{06FF02D6-8BF6-4FF1-A482-D33A0222EAE8}" sibTransId="{141AE63F-F945-4CF1-B5E1-82DDAB1C52F4}"/>
    <dgm:cxn modelId="{7ED8DD81-A9D2-44F5-9BE3-8218EE8627A0}" srcId="{571A09C5-3EC0-49D8-9292-BB62EC5C1751}" destId="{10369E74-15BF-421D-ABB2-A61F9D89F2BC}" srcOrd="0" destOrd="0" parTransId="{ECFFF390-8EB7-44AE-A586-F84FD81F77D2}" sibTransId="{18D4D9D4-31DB-4568-9F68-AF9C1E44C010}"/>
    <dgm:cxn modelId="{18C6905C-9C20-403B-B918-87D7F7FB0AE3}" srcId="{10369E74-15BF-421D-ABB2-A61F9D89F2BC}" destId="{D93DB36C-BCDD-4832-B115-465533374B70}" srcOrd="0" destOrd="0" parTransId="{9D2FCDB9-8BAA-4664-BD24-44AF243918FD}" sibTransId="{400F0A5F-0682-4C6C-ABCC-EEC987597F99}"/>
    <dgm:cxn modelId="{F88DB8E1-A376-466D-B5AB-C05710E68111}" type="presOf" srcId="{D93DB36C-BCDD-4832-B115-465533374B70}" destId="{4D673B4E-01EE-4746-A4FB-D412969DD385}" srcOrd="0" destOrd="0" presId="urn:microsoft.com/office/officeart/2005/8/layout/hList1"/>
    <dgm:cxn modelId="{CE3717D3-51EA-4AAC-B9EB-52871C16FE95}" type="presOf" srcId="{36192E38-CDB9-47D1-9111-B4D05C83F876}" destId="{4D673B4E-01EE-4746-A4FB-D412969DD385}" srcOrd="0" destOrd="3" presId="urn:microsoft.com/office/officeart/2005/8/layout/hList1"/>
    <dgm:cxn modelId="{FCE06D34-92B6-4BD3-BC42-1165533C48D6}" type="presOf" srcId="{571A09C5-3EC0-49D8-9292-BB62EC5C1751}" destId="{36F04D11-4421-41F3-B3C1-5103E0E4B290}" srcOrd="0" destOrd="0" presId="urn:microsoft.com/office/officeart/2005/8/layout/hList1"/>
    <dgm:cxn modelId="{B16C7A35-1AC6-4B2A-A999-AAEAE2AEC3C7}" srcId="{10369E74-15BF-421D-ABB2-A61F9D89F2BC}" destId="{07B4D3EF-6895-4D08-B7F2-4881788B143C}" srcOrd="2" destOrd="0" parTransId="{82F88AB0-02AB-49A9-A7E1-21D912B994E3}" sibTransId="{A92A8A7B-5020-4037-A7F4-42D364CCC610}"/>
    <dgm:cxn modelId="{06C9705D-446A-4352-895E-286002D37D62}" type="presParOf" srcId="{36F04D11-4421-41F3-B3C1-5103E0E4B290}" destId="{98CAF4C3-5B3A-4233-96C8-C55A8D4276C6}" srcOrd="0" destOrd="0" presId="urn:microsoft.com/office/officeart/2005/8/layout/hList1"/>
    <dgm:cxn modelId="{A52DBD1B-0303-4326-998E-D11614D98549}" type="presParOf" srcId="{98CAF4C3-5B3A-4233-96C8-C55A8D4276C6}" destId="{A3A95F0E-CF48-4B7D-92AD-F1B893691C5D}" srcOrd="0" destOrd="0" presId="urn:microsoft.com/office/officeart/2005/8/layout/hList1"/>
    <dgm:cxn modelId="{F0D74A8F-4065-49AF-A869-366BD007960F}" type="presParOf" srcId="{98CAF4C3-5B3A-4233-96C8-C55A8D4276C6}" destId="{4D673B4E-01EE-4746-A4FB-D412969DD3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218F61-7318-4955-9971-230B040F7C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723550-16C1-4229-83C9-F74A51FD1A78}">
      <dgm:prSet phldrT="[Text]"/>
      <dgm:spPr/>
      <dgm:t>
        <a:bodyPr/>
        <a:lstStyle/>
        <a:p>
          <a:r>
            <a:rPr lang="en-US" altLang="en-US" dirty="0" smtClean="0"/>
            <a:t>For receptive skills</a:t>
          </a:r>
          <a:endParaRPr lang="en-US" dirty="0"/>
        </a:p>
      </dgm:t>
    </dgm:pt>
    <dgm:pt modelId="{30FAF107-9DB6-4775-BE47-2AFF0FB219CF}" type="parTrans" cxnId="{FF7BBF80-0BAC-4719-92E0-BE93476957B7}">
      <dgm:prSet/>
      <dgm:spPr/>
      <dgm:t>
        <a:bodyPr/>
        <a:lstStyle/>
        <a:p>
          <a:endParaRPr lang="en-US"/>
        </a:p>
      </dgm:t>
    </dgm:pt>
    <dgm:pt modelId="{1DB79CC1-D379-4539-9E80-1985B677F764}" type="sibTrans" cxnId="{FF7BBF80-0BAC-4719-92E0-BE93476957B7}">
      <dgm:prSet/>
      <dgm:spPr/>
      <dgm:t>
        <a:bodyPr/>
        <a:lstStyle/>
        <a:p>
          <a:endParaRPr lang="en-US"/>
        </a:p>
      </dgm:t>
    </dgm:pt>
    <dgm:pt modelId="{6D5302A2-A62E-4E99-A888-56EBD9A6A7C9}">
      <dgm:prSet phldrT="[Text]"/>
      <dgm:spPr/>
      <dgm:t>
        <a:bodyPr/>
        <a:lstStyle/>
        <a:p>
          <a:r>
            <a:rPr lang="en-US" altLang="en-US" dirty="0" smtClean="0">
              <a:solidFill>
                <a:schemeClr val="accent5">
                  <a:lumMod val="75000"/>
                </a:schemeClr>
              </a:solidFill>
            </a:rPr>
            <a:t>Compensatory cut score setting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08C6E8A0-BBD1-44CD-B72E-3FC5C2032956}" type="parTrans" cxnId="{7B605066-733E-4434-A8C9-3D3279CF816F}">
      <dgm:prSet/>
      <dgm:spPr/>
      <dgm:t>
        <a:bodyPr/>
        <a:lstStyle/>
        <a:p>
          <a:endParaRPr lang="en-US"/>
        </a:p>
      </dgm:t>
    </dgm:pt>
    <dgm:pt modelId="{47985293-32BC-4371-9DAE-74BF5E1A092F}" type="sibTrans" cxnId="{7B605066-733E-4434-A8C9-3D3279CF816F}">
      <dgm:prSet/>
      <dgm:spPr/>
      <dgm:t>
        <a:bodyPr/>
        <a:lstStyle/>
        <a:p>
          <a:endParaRPr lang="en-US"/>
        </a:p>
      </dgm:t>
    </dgm:pt>
    <dgm:pt modelId="{BAAC0384-DAA1-441C-A4D8-687C91A9C5B6}">
      <dgm:prSet phldrT="[Text]"/>
      <dgm:spPr/>
      <dgm:t>
        <a:bodyPr/>
        <a:lstStyle/>
        <a:p>
          <a:r>
            <a:rPr lang="en-US" altLang="en-US" dirty="0" smtClean="0">
              <a:solidFill>
                <a:schemeClr val="accent5">
                  <a:lumMod val="75000"/>
                </a:schemeClr>
              </a:solidFill>
            </a:rPr>
            <a:t>Lack of alignment of author purpose, text type, and task in some test items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C6519EC9-54D9-4740-AD18-F25B8A480112}" type="parTrans" cxnId="{89BAD04C-2331-4742-BC46-050D7CC5FA5D}">
      <dgm:prSet/>
      <dgm:spPr/>
      <dgm:t>
        <a:bodyPr/>
        <a:lstStyle/>
        <a:p>
          <a:endParaRPr lang="en-US"/>
        </a:p>
      </dgm:t>
    </dgm:pt>
    <dgm:pt modelId="{447D7630-D8D7-4B56-BC0A-3C4176CFC561}" type="sibTrans" cxnId="{89BAD04C-2331-4742-BC46-050D7CC5FA5D}">
      <dgm:prSet/>
      <dgm:spPr/>
      <dgm:t>
        <a:bodyPr/>
        <a:lstStyle/>
        <a:p>
          <a:endParaRPr lang="en-US"/>
        </a:p>
      </dgm:t>
    </dgm:pt>
    <dgm:pt modelId="{9EEA05AD-0E38-42F9-9F3C-F19C0E8923BC}">
      <dgm:prSet phldrT="[Text]"/>
      <dgm:spPr/>
      <dgm:t>
        <a:bodyPr/>
        <a:lstStyle/>
        <a:p>
          <a:r>
            <a:rPr lang="en-US" altLang="en-US" dirty="0" smtClean="0"/>
            <a:t>For productive skills</a:t>
          </a:r>
          <a:endParaRPr lang="en-US" dirty="0"/>
        </a:p>
      </dgm:t>
    </dgm:pt>
    <dgm:pt modelId="{86A338F6-6687-4CDB-AAD7-C361B91F215C}" type="parTrans" cxnId="{BA00B4B2-2506-4FAF-82CD-75453D7C1DE4}">
      <dgm:prSet/>
      <dgm:spPr/>
      <dgm:t>
        <a:bodyPr/>
        <a:lstStyle/>
        <a:p>
          <a:endParaRPr lang="en-US"/>
        </a:p>
      </dgm:t>
    </dgm:pt>
    <dgm:pt modelId="{7F60B67E-179C-4EC5-987D-1D8BA43B2BC3}" type="sibTrans" cxnId="{BA00B4B2-2506-4FAF-82CD-75453D7C1DE4}">
      <dgm:prSet/>
      <dgm:spPr/>
      <dgm:t>
        <a:bodyPr/>
        <a:lstStyle/>
        <a:p>
          <a:endParaRPr lang="en-US"/>
        </a:p>
      </dgm:t>
    </dgm:pt>
    <dgm:pt modelId="{D853030D-EC8A-4DF4-B688-AF1BAB2E0528}">
      <dgm:prSet phldrT="[Text]"/>
      <dgm:spPr/>
      <dgm:t>
        <a:bodyPr/>
        <a:lstStyle/>
        <a:p>
          <a:r>
            <a:rPr lang="en-US" altLang="en-US" dirty="0" smtClean="0">
              <a:solidFill>
                <a:schemeClr val="accent5">
                  <a:lumMod val="75000"/>
                </a:schemeClr>
              </a:solidFill>
            </a:rPr>
            <a:t>Inadequate tester/rater norming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58E4C202-552F-43AB-9665-3FF231FADDB7}" type="parTrans" cxnId="{72AA1785-4FC6-4111-900C-18A1908E2AE1}">
      <dgm:prSet/>
      <dgm:spPr/>
      <dgm:t>
        <a:bodyPr/>
        <a:lstStyle/>
        <a:p>
          <a:endParaRPr lang="en-US"/>
        </a:p>
      </dgm:t>
    </dgm:pt>
    <dgm:pt modelId="{BDBAEB3F-047B-44FE-BE28-C5563AEF36C7}" type="sibTrans" cxnId="{72AA1785-4FC6-4111-900C-18A1908E2AE1}">
      <dgm:prSet/>
      <dgm:spPr/>
      <dgm:t>
        <a:bodyPr/>
        <a:lstStyle/>
        <a:p>
          <a:endParaRPr lang="en-US"/>
        </a:p>
      </dgm:t>
    </dgm:pt>
    <dgm:pt modelId="{155132B4-FCEA-4B4E-9EDC-53A7C7EE9B7D}">
      <dgm:prSet phldrT="[Text]"/>
      <dgm:spPr/>
      <dgm:t>
        <a:bodyPr/>
        <a:lstStyle/>
        <a:p>
          <a:r>
            <a:rPr lang="en-US" altLang="en-US" dirty="0" smtClean="0">
              <a:solidFill>
                <a:schemeClr val="accent5">
                  <a:lumMod val="75000"/>
                </a:schemeClr>
              </a:solidFill>
            </a:rPr>
            <a:t>Inconsistencies in interpretation of STANAG 6001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BE0A7524-79A3-478A-9C5B-928A0554A081}" type="parTrans" cxnId="{47F57F15-EB26-49FA-8407-4084528237F2}">
      <dgm:prSet/>
      <dgm:spPr/>
      <dgm:t>
        <a:bodyPr/>
        <a:lstStyle/>
        <a:p>
          <a:endParaRPr lang="en-US"/>
        </a:p>
      </dgm:t>
    </dgm:pt>
    <dgm:pt modelId="{3D5096BF-5336-4629-8EA1-93BFDC836BFB}" type="sibTrans" cxnId="{47F57F15-EB26-49FA-8407-4084528237F2}">
      <dgm:prSet/>
      <dgm:spPr/>
      <dgm:t>
        <a:bodyPr/>
        <a:lstStyle/>
        <a:p>
          <a:endParaRPr lang="en-US"/>
        </a:p>
      </dgm:t>
    </dgm:pt>
    <dgm:pt modelId="{573880E0-6576-4786-9C2D-A639883041EA}">
      <dgm:prSet phldrT="[Text]"/>
      <dgm:spPr/>
      <dgm:t>
        <a:bodyPr/>
        <a:lstStyle/>
        <a:p>
          <a:r>
            <a:rPr lang="en-US" altLang="en-US" dirty="0" smtClean="0">
              <a:solidFill>
                <a:schemeClr val="accent5">
                  <a:lumMod val="75000"/>
                </a:schemeClr>
              </a:solidFill>
            </a:rPr>
            <a:t>Inadequate item response alternatives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A465FAE1-7898-4226-BA44-E5F15B3BA14A}" type="parTrans" cxnId="{F36B034A-7202-4976-965D-22ECC98443B7}">
      <dgm:prSet/>
      <dgm:spPr/>
      <dgm:t>
        <a:bodyPr/>
        <a:lstStyle/>
        <a:p>
          <a:endParaRPr lang="en-US"/>
        </a:p>
      </dgm:t>
    </dgm:pt>
    <dgm:pt modelId="{D44AE993-65F4-4D4E-BC69-02337F9E3761}" type="sibTrans" cxnId="{F36B034A-7202-4976-965D-22ECC98443B7}">
      <dgm:prSet/>
      <dgm:spPr/>
      <dgm:t>
        <a:bodyPr/>
        <a:lstStyle/>
        <a:p>
          <a:endParaRPr lang="en-US"/>
        </a:p>
      </dgm:t>
    </dgm:pt>
    <dgm:pt modelId="{4C994B38-1E77-499D-A3ED-563F4D490409}" type="pres">
      <dgm:prSet presAssocID="{BB218F61-7318-4955-9971-230B040F7C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99EABC-1346-40B4-B69F-1C764408B325}" type="pres">
      <dgm:prSet presAssocID="{41723550-16C1-4229-83C9-F74A51FD1A78}" presName="composite" presStyleCnt="0"/>
      <dgm:spPr/>
    </dgm:pt>
    <dgm:pt modelId="{FBE5247A-ED85-436E-ADE4-DAE8F91DC9D1}" type="pres">
      <dgm:prSet presAssocID="{41723550-16C1-4229-83C9-F74A51FD1A7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07C90-69A5-4C04-BF5B-EA90BA71092A}" type="pres">
      <dgm:prSet presAssocID="{41723550-16C1-4229-83C9-F74A51FD1A7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747B7-3C20-4535-8629-F84AA28BBD93}" type="pres">
      <dgm:prSet presAssocID="{1DB79CC1-D379-4539-9E80-1985B677F764}" presName="space" presStyleCnt="0"/>
      <dgm:spPr/>
    </dgm:pt>
    <dgm:pt modelId="{7FC6340C-EAC7-4697-B889-4C0155CF0F99}" type="pres">
      <dgm:prSet presAssocID="{9EEA05AD-0E38-42F9-9F3C-F19C0E8923BC}" presName="composite" presStyleCnt="0"/>
      <dgm:spPr/>
    </dgm:pt>
    <dgm:pt modelId="{71198FEE-96F5-4631-9385-B9A37E56EA77}" type="pres">
      <dgm:prSet presAssocID="{9EEA05AD-0E38-42F9-9F3C-F19C0E8923B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9E4A3-FC4C-43C5-8224-C14C37159F24}" type="pres">
      <dgm:prSet presAssocID="{9EEA05AD-0E38-42F9-9F3C-F19C0E8923B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7BBF80-0BAC-4719-92E0-BE93476957B7}" srcId="{BB218F61-7318-4955-9971-230B040F7C4F}" destId="{41723550-16C1-4229-83C9-F74A51FD1A78}" srcOrd="0" destOrd="0" parTransId="{30FAF107-9DB6-4775-BE47-2AFF0FB219CF}" sibTransId="{1DB79CC1-D379-4539-9E80-1985B677F764}"/>
    <dgm:cxn modelId="{47F57F15-EB26-49FA-8407-4084528237F2}" srcId="{9EEA05AD-0E38-42F9-9F3C-F19C0E8923BC}" destId="{155132B4-FCEA-4B4E-9EDC-53A7C7EE9B7D}" srcOrd="1" destOrd="0" parTransId="{BE0A7524-79A3-478A-9C5B-928A0554A081}" sibTransId="{3D5096BF-5336-4629-8EA1-93BFDC836BFB}"/>
    <dgm:cxn modelId="{F93EA740-07C7-4A5F-8E2B-F7E6F51EEBBF}" type="presOf" srcId="{41723550-16C1-4229-83C9-F74A51FD1A78}" destId="{FBE5247A-ED85-436E-ADE4-DAE8F91DC9D1}" srcOrd="0" destOrd="0" presId="urn:microsoft.com/office/officeart/2005/8/layout/hList1"/>
    <dgm:cxn modelId="{BA00B4B2-2506-4FAF-82CD-75453D7C1DE4}" srcId="{BB218F61-7318-4955-9971-230B040F7C4F}" destId="{9EEA05AD-0E38-42F9-9F3C-F19C0E8923BC}" srcOrd="1" destOrd="0" parTransId="{86A338F6-6687-4CDB-AAD7-C361B91F215C}" sibTransId="{7F60B67E-179C-4EC5-987D-1D8BA43B2BC3}"/>
    <dgm:cxn modelId="{3A2BBB47-FB67-457C-98F2-CD087F85DDFB}" type="presOf" srcId="{9EEA05AD-0E38-42F9-9F3C-F19C0E8923BC}" destId="{71198FEE-96F5-4631-9385-B9A37E56EA77}" srcOrd="0" destOrd="0" presId="urn:microsoft.com/office/officeart/2005/8/layout/hList1"/>
    <dgm:cxn modelId="{F36B034A-7202-4976-965D-22ECC98443B7}" srcId="{41723550-16C1-4229-83C9-F74A51FD1A78}" destId="{573880E0-6576-4786-9C2D-A639883041EA}" srcOrd="2" destOrd="0" parTransId="{A465FAE1-7898-4226-BA44-E5F15B3BA14A}" sibTransId="{D44AE993-65F4-4D4E-BC69-02337F9E3761}"/>
    <dgm:cxn modelId="{0C5F9220-9B29-48D6-B368-E72FE73C59B6}" type="presOf" srcId="{BAAC0384-DAA1-441C-A4D8-687C91A9C5B6}" destId="{5DE07C90-69A5-4C04-BF5B-EA90BA71092A}" srcOrd="0" destOrd="1" presId="urn:microsoft.com/office/officeart/2005/8/layout/hList1"/>
    <dgm:cxn modelId="{72AA1785-4FC6-4111-900C-18A1908E2AE1}" srcId="{9EEA05AD-0E38-42F9-9F3C-F19C0E8923BC}" destId="{D853030D-EC8A-4DF4-B688-AF1BAB2E0528}" srcOrd="0" destOrd="0" parTransId="{58E4C202-552F-43AB-9665-3FF231FADDB7}" sibTransId="{BDBAEB3F-047B-44FE-BE28-C5563AEF36C7}"/>
    <dgm:cxn modelId="{7B605066-733E-4434-A8C9-3D3279CF816F}" srcId="{41723550-16C1-4229-83C9-F74A51FD1A78}" destId="{6D5302A2-A62E-4E99-A888-56EBD9A6A7C9}" srcOrd="0" destOrd="0" parTransId="{08C6E8A0-BBD1-44CD-B72E-3FC5C2032956}" sibTransId="{47985293-32BC-4371-9DAE-74BF5E1A092F}"/>
    <dgm:cxn modelId="{6337FFD2-FC04-4F17-9F0B-E79F84ADA81B}" type="presOf" srcId="{BB218F61-7318-4955-9971-230B040F7C4F}" destId="{4C994B38-1E77-499D-A3ED-563F4D490409}" srcOrd="0" destOrd="0" presId="urn:microsoft.com/office/officeart/2005/8/layout/hList1"/>
    <dgm:cxn modelId="{3A6525D1-7678-45AC-999B-69E332D635C9}" type="presOf" srcId="{155132B4-FCEA-4B4E-9EDC-53A7C7EE9B7D}" destId="{4E99E4A3-FC4C-43C5-8224-C14C37159F24}" srcOrd="0" destOrd="1" presId="urn:microsoft.com/office/officeart/2005/8/layout/hList1"/>
    <dgm:cxn modelId="{F9136F6C-76FD-43ED-930B-17C62437E890}" type="presOf" srcId="{D853030D-EC8A-4DF4-B688-AF1BAB2E0528}" destId="{4E99E4A3-FC4C-43C5-8224-C14C37159F24}" srcOrd="0" destOrd="0" presId="urn:microsoft.com/office/officeart/2005/8/layout/hList1"/>
    <dgm:cxn modelId="{B32B3F04-9249-4AEF-AA69-B84FF0B96924}" type="presOf" srcId="{6D5302A2-A62E-4E99-A888-56EBD9A6A7C9}" destId="{5DE07C90-69A5-4C04-BF5B-EA90BA71092A}" srcOrd="0" destOrd="0" presId="urn:microsoft.com/office/officeart/2005/8/layout/hList1"/>
    <dgm:cxn modelId="{9E4E1A60-38FE-45DE-8CA1-111B39B8B5C9}" type="presOf" srcId="{573880E0-6576-4786-9C2D-A639883041EA}" destId="{5DE07C90-69A5-4C04-BF5B-EA90BA71092A}" srcOrd="0" destOrd="2" presId="urn:microsoft.com/office/officeart/2005/8/layout/hList1"/>
    <dgm:cxn modelId="{89BAD04C-2331-4742-BC46-050D7CC5FA5D}" srcId="{41723550-16C1-4229-83C9-F74A51FD1A78}" destId="{BAAC0384-DAA1-441C-A4D8-687C91A9C5B6}" srcOrd="1" destOrd="0" parTransId="{C6519EC9-54D9-4740-AD18-F25B8A480112}" sibTransId="{447D7630-D8D7-4B56-BC0A-3C4176CFC561}"/>
    <dgm:cxn modelId="{74C70936-61B2-4916-AD68-44C9CFD7F238}" type="presParOf" srcId="{4C994B38-1E77-499D-A3ED-563F4D490409}" destId="{FC99EABC-1346-40B4-B69F-1C764408B325}" srcOrd="0" destOrd="0" presId="urn:microsoft.com/office/officeart/2005/8/layout/hList1"/>
    <dgm:cxn modelId="{671BEB5E-F372-4C08-9E35-993CE9BC4ABB}" type="presParOf" srcId="{FC99EABC-1346-40B4-B69F-1C764408B325}" destId="{FBE5247A-ED85-436E-ADE4-DAE8F91DC9D1}" srcOrd="0" destOrd="0" presId="urn:microsoft.com/office/officeart/2005/8/layout/hList1"/>
    <dgm:cxn modelId="{E4768372-C4A7-4F1F-9D45-A314B0DCDD3A}" type="presParOf" srcId="{FC99EABC-1346-40B4-B69F-1C764408B325}" destId="{5DE07C90-69A5-4C04-BF5B-EA90BA71092A}" srcOrd="1" destOrd="0" presId="urn:microsoft.com/office/officeart/2005/8/layout/hList1"/>
    <dgm:cxn modelId="{E12EB034-68F5-494A-ACCE-4AF190D0C000}" type="presParOf" srcId="{4C994B38-1E77-499D-A3ED-563F4D490409}" destId="{3E0747B7-3C20-4535-8629-F84AA28BBD93}" srcOrd="1" destOrd="0" presId="urn:microsoft.com/office/officeart/2005/8/layout/hList1"/>
    <dgm:cxn modelId="{4AC137FC-E3B3-4768-8D9D-3BE4E8C67A57}" type="presParOf" srcId="{4C994B38-1E77-499D-A3ED-563F4D490409}" destId="{7FC6340C-EAC7-4697-B889-4C0155CF0F99}" srcOrd="2" destOrd="0" presId="urn:microsoft.com/office/officeart/2005/8/layout/hList1"/>
    <dgm:cxn modelId="{C16DB8C5-F176-4430-92E5-2E747E201E78}" type="presParOf" srcId="{7FC6340C-EAC7-4697-B889-4C0155CF0F99}" destId="{71198FEE-96F5-4631-9385-B9A37E56EA77}" srcOrd="0" destOrd="0" presId="urn:microsoft.com/office/officeart/2005/8/layout/hList1"/>
    <dgm:cxn modelId="{8BB5A469-50A4-4474-9FE4-AE50AA45DC46}" type="presParOf" srcId="{7FC6340C-EAC7-4697-B889-4C0155CF0F99}" destId="{4E99E4A3-FC4C-43C5-8224-C14C37159F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D5ADA-2F24-4D43-8433-59A2AA61649D}">
      <dsp:nvSpPr>
        <dsp:cNvPr id="0" name=""/>
        <dsp:cNvSpPr/>
      </dsp:nvSpPr>
      <dsp:spPr>
        <a:xfrm>
          <a:off x="0" y="0"/>
          <a:ext cx="8128000" cy="1625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Why standardize?  </a:t>
          </a:r>
          <a:endParaRPr lang="en-US" sz="6500" kern="1200" dirty="0"/>
        </a:p>
      </dsp:txBody>
      <dsp:txXfrm>
        <a:off x="0" y="0"/>
        <a:ext cx="8128000" cy="1625600"/>
      </dsp:txXfrm>
    </dsp:sp>
    <dsp:sp modelId="{0EEF6B03-0F19-4DCE-8165-CF545642674C}">
      <dsp:nvSpPr>
        <dsp:cNvPr id="0" name=""/>
        <dsp:cNvSpPr/>
      </dsp:nvSpPr>
      <dsp:spPr>
        <a:xfrm>
          <a:off x="3968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Testing is a national responsibility.</a:t>
          </a:r>
          <a:endParaRPr lang="en-US" sz="2300" kern="1200" dirty="0"/>
        </a:p>
      </dsp:txBody>
      <dsp:txXfrm>
        <a:off x="3968" y="1625600"/>
        <a:ext cx="2706687" cy="3413760"/>
      </dsp:txXfrm>
    </dsp:sp>
    <dsp:sp modelId="{900F36D7-E9FC-4290-912D-566717CEA03E}">
      <dsp:nvSpPr>
        <dsp:cNvPr id="0" name=""/>
        <dsp:cNvSpPr/>
      </dsp:nvSpPr>
      <dsp:spPr>
        <a:xfrm>
          <a:off x="2710656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Linguistic interoperability cannot occur without standardization.</a:t>
          </a:r>
          <a:endParaRPr lang="en-US" sz="2300" kern="1200" dirty="0"/>
        </a:p>
      </dsp:txBody>
      <dsp:txXfrm>
        <a:off x="2710656" y="1625600"/>
        <a:ext cx="2706687" cy="3413760"/>
      </dsp:txXfrm>
    </dsp:sp>
    <dsp:sp modelId="{5D772253-88F3-463C-9E08-209CFAF00963}">
      <dsp:nvSpPr>
        <dsp:cNvPr id="0" name=""/>
        <dsp:cNvSpPr/>
      </dsp:nvSpPr>
      <dsp:spPr>
        <a:xfrm>
          <a:off x="5417343" y="1625600"/>
          <a:ext cx="2706687" cy="3413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NATO and Partner nations must have a common interpretation of the STANAG 6001 descriptors and how to accurately assess the language skills of their armed forces IAW STANAG 6001.</a:t>
          </a:r>
          <a:endParaRPr lang="en-US" sz="2300" kern="1200" dirty="0"/>
        </a:p>
      </dsp:txBody>
      <dsp:txXfrm>
        <a:off x="5417343" y="1625600"/>
        <a:ext cx="2706687" cy="3413760"/>
      </dsp:txXfrm>
    </dsp:sp>
    <dsp:sp modelId="{F744646C-C4C6-4E08-AA16-59E6C186FA4E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83BE-FF08-4C99-8C38-A61AB4901272}">
      <dsp:nvSpPr>
        <dsp:cNvPr id="0" name=""/>
        <dsp:cNvSpPr/>
      </dsp:nvSpPr>
      <dsp:spPr>
        <a:xfrm>
          <a:off x="0" y="30723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BFA27-45C5-48A9-834B-402E8C478D34}">
      <dsp:nvSpPr>
        <dsp:cNvPr id="0" name=""/>
        <dsp:cNvSpPr/>
      </dsp:nvSpPr>
      <dsp:spPr>
        <a:xfrm>
          <a:off x="406400" y="5631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Language Testing Seminars</a:t>
          </a:r>
          <a:endParaRPr lang="en-US" sz="1700" kern="1200" dirty="0"/>
        </a:p>
      </dsp:txBody>
      <dsp:txXfrm>
        <a:off x="430898" y="80811"/>
        <a:ext cx="5640604" cy="452844"/>
      </dsp:txXfrm>
    </dsp:sp>
    <dsp:sp modelId="{6BD46565-CB10-4F7E-A86D-1583D2FB80C7}">
      <dsp:nvSpPr>
        <dsp:cNvPr id="0" name=""/>
        <dsp:cNvSpPr/>
      </dsp:nvSpPr>
      <dsp:spPr>
        <a:xfrm>
          <a:off x="0" y="107835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F4AB2-95D9-4A24-A329-69EE9894F16D}">
      <dsp:nvSpPr>
        <dsp:cNvPr id="0" name=""/>
        <dsp:cNvSpPr/>
      </dsp:nvSpPr>
      <dsp:spPr>
        <a:xfrm>
          <a:off x="406400" y="82743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BILC Assistance to Nations</a:t>
          </a:r>
          <a:endParaRPr lang="en-US" sz="1700" kern="1200" dirty="0"/>
        </a:p>
      </dsp:txBody>
      <dsp:txXfrm>
        <a:off x="430898" y="851931"/>
        <a:ext cx="5640604" cy="452844"/>
      </dsp:txXfrm>
    </dsp:sp>
    <dsp:sp modelId="{0D05E2B0-8CCE-4B04-827F-89FCF4FD9E53}">
      <dsp:nvSpPr>
        <dsp:cNvPr id="0" name=""/>
        <dsp:cNvSpPr/>
      </dsp:nvSpPr>
      <dsp:spPr>
        <a:xfrm>
          <a:off x="0" y="184947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6665E-62A9-46DB-8C2A-265686531594}">
      <dsp:nvSpPr>
        <dsp:cNvPr id="0" name=""/>
        <dsp:cNvSpPr/>
      </dsp:nvSpPr>
      <dsp:spPr>
        <a:xfrm>
          <a:off x="406400" y="159855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Annual STANAG 6001 Testing Workshops	</a:t>
          </a:r>
          <a:endParaRPr lang="en-US" sz="1700" kern="1200" dirty="0"/>
        </a:p>
      </dsp:txBody>
      <dsp:txXfrm>
        <a:off x="430898" y="1623051"/>
        <a:ext cx="5640604" cy="452844"/>
      </dsp:txXfrm>
    </dsp:sp>
    <dsp:sp modelId="{1D41B2A7-CA88-4076-833D-46C84B07781C}">
      <dsp:nvSpPr>
        <dsp:cNvPr id="0" name=""/>
        <dsp:cNvSpPr/>
      </dsp:nvSpPr>
      <dsp:spPr>
        <a:xfrm>
          <a:off x="0" y="262059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FADCD-71C8-4765-8D83-8C7B8BEDB815}">
      <dsp:nvSpPr>
        <dsp:cNvPr id="0" name=""/>
        <dsp:cNvSpPr/>
      </dsp:nvSpPr>
      <dsp:spPr>
        <a:xfrm>
          <a:off x="406400" y="236967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Best Practices in STANAG 6001 Testing</a:t>
          </a:r>
          <a:endParaRPr lang="en-US" sz="1700" kern="1200" dirty="0"/>
        </a:p>
      </dsp:txBody>
      <dsp:txXfrm>
        <a:off x="430898" y="2394171"/>
        <a:ext cx="5640604" cy="452844"/>
      </dsp:txXfrm>
    </dsp:sp>
    <dsp:sp modelId="{F230AD79-05B3-4EAC-AAFE-A539A0131D51}">
      <dsp:nvSpPr>
        <dsp:cNvPr id="0" name=""/>
        <dsp:cNvSpPr/>
      </dsp:nvSpPr>
      <dsp:spPr>
        <a:xfrm>
          <a:off x="0" y="339171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FF509-D6DA-4100-8B83-160C0043A90F}">
      <dsp:nvSpPr>
        <dsp:cNvPr id="0" name=""/>
        <dsp:cNvSpPr/>
      </dsp:nvSpPr>
      <dsp:spPr>
        <a:xfrm>
          <a:off x="406400" y="314079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Toolbox for Language Testers</a:t>
          </a:r>
          <a:endParaRPr lang="en-US" sz="1700" kern="1200" dirty="0"/>
        </a:p>
      </dsp:txBody>
      <dsp:txXfrm>
        <a:off x="430898" y="3165291"/>
        <a:ext cx="5640604" cy="452844"/>
      </dsp:txXfrm>
    </dsp:sp>
    <dsp:sp modelId="{66D1B2D5-60C9-4F49-B175-A97A984FC8A4}">
      <dsp:nvSpPr>
        <dsp:cNvPr id="0" name=""/>
        <dsp:cNvSpPr/>
      </dsp:nvSpPr>
      <dsp:spPr>
        <a:xfrm>
          <a:off x="0" y="416283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7D8EE-08CA-4521-9CF5-B2C5762058DF}">
      <dsp:nvSpPr>
        <dsp:cNvPr id="0" name=""/>
        <dsp:cNvSpPr/>
      </dsp:nvSpPr>
      <dsp:spPr>
        <a:xfrm>
          <a:off x="406400" y="391191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Working Group on Level 4</a:t>
          </a:r>
          <a:endParaRPr lang="en-US" sz="1700" kern="1200" dirty="0"/>
        </a:p>
      </dsp:txBody>
      <dsp:txXfrm>
        <a:off x="430898" y="3936411"/>
        <a:ext cx="5640604" cy="452844"/>
      </dsp:txXfrm>
    </dsp:sp>
    <dsp:sp modelId="{3685CA52-FB55-4E37-8D39-EFD5D1A998E4}">
      <dsp:nvSpPr>
        <dsp:cNvPr id="0" name=""/>
        <dsp:cNvSpPr/>
      </dsp:nvSpPr>
      <dsp:spPr>
        <a:xfrm>
          <a:off x="0" y="493395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5F09D-F8B9-499D-9BB8-56EB9CA1EDA3}">
      <dsp:nvSpPr>
        <dsp:cNvPr id="0" name=""/>
        <dsp:cNvSpPr/>
      </dsp:nvSpPr>
      <dsp:spPr>
        <a:xfrm>
          <a:off x="406400" y="468303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Benchmark Advisory Test (BAT)</a:t>
          </a:r>
          <a:endParaRPr lang="en-US" sz="1700" kern="1200" dirty="0"/>
        </a:p>
      </dsp:txBody>
      <dsp:txXfrm>
        <a:off x="430898" y="4707531"/>
        <a:ext cx="564060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B0D9C-9859-4647-B1F9-1F33E80C720A}">
      <dsp:nvSpPr>
        <dsp:cNvPr id="0" name=""/>
        <dsp:cNvSpPr/>
      </dsp:nvSpPr>
      <dsp:spPr>
        <a:xfrm>
          <a:off x="17896" y="21420"/>
          <a:ext cx="5046999" cy="897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LTS</a:t>
          </a:r>
          <a:endParaRPr lang="en-US" sz="4000" b="1" kern="1200" dirty="0"/>
        </a:p>
      </dsp:txBody>
      <dsp:txXfrm>
        <a:off x="17896" y="21420"/>
        <a:ext cx="5046999" cy="897403"/>
      </dsp:txXfrm>
    </dsp:sp>
    <dsp:sp modelId="{E30AF98B-7C2B-4B48-81E7-F4C208B037B3}">
      <dsp:nvSpPr>
        <dsp:cNvPr id="0" name=""/>
        <dsp:cNvSpPr/>
      </dsp:nvSpPr>
      <dsp:spPr>
        <a:xfrm>
          <a:off x="1948" y="918824"/>
          <a:ext cx="5078895" cy="52174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Introduction to the scale: STANAG 6001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Familiarization with L1- L3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BAT protocol for testing writing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Test production process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Introduction to Validity Roadmap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Introduction to criterion-referenced testing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948" y="918824"/>
        <a:ext cx="5078895" cy="5217485"/>
      </dsp:txXfrm>
    </dsp:sp>
    <dsp:sp modelId="{D50B9EFC-71E1-4D73-BADF-C6C74661F9FF}">
      <dsp:nvSpPr>
        <dsp:cNvPr id="0" name=""/>
        <dsp:cNvSpPr/>
      </dsp:nvSpPr>
      <dsp:spPr>
        <a:xfrm>
          <a:off x="5724641" y="21420"/>
          <a:ext cx="5296125" cy="897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ALTS</a:t>
          </a:r>
          <a:endParaRPr lang="en-US" sz="4000" b="1" kern="1200" dirty="0"/>
        </a:p>
      </dsp:txBody>
      <dsp:txXfrm>
        <a:off x="5724641" y="21420"/>
        <a:ext cx="5296125" cy="897403"/>
      </dsp:txXfrm>
    </dsp:sp>
    <dsp:sp modelId="{161E5ECB-BEBD-416A-BCEB-C5A39B518536}">
      <dsp:nvSpPr>
        <dsp:cNvPr id="0" name=""/>
        <dsp:cNvSpPr/>
      </dsp:nvSpPr>
      <dsp:spPr>
        <a:xfrm>
          <a:off x="5721506" y="918824"/>
          <a:ext cx="5302395" cy="52174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Standardization exercises: STANAG 6001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Focus on L3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BAT protocols for testing speaking and writing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Validity Roadmap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Collect evidence/ documentation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5">
                  <a:lumMod val="50000"/>
                </a:schemeClr>
              </a:solidFill>
            </a:rPr>
            <a:t>Practical activities in statistical analysis for criterion-referenced tests</a:t>
          </a:r>
          <a:endParaRPr lang="en-US" sz="29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721506" y="918824"/>
        <a:ext cx="5302395" cy="5217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67BA0-4801-443A-9D32-BF5B2EE8B297}">
      <dsp:nvSpPr>
        <dsp:cNvPr id="0" name=""/>
        <dsp:cNvSpPr/>
      </dsp:nvSpPr>
      <dsp:spPr>
        <a:xfrm>
          <a:off x="0" y="363932"/>
          <a:ext cx="659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9033-F81C-4660-B9F1-FA4CAA067C7E}">
      <dsp:nvSpPr>
        <dsp:cNvPr id="0" name=""/>
        <dsp:cNvSpPr/>
      </dsp:nvSpPr>
      <dsp:spPr>
        <a:xfrm>
          <a:off x="329849" y="113012"/>
          <a:ext cx="46178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45" tIns="0" rIns="174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Azerbaijan</a:t>
          </a:r>
        </a:p>
      </dsp:txBody>
      <dsp:txXfrm>
        <a:off x="354347" y="137510"/>
        <a:ext cx="4568892" cy="452844"/>
      </dsp:txXfrm>
    </dsp:sp>
    <dsp:sp modelId="{CB2C87B1-C253-4BC0-8A4E-CF97FC6C727E}">
      <dsp:nvSpPr>
        <dsp:cNvPr id="0" name=""/>
        <dsp:cNvSpPr/>
      </dsp:nvSpPr>
      <dsp:spPr>
        <a:xfrm>
          <a:off x="0" y="1135053"/>
          <a:ext cx="659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E752D-44B3-4CBA-8AB5-943367DB5741}">
      <dsp:nvSpPr>
        <dsp:cNvPr id="0" name=""/>
        <dsp:cNvSpPr/>
      </dsp:nvSpPr>
      <dsp:spPr>
        <a:xfrm>
          <a:off x="329849" y="884133"/>
          <a:ext cx="46178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45" tIns="0" rIns="174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Bosnia-Herzegovina</a:t>
          </a:r>
          <a:endParaRPr lang="en-US" sz="1700" kern="1200" dirty="0"/>
        </a:p>
      </dsp:txBody>
      <dsp:txXfrm>
        <a:off x="354347" y="908631"/>
        <a:ext cx="4568892" cy="452844"/>
      </dsp:txXfrm>
    </dsp:sp>
    <dsp:sp modelId="{AA10546C-61EE-442D-8E29-202B9235AD78}">
      <dsp:nvSpPr>
        <dsp:cNvPr id="0" name=""/>
        <dsp:cNvSpPr/>
      </dsp:nvSpPr>
      <dsp:spPr>
        <a:xfrm>
          <a:off x="0" y="1906173"/>
          <a:ext cx="659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86C87-6D06-4902-8BE2-3195C32DBC08}">
      <dsp:nvSpPr>
        <dsp:cNvPr id="0" name=""/>
        <dsp:cNvSpPr/>
      </dsp:nvSpPr>
      <dsp:spPr>
        <a:xfrm>
          <a:off x="329849" y="1655252"/>
          <a:ext cx="46178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45" tIns="0" rIns="174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Georgia</a:t>
          </a:r>
          <a:endParaRPr lang="en-US" sz="1700" kern="1200" dirty="0"/>
        </a:p>
      </dsp:txBody>
      <dsp:txXfrm>
        <a:off x="354347" y="1679750"/>
        <a:ext cx="4568892" cy="452844"/>
      </dsp:txXfrm>
    </dsp:sp>
    <dsp:sp modelId="{67C710CF-E82B-4890-BEB9-7CBF224BD69E}">
      <dsp:nvSpPr>
        <dsp:cNvPr id="0" name=""/>
        <dsp:cNvSpPr/>
      </dsp:nvSpPr>
      <dsp:spPr>
        <a:xfrm>
          <a:off x="0" y="2677292"/>
          <a:ext cx="659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A7B3B-DCB9-443B-8F08-E9198EAA7DE2}">
      <dsp:nvSpPr>
        <dsp:cNvPr id="0" name=""/>
        <dsp:cNvSpPr/>
      </dsp:nvSpPr>
      <dsp:spPr>
        <a:xfrm>
          <a:off x="329849" y="2426373"/>
          <a:ext cx="46178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45" tIns="0" rIns="174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Macedonia</a:t>
          </a:r>
          <a:endParaRPr lang="en-US" sz="1700" kern="1200" dirty="0"/>
        </a:p>
      </dsp:txBody>
      <dsp:txXfrm>
        <a:off x="354347" y="2450871"/>
        <a:ext cx="4568892" cy="452844"/>
      </dsp:txXfrm>
    </dsp:sp>
    <dsp:sp modelId="{381D9F58-400A-44F9-8589-CD93B30BA224}">
      <dsp:nvSpPr>
        <dsp:cNvPr id="0" name=""/>
        <dsp:cNvSpPr/>
      </dsp:nvSpPr>
      <dsp:spPr>
        <a:xfrm>
          <a:off x="0" y="3448413"/>
          <a:ext cx="659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F04DE-C933-4E54-90CF-38264B85A6D2}">
      <dsp:nvSpPr>
        <dsp:cNvPr id="0" name=""/>
        <dsp:cNvSpPr/>
      </dsp:nvSpPr>
      <dsp:spPr>
        <a:xfrm>
          <a:off x="329849" y="3197493"/>
          <a:ext cx="46178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45" tIns="0" rIns="174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Moldova</a:t>
          </a:r>
          <a:endParaRPr lang="en-US" sz="1700" kern="1200" dirty="0"/>
        </a:p>
      </dsp:txBody>
      <dsp:txXfrm>
        <a:off x="354347" y="3221991"/>
        <a:ext cx="4568892" cy="452844"/>
      </dsp:txXfrm>
    </dsp:sp>
    <dsp:sp modelId="{BBD6072D-D25F-4227-AAFB-ECDE48C05973}">
      <dsp:nvSpPr>
        <dsp:cNvPr id="0" name=""/>
        <dsp:cNvSpPr/>
      </dsp:nvSpPr>
      <dsp:spPr>
        <a:xfrm>
          <a:off x="0" y="4219533"/>
          <a:ext cx="659698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E2A2E-C2FF-44F3-B43D-BDFEEB3DB95B}">
      <dsp:nvSpPr>
        <dsp:cNvPr id="0" name=""/>
        <dsp:cNvSpPr/>
      </dsp:nvSpPr>
      <dsp:spPr>
        <a:xfrm>
          <a:off x="329849" y="3968613"/>
          <a:ext cx="461788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545" tIns="0" rIns="174545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Ukraine</a:t>
          </a:r>
          <a:endParaRPr lang="en-US" sz="1700" kern="1200" dirty="0"/>
        </a:p>
      </dsp:txBody>
      <dsp:txXfrm>
        <a:off x="354347" y="3993111"/>
        <a:ext cx="4568892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9DA9A-49F9-4E32-80CB-5BEDA67477E9}">
      <dsp:nvSpPr>
        <dsp:cNvPr id="0" name=""/>
        <dsp:cNvSpPr/>
      </dsp:nvSpPr>
      <dsp:spPr>
        <a:xfrm>
          <a:off x="0" y="297975"/>
          <a:ext cx="516745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52" tIns="270764" rIns="40105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5">
                  <a:lumMod val="50000"/>
                </a:schemeClr>
              </a:solidFill>
            </a:rPr>
            <a:t>Testing speaking</a:t>
          </a:r>
          <a:endParaRPr lang="en-US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97975"/>
        <a:ext cx="5167454" cy="552825"/>
      </dsp:txXfrm>
    </dsp:sp>
    <dsp:sp modelId="{33616315-0409-4A73-9B0A-0C4A985FC7AB}">
      <dsp:nvSpPr>
        <dsp:cNvPr id="0" name=""/>
        <dsp:cNvSpPr/>
      </dsp:nvSpPr>
      <dsp:spPr>
        <a:xfrm>
          <a:off x="258372" y="106095"/>
          <a:ext cx="36172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722" tIns="0" rIns="1367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2010 Sarajevo, Bosnia and Herzegovina</a:t>
          </a:r>
          <a:endParaRPr lang="en-US" sz="1300" kern="1200" dirty="0"/>
        </a:p>
      </dsp:txBody>
      <dsp:txXfrm>
        <a:off x="277106" y="124829"/>
        <a:ext cx="3579749" cy="346292"/>
      </dsp:txXfrm>
    </dsp:sp>
    <dsp:sp modelId="{BEBC6C52-3E5C-4332-B877-827AAF2D6545}">
      <dsp:nvSpPr>
        <dsp:cNvPr id="0" name=""/>
        <dsp:cNvSpPr/>
      </dsp:nvSpPr>
      <dsp:spPr>
        <a:xfrm>
          <a:off x="0" y="1112880"/>
          <a:ext cx="516745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52" tIns="270764" rIns="40105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5">
                  <a:lumMod val="50000"/>
                </a:schemeClr>
              </a:solidFill>
            </a:rPr>
            <a:t>Testing writing</a:t>
          </a:r>
        </a:p>
      </dsp:txBody>
      <dsp:txXfrm>
        <a:off x="0" y="1112880"/>
        <a:ext cx="5167454" cy="552825"/>
      </dsp:txXfrm>
    </dsp:sp>
    <dsp:sp modelId="{D21769D5-2FEB-415B-81BE-61071A36E443}">
      <dsp:nvSpPr>
        <dsp:cNvPr id="0" name=""/>
        <dsp:cNvSpPr/>
      </dsp:nvSpPr>
      <dsp:spPr>
        <a:xfrm>
          <a:off x="258372" y="921000"/>
          <a:ext cx="36172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722" tIns="0" rIns="1367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2011 Stockholm, Sweden</a:t>
          </a:r>
        </a:p>
      </dsp:txBody>
      <dsp:txXfrm>
        <a:off x="277106" y="939734"/>
        <a:ext cx="3579749" cy="346292"/>
      </dsp:txXfrm>
    </dsp:sp>
    <dsp:sp modelId="{486AD0A2-F1E5-459B-BA1D-459CB62715AA}">
      <dsp:nvSpPr>
        <dsp:cNvPr id="0" name=""/>
        <dsp:cNvSpPr/>
      </dsp:nvSpPr>
      <dsp:spPr>
        <a:xfrm>
          <a:off x="0" y="1927785"/>
          <a:ext cx="516745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52" tIns="270764" rIns="40105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5">
                  <a:lumMod val="50000"/>
                </a:schemeClr>
              </a:solidFill>
            </a:rPr>
            <a:t>Testing listening</a:t>
          </a:r>
          <a:endParaRPr lang="en-US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927785"/>
        <a:ext cx="5167454" cy="552825"/>
      </dsp:txXfrm>
    </dsp:sp>
    <dsp:sp modelId="{33060DEA-178B-4732-B9FB-46C121D73F6E}">
      <dsp:nvSpPr>
        <dsp:cNvPr id="0" name=""/>
        <dsp:cNvSpPr/>
      </dsp:nvSpPr>
      <dsp:spPr>
        <a:xfrm>
          <a:off x="258372" y="1735905"/>
          <a:ext cx="36172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722" tIns="0" rIns="1367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2012 Copenhagen, Denmark</a:t>
          </a:r>
          <a:endParaRPr lang="en-US" sz="1300" kern="1200" dirty="0"/>
        </a:p>
      </dsp:txBody>
      <dsp:txXfrm>
        <a:off x="277106" y="1754639"/>
        <a:ext cx="3579749" cy="346292"/>
      </dsp:txXfrm>
    </dsp:sp>
    <dsp:sp modelId="{CEC7169A-6338-4FD1-BCB7-55F1892DD599}">
      <dsp:nvSpPr>
        <dsp:cNvPr id="0" name=""/>
        <dsp:cNvSpPr/>
      </dsp:nvSpPr>
      <dsp:spPr>
        <a:xfrm>
          <a:off x="0" y="2742690"/>
          <a:ext cx="516745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52" tIns="270764" rIns="40105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5">
                  <a:lumMod val="50000"/>
                </a:schemeClr>
              </a:solidFill>
            </a:rPr>
            <a:t>Integrating test development stages</a:t>
          </a:r>
          <a:endParaRPr lang="en-US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742690"/>
        <a:ext cx="5167454" cy="552825"/>
      </dsp:txXfrm>
    </dsp:sp>
    <dsp:sp modelId="{F8F66569-4DBE-4ED3-9294-EF07549399EA}">
      <dsp:nvSpPr>
        <dsp:cNvPr id="0" name=""/>
        <dsp:cNvSpPr/>
      </dsp:nvSpPr>
      <dsp:spPr>
        <a:xfrm>
          <a:off x="258372" y="2550810"/>
          <a:ext cx="36172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722" tIns="0" rIns="1367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2013 SHAPE Mons, Belgium</a:t>
          </a:r>
          <a:endParaRPr lang="en-US" sz="1300" kern="1200" dirty="0"/>
        </a:p>
      </dsp:txBody>
      <dsp:txXfrm>
        <a:off x="277106" y="2569544"/>
        <a:ext cx="3579749" cy="346292"/>
      </dsp:txXfrm>
    </dsp:sp>
    <dsp:sp modelId="{2AA2B56B-B20A-46E4-B7DA-44DACD44CA7E}">
      <dsp:nvSpPr>
        <dsp:cNvPr id="0" name=""/>
        <dsp:cNvSpPr/>
      </dsp:nvSpPr>
      <dsp:spPr>
        <a:xfrm>
          <a:off x="0" y="3557595"/>
          <a:ext cx="516745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52" tIns="270764" rIns="40105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5">
                  <a:lumMod val="50000"/>
                </a:schemeClr>
              </a:solidFill>
            </a:rPr>
            <a:t>Item development workshop</a:t>
          </a:r>
          <a:endParaRPr lang="en-US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557595"/>
        <a:ext cx="5167454" cy="552825"/>
      </dsp:txXfrm>
    </dsp:sp>
    <dsp:sp modelId="{370DC508-2BE6-4861-8839-8FA17D5CC52E}">
      <dsp:nvSpPr>
        <dsp:cNvPr id="0" name=""/>
        <dsp:cNvSpPr/>
      </dsp:nvSpPr>
      <dsp:spPr>
        <a:xfrm>
          <a:off x="258372" y="3365715"/>
          <a:ext cx="36172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722" tIns="0" rIns="1367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2014 Reichenau, Austria</a:t>
          </a:r>
          <a:endParaRPr lang="en-US" sz="1300" kern="1200" dirty="0"/>
        </a:p>
      </dsp:txBody>
      <dsp:txXfrm>
        <a:off x="277106" y="3384449"/>
        <a:ext cx="3579749" cy="346292"/>
      </dsp:txXfrm>
    </dsp:sp>
    <dsp:sp modelId="{8B91509D-8920-4CE6-9E15-59D34D48D1DF}">
      <dsp:nvSpPr>
        <dsp:cNvPr id="0" name=""/>
        <dsp:cNvSpPr/>
      </dsp:nvSpPr>
      <dsp:spPr>
        <a:xfrm>
          <a:off x="0" y="4372500"/>
          <a:ext cx="516745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52" tIns="270764" rIns="40105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5">
                  <a:lumMod val="50000"/>
                </a:schemeClr>
              </a:solidFill>
            </a:rPr>
            <a:t>Challenges in testing (text editing, authenticity &amp; Level 4)</a:t>
          </a:r>
          <a:endParaRPr lang="en-US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4372500"/>
        <a:ext cx="5167454" cy="552825"/>
      </dsp:txXfrm>
    </dsp:sp>
    <dsp:sp modelId="{69C02822-7516-4B95-810A-5106C1B5A44C}">
      <dsp:nvSpPr>
        <dsp:cNvPr id="0" name=""/>
        <dsp:cNvSpPr/>
      </dsp:nvSpPr>
      <dsp:spPr>
        <a:xfrm>
          <a:off x="258372" y="4180620"/>
          <a:ext cx="36172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722" tIns="0" rIns="1367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2015 Vilnius, Lithuania</a:t>
          </a:r>
          <a:endParaRPr lang="en-US" sz="1300" kern="1200" dirty="0"/>
        </a:p>
      </dsp:txBody>
      <dsp:txXfrm>
        <a:off x="277106" y="4199354"/>
        <a:ext cx="3579749" cy="346292"/>
      </dsp:txXfrm>
    </dsp:sp>
    <dsp:sp modelId="{1D52A095-7506-4130-93A5-A0943F8C45FE}">
      <dsp:nvSpPr>
        <dsp:cNvPr id="0" name=""/>
        <dsp:cNvSpPr/>
      </dsp:nvSpPr>
      <dsp:spPr>
        <a:xfrm>
          <a:off x="0" y="5187405"/>
          <a:ext cx="516745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52" tIns="270764" rIns="40105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5">
                  <a:lumMod val="50000"/>
                </a:schemeClr>
              </a:solidFill>
            </a:rPr>
            <a:t>Testing the test – How valid is our validity argument?</a:t>
          </a:r>
          <a:endParaRPr lang="en-US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5187405"/>
        <a:ext cx="5167454" cy="552825"/>
      </dsp:txXfrm>
    </dsp:sp>
    <dsp:sp modelId="{CFBCD3D9-5DA5-43DD-BEB8-AF0DA53CA8F0}">
      <dsp:nvSpPr>
        <dsp:cNvPr id="0" name=""/>
        <dsp:cNvSpPr/>
      </dsp:nvSpPr>
      <dsp:spPr>
        <a:xfrm>
          <a:off x="258372" y="4995525"/>
          <a:ext cx="36172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722" tIns="0" rIns="1367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2016 Brno, Czech Republic</a:t>
          </a:r>
          <a:endParaRPr lang="en-US" sz="1300" kern="1200" dirty="0"/>
        </a:p>
      </dsp:txBody>
      <dsp:txXfrm>
        <a:off x="277106" y="5014259"/>
        <a:ext cx="3579749" cy="346292"/>
      </dsp:txXfrm>
    </dsp:sp>
    <dsp:sp modelId="{EC3A89A9-69BF-4560-B81A-D18195E6DCCD}">
      <dsp:nvSpPr>
        <dsp:cNvPr id="0" name=""/>
        <dsp:cNvSpPr/>
      </dsp:nvSpPr>
      <dsp:spPr>
        <a:xfrm>
          <a:off x="0" y="6002310"/>
          <a:ext cx="516745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052" tIns="270764" rIns="401052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5">
                  <a:lumMod val="50000"/>
                </a:schemeClr>
              </a:solidFill>
            </a:rPr>
            <a:t>Tester success</a:t>
          </a:r>
          <a:endParaRPr lang="en-US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6002310"/>
        <a:ext cx="5167454" cy="552825"/>
      </dsp:txXfrm>
    </dsp:sp>
    <dsp:sp modelId="{A04B4450-51AE-4B25-93AC-6819EE0A31EA}">
      <dsp:nvSpPr>
        <dsp:cNvPr id="0" name=""/>
        <dsp:cNvSpPr/>
      </dsp:nvSpPr>
      <dsp:spPr>
        <a:xfrm>
          <a:off x="258372" y="5810430"/>
          <a:ext cx="361721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722" tIns="0" rIns="1367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2017 Skopje, Macedonia</a:t>
          </a:r>
          <a:endParaRPr lang="en-US" sz="1300" kern="1200" dirty="0"/>
        </a:p>
      </dsp:txBody>
      <dsp:txXfrm>
        <a:off x="277106" y="5829164"/>
        <a:ext cx="3579749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AD25B6-E1D6-4035-AFE3-8E034DFB88C0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FAF1DE-02A6-4773-88FC-744B200815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96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C4DEC-5075-4914-A086-641439CA3DEB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0FAC0-7A04-4292-8BB8-D5DE506929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4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81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4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75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1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30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698500"/>
            <a:ext cx="6132512" cy="345122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CA" dirty="0">
              <a:latin typeface="Times New Roman" charset="0"/>
              <a:cs typeface="+mn-cs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2534" indent="-289436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1000" b="0">
                <a:latin typeface="Times New Roman" charset="0"/>
              </a:rPr>
              <a:t>STANAG 6001 Plus Levels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534" indent="-289436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3518F6-F615-CB46-AC81-BD31DC673AAC}" type="slidenum">
              <a:rPr lang="nl-NL" sz="1000" b="0">
                <a:latin typeface="Times New Roman" charset="0"/>
              </a:rPr>
              <a:pPr/>
              <a:t>17</a:t>
            </a:fld>
            <a:endParaRPr lang="nl-NL" sz="10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75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698500"/>
            <a:ext cx="6132512" cy="345122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 smtClean="0">
              <a:latin typeface="Times New Roman" charset="0"/>
              <a:cs typeface="+mn-cs"/>
            </a:endParaRPr>
          </a:p>
          <a:p>
            <a:pPr>
              <a:defRPr/>
            </a:pPr>
            <a:endParaRPr lang="en-CA" dirty="0">
              <a:latin typeface="Times New Roman" charset="0"/>
              <a:cs typeface="+mn-cs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2534" indent="-289436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1000" b="0">
                <a:latin typeface="Times New Roman" charset="0"/>
              </a:rPr>
              <a:t>STANAG 6001 Plus Levels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534" indent="-289436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3518F6-F615-CB46-AC81-BD31DC673AAC}" type="slidenum">
              <a:rPr lang="nl-NL" sz="1000" b="0">
                <a:latin typeface="Times New Roman" charset="0"/>
              </a:rPr>
              <a:pPr/>
              <a:t>18</a:t>
            </a:fld>
            <a:endParaRPr lang="nl-NL" sz="10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31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698500"/>
            <a:ext cx="6132512" cy="345122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CA" dirty="0">
              <a:latin typeface="Times New Roman" charset="0"/>
              <a:cs typeface="+mn-cs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2534" indent="-289436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1000" b="0">
                <a:latin typeface="Times New Roman" charset="0"/>
              </a:rPr>
              <a:t>STANAG 6001 Plus Levels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534" indent="-289436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3518F6-F615-CB46-AC81-BD31DC673AAC}" type="slidenum">
              <a:rPr lang="nl-NL" sz="1000" b="0">
                <a:latin typeface="Times New Roman" charset="0"/>
              </a:rPr>
              <a:pPr/>
              <a:t>19</a:t>
            </a:fld>
            <a:endParaRPr lang="nl-NL" sz="10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5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17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688" y="698500"/>
            <a:ext cx="6132512" cy="3451225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CA" dirty="0">
              <a:latin typeface="Times New Roman" charset="0"/>
              <a:cs typeface="+mn-cs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52534" indent="-289436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l-NL" sz="1000" b="0">
                <a:latin typeface="Times New Roman" charset="0"/>
              </a:rPr>
              <a:t>STANAG 6001 Plus Levels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534" indent="-289436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45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43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40" indent="-231549"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38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36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34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32" indent="-231549" algn="ctr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3518F6-F615-CB46-AC81-BD31DC673AAC}" type="slidenum">
              <a:rPr lang="nl-NL" sz="1000" b="0">
                <a:latin typeface="Times New Roman" charset="0"/>
              </a:rPr>
              <a:pPr/>
              <a:t>20</a:t>
            </a:fld>
            <a:endParaRPr lang="nl-NL" sz="10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72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5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46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06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58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7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3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76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27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695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14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50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Observations – Listening </a:t>
            </a:r>
            <a:r>
              <a:rPr lang="en-US" altLang="en-US" dirty="0" smtClean="0"/>
              <a:t>Scores</a:t>
            </a:r>
          </a:p>
          <a:p>
            <a:r>
              <a:rPr lang="en-US" altLang="en-US" dirty="0"/>
              <a:t>Exact agreement of BAT and National Scores is 59%</a:t>
            </a:r>
          </a:p>
          <a:p>
            <a:r>
              <a:rPr lang="en-US" altLang="en-US" dirty="0"/>
              <a:t>When there is disagreement</a:t>
            </a:r>
          </a:p>
          <a:p>
            <a:pPr lvl="1"/>
            <a:r>
              <a:rPr lang="en-US" altLang="en-US" dirty="0"/>
              <a:t>In 52 cases, disagreement is across one contiguous level</a:t>
            </a:r>
          </a:p>
          <a:p>
            <a:pPr lvl="1"/>
            <a:r>
              <a:rPr lang="en-US" altLang="en-US" dirty="0"/>
              <a:t>In 10 cases, disagreement is across two levels (1/3 and 2/4)</a:t>
            </a:r>
          </a:p>
          <a:p>
            <a:pPr lvl="1"/>
            <a:r>
              <a:rPr lang="en-US" altLang="en-US" dirty="0"/>
              <a:t>National score is </a:t>
            </a:r>
            <a:r>
              <a:rPr lang="en-US" altLang="en-US" dirty="0">
                <a:solidFill>
                  <a:srgbClr val="0066FF"/>
                </a:solidFill>
              </a:rPr>
              <a:t>HIGHER</a:t>
            </a:r>
            <a:r>
              <a:rPr lang="en-US" altLang="en-US" dirty="0"/>
              <a:t> in 81% of the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67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Observations – Speaking </a:t>
            </a:r>
            <a:r>
              <a:rPr lang="en-US" altLang="en-US" dirty="0" smtClean="0"/>
              <a:t>Scores</a:t>
            </a:r>
          </a:p>
          <a:p>
            <a:r>
              <a:rPr lang="en-US" altLang="en-US" dirty="0"/>
              <a:t>Exact agreement of BAT and National Scores is 50%</a:t>
            </a:r>
          </a:p>
          <a:p>
            <a:r>
              <a:rPr lang="en-US" altLang="en-US" dirty="0"/>
              <a:t>When there is disagreement</a:t>
            </a:r>
          </a:p>
          <a:p>
            <a:pPr lvl="1"/>
            <a:r>
              <a:rPr lang="en-US" altLang="en-US" dirty="0"/>
              <a:t>In 62 cases, disagreement is across one contiguous level</a:t>
            </a:r>
          </a:p>
          <a:p>
            <a:pPr lvl="1"/>
            <a:r>
              <a:rPr lang="en-US" altLang="en-US" dirty="0"/>
              <a:t>In 8 cases, disagreement is across two levels (1/3 and 2/4)</a:t>
            </a:r>
          </a:p>
          <a:p>
            <a:pPr lvl="1"/>
            <a:r>
              <a:rPr lang="en-US" altLang="en-US" dirty="0"/>
              <a:t>National score is </a:t>
            </a:r>
            <a:r>
              <a:rPr lang="en-US" altLang="en-US" dirty="0">
                <a:solidFill>
                  <a:srgbClr val="0066FF"/>
                </a:solidFill>
              </a:rPr>
              <a:t>HIGHER</a:t>
            </a:r>
            <a:r>
              <a:rPr lang="en-US" altLang="en-US" dirty="0"/>
              <a:t> in 97% of the cases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72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Observations – Reading </a:t>
            </a:r>
            <a:r>
              <a:rPr lang="en-US" altLang="en-US" dirty="0" smtClean="0"/>
              <a:t>Scores</a:t>
            </a:r>
          </a:p>
          <a:p>
            <a:r>
              <a:rPr lang="en-US" altLang="en-US" dirty="0"/>
              <a:t>Exact agreement of BAT and National Scores is 65%</a:t>
            </a:r>
          </a:p>
          <a:p>
            <a:r>
              <a:rPr lang="en-US" altLang="en-US" dirty="0"/>
              <a:t>When there is disagreement</a:t>
            </a:r>
          </a:p>
          <a:p>
            <a:pPr lvl="1"/>
            <a:r>
              <a:rPr lang="en-US" altLang="en-US" dirty="0"/>
              <a:t>In 49 cases, disagreement is across one contiguous level</a:t>
            </a:r>
          </a:p>
          <a:p>
            <a:pPr lvl="1"/>
            <a:r>
              <a:rPr lang="en-US" altLang="en-US" dirty="0"/>
              <a:t>In 3 cases, disagreement is across two levels (1/3 and 2/4)</a:t>
            </a:r>
          </a:p>
          <a:p>
            <a:pPr lvl="1"/>
            <a:r>
              <a:rPr lang="en-US" altLang="en-US" dirty="0"/>
              <a:t>National score is </a:t>
            </a:r>
            <a:r>
              <a:rPr lang="en-US" altLang="en-US" dirty="0">
                <a:solidFill>
                  <a:srgbClr val="0066FF"/>
                </a:solidFill>
              </a:rPr>
              <a:t>HIGHER</a:t>
            </a:r>
            <a:r>
              <a:rPr lang="en-US" altLang="en-US" dirty="0"/>
              <a:t> in 81% of the cases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50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Observations – Writing </a:t>
            </a:r>
            <a:r>
              <a:rPr lang="en-US" altLang="en-US" dirty="0" smtClean="0"/>
              <a:t>Scores</a:t>
            </a:r>
          </a:p>
          <a:p>
            <a:r>
              <a:rPr lang="en-US" altLang="en-US" dirty="0"/>
              <a:t>Exact agreement of BAT and National Scores is 47%</a:t>
            </a:r>
          </a:p>
          <a:p>
            <a:r>
              <a:rPr lang="en-US" altLang="en-US" dirty="0"/>
              <a:t>When there is disagreement</a:t>
            </a:r>
          </a:p>
          <a:p>
            <a:pPr lvl="1"/>
            <a:r>
              <a:rPr lang="en-US" altLang="en-US" dirty="0"/>
              <a:t>In 66 cases, disagreement is across one contiguous level</a:t>
            </a:r>
          </a:p>
          <a:p>
            <a:pPr lvl="1"/>
            <a:r>
              <a:rPr lang="en-US" altLang="en-US" dirty="0"/>
              <a:t>In 15 cases, disagreement is across two levels (1/3 and 2/4)</a:t>
            </a:r>
          </a:p>
          <a:p>
            <a:pPr lvl="1"/>
            <a:r>
              <a:rPr lang="en-US" altLang="en-US" dirty="0"/>
              <a:t>National score is </a:t>
            </a:r>
            <a:r>
              <a:rPr lang="en-US" altLang="en-US" dirty="0">
                <a:solidFill>
                  <a:srgbClr val="0066FF"/>
                </a:solidFill>
              </a:rPr>
              <a:t>HIGHER</a:t>
            </a:r>
            <a:r>
              <a:rPr lang="en-US" altLang="en-US" dirty="0"/>
              <a:t> in 98% of the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22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30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62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73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45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94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2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3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8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9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  <p:sp>
        <p:nvSpPr>
          <p:cNvPr id="46084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17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1463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27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99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71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43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1588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 smtClean="0"/>
              <a:t>Introduction to BILC</a:t>
            </a:r>
          </a:p>
        </p:txBody>
      </p:sp>
    </p:spTree>
    <p:extLst>
      <p:ext uri="{BB962C8B-B14F-4D97-AF65-F5344CB8AC3E}">
        <p14:creationId xmlns:p14="http://schemas.microsoft.com/office/powerpoint/2010/main" val="3641274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FAC0-7A04-4292-8BB8-D5DE506929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8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4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AC1D1-3EAD-4CF2-86FD-DDCFCF99B8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47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7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1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9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0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0BE8-292E-471C-936E-C44148593EC1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D43E-16DD-4794-9DBB-C6D2234F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microsoft.com/office/2007/relationships/diagramDrawing" Target="../diagrams/drawing4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12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BILC Standardization Efforts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&amp;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BAT, Round 2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4782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Peggy Garza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nd 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Roxane Harrison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57" y="4818651"/>
            <a:ext cx="1647463" cy="162389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6" y="300942"/>
            <a:ext cx="1721791" cy="13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29" y="187602"/>
            <a:ext cx="1623891" cy="16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3360" y="2615258"/>
            <a:ext cx="4791075" cy="1651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Building the argument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Evidence</a:t>
            </a:r>
          </a:p>
          <a:p>
            <a:pPr lvl="1"/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Documentation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3711" r="7604" b="12440"/>
          <a:stretch/>
        </p:blipFill>
        <p:spPr>
          <a:xfrm>
            <a:off x="930336" y="45899"/>
            <a:ext cx="5238902" cy="671371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856666" y="271645"/>
            <a:ext cx="2601533" cy="46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Brno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11" y="2542480"/>
            <a:ext cx="5164150" cy="307124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Content-Tasks-Accuracy (CTA) statements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Alignment worksheets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Angoffing procedures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99364" y="324881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05114" y="279740"/>
            <a:ext cx="11473475" cy="83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3600" dirty="0"/>
              <a:t>Tools and techniques to check </a:t>
            </a:r>
            <a:r>
              <a:rPr lang="en-US" sz="3600" dirty="0" smtClean="0"/>
              <a:t>test </a:t>
            </a:r>
            <a:r>
              <a:rPr lang="en-US" sz="3600" dirty="0"/>
              <a:t>item quality </a:t>
            </a:r>
            <a:r>
              <a:rPr lang="en-US" sz="3600" dirty="0" smtClean="0"/>
              <a:t>&amp; </a:t>
            </a:r>
            <a:r>
              <a:rPr lang="en-US" sz="3600" dirty="0"/>
              <a:t>alignment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12" y="997283"/>
            <a:ext cx="2615387" cy="46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Brno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1461">
            <a:off x="6663361" y="3223052"/>
            <a:ext cx="2306028" cy="298988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8014">
            <a:off x="7637749" y="1415679"/>
            <a:ext cx="3365934" cy="36662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80097">
            <a:off x="8764111" y="3468610"/>
            <a:ext cx="2057400" cy="29337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66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93" y="1463674"/>
            <a:ext cx="6007100" cy="51466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11 nations attended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Introduction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IRT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concepts 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advantages of using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Rasch IRT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analysis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Using jMetrik for Rasch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IRT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analysis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Interpretation of the data for informed decisions about tests and items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ndividualized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consultation on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national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test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datasets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IRT is the industry standard for computer-delivered and computer-adaptive testing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14" y="0"/>
            <a:ext cx="489857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134319" y="295677"/>
            <a:ext cx="5046563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IRT Workshop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10" y="2657475"/>
            <a:ext cx="830272" cy="11049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238625" y="1023997"/>
            <a:ext cx="2592678" cy="46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Brno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55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025650"/>
            <a:ext cx="4552950" cy="330835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Best Practices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Norming raters of speaking and writing tests 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Tools for tester success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07" y="1466850"/>
            <a:ext cx="6933193" cy="409921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04800" y="571782"/>
            <a:ext cx="4695825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Findings from Skopje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81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442" y="1563826"/>
            <a:ext cx="7872414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Purpose of STANAG 6001 language proficiency tests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design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development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administration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Hiring, training and norming testers</a:t>
            </a:r>
          </a:p>
          <a:p>
            <a:endParaRPr 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Stakeholders’ rights and responsibilities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62187" y="384476"/>
            <a:ext cx="7667625" cy="83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Best Practices in STANAG 6001 Testing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701" y="3649027"/>
            <a:ext cx="2343150" cy="2031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A method or technique that has consistently shown results superior to those achieved with other means, and that is used as a benchmark.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" y="1807917"/>
            <a:ext cx="3230880" cy="17251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9077325" y="149908"/>
            <a:ext cx="2833025" cy="46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Skopje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8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74496" y="233650"/>
            <a:ext cx="8443008" cy="83125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3600" dirty="0"/>
              <a:t>Norming Raters of Speaking &amp;Writing Tests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51125"/>
              </p:ext>
            </p:extLst>
          </p:nvPr>
        </p:nvGraphicFramePr>
        <p:xfrm>
          <a:off x="538865" y="1250850"/>
          <a:ext cx="11302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9210675" y="923307"/>
            <a:ext cx="2826996" cy="46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Skopje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3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046" y="1752601"/>
            <a:ext cx="5432117" cy="43338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825" y="1495426"/>
            <a:ext cx="6153151" cy="513397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BILC Policy Recommendations</a:t>
            </a:r>
          </a:p>
          <a:p>
            <a:endParaRPr lang="en-US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Toolbox for Testers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Self- assessment of testing organizations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Speaking and writing samples at different levels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Paper on Level 4: A Conceptual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odel and Implications for Testing</a:t>
            </a:r>
          </a:p>
          <a:p>
            <a:endParaRPr lang="en-US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Soon to be added: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Template for job descriptions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Content-task-accuracy alignment worksheets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item moderation guidelines and checklists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Evidence for building a validity argument</a:t>
            </a:r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28850" y="475475"/>
            <a:ext cx="7219950" cy="83125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BILC Website - www.natobilc.org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0" y="931940"/>
            <a:ext cx="2847976" cy="469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Findings from Skopje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37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0630" y="436177"/>
            <a:ext cx="931665" cy="838747"/>
            <a:chOff x="4532" y="1685"/>
            <a:chExt cx="3085" cy="2647"/>
          </a:xfrm>
        </p:grpSpPr>
        <p:sp>
          <p:nvSpPr>
            <p:cNvPr id="3" name="Freeform 3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569 w 2569"/>
                <a:gd name="T1" fmla="*/ 26 h 52"/>
                <a:gd name="T2" fmla="*/ 2569 w 2569"/>
                <a:gd name="T3" fmla="*/ 0 h 52"/>
                <a:gd name="T4" fmla="*/ 0 w 2569"/>
                <a:gd name="T5" fmla="*/ 0 h 52"/>
                <a:gd name="T6" fmla="*/ 0 w 2569"/>
                <a:gd name="T7" fmla="*/ 52 h 52"/>
                <a:gd name="T8" fmla="*/ 2569 w 2569"/>
                <a:gd name="T9" fmla="*/ 52 h 52"/>
                <a:gd name="T10" fmla="*/ 2569 w 2569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2972 w 2972"/>
                <a:gd name="T1" fmla="*/ 25 h 51"/>
                <a:gd name="T2" fmla="*/ 2972 w 2972"/>
                <a:gd name="T3" fmla="*/ 0 h 51"/>
                <a:gd name="T4" fmla="*/ 0 w 2972"/>
                <a:gd name="T5" fmla="*/ 0 h 51"/>
                <a:gd name="T6" fmla="*/ 0 w 2972"/>
                <a:gd name="T7" fmla="*/ 51 h 51"/>
                <a:gd name="T8" fmla="*/ 2972 w 2972"/>
                <a:gd name="T9" fmla="*/ 51 h 51"/>
                <a:gd name="T10" fmla="*/ 2972 w 2972"/>
                <a:gd name="T11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pic>
        <p:nvPicPr>
          <p:cNvPr id="32789" name="Picture 21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231" y="456449"/>
            <a:ext cx="1077019" cy="8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149062" y="18303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of BILC Working Group on Level 4 </a:t>
            </a:r>
            <a:r>
              <a:rPr lang="en-CA" sz="2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Proficiency</a:t>
            </a:r>
          </a:p>
          <a:p>
            <a:pPr marL="360363" lvl="1" indent="-360363"/>
            <a:endParaRPr lang="en-CA" sz="2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1" indent="-360363"/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Istanbul 2010</a:t>
            </a:r>
          </a:p>
          <a:p>
            <a:pPr marL="360363" lvl="1" indent="-360363"/>
            <a:endParaRPr lang="en-CA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1" indent="-360363"/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Aims: </a:t>
            </a:r>
          </a:p>
          <a:p>
            <a:pPr marL="625475" lvl="1" indent="-265113">
              <a:buFont typeface="Century Gothic" panose="020B0502020202020204" pitchFamily="34" charset="0"/>
              <a:buChar char="-"/>
              <a:tabLst>
                <a:tab pos="622300" algn="l"/>
              </a:tabLst>
            </a:pP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 nations feeling ill-equipped for testing at Level 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625475" lvl="1" indent="-265113">
              <a:buFont typeface="Century Gothic" panose="020B0502020202020204" pitchFamily="34" charset="0"/>
              <a:buChar char="-"/>
              <a:tabLst>
                <a:tab pos="622300" algn="l"/>
              </a:tabLst>
            </a:pP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amplify STANAG 6001 Level 4 </a:t>
            </a: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  <a:p>
            <a:pPr marL="625475" lvl="1" indent="-265113">
              <a:buFont typeface="Century Gothic" panose="020B0502020202020204" pitchFamily="34" charset="0"/>
              <a:buChar char="-"/>
              <a:tabLst>
                <a:tab pos="622300" algn="l"/>
              </a:tabLst>
            </a:pPr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testing related implications</a:t>
            </a:r>
          </a:p>
          <a:p>
            <a:pPr marL="457200" lvl="1" indent="0">
              <a:buNone/>
            </a:pPr>
            <a:endParaRPr lang="en-CA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lvl="1">
              <a:buFontTx/>
              <a:buChar char="-"/>
            </a:pPr>
            <a:endParaRPr lang="en-CA" dirty="0">
              <a:latin typeface="Arial" charset="0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7136861" y="6356351"/>
            <a:ext cx="2836462" cy="365125"/>
          </a:xfrm>
        </p:spPr>
        <p:txBody>
          <a:bodyPr/>
          <a:lstStyle/>
          <a:p>
            <a:pPr>
              <a:defRPr/>
            </a:pPr>
            <a:r>
              <a:rPr lang="nl-NL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STANAG 6001 Level 4 Reading Test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49062" y="443674"/>
            <a:ext cx="7429500" cy="83125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Level 4:  Introduction and Background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6861" y="6356351"/>
            <a:ext cx="2836462" cy="365125"/>
          </a:xfrm>
        </p:spPr>
        <p:txBody>
          <a:bodyPr/>
          <a:lstStyle/>
          <a:p>
            <a:pPr>
              <a:defRPr/>
            </a:pPr>
            <a:r>
              <a:rPr lang="nl-NL" altLang="en-US" dirty="0" smtClean="0"/>
              <a:t>STANAG 6001 Level 4 Reading Test</a:t>
            </a:r>
            <a:endParaRPr lang="nl-NL" alt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0324" y="320534"/>
            <a:ext cx="931665" cy="838747"/>
            <a:chOff x="4532" y="1685"/>
            <a:chExt cx="3085" cy="2647"/>
          </a:xfrm>
        </p:grpSpPr>
        <p:sp>
          <p:nvSpPr>
            <p:cNvPr id="3" name="Freeform 3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569 w 2569"/>
                <a:gd name="T1" fmla="*/ 26 h 52"/>
                <a:gd name="T2" fmla="*/ 2569 w 2569"/>
                <a:gd name="T3" fmla="*/ 0 h 52"/>
                <a:gd name="T4" fmla="*/ 0 w 2569"/>
                <a:gd name="T5" fmla="*/ 0 h 52"/>
                <a:gd name="T6" fmla="*/ 0 w 2569"/>
                <a:gd name="T7" fmla="*/ 52 h 52"/>
                <a:gd name="T8" fmla="*/ 2569 w 2569"/>
                <a:gd name="T9" fmla="*/ 52 h 52"/>
                <a:gd name="T10" fmla="*/ 2569 w 2569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2972 w 2972"/>
                <a:gd name="T1" fmla="*/ 25 h 51"/>
                <a:gd name="T2" fmla="*/ 2972 w 2972"/>
                <a:gd name="T3" fmla="*/ 0 h 51"/>
                <a:gd name="T4" fmla="*/ 0 w 2972"/>
                <a:gd name="T5" fmla="*/ 0 h 51"/>
                <a:gd name="T6" fmla="*/ 0 w 2972"/>
                <a:gd name="T7" fmla="*/ 51 h 51"/>
                <a:gd name="T8" fmla="*/ 2972 w 2972"/>
                <a:gd name="T9" fmla="*/ 51 h 51"/>
                <a:gd name="T10" fmla="*/ 2972 w 2972"/>
                <a:gd name="T11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pic>
        <p:nvPicPr>
          <p:cNvPr id="32789" name="Picture 21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054" y="389928"/>
            <a:ext cx="1077019" cy="8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2419350" y="170656"/>
            <a:ext cx="7219950" cy="838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Level 4 Construct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50616023"/>
              </p:ext>
            </p:extLst>
          </p:nvPr>
        </p:nvGraphicFramePr>
        <p:xfrm>
          <a:off x="1965325" y="12084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43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6861" y="6356351"/>
            <a:ext cx="2836462" cy="365125"/>
          </a:xfrm>
        </p:spPr>
        <p:txBody>
          <a:bodyPr/>
          <a:lstStyle/>
          <a:p>
            <a:pPr>
              <a:defRPr/>
            </a:pPr>
            <a:r>
              <a:rPr lang="nl-NL" altLang="en-US" dirty="0" smtClean="0"/>
              <a:t>STANAG 6001 Level 4 Reading Test</a:t>
            </a:r>
            <a:endParaRPr lang="nl-NL" alt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4569" y="355311"/>
            <a:ext cx="931665" cy="838747"/>
            <a:chOff x="4532" y="1685"/>
            <a:chExt cx="3085" cy="2647"/>
          </a:xfrm>
        </p:grpSpPr>
        <p:sp>
          <p:nvSpPr>
            <p:cNvPr id="3" name="Freeform 3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569 w 2569"/>
                <a:gd name="T1" fmla="*/ 26 h 52"/>
                <a:gd name="T2" fmla="*/ 2569 w 2569"/>
                <a:gd name="T3" fmla="*/ 0 h 52"/>
                <a:gd name="T4" fmla="*/ 0 w 2569"/>
                <a:gd name="T5" fmla="*/ 0 h 52"/>
                <a:gd name="T6" fmla="*/ 0 w 2569"/>
                <a:gd name="T7" fmla="*/ 52 h 52"/>
                <a:gd name="T8" fmla="*/ 2569 w 2569"/>
                <a:gd name="T9" fmla="*/ 52 h 52"/>
                <a:gd name="T10" fmla="*/ 2569 w 2569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2972 w 2972"/>
                <a:gd name="T1" fmla="*/ 25 h 51"/>
                <a:gd name="T2" fmla="*/ 2972 w 2972"/>
                <a:gd name="T3" fmla="*/ 0 h 51"/>
                <a:gd name="T4" fmla="*/ 0 w 2972"/>
                <a:gd name="T5" fmla="*/ 0 h 51"/>
                <a:gd name="T6" fmla="*/ 0 w 2972"/>
                <a:gd name="T7" fmla="*/ 51 h 51"/>
                <a:gd name="T8" fmla="*/ 2972 w 2972"/>
                <a:gd name="T9" fmla="*/ 51 h 51"/>
                <a:gd name="T10" fmla="*/ 2972 w 2972"/>
                <a:gd name="T11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pic>
        <p:nvPicPr>
          <p:cNvPr id="32789" name="Picture 21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800" y="355311"/>
            <a:ext cx="1077019" cy="8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995669" y="1442546"/>
            <a:ext cx="8229600" cy="491380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use is highly precise, nuanced and effective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Readily adapt and tailor language to suit the purpose and situation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irm grasp of various levels of style and register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Ability to hypothesize and persuade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demanding academic and professional settings:</a:t>
            </a:r>
          </a:p>
          <a:p>
            <a:pPr marL="628650" lvl="1" indent="-274638"/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 and high-stakes situations</a:t>
            </a:r>
          </a:p>
          <a:p>
            <a:pPr marL="633413" lvl="1" indent="-279400"/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negotiate and persuade effectively in international environments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military-related tasks at Level 4:</a:t>
            </a:r>
          </a:p>
          <a:p>
            <a:pPr marL="633413" lvl="1" indent="-279400"/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 as spokesperson responsible for press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releases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press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conferences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requiring nuanced, culturally appropriate communications</a:t>
            </a:r>
          </a:p>
          <a:p>
            <a:pPr marL="633413" lvl="1" indent="-279400"/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 as an arbiter between warring factions during a sensitive peace-keeping assignment</a:t>
            </a:r>
          </a:p>
          <a:p>
            <a:pPr marL="633413" lvl="1" indent="-279400"/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the hidden communicative intent of diplomatic pronouncements</a:t>
            </a:r>
          </a:p>
          <a:p>
            <a:pPr lvl="1"/>
            <a:endParaRPr lang="en-CA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19350" y="320534"/>
            <a:ext cx="6772275" cy="1041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Level 4 Language Use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7776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4172" y="172357"/>
            <a:ext cx="3487837" cy="2113833"/>
            <a:chOff x="8542117" y="4676173"/>
            <a:chExt cx="3487837" cy="2113833"/>
          </a:xfrm>
        </p:grpSpPr>
        <p:sp>
          <p:nvSpPr>
            <p:cNvPr id="7" name="TextBox 6"/>
            <p:cNvSpPr txBox="1"/>
            <p:nvPr/>
          </p:nvSpPr>
          <p:spPr>
            <a:xfrm>
              <a:off x="8542117" y="6482229"/>
              <a:ext cx="32679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From NATO Standardization Office emails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762036" y="4676173"/>
              <a:ext cx="3267918" cy="1806056"/>
              <a:chOff x="8762036" y="4676173"/>
              <a:chExt cx="3267918" cy="18060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762036" y="4676173"/>
                <a:ext cx="3267918" cy="1806056"/>
                <a:chOff x="3887724" y="2494690"/>
                <a:chExt cx="4056921" cy="3142586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355" r="25802"/>
                <a:stretch/>
              </p:blipFill>
              <p:spPr>
                <a:xfrm>
                  <a:off x="3887724" y="2870522"/>
                  <a:ext cx="3277005" cy="2766754"/>
                </a:xfrm>
                <a:prstGeom prst="rect">
                  <a:avLst/>
                </a:prstGeom>
              </p:spPr>
            </p:pic>
            <p:sp>
              <p:nvSpPr>
                <p:cNvPr id="5" name="Oval Callout 4"/>
                <p:cNvSpPr/>
                <p:nvPr/>
              </p:nvSpPr>
              <p:spPr>
                <a:xfrm>
                  <a:off x="5312780" y="2494690"/>
                  <a:ext cx="2631865" cy="1313381"/>
                </a:xfrm>
                <a:prstGeom prst="wedgeEllipseCallout">
                  <a:avLst>
                    <a:gd name="adj1" fmla="val -52412"/>
                    <a:gd name="adj2" fmla="val 5093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Be </a:t>
                  </a:r>
                  <a:r>
                    <a:rPr lang="en-US" dirty="0"/>
                    <a:t>wise –</a:t>
                  </a:r>
                  <a:r>
                    <a:rPr lang="en-US" dirty="0" smtClean="0"/>
                    <a:t>STANDARDIZE</a:t>
                  </a:r>
                  <a:endParaRPr lang="en-US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10176076" y="5459045"/>
                <a:ext cx="581574" cy="458915"/>
              </a:xfrm>
              <a:prstGeom prst="rect">
                <a:avLst/>
              </a:prstGeom>
            </p:spPr>
          </p:pic>
        </p:grp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02077459"/>
              </p:ext>
            </p:extLst>
          </p:nvPr>
        </p:nvGraphicFramePr>
        <p:xfrm>
          <a:off x="3624496" y="7582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Rectangle 11"/>
          <p:cNvSpPr/>
          <p:nvPr/>
        </p:nvSpPr>
        <p:spPr>
          <a:xfrm rot="20729417">
            <a:off x="685249" y="3426901"/>
            <a:ext cx="3092202" cy="2037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Is the STANAG 6001 document enough to ensure standardization of language assessment across the alliance?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6955" y="347228"/>
            <a:ext cx="931665" cy="838747"/>
            <a:chOff x="4532" y="1685"/>
            <a:chExt cx="3085" cy="2647"/>
          </a:xfrm>
        </p:grpSpPr>
        <p:sp>
          <p:nvSpPr>
            <p:cNvPr id="3" name="Freeform 3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569 w 2569"/>
                <a:gd name="T1" fmla="*/ 26 h 52"/>
                <a:gd name="T2" fmla="*/ 2569 w 2569"/>
                <a:gd name="T3" fmla="*/ 0 h 52"/>
                <a:gd name="T4" fmla="*/ 0 w 2569"/>
                <a:gd name="T5" fmla="*/ 0 h 52"/>
                <a:gd name="T6" fmla="*/ 0 w 2569"/>
                <a:gd name="T7" fmla="*/ 52 h 52"/>
                <a:gd name="T8" fmla="*/ 2569 w 2569"/>
                <a:gd name="T9" fmla="*/ 52 h 52"/>
                <a:gd name="T10" fmla="*/ 2569 w 2569"/>
                <a:gd name="T11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2972 w 2972"/>
                <a:gd name="T1" fmla="*/ 25 h 51"/>
                <a:gd name="T2" fmla="*/ 2972 w 2972"/>
                <a:gd name="T3" fmla="*/ 0 h 51"/>
                <a:gd name="T4" fmla="*/ 0 w 2972"/>
                <a:gd name="T5" fmla="*/ 0 h 51"/>
                <a:gd name="T6" fmla="*/ 0 w 2972"/>
                <a:gd name="T7" fmla="*/ 51 h 51"/>
                <a:gd name="T8" fmla="*/ 2972 w 2972"/>
                <a:gd name="T9" fmla="*/ 51 h 51"/>
                <a:gd name="T10" fmla="*/ 2972 w 2972"/>
                <a:gd name="T11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</p:grpSp>
      <p:pic>
        <p:nvPicPr>
          <p:cNvPr id="32789" name="Picture 21" descr="Na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731" y="5856327"/>
            <a:ext cx="1077019" cy="8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255878" y="1428750"/>
            <a:ext cx="10354871" cy="50863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Paper: “NATO STANAG 6001 Level 4 Language Proficiency – </a:t>
            </a:r>
            <a:r>
              <a:rPr lang="en-CA" sz="20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Conceptual Model and Implications for Testing</a:t>
            </a: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CA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(April 2013</a:t>
            </a:r>
            <a:r>
              <a:rPr lang="en-CA" sz="1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80000"/>
            </a:pPr>
            <a:endParaRPr lang="en-CA" sz="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SzPct val="80000"/>
            </a:pPr>
            <a:r>
              <a:rPr lang="en-CA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“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and Assessing STANAG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6001 Level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Language Proficiency” </a:t>
            </a:r>
            <a:endParaRPr lang="en-GB" sz="20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SzPct val="80000"/>
            </a:pPr>
            <a:r>
              <a:rPr lang="en-GB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10, </a:t>
            </a:r>
            <a:r>
              <a:rPr lang="en-GB" sz="1400" i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</a:t>
            </a:r>
            <a:r>
              <a:rPr lang="en-GB" sz="14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Uniform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Cambridge Scholars, 2015</a:t>
            </a:r>
            <a:r>
              <a:rPr lang="en-GB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42938" indent="-285750">
              <a:spcBef>
                <a:spcPts val="0"/>
              </a:spcBef>
              <a:spcAft>
                <a:spcPts val="1200"/>
              </a:spcAft>
              <a:buSzPct val="80000"/>
            </a:pPr>
            <a:endParaRPr lang="en-GB" sz="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4 Reading Test 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Specifications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80000"/>
            </a:pPr>
            <a:endParaRPr lang="en-GB" sz="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Tutorial 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(principles of text rating, differences btw Level 3 and Level 4 texts, sample texts, sample test development procedure, etc</a:t>
            </a:r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80000"/>
            </a:pPr>
            <a:endParaRPr lang="en-GB" sz="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4 Test Prototype 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(Tester and Examinee Booklets for speaking/writing modality; administration and rating procedure</a:t>
            </a:r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SzPct val="80000"/>
            </a:pPr>
            <a:endParaRPr lang="en-GB" sz="8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Familiarization Guide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Questionnaire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7136861" y="6356351"/>
            <a:ext cx="2836462" cy="365125"/>
          </a:xfrm>
        </p:spPr>
        <p:txBody>
          <a:bodyPr/>
          <a:lstStyle/>
          <a:p>
            <a:pPr>
              <a:defRPr/>
            </a:pPr>
            <a:r>
              <a:rPr lang="nl-NL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STANAG 6001 Level 4 Reading Test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722">
            <a:off x="9729261" y="1871391"/>
            <a:ext cx="1389092" cy="175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ounded Rectangle 27"/>
          <p:cNvSpPr/>
          <p:nvPr/>
        </p:nvSpPr>
        <p:spPr>
          <a:xfrm>
            <a:off x="2314575" y="354725"/>
            <a:ext cx="7219950" cy="83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Level 4 WG Products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636" y="1841156"/>
            <a:ext cx="7715250" cy="4416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workshop will cover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the interpretation of the L4 reading descriptor, 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differences between L3 and L4 reading texts and skills,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testing techniques, rating criteria and scoring procedures </a:t>
            </a:r>
          </a:p>
          <a:p>
            <a:pPr lvl="1"/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23-27 October 2017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Where: Partner Language Training Center Europe (PLTCE)  Garmisch-Partenkirchen, Germany 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POC: Jana Vasilj-Begovic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1649" y="285750"/>
            <a:ext cx="8277225" cy="1271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Familiarization Workshop on </a:t>
            </a:r>
          </a:p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L4 Reading Proficiency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86" y="3773347"/>
            <a:ext cx="1799318" cy="17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0" y="2808506"/>
            <a:ext cx="3086100" cy="256135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Round 1: 2009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Round 2: 2018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1704" y="2659785"/>
            <a:ext cx="1421064" cy="1429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81225" y="615700"/>
            <a:ext cx="7219950" cy="1390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Benchmark Advisory Test (BAT)</a:t>
            </a:r>
          </a:p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Then &amp; Now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8451" y="3176885"/>
            <a:ext cx="56254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Advisory measure for nations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8450" y="4785090"/>
            <a:ext cx="56254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Evidence of standardization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084634" y="4152504"/>
            <a:ext cx="1729389" cy="1849946"/>
            <a:chOff x="9215005" y="3953741"/>
            <a:chExt cx="2203748" cy="19853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15005" y="3953741"/>
              <a:ext cx="1973812" cy="1985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44941" y="3953741"/>
              <a:ext cx="1973812" cy="1985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9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0712" y="1927514"/>
            <a:ext cx="7820025" cy="4206586"/>
          </a:xfrm>
        </p:spPr>
        <p:txBody>
          <a:bodyPr>
            <a:normAutofit/>
          </a:bodyPr>
          <a:lstStyle/>
          <a:p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3234" y="686255"/>
            <a:ext cx="7832926" cy="1206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Purpose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9302" y="2151672"/>
            <a:ext cx="7832926" cy="1206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>
                <a:solidFill>
                  <a:schemeClr val="bg1"/>
                </a:solidFill>
              </a:rPr>
              <a:t>To provide an external measure against which nations can compare their national STANAG 6001 test results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11221" y="3582325"/>
            <a:ext cx="7832926" cy="1206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>
                <a:solidFill>
                  <a:schemeClr val="bg1"/>
                </a:solidFill>
              </a:rPr>
              <a:t>To promote relative parity of scale interpretation and application across national testing programs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99697" y="5047742"/>
            <a:ext cx="7832926" cy="1206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400" dirty="0">
                <a:solidFill>
                  <a:schemeClr val="bg1"/>
                </a:solidFill>
              </a:rPr>
              <a:t>To standardize what is tested and how it is tested in the Alliance </a:t>
            </a:r>
          </a:p>
        </p:txBody>
      </p:sp>
    </p:spTree>
    <p:extLst>
      <p:ext uri="{BB962C8B-B14F-4D97-AF65-F5344CB8AC3E}">
        <p14:creationId xmlns:p14="http://schemas.microsoft.com/office/powerpoint/2010/main" val="7507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9350" y="1968500"/>
            <a:ext cx="7219950" cy="4351338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Launched as a volunteer, collaborative project </a:t>
            </a:r>
          </a:p>
          <a:p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The BILC Test Working Group </a:t>
            </a:r>
          </a:p>
          <a:p>
            <a:pPr lvl="2"/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13 members from 8 nations</a:t>
            </a:r>
          </a:p>
          <a:p>
            <a:pPr lvl="2"/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Contributions received from many other nations</a:t>
            </a:r>
          </a:p>
          <a:p>
            <a:pPr marL="914400" lvl="2" indent="0">
              <a:buNone/>
            </a:pPr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The original goal was to develop a reading test for Levels 1-3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9350" y="320534"/>
            <a:ext cx="7219950" cy="1041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History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9350" y="1577974"/>
            <a:ext cx="7962900" cy="4746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Later awarded a competitive contract by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ACT 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ACTFL working with BILC Working Group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To develop tests in 4 skill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modalities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Reading and Listening tests piloted and validated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Speaking and Writing tests developed</a:t>
            </a:r>
          </a:p>
          <a:p>
            <a:pPr lvl="2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Testers and raters trained and certified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Test administration and reporting protocols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developed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200 BAT 4-skills tests allocated under the contract 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Tests administered and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rated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Scores reported to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nations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19350" y="320534"/>
            <a:ext cx="7219950" cy="1041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History (continued)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81225" y="1676400"/>
            <a:ext cx="83820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Internet-delivered and computer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scored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Criterion-referenced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tests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Each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proficiency level is tested separately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Test takers take all items for Levels 1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, 2, 3</a:t>
            </a: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20 texts at each level; one item with multiple choice responses per 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text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The proficiency rating is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based on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“Floor” – sustained ability across a range of tasks and contexts specific to one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“Ceiling” – non-sustained ability at the next higher proficiency level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81225" y="542925"/>
            <a:ext cx="7270589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Reading and Listening Tests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3650" y="1482724"/>
            <a:ext cx="8010525" cy="51371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Telephonic Oral Proficiency Interview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Goal is to a produce a speech sample that best demonstrates the speaker’s highest level of spoken language ability across the tasks and contexts for the level </a:t>
            </a:r>
            <a:endParaRPr lang="en-US" alt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Interview consists of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Standardized structure of “level checks” and “probes”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NATO-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specific role-play 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situation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Conducted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and rated by one certified BAT-S Tester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Independently second rated by a separate certified tester or </a:t>
            </a:r>
            <a:r>
              <a:rPr lang="en-US" altLang="en-US" sz="2000" dirty="0" smtClean="0">
                <a:solidFill>
                  <a:schemeClr val="accent5">
                    <a:lumMod val="75000"/>
                  </a:schemeClr>
                </a:solidFill>
              </a:rPr>
              <a:t>rater</a:t>
            </a:r>
          </a:p>
          <a:p>
            <a:pPr lvl="1">
              <a:lnSpc>
                <a:spcPct val="90000"/>
              </a:lnSpc>
            </a:pPr>
            <a:endParaRPr lang="en-US" alt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Ratings must agree exactly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Level and plus level scores are assigned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Discrepancies are arbitrated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2533650" y="272909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Speaking Test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01799"/>
            <a:ext cx="8143875" cy="46704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Internet-delivered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Open constructed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response</a:t>
            </a:r>
          </a:p>
          <a:p>
            <a:pPr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Four, multi-level, prompts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Prompts target tasks and contexts of STANAG levels 1,2,3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NATO-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specific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prompt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Rated by a minimum of two certified BAT-W Raters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Ratings must agree exactly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Level and plus level scores are assigned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Discrepancies are arbitrated</a:t>
            </a:r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0" y="558659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BAT Writing Test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5075" y="2073275"/>
            <a:ext cx="7839075" cy="4351338"/>
          </a:xfrm>
        </p:spPr>
        <p:txBody>
          <a:bodyPr/>
          <a:lstStyle/>
          <a:p>
            <a:pPr lvl="1"/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en-US" altLang="en-US" sz="2000" dirty="0"/>
          </a:p>
          <a:p>
            <a:pPr lvl="1"/>
            <a:endParaRPr lang="en-US" alt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284" y="468052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2009 BAT Administration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8107" y="2073275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>
                <a:solidFill>
                  <a:schemeClr val="bg1"/>
                </a:solidFill>
              </a:rPr>
              <a:t>Allocation to 11 </a:t>
            </a:r>
            <a:r>
              <a:rPr lang="en-US" altLang="en-US" sz="2800" dirty="0" smtClean="0">
                <a:solidFill>
                  <a:schemeClr val="bg1"/>
                </a:solidFill>
              </a:rPr>
              <a:t>nations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lvl="1"/>
            <a:r>
              <a:rPr lang="en-US" altLang="en-US" sz="2800" dirty="0">
                <a:solidFill>
                  <a:schemeClr val="bg1"/>
                </a:solidFill>
              </a:rPr>
              <a:t>All n</a:t>
            </a:r>
            <a:r>
              <a:rPr lang="en-US" altLang="en-US" sz="2800" dirty="0" smtClean="0">
                <a:solidFill>
                  <a:schemeClr val="bg1"/>
                </a:solidFill>
              </a:rPr>
              <a:t>ations completed </a:t>
            </a:r>
            <a:r>
              <a:rPr lang="en-US" altLang="en-US" sz="2800" dirty="0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6872" y="3678498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>
                <a:solidFill>
                  <a:schemeClr val="bg1"/>
                </a:solidFill>
              </a:rPr>
              <a:t>Testing began in May, 2009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44776" y="5283721"/>
            <a:ext cx="6353175" cy="9737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dirty="0">
                <a:solidFill>
                  <a:schemeClr val="bg1"/>
                </a:solidFill>
              </a:rPr>
              <a:t>Tests administered by LTI, the ACTFL Testing Office</a:t>
            </a:r>
          </a:p>
        </p:txBody>
      </p:sp>
    </p:spTree>
    <p:extLst>
      <p:ext uri="{BB962C8B-B14F-4D97-AF65-F5344CB8AC3E}">
        <p14:creationId xmlns:p14="http://schemas.microsoft.com/office/powerpoint/2010/main" val="33627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3717991"/>
              </p:ext>
            </p:extLst>
          </p:nvPr>
        </p:nvGraphicFramePr>
        <p:xfrm>
          <a:off x="2610735" y="10900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24091" y="208344"/>
            <a:ext cx="5856790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BILC Standardization Efforts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72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1752600" y="274638"/>
            <a:ext cx="98679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15026" y="1120566"/>
            <a:ext cx="5048250" cy="898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BAT </a:t>
            </a:r>
            <a:r>
              <a:rPr lang="en-US" altLang="en-US" sz="3600" dirty="0">
                <a:solidFill>
                  <a:schemeClr val="bg1"/>
                </a:solidFill>
              </a:rPr>
              <a:t>Scores by Level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00" b="32048"/>
          <a:stretch/>
        </p:blipFill>
        <p:spPr>
          <a:xfrm>
            <a:off x="5636516" y="2292626"/>
            <a:ext cx="5983984" cy="364144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48002"/>
              </p:ext>
            </p:extLst>
          </p:nvPr>
        </p:nvGraphicFramePr>
        <p:xfrm>
          <a:off x="1623217" y="2533652"/>
          <a:ext cx="3030540" cy="20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270"/>
                <a:gridCol w="1515270"/>
              </a:tblGrid>
              <a:tr h="4039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</a:t>
                      </a:r>
                      <a:endParaRPr lang="en-US" dirty="0"/>
                    </a:p>
                  </a:txBody>
                  <a:tcPr/>
                </a:tc>
              </a:tr>
              <a:tr h="403970">
                <a:tc>
                  <a:txBody>
                    <a:bodyPr/>
                    <a:lstStyle/>
                    <a:p>
                      <a:r>
                        <a:rPr lang="en-US" dirty="0" smtClean="0"/>
                        <a:t>Listening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</a:tr>
              <a:tr h="403970"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</a:t>
                      </a:r>
                      <a:endParaRPr lang="en-US" dirty="0"/>
                    </a:p>
                  </a:txBody>
                  <a:tcPr/>
                </a:tc>
              </a:tr>
              <a:tr h="403970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176</a:t>
                      </a:r>
                      <a:endParaRPr lang="en-US" dirty="0"/>
                    </a:p>
                  </a:txBody>
                  <a:tcPr/>
                </a:tc>
              </a:tr>
              <a:tr h="403970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42925" y="1117182"/>
            <a:ext cx="5093591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Overview of all 2009 tests 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23" name="Group 67"/>
          <p:cNvGraphicFramePr>
            <a:graphicFrameLocks noGrp="1"/>
          </p:cNvGraphicFramePr>
          <p:nvPr>
            <p:ph idx="4294967295"/>
          </p:nvPr>
        </p:nvGraphicFramePr>
        <p:xfrm>
          <a:off x="1981200" y="1905000"/>
          <a:ext cx="8229600" cy="4278314"/>
        </p:xfrm>
        <a:graphic>
          <a:graphicData uri="http://schemas.openxmlformats.org/drawingml/2006/table">
            <a:tbl>
              <a:tblPr/>
              <a:tblGrid>
                <a:gridCol w="2286000"/>
                <a:gridCol w="3124200"/>
                <a:gridCol w="2819400"/>
              </a:tblGrid>
              <a:tr h="113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BAT-L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National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0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42875" y="142070"/>
            <a:ext cx="5857875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Comparing Scores by Level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62075" y="1204114"/>
            <a:ext cx="5093591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Listening - 2009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5" name="Group 3"/>
          <p:cNvGraphicFramePr>
            <a:graphicFrameLocks noGrp="1"/>
          </p:cNvGraphicFramePr>
          <p:nvPr>
            <p:ph idx="4294967295"/>
          </p:nvPr>
        </p:nvGraphicFramePr>
        <p:xfrm>
          <a:off x="1981200" y="2362201"/>
          <a:ext cx="8229600" cy="3657601"/>
        </p:xfrm>
        <a:graphic>
          <a:graphicData uri="http://schemas.openxmlformats.org/drawingml/2006/table">
            <a:tbl>
              <a:tblPr/>
              <a:tblGrid>
                <a:gridCol w="2286000"/>
                <a:gridCol w="3124200"/>
                <a:gridCol w="2819400"/>
              </a:tblGrid>
              <a:tr h="113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BAT-S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National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0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52400" y="427820"/>
            <a:ext cx="5857875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Comparing Scores by Level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3975" y="1479146"/>
            <a:ext cx="5093591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Speaking - 2009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00" name="Group 68"/>
          <p:cNvGraphicFramePr>
            <a:graphicFrameLocks noGrp="1"/>
          </p:cNvGraphicFramePr>
          <p:nvPr>
            <p:ph idx="4294967295"/>
          </p:nvPr>
        </p:nvGraphicFramePr>
        <p:xfrm>
          <a:off x="2057400" y="2362201"/>
          <a:ext cx="8229600" cy="3657601"/>
        </p:xfrm>
        <a:graphic>
          <a:graphicData uri="http://schemas.openxmlformats.org/drawingml/2006/table">
            <a:tbl>
              <a:tblPr/>
              <a:tblGrid>
                <a:gridCol w="2286000"/>
                <a:gridCol w="3124200"/>
                <a:gridCol w="2819400"/>
              </a:tblGrid>
              <a:tr h="113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BAT-R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National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0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61925" y="446870"/>
            <a:ext cx="5857875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Comparing Scores by Level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23975" y="1528753"/>
            <a:ext cx="5093591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Reading - 2009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7" name="Group 3"/>
          <p:cNvGraphicFramePr>
            <a:graphicFrameLocks noGrp="1"/>
          </p:cNvGraphicFramePr>
          <p:nvPr>
            <p:ph idx="4294967295"/>
          </p:nvPr>
        </p:nvGraphicFramePr>
        <p:xfrm>
          <a:off x="1981200" y="2362201"/>
          <a:ext cx="8229600" cy="3657601"/>
        </p:xfrm>
        <a:graphic>
          <a:graphicData uri="http://schemas.openxmlformats.org/drawingml/2006/table">
            <a:tbl>
              <a:tblPr/>
              <a:tblGrid>
                <a:gridCol w="2286000"/>
                <a:gridCol w="3124200"/>
                <a:gridCol w="2819400"/>
              </a:tblGrid>
              <a:tr h="1131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BAT-W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National Test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0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Level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8125" y="554437"/>
            <a:ext cx="5857875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Comparing Scores by Level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62075" y="1580368"/>
            <a:ext cx="5093591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Writing - 2009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09849" y="374232"/>
            <a:ext cx="6562725" cy="94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Accounting for Divergence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2396997"/>
              </p:ext>
            </p:extLst>
          </p:nvPr>
        </p:nvGraphicFramePr>
        <p:xfrm>
          <a:off x="1827211" y="1191477"/>
          <a:ext cx="8128000" cy="512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47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937" y="1876425"/>
            <a:ext cx="6734175" cy="460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Aim: Provide evidence of standardization of STANAG 6001 testing across the nations</a:t>
            </a:r>
          </a:p>
          <a:p>
            <a:pPr lvl="1"/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21 nations interested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participating</a:t>
            </a:r>
          </a:p>
          <a:p>
            <a:pPr marL="0" indent="0">
              <a:buNone/>
            </a:pP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 tests per nation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Will take place in 2018</a:t>
            </a:r>
          </a:p>
          <a:p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First steps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Application process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BAT Speaking &amp; Writing norming sessions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24050" y="374436"/>
            <a:ext cx="7219950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Benchmark Advisory Test (BAT)</a:t>
            </a:r>
          </a:p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Round 2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15005" y="3953741"/>
            <a:ext cx="2203748" cy="1985390"/>
            <a:chOff x="9215005" y="3953741"/>
            <a:chExt cx="2203748" cy="19853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15005" y="3953741"/>
              <a:ext cx="1973812" cy="1985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44941" y="3953741"/>
              <a:ext cx="1973812" cy="1985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9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075" y="1787524"/>
            <a:ext cx="6877050" cy="4594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Nations complete questionnaire describing national STANAG 6001 tests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Test design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Administration procedures </a:t>
            </a:r>
          </a:p>
          <a:p>
            <a:pPr marL="457200" lvl="1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minimize technical problems in test administration</a:t>
            </a:r>
          </a:p>
          <a:p>
            <a:endParaRPr lang="en-US" sz="9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provide insights into possible reasons for misalignment, if any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33625" y="404813"/>
            <a:ext cx="7219950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3600" dirty="0" smtClean="0">
                <a:solidFill>
                  <a:schemeClr val="bg1"/>
                </a:solidFill>
              </a:rPr>
              <a:t>2018 BAT Application Process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5075" y="3354190"/>
            <a:ext cx="1821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Why?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7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9206" y="126202"/>
            <a:ext cx="10714961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altLang="en-US" sz="4000" b="1" dirty="0" smtClean="0">
                <a:solidFill>
                  <a:schemeClr val="bg1"/>
                </a:solidFill>
              </a:rPr>
              <a:t>2018 BAT Speaking &amp; Writing Norming Sessions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697" y="1604212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6718" y="2854009"/>
            <a:ext cx="1556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6718" y="4128571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0543" y="5439986"/>
            <a:ext cx="2119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Where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0115" y="1513780"/>
            <a:ext cx="8277225" cy="1206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Norming sessions - maximum 10 participants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34506" y="2788342"/>
            <a:ext cx="8277225" cy="12067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smtClean="0">
                <a:solidFill>
                  <a:schemeClr val="bg1"/>
                </a:solidFill>
              </a:rPr>
              <a:t>Experienced </a:t>
            </a:r>
            <a:r>
              <a:rPr lang="en-US" sz="3200" dirty="0" smtClean="0">
                <a:solidFill>
                  <a:schemeClr val="bg1"/>
                </a:solidFill>
              </a:rPr>
              <a:t>STANAG </a:t>
            </a:r>
            <a:r>
              <a:rPr lang="en-US" sz="3200" dirty="0">
                <a:solidFill>
                  <a:schemeClr val="bg1"/>
                </a:solidFill>
              </a:rPr>
              <a:t>6001 </a:t>
            </a:r>
            <a:r>
              <a:rPr lang="en-US" sz="3200" dirty="0" smtClean="0">
                <a:solidFill>
                  <a:schemeClr val="bg1"/>
                </a:solidFill>
              </a:rPr>
              <a:t>testers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1407" y="4062904"/>
            <a:ext cx="8277225" cy="12067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smtClean="0">
                <a:solidFill>
                  <a:schemeClr val="bg1"/>
                </a:solidFill>
              </a:rPr>
              <a:t>January 2018  &amp;  July </a:t>
            </a:r>
            <a:r>
              <a:rPr lang="en-US" sz="32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00289" y="5337466"/>
            <a:ext cx="8277225" cy="1206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Partner Language Training Center Europe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704" y="3780149"/>
            <a:ext cx="1799318" cy="177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" y="312516"/>
            <a:ext cx="11900977" cy="6103065"/>
          </a:xfrm>
          <a:ln>
            <a:solidFill>
              <a:schemeClr val="accent1">
                <a:lumMod val="50000"/>
              </a:schemeClr>
            </a:solidFill>
          </a:ln>
        </p:spPr>
      </p:pic>
      <p:grpSp>
        <p:nvGrpSpPr>
          <p:cNvPr id="23" name="Group 22"/>
          <p:cNvGrpSpPr/>
          <p:nvPr/>
        </p:nvGrpSpPr>
        <p:grpSpPr>
          <a:xfrm>
            <a:off x="7577154" y="2262458"/>
            <a:ext cx="3777612" cy="4153123"/>
            <a:chOff x="383286" y="708948"/>
            <a:chExt cx="1934956" cy="4153123"/>
          </a:xfrm>
        </p:grpSpPr>
        <p:sp>
          <p:nvSpPr>
            <p:cNvPr id="10" name="Rounded Rectangle 9"/>
            <p:cNvSpPr/>
            <p:nvPr/>
          </p:nvSpPr>
          <p:spPr>
            <a:xfrm>
              <a:off x="1054618" y="807333"/>
              <a:ext cx="214235" cy="40547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83286" y="708948"/>
              <a:ext cx="1934956" cy="9259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>
                  <a:solidFill>
                    <a:srgbClr val="FFC000"/>
                  </a:solidFill>
                </a:rPr>
                <a:t>Standardization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98440" y="1892458"/>
            <a:ext cx="1860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Language Testing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Seminars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9675" y="4930519"/>
            <a:ext cx="220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Best Practices in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STANAG 6001 Testing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1867" y="3736635"/>
            <a:ext cx="226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Annual STANAG 6001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Testing Workshops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7100" y="1081699"/>
            <a:ext cx="1527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BILC Assistance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to Nations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3292" y="1344392"/>
            <a:ext cx="180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 Toolbox for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Language Testers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6239" y="881644"/>
            <a:ext cx="58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BAT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4827" y="4919337"/>
            <a:ext cx="30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7134" y="2431134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Norming speaking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and writing raters </a:t>
            </a:r>
          </a:p>
        </p:txBody>
      </p:sp>
    </p:spTree>
    <p:extLst>
      <p:ext uri="{BB962C8B-B14F-4D97-AF65-F5344CB8AC3E}">
        <p14:creationId xmlns:p14="http://schemas.microsoft.com/office/powerpoint/2010/main" val="14950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73" y="1023647"/>
            <a:ext cx="3972746" cy="2114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3" y="4363654"/>
            <a:ext cx="4000456" cy="2261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183" y="2901999"/>
            <a:ext cx="2015836" cy="1884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36873" y="79796"/>
            <a:ext cx="5856790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Language Testing Seminars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2651" y="4363654"/>
            <a:ext cx="4382476" cy="2261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3643" y="2080691"/>
            <a:ext cx="2240492" cy="2261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6509" y="79796"/>
            <a:ext cx="4228618" cy="2000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4287967" y="1080243"/>
            <a:ext cx="3308995" cy="2298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Language Testing Seminar (LTS)</a:t>
            </a:r>
          </a:p>
          <a:p>
            <a:pPr algn="ctr"/>
            <a:r>
              <a:rPr lang="en-US" dirty="0" smtClean="0"/>
              <a:t>2-week foundational course offered twice a year.</a:t>
            </a:r>
          </a:p>
          <a:p>
            <a:pPr algn="ctr"/>
            <a:r>
              <a:rPr lang="en-US" dirty="0" smtClean="0"/>
              <a:t>Since 2000, 540 participants from 53 nations/NATO offices.  40 facilitators from 20 nations.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50492" y="3595645"/>
            <a:ext cx="3308995" cy="2717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Advanced Language Testing Seminar (ALTS)</a:t>
            </a:r>
          </a:p>
          <a:p>
            <a:pPr algn="ctr"/>
            <a:r>
              <a:rPr lang="en-US" dirty="0" smtClean="0"/>
              <a:t>3-week highly technical course for experienced language testers offered once a year.</a:t>
            </a:r>
          </a:p>
          <a:p>
            <a:pPr algn="ctr"/>
            <a:r>
              <a:rPr lang="en-US" dirty="0" smtClean="0"/>
              <a:t>Since 2009, 105 participants from 31 nations/NATO offices.</a:t>
            </a:r>
          </a:p>
          <a:p>
            <a:pPr algn="ctr"/>
            <a:r>
              <a:rPr lang="en-US" dirty="0" smtClean="0"/>
              <a:t>14 facilitators from 9 nations.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602" y="2662177"/>
            <a:ext cx="10515600" cy="18403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4" y="187602"/>
            <a:ext cx="1721791" cy="136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79" y="4745621"/>
            <a:ext cx="1647463" cy="1623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929" y="187602"/>
            <a:ext cx="1623891" cy="16238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6119" y="4502552"/>
            <a:ext cx="2203748" cy="1985390"/>
            <a:chOff x="9215005" y="3953741"/>
            <a:chExt cx="2203748" cy="19853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15005" y="3953741"/>
              <a:ext cx="1973812" cy="19853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44941" y="3953741"/>
              <a:ext cx="1973812" cy="1985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1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5714726"/>
              </p:ext>
            </p:extLst>
          </p:nvPr>
        </p:nvGraphicFramePr>
        <p:xfrm>
          <a:off x="525683" y="335666"/>
          <a:ext cx="11025851" cy="615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2368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05" y="701422"/>
            <a:ext cx="2327564" cy="1716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69" y="4542684"/>
            <a:ext cx="2438400" cy="18538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14" y="2613423"/>
            <a:ext cx="2757055" cy="173329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99300568"/>
              </p:ext>
            </p:extLst>
          </p:nvPr>
        </p:nvGraphicFramePr>
        <p:xfrm>
          <a:off x="301528" y="1285598"/>
          <a:ext cx="6596984" cy="4760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4090" y="208344"/>
            <a:ext cx="8471379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Assistance to national testing organizations</a:t>
            </a:r>
            <a:endParaRPr lang="en-US" sz="36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1573" r="1336" b="2378"/>
          <a:stretch/>
        </p:blipFill>
        <p:spPr>
          <a:xfrm>
            <a:off x="6440381" y="1930814"/>
            <a:ext cx="2915894" cy="1531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98" y="4203414"/>
            <a:ext cx="2653261" cy="1777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93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224660"/>
            <a:ext cx="8576841" cy="1180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STANAG 6001 Testing Workshops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555831" y="1584731"/>
            <a:ext cx="8471379" cy="1285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Who attends?</a:t>
            </a:r>
          </a:p>
          <a:p>
            <a:pPr lvl="1"/>
            <a:r>
              <a:rPr lang="en-US" sz="2400" dirty="0"/>
              <a:t>LTS graduates who are current STANAG 6001 testers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42275" y="3050004"/>
            <a:ext cx="8471379" cy="14207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Goals: </a:t>
            </a:r>
          </a:p>
          <a:p>
            <a:pPr lvl="1"/>
            <a:r>
              <a:rPr lang="en-US" sz="2000" dirty="0"/>
              <a:t>To promote standardization of STANAG 6001 testing by providing a forum for the exchange of information, best practices and new approaches in the field of language testing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82421" y="4645921"/>
            <a:ext cx="8471379" cy="1355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Workshop findings are used to update the testing seminars and can lead to new projects and collaboration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14" y="486135"/>
            <a:ext cx="1238793" cy="9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27482453"/>
              </p:ext>
            </p:extLst>
          </p:nvPr>
        </p:nvGraphicFramePr>
        <p:xfrm>
          <a:off x="1187048" y="115747"/>
          <a:ext cx="5167454" cy="666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ounded Rectangle 8"/>
          <p:cNvSpPr/>
          <p:nvPr/>
        </p:nvSpPr>
        <p:spPr>
          <a:xfrm rot="16200000">
            <a:off x="-2647709" y="3101342"/>
            <a:ext cx="6661230" cy="69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STANAG 6001 Testing Workshops</a:t>
            </a:r>
            <a:endParaRPr lang="en-US" sz="36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73" y="1708765"/>
            <a:ext cx="5411527" cy="33181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5160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95" y="1891233"/>
            <a:ext cx="5088038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Validity Roadmap</a:t>
            </a:r>
          </a:p>
          <a:p>
            <a:endParaRPr lang="en-US" sz="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Criterion-referenced testing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Alignment activities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Angoffing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endParaRPr lang="en-US" sz="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Statistical analysis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jMetrik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Item Response Theory (IRT)</a:t>
            </a:r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33" y="1730152"/>
            <a:ext cx="5719687" cy="3522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90495" y="584159"/>
            <a:ext cx="4613838" cy="7639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Findings from Brno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06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2146</Words>
  <Application>Microsoft Office PowerPoint</Application>
  <PresentationFormat>Widescreen</PresentationFormat>
  <Paragraphs>490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Office Theme</vt:lpstr>
      <vt:lpstr>BILC Standardization Efforts  &amp;  BAT, Round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</vt:lpstr>
    </vt:vector>
  </TitlesOfParts>
  <Company>Marshall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garzap</dc:creator>
  <cp:lastModifiedBy>McUser</cp:lastModifiedBy>
  <cp:revision>118</cp:revision>
  <cp:lastPrinted>2017-09-29T12:05:28Z</cp:lastPrinted>
  <dcterms:created xsi:type="dcterms:W3CDTF">2017-09-22T12:50:22Z</dcterms:created>
  <dcterms:modified xsi:type="dcterms:W3CDTF">2017-10-02T19:14:03Z</dcterms:modified>
</cp:coreProperties>
</file>