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31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91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09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49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97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71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80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60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56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26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42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68D17-FAF4-4C60-98F7-3333F048B994}" type="datetimeFigureOut">
              <a:rPr lang="fr-FR" smtClean="0"/>
              <a:t>15/10/2022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12CC8-0432-4ADE-BE54-F73102ED61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6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96008" y="437896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79919" y="737118"/>
            <a:ext cx="11912081" cy="1301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BILC PROFESSIONAL DEVELOPMENT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SEMINAR - PROVO 2022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Motivation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Boosters for Adult Learners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Practical Examples of Extracurricular and Paralinguistic Activities for Advanced Learners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667000" y="625152"/>
            <a:ext cx="7137918" cy="18661"/>
          </a:xfrm>
          <a:prstGeom prst="line">
            <a:avLst/>
          </a:prstGeom>
          <a:ln w="53975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649894" y="2274595"/>
            <a:ext cx="7137918" cy="18661"/>
          </a:xfrm>
          <a:prstGeom prst="line">
            <a:avLst/>
          </a:prstGeom>
          <a:ln w="53975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279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6079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EVENTS AND VISITS 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VISIT TO THE CNN HQ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88" y="1578259"/>
            <a:ext cx="7175242" cy="40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4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Education</a:t>
            </a:r>
            <a:endParaRPr lang="fr-FR" sz="14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EVENTS AND VISITS 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WALKING TOUR OF BEACON HILL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5432"/>
          <a:stretch/>
        </p:blipFill>
        <p:spPr>
          <a:xfrm>
            <a:off x="4251703" y="1458438"/>
            <a:ext cx="3785012" cy="47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6079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EVENTS AND VISITS 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 PATRICK CATHEDRAL MASS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54" y="1531388"/>
            <a:ext cx="6927591" cy="46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409473" y="615223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EVENTS AND VISITS 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SOCIAL AND CULTURAL OPPORTUNITIES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079" y="1904349"/>
            <a:ext cx="5290015" cy="39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34673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SPEAKING AND ENGAGING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PUBLIC PITCHING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421" y="1892825"/>
            <a:ext cx="5889268" cy="40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65026" y="606079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SPEAKING AND ENGAGING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IMPROVISATION WORKSHOP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FREESTYLE RAP WORKSHOP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597" y="1975149"/>
            <a:ext cx="6259207" cy="417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86558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SPEAKING AND ENGAGING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VULNERABILITY WORKSHOP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49" y="1621917"/>
            <a:ext cx="3020215" cy="45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00354"/>
            <a:ext cx="678024" cy="757646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SPEAKING AND ENGAGING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VOLUNTEER WORK IN THE KITCHEN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89" y="2002823"/>
            <a:ext cx="5435305" cy="36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34673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SPORTS AND WELL-BEING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WELL-BEING WORKSHOP 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WITH JACQUELINE KING 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959" y="2026111"/>
            <a:ext cx="3094595" cy="41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3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60432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SPORTS AND WELL-BEING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WORKOUT ROUTINE WITH YALE ROTC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421" y="1823064"/>
            <a:ext cx="5776501" cy="43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654163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667000" y="625152"/>
            <a:ext cx="7137918" cy="18661"/>
          </a:xfrm>
          <a:prstGeom prst="line">
            <a:avLst/>
          </a:prstGeom>
          <a:ln w="53975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649894" y="2274595"/>
            <a:ext cx="7137918" cy="18661"/>
          </a:xfrm>
          <a:prstGeom prst="line">
            <a:avLst/>
          </a:prstGeom>
          <a:ln w="53975" cmpd="sng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3" name="ZoneTexte 2"/>
          <p:cNvSpPr txBox="1"/>
          <p:nvPr/>
        </p:nvSpPr>
        <p:spPr>
          <a:xfrm>
            <a:off x="2794518" y="622483"/>
            <a:ext cx="68486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T</a:t>
            </a:r>
            <a:r>
              <a:rPr lang="en-US" sz="3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actical level</a:t>
            </a:r>
          </a:p>
          <a:p>
            <a:pPr algn="ctr"/>
            <a:endParaRPr lang="en-US" sz="3600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endParaRPr lang="en-US" sz="36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r>
              <a:rPr lang="en-US" sz="3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Transformation</a:t>
            </a:r>
          </a:p>
          <a:p>
            <a:pPr algn="ctr"/>
            <a:endParaRPr lang="en-US" sz="3600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endParaRPr lang="en-US" sz="36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r>
              <a:rPr lang="en-US" sz="3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</a:t>
            </a:r>
            <a:r>
              <a:rPr lang="en-US" sz="3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ritical self-examination</a:t>
            </a:r>
          </a:p>
          <a:p>
            <a:pPr algn="ctr"/>
            <a:endParaRPr lang="en-US" sz="3600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r>
              <a:rPr lang="en-US" sz="3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Strategic level</a:t>
            </a:r>
            <a:endParaRPr lang="fr-FR" sz="36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218852" y="1268963"/>
            <a:ext cx="0" cy="102429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217296" y="3045297"/>
            <a:ext cx="0" cy="7329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217296" y="4952067"/>
            <a:ext cx="0" cy="66496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5979651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SPORTS AND WELL-BEING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RUN/WORKOUT VENICE BEACH 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AND SANTA MONICA BEACH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68" y="1938735"/>
            <a:ext cx="5394726" cy="40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47736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030164" y="430630"/>
            <a:ext cx="631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SPORTS AND WELL-BEING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SUNRISE RUN </a:t>
            </a:r>
            <a:endParaRPr lang="en-US" sz="20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London or Washington DC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82" y="2294312"/>
            <a:ext cx="4337644" cy="32532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620" y="2288771"/>
            <a:ext cx="4345031" cy="32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4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4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4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4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4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Education</a:t>
            </a:r>
            <a:endParaRPr lang="fr-FR" sz="14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030164" y="430630"/>
            <a:ext cx="6319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SPORTS AND WELL-BEING</a:t>
            </a:r>
          </a:p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YOGA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30" y="1323182"/>
            <a:ext cx="3798072" cy="50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solidFill>
                <a:schemeClr val="accent2">
                  <a:lumMod val="40000"/>
                  <a:lumOff val="60000"/>
                </a:schemeClr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2824891" y="971806"/>
            <a:ext cx="631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QUESTIONS?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0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4161453" y="1585548"/>
            <a:ext cx="3545632" cy="368082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584021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3" name="Ellipse 2"/>
          <p:cNvSpPr/>
          <p:nvPr/>
        </p:nvSpPr>
        <p:spPr>
          <a:xfrm>
            <a:off x="1116873" y="1899086"/>
            <a:ext cx="3545632" cy="36808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128588" y="1899086"/>
            <a:ext cx="3545632" cy="3680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Real-life </a:t>
            </a:r>
            <a:r>
              <a:rPr lang="en-GB" dirty="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application</a:t>
            </a:r>
            <a:endParaRPr lang="fr-FR" dirty="0">
              <a:solidFill>
                <a:schemeClr val="tx1"/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92126" y="3218440"/>
            <a:ext cx="299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Classroom environment</a:t>
            </a:r>
          </a:p>
          <a:p>
            <a:pPr algn="ctr"/>
            <a:r>
              <a:rPr lang="en-GB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L2 </a:t>
            </a:r>
            <a:r>
              <a:rPr lang="en-GB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learners</a:t>
            </a:r>
            <a:endParaRPr lang="fr-FR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46204" y="3102796"/>
            <a:ext cx="337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In </a:t>
            </a:r>
            <a:r>
              <a:rPr lang="en-GB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situ language </a:t>
            </a:r>
            <a:r>
              <a:rPr lang="en-GB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experience and  </a:t>
            </a:r>
            <a:r>
              <a:rPr lang="en-GB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</a:t>
            </a:r>
            <a:r>
              <a:rPr lang="en-GB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aralinguistic </a:t>
            </a:r>
            <a:r>
              <a:rPr lang="en-GB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communication</a:t>
            </a:r>
            <a:endParaRPr lang="fr-FR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11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6" b="8548"/>
          <a:stretch/>
        </p:blipFill>
        <p:spPr>
          <a:xfrm>
            <a:off x="3094856" y="178935"/>
            <a:ext cx="640536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584021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5" name="ZoneTexte 4"/>
          <p:cNvSpPr txBox="1"/>
          <p:nvPr/>
        </p:nvSpPr>
        <p:spPr>
          <a:xfrm>
            <a:off x="3864428" y="5066522"/>
            <a:ext cx="584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22612" y="902954"/>
            <a:ext cx="7105159" cy="4661582"/>
          </a:xfrm>
          <a:prstGeom prst="ellipse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19799971" rev="0"/>
              </a:camera>
              <a:lightRig rig="threePt" dir="t">
                <a:rot lat="0" lon="0" rev="0"/>
              </a:lightRig>
            </a:scene3d>
            <a:sp3d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K</a:t>
            </a:r>
            <a:r>
              <a:rPr lang="en-US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eep on learning and transforming</a:t>
            </a:r>
            <a:endParaRPr lang="fr-FR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8944" y="5195204"/>
            <a:ext cx="590084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extracurricular activities &amp; paralinguistic communication </a:t>
            </a:r>
            <a:endParaRPr lang="fr-FR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96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400" dirty="0" err="1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400" dirty="0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400" dirty="0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400" dirty="0" err="1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400" dirty="0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400" dirty="0">
                <a:solidFill>
                  <a:schemeClr val="bg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Education</a:t>
            </a:r>
            <a:endParaRPr lang="fr-FR" sz="1400" dirty="0">
              <a:solidFill>
                <a:schemeClr val="bg1"/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83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2649894" y="914400"/>
            <a:ext cx="7287209" cy="439471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4000">
                <a:schemeClr val="accent1">
                  <a:lumMod val="75000"/>
                </a:schemeClr>
              </a:gs>
              <a:gs pos="77000">
                <a:schemeClr val="accent1">
                  <a:lumMod val="75000"/>
                </a:schemeClr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585031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3" name="ZoneTexte 2"/>
          <p:cNvSpPr txBox="1"/>
          <p:nvPr/>
        </p:nvSpPr>
        <p:spPr>
          <a:xfrm>
            <a:off x="2995126" y="1152346"/>
            <a:ext cx="679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1. Extracurricular </a:t>
            </a:r>
            <a:r>
              <a:rPr lang="en-GB" sz="2000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activities appeal to student </a:t>
            </a:r>
            <a:r>
              <a:rPr lang="en-GB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interests</a:t>
            </a:r>
            <a:endParaRPr lang="fr-FR" sz="20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67000" y="2279384"/>
            <a:ext cx="7270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2. Extracurricular activities encourage peer-to-peer interaction</a:t>
            </a:r>
            <a:endParaRPr lang="fr-FR" sz="20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06520" y="3456983"/>
            <a:ext cx="7791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3. Extracurricular activities build student-faculty relationships</a:t>
            </a:r>
            <a:endParaRPr lang="fr-FR" sz="20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05708" y="4638385"/>
            <a:ext cx="679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4. </a:t>
            </a:r>
            <a:r>
              <a:rPr lang="fr-FR" sz="2000" b="1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Extracurricular</a:t>
            </a:r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2000" b="1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activities</a:t>
            </a:r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2000" b="1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reinforce</a:t>
            </a:r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2000" b="1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student</a:t>
            </a:r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engagement</a:t>
            </a:r>
            <a:endParaRPr lang="fr-FR" sz="20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42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2649894" y="914400"/>
            <a:ext cx="7287209" cy="439471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4000">
                <a:schemeClr val="accent1">
                  <a:lumMod val="75000"/>
                </a:schemeClr>
              </a:gs>
              <a:gs pos="77000">
                <a:schemeClr val="accent1">
                  <a:lumMod val="75000"/>
                </a:schemeClr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631231" y="886408"/>
            <a:ext cx="7287209" cy="4394718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27000">
                <a:schemeClr val="accent1">
                  <a:lumMod val="75000"/>
                </a:schemeClr>
              </a:gs>
              <a:gs pos="53000">
                <a:schemeClr val="accent1">
                  <a:lumMod val="60000"/>
                  <a:lumOff val="4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92292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3" name="ZoneTexte 2"/>
          <p:cNvSpPr txBox="1"/>
          <p:nvPr/>
        </p:nvSpPr>
        <p:spPr>
          <a:xfrm>
            <a:off x="2920482" y="144965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Extracurricular activities offer a segue into </a:t>
            </a:r>
            <a:r>
              <a:rPr lang="en-GB" sz="2000" b="1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paralinguistics</a:t>
            </a:r>
            <a:r>
              <a:rPr lang="en-GB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: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ctr"/>
            <a:endParaRPr lang="fr-FR" sz="2000" dirty="0">
              <a:solidFill>
                <a:schemeClr val="bg1"/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07902" y="2136710"/>
            <a:ext cx="3219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bg1"/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Innuendo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Cultural 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Gestures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Facial expressions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Eye contact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Kinesics or body language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Proxemics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33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4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4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4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Education</a:t>
            </a:r>
            <a:endParaRPr lang="fr-FR" sz="14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15223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EVENTS AND VISITS </a:t>
            </a:r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NETWORKING EVENTS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56" y="1396404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47" y="1592538"/>
            <a:ext cx="6132313" cy="45962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265" y="4470400"/>
            <a:ext cx="9756711" cy="2387600"/>
          </a:xfrm>
        </p:spPr>
        <p:txBody>
          <a:bodyPr>
            <a:normAutofit/>
          </a:bodyPr>
          <a:lstStyle/>
          <a:p>
            <a:pPr algn="r"/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Émilie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Cléret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Head of the Leadership and English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Studies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600" dirty="0" err="1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Department</a:t>
            </a:r>
            <a: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fr-FR" sz="1600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en-GB" sz="16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French Higher Military Educati</a:t>
            </a:r>
            <a:r>
              <a:rPr lang="en-GB" sz="18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on</a:t>
            </a:r>
            <a:endParaRPr lang="fr-FR" sz="18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11513976" y="6060799"/>
            <a:ext cx="678024" cy="705761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3291421" y="503852"/>
            <a:ext cx="5691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EVENTS AND VISITS </a:t>
            </a:r>
          </a:p>
          <a:p>
            <a:pPr algn="ctr"/>
            <a:r>
              <a:rPr lang="fr-FR" sz="2000" b="1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VISIT TO THE PENTAGON</a:t>
            </a:r>
            <a:endParaRPr lang="fr-FR" sz="3200" b="1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52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258</Words>
  <Application>Microsoft Office PowerPoint</Application>
  <PresentationFormat>Grand écran</PresentationFormat>
  <Paragraphs>88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Amiri</vt:lpstr>
      <vt:lpstr>Arial</vt:lpstr>
      <vt:lpstr>Calibri</vt:lpstr>
      <vt:lpstr>Calibri Light</vt:lpstr>
      <vt:lpstr>Thème Office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  <vt:lpstr>Émilie Cléret Head of the Leadership and English Studies Department French Higher Military Education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Émilie Cléret Head of the English Department French Higher Military Education</dc:title>
  <dc:creator>SENEGAS Ariana MME</dc:creator>
  <cp:lastModifiedBy>utilisateur</cp:lastModifiedBy>
  <cp:revision>55</cp:revision>
  <dcterms:created xsi:type="dcterms:W3CDTF">2022-10-14T06:47:00Z</dcterms:created>
  <dcterms:modified xsi:type="dcterms:W3CDTF">2022-10-15T13:29:28Z</dcterms:modified>
</cp:coreProperties>
</file>