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notesMasterIdLst>
    <p:notesMasterId r:id="rId22"/>
  </p:notesMasterIdLst>
  <p:handoutMasterIdLst>
    <p:handoutMasterId r:id="rId23"/>
  </p:handoutMasterIdLst>
  <p:sldIdLst>
    <p:sldId id="256" r:id="rId5"/>
    <p:sldId id="584" r:id="rId6"/>
    <p:sldId id="585" r:id="rId7"/>
    <p:sldId id="586" r:id="rId8"/>
    <p:sldId id="587" r:id="rId9"/>
    <p:sldId id="588" r:id="rId10"/>
    <p:sldId id="261" r:id="rId11"/>
    <p:sldId id="589" r:id="rId12"/>
    <p:sldId id="570" r:id="rId13"/>
    <p:sldId id="269" r:id="rId14"/>
    <p:sldId id="590" r:id="rId15"/>
    <p:sldId id="595" r:id="rId16"/>
    <p:sldId id="596" r:id="rId17"/>
    <p:sldId id="594" r:id="rId18"/>
    <p:sldId id="591" r:id="rId19"/>
    <p:sldId id="592" r:id="rId20"/>
    <p:sldId id="593"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66CE09-8CED-9A40-8648-C0AED7A432FD}">
          <p14:sldIdLst>
            <p14:sldId id="256"/>
            <p14:sldId id="584"/>
            <p14:sldId id="585"/>
            <p14:sldId id="586"/>
            <p14:sldId id="587"/>
            <p14:sldId id="588"/>
            <p14:sldId id="261"/>
            <p14:sldId id="589"/>
            <p14:sldId id="570"/>
            <p14:sldId id="269"/>
            <p14:sldId id="590"/>
            <p14:sldId id="595"/>
            <p14:sldId id="596"/>
            <p14:sldId id="594"/>
            <p14:sldId id="591"/>
            <p14:sldId id="592"/>
            <p14:sldId id="593"/>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FB3D"/>
    <a:srgbClr val="53DBD8"/>
    <a:srgbClr val="FFFF66"/>
    <a:srgbClr val="5DD5FF"/>
    <a:srgbClr val="C077ED"/>
    <a:srgbClr val="005A9E"/>
    <a:srgbClr val="FF8F8F"/>
    <a:srgbClr val="B4DE86"/>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autoAdjust="0"/>
    <p:restoredTop sz="86411"/>
  </p:normalViewPr>
  <p:slideViewPr>
    <p:cSldViewPr>
      <p:cViewPr varScale="1">
        <p:scale>
          <a:sx n="99" d="100"/>
          <a:sy n="99" d="100"/>
        </p:scale>
        <p:origin x="1400" y="16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29" d="100"/>
          <a:sy n="129" d="100"/>
        </p:scale>
        <p:origin x="502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tya, Pradyumna FAC (CIV)" userId="9ed62183-bfcd-48f5-abe0-9654f486e5ca" providerId="ADAL" clId="{66F452A2-2955-5040-848A-1FFA2476519B}"/>
    <pc:docChg chg="custSel modSld">
      <pc:chgData name="Amatya, Pradyumna FAC (CIV)" userId="9ed62183-bfcd-48f5-abe0-9654f486e5ca" providerId="ADAL" clId="{66F452A2-2955-5040-848A-1FFA2476519B}" dt="2023-02-22T17:36:42.731" v="0" actId="478"/>
      <pc:docMkLst>
        <pc:docMk/>
      </pc:docMkLst>
      <pc:sldChg chg="delSp mod">
        <pc:chgData name="Amatya, Pradyumna FAC (CIV)" userId="9ed62183-bfcd-48f5-abe0-9654f486e5ca" providerId="ADAL" clId="{66F452A2-2955-5040-848A-1FFA2476519B}" dt="2023-02-22T17:36:42.731" v="0" actId="478"/>
        <pc:sldMkLst>
          <pc:docMk/>
          <pc:sldMk cId="47529259" sldId="593"/>
        </pc:sldMkLst>
        <pc:spChg chg="del">
          <ac:chgData name="Amatya, Pradyumna FAC (CIV)" userId="9ed62183-bfcd-48f5-abe0-9654f486e5ca" providerId="ADAL" clId="{66F452A2-2955-5040-848A-1FFA2476519B}" dt="2023-02-22T17:36:42.731" v="0" actId="478"/>
          <ac:spMkLst>
            <pc:docMk/>
            <pc:sldMk cId="47529259" sldId="593"/>
            <ac:spMk id="2" creationId="{111D009E-AD1A-424A-0AB0-2797339FF79F}"/>
          </ac:spMkLst>
        </pc:spChg>
      </pc:sldChg>
    </pc:docChg>
  </pc:docChgLst>
  <pc:docChgLst>
    <pc:chgData name="Amatya, Pradyumna FAC (CIV)" userId="9ed62183-bfcd-48f5-abe0-9654f486e5ca" providerId="ADAL" clId="{27457570-6378-4C54-B08C-F92BF7D5E380}"/>
    <pc:docChg chg="undo custSel addSld delSld modSld sldOrd modSection">
      <pc:chgData name="Amatya, Pradyumna FAC (CIV)" userId="9ed62183-bfcd-48f5-abe0-9654f486e5ca" providerId="ADAL" clId="{27457570-6378-4C54-B08C-F92BF7D5E380}" dt="2022-09-29T19:19:17.414" v="175" actId="20577"/>
      <pc:docMkLst>
        <pc:docMk/>
      </pc:docMkLst>
      <pc:sldChg chg="ord">
        <pc:chgData name="Amatya, Pradyumna FAC (CIV)" userId="9ed62183-bfcd-48f5-abe0-9654f486e5ca" providerId="ADAL" clId="{27457570-6378-4C54-B08C-F92BF7D5E380}" dt="2022-09-20T15:41:36.546" v="129"/>
        <pc:sldMkLst>
          <pc:docMk/>
          <pc:sldMk cId="2732649415" sldId="261"/>
        </pc:sldMkLst>
      </pc:sldChg>
      <pc:sldChg chg="ord">
        <pc:chgData name="Amatya, Pradyumna FAC (CIV)" userId="9ed62183-bfcd-48f5-abe0-9654f486e5ca" providerId="ADAL" clId="{27457570-6378-4C54-B08C-F92BF7D5E380}" dt="2022-09-20T15:37:39.027" v="125"/>
        <pc:sldMkLst>
          <pc:docMk/>
          <pc:sldMk cId="3863698798" sldId="269"/>
        </pc:sldMkLst>
      </pc:sldChg>
      <pc:sldChg chg="del">
        <pc:chgData name="Amatya, Pradyumna FAC (CIV)" userId="9ed62183-bfcd-48f5-abe0-9654f486e5ca" providerId="ADAL" clId="{27457570-6378-4C54-B08C-F92BF7D5E380}" dt="2022-09-20T15:43:09.146" v="132" actId="2696"/>
        <pc:sldMkLst>
          <pc:docMk/>
          <pc:sldMk cId="1481893966" sldId="552"/>
        </pc:sldMkLst>
      </pc:sldChg>
      <pc:sldChg chg="ord">
        <pc:chgData name="Amatya, Pradyumna FAC (CIV)" userId="9ed62183-bfcd-48f5-abe0-9654f486e5ca" providerId="ADAL" clId="{27457570-6378-4C54-B08C-F92BF7D5E380}" dt="2022-09-20T15:39:16.729" v="127"/>
        <pc:sldMkLst>
          <pc:docMk/>
          <pc:sldMk cId="243178429" sldId="570"/>
        </pc:sldMkLst>
      </pc:sldChg>
      <pc:sldChg chg="modSp mod">
        <pc:chgData name="Amatya, Pradyumna FAC (CIV)" userId="9ed62183-bfcd-48f5-abe0-9654f486e5ca" providerId="ADAL" clId="{27457570-6378-4C54-B08C-F92BF7D5E380}" dt="2022-09-20T15:32:12.483" v="4" actId="5793"/>
        <pc:sldMkLst>
          <pc:docMk/>
          <pc:sldMk cId="1719368820" sldId="585"/>
        </pc:sldMkLst>
        <pc:spChg chg="mod">
          <ac:chgData name="Amatya, Pradyumna FAC (CIV)" userId="9ed62183-bfcd-48f5-abe0-9654f486e5ca" providerId="ADAL" clId="{27457570-6378-4C54-B08C-F92BF7D5E380}" dt="2022-09-20T15:32:12.483" v="4" actId="5793"/>
          <ac:spMkLst>
            <pc:docMk/>
            <pc:sldMk cId="1719368820" sldId="585"/>
            <ac:spMk id="3" creationId="{3F9D9841-79B5-BD18-7299-2D1E3B5D11EF}"/>
          </ac:spMkLst>
        </pc:spChg>
      </pc:sldChg>
      <pc:sldChg chg="modSp mod">
        <pc:chgData name="Amatya, Pradyumna FAC (CIV)" userId="9ed62183-bfcd-48f5-abe0-9654f486e5ca" providerId="ADAL" clId="{27457570-6378-4C54-B08C-F92BF7D5E380}" dt="2022-09-20T15:32:22.004" v="7" actId="5793"/>
        <pc:sldMkLst>
          <pc:docMk/>
          <pc:sldMk cId="1978368324" sldId="587"/>
        </pc:sldMkLst>
        <pc:spChg chg="mod">
          <ac:chgData name="Amatya, Pradyumna FAC (CIV)" userId="9ed62183-bfcd-48f5-abe0-9654f486e5ca" providerId="ADAL" clId="{27457570-6378-4C54-B08C-F92BF7D5E380}" dt="2022-09-20T15:32:22.004" v="7" actId="5793"/>
          <ac:spMkLst>
            <pc:docMk/>
            <pc:sldMk cId="1978368324" sldId="587"/>
            <ac:spMk id="3" creationId="{3F9D9841-79B5-BD18-7299-2D1E3B5D11EF}"/>
          </ac:spMkLst>
        </pc:spChg>
      </pc:sldChg>
      <pc:sldChg chg="modSp mod">
        <pc:chgData name="Amatya, Pradyumna FAC (CIV)" userId="9ed62183-bfcd-48f5-abe0-9654f486e5ca" providerId="ADAL" clId="{27457570-6378-4C54-B08C-F92BF7D5E380}" dt="2022-09-29T19:19:17.414" v="175" actId="20577"/>
        <pc:sldMkLst>
          <pc:docMk/>
          <pc:sldMk cId="3181494490" sldId="588"/>
        </pc:sldMkLst>
        <pc:spChg chg="mod">
          <ac:chgData name="Amatya, Pradyumna FAC (CIV)" userId="9ed62183-bfcd-48f5-abe0-9654f486e5ca" providerId="ADAL" clId="{27457570-6378-4C54-B08C-F92BF7D5E380}" dt="2022-09-29T19:19:17.414" v="175" actId="20577"/>
          <ac:spMkLst>
            <pc:docMk/>
            <pc:sldMk cId="3181494490" sldId="588"/>
            <ac:spMk id="3" creationId="{3F9D9841-79B5-BD18-7299-2D1E3B5D11EF}"/>
          </ac:spMkLst>
        </pc:spChg>
      </pc:sldChg>
      <pc:sldChg chg="modSp mod">
        <pc:chgData name="Amatya, Pradyumna FAC (CIV)" userId="9ed62183-bfcd-48f5-abe0-9654f486e5ca" providerId="ADAL" clId="{27457570-6378-4C54-B08C-F92BF7D5E380}" dt="2022-09-20T15:32:33.471" v="14" actId="5793"/>
        <pc:sldMkLst>
          <pc:docMk/>
          <pc:sldMk cId="477685810" sldId="589"/>
        </pc:sldMkLst>
        <pc:spChg chg="mod">
          <ac:chgData name="Amatya, Pradyumna FAC (CIV)" userId="9ed62183-bfcd-48f5-abe0-9654f486e5ca" providerId="ADAL" clId="{27457570-6378-4C54-B08C-F92BF7D5E380}" dt="2022-09-20T15:32:33.471" v="14" actId="5793"/>
          <ac:spMkLst>
            <pc:docMk/>
            <pc:sldMk cId="477685810" sldId="589"/>
            <ac:spMk id="3" creationId="{3F9D9841-79B5-BD18-7299-2D1E3B5D11EF}"/>
          </ac:spMkLst>
        </pc:spChg>
      </pc:sldChg>
      <pc:sldChg chg="addSp delSp modSp mod">
        <pc:chgData name="Amatya, Pradyumna FAC (CIV)" userId="9ed62183-bfcd-48f5-abe0-9654f486e5ca" providerId="ADAL" clId="{27457570-6378-4C54-B08C-F92BF7D5E380}" dt="2022-09-20T16:35:16.947" v="148"/>
        <pc:sldMkLst>
          <pc:docMk/>
          <pc:sldMk cId="562329409" sldId="590"/>
        </pc:sldMkLst>
        <pc:spChg chg="mod">
          <ac:chgData name="Amatya, Pradyumna FAC (CIV)" userId="9ed62183-bfcd-48f5-abe0-9654f486e5ca" providerId="ADAL" clId="{27457570-6378-4C54-B08C-F92BF7D5E380}" dt="2022-09-20T15:32:49.680" v="17" actId="5793"/>
          <ac:spMkLst>
            <pc:docMk/>
            <pc:sldMk cId="562329409" sldId="590"/>
            <ac:spMk id="3" creationId="{3F9D9841-79B5-BD18-7299-2D1E3B5D11EF}"/>
          </ac:spMkLst>
        </pc:spChg>
        <pc:graphicFrameChg chg="add del modGraphic">
          <ac:chgData name="Amatya, Pradyumna FAC (CIV)" userId="9ed62183-bfcd-48f5-abe0-9654f486e5ca" providerId="ADAL" clId="{27457570-6378-4C54-B08C-F92BF7D5E380}" dt="2022-09-20T16:13:49.959" v="135" actId="27309"/>
          <ac:graphicFrameMkLst>
            <pc:docMk/>
            <pc:sldMk cId="562329409" sldId="590"/>
            <ac:graphicFrameMk id="7" creationId="{E9A46576-147E-54E4-8276-9ED073CE8741}"/>
          </ac:graphicFrameMkLst>
        </pc:graphicFrameChg>
        <pc:picChg chg="del">
          <ac:chgData name="Amatya, Pradyumna FAC (CIV)" userId="9ed62183-bfcd-48f5-abe0-9654f486e5ca" providerId="ADAL" clId="{27457570-6378-4C54-B08C-F92BF7D5E380}" dt="2022-09-20T16:13:50.476" v="136"/>
          <ac:picMkLst>
            <pc:docMk/>
            <pc:sldMk cId="562329409" sldId="590"/>
            <ac:picMk id="5" creationId="{4F35C88A-3E5A-5BCF-7CCE-9CE7392130A5}"/>
          </ac:picMkLst>
        </pc:picChg>
        <pc:picChg chg="del">
          <ac:chgData name="Amatya, Pradyumna FAC (CIV)" userId="9ed62183-bfcd-48f5-abe0-9654f486e5ca" providerId="ADAL" clId="{27457570-6378-4C54-B08C-F92BF7D5E380}" dt="2022-09-20T16:35:16.947" v="148"/>
          <ac:picMkLst>
            <pc:docMk/>
            <pc:sldMk cId="562329409" sldId="590"/>
            <ac:picMk id="8" creationId="{CA15A532-D177-766F-E091-24CC4B5FF5FB}"/>
          </ac:picMkLst>
        </pc:picChg>
      </pc:sldChg>
      <pc:sldChg chg="modSp mod">
        <pc:chgData name="Amatya, Pradyumna FAC (CIV)" userId="9ed62183-bfcd-48f5-abe0-9654f486e5ca" providerId="ADAL" clId="{27457570-6378-4C54-B08C-F92BF7D5E380}" dt="2022-09-20T15:42:31.664" v="131" actId="20577"/>
        <pc:sldMkLst>
          <pc:docMk/>
          <pc:sldMk cId="1276239431" sldId="591"/>
        </pc:sldMkLst>
        <pc:spChg chg="mod">
          <ac:chgData name="Amatya, Pradyumna FAC (CIV)" userId="9ed62183-bfcd-48f5-abe0-9654f486e5ca" providerId="ADAL" clId="{27457570-6378-4C54-B08C-F92BF7D5E380}" dt="2022-09-20T15:42:31.664" v="131" actId="20577"/>
          <ac:spMkLst>
            <pc:docMk/>
            <pc:sldMk cId="1276239431" sldId="591"/>
            <ac:spMk id="3" creationId="{3F9D9841-79B5-BD18-7299-2D1E3B5D11EF}"/>
          </ac:spMkLst>
        </pc:spChg>
      </pc:sldChg>
      <pc:sldChg chg="modSp mod">
        <pc:chgData name="Amatya, Pradyumna FAC (CIV)" userId="9ed62183-bfcd-48f5-abe0-9654f486e5ca" providerId="ADAL" clId="{27457570-6378-4C54-B08C-F92BF7D5E380}" dt="2022-09-20T17:13:50.471" v="173" actId="20577"/>
        <pc:sldMkLst>
          <pc:docMk/>
          <pc:sldMk cId="2988965214" sldId="592"/>
        </pc:sldMkLst>
        <pc:spChg chg="mod">
          <ac:chgData name="Amatya, Pradyumna FAC (CIV)" userId="9ed62183-bfcd-48f5-abe0-9654f486e5ca" providerId="ADAL" clId="{27457570-6378-4C54-B08C-F92BF7D5E380}" dt="2022-09-20T17:13:50.471" v="173" actId="20577"/>
          <ac:spMkLst>
            <pc:docMk/>
            <pc:sldMk cId="2988965214" sldId="592"/>
            <ac:spMk id="3" creationId="{3F9D9841-79B5-BD18-7299-2D1E3B5D11EF}"/>
          </ac:spMkLst>
        </pc:spChg>
      </pc:sldChg>
      <pc:sldChg chg="modSp mod">
        <pc:chgData name="Amatya, Pradyumna FAC (CIV)" userId="9ed62183-bfcd-48f5-abe0-9654f486e5ca" providerId="ADAL" clId="{27457570-6378-4C54-B08C-F92BF7D5E380}" dt="2022-09-20T15:36:05.819" v="123" actId="255"/>
        <pc:sldMkLst>
          <pc:docMk/>
          <pc:sldMk cId="47529259" sldId="593"/>
        </pc:sldMkLst>
        <pc:spChg chg="mod">
          <ac:chgData name="Amatya, Pradyumna FAC (CIV)" userId="9ed62183-bfcd-48f5-abe0-9654f486e5ca" providerId="ADAL" clId="{27457570-6378-4C54-B08C-F92BF7D5E380}" dt="2022-09-20T15:35:38.356" v="109" actId="6549"/>
          <ac:spMkLst>
            <pc:docMk/>
            <pc:sldMk cId="47529259" sldId="593"/>
            <ac:spMk id="2" creationId="{111D009E-AD1A-424A-0AB0-2797339FF79F}"/>
          </ac:spMkLst>
        </pc:spChg>
        <pc:spChg chg="mod">
          <ac:chgData name="Amatya, Pradyumna FAC (CIV)" userId="9ed62183-bfcd-48f5-abe0-9654f486e5ca" providerId="ADAL" clId="{27457570-6378-4C54-B08C-F92BF7D5E380}" dt="2022-09-20T15:36:05.819" v="123" actId="255"/>
          <ac:spMkLst>
            <pc:docMk/>
            <pc:sldMk cId="47529259" sldId="593"/>
            <ac:spMk id="3" creationId="{3F9D9841-79B5-BD18-7299-2D1E3B5D11EF}"/>
          </ac:spMkLst>
        </pc:spChg>
      </pc:sldChg>
      <pc:sldChg chg="del">
        <pc:chgData name="Amatya, Pradyumna FAC (CIV)" userId="9ed62183-bfcd-48f5-abe0-9654f486e5ca" providerId="ADAL" clId="{27457570-6378-4C54-B08C-F92BF7D5E380}" dt="2022-09-20T16:13:21.108" v="133" actId="47"/>
        <pc:sldMkLst>
          <pc:docMk/>
          <pc:sldMk cId="3291614229" sldId="594"/>
        </pc:sldMkLst>
        <pc:spChg chg="del">
          <ac:chgData name="Amatya, Pradyumna FAC (CIV)" userId="9ed62183-bfcd-48f5-abe0-9654f486e5ca" providerId="ADAL" clId="{27457570-6378-4C54-B08C-F92BF7D5E380}" dt="2022-09-20T16:14:28.677" v="142" actId="478"/>
          <ac:spMkLst>
            <pc:docMk/>
            <pc:sldMk cId="3291614229" sldId="594"/>
            <ac:spMk id="2" creationId="{30A24C4C-41AA-4B36-89D8-C569BE354311}"/>
          </ac:spMkLst>
        </pc:spChg>
        <pc:spChg chg="del">
          <ac:chgData name="Amatya, Pradyumna FAC (CIV)" userId="9ed62183-bfcd-48f5-abe0-9654f486e5ca" providerId="ADAL" clId="{27457570-6378-4C54-B08C-F92BF7D5E380}" dt="2022-09-20T16:14:01.415" v="138"/>
          <ac:spMkLst>
            <pc:docMk/>
            <pc:sldMk cId="3291614229" sldId="594"/>
            <ac:spMk id="3" creationId="{BCEF9498-163C-43BE-0B5A-AF713BE4B626}"/>
          </ac:spMkLst>
        </pc:spChg>
        <pc:picChg chg="add mod">
          <ac:chgData name="Amatya, Pradyumna FAC (CIV)" userId="9ed62183-bfcd-48f5-abe0-9654f486e5ca" providerId="ADAL" clId="{27457570-6378-4C54-B08C-F92BF7D5E380}" dt="2022-09-20T16:14:56.550" v="147" actId="14100"/>
          <ac:picMkLst>
            <pc:docMk/>
            <pc:sldMk cId="3291614229" sldId="594"/>
            <ac:picMk id="5" creationId="{78417309-6E27-39F4-520D-052BA682AD20}"/>
          </ac:picMkLst>
        </pc:picChg>
      </pc:sldChg>
      <pc:sldChg chg="addSp delSp modSp new mod">
        <pc:chgData name="Amatya, Pradyumna FAC (CIV)" userId="9ed62183-bfcd-48f5-abe0-9654f486e5ca" providerId="ADAL" clId="{27457570-6378-4C54-B08C-F92BF7D5E380}" dt="2022-09-20T17:03:06.689" v="160" actId="14100"/>
        <pc:sldMkLst>
          <pc:docMk/>
          <pc:sldMk cId="3462739204" sldId="595"/>
        </pc:sldMkLst>
        <pc:spChg chg="del">
          <ac:chgData name="Amatya, Pradyumna FAC (CIV)" userId="9ed62183-bfcd-48f5-abe0-9654f486e5ca" providerId="ADAL" clId="{27457570-6378-4C54-B08C-F92BF7D5E380}" dt="2022-09-20T17:02:37.480" v="152" actId="478"/>
          <ac:spMkLst>
            <pc:docMk/>
            <pc:sldMk cId="3462739204" sldId="595"/>
            <ac:spMk id="2" creationId="{C147E2E3-C56F-F919-DB15-E1AD2332067F}"/>
          </ac:spMkLst>
        </pc:spChg>
        <pc:picChg chg="add mod">
          <ac:chgData name="Amatya, Pradyumna FAC (CIV)" userId="9ed62183-bfcd-48f5-abe0-9654f486e5ca" providerId="ADAL" clId="{27457570-6378-4C54-B08C-F92BF7D5E380}" dt="2022-09-20T17:03:06.689" v="160" actId="14100"/>
          <ac:picMkLst>
            <pc:docMk/>
            <pc:sldMk cId="3462739204" sldId="595"/>
            <ac:picMk id="5" creationId="{AFB01514-2710-D48A-B922-9AAC81A1AD5B}"/>
          </ac:picMkLst>
        </pc:picChg>
      </pc:sldChg>
      <pc:sldChg chg="addSp delSp modSp new mod">
        <pc:chgData name="Amatya, Pradyumna FAC (CIV)" userId="9ed62183-bfcd-48f5-abe0-9654f486e5ca" providerId="ADAL" clId="{27457570-6378-4C54-B08C-F92BF7D5E380}" dt="2022-09-20T17:05:40.762" v="168" actId="14100"/>
        <pc:sldMkLst>
          <pc:docMk/>
          <pc:sldMk cId="3272107165" sldId="596"/>
        </pc:sldMkLst>
        <pc:spChg chg="del">
          <ac:chgData name="Amatya, Pradyumna FAC (CIV)" userId="9ed62183-bfcd-48f5-abe0-9654f486e5ca" providerId="ADAL" clId="{27457570-6378-4C54-B08C-F92BF7D5E380}" dt="2022-09-20T17:05:29.867" v="165" actId="478"/>
          <ac:spMkLst>
            <pc:docMk/>
            <pc:sldMk cId="3272107165" sldId="596"/>
            <ac:spMk id="2" creationId="{6F73019A-8AE9-671A-6B30-94A2BDCB7DD5}"/>
          </ac:spMkLst>
        </pc:spChg>
        <pc:spChg chg="del">
          <ac:chgData name="Amatya, Pradyumna FAC (CIV)" userId="9ed62183-bfcd-48f5-abe0-9654f486e5ca" providerId="ADAL" clId="{27457570-6378-4C54-B08C-F92BF7D5E380}" dt="2022-09-20T17:05:21.408" v="162"/>
          <ac:spMkLst>
            <pc:docMk/>
            <pc:sldMk cId="3272107165" sldId="596"/>
            <ac:spMk id="3" creationId="{B4E87875-6FBE-87E3-9B89-55F43BE5F2A3}"/>
          </ac:spMkLst>
        </pc:spChg>
        <pc:picChg chg="add mod">
          <ac:chgData name="Amatya, Pradyumna FAC (CIV)" userId="9ed62183-bfcd-48f5-abe0-9654f486e5ca" providerId="ADAL" clId="{27457570-6378-4C54-B08C-F92BF7D5E380}" dt="2022-09-20T17:05:40.762" v="168" actId="14100"/>
          <ac:picMkLst>
            <pc:docMk/>
            <pc:sldMk cId="3272107165" sldId="596"/>
            <ac:picMk id="5" creationId="{6AFD4447-E569-1FAC-FB38-A33EFE96F73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3/26/20</a:t>
            </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3/26/20</a:t>
            </a:r>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lumMod val="50000"/>
                  </a:schemeClr>
                </a:solidFill>
                <a:effectLst/>
                <a:latin typeface="+mn-lt"/>
                <a:ea typeface="+mn-ea"/>
                <a:cs typeface="+mn-cs"/>
              </a:rPr>
              <a:t>You must use a disclaimer if you are presenting outside of DLIFLC. </a:t>
            </a:r>
          </a:p>
          <a:p>
            <a:r>
              <a:rPr lang="en-US" sz="1200" b="0" i="0" kern="1200" dirty="0">
                <a:solidFill>
                  <a:schemeClr val="tx1">
                    <a:lumMod val="50000"/>
                  </a:schemeClr>
                </a:solidFill>
                <a:effectLst/>
                <a:latin typeface="+mn-lt"/>
                <a:ea typeface="+mn-ea"/>
                <a:cs typeface="+mn-cs"/>
              </a:rPr>
              <a:t>A disclaimer slide</a:t>
            </a:r>
            <a:r>
              <a:rPr lang="en-US" sz="1200" b="0" i="0" kern="1200" baseline="0" dirty="0">
                <a:solidFill>
                  <a:schemeClr val="tx1">
                    <a:lumMod val="50000"/>
                  </a:schemeClr>
                </a:solidFill>
                <a:effectLst/>
                <a:latin typeface="+mn-lt"/>
                <a:ea typeface="+mn-ea"/>
                <a:cs typeface="+mn-cs"/>
              </a:rPr>
              <a:t> is provided with the master slides. See New Slide dropdown. </a:t>
            </a:r>
            <a:endParaRPr lang="en-US" sz="1200" b="0" i="0" kern="1200" dirty="0">
              <a:solidFill>
                <a:schemeClr val="tx1">
                  <a:lumMod val="50000"/>
                </a:schemeClr>
              </a:solidFill>
              <a:effectLst/>
              <a:latin typeface="+mn-lt"/>
              <a:ea typeface="+mn-ea"/>
              <a:cs typeface="+mn-cs"/>
            </a:endParaRPr>
          </a:p>
        </p:txBody>
      </p:sp>
      <p:sp>
        <p:nvSpPr>
          <p:cNvPr id="4" name="Date Placeholder 3"/>
          <p:cNvSpPr>
            <a:spLocks noGrp="1"/>
          </p:cNvSpPr>
          <p:nvPr>
            <p:ph type="dt" idx="1"/>
          </p:nvPr>
        </p:nvSpPr>
        <p:spPr/>
        <p:txBody>
          <a:bodyPr/>
          <a:lstStyle/>
          <a:p>
            <a:r>
              <a:rPr lang="en-US"/>
              <a:t>3/26/20</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9C971FF-EF28-4195-A575-329446EFAA55}" type="slidenum">
              <a:rPr lang="en-US" smtClean="0"/>
              <a:t>0</a:t>
            </a:fld>
            <a:endParaRPr lang="en-US"/>
          </a:p>
        </p:txBody>
      </p:sp>
    </p:spTree>
    <p:extLst>
      <p:ext uri="{BB962C8B-B14F-4D97-AF65-F5344CB8AC3E}">
        <p14:creationId xmlns:p14="http://schemas.microsoft.com/office/powerpoint/2010/main" val="2013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3/26/20</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42453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3/26/20</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129940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mpao@dliflc.edu"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A22A6-3386-9841-AB1E-2301B7EF0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352" y="613116"/>
            <a:ext cx="2395198" cy="3291840"/>
          </a:xfrm>
          <a:prstGeom prst="rect">
            <a:avLst/>
          </a:prstGeom>
        </p:spPr>
      </p:pic>
      <p:sp>
        <p:nvSpPr>
          <p:cNvPr id="8" name="Text Placeholder 11">
            <a:extLst>
              <a:ext uri="{FF2B5EF4-FFF2-40B4-BE49-F238E27FC236}">
                <a16:creationId xmlns:a16="http://schemas.microsoft.com/office/drawing/2014/main" id="{C6B31343-3BD8-544D-A276-A3454B28235C}"/>
              </a:ext>
            </a:extLst>
          </p:cNvPr>
          <p:cNvSpPr>
            <a:spLocks noGrp="1"/>
          </p:cNvSpPr>
          <p:nvPr>
            <p:ph type="body" sz="quarter" idx="10" hasCustomPrompt="1"/>
          </p:nvPr>
        </p:nvSpPr>
        <p:spPr>
          <a:xfrm>
            <a:off x="1216152" y="4297680"/>
            <a:ext cx="9753599" cy="914400"/>
          </a:xfrm>
          <a:prstGeom prst="rect">
            <a:avLst/>
          </a:prstGeom>
        </p:spPr>
        <p:txBody>
          <a:bodyPr>
            <a:normAutofit/>
          </a:bodyPr>
          <a:lstStyle>
            <a:lvl1pPr marL="45720" indent="0" algn="ctr">
              <a:buNone/>
              <a:defRPr sz="2800">
                <a:latin typeface="+mj-lt"/>
              </a:defRPr>
            </a:lvl1pPr>
          </a:lstStyle>
          <a:p>
            <a:pPr lvl="0"/>
            <a:r>
              <a:rPr lang="en-US" dirty="0"/>
              <a:t>PRESENTATION TITLE GOES HERE</a:t>
            </a:r>
          </a:p>
        </p:txBody>
      </p:sp>
      <p:sp>
        <p:nvSpPr>
          <p:cNvPr id="9" name="Text Placeholder 11">
            <a:extLst>
              <a:ext uri="{FF2B5EF4-FFF2-40B4-BE49-F238E27FC236}">
                <a16:creationId xmlns:a16="http://schemas.microsoft.com/office/drawing/2014/main" id="{686AB85E-B2A6-3D4F-90DD-8ADA63C78618}"/>
              </a:ext>
            </a:extLst>
          </p:cNvPr>
          <p:cNvSpPr>
            <a:spLocks noGrp="1"/>
          </p:cNvSpPr>
          <p:nvPr>
            <p:ph type="body" sz="quarter" idx="11" hasCustomPrompt="1"/>
          </p:nvPr>
        </p:nvSpPr>
        <p:spPr>
          <a:xfrm>
            <a:off x="1217614" y="5303520"/>
            <a:ext cx="9753599" cy="640080"/>
          </a:xfrm>
          <a:prstGeom prst="rect">
            <a:avLst/>
          </a:prstGeom>
        </p:spPr>
        <p:txBody>
          <a:bodyPr>
            <a:normAutofit/>
          </a:bodyPr>
          <a:lstStyle>
            <a:lvl1pPr marL="45720" indent="0" algn="ctr">
              <a:buNone/>
              <a:defRPr sz="1800">
                <a:latin typeface="+mj-lt"/>
              </a:defRPr>
            </a:lvl1pPr>
          </a:lstStyle>
          <a:p>
            <a:r>
              <a:rPr lang="en-US" dirty="0"/>
              <a:t>Subtitle goes here</a:t>
            </a:r>
          </a:p>
        </p:txBody>
      </p:sp>
      <p:sp>
        <p:nvSpPr>
          <p:cNvPr id="2" name="Date Placeholder 1">
            <a:extLst>
              <a:ext uri="{FF2B5EF4-FFF2-40B4-BE49-F238E27FC236}">
                <a16:creationId xmlns:a16="http://schemas.microsoft.com/office/drawing/2014/main" id="{4716139F-1081-B54E-AA65-025AA42013F9}"/>
              </a:ext>
            </a:extLst>
          </p:cNvPr>
          <p:cNvSpPr>
            <a:spLocks noGrp="1"/>
          </p:cNvSpPr>
          <p:nvPr>
            <p:ph type="dt" sz="half" idx="12"/>
          </p:nvPr>
        </p:nvSpPr>
        <p:spPr/>
        <p:txBody>
          <a:bodyPr/>
          <a:lstStyle/>
          <a:p>
            <a:fld id="{A79EA97F-8B7B-405A-B711-424E7A0159AC}" type="datetime1">
              <a:rPr lang="en-US" smtClean="0"/>
              <a:t>2/22/23</a:t>
            </a:fld>
            <a:endParaRPr lang="en-US" dirty="0"/>
          </a:p>
        </p:txBody>
      </p:sp>
      <p:sp>
        <p:nvSpPr>
          <p:cNvPr id="3" name="Footer Placeholder 2">
            <a:extLst>
              <a:ext uri="{FF2B5EF4-FFF2-40B4-BE49-F238E27FC236}">
                <a16:creationId xmlns:a16="http://schemas.microsoft.com/office/drawing/2014/main" id="{7211753F-D247-C543-9DD0-50D97D8A2072}"/>
              </a:ext>
            </a:extLst>
          </p:cNvPr>
          <p:cNvSpPr>
            <a:spLocks noGrp="1"/>
          </p:cNvSpPr>
          <p:nvPr>
            <p:ph type="ftr" sz="quarter" idx="13"/>
          </p:nvPr>
        </p:nvSpPr>
        <p:spPr/>
        <p:txBody>
          <a:bodyPr/>
          <a:lstStyle/>
          <a:p>
            <a:r>
              <a:rPr lang="en-US"/>
              <a:t>© 2022 DLIFLC</a:t>
            </a:r>
            <a:endParaRPr lang="en-US" dirty="0"/>
          </a:p>
        </p:txBody>
      </p:sp>
    </p:spTree>
    <p:extLst>
      <p:ext uri="{BB962C8B-B14F-4D97-AF65-F5344CB8AC3E}">
        <p14:creationId xmlns:p14="http://schemas.microsoft.com/office/powerpoint/2010/main" val="1669227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laceholder 5">
            <a:extLst>
              <a:ext uri="{FF2B5EF4-FFF2-40B4-BE49-F238E27FC236}">
                <a16:creationId xmlns:a16="http://schemas.microsoft.com/office/drawing/2014/main" id="{53ED0712-3A7E-5743-8A3B-F7973F660BAE}"/>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7" name="Footer Placeholder 16">
            <a:extLst>
              <a:ext uri="{FF2B5EF4-FFF2-40B4-BE49-F238E27FC236}">
                <a16:creationId xmlns:a16="http://schemas.microsoft.com/office/drawing/2014/main" id="{A64CDD9F-3453-7B4D-A26E-40B56B0048C5}"/>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37357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1097280"/>
            <a:ext cx="2134315" cy="4937760"/>
          </a:xfrm>
        </p:spPr>
        <p:txBody>
          <a:bodyPr vert="eaVert"/>
          <a:lstStyle/>
          <a:p>
            <a:r>
              <a:rPr lang="en-US" dirty="0"/>
              <a:t>Click to edit Master title style</a:t>
            </a:r>
            <a:endParaRPr dirty="0"/>
          </a:p>
        </p:txBody>
      </p:sp>
      <p:sp>
        <p:nvSpPr>
          <p:cNvPr id="3" name="Vertical Text Placeholder 2"/>
          <p:cNvSpPr>
            <a:spLocks noGrp="1"/>
          </p:cNvSpPr>
          <p:nvPr>
            <p:ph type="body" orient="vert" idx="1"/>
          </p:nvPr>
        </p:nvSpPr>
        <p:spPr>
          <a:xfrm>
            <a:off x="1217613" y="1097280"/>
            <a:ext cx="7416138" cy="493776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8" name="Slide Number Placeholder 17">
            <a:extLst>
              <a:ext uri="{FF2B5EF4-FFF2-40B4-BE49-F238E27FC236}">
                <a16:creationId xmlns:a16="http://schemas.microsoft.com/office/drawing/2014/main" id="{0D07CE02-B86E-7641-B05C-46797E87EAB7}"/>
              </a:ext>
            </a:extLst>
          </p:cNvPr>
          <p:cNvSpPr>
            <a:spLocks noGrp="1"/>
          </p:cNvSpPr>
          <p:nvPr>
            <p:ph type="sldNum" sz="quarter" idx="12"/>
          </p:nvPr>
        </p:nvSpPr>
        <p:spPr/>
        <p:txBody>
          <a:bodyPr/>
          <a:lstStyle/>
          <a:p>
            <a:fld id="{F36C87F6-986D-49E6-AF40-1B3A1EE8064D}" type="slidenum">
              <a:rPr lang="en-US" smtClean="0"/>
              <a:pPr/>
              <a:t>‹#›</a:t>
            </a:fld>
            <a:endParaRPr lang="en-US"/>
          </a:p>
        </p:txBody>
      </p:sp>
      <p:sp>
        <p:nvSpPr>
          <p:cNvPr id="20" name="Footer Placeholder 19">
            <a:extLst>
              <a:ext uri="{FF2B5EF4-FFF2-40B4-BE49-F238E27FC236}">
                <a16:creationId xmlns:a16="http://schemas.microsoft.com/office/drawing/2014/main" id="{A8AB7BC4-4CFF-2E48-A93D-FC1C82728763}"/>
              </a:ext>
            </a:extLst>
          </p:cNvPr>
          <p:cNvSpPr>
            <a:spLocks noGrp="1"/>
          </p:cNvSpPr>
          <p:nvPr>
            <p:ph type="ftr" sz="quarter" idx="14"/>
          </p:nvPr>
        </p:nvSpPr>
        <p:spPr/>
        <p:txBody>
          <a:bodyPr/>
          <a:lstStyle/>
          <a:p>
            <a:r>
              <a:rPr lang="en-US"/>
              <a:t>© 2022 DLIFLC</a:t>
            </a:r>
            <a:endParaRPr lang="en-US" dirty="0"/>
          </a:p>
        </p:txBody>
      </p:sp>
    </p:spTree>
    <p:extLst>
      <p:ext uri="{BB962C8B-B14F-4D97-AF65-F5344CB8AC3E}">
        <p14:creationId xmlns:p14="http://schemas.microsoft.com/office/powerpoint/2010/main" val="19195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760808-3A36-064F-8A7C-CAA7EDB9EC18}"/>
              </a:ext>
            </a:extLst>
          </p:cNvPr>
          <p:cNvSpPr>
            <a:spLocks noGrp="1"/>
          </p:cNvSpPr>
          <p:nvPr>
            <p:ph type="sldNum" sz="quarter" idx="11"/>
          </p:nvPr>
        </p:nvSpPr>
        <p:spPr/>
        <p:txBody>
          <a:bodyPr/>
          <a:lstStyle/>
          <a:p>
            <a:fld id="{F36C87F6-986D-49E6-AF40-1B3A1EE8064D}" type="slidenum">
              <a:rPr lang="en-US" smtClean="0"/>
              <a:pPr/>
              <a:t>‹#›</a:t>
            </a:fld>
            <a:endParaRPr lang="en-US" dirty="0"/>
          </a:p>
        </p:txBody>
      </p:sp>
      <p:sp>
        <p:nvSpPr>
          <p:cNvPr id="5" name="Footer Placeholder 4">
            <a:extLst>
              <a:ext uri="{FF2B5EF4-FFF2-40B4-BE49-F238E27FC236}">
                <a16:creationId xmlns:a16="http://schemas.microsoft.com/office/drawing/2014/main" id="{9F339583-F137-4144-8BA5-2CC8EEC971D4}"/>
              </a:ext>
            </a:extLst>
          </p:cNvPr>
          <p:cNvSpPr>
            <a:spLocks noGrp="1"/>
          </p:cNvSpPr>
          <p:nvPr>
            <p:ph type="ftr" sz="quarter" idx="12"/>
          </p:nvPr>
        </p:nvSpPr>
        <p:spPr/>
        <p:txBody>
          <a:bodyPr/>
          <a:lstStyle/>
          <a:p>
            <a:r>
              <a:rPr lang="en-US"/>
              <a:t>© 2022 DLIFLC</a:t>
            </a:r>
            <a:endParaRPr lang="en-US" dirty="0"/>
          </a:p>
        </p:txBody>
      </p:sp>
      <p:sp>
        <p:nvSpPr>
          <p:cNvPr id="6" name="TextBox 5">
            <a:extLst>
              <a:ext uri="{FF2B5EF4-FFF2-40B4-BE49-F238E27FC236}">
                <a16:creationId xmlns:a16="http://schemas.microsoft.com/office/drawing/2014/main" id="{1E3E1DA3-4679-0540-9F44-68586B47C9F8}"/>
              </a:ext>
            </a:extLst>
          </p:cNvPr>
          <p:cNvSpPr txBox="1"/>
          <p:nvPr userDrawn="1"/>
        </p:nvSpPr>
        <p:spPr>
          <a:xfrm>
            <a:off x="1979611" y="1645920"/>
            <a:ext cx="8229600" cy="3130088"/>
          </a:xfrm>
          <a:prstGeom prst="rect">
            <a:avLst/>
          </a:prstGeom>
          <a:noFill/>
        </p:spPr>
        <p:txBody>
          <a:bodyPr wrap="square" lIns="182880" tIns="91440" rIns="182880" bIns="91440" rtlCol="0">
            <a:spAutoFit/>
          </a:bodyPr>
          <a:lstStyle/>
          <a:p>
            <a:pPr algn="ctr">
              <a:lnSpc>
                <a:spcPct val="150000"/>
              </a:lnSpc>
            </a:pPr>
            <a:r>
              <a:rPr lang="en-US" sz="1100" b="0" i="0" kern="1200" dirty="0">
                <a:solidFill>
                  <a:schemeClr val="tx1"/>
                </a:solidFill>
                <a:effectLst/>
                <a:latin typeface="+mn-lt"/>
                <a:ea typeface="+mn-ea"/>
                <a:cs typeface="+mn-cs"/>
              </a:rPr>
              <a:t>DISCLAIMER </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This presentation has been approved for public release by the Defense Language Institute Foreign Language Center’s Public Affairs Office. For verification please e-mail: </a:t>
            </a:r>
            <a:r>
              <a:rPr lang="en-US" sz="1000" b="0" i="0" u="sng" kern="1200" dirty="0">
                <a:solidFill>
                  <a:schemeClr val="tx1"/>
                </a:solidFill>
                <a:effectLst/>
                <a:latin typeface="+mn-lt"/>
                <a:ea typeface="+mn-ea"/>
                <a:cs typeface="+mn-cs"/>
                <a:hlinkClick r:id="rId2"/>
              </a:rPr>
              <a:t>mpao@dliflc.edu</a:t>
            </a:r>
            <a:endParaRPr lang="en-US" sz="1000" b="0" i="0" u="sng" kern="1200" dirty="0">
              <a:solidFill>
                <a:schemeClr val="tx1"/>
              </a:solidFill>
              <a:effectLst/>
              <a:latin typeface="+mn-lt"/>
              <a:ea typeface="+mn-ea"/>
              <a:cs typeface="+mn-cs"/>
            </a:endParaRP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contents of this presentation are not necessarily the official views of the Defense Language Institute Foreign Language Center, nor are they endorsed by the Department of the Army, the Department of Defense, or the U.S. Government.</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All third party products / materials featured in the presentation remain the intellectual property of their respective authors / originators. Use of outside materials is done under the fair use copyright principle, for educational purposes only.</a:t>
            </a:r>
          </a:p>
          <a:p>
            <a:pPr>
              <a:lnSpc>
                <a:spcPct val="150000"/>
              </a:lnSpc>
            </a:pPr>
            <a:endParaRPr lang="en-US" sz="1000" b="0" i="0" kern="1200" dirty="0">
              <a:solidFill>
                <a:schemeClr val="tx1"/>
              </a:solidFill>
              <a:effectLst/>
              <a:latin typeface="+mn-lt"/>
              <a:ea typeface="+mn-ea"/>
              <a:cs typeface="+mn-cs"/>
            </a:endParaRPr>
          </a:p>
          <a:p>
            <a:pPr>
              <a:lnSpc>
                <a:spcPct val="150000"/>
              </a:lnSpc>
            </a:pPr>
            <a:r>
              <a:rPr lang="en-US" sz="1000" b="0" i="0" kern="1200" dirty="0">
                <a:solidFill>
                  <a:schemeClr val="tx1"/>
                </a:solidFill>
                <a:effectLst/>
                <a:latin typeface="+mn-lt"/>
                <a:ea typeface="+mn-ea"/>
                <a:cs typeface="+mn-cs"/>
              </a:rPr>
              <a:t>• The content of this presentation is the sole responsibility of the author(s) [enter your name here].</a:t>
            </a:r>
          </a:p>
          <a:p>
            <a:pPr>
              <a:lnSpc>
                <a:spcPct val="90000"/>
              </a:lnSpc>
            </a:pPr>
            <a:endParaRPr lang="en-US" sz="1100" dirty="0"/>
          </a:p>
        </p:txBody>
      </p:sp>
    </p:spTree>
    <p:extLst>
      <p:ext uri="{BB962C8B-B14F-4D97-AF65-F5344CB8AC3E}">
        <p14:creationId xmlns:p14="http://schemas.microsoft.com/office/powerpoint/2010/main" val="268950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8404-A555-4093-9B42-99A4F2ADFB5E}"/>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05C2A021-6B00-4A5E-B79E-F34AE864083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F33B61-6DD0-4DAD-ADEA-CC0138B7810D}"/>
              </a:ext>
            </a:extLst>
          </p:cNvPr>
          <p:cNvSpPr>
            <a:spLocks noGrp="1"/>
          </p:cNvSpPr>
          <p:nvPr>
            <p:ph type="dt" sz="half" idx="10"/>
          </p:nvPr>
        </p:nvSpPr>
        <p:spPr/>
        <p:txBody>
          <a:bodyPr/>
          <a:lstStyle/>
          <a:p>
            <a:fld id="{C15160B4-237C-4ADB-AC39-147251A3C7A8}" type="datetime1">
              <a:rPr lang="en-US" smtClean="0"/>
              <a:t>2/22/23</a:t>
            </a:fld>
            <a:endParaRPr lang="en-US"/>
          </a:p>
        </p:txBody>
      </p:sp>
      <p:sp>
        <p:nvSpPr>
          <p:cNvPr id="5" name="Footer Placeholder 4">
            <a:extLst>
              <a:ext uri="{FF2B5EF4-FFF2-40B4-BE49-F238E27FC236}">
                <a16:creationId xmlns:a16="http://schemas.microsoft.com/office/drawing/2014/main" id="{336B3288-59E6-488C-9F38-98E15AF577BA}"/>
              </a:ext>
            </a:extLst>
          </p:cNvPr>
          <p:cNvSpPr>
            <a:spLocks noGrp="1"/>
          </p:cNvSpPr>
          <p:nvPr>
            <p:ph type="ftr" sz="quarter" idx="11"/>
          </p:nvPr>
        </p:nvSpPr>
        <p:spPr/>
        <p:txBody>
          <a:bodyPr/>
          <a:lstStyle/>
          <a:p>
            <a:r>
              <a:rPr lang="en-US"/>
              <a:t>© 2022 DLIFLC</a:t>
            </a:r>
          </a:p>
        </p:txBody>
      </p:sp>
      <p:sp>
        <p:nvSpPr>
          <p:cNvPr id="6" name="Slide Number Placeholder 5">
            <a:extLst>
              <a:ext uri="{FF2B5EF4-FFF2-40B4-BE49-F238E27FC236}">
                <a16:creationId xmlns:a16="http://schemas.microsoft.com/office/drawing/2014/main" id="{748DB4D9-C077-4255-BEE4-C211072758DF}"/>
              </a:ext>
            </a:extLst>
          </p:cNvPr>
          <p:cNvSpPr>
            <a:spLocks noGrp="1"/>
          </p:cNvSpPr>
          <p:nvPr>
            <p:ph type="sldNum" sz="quarter" idx="12"/>
          </p:nvPr>
        </p:nvSpPr>
        <p:spPr/>
        <p:txBody>
          <a:bodyPr/>
          <a:lstStyle/>
          <a:p>
            <a:fld id="{81341C3D-565B-49D5-9F10-3DC3B6B8B4D3}" type="slidenum">
              <a:rPr lang="en-US" smtClean="0"/>
              <a:t>‹#›</a:t>
            </a:fld>
            <a:endParaRPr lang="en-US"/>
          </a:p>
        </p:txBody>
      </p:sp>
    </p:spTree>
    <p:extLst>
      <p:ext uri="{BB962C8B-B14F-4D97-AF65-F5344CB8AC3E}">
        <p14:creationId xmlns:p14="http://schemas.microsoft.com/office/powerpoint/2010/main" val="98159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152" y="1097280"/>
            <a:ext cx="9753600" cy="914400"/>
          </a:xfrm>
        </p:spPr>
        <p:txBody>
          <a:bodyPr tIns="45720" rIns="91440" anchor="t" anchorCtr="0">
            <a:normAutofit/>
          </a:bodyPr>
          <a:lstStyle>
            <a:lvl1pPr>
              <a:defRPr sz="2800"/>
            </a:lvl1pPr>
          </a:lstStyle>
          <a:p>
            <a:r>
              <a:rPr lang="en-US" dirty="0"/>
              <a:t>Click to edit Master title style</a:t>
            </a:r>
            <a:endParaRPr dirty="0"/>
          </a:p>
        </p:txBody>
      </p:sp>
      <p:sp>
        <p:nvSpPr>
          <p:cNvPr id="3" name="Content Placeholder 2"/>
          <p:cNvSpPr>
            <a:spLocks noGrp="1"/>
          </p:cNvSpPr>
          <p:nvPr>
            <p:ph idx="1"/>
          </p:nvPr>
        </p:nvSpPr>
        <p:spPr>
          <a:xfrm>
            <a:off x="1216152" y="2194559"/>
            <a:ext cx="9753600" cy="3840480"/>
          </a:xfrm>
        </p:spPr>
        <p:txBody>
          <a:bodyPr/>
          <a:lstStyle>
            <a:lvl5pPr>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Footer Placeholder 13">
            <a:extLst>
              <a:ext uri="{FF2B5EF4-FFF2-40B4-BE49-F238E27FC236}">
                <a16:creationId xmlns:a16="http://schemas.microsoft.com/office/drawing/2014/main" id="{ED0FFDB4-76D3-AB42-B680-318CA1660B20}"/>
              </a:ext>
            </a:extLst>
          </p:cNvPr>
          <p:cNvSpPr>
            <a:spLocks noGrp="1"/>
          </p:cNvSpPr>
          <p:nvPr>
            <p:ph type="ftr" sz="quarter" idx="11"/>
          </p:nvPr>
        </p:nvSpPr>
        <p:spPr/>
        <p:txBody>
          <a:bodyPr/>
          <a:lstStyle/>
          <a:p>
            <a:r>
              <a:rPr lang="en-US"/>
              <a:t>© 2022 DLIFLC</a:t>
            </a:r>
            <a:endParaRPr lang="en-US" dirty="0"/>
          </a:p>
        </p:txBody>
      </p:sp>
      <p:sp>
        <p:nvSpPr>
          <p:cNvPr id="15" name="Slide Number Placeholder 14">
            <a:extLst>
              <a:ext uri="{FF2B5EF4-FFF2-40B4-BE49-F238E27FC236}">
                <a16:creationId xmlns:a16="http://schemas.microsoft.com/office/drawing/2014/main" id="{6CBD73DF-2B30-974C-8A04-F4927CA0B9D3}"/>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3339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224493" y="2194559"/>
            <a:ext cx="4708734"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78136" y="2194559"/>
            <a:ext cx="4708734" cy="38404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Footer Placeholder 13">
            <a:extLst>
              <a:ext uri="{FF2B5EF4-FFF2-40B4-BE49-F238E27FC236}">
                <a16:creationId xmlns:a16="http://schemas.microsoft.com/office/drawing/2014/main" id="{53A81BDA-D428-F846-96A1-9898E9EEDE4B}"/>
              </a:ext>
            </a:extLst>
          </p:cNvPr>
          <p:cNvSpPr>
            <a:spLocks noGrp="1"/>
          </p:cNvSpPr>
          <p:nvPr>
            <p:ph type="ftr" sz="quarter" idx="11"/>
          </p:nvPr>
        </p:nvSpPr>
        <p:spPr/>
        <p:txBody>
          <a:bodyPr/>
          <a:lstStyle/>
          <a:p>
            <a:r>
              <a:rPr lang="en-US"/>
              <a:t>© 2022 DLIFLC</a:t>
            </a:r>
            <a:endParaRPr lang="en-US" dirty="0"/>
          </a:p>
        </p:txBody>
      </p:sp>
      <p:sp>
        <p:nvSpPr>
          <p:cNvPr id="15" name="Slide Number Placeholder 14">
            <a:extLst>
              <a:ext uri="{FF2B5EF4-FFF2-40B4-BE49-F238E27FC236}">
                <a16:creationId xmlns:a16="http://schemas.microsoft.com/office/drawing/2014/main" id="{5A99BBDF-3053-0344-8CCA-45CA7BF6F284}"/>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8434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1097280"/>
            <a:ext cx="9753600" cy="914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2194560"/>
            <a:ext cx="4709160"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3108960"/>
            <a:ext cx="4709160"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2194560"/>
            <a:ext cx="4709160" cy="822960"/>
          </a:xfrm>
        </p:spPr>
        <p:txBody>
          <a:bodyPr anchor="ctr"/>
          <a:lstStyle>
            <a:lvl1pPr marL="0" indent="0">
              <a:spcBef>
                <a:spcPts val="0"/>
              </a:spcBef>
              <a:buNone/>
              <a:defRPr sz="24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3108960"/>
            <a:ext cx="4709160" cy="292608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Footer Placeholder 14">
            <a:extLst>
              <a:ext uri="{FF2B5EF4-FFF2-40B4-BE49-F238E27FC236}">
                <a16:creationId xmlns:a16="http://schemas.microsoft.com/office/drawing/2014/main" id="{91AD574B-3578-DC42-AC79-3AC82DC7DB29}"/>
              </a:ext>
            </a:extLst>
          </p:cNvPr>
          <p:cNvSpPr>
            <a:spLocks noGrp="1"/>
          </p:cNvSpPr>
          <p:nvPr>
            <p:ph type="ftr" sz="quarter" idx="11"/>
          </p:nvPr>
        </p:nvSpPr>
        <p:spPr/>
        <p:txBody>
          <a:bodyPr/>
          <a:lstStyle/>
          <a:p>
            <a:r>
              <a:rPr lang="en-US"/>
              <a:t>© 2022 DLIFLC</a:t>
            </a:r>
            <a:endParaRPr lang="en-US" dirty="0"/>
          </a:p>
        </p:txBody>
      </p:sp>
      <p:sp>
        <p:nvSpPr>
          <p:cNvPr id="16" name="Slide Number Placeholder 15">
            <a:extLst>
              <a:ext uri="{FF2B5EF4-FFF2-40B4-BE49-F238E27FC236}">
                <a16:creationId xmlns:a16="http://schemas.microsoft.com/office/drawing/2014/main" id="{BDAECF6A-39DF-1347-9CCF-AC118A3AA93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6861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926080"/>
            <a:ext cx="9753600" cy="2362199"/>
          </a:xfrm>
        </p:spPr>
        <p:txBody>
          <a:bodyPr anchor="t" anchorCtr="0">
            <a:normAutofit/>
          </a:bodyPr>
          <a:lstStyle>
            <a:lvl1pPr algn="l">
              <a:defRPr sz="2800" b="0" cap="all"/>
            </a:lvl1pPr>
          </a:lstStyle>
          <a:p>
            <a:r>
              <a:rPr lang="en-US" dirty="0"/>
              <a:t>Click to edit Master title style</a:t>
            </a:r>
            <a:endParaRPr dirty="0"/>
          </a:p>
        </p:txBody>
      </p:sp>
      <p:sp>
        <p:nvSpPr>
          <p:cNvPr id="3" name="Text Placeholder 2"/>
          <p:cNvSpPr>
            <a:spLocks noGrp="1"/>
          </p:cNvSpPr>
          <p:nvPr>
            <p:ph type="body" idx="1"/>
          </p:nvPr>
        </p:nvSpPr>
        <p:spPr>
          <a:xfrm>
            <a:off x="1216152" y="1097279"/>
            <a:ext cx="7853063" cy="1645920"/>
          </a:xfrm>
        </p:spPr>
        <p:txBody>
          <a:bodyPr anchor="t"/>
          <a:lstStyle>
            <a:lvl1pPr marL="0" indent="0">
              <a:spcBef>
                <a:spcPts val="0"/>
              </a:spcBef>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023D4A95-FC1A-2948-AF3C-0C6854884321}"/>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1" name="Footer Placeholder 33">
            <a:extLst>
              <a:ext uri="{FF2B5EF4-FFF2-40B4-BE49-F238E27FC236}">
                <a16:creationId xmlns:a16="http://schemas.microsoft.com/office/drawing/2014/main" id="{C021DAE2-1C8F-1D4D-96AE-6854F8E2893F}"/>
              </a:ext>
            </a:extLst>
          </p:cNvPr>
          <p:cNvSpPr>
            <a:spLocks noGrp="1"/>
          </p:cNvSpPr>
          <p:nvPr>
            <p:ph type="ftr" sz="quarter" idx="3"/>
          </p:nvPr>
        </p:nvSpPr>
        <p:spPr>
          <a:xfrm>
            <a:off x="1208836" y="6448427"/>
            <a:ext cx="4047376" cy="180974"/>
          </a:xfrm>
          <a:prstGeom prst="rect">
            <a:avLst/>
          </a:prstGeom>
        </p:spPr>
        <p:txBody>
          <a:bodyPr anchor="ctr"/>
          <a:lstStyle>
            <a:lvl1pPr>
              <a:defRPr sz="800"/>
            </a:lvl1pPr>
          </a:lstStyle>
          <a:p>
            <a:r>
              <a:rPr lang="en-US"/>
              <a:t>© 2022 DLIFLC</a:t>
            </a:r>
            <a:endParaRPr lang="en-US" dirty="0"/>
          </a:p>
        </p:txBody>
      </p:sp>
    </p:spTree>
    <p:extLst>
      <p:ext uri="{BB962C8B-B14F-4D97-AF65-F5344CB8AC3E}">
        <p14:creationId xmlns:p14="http://schemas.microsoft.com/office/powerpoint/2010/main" val="1226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1" name="Footer Placeholder 10">
            <a:extLst>
              <a:ext uri="{FF2B5EF4-FFF2-40B4-BE49-F238E27FC236}">
                <a16:creationId xmlns:a16="http://schemas.microsoft.com/office/drawing/2014/main" id="{914F0291-E1DC-0D43-ACD6-7171C41E6AE8}"/>
              </a:ext>
            </a:extLst>
          </p:cNvPr>
          <p:cNvSpPr>
            <a:spLocks noGrp="1"/>
          </p:cNvSpPr>
          <p:nvPr>
            <p:ph type="ftr" sz="quarter" idx="11"/>
          </p:nvPr>
        </p:nvSpPr>
        <p:spPr/>
        <p:txBody>
          <a:bodyPr/>
          <a:lstStyle/>
          <a:p>
            <a:r>
              <a:rPr lang="en-US"/>
              <a:t>© 2022 DLIFLC</a:t>
            </a:r>
            <a:endParaRPr lang="en-US" dirty="0"/>
          </a:p>
        </p:txBody>
      </p:sp>
      <p:sp>
        <p:nvSpPr>
          <p:cNvPr id="12" name="Slide Number Placeholder 11">
            <a:extLst>
              <a:ext uri="{FF2B5EF4-FFF2-40B4-BE49-F238E27FC236}">
                <a16:creationId xmlns:a16="http://schemas.microsoft.com/office/drawing/2014/main" id="{1DA46140-DC03-CC41-9CC0-EB6591668389}"/>
              </a:ext>
            </a:extLst>
          </p:cNvPr>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41613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B0CCDD-ADED-0F44-A9DC-C32A1DCBC9EA}"/>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9" name="Footer Placeholder 8">
            <a:extLst>
              <a:ext uri="{FF2B5EF4-FFF2-40B4-BE49-F238E27FC236}">
                <a16:creationId xmlns:a16="http://schemas.microsoft.com/office/drawing/2014/main" id="{B6F677B7-85AD-824C-A759-FD14153DEF5D}"/>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421328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914400"/>
            <a:ext cx="5180013"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08836" y="1097280"/>
            <a:ext cx="3657600" cy="2286000"/>
          </a:xfrm>
        </p:spPr>
        <p:txBody>
          <a:bodyPr anchor="b">
            <a:noAutofit/>
          </a:bodyPr>
          <a:lstStyle>
            <a:lvl1pPr algn="l">
              <a:defRPr sz="3200" b="0"/>
            </a:lvl1pPr>
          </a:lstStyle>
          <a:p>
            <a:r>
              <a:rPr lang="en-US" dirty="0"/>
              <a:t>Click to edit Master title style</a:t>
            </a:r>
            <a:endParaRPr dirty="0"/>
          </a:p>
        </p:txBody>
      </p:sp>
      <p:sp>
        <p:nvSpPr>
          <p:cNvPr id="3" name="Content Placeholder 2"/>
          <p:cNvSpPr>
            <a:spLocks noGrp="1"/>
          </p:cNvSpPr>
          <p:nvPr>
            <p:ph idx="1" hasCustomPrompt="1"/>
          </p:nvPr>
        </p:nvSpPr>
        <p:spPr>
          <a:xfrm>
            <a:off x="5484813" y="1097280"/>
            <a:ext cx="5486400" cy="493776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1208836" y="3566160"/>
            <a:ext cx="3657600"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DB00EE4-1E54-9947-BEA2-E34A8BC05F37}"/>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3" name="Footer Placeholder 12">
            <a:extLst>
              <a:ext uri="{FF2B5EF4-FFF2-40B4-BE49-F238E27FC236}">
                <a16:creationId xmlns:a16="http://schemas.microsoft.com/office/drawing/2014/main" id="{1981BD6E-5B84-D641-B02A-DF3E091A8ADC}"/>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619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0" y="914400"/>
            <a:ext cx="5180013"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08836" y="1097280"/>
            <a:ext cx="3657600" cy="22860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493589" y="1097280"/>
            <a:ext cx="5486400" cy="4937760"/>
          </a:xfrm>
          <a:solidFill>
            <a:schemeClr val="bg1">
              <a:lumMod val="95000"/>
            </a:schemeClr>
          </a:solidFill>
          <a:ln w="3175">
            <a:no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208836" y="3566160"/>
            <a:ext cx="3657600" cy="246888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224ECEDC-2C31-7349-B365-A00A4E773C93}"/>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a:p>
        </p:txBody>
      </p:sp>
      <p:sp>
        <p:nvSpPr>
          <p:cNvPr id="13" name="Footer Placeholder 12">
            <a:extLst>
              <a:ext uri="{FF2B5EF4-FFF2-40B4-BE49-F238E27FC236}">
                <a16:creationId xmlns:a16="http://schemas.microsoft.com/office/drawing/2014/main" id="{CFDBAB62-535B-764E-BCC9-C7EBF6E4E363}"/>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1126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5">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1096798"/>
            <a:ext cx="9753600" cy="914400"/>
          </a:xfrm>
          <a:prstGeom prst="rect">
            <a:avLst/>
          </a:prstGeom>
        </p:spPr>
        <p:txBody>
          <a:bodyPr vert="horz" lIns="91440" tIns="45720" rIns="91440" bIns="45720" rtlCol="0" anchor="t"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1217614" y="2194559"/>
            <a:ext cx="9753600"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3A4C7AB2-15EE-E94F-AE1B-022D794CA7FD}"/>
              </a:ext>
            </a:extLst>
          </p:cNvPr>
          <p:cNvSpPr/>
          <p:nvPr userDrawn="1"/>
        </p:nvSpPr>
        <p:spPr>
          <a:xfrm>
            <a:off x="0" y="0"/>
            <a:ext cx="12188825" cy="91343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pic>
        <p:nvPicPr>
          <p:cNvPr id="10" name="Picture 9">
            <a:extLst>
              <a:ext uri="{FF2B5EF4-FFF2-40B4-BE49-F238E27FC236}">
                <a16:creationId xmlns:a16="http://schemas.microsoft.com/office/drawing/2014/main" id="{E1FADCD9-D91C-2B40-931D-1E38DD8695D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277682" y="183842"/>
            <a:ext cx="1640862" cy="548640"/>
          </a:xfrm>
          <a:prstGeom prst="rect">
            <a:avLst/>
          </a:prstGeom>
        </p:spPr>
      </p:pic>
      <p:sp>
        <p:nvSpPr>
          <p:cNvPr id="17" name="Date Placeholder 3">
            <a:extLst>
              <a:ext uri="{FF2B5EF4-FFF2-40B4-BE49-F238E27FC236}">
                <a16:creationId xmlns:a16="http://schemas.microsoft.com/office/drawing/2014/main" id="{AD23AC9C-F8E7-DA4B-B07E-D2E414369771}"/>
              </a:ext>
            </a:extLst>
          </p:cNvPr>
          <p:cNvSpPr>
            <a:spLocks noGrp="1"/>
          </p:cNvSpPr>
          <p:nvPr>
            <p:ph type="dt" sz="half" idx="2"/>
          </p:nvPr>
        </p:nvSpPr>
        <p:spPr>
          <a:xfrm>
            <a:off x="5396282" y="6448427"/>
            <a:ext cx="1396259" cy="180974"/>
          </a:xfrm>
          <a:prstGeom prst="rect">
            <a:avLst/>
          </a:prstGeom>
        </p:spPr>
        <p:txBody>
          <a:bodyPr vert="horz" lIns="91440" tIns="45720" rIns="91440" bIns="45720" rtlCol="0" anchor="ctr"/>
          <a:lstStyle>
            <a:lvl1pPr algn="ctr">
              <a:defRPr sz="800">
                <a:solidFill>
                  <a:schemeClr val="tx1">
                    <a:lumMod val="75000"/>
                    <a:lumOff val="25000"/>
                  </a:schemeClr>
                </a:solidFill>
              </a:defRPr>
            </a:lvl1pPr>
          </a:lstStyle>
          <a:p>
            <a:fld id="{25FAB20A-CCC3-46D2-9B28-B7AFA80D7326}" type="datetime1">
              <a:rPr lang="en-US" smtClean="0"/>
              <a:t>2/22/23</a:t>
            </a:fld>
            <a:endParaRPr lang="en-US" dirty="0"/>
          </a:p>
        </p:txBody>
      </p:sp>
      <p:sp>
        <p:nvSpPr>
          <p:cNvPr id="18" name="Slide Number Placeholder 5">
            <a:extLst>
              <a:ext uri="{FF2B5EF4-FFF2-40B4-BE49-F238E27FC236}">
                <a16:creationId xmlns:a16="http://schemas.microsoft.com/office/drawing/2014/main" id="{30E05006-D752-7040-9A8B-B5932CC33F83}"/>
              </a:ext>
            </a:extLst>
          </p:cNvPr>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F36C87F6-986D-49E6-AF40-1B3A1EE8064D}" type="slidenum">
              <a:rPr lang="en-US" smtClean="0"/>
              <a:pPr/>
              <a:t>‹#›</a:t>
            </a:fld>
            <a:endParaRPr lang="en-US" dirty="0"/>
          </a:p>
        </p:txBody>
      </p:sp>
      <p:sp>
        <p:nvSpPr>
          <p:cNvPr id="19" name="Footer Placeholder 33">
            <a:extLst>
              <a:ext uri="{FF2B5EF4-FFF2-40B4-BE49-F238E27FC236}">
                <a16:creationId xmlns:a16="http://schemas.microsoft.com/office/drawing/2014/main" id="{EDD7DEC3-08C8-0B4B-AC11-5764FB4AB610}"/>
              </a:ext>
            </a:extLst>
          </p:cNvPr>
          <p:cNvSpPr>
            <a:spLocks noGrp="1"/>
          </p:cNvSpPr>
          <p:nvPr>
            <p:ph type="ftr" sz="quarter" idx="3"/>
          </p:nvPr>
        </p:nvSpPr>
        <p:spPr>
          <a:xfrm>
            <a:off x="1208836" y="6448427"/>
            <a:ext cx="4047376" cy="180974"/>
          </a:xfrm>
          <a:prstGeom prst="rect">
            <a:avLst/>
          </a:prstGeom>
        </p:spPr>
        <p:txBody>
          <a:bodyPr anchor="ctr"/>
          <a:lstStyle>
            <a:lvl1pPr>
              <a:defRPr sz="800"/>
            </a:lvl1pPr>
          </a:lstStyle>
          <a:p>
            <a:r>
              <a:rPr lang="en-US"/>
              <a:t>© 2022 DLIFLC</a:t>
            </a:r>
            <a:endParaRPr lang="en-US" dirty="0"/>
          </a:p>
        </p:txBody>
      </p:sp>
    </p:spTree>
    <p:extLst>
      <p:ext uri="{BB962C8B-B14F-4D97-AF65-F5344CB8AC3E}">
        <p14:creationId xmlns:p14="http://schemas.microsoft.com/office/powerpoint/2010/main" val="9493613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0"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2800" kern="1200" cap="all" baseline="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2CA86-D5E5-E84B-8544-5E6F5889EB18}"/>
              </a:ext>
            </a:extLst>
          </p:cNvPr>
          <p:cNvSpPr>
            <a:spLocks noGrp="1"/>
          </p:cNvSpPr>
          <p:nvPr>
            <p:ph type="body" sz="quarter" idx="10"/>
          </p:nvPr>
        </p:nvSpPr>
        <p:spPr/>
        <p:txBody>
          <a:bodyPr>
            <a:normAutofit fontScale="92500"/>
          </a:bodyPr>
          <a:lstStyle/>
          <a:p>
            <a:r>
              <a:rPr lang="en-US" sz="4000" b="1" dirty="0"/>
              <a:t>DLPT Computer Adaptive test (DLPT-CAT)</a:t>
            </a:r>
          </a:p>
        </p:txBody>
      </p:sp>
      <p:sp>
        <p:nvSpPr>
          <p:cNvPr id="4" name="Date Placeholder 3">
            <a:extLst>
              <a:ext uri="{FF2B5EF4-FFF2-40B4-BE49-F238E27FC236}">
                <a16:creationId xmlns:a16="http://schemas.microsoft.com/office/drawing/2014/main" id="{DF31AF10-69DA-F043-AE31-CBF98D9FA103}"/>
              </a:ext>
            </a:extLst>
          </p:cNvPr>
          <p:cNvSpPr>
            <a:spLocks noGrp="1"/>
          </p:cNvSpPr>
          <p:nvPr>
            <p:ph type="dt" sz="half" idx="12"/>
          </p:nvPr>
        </p:nvSpPr>
        <p:spPr/>
        <p:txBody>
          <a:bodyPr/>
          <a:lstStyle/>
          <a:p>
            <a:fld id="{9F7E9F30-59DE-45A0-92A7-6A42D7A4CDC9}" type="datetime1">
              <a:rPr lang="en-US" smtClean="0"/>
              <a:t>2/22/23</a:t>
            </a:fld>
            <a:endParaRPr lang="en-US" dirty="0"/>
          </a:p>
        </p:txBody>
      </p:sp>
      <p:sp>
        <p:nvSpPr>
          <p:cNvPr id="5" name="Footer Placeholder 4">
            <a:extLst>
              <a:ext uri="{FF2B5EF4-FFF2-40B4-BE49-F238E27FC236}">
                <a16:creationId xmlns:a16="http://schemas.microsoft.com/office/drawing/2014/main" id="{0A85CA3F-BB98-E84E-B8C6-9C78A7045872}"/>
              </a:ext>
            </a:extLst>
          </p:cNvPr>
          <p:cNvSpPr>
            <a:spLocks noGrp="1"/>
          </p:cNvSpPr>
          <p:nvPr>
            <p:ph type="ftr" sz="quarter" idx="13"/>
          </p:nvPr>
        </p:nvSpPr>
        <p:spPr/>
        <p:txBody>
          <a:bodyPr/>
          <a:lstStyle/>
          <a:p>
            <a:r>
              <a:rPr lang="en-US"/>
              <a:t>© 2022 DLIFLC</a:t>
            </a:r>
            <a:endParaRPr lang="en-US" dirty="0"/>
          </a:p>
        </p:txBody>
      </p:sp>
    </p:spTree>
    <p:extLst>
      <p:ext uri="{BB962C8B-B14F-4D97-AF65-F5344CB8AC3E}">
        <p14:creationId xmlns:p14="http://schemas.microsoft.com/office/powerpoint/2010/main" val="39089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FA9055-68F6-40DF-B85D-2971ABAA336E}"/>
              </a:ext>
            </a:extLst>
          </p:cNvPr>
          <p:cNvSpPr/>
          <p:nvPr/>
        </p:nvSpPr>
        <p:spPr>
          <a:xfrm>
            <a:off x="2080048" y="2660230"/>
            <a:ext cx="1718161" cy="35192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FF</a:t>
            </a:r>
          </a:p>
        </p:txBody>
      </p:sp>
      <p:sp>
        <p:nvSpPr>
          <p:cNvPr id="6" name="Rectangle 5">
            <a:extLst>
              <a:ext uri="{FF2B5EF4-FFF2-40B4-BE49-F238E27FC236}">
                <a16:creationId xmlns:a16="http://schemas.microsoft.com/office/drawing/2014/main" id="{D19ABFD4-6840-4B7A-98D6-CA35291EA4F2}"/>
              </a:ext>
            </a:extLst>
          </p:cNvPr>
          <p:cNvSpPr/>
          <p:nvPr/>
        </p:nvSpPr>
        <p:spPr>
          <a:xfrm>
            <a:off x="8974554" y="2660230"/>
            <a:ext cx="1718161" cy="17205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Pool 1</a:t>
            </a:r>
          </a:p>
        </p:txBody>
      </p:sp>
      <p:sp>
        <p:nvSpPr>
          <p:cNvPr id="7" name="Rectangle 6">
            <a:extLst>
              <a:ext uri="{FF2B5EF4-FFF2-40B4-BE49-F238E27FC236}">
                <a16:creationId xmlns:a16="http://schemas.microsoft.com/office/drawing/2014/main" id="{C181B59F-BE68-40D4-A827-43B802B0E341}"/>
              </a:ext>
            </a:extLst>
          </p:cNvPr>
          <p:cNvSpPr/>
          <p:nvPr/>
        </p:nvSpPr>
        <p:spPr>
          <a:xfrm>
            <a:off x="8990052" y="4458936"/>
            <a:ext cx="1718161" cy="172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Pool 2</a:t>
            </a:r>
          </a:p>
        </p:txBody>
      </p:sp>
      <p:sp>
        <p:nvSpPr>
          <p:cNvPr id="10" name="TextBox 9">
            <a:extLst>
              <a:ext uri="{FF2B5EF4-FFF2-40B4-BE49-F238E27FC236}">
                <a16:creationId xmlns:a16="http://schemas.microsoft.com/office/drawing/2014/main" id="{49761688-4AEF-4F06-AFAB-D6D6A4E5B039}"/>
              </a:ext>
            </a:extLst>
          </p:cNvPr>
          <p:cNvSpPr txBox="1"/>
          <p:nvPr/>
        </p:nvSpPr>
        <p:spPr>
          <a:xfrm>
            <a:off x="4869403" y="2566918"/>
            <a:ext cx="3007460" cy="461665"/>
          </a:xfrm>
          <a:prstGeom prst="rect">
            <a:avLst/>
          </a:prstGeom>
          <a:solidFill>
            <a:srgbClr val="92D050"/>
          </a:solidFill>
        </p:spPr>
        <p:txBody>
          <a:bodyPr wrap="square" rtlCol="0">
            <a:spAutoFit/>
          </a:bodyPr>
          <a:lstStyle/>
          <a:p>
            <a:pPr algn="ctr"/>
            <a:r>
              <a:rPr lang="en-US" sz="2400" b="1" dirty="0"/>
              <a:t>Pool-1 Theta Cuts</a:t>
            </a:r>
          </a:p>
        </p:txBody>
      </p:sp>
      <p:sp>
        <p:nvSpPr>
          <p:cNvPr id="22" name="Title 1">
            <a:extLst>
              <a:ext uri="{FF2B5EF4-FFF2-40B4-BE49-F238E27FC236}">
                <a16:creationId xmlns:a16="http://schemas.microsoft.com/office/drawing/2014/main" id="{34C36F77-5812-402F-95B2-699A93D8F18C}"/>
              </a:ext>
            </a:extLst>
          </p:cNvPr>
          <p:cNvSpPr txBox="1">
            <a:spLocks/>
          </p:cNvSpPr>
          <p:nvPr/>
        </p:nvSpPr>
        <p:spPr>
          <a:xfrm>
            <a:off x="554790" y="914400"/>
            <a:ext cx="11397214" cy="925479"/>
          </a:xfrm>
          <a:prstGeom prst="rect">
            <a:avLst/>
          </a:prstGeom>
        </p:spPr>
        <p:txBody>
          <a:bodyPr vert="horz" lIns="91416" tIns="45708" rIns="91416" bIns="4570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b="1" u="sng" dirty="0">
                <a:latin typeface="+mn-lt"/>
              </a:rPr>
              <a:t>Method</a:t>
            </a:r>
            <a:r>
              <a:rPr lang="en-US" sz="2400" dirty="0">
                <a:latin typeface="+mn-lt"/>
              </a:rPr>
              <a:t>: </a:t>
            </a:r>
            <a:r>
              <a:rPr lang="en-US" sz="2400" dirty="0" err="1">
                <a:latin typeface="+mn-lt"/>
              </a:rPr>
              <a:t>Equipercentile</a:t>
            </a:r>
            <a:r>
              <a:rPr lang="en-US" sz="2400" dirty="0">
                <a:latin typeface="+mn-lt"/>
              </a:rPr>
              <a:t> (set theta cuts on CAT scale to minimize differences between FF and CAT ILR classifications)</a:t>
            </a:r>
          </a:p>
        </p:txBody>
      </p:sp>
      <p:sp>
        <p:nvSpPr>
          <p:cNvPr id="13" name="Title 1">
            <a:extLst>
              <a:ext uri="{FF2B5EF4-FFF2-40B4-BE49-F238E27FC236}">
                <a16:creationId xmlns:a16="http://schemas.microsoft.com/office/drawing/2014/main" id="{1E28A864-1A8D-4BCB-B154-575DB554D532}"/>
              </a:ext>
            </a:extLst>
          </p:cNvPr>
          <p:cNvSpPr txBox="1">
            <a:spLocks/>
          </p:cNvSpPr>
          <p:nvPr/>
        </p:nvSpPr>
        <p:spPr>
          <a:xfrm>
            <a:off x="2132012" y="226016"/>
            <a:ext cx="9753600" cy="57960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5998" kern="1200" cap="all" baseline="0">
                <a:solidFill>
                  <a:schemeClr val="tx2"/>
                </a:solidFill>
                <a:latin typeface="+mj-lt"/>
                <a:ea typeface="+mj-ea"/>
                <a:cs typeface="+mj-cs"/>
              </a:defRPr>
            </a:lvl1pPr>
          </a:lstStyle>
          <a:p>
            <a:pPr algn="r">
              <a:lnSpc>
                <a:spcPct val="100000"/>
              </a:lnSpc>
            </a:pPr>
            <a:r>
              <a:rPr lang="en-US" sz="3200" b="1" cap="none" dirty="0"/>
              <a:t>By-Pool Equating</a:t>
            </a:r>
          </a:p>
        </p:txBody>
      </p:sp>
      <p:cxnSp>
        <p:nvCxnSpPr>
          <p:cNvPr id="16" name="Straight Connector 15">
            <a:extLst>
              <a:ext uri="{FF2B5EF4-FFF2-40B4-BE49-F238E27FC236}">
                <a16:creationId xmlns:a16="http://schemas.microsoft.com/office/drawing/2014/main" id="{0986435B-1850-468E-AC37-63F537ABB981}"/>
              </a:ext>
            </a:extLst>
          </p:cNvPr>
          <p:cNvCxnSpPr>
            <a:cxnSpLocks/>
          </p:cNvCxnSpPr>
          <p:nvPr/>
        </p:nvCxnSpPr>
        <p:spPr>
          <a:xfrm flipV="1">
            <a:off x="3798209" y="3581400"/>
            <a:ext cx="51763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F3D7FD5-E840-4A55-990F-CFDD0A55D4D5}"/>
              </a:ext>
            </a:extLst>
          </p:cNvPr>
          <p:cNvCxnSpPr>
            <a:cxnSpLocks/>
          </p:cNvCxnSpPr>
          <p:nvPr/>
        </p:nvCxnSpPr>
        <p:spPr>
          <a:xfrm flipV="1">
            <a:off x="6399212" y="3090621"/>
            <a:ext cx="0" cy="490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FF43B16-C798-4B0A-9E0D-981D183A6439}"/>
              </a:ext>
            </a:extLst>
          </p:cNvPr>
          <p:cNvSpPr txBox="1"/>
          <p:nvPr/>
        </p:nvSpPr>
        <p:spPr>
          <a:xfrm>
            <a:off x="4884861" y="5786735"/>
            <a:ext cx="3007460" cy="461665"/>
          </a:xfrm>
          <a:prstGeom prst="rect">
            <a:avLst/>
          </a:prstGeom>
          <a:solidFill>
            <a:srgbClr val="00B050"/>
          </a:solidFill>
        </p:spPr>
        <p:txBody>
          <a:bodyPr wrap="square" rtlCol="0">
            <a:spAutoFit/>
          </a:bodyPr>
          <a:lstStyle/>
          <a:p>
            <a:pPr algn="ctr"/>
            <a:r>
              <a:rPr lang="en-US" sz="2400" b="1" dirty="0"/>
              <a:t>Pool-2 Theta Cuts</a:t>
            </a:r>
          </a:p>
        </p:txBody>
      </p:sp>
      <p:cxnSp>
        <p:nvCxnSpPr>
          <p:cNvPr id="24" name="Straight Connector 23">
            <a:extLst>
              <a:ext uri="{FF2B5EF4-FFF2-40B4-BE49-F238E27FC236}">
                <a16:creationId xmlns:a16="http://schemas.microsoft.com/office/drawing/2014/main" id="{6B19147E-E266-47B6-B0EB-C5E8FA3C3322}"/>
              </a:ext>
            </a:extLst>
          </p:cNvPr>
          <p:cNvCxnSpPr>
            <a:cxnSpLocks/>
          </p:cNvCxnSpPr>
          <p:nvPr/>
        </p:nvCxnSpPr>
        <p:spPr>
          <a:xfrm flipV="1">
            <a:off x="3813667" y="5181600"/>
            <a:ext cx="51763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30BB32-3B39-4767-B71B-FDB6CC130F84}"/>
              </a:ext>
            </a:extLst>
          </p:cNvPr>
          <p:cNvCxnSpPr>
            <a:cxnSpLocks/>
          </p:cNvCxnSpPr>
          <p:nvPr/>
        </p:nvCxnSpPr>
        <p:spPr>
          <a:xfrm>
            <a:off x="6414670" y="5224221"/>
            <a:ext cx="0" cy="490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5CE76BB5-0AF2-46E7-9B59-A03C3E1A66CE}"/>
              </a:ext>
            </a:extLst>
          </p:cNvPr>
          <p:cNvSpPr txBox="1">
            <a:spLocks/>
          </p:cNvSpPr>
          <p:nvPr/>
        </p:nvSpPr>
        <p:spPr>
          <a:xfrm>
            <a:off x="5003707" y="3581400"/>
            <a:ext cx="2831914" cy="400006"/>
          </a:xfrm>
          <a:prstGeom prst="rect">
            <a:avLst/>
          </a:prstGeom>
        </p:spPr>
        <p:txBody>
          <a:bodyPr vert="horz" lIns="91416" tIns="45708" rIns="91416" bIns="4570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mn-lt"/>
              </a:rPr>
              <a:t>Equivalent Groups</a:t>
            </a:r>
          </a:p>
        </p:txBody>
      </p:sp>
      <p:sp>
        <p:nvSpPr>
          <p:cNvPr id="27" name="Title 1">
            <a:extLst>
              <a:ext uri="{FF2B5EF4-FFF2-40B4-BE49-F238E27FC236}">
                <a16:creationId xmlns:a16="http://schemas.microsoft.com/office/drawing/2014/main" id="{13F9BD8D-F4AA-4049-8F8E-537ABFCC0ECC}"/>
              </a:ext>
            </a:extLst>
          </p:cNvPr>
          <p:cNvSpPr txBox="1">
            <a:spLocks/>
          </p:cNvSpPr>
          <p:nvPr/>
        </p:nvSpPr>
        <p:spPr>
          <a:xfrm>
            <a:off x="5015098" y="4781594"/>
            <a:ext cx="2831914" cy="400006"/>
          </a:xfrm>
          <a:prstGeom prst="rect">
            <a:avLst/>
          </a:prstGeom>
        </p:spPr>
        <p:txBody>
          <a:bodyPr vert="horz" lIns="91416" tIns="45708" rIns="91416" bIns="4570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mn-lt"/>
              </a:rPr>
              <a:t>Equivalent Groups</a:t>
            </a:r>
          </a:p>
        </p:txBody>
      </p:sp>
      <p:sp>
        <p:nvSpPr>
          <p:cNvPr id="2" name="Date Placeholder 1">
            <a:extLst>
              <a:ext uri="{FF2B5EF4-FFF2-40B4-BE49-F238E27FC236}">
                <a16:creationId xmlns:a16="http://schemas.microsoft.com/office/drawing/2014/main" id="{28AE82C4-E72F-81EB-D2C5-C7DA8F8E32A1}"/>
              </a:ext>
            </a:extLst>
          </p:cNvPr>
          <p:cNvSpPr>
            <a:spLocks noGrp="1"/>
          </p:cNvSpPr>
          <p:nvPr>
            <p:ph type="dt" sz="half" idx="10"/>
          </p:nvPr>
        </p:nvSpPr>
        <p:spPr/>
        <p:txBody>
          <a:bodyPr/>
          <a:lstStyle/>
          <a:p>
            <a:fld id="{C3311D05-F905-4CE3-A780-741BEFCE3F40}" type="datetime1">
              <a:rPr lang="en-US" smtClean="0"/>
              <a:t>2/22/23</a:t>
            </a:fld>
            <a:endParaRPr lang="en-US"/>
          </a:p>
        </p:txBody>
      </p:sp>
      <p:sp>
        <p:nvSpPr>
          <p:cNvPr id="3" name="Footer Placeholder 2">
            <a:extLst>
              <a:ext uri="{FF2B5EF4-FFF2-40B4-BE49-F238E27FC236}">
                <a16:creationId xmlns:a16="http://schemas.microsoft.com/office/drawing/2014/main" id="{36C422C5-892F-7619-F722-F11669F1B849}"/>
              </a:ext>
            </a:extLst>
          </p:cNvPr>
          <p:cNvSpPr>
            <a:spLocks noGrp="1"/>
          </p:cNvSpPr>
          <p:nvPr>
            <p:ph type="ftr" sz="quarter" idx="11"/>
          </p:nvPr>
        </p:nvSpPr>
        <p:spPr/>
        <p:txBody>
          <a:bodyPr/>
          <a:lstStyle/>
          <a:p>
            <a:r>
              <a:rPr lang="en-US"/>
              <a:t>© 2022 DLIFLC</a:t>
            </a:r>
          </a:p>
        </p:txBody>
      </p:sp>
    </p:spTree>
    <p:extLst>
      <p:ext uri="{BB962C8B-B14F-4D97-AF65-F5344CB8AC3E}">
        <p14:creationId xmlns:p14="http://schemas.microsoft.com/office/powerpoint/2010/main" val="386369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DTAC/DLI Processes Content and other CAT Inputs</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Final CAT specifications (</a:t>
            </a:r>
            <a:r>
              <a:rPr lang="en-US" dirty="0" err="1"/>
              <a:t>e.g</a:t>
            </a:r>
            <a:r>
              <a:rPr lang="en-US" dirty="0"/>
              <a:t>, passage-pool assignments, item parameters, exposure control parameters, penalty parameters) configured into format required by CAT-administration platform</a:t>
            </a:r>
          </a:p>
          <a:p>
            <a:pPr marL="45720" indent="0">
              <a:buNone/>
            </a:pPr>
            <a:r>
              <a:rPr lang="en-US" dirty="0"/>
              <a:t>b.	Item/passage content organized and configured into format required by CAT-administration platform</a:t>
            </a:r>
          </a:p>
          <a:p>
            <a:pPr marL="45720" indent="0">
              <a:buNone/>
            </a:pPr>
            <a:r>
              <a:rPr lang="en-US" dirty="0"/>
              <a:t>c.	CAT-administration platform is “programmed” with 7a + 7b</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56232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CA413-793D-ED2B-512A-64E6D68B07E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A8B59AD-ECAE-596F-4E3A-AACAFDA44F74}"/>
              </a:ext>
            </a:extLst>
          </p:cNvPr>
          <p:cNvSpPr>
            <a:spLocks noGrp="1"/>
          </p:cNvSpPr>
          <p:nvPr>
            <p:ph type="ftr" sz="quarter" idx="11"/>
          </p:nvPr>
        </p:nvSpPr>
        <p:spPr/>
        <p:txBody>
          <a:bodyPr/>
          <a:lstStyle/>
          <a:p>
            <a:r>
              <a:rPr lang="en-US"/>
              <a:t>© 2022 DLIFLC</a:t>
            </a:r>
            <a:endParaRPr lang="en-US" dirty="0"/>
          </a:p>
        </p:txBody>
      </p:sp>
      <p:pic>
        <p:nvPicPr>
          <p:cNvPr id="5" name="Picture 4">
            <a:extLst>
              <a:ext uri="{FF2B5EF4-FFF2-40B4-BE49-F238E27FC236}">
                <a16:creationId xmlns:a16="http://schemas.microsoft.com/office/drawing/2014/main" id="{AFB01514-2710-D48A-B922-9AAC81A1AD5B}"/>
              </a:ext>
            </a:extLst>
          </p:cNvPr>
          <p:cNvPicPr>
            <a:picLocks noChangeAspect="1"/>
          </p:cNvPicPr>
          <p:nvPr/>
        </p:nvPicPr>
        <p:blipFill>
          <a:blip r:embed="rId2"/>
          <a:stretch>
            <a:fillRect/>
          </a:stretch>
        </p:blipFill>
        <p:spPr>
          <a:xfrm>
            <a:off x="379063" y="990600"/>
            <a:ext cx="11809762" cy="5153027"/>
          </a:xfrm>
          <a:prstGeom prst="rect">
            <a:avLst/>
          </a:prstGeom>
        </p:spPr>
      </p:pic>
    </p:spTree>
    <p:extLst>
      <p:ext uri="{BB962C8B-B14F-4D97-AF65-F5344CB8AC3E}">
        <p14:creationId xmlns:p14="http://schemas.microsoft.com/office/powerpoint/2010/main" val="34627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FD4447-E569-1FAC-FB38-A33EFE96F73D}"/>
              </a:ext>
            </a:extLst>
          </p:cNvPr>
          <p:cNvPicPr>
            <a:picLocks noGrp="1" noChangeAspect="1"/>
          </p:cNvPicPr>
          <p:nvPr>
            <p:ph idx="1"/>
          </p:nvPr>
        </p:nvPicPr>
        <p:blipFill>
          <a:blip r:embed="rId2"/>
          <a:stretch>
            <a:fillRect/>
          </a:stretch>
        </p:blipFill>
        <p:spPr>
          <a:xfrm>
            <a:off x="684212" y="876086"/>
            <a:ext cx="11506629" cy="5753315"/>
          </a:xfrm>
          <a:prstGeom prst="rect">
            <a:avLst/>
          </a:prstGeom>
        </p:spPr>
      </p:pic>
      <p:sp>
        <p:nvSpPr>
          <p:cNvPr id="4" name="Footer Placeholder 3">
            <a:extLst>
              <a:ext uri="{FF2B5EF4-FFF2-40B4-BE49-F238E27FC236}">
                <a16:creationId xmlns:a16="http://schemas.microsoft.com/office/drawing/2014/main" id="{6C89AC78-5D1F-2B2E-8D50-C94B8B8EE962}"/>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327210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417309-6E27-39F4-520D-052BA682AD20}"/>
              </a:ext>
            </a:extLst>
          </p:cNvPr>
          <p:cNvPicPr>
            <a:picLocks noGrp="1" noChangeAspect="1"/>
          </p:cNvPicPr>
          <p:nvPr>
            <p:ph idx="1"/>
          </p:nvPr>
        </p:nvPicPr>
        <p:blipFill>
          <a:blip r:embed="rId3"/>
          <a:stretch>
            <a:fillRect/>
          </a:stretch>
        </p:blipFill>
        <p:spPr>
          <a:xfrm>
            <a:off x="303212" y="1143000"/>
            <a:ext cx="11734800" cy="5689847"/>
          </a:xfrm>
          <a:prstGeom prst="rect">
            <a:avLst/>
          </a:prstGeom>
        </p:spPr>
      </p:pic>
      <p:sp>
        <p:nvSpPr>
          <p:cNvPr id="4" name="Footer Placeholder 3">
            <a:extLst>
              <a:ext uri="{FF2B5EF4-FFF2-40B4-BE49-F238E27FC236}">
                <a16:creationId xmlns:a16="http://schemas.microsoft.com/office/drawing/2014/main" id="{7721D056-43FF-3D19-24C5-8FBE70E5314D}"/>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32916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Post-equate to Conventional DLPT in Equating Study</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Extension of #7 (pre-equating simulation) whereby ILR cut scores are verified/refined in an </a:t>
            </a:r>
            <a:r>
              <a:rPr lang="en-US" dirty="0" err="1"/>
              <a:t>equipercentile</a:t>
            </a:r>
            <a:r>
              <a:rPr lang="en-US" dirty="0"/>
              <a:t> framework using real test-takers in randomly equivalent groups design</a:t>
            </a:r>
          </a:p>
          <a:p>
            <a:pPr marL="45720" indent="0">
              <a:buNone/>
            </a:pPr>
            <a:r>
              <a:rPr lang="en-US" dirty="0"/>
              <a:t>b.	Test-takers randomly assigned to conventional or CAT DLPT. Monitor and update CAT ILR cut scores if/when qualification rates are not equal to conventional </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12762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CAT DLPT is Fully Operational</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Once final ILR cuts have been developed in #14, conventional DLPT can be “retired” and CAT DLPT can become fully operational</a:t>
            </a:r>
          </a:p>
          <a:p>
            <a:pPr marL="45720" indent="0">
              <a:buNone/>
            </a:pPr>
            <a:r>
              <a:rPr lang="en-US" dirty="0"/>
              <a:t>As of the date, QB and CM are CAT. </a:t>
            </a:r>
          </a:p>
          <a:p>
            <a:pPr marL="45720" indent="0">
              <a:buNone/>
            </a:pPr>
            <a:r>
              <a:rPr lang="en-US" dirty="0"/>
              <a:t>RU, FR, MSA, and PF are in pipeline</a:t>
            </a:r>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298896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normAutofit/>
          </a:bodyPr>
          <a:lstStyle/>
          <a:p>
            <a:pPr marL="45720" indent="0" algn="ctr">
              <a:buNone/>
            </a:pPr>
            <a:r>
              <a:rPr lang="en-US" sz="4800" dirty="0"/>
              <a:t>THANK YOU!!!</a:t>
            </a:r>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475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9D82-9514-B5B1-0AC0-40941566C08E}"/>
              </a:ext>
            </a:extLst>
          </p:cNvPr>
          <p:cNvSpPr>
            <a:spLocks noGrp="1"/>
          </p:cNvSpPr>
          <p:nvPr>
            <p:ph type="title"/>
          </p:nvPr>
        </p:nvSpPr>
        <p:spPr/>
        <p:txBody>
          <a:bodyPr/>
          <a:lstStyle/>
          <a:p>
            <a:r>
              <a:rPr lang="en-US" dirty="0"/>
              <a:t>DLPT Computer Adaptive test process</a:t>
            </a:r>
          </a:p>
        </p:txBody>
      </p:sp>
      <p:pic>
        <p:nvPicPr>
          <p:cNvPr id="6" name="Content Placeholder 5">
            <a:extLst>
              <a:ext uri="{FF2B5EF4-FFF2-40B4-BE49-F238E27FC236}">
                <a16:creationId xmlns:a16="http://schemas.microsoft.com/office/drawing/2014/main" id="{401A42D8-2A19-5B14-F10D-15C149C8D6E4}"/>
              </a:ext>
            </a:extLst>
          </p:cNvPr>
          <p:cNvPicPr>
            <a:picLocks noGrp="1" noChangeAspect="1"/>
          </p:cNvPicPr>
          <p:nvPr>
            <p:ph idx="1"/>
          </p:nvPr>
        </p:nvPicPr>
        <p:blipFill>
          <a:blip r:embed="rId2"/>
          <a:stretch>
            <a:fillRect/>
          </a:stretch>
        </p:blipFill>
        <p:spPr>
          <a:xfrm>
            <a:off x="1216153" y="1609999"/>
            <a:ext cx="9763836" cy="5014990"/>
          </a:xfrm>
          <a:prstGeom prst="rect">
            <a:avLst/>
          </a:prstGeom>
        </p:spPr>
      </p:pic>
      <p:sp>
        <p:nvSpPr>
          <p:cNvPr id="4" name="Footer Placeholder 3">
            <a:extLst>
              <a:ext uri="{FF2B5EF4-FFF2-40B4-BE49-F238E27FC236}">
                <a16:creationId xmlns:a16="http://schemas.microsoft.com/office/drawing/2014/main" id="{5E55F9CA-2662-B5C4-5DBB-C13DEC8F7A24}"/>
              </a:ext>
            </a:extLst>
          </p:cNvPr>
          <p:cNvSpPr>
            <a:spLocks noGrp="1"/>
          </p:cNvSpPr>
          <p:nvPr>
            <p:ph type="ftr" sz="quarter" idx="11"/>
          </p:nvPr>
        </p:nvSpPr>
        <p:spPr/>
        <p:txBody>
          <a:bodyPr/>
          <a:lstStyle/>
          <a:p>
            <a:r>
              <a:rPr lang="en-US" dirty="0"/>
              <a:t>© 2022 DLIFLC</a:t>
            </a:r>
          </a:p>
        </p:txBody>
      </p:sp>
    </p:spTree>
    <p:extLst>
      <p:ext uri="{BB962C8B-B14F-4D97-AF65-F5344CB8AC3E}">
        <p14:creationId xmlns:p14="http://schemas.microsoft.com/office/powerpoint/2010/main" val="266260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Data Extraction and Preparation</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Extract data from database (at item and examinee levels)</a:t>
            </a:r>
          </a:p>
          <a:p>
            <a:pPr marL="45720" indent="0">
              <a:buNone/>
            </a:pPr>
            <a:r>
              <a:rPr lang="en-US" dirty="0"/>
              <a:t>b.	Score responses (i.e., convert A,B,C,D,Z to 0/1)</a:t>
            </a:r>
          </a:p>
          <a:p>
            <a:pPr marL="45720" indent="0">
              <a:buNone/>
            </a:pPr>
            <a:r>
              <a:rPr lang="en-US" dirty="0"/>
              <a:t>c.	Quality assurance analyses (e.g., replicate raw/ILR scores)</a:t>
            </a:r>
          </a:p>
          <a:p>
            <a:pPr marL="45720" indent="0">
              <a:buNone/>
            </a:pPr>
            <a:r>
              <a:rPr lang="en-US" dirty="0"/>
              <a:t>d.	Data cleaning/screening (e.g., remove corrupt records, potentially unmotivated)</a:t>
            </a:r>
          </a:p>
          <a:p>
            <a:pPr marL="45720" indent="0">
              <a:buNone/>
            </a:pPr>
            <a:r>
              <a:rPr lang="en-US" dirty="0"/>
              <a:t>e.	Restructure data per calibration software/model (e.g., </a:t>
            </a:r>
            <a:r>
              <a:rPr lang="en-US" dirty="0" err="1"/>
              <a:t>Bilog</a:t>
            </a:r>
            <a:r>
              <a:rPr lang="en-US" dirty="0"/>
              <a:t>, </a:t>
            </a:r>
            <a:r>
              <a:rPr lang="en-US" dirty="0" err="1"/>
              <a:t>Flexmirt</a:t>
            </a:r>
            <a:r>
              <a:rPr lang="en-US" dirty="0"/>
              <a:t>, Stan) requirements</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17193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Calibrate &amp; Scale Item Parameters</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Screen items for quality issues (e.g., distractor analysis)</a:t>
            </a:r>
          </a:p>
          <a:p>
            <a:pPr marL="45720" indent="0">
              <a:buNone/>
            </a:pPr>
            <a:r>
              <a:rPr lang="en-US" dirty="0"/>
              <a:t>b.	Obtain estimated IRT parameters (calibration)</a:t>
            </a:r>
          </a:p>
          <a:p>
            <a:pPr marL="45720" indent="0">
              <a:buNone/>
            </a:pPr>
            <a:r>
              <a:rPr lang="en-US" dirty="0"/>
              <a:t>c.	Place cross-form and/or cross range items on a common IRT scale (scaling)</a:t>
            </a:r>
          </a:p>
          <a:p>
            <a:pPr marL="45720" indent="0">
              <a:buNone/>
            </a:pPr>
            <a:r>
              <a:rPr lang="en-US" dirty="0"/>
              <a:t>d.	Assess quality of parameter estimates (e.g., model fit) </a:t>
            </a:r>
          </a:p>
          <a:p>
            <a:pPr marL="45720" indent="0">
              <a:buNone/>
            </a:pPr>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58048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Assemble CAT Pools</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Create “parallel” CAT pools by combining conventional forms.</a:t>
            </a:r>
          </a:p>
          <a:p>
            <a:pPr marL="45720" indent="0">
              <a:buNone/>
            </a:pPr>
            <a:r>
              <a:rPr lang="en-US" dirty="0"/>
              <a:t>b.	Distribute shared items and seeded items using Automated Test Assembly (ATA) optimization model</a:t>
            </a:r>
          </a:p>
          <a:p>
            <a:pPr marL="45720" indent="0">
              <a:buNone/>
            </a:pPr>
            <a:r>
              <a:rPr lang="en-US" dirty="0"/>
              <a:t>c.	Evaluate pools with respect to total information and other indices of parallelism.</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19783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Simulate CATs of Various Length</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Simulate fixed-length CAT DLPTs using CAT pools from step #4</a:t>
            </a:r>
          </a:p>
          <a:p>
            <a:pPr marL="45720" indent="0">
              <a:buNone/>
            </a:pPr>
            <a:r>
              <a:rPr lang="en-US" dirty="0"/>
              <a:t>b.	Run the CAT simulation several times, varying the length between a floor and ceiling value (e.g., 10 items and 50 items)</a:t>
            </a:r>
          </a:p>
          <a:p>
            <a:pPr marL="45720" indent="0">
              <a:buNone/>
            </a:pPr>
            <a:r>
              <a:rPr lang="en-US" dirty="0"/>
              <a:t>c.	Simulate conventional DLPT for comparison </a:t>
            </a:r>
          </a:p>
          <a:p>
            <a:pPr marL="45720" indent="0">
              <a:buNone/>
            </a:pPr>
            <a:r>
              <a:rPr lang="en-US" dirty="0"/>
              <a:t>d.	Compute indices of measurement precision/accuracy (score information, decision accuracy) for each condition</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318149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01C5F47-9B08-408E-81FD-C659953DB136}"/>
              </a:ext>
            </a:extLst>
          </p:cNvPr>
          <p:cNvSpPr/>
          <p:nvPr/>
        </p:nvSpPr>
        <p:spPr>
          <a:xfrm>
            <a:off x="7313612" y="2667000"/>
            <a:ext cx="4572000" cy="2286000"/>
          </a:xfrm>
          <a:prstGeom prst="rect">
            <a:avLst/>
          </a:prstGeom>
          <a:solidFill>
            <a:srgbClr val="B2DE8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8" name="Rectangle 17">
            <a:extLst>
              <a:ext uri="{FF2B5EF4-FFF2-40B4-BE49-F238E27FC236}">
                <a16:creationId xmlns:a16="http://schemas.microsoft.com/office/drawing/2014/main" id="{236EC505-924B-4A86-8358-06B0F91149E0}"/>
              </a:ext>
            </a:extLst>
          </p:cNvPr>
          <p:cNvSpPr>
            <a:spLocks/>
          </p:cNvSpPr>
          <p:nvPr/>
        </p:nvSpPr>
        <p:spPr>
          <a:xfrm>
            <a:off x="379412" y="2667000"/>
            <a:ext cx="5943600" cy="2286000"/>
          </a:xfrm>
          <a:prstGeom prst="rect">
            <a:avLst/>
          </a:prstGeom>
          <a:solidFill>
            <a:srgbClr val="5DD5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EE24307F-8DB7-4C03-AF46-90935D134F39}"/>
              </a:ext>
            </a:extLst>
          </p:cNvPr>
          <p:cNvSpPr>
            <a:spLocks noGrp="1"/>
          </p:cNvSpPr>
          <p:nvPr>
            <p:ph type="title"/>
          </p:nvPr>
        </p:nvSpPr>
        <p:spPr>
          <a:xfrm>
            <a:off x="2132012" y="226016"/>
            <a:ext cx="9753600" cy="579602"/>
          </a:xfrm>
        </p:spPr>
        <p:txBody>
          <a:bodyPr>
            <a:normAutofit/>
          </a:bodyPr>
          <a:lstStyle/>
          <a:p>
            <a:pPr algn="r">
              <a:lnSpc>
                <a:spcPct val="100000"/>
              </a:lnSpc>
            </a:pPr>
            <a:r>
              <a:rPr lang="en-US" sz="3200" b="1" cap="none" dirty="0"/>
              <a:t>DLPT Scoring Designs</a:t>
            </a:r>
          </a:p>
        </p:txBody>
      </p:sp>
      <p:sp>
        <p:nvSpPr>
          <p:cNvPr id="3" name="Footer Placeholder 2">
            <a:extLst>
              <a:ext uri="{FF2B5EF4-FFF2-40B4-BE49-F238E27FC236}">
                <a16:creationId xmlns:a16="http://schemas.microsoft.com/office/drawing/2014/main" id="{939D8548-28C1-4983-A8B6-74B4BF081CB3}"/>
              </a:ext>
            </a:extLst>
          </p:cNvPr>
          <p:cNvSpPr>
            <a:spLocks noGrp="1"/>
          </p:cNvSpPr>
          <p:nvPr>
            <p:ph type="ftr" sz="quarter" idx="11"/>
          </p:nvPr>
        </p:nvSpPr>
        <p:spPr/>
        <p:txBody>
          <a:bodyPr/>
          <a:lstStyle/>
          <a:p>
            <a:r>
              <a:rPr lang="en-US"/>
              <a:t>© 2022 DLIFLC</a:t>
            </a:r>
            <a:endParaRPr lang="en-US" dirty="0"/>
          </a:p>
        </p:txBody>
      </p:sp>
      <p:sp>
        <p:nvSpPr>
          <p:cNvPr id="5" name="TextBox 4">
            <a:extLst>
              <a:ext uri="{FF2B5EF4-FFF2-40B4-BE49-F238E27FC236}">
                <a16:creationId xmlns:a16="http://schemas.microsoft.com/office/drawing/2014/main" id="{D40C69A9-D756-42F6-BD01-B4A0E35E394D}"/>
              </a:ext>
            </a:extLst>
          </p:cNvPr>
          <p:cNvSpPr txBox="1"/>
          <p:nvPr/>
        </p:nvSpPr>
        <p:spPr>
          <a:xfrm>
            <a:off x="303213" y="1251668"/>
            <a:ext cx="11582400" cy="424732"/>
          </a:xfrm>
          <a:prstGeom prst="rect">
            <a:avLst/>
          </a:prstGeom>
          <a:solidFill>
            <a:srgbClr val="C077ED"/>
          </a:solidFill>
          <a:ln>
            <a:solidFill>
              <a:schemeClr val="tx1"/>
            </a:solidFill>
          </a:ln>
        </p:spPr>
        <p:txBody>
          <a:bodyPr wrap="square" rtlCol="0">
            <a:spAutoFit/>
          </a:bodyPr>
          <a:lstStyle/>
          <a:p>
            <a:pPr algn="ctr">
              <a:lnSpc>
                <a:spcPct val="90000"/>
              </a:lnSpc>
            </a:pPr>
            <a:r>
              <a:rPr lang="en-US" sz="2400" b="1" dirty="0"/>
              <a:t>Responses</a:t>
            </a:r>
          </a:p>
        </p:txBody>
      </p:sp>
      <p:sp>
        <p:nvSpPr>
          <p:cNvPr id="10" name="TextBox 9">
            <a:extLst>
              <a:ext uri="{FF2B5EF4-FFF2-40B4-BE49-F238E27FC236}">
                <a16:creationId xmlns:a16="http://schemas.microsoft.com/office/drawing/2014/main" id="{0CC8DD5B-F3D1-4A47-B425-BC53AE13D192}"/>
              </a:ext>
            </a:extLst>
          </p:cNvPr>
          <p:cNvSpPr txBox="1"/>
          <p:nvPr/>
        </p:nvSpPr>
        <p:spPr>
          <a:xfrm>
            <a:off x="9904412" y="3267670"/>
            <a:ext cx="1828800" cy="923330"/>
          </a:xfrm>
          <a:prstGeom prst="rect">
            <a:avLst/>
          </a:prstGeom>
          <a:solidFill>
            <a:srgbClr val="00B050"/>
          </a:solidFill>
          <a:ln>
            <a:solidFill>
              <a:schemeClr val="tx1"/>
            </a:solidFill>
          </a:ln>
        </p:spPr>
        <p:txBody>
          <a:bodyPr wrap="square" rtlCol="0" anchor="t">
            <a:spAutoFit/>
          </a:bodyPr>
          <a:lstStyle/>
          <a:p>
            <a:pPr algn="ctr">
              <a:spcBef>
                <a:spcPts val="600"/>
              </a:spcBef>
              <a:spcAft>
                <a:spcPts val="600"/>
              </a:spcAft>
            </a:pPr>
            <a:endParaRPr lang="en-US" sz="1000" dirty="0"/>
          </a:p>
          <a:p>
            <a:pPr algn="ctr"/>
            <a:r>
              <a:rPr lang="en-US" sz="2000" dirty="0"/>
              <a:t>Theta Cuts</a:t>
            </a:r>
          </a:p>
          <a:p>
            <a:pPr algn="ctr">
              <a:spcBef>
                <a:spcPts val="600"/>
              </a:spcBef>
              <a:spcAft>
                <a:spcPts val="600"/>
              </a:spcAft>
            </a:pPr>
            <a:endParaRPr lang="en-US" sz="1400" dirty="0"/>
          </a:p>
        </p:txBody>
      </p:sp>
      <p:sp>
        <p:nvSpPr>
          <p:cNvPr id="11" name="TextBox 10">
            <a:extLst>
              <a:ext uri="{FF2B5EF4-FFF2-40B4-BE49-F238E27FC236}">
                <a16:creationId xmlns:a16="http://schemas.microsoft.com/office/drawing/2014/main" id="{A9376487-F305-472F-A4F5-2B37BF31C0CD}"/>
              </a:ext>
            </a:extLst>
          </p:cNvPr>
          <p:cNvSpPr txBox="1"/>
          <p:nvPr/>
        </p:nvSpPr>
        <p:spPr>
          <a:xfrm>
            <a:off x="303212" y="5991547"/>
            <a:ext cx="11582399" cy="424732"/>
          </a:xfrm>
          <a:prstGeom prst="rect">
            <a:avLst/>
          </a:prstGeom>
          <a:solidFill>
            <a:srgbClr val="FFFF66"/>
          </a:solidFill>
          <a:ln>
            <a:solidFill>
              <a:schemeClr val="tx1"/>
            </a:solidFill>
          </a:ln>
        </p:spPr>
        <p:txBody>
          <a:bodyPr wrap="square" rtlCol="0">
            <a:spAutoFit/>
          </a:bodyPr>
          <a:lstStyle/>
          <a:p>
            <a:pPr algn="ctr">
              <a:lnSpc>
                <a:spcPct val="90000"/>
              </a:lnSpc>
            </a:pPr>
            <a:r>
              <a:rPr lang="en-US" sz="2400" b="1" dirty="0"/>
              <a:t>ILR Classification</a:t>
            </a:r>
          </a:p>
        </p:txBody>
      </p:sp>
      <p:sp>
        <p:nvSpPr>
          <p:cNvPr id="15" name="TextBox 14">
            <a:extLst>
              <a:ext uri="{FF2B5EF4-FFF2-40B4-BE49-F238E27FC236}">
                <a16:creationId xmlns:a16="http://schemas.microsoft.com/office/drawing/2014/main" id="{FA35F81C-A4E9-431C-9397-E1B03FC4EB29}"/>
              </a:ext>
            </a:extLst>
          </p:cNvPr>
          <p:cNvSpPr txBox="1"/>
          <p:nvPr/>
        </p:nvSpPr>
        <p:spPr>
          <a:xfrm>
            <a:off x="5338308" y="3392269"/>
            <a:ext cx="832304" cy="646331"/>
          </a:xfrm>
          <a:prstGeom prst="rect">
            <a:avLst/>
          </a:prstGeom>
          <a:solidFill>
            <a:srgbClr val="FF8F8F"/>
          </a:solidFill>
          <a:ln>
            <a:solidFill>
              <a:schemeClr val="tx1"/>
            </a:solidFill>
          </a:ln>
        </p:spPr>
        <p:txBody>
          <a:bodyPr wrap="square" rtlCol="0">
            <a:spAutoFit/>
          </a:bodyPr>
          <a:lstStyle/>
          <a:p>
            <a:pPr algn="ctr">
              <a:lnSpc>
                <a:spcPct val="90000"/>
              </a:lnSpc>
            </a:pPr>
            <a:r>
              <a:rPr lang="en-US" sz="2000" dirty="0"/>
              <a:t>Theta Cuts</a:t>
            </a:r>
          </a:p>
        </p:txBody>
      </p:sp>
      <p:sp>
        <p:nvSpPr>
          <p:cNvPr id="9" name="TextBox 8">
            <a:extLst>
              <a:ext uri="{FF2B5EF4-FFF2-40B4-BE49-F238E27FC236}">
                <a16:creationId xmlns:a16="http://schemas.microsoft.com/office/drawing/2014/main" id="{C6949133-8125-4913-BF8B-7E49EAE49C19}"/>
              </a:ext>
            </a:extLst>
          </p:cNvPr>
          <p:cNvSpPr txBox="1"/>
          <p:nvPr/>
        </p:nvSpPr>
        <p:spPr>
          <a:xfrm>
            <a:off x="2970212" y="3267670"/>
            <a:ext cx="1828800" cy="923330"/>
          </a:xfrm>
          <a:prstGeom prst="rect">
            <a:avLst/>
          </a:prstGeom>
          <a:solidFill>
            <a:srgbClr val="0070C0"/>
          </a:solidFill>
          <a:ln>
            <a:solidFill>
              <a:schemeClr val="tx1"/>
            </a:solidFill>
          </a:ln>
        </p:spPr>
        <p:txBody>
          <a:bodyPr wrap="square" rtlCol="0">
            <a:spAutoFit/>
          </a:bodyPr>
          <a:lstStyle/>
          <a:p>
            <a:pPr algn="ctr">
              <a:lnSpc>
                <a:spcPct val="90000"/>
              </a:lnSpc>
            </a:pPr>
            <a:r>
              <a:rPr lang="en-US" sz="2000" dirty="0"/>
              <a:t>Form-Specific Raw Score Cuts</a:t>
            </a:r>
          </a:p>
          <a:p>
            <a:pPr algn="ctr">
              <a:lnSpc>
                <a:spcPct val="90000"/>
              </a:lnSpc>
            </a:pPr>
            <a:endParaRPr lang="en-US" sz="2000" dirty="0"/>
          </a:p>
          <a:p>
            <a:pPr algn="ctr">
              <a:lnSpc>
                <a:spcPct val="90000"/>
              </a:lnSpc>
            </a:pPr>
            <a:endParaRPr lang="en-US" sz="2000" dirty="0"/>
          </a:p>
        </p:txBody>
      </p:sp>
      <p:sp>
        <p:nvSpPr>
          <p:cNvPr id="33" name="TextBox 32">
            <a:extLst>
              <a:ext uri="{FF2B5EF4-FFF2-40B4-BE49-F238E27FC236}">
                <a16:creationId xmlns:a16="http://schemas.microsoft.com/office/drawing/2014/main" id="{79ACD476-E46B-4517-9753-A9797E40A280}"/>
              </a:ext>
            </a:extLst>
          </p:cNvPr>
          <p:cNvSpPr txBox="1"/>
          <p:nvPr/>
        </p:nvSpPr>
        <p:spPr>
          <a:xfrm>
            <a:off x="7466012" y="3267670"/>
            <a:ext cx="1828800" cy="923330"/>
          </a:xfrm>
          <a:prstGeom prst="rect">
            <a:avLst/>
          </a:prstGeom>
          <a:solidFill>
            <a:srgbClr val="00B050"/>
          </a:solidFill>
          <a:ln>
            <a:solidFill>
              <a:schemeClr val="tx1"/>
            </a:solidFill>
          </a:ln>
        </p:spPr>
        <p:txBody>
          <a:bodyPr wrap="square" rtlCol="0" anchor="t">
            <a:spAutoFit/>
          </a:bodyPr>
          <a:lstStyle/>
          <a:p>
            <a:pPr algn="ctr">
              <a:spcBef>
                <a:spcPts val="600"/>
              </a:spcBef>
              <a:spcAft>
                <a:spcPts val="600"/>
              </a:spcAft>
            </a:pPr>
            <a:endParaRPr lang="en-US" sz="1000" dirty="0"/>
          </a:p>
          <a:p>
            <a:pPr algn="ctr"/>
            <a:r>
              <a:rPr lang="en-US" sz="2000" dirty="0"/>
              <a:t>Theta</a:t>
            </a:r>
          </a:p>
          <a:p>
            <a:pPr algn="ctr">
              <a:spcBef>
                <a:spcPts val="600"/>
              </a:spcBef>
              <a:spcAft>
                <a:spcPts val="600"/>
              </a:spcAft>
            </a:pPr>
            <a:endParaRPr lang="en-US" sz="1400" dirty="0"/>
          </a:p>
        </p:txBody>
      </p:sp>
      <p:sp>
        <p:nvSpPr>
          <p:cNvPr id="34" name="TextBox 33">
            <a:extLst>
              <a:ext uri="{FF2B5EF4-FFF2-40B4-BE49-F238E27FC236}">
                <a16:creationId xmlns:a16="http://schemas.microsoft.com/office/drawing/2014/main" id="{6A87A70B-AD06-4907-B0BD-2FBBDBB72A6D}"/>
              </a:ext>
            </a:extLst>
          </p:cNvPr>
          <p:cNvSpPr txBox="1"/>
          <p:nvPr/>
        </p:nvSpPr>
        <p:spPr>
          <a:xfrm>
            <a:off x="531812" y="3267670"/>
            <a:ext cx="1828800" cy="923330"/>
          </a:xfrm>
          <a:prstGeom prst="rect">
            <a:avLst/>
          </a:prstGeom>
          <a:solidFill>
            <a:srgbClr val="005A9E"/>
          </a:solidFill>
          <a:ln>
            <a:solidFill>
              <a:schemeClr val="tx1"/>
            </a:solidFill>
          </a:ln>
        </p:spPr>
        <p:txBody>
          <a:bodyPr wrap="square" rtlCol="0" anchor="t">
            <a:spAutoFit/>
          </a:bodyPr>
          <a:lstStyle/>
          <a:p>
            <a:pPr algn="ctr">
              <a:spcBef>
                <a:spcPts val="600"/>
              </a:spcBef>
              <a:spcAft>
                <a:spcPts val="600"/>
              </a:spcAft>
            </a:pPr>
            <a:endParaRPr lang="en-US" sz="1000" dirty="0"/>
          </a:p>
          <a:p>
            <a:pPr algn="ctr"/>
            <a:r>
              <a:rPr lang="en-US" sz="2000" dirty="0"/>
              <a:t>Raw Score</a:t>
            </a:r>
          </a:p>
          <a:p>
            <a:pPr algn="ctr">
              <a:spcBef>
                <a:spcPts val="600"/>
              </a:spcBef>
              <a:spcAft>
                <a:spcPts val="600"/>
              </a:spcAft>
            </a:pPr>
            <a:endParaRPr lang="en-US" sz="1400" dirty="0"/>
          </a:p>
        </p:txBody>
      </p:sp>
      <p:cxnSp>
        <p:nvCxnSpPr>
          <p:cNvPr id="22" name="Straight Connector 21">
            <a:extLst>
              <a:ext uri="{FF2B5EF4-FFF2-40B4-BE49-F238E27FC236}">
                <a16:creationId xmlns:a16="http://schemas.microsoft.com/office/drawing/2014/main" id="{3D8E5145-4FCA-46B0-AF35-913C86B2ECFA}"/>
              </a:ext>
            </a:extLst>
          </p:cNvPr>
          <p:cNvCxnSpPr/>
          <p:nvPr/>
        </p:nvCxnSpPr>
        <p:spPr>
          <a:xfrm>
            <a:off x="2360612" y="3733210"/>
            <a:ext cx="64008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9A59FF2-2702-4FD5-B820-4395E8F678B4}"/>
              </a:ext>
            </a:extLst>
          </p:cNvPr>
          <p:cNvCxnSpPr/>
          <p:nvPr/>
        </p:nvCxnSpPr>
        <p:spPr>
          <a:xfrm>
            <a:off x="9294812" y="3733800"/>
            <a:ext cx="64008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6B37F7-FBD2-4336-8620-3EFF0C40997A}"/>
              </a:ext>
            </a:extLst>
          </p:cNvPr>
          <p:cNvCxnSpPr>
            <a:cxnSpLocks/>
          </p:cNvCxnSpPr>
          <p:nvPr/>
        </p:nvCxnSpPr>
        <p:spPr>
          <a:xfrm>
            <a:off x="2665412" y="3733800"/>
            <a:ext cx="15240" cy="22577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71517CB-1424-4644-8972-6EBFAE6A622D}"/>
              </a:ext>
            </a:extLst>
          </p:cNvPr>
          <p:cNvCxnSpPr>
            <a:cxnSpLocks/>
          </p:cNvCxnSpPr>
          <p:nvPr/>
        </p:nvCxnSpPr>
        <p:spPr>
          <a:xfrm>
            <a:off x="9660572" y="3733800"/>
            <a:ext cx="15240" cy="22577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B9EC87C-FF2F-4FB4-88CF-D752129A76C1}"/>
              </a:ext>
            </a:extLst>
          </p:cNvPr>
          <p:cNvCxnSpPr>
            <a:cxnSpLocks/>
          </p:cNvCxnSpPr>
          <p:nvPr/>
        </p:nvCxnSpPr>
        <p:spPr>
          <a:xfrm>
            <a:off x="1446212" y="1676400"/>
            <a:ext cx="0" cy="159127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3E34856-892A-4C42-A7E4-3BEB2F83FF7A}"/>
              </a:ext>
            </a:extLst>
          </p:cNvPr>
          <p:cNvCxnSpPr>
            <a:cxnSpLocks/>
          </p:cNvCxnSpPr>
          <p:nvPr/>
        </p:nvCxnSpPr>
        <p:spPr>
          <a:xfrm>
            <a:off x="8304212" y="1676400"/>
            <a:ext cx="0" cy="159127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4C6801D-6BD0-4296-9355-844AE41A5821}"/>
              </a:ext>
            </a:extLst>
          </p:cNvPr>
          <p:cNvSpPr txBox="1"/>
          <p:nvPr/>
        </p:nvSpPr>
        <p:spPr>
          <a:xfrm>
            <a:off x="2436813" y="2035609"/>
            <a:ext cx="2387423" cy="523220"/>
          </a:xfrm>
          <a:prstGeom prst="rect">
            <a:avLst/>
          </a:prstGeom>
          <a:solidFill>
            <a:schemeClr val="bg1"/>
          </a:solidFill>
          <a:ln>
            <a:solidFill>
              <a:schemeClr val="bg1"/>
            </a:solidFill>
          </a:ln>
        </p:spPr>
        <p:txBody>
          <a:bodyPr wrap="square" rtlCol="0" anchor="t">
            <a:spAutoFit/>
          </a:bodyPr>
          <a:lstStyle/>
          <a:p>
            <a:pPr algn="ctr"/>
            <a:r>
              <a:rPr lang="en-US" sz="2800" b="1" dirty="0"/>
              <a:t>Fixed Form</a:t>
            </a:r>
          </a:p>
        </p:txBody>
      </p:sp>
      <p:sp>
        <p:nvSpPr>
          <p:cNvPr id="43" name="TextBox 42">
            <a:extLst>
              <a:ext uri="{FF2B5EF4-FFF2-40B4-BE49-F238E27FC236}">
                <a16:creationId xmlns:a16="http://schemas.microsoft.com/office/drawing/2014/main" id="{082AE451-CA1E-402F-959F-EE6B4797D952}"/>
              </a:ext>
            </a:extLst>
          </p:cNvPr>
          <p:cNvSpPr txBox="1"/>
          <p:nvPr/>
        </p:nvSpPr>
        <p:spPr>
          <a:xfrm>
            <a:off x="8812389" y="2043192"/>
            <a:ext cx="2387423" cy="523220"/>
          </a:xfrm>
          <a:prstGeom prst="rect">
            <a:avLst/>
          </a:prstGeom>
          <a:solidFill>
            <a:schemeClr val="bg1"/>
          </a:solidFill>
          <a:ln>
            <a:solidFill>
              <a:schemeClr val="bg1"/>
            </a:solidFill>
          </a:ln>
        </p:spPr>
        <p:txBody>
          <a:bodyPr wrap="square" rtlCol="0" anchor="t">
            <a:spAutoFit/>
          </a:bodyPr>
          <a:lstStyle/>
          <a:p>
            <a:pPr algn="ctr"/>
            <a:r>
              <a:rPr lang="en-US" sz="2800" b="1" dirty="0"/>
              <a:t>CAT</a:t>
            </a:r>
          </a:p>
        </p:txBody>
      </p:sp>
      <p:cxnSp>
        <p:nvCxnSpPr>
          <p:cNvPr id="44" name="Straight Arrow Connector 43">
            <a:extLst>
              <a:ext uri="{FF2B5EF4-FFF2-40B4-BE49-F238E27FC236}">
                <a16:creationId xmlns:a16="http://schemas.microsoft.com/office/drawing/2014/main" id="{5D217E3C-8F87-4313-ABBB-B7662418A62D}"/>
              </a:ext>
            </a:extLst>
          </p:cNvPr>
          <p:cNvCxnSpPr>
            <a:cxnSpLocks/>
          </p:cNvCxnSpPr>
          <p:nvPr/>
        </p:nvCxnSpPr>
        <p:spPr>
          <a:xfrm flipH="1">
            <a:off x="4783772" y="3733800"/>
            <a:ext cx="548640" cy="0"/>
          </a:xfrm>
          <a:prstGeom prst="straightConnector1">
            <a:avLst/>
          </a:prstGeom>
          <a:ln w="41275" cmpd="sng">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6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09E-AD1A-424A-0AB0-2797339FF79F}"/>
              </a:ext>
            </a:extLst>
          </p:cNvPr>
          <p:cNvSpPr>
            <a:spLocks noGrp="1"/>
          </p:cNvSpPr>
          <p:nvPr>
            <p:ph type="title"/>
          </p:nvPr>
        </p:nvSpPr>
        <p:spPr/>
        <p:txBody>
          <a:bodyPr/>
          <a:lstStyle/>
          <a:p>
            <a:r>
              <a:rPr lang="en-US" dirty="0"/>
              <a:t>Pre-equate to Conventional DLPT using simulation</a:t>
            </a:r>
          </a:p>
        </p:txBody>
      </p:sp>
      <p:sp>
        <p:nvSpPr>
          <p:cNvPr id="3" name="Content Placeholder 2">
            <a:extLst>
              <a:ext uri="{FF2B5EF4-FFF2-40B4-BE49-F238E27FC236}">
                <a16:creationId xmlns:a16="http://schemas.microsoft.com/office/drawing/2014/main" id="{3F9D9841-79B5-BD18-7299-2D1E3B5D11EF}"/>
              </a:ext>
            </a:extLst>
          </p:cNvPr>
          <p:cNvSpPr>
            <a:spLocks noGrp="1"/>
          </p:cNvSpPr>
          <p:nvPr>
            <p:ph idx="1"/>
          </p:nvPr>
        </p:nvSpPr>
        <p:spPr/>
        <p:txBody>
          <a:bodyPr/>
          <a:lstStyle/>
          <a:p>
            <a:pPr marL="45720" indent="0">
              <a:buNone/>
            </a:pPr>
            <a:r>
              <a:rPr lang="en-US" dirty="0"/>
              <a:t>a.	Simulate conventional DLPT and operational CAT DLPT from #5</a:t>
            </a:r>
          </a:p>
          <a:p>
            <a:pPr marL="45720" indent="0">
              <a:buNone/>
            </a:pPr>
            <a:r>
              <a:rPr lang="en-US" dirty="0"/>
              <a:t>b.	Use </a:t>
            </a:r>
            <a:r>
              <a:rPr lang="en-US" dirty="0" err="1"/>
              <a:t>equipercentile</a:t>
            </a:r>
            <a:r>
              <a:rPr lang="en-US" dirty="0"/>
              <a:t> methodology </a:t>
            </a:r>
          </a:p>
          <a:p>
            <a:pPr marL="45720" indent="0">
              <a:buNone/>
            </a:pPr>
            <a:r>
              <a:rPr lang="en-US" dirty="0"/>
              <a:t>c.	Identify IRT theta-metric cut scores for CAT DLPT that will place the same proportion of test-takers into each ILR category as are placed in each category by conventional forms</a:t>
            </a:r>
          </a:p>
          <a:p>
            <a:endParaRPr lang="en-US" dirty="0"/>
          </a:p>
        </p:txBody>
      </p:sp>
      <p:sp>
        <p:nvSpPr>
          <p:cNvPr id="4" name="Footer Placeholder 3">
            <a:extLst>
              <a:ext uri="{FF2B5EF4-FFF2-40B4-BE49-F238E27FC236}">
                <a16:creationId xmlns:a16="http://schemas.microsoft.com/office/drawing/2014/main" id="{ED943393-DFE2-88CC-21FA-F324708787D8}"/>
              </a:ext>
            </a:extLst>
          </p:cNvPr>
          <p:cNvSpPr>
            <a:spLocks noGrp="1"/>
          </p:cNvSpPr>
          <p:nvPr>
            <p:ph type="ftr" sz="quarter" idx="11"/>
          </p:nvPr>
        </p:nvSpPr>
        <p:spPr/>
        <p:txBody>
          <a:bodyPr/>
          <a:lstStyle/>
          <a:p>
            <a:r>
              <a:rPr lang="en-US"/>
              <a:t>© 2022 DLIFLC</a:t>
            </a:r>
            <a:endParaRPr lang="en-US" dirty="0"/>
          </a:p>
        </p:txBody>
      </p:sp>
    </p:spTree>
    <p:extLst>
      <p:ext uri="{BB962C8B-B14F-4D97-AF65-F5344CB8AC3E}">
        <p14:creationId xmlns:p14="http://schemas.microsoft.com/office/powerpoint/2010/main" val="4776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307F-8DB7-4C03-AF46-90935D134F39}"/>
              </a:ext>
            </a:extLst>
          </p:cNvPr>
          <p:cNvSpPr>
            <a:spLocks noGrp="1"/>
          </p:cNvSpPr>
          <p:nvPr>
            <p:ph type="title"/>
          </p:nvPr>
        </p:nvSpPr>
        <p:spPr>
          <a:xfrm>
            <a:off x="2132012" y="226016"/>
            <a:ext cx="9753600" cy="579602"/>
          </a:xfrm>
        </p:spPr>
        <p:txBody>
          <a:bodyPr>
            <a:normAutofit/>
          </a:bodyPr>
          <a:lstStyle/>
          <a:p>
            <a:pPr algn="r">
              <a:lnSpc>
                <a:spcPct val="100000"/>
              </a:lnSpc>
            </a:pPr>
            <a:r>
              <a:rPr lang="en-US" sz="3200" b="1" cap="none" dirty="0"/>
              <a:t>CAT Equating Set Up</a:t>
            </a:r>
          </a:p>
        </p:txBody>
      </p:sp>
      <p:sp>
        <p:nvSpPr>
          <p:cNvPr id="3" name="Footer Placeholder 2">
            <a:extLst>
              <a:ext uri="{FF2B5EF4-FFF2-40B4-BE49-F238E27FC236}">
                <a16:creationId xmlns:a16="http://schemas.microsoft.com/office/drawing/2014/main" id="{939D8548-28C1-4983-A8B6-74B4BF081CB3}"/>
              </a:ext>
            </a:extLst>
          </p:cNvPr>
          <p:cNvSpPr>
            <a:spLocks noGrp="1"/>
          </p:cNvSpPr>
          <p:nvPr>
            <p:ph type="ftr" sz="quarter" idx="11"/>
          </p:nvPr>
        </p:nvSpPr>
        <p:spPr/>
        <p:txBody>
          <a:bodyPr/>
          <a:lstStyle/>
          <a:p>
            <a:r>
              <a:rPr lang="en-US"/>
              <a:t>© 2022 DLIFLC</a:t>
            </a:r>
            <a:endParaRPr lang="en-US" dirty="0"/>
          </a:p>
        </p:txBody>
      </p:sp>
      <p:sp>
        <p:nvSpPr>
          <p:cNvPr id="20" name="Rectangle 19">
            <a:extLst>
              <a:ext uri="{FF2B5EF4-FFF2-40B4-BE49-F238E27FC236}">
                <a16:creationId xmlns:a16="http://schemas.microsoft.com/office/drawing/2014/main" id="{6D55E4C4-2AAB-4290-9B86-FDDE95086B3E}"/>
              </a:ext>
            </a:extLst>
          </p:cNvPr>
          <p:cNvSpPr/>
          <p:nvPr/>
        </p:nvSpPr>
        <p:spPr>
          <a:xfrm>
            <a:off x="2080048" y="2739726"/>
            <a:ext cx="1718161" cy="35192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FF</a:t>
            </a:r>
          </a:p>
        </p:txBody>
      </p:sp>
      <p:sp>
        <p:nvSpPr>
          <p:cNvPr id="21" name="Rectangle 20">
            <a:extLst>
              <a:ext uri="{FF2B5EF4-FFF2-40B4-BE49-F238E27FC236}">
                <a16:creationId xmlns:a16="http://schemas.microsoft.com/office/drawing/2014/main" id="{312A2D16-EDAA-4705-9D5C-962ED44B0668}"/>
              </a:ext>
            </a:extLst>
          </p:cNvPr>
          <p:cNvSpPr/>
          <p:nvPr/>
        </p:nvSpPr>
        <p:spPr>
          <a:xfrm>
            <a:off x="8974554" y="2739725"/>
            <a:ext cx="1718161" cy="17205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Pool 1</a:t>
            </a:r>
          </a:p>
        </p:txBody>
      </p:sp>
      <p:sp>
        <p:nvSpPr>
          <p:cNvPr id="22" name="Rectangle 21">
            <a:extLst>
              <a:ext uri="{FF2B5EF4-FFF2-40B4-BE49-F238E27FC236}">
                <a16:creationId xmlns:a16="http://schemas.microsoft.com/office/drawing/2014/main" id="{74018023-B0DC-4F05-BE26-A4123B921734}"/>
              </a:ext>
            </a:extLst>
          </p:cNvPr>
          <p:cNvSpPr/>
          <p:nvPr/>
        </p:nvSpPr>
        <p:spPr>
          <a:xfrm>
            <a:off x="8990052" y="4538431"/>
            <a:ext cx="1718161" cy="172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b="1" dirty="0">
                <a:solidFill>
                  <a:schemeClr val="tx1"/>
                </a:solidFill>
              </a:rPr>
              <a:t>Pool 2</a:t>
            </a:r>
          </a:p>
        </p:txBody>
      </p:sp>
      <p:sp>
        <p:nvSpPr>
          <p:cNvPr id="23" name="Rectangle 22">
            <a:extLst>
              <a:ext uri="{FF2B5EF4-FFF2-40B4-BE49-F238E27FC236}">
                <a16:creationId xmlns:a16="http://schemas.microsoft.com/office/drawing/2014/main" id="{A43A6785-7AE5-46AE-9533-3DB042DE1359}"/>
              </a:ext>
            </a:extLst>
          </p:cNvPr>
          <p:cNvSpPr/>
          <p:nvPr/>
        </p:nvSpPr>
        <p:spPr>
          <a:xfrm>
            <a:off x="3852632" y="1770097"/>
            <a:ext cx="3411421" cy="511158"/>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b="1" dirty="0">
                <a:solidFill>
                  <a:schemeClr val="tx1"/>
                </a:solidFill>
              </a:rPr>
              <a:t>Randomization</a:t>
            </a:r>
          </a:p>
        </p:txBody>
      </p:sp>
      <p:sp>
        <p:nvSpPr>
          <p:cNvPr id="24" name="Rectangle 23">
            <a:extLst>
              <a:ext uri="{FF2B5EF4-FFF2-40B4-BE49-F238E27FC236}">
                <a16:creationId xmlns:a16="http://schemas.microsoft.com/office/drawing/2014/main" id="{C029291B-C87B-467F-A513-79FCDA1C73AF}"/>
              </a:ext>
            </a:extLst>
          </p:cNvPr>
          <p:cNvSpPr/>
          <p:nvPr/>
        </p:nvSpPr>
        <p:spPr>
          <a:xfrm rot="16200000">
            <a:off x="6986396" y="4233588"/>
            <a:ext cx="2146097" cy="56151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b="1" dirty="0">
                <a:solidFill>
                  <a:schemeClr val="tx1"/>
                </a:solidFill>
              </a:rPr>
              <a:t>Randomization</a:t>
            </a:r>
          </a:p>
        </p:txBody>
      </p:sp>
      <p:sp>
        <p:nvSpPr>
          <p:cNvPr id="27" name="Arrow: Down 26">
            <a:extLst>
              <a:ext uri="{FF2B5EF4-FFF2-40B4-BE49-F238E27FC236}">
                <a16:creationId xmlns:a16="http://schemas.microsoft.com/office/drawing/2014/main" id="{4FB68353-6F7E-4F76-93A2-67314467B1F4}"/>
              </a:ext>
            </a:extLst>
          </p:cNvPr>
          <p:cNvSpPr/>
          <p:nvPr/>
        </p:nvSpPr>
        <p:spPr>
          <a:xfrm>
            <a:off x="5155937" y="1126462"/>
            <a:ext cx="809277" cy="639132"/>
          </a:xfrm>
          <a:prstGeom prst="downArrow">
            <a:avLst>
              <a:gd name="adj1" fmla="val 50000"/>
              <a:gd name="adj2" fmla="val 4615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cxnSp>
        <p:nvCxnSpPr>
          <p:cNvPr id="14" name="Straight Arrow Connector 13">
            <a:extLst>
              <a:ext uri="{FF2B5EF4-FFF2-40B4-BE49-F238E27FC236}">
                <a16:creationId xmlns:a16="http://schemas.microsoft.com/office/drawing/2014/main" id="{9BD3A1EE-287C-428C-A735-7FB38D4B41E3}"/>
              </a:ext>
            </a:extLst>
          </p:cNvPr>
          <p:cNvCxnSpPr>
            <a:cxnSpLocks/>
          </p:cNvCxnSpPr>
          <p:nvPr/>
        </p:nvCxnSpPr>
        <p:spPr>
          <a:xfrm flipH="1">
            <a:off x="3852632" y="2335575"/>
            <a:ext cx="1705710" cy="14498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31D69FF-A72C-439F-8380-B05283DFA120}"/>
              </a:ext>
            </a:extLst>
          </p:cNvPr>
          <p:cNvCxnSpPr>
            <a:cxnSpLocks/>
          </p:cNvCxnSpPr>
          <p:nvPr/>
        </p:nvCxnSpPr>
        <p:spPr>
          <a:xfrm>
            <a:off x="5912702" y="2360135"/>
            <a:ext cx="1705710" cy="14498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A7F96F-6DA0-4930-BDE5-34563362F573}"/>
              </a:ext>
            </a:extLst>
          </p:cNvPr>
          <p:cNvCxnSpPr>
            <a:cxnSpLocks/>
          </p:cNvCxnSpPr>
          <p:nvPr/>
        </p:nvCxnSpPr>
        <p:spPr>
          <a:xfrm flipV="1">
            <a:off x="8348077" y="3728362"/>
            <a:ext cx="641975" cy="6116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7B7BDBC-9920-4F73-811D-17161698645F}"/>
              </a:ext>
            </a:extLst>
          </p:cNvPr>
          <p:cNvCxnSpPr>
            <a:cxnSpLocks/>
          </p:cNvCxnSpPr>
          <p:nvPr/>
        </p:nvCxnSpPr>
        <p:spPr>
          <a:xfrm>
            <a:off x="8380412" y="4493735"/>
            <a:ext cx="641975" cy="6116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ate history report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ate history report presentation.potx" id="{CE65B12B-E5CF-4B7F-891B-BF19DA46421A}" vid="{73D5F891-C0F2-461A-8D6B-932929F672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D1BA8A61D70A4D9A453D4C3B9C2608" ma:contentTypeVersion="2" ma:contentTypeDescription="Create a new document." ma:contentTypeScope="" ma:versionID="974cf37b4649fc54a7fa465f27b11f73">
  <xsd:schema xmlns:xsd="http://www.w3.org/2001/XMLSchema" xmlns:xs="http://www.w3.org/2001/XMLSchema" xmlns:p="http://schemas.microsoft.com/office/2006/metadata/properties" xmlns:ns2="43451268-2013-42d3-b94e-d5d8ff873544" targetNamespace="http://schemas.microsoft.com/office/2006/metadata/properties" ma:root="true" ma:fieldsID="254a4880f888e55707e37821fab12150" ns2:_="">
    <xsd:import namespace="43451268-2013-42d3-b94e-d5d8ff8735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51268-2013-42d3-b94e-d5d8ff873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1E4758-7E17-4288-9C79-E2C4A02884B2}">
  <ds:schemaRefs>
    <ds:schemaRef ds:uri="http://schemas.microsoft.com/sharepoint/v3/contenttype/forms"/>
  </ds:schemaRefs>
</ds:datastoreItem>
</file>

<file path=customXml/itemProps2.xml><?xml version="1.0" encoding="utf-8"?>
<ds:datastoreItem xmlns:ds="http://schemas.openxmlformats.org/officeDocument/2006/customXml" ds:itemID="{099A1AF2-AA0F-460F-A499-0C4890256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51268-2013-42d3-b94e-d5d8ff873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07AF1B-783E-4008-ABFA-37944B73815F}">
  <ds:schemaRefs>
    <ds:schemaRef ds:uri="http://schemas.microsoft.com/office/infopath/2007/PartnerControls"/>
    <ds:schemaRef ds:uri="http://purl.org/dc/dcmitype/"/>
    <ds:schemaRef ds:uri="43451268-2013-42d3-b94e-d5d8ff87354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 history report presentation</Template>
  <TotalTime>0</TotalTime>
  <Words>708</Words>
  <Application>Microsoft Macintosh PowerPoint</Application>
  <PresentationFormat>Custom</PresentationFormat>
  <Paragraphs>93</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State history report presentation</vt:lpstr>
      <vt:lpstr>PowerPoint Presentation</vt:lpstr>
      <vt:lpstr>DLPT Computer Adaptive test process</vt:lpstr>
      <vt:lpstr>Data Extraction and Preparation</vt:lpstr>
      <vt:lpstr>Calibrate &amp; Scale Item Parameters</vt:lpstr>
      <vt:lpstr>Assemble CAT Pools</vt:lpstr>
      <vt:lpstr>Simulate CATs of Various Length</vt:lpstr>
      <vt:lpstr>DLPT Scoring Designs</vt:lpstr>
      <vt:lpstr>Pre-equate to Conventional DLPT using simulation</vt:lpstr>
      <vt:lpstr>CAT Equating Set Up</vt:lpstr>
      <vt:lpstr>PowerPoint Presentation</vt:lpstr>
      <vt:lpstr>DTAC/DLI Processes Content and other CAT Inputs</vt:lpstr>
      <vt:lpstr>PowerPoint Presentation</vt:lpstr>
      <vt:lpstr>PowerPoint Presentation</vt:lpstr>
      <vt:lpstr>PowerPoint Presentation</vt:lpstr>
      <vt:lpstr>Post-equate to Conventional DLPT in Equating Study</vt:lpstr>
      <vt:lpstr>CAT DLPT is Fully Operational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50 States</dc:title>
  <dc:creator>Schneider, Yuri STF (CIV)</dc:creator>
  <cp:lastModifiedBy>Amatya, Pradyumna FAC (CIV)</cp:lastModifiedBy>
  <cp:revision>75</cp:revision>
  <cp:lastPrinted>2022-08-29T20:58:37Z</cp:lastPrinted>
  <dcterms:created xsi:type="dcterms:W3CDTF">2020-03-24T20:49:54Z</dcterms:created>
  <dcterms:modified xsi:type="dcterms:W3CDTF">2023-02-22T17:36:46Z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0x010100BFD1BA8A61D70A4D9A453D4C3B9C2608</vt:lpwstr>
  </property>
  <property fmtid="{D5CDD505-2E9C-101B-9397-08002B2CF9AE}" pid="3" name="Order">
    <vt:r8>74067400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