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182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C55-94BB-480F-978B-449F488D4D1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CB74-3F49-43A3-9F8A-B21E68BB7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940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C55-94BB-480F-978B-449F488D4D1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CB74-3F49-43A3-9F8A-B21E68BB7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810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C55-94BB-480F-978B-449F488D4D1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CB74-3F49-43A3-9F8A-B21E68BB7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268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C55-94BB-480F-978B-449F488D4D1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CB74-3F49-43A3-9F8A-B21E68BB7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93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C55-94BB-480F-978B-449F488D4D1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CB74-3F49-43A3-9F8A-B21E68BB7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900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C55-94BB-480F-978B-449F488D4D1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CB74-3F49-43A3-9F8A-B21E68BB7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78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C55-94BB-480F-978B-449F488D4D1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CB74-3F49-43A3-9F8A-B21E68BB7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87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C55-94BB-480F-978B-449F488D4D1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CB74-3F49-43A3-9F8A-B21E68BB7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590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C55-94BB-480F-978B-449F488D4D1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CB74-3F49-43A3-9F8A-B21E68BB7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223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C55-94BB-480F-978B-449F488D4D1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CB74-3F49-43A3-9F8A-B21E68BB7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5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C55-94BB-480F-978B-449F488D4D1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CB74-3F49-43A3-9F8A-B21E68BB7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3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C5C55-94BB-480F-978B-449F488D4D1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6CB74-3F49-43A3-9F8A-B21E68BB7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26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                          Ask the Experts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20505"/>
            <a:ext cx="10515600" cy="3856457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Dr Ray Clifford</a:t>
            </a:r>
          </a:p>
          <a:p>
            <a:r>
              <a:rPr lang="en-US" sz="3200" dirty="0" smtClean="0"/>
              <a:t>Gerard Seinhorst</a:t>
            </a:r>
          </a:p>
          <a:p>
            <a:r>
              <a:rPr lang="en-US" sz="3200" dirty="0" smtClean="0"/>
              <a:t>COL Corina Ispas</a:t>
            </a:r>
          </a:p>
          <a:p>
            <a:r>
              <a:rPr lang="en-US" sz="3200" dirty="0" smtClean="0"/>
              <a:t>Dr Troy Cox</a:t>
            </a:r>
          </a:p>
          <a:p>
            <a:r>
              <a:rPr lang="en-US" sz="3200" dirty="0" smtClean="0"/>
              <a:t>David Oglesby</a:t>
            </a:r>
            <a:endParaRPr lang="en-US" sz="32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5684108" y="1861751"/>
            <a:ext cx="4613189" cy="3608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209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                        Ask the Experts</vt:lpstr>
    </vt:vector>
  </TitlesOfParts>
  <Company>GCMC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Ask the Experts</dc:title>
  <dc:creator>Garza, Peggy A Ms CIV</dc:creator>
  <cp:lastModifiedBy>Garza, Peggy A Ms CIV</cp:lastModifiedBy>
  <cp:revision>3</cp:revision>
  <cp:lastPrinted>2020-09-10T10:03:13Z</cp:lastPrinted>
  <dcterms:created xsi:type="dcterms:W3CDTF">2020-09-10T08:26:40Z</dcterms:created>
  <dcterms:modified xsi:type="dcterms:W3CDTF">2020-09-10T10:03:35Z</dcterms:modified>
</cp:coreProperties>
</file>