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79" r:id="rId5"/>
    <p:sldId id="257" r:id="rId6"/>
    <p:sldId id="261" r:id="rId7"/>
    <p:sldId id="275" r:id="rId8"/>
    <p:sldId id="278" r:id="rId9"/>
    <p:sldId id="280" r:id="rId10"/>
    <p:sldId id="260" r:id="rId11"/>
    <p:sldId id="271" r:id="rId12"/>
  </p:sldIdLst>
  <p:sldSz cx="9144000" cy="6858000" type="screen4x3"/>
  <p:notesSz cx="6797675" cy="987425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62743" autoAdjust="0"/>
  </p:normalViewPr>
  <p:slideViewPr>
    <p:cSldViewPr>
      <p:cViewPr>
        <p:scale>
          <a:sx n="75" d="100"/>
          <a:sy n="75" d="100"/>
        </p:scale>
        <p:origin x="-3552" y="-11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3156"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6EA80-30A7-4645-AAFB-C740F7ABAB6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a-DK"/>
        </a:p>
      </dgm:t>
    </dgm:pt>
    <dgm:pt modelId="{811713FC-0423-447A-98EC-F88D0C483702}">
      <dgm:prSet phldrT="[Tekst]" custT="1">
        <dgm:style>
          <a:lnRef idx="0">
            <a:schemeClr val="accent1"/>
          </a:lnRef>
          <a:fillRef idx="3">
            <a:schemeClr val="accent1"/>
          </a:fillRef>
          <a:effectRef idx="3">
            <a:schemeClr val="accent1"/>
          </a:effectRef>
          <a:fontRef idx="minor">
            <a:schemeClr val="lt1"/>
          </a:fontRef>
        </dgm:style>
      </dgm:prSet>
      <dgm:spPr/>
      <dgm:t>
        <a:bodyPr/>
        <a:lstStyle/>
        <a:p>
          <a:pPr algn="ctr"/>
          <a:r>
            <a:rPr lang="da-DK" sz="1600" dirty="0" smtClean="0"/>
            <a:t>DDLA COM</a:t>
          </a:r>
          <a:endParaRPr lang="da-DK" sz="1600" dirty="0"/>
        </a:p>
      </dgm:t>
    </dgm:pt>
    <dgm:pt modelId="{51EAECEB-A1ED-48AB-A203-2E98E11E127E}" type="parTrans" cxnId="{EA27212D-72E5-41FC-8633-6765AECE3769}">
      <dgm:prSet/>
      <dgm:spPr/>
      <dgm:t>
        <a:bodyPr/>
        <a:lstStyle/>
        <a:p>
          <a:pPr algn="l"/>
          <a:endParaRPr lang="da-DK"/>
        </a:p>
      </dgm:t>
    </dgm:pt>
    <dgm:pt modelId="{4AF0999A-7DAA-4B0A-BDD6-1F94C986AF8A}" type="sibTrans" cxnId="{EA27212D-72E5-41FC-8633-6765AECE3769}">
      <dgm:prSet/>
      <dgm:spPr/>
      <dgm:t>
        <a:bodyPr/>
        <a:lstStyle/>
        <a:p>
          <a:pPr algn="l"/>
          <a:endParaRPr lang="da-DK"/>
        </a:p>
      </dgm:t>
    </dgm:pt>
    <dgm:pt modelId="{EBED4191-764A-4E59-B848-6D0264C2431D}">
      <dgm:prSet phldrT="[Tekst]" custT="1">
        <dgm:style>
          <a:lnRef idx="0">
            <a:schemeClr val="accent1"/>
          </a:lnRef>
          <a:fillRef idx="3">
            <a:schemeClr val="accent1"/>
          </a:fillRef>
          <a:effectRef idx="3">
            <a:schemeClr val="accent1"/>
          </a:effectRef>
          <a:fontRef idx="minor">
            <a:schemeClr val="lt1"/>
          </a:fontRef>
        </dgm:style>
      </dgm:prSet>
      <dgm:spPr/>
      <dgm:t>
        <a:bodyPr/>
        <a:lstStyle/>
        <a:p>
          <a:pPr algn="ctr"/>
          <a:r>
            <a:rPr lang="da-DK" sz="1600" dirty="0" smtClean="0"/>
            <a:t>OPSEC (9)</a:t>
          </a:r>
          <a:endParaRPr lang="da-DK" sz="1600" dirty="0"/>
        </a:p>
      </dgm:t>
    </dgm:pt>
    <dgm:pt modelId="{4E488A2E-5C8F-4648-9782-A88A82531324}" type="parTrans" cxnId="{CCC0B787-3E9B-4AE5-BC18-4EC6894EE32F}">
      <dgm:prSet/>
      <dgm:spPr/>
      <dgm:t>
        <a:bodyPr/>
        <a:lstStyle/>
        <a:p>
          <a:pPr algn="l"/>
          <a:endParaRPr lang="da-DK" sz="2000"/>
        </a:p>
      </dgm:t>
    </dgm:pt>
    <dgm:pt modelId="{707568AB-C018-4F5F-B1EE-4D66D5725FCD}" type="sibTrans" cxnId="{CCC0B787-3E9B-4AE5-BC18-4EC6894EE32F}">
      <dgm:prSet/>
      <dgm:spPr/>
      <dgm:t>
        <a:bodyPr/>
        <a:lstStyle/>
        <a:p>
          <a:pPr algn="l"/>
          <a:endParaRPr lang="da-DK"/>
        </a:p>
      </dgm:t>
    </dgm:pt>
    <dgm:pt modelId="{52D1254C-897F-4981-9109-D4F2F9395337}">
      <dgm:prSet phldrT="[Tekst]" custT="1">
        <dgm:style>
          <a:lnRef idx="0">
            <a:schemeClr val="accent1"/>
          </a:lnRef>
          <a:fillRef idx="3">
            <a:schemeClr val="accent1"/>
          </a:fillRef>
          <a:effectRef idx="3">
            <a:schemeClr val="accent1"/>
          </a:effectRef>
          <a:fontRef idx="minor">
            <a:schemeClr val="lt1"/>
          </a:fontRef>
        </dgm:style>
      </dgm:prSet>
      <dgm:spPr/>
      <dgm:t>
        <a:bodyPr/>
        <a:lstStyle/>
        <a:p>
          <a:pPr algn="ctr"/>
          <a:r>
            <a:rPr lang="da-DK" sz="1600" dirty="0" smtClean="0"/>
            <a:t>English/Test (5)</a:t>
          </a:r>
          <a:endParaRPr lang="da-DK" sz="1600" dirty="0"/>
        </a:p>
      </dgm:t>
    </dgm:pt>
    <dgm:pt modelId="{7E082AB6-10EA-4F80-AC30-E283238AEF0B}" type="parTrans" cxnId="{32C2C5BA-DA7E-4A1D-984D-4D4F5CC7EADD}">
      <dgm:prSet/>
      <dgm:spPr/>
      <dgm:t>
        <a:bodyPr/>
        <a:lstStyle/>
        <a:p>
          <a:pPr algn="l"/>
          <a:endParaRPr lang="da-DK" sz="2000"/>
        </a:p>
      </dgm:t>
    </dgm:pt>
    <dgm:pt modelId="{8EE22563-C674-4ED5-93F8-086153E35EAB}" type="sibTrans" cxnId="{32C2C5BA-DA7E-4A1D-984D-4D4F5CC7EADD}">
      <dgm:prSet/>
      <dgm:spPr/>
      <dgm:t>
        <a:bodyPr/>
        <a:lstStyle/>
        <a:p>
          <a:pPr algn="l"/>
          <a:endParaRPr lang="da-DK"/>
        </a:p>
      </dgm:t>
    </dgm:pt>
    <dgm:pt modelId="{1D4D2721-594A-420F-9A09-6E63C4CB5966}">
      <dgm:prSet phldrT="[Tekst]" custT="1">
        <dgm:style>
          <a:lnRef idx="0">
            <a:schemeClr val="accent1"/>
          </a:lnRef>
          <a:fillRef idx="3">
            <a:schemeClr val="accent1"/>
          </a:fillRef>
          <a:effectRef idx="3">
            <a:schemeClr val="accent1"/>
          </a:effectRef>
          <a:fontRef idx="minor">
            <a:schemeClr val="lt1"/>
          </a:fontRef>
        </dgm:style>
      </dgm:prSet>
      <dgm:spPr/>
      <dgm:t>
        <a:bodyPr/>
        <a:lstStyle/>
        <a:p>
          <a:pPr algn="ctr"/>
          <a:r>
            <a:rPr lang="da-DK" sz="1600" dirty="0" smtClean="0"/>
            <a:t>HEAD EDU</a:t>
          </a:r>
          <a:endParaRPr lang="da-DK" sz="1600" dirty="0"/>
        </a:p>
      </dgm:t>
    </dgm:pt>
    <dgm:pt modelId="{4730E551-B952-4397-ABDA-282A1B4DD155}" type="parTrans" cxnId="{4B3591E8-8769-4068-B5DF-D7889BBF9390}">
      <dgm:prSet/>
      <dgm:spPr/>
      <dgm:t>
        <a:bodyPr/>
        <a:lstStyle/>
        <a:p>
          <a:pPr algn="l"/>
          <a:endParaRPr lang="da-DK" sz="2000"/>
        </a:p>
      </dgm:t>
    </dgm:pt>
    <dgm:pt modelId="{BE65973B-9E5D-48D2-BA32-6A7FAD3C9B12}" type="sibTrans" cxnId="{4B3591E8-8769-4068-B5DF-D7889BBF9390}">
      <dgm:prSet/>
      <dgm:spPr/>
      <dgm:t>
        <a:bodyPr/>
        <a:lstStyle/>
        <a:p>
          <a:pPr algn="l"/>
          <a:endParaRPr lang="da-DK"/>
        </a:p>
      </dgm:t>
    </dgm:pt>
    <dgm:pt modelId="{16259996-1B99-43B9-9E3A-3CC87F77CE9E}">
      <dgm:prSet phldrT="[Tekst]" custT="1">
        <dgm:style>
          <a:lnRef idx="0">
            <a:schemeClr val="accent1"/>
          </a:lnRef>
          <a:fillRef idx="3">
            <a:schemeClr val="accent1"/>
          </a:fillRef>
          <a:effectRef idx="3">
            <a:schemeClr val="accent1"/>
          </a:effectRef>
          <a:fontRef idx="minor">
            <a:schemeClr val="lt1"/>
          </a:fontRef>
        </dgm:style>
      </dgm:prSet>
      <dgm:spPr/>
      <dgm:t>
        <a:bodyPr/>
        <a:lstStyle/>
        <a:p>
          <a:pPr algn="ctr"/>
          <a:r>
            <a:rPr lang="da-DK" sz="1600" dirty="0" smtClean="0"/>
            <a:t>SPECIAL LANGUAGES (10)</a:t>
          </a:r>
          <a:endParaRPr lang="da-DK" sz="1600" dirty="0"/>
        </a:p>
      </dgm:t>
    </dgm:pt>
    <dgm:pt modelId="{5B301ABE-F87E-4D3E-8BBA-CFD5F7D05096}" type="parTrans" cxnId="{0E3CB4C5-11EC-4AC6-B9C0-AF4045BD6517}">
      <dgm:prSet/>
      <dgm:spPr/>
      <dgm:t>
        <a:bodyPr/>
        <a:lstStyle/>
        <a:p>
          <a:pPr algn="l"/>
          <a:endParaRPr lang="da-DK" sz="2000"/>
        </a:p>
      </dgm:t>
    </dgm:pt>
    <dgm:pt modelId="{E5493683-BB7F-46F3-B0C2-A524890AB4C8}" type="sibTrans" cxnId="{0E3CB4C5-11EC-4AC6-B9C0-AF4045BD6517}">
      <dgm:prSet/>
      <dgm:spPr/>
      <dgm:t>
        <a:bodyPr/>
        <a:lstStyle/>
        <a:p>
          <a:pPr algn="l"/>
          <a:endParaRPr lang="da-DK"/>
        </a:p>
      </dgm:t>
    </dgm:pt>
    <dgm:pt modelId="{EE64BF3B-822E-4893-885F-D2C48BDCD77C}">
      <dgm:prSet custT="1">
        <dgm:style>
          <a:lnRef idx="0">
            <a:schemeClr val="accent1"/>
          </a:lnRef>
          <a:fillRef idx="3">
            <a:schemeClr val="accent1"/>
          </a:fillRef>
          <a:effectRef idx="3">
            <a:schemeClr val="accent1"/>
          </a:effectRef>
          <a:fontRef idx="minor">
            <a:schemeClr val="lt1"/>
          </a:fontRef>
        </dgm:style>
      </dgm:prSet>
      <dgm:spPr/>
      <dgm:t>
        <a:bodyPr/>
        <a:lstStyle/>
        <a:p>
          <a:pPr algn="ctr"/>
          <a:r>
            <a:rPr lang="da-DK" sz="1600" dirty="0" smtClean="0"/>
            <a:t>CADET SUPERVISERS (2)</a:t>
          </a:r>
          <a:endParaRPr lang="da-DK" sz="1600" dirty="0"/>
        </a:p>
      </dgm:t>
    </dgm:pt>
    <dgm:pt modelId="{236DECBA-0445-435A-ABAB-57079B75E2EB}" type="parTrans" cxnId="{D199C55A-9C96-4836-A376-C28C477EC341}">
      <dgm:prSet/>
      <dgm:spPr/>
      <dgm:t>
        <a:bodyPr/>
        <a:lstStyle/>
        <a:p>
          <a:pPr algn="l"/>
          <a:endParaRPr lang="da-DK" sz="2000"/>
        </a:p>
      </dgm:t>
    </dgm:pt>
    <dgm:pt modelId="{3635AC33-61EE-4598-B6F1-352BED9905FD}" type="sibTrans" cxnId="{D199C55A-9C96-4836-A376-C28C477EC341}">
      <dgm:prSet/>
      <dgm:spPr/>
      <dgm:t>
        <a:bodyPr/>
        <a:lstStyle/>
        <a:p>
          <a:pPr algn="l"/>
          <a:endParaRPr lang="da-DK"/>
        </a:p>
      </dgm:t>
    </dgm:pt>
    <dgm:pt modelId="{BDBB0330-88A3-4CE9-AB81-5BB5040E1A4E}">
      <dgm:prSet custT="1">
        <dgm:style>
          <a:lnRef idx="0">
            <a:schemeClr val="accent3"/>
          </a:lnRef>
          <a:fillRef idx="3">
            <a:schemeClr val="accent3"/>
          </a:fillRef>
          <a:effectRef idx="3">
            <a:schemeClr val="accent3"/>
          </a:effectRef>
          <a:fontRef idx="minor">
            <a:schemeClr val="lt1"/>
          </a:fontRef>
        </dgm:style>
      </dgm:prSet>
      <dgm:spPr/>
      <dgm:t>
        <a:bodyPr/>
        <a:lstStyle/>
        <a:p>
          <a:r>
            <a:rPr lang="da-DK" sz="1600" dirty="0" smtClean="0"/>
            <a:t>Reserve</a:t>
          </a:r>
          <a:endParaRPr lang="da-DK" sz="1600" dirty="0"/>
        </a:p>
      </dgm:t>
    </dgm:pt>
    <dgm:pt modelId="{3B468658-252F-4B2E-9205-13BA7DEC63CE}" type="parTrans" cxnId="{8CDEA6B6-71F6-43CC-B2C9-E2D5BAD2F93D}">
      <dgm:prSet/>
      <dgm:spPr/>
      <dgm:t>
        <a:bodyPr/>
        <a:lstStyle/>
        <a:p>
          <a:endParaRPr lang="da-DK"/>
        </a:p>
      </dgm:t>
    </dgm:pt>
    <dgm:pt modelId="{F1D96977-3F34-4DF9-B9DF-053F4F26A2D2}" type="sibTrans" cxnId="{8CDEA6B6-71F6-43CC-B2C9-E2D5BAD2F93D}">
      <dgm:prSet/>
      <dgm:spPr/>
      <dgm:t>
        <a:bodyPr/>
        <a:lstStyle/>
        <a:p>
          <a:endParaRPr lang="da-DK"/>
        </a:p>
      </dgm:t>
    </dgm:pt>
    <dgm:pt modelId="{A92A04EB-7512-4672-99A6-BC4FE04AC3F2}">
      <dgm:prSet custT="1">
        <dgm:style>
          <a:lnRef idx="0">
            <a:schemeClr val="accent3"/>
          </a:lnRef>
          <a:fillRef idx="3">
            <a:schemeClr val="accent3"/>
          </a:fillRef>
          <a:effectRef idx="3">
            <a:schemeClr val="accent3"/>
          </a:effectRef>
          <a:fontRef idx="minor">
            <a:schemeClr val="lt1"/>
          </a:fontRef>
        </dgm:style>
      </dgm:prSet>
      <dgm:spPr/>
      <dgm:t>
        <a:bodyPr/>
        <a:lstStyle/>
        <a:p>
          <a:r>
            <a:rPr lang="da-DK" sz="1600" dirty="0" smtClean="0"/>
            <a:t>MIL LIN (270)</a:t>
          </a:r>
          <a:endParaRPr lang="da-DK" sz="1600" dirty="0"/>
        </a:p>
      </dgm:t>
    </dgm:pt>
    <dgm:pt modelId="{5A642D4F-B187-4093-89DE-A9A7CD8E580D}" type="parTrans" cxnId="{16284012-19F3-4522-A51C-B0C6C106E90E}">
      <dgm:prSet/>
      <dgm:spPr/>
      <dgm:t>
        <a:bodyPr/>
        <a:lstStyle/>
        <a:p>
          <a:endParaRPr lang="da-DK"/>
        </a:p>
      </dgm:t>
    </dgm:pt>
    <dgm:pt modelId="{1C517A4B-A845-43E4-A865-F338EED9E2E4}" type="sibTrans" cxnId="{16284012-19F3-4522-A51C-B0C6C106E90E}">
      <dgm:prSet/>
      <dgm:spPr/>
      <dgm:t>
        <a:bodyPr/>
        <a:lstStyle/>
        <a:p>
          <a:endParaRPr lang="da-DK"/>
        </a:p>
      </dgm:t>
    </dgm:pt>
    <dgm:pt modelId="{7949EFF3-A145-4CFE-B77B-168E41086058}">
      <dgm:prSet custT="1">
        <dgm:style>
          <a:lnRef idx="0">
            <a:schemeClr val="accent3"/>
          </a:lnRef>
          <a:fillRef idx="3">
            <a:schemeClr val="accent3"/>
          </a:fillRef>
          <a:effectRef idx="3">
            <a:schemeClr val="accent3"/>
          </a:effectRef>
          <a:fontRef idx="minor">
            <a:schemeClr val="lt1"/>
          </a:fontRef>
        </dgm:style>
      </dgm:prSet>
      <dgm:spPr/>
      <dgm:t>
        <a:bodyPr/>
        <a:lstStyle/>
        <a:p>
          <a:r>
            <a:rPr lang="da-DK" sz="1600" dirty="0" smtClean="0"/>
            <a:t>CIV/MIL (70)</a:t>
          </a:r>
          <a:endParaRPr lang="da-DK" sz="1600" dirty="0"/>
        </a:p>
      </dgm:t>
    </dgm:pt>
    <dgm:pt modelId="{F70B22EB-23EF-431A-906B-57CC22372035}" type="parTrans" cxnId="{3B1ECA5B-294A-48FF-88C1-B996D7B8DF58}">
      <dgm:prSet/>
      <dgm:spPr/>
      <dgm:t>
        <a:bodyPr/>
        <a:lstStyle/>
        <a:p>
          <a:endParaRPr lang="da-DK"/>
        </a:p>
      </dgm:t>
    </dgm:pt>
    <dgm:pt modelId="{F0EF78CD-3EEB-41AC-A810-07316E0A651E}" type="sibTrans" cxnId="{3B1ECA5B-294A-48FF-88C1-B996D7B8DF58}">
      <dgm:prSet/>
      <dgm:spPr/>
      <dgm:t>
        <a:bodyPr/>
        <a:lstStyle/>
        <a:p>
          <a:endParaRPr lang="da-DK"/>
        </a:p>
      </dgm:t>
    </dgm:pt>
    <dgm:pt modelId="{9974A4F4-3859-4EBC-A718-3A49D0918C72}" type="pres">
      <dgm:prSet presAssocID="{B8A6EA80-30A7-4645-AAFB-C740F7ABAB6C}" presName="hierChild1" presStyleCnt="0">
        <dgm:presLayoutVars>
          <dgm:orgChart val="1"/>
          <dgm:chPref val="1"/>
          <dgm:dir/>
          <dgm:animOne val="branch"/>
          <dgm:animLvl val="lvl"/>
          <dgm:resizeHandles/>
        </dgm:presLayoutVars>
      </dgm:prSet>
      <dgm:spPr/>
      <dgm:t>
        <a:bodyPr/>
        <a:lstStyle/>
        <a:p>
          <a:endParaRPr lang="da-DK"/>
        </a:p>
      </dgm:t>
    </dgm:pt>
    <dgm:pt modelId="{EC9BA4ED-6726-450D-9490-C5A9C5DF3231}" type="pres">
      <dgm:prSet presAssocID="{811713FC-0423-447A-98EC-F88D0C483702}" presName="hierRoot1" presStyleCnt="0">
        <dgm:presLayoutVars>
          <dgm:hierBranch val="init"/>
        </dgm:presLayoutVars>
      </dgm:prSet>
      <dgm:spPr/>
    </dgm:pt>
    <dgm:pt modelId="{1FF1589F-F06E-40C8-AEAB-138875318706}" type="pres">
      <dgm:prSet presAssocID="{811713FC-0423-447A-98EC-F88D0C483702}" presName="rootComposite1" presStyleCnt="0"/>
      <dgm:spPr/>
    </dgm:pt>
    <dgm:pt modelId="{50EC04D7-9BFC-4391-9FE1-63C25A380222}" type="pres">
      <dgm:prSet presAssocID="{811713FC-0423-447A-98EC-F88D0C483702}" presName="rootText1" presStyleLbl="node0" presStyleIdx="0" presStyleCnt="1">
        <dgm:presLayoutVars>
          <dgm:chPref val="3"/>
        </dgm:presLayoutVars>
      </dgm:prSet>
      <dgm:spPr/>
      <dgm:t>
        <a:bodyPr/>
        <a:lstStyle/>
        <a:p>
          <a:endParaRPr lang="da-DK"/>
        </a:p>
      </dgm:t>
    </dgm:pt>
    <dgm:pt modelId="{CD6CF113-B652-4F2C-B82F-ECB83524D7C4}" type="pres">
      <dgm:prSet presAssocID="{811713FC-0423-447A-98EC-F88D0C483702}" presName="rootConnector1" presStyleLbl="node1" presStyleIdx="0" presStyleCnt="0"/>
      <dgm:spPr/>
      <dgm:t>
        <a:bodyPr/>
        <a:lstStyle/>
        <a:p>
          <a:endParaRPr lang="da-DK"/>
        </a:p>
      </dgm:t>
    </dgm:pt>
    <dgm:pt modelId="{540A3B54-EDE9-44E5-9021-1ADB83B2C9FA}" type="pres">
      <dgm:prSet presAssocID="{811713FC-0423-447A-98EC-F88D0C483702}" presName="hierChild2" presStyleCnt="0"/>
      <dgm:spPr/>
    </dgm:pt>
    <dgm:pt modelId="{B8F02FD8-4DB7-4D3D-BE76-DAD7A414E82B}" type="pres">
      <dgm:prSet presAssocID="{4E488A2E-5C8F-4648-9782-A88A82531324}" presName="Name37" presStyleLbl="parChTrans1D2" presStyleIdx="0" presStyleCnt="4"/>
      <dgm:spPr/>
      <dgm:t>
        <a:bodyPr/>
        <a:lstStyle/>
        <a:p>
          <a:endParaRPr lang="da-DK"/>
        </a:p>
      </dgm:t>
    </dgm:pt>
    <dgm:pt modelId="{2D77C6D0-BB37-4711-86DB-C73160637905}" type="pres">
      <dgm:prSet presAssocID="{EBED4191-764A-4E59-B848-6D0264C2431D}" presName="hierRoot2" presStyleCnt="0">
        <dgm:presLayoutVars>
          <dgm:hierBranch val="init"/>
        </dgm:presLayoutVars>
      </dgm:prSet>
      <dgm:spPr/>
    </dgm:pt>
    <dgm:pt modelId="{9018E38F-779D-4C4B-9B6E-5DB719ED5957}" type="pres">
      <dgm:prSet presAssocID="{EBED4191-764A-4E59-B848-6D0264C2431D}" presName="rootComposite" presStyleCnt="0"/>
      <dgm:spPr/>
    </dgm:pt>
    <dgm:pt modelId="{E43C8175-7386-4AA7-AFC2-058D0E7C8101}" type="pres">
      <dgm:prSet presAssocID="{EBED4191-764A-4E59-B848-6D0264C2431D}" presName="rootText" presStyleLbl="node2" presStyleIdx="0" presStyleCnt="4" custLinFactX="100000" custLinFactNeighborX="145043" custLinFactNeighborY="1003">
        <dgm:presLayoutVars>
          <dgm:chPref val="3"/>
        </dgm:presLayoutVars>
      </dgm:prSet>
      <dgm:spPr/>
      <dgm:t>
        <a:bodyPr/>
        <a:lstStyle/>
        <a:p>
          <a:endParaRPr lang="da-DK"/>
        </a:p>
      </dgm:t>
    </dgm:pt>
    <dgm:pt modelId="{DDE24D1C-D898-48F7-982B-7CF91E10118A}" type="pres">
      <dgm:prSet presAssocID="{EBED4191-764A-4E59-B848-6D0264C2431D}" presName="rootConnector" presStyleLbl="node2" presStyleIdx="0" presStyleCnt="4"/>
      <dgm:spPr/>
      <dgm:t>
        <a:bodyPr/>
        <a:lstStyle/>
        <a:p>
          <a:endParaRPr lang="da-DK"/>
        </a:p>
      </dgm:t>
    </dgm:pt>
    <dgm:pt modelId="{4FDD5F4F-2AE2-46D0-8962-96E8A6BE2C2D}" type="pres">
      <dgm:prSet presAssocID="{EBED4191-764A-4E59-B848-6D0264C2431D}" presName="hierChild4" presStyleCnt="0"/>
      <dgm:spPr/>
    </dgm:pt>
    <dgm:pt modelId="{F50FDB01-EEDD-4DFC-99CE-345D2C856491}" type="pres">
      <dgm:prSet presAssocID="{EBED4191-764A-4E59-B848-6D0264C2431D}" presName="hierChild5" presStyleCnt="0"/>
      <dgm:spPr/>
    </dgm:pt>
    <dgm:pt modelId="{F89FBEA8-24F9-40C0-9DBA-A5DF3B3D6B23}" type="pres">
      <dgm:prSet presAssocID="{7E082AB6-10EA-4F80-AC30-E283238AEF0B}" presName="Name37" presStyleLbl="parChTrans1D2" presStyleIdx="1" presStyleCnt="4"/>
      <dgm:spPr/>
      <dgm:t>
        <a:bodyPr/>
        <a:lstStyle/>
        <a:p>
          <a:endParaRPr lang="da-DK"/>
        </a:p>
      </dgm:t>
    </dgm:pt>
    <dgm:pt modelId="{1D4B7DC3-15C0-43BA-B1DD-6F6CD102940E}" type="pres">
      <dgm:prSet presAssocID="{52D1254C-897F-4981-9109-D4F2F9395337}" presName="hierRoot2" presStyleCnt="0">
        <dgm:presLayoutVars>
          <dgm:hierBranch val="init"/>
        </dgm:presLayoutVars>
      </dgm:prSet>
      <dgm:spPr/>
    </dgm:pt>
    <dgm:pt modelId="{6DE3522E-FED0-4DAB-B795-D1DFB6C03E33}" type="pres">
      <dgm:prSet presAssocID="{52D1254C-897F-4981-9109-D4F2F9395337}" presName="rootComposite" presStyleCnt="0"/>
      <dgm:spPr/>
    </dgm:pt>
    <dgm:pt modelId="{5AE353C1-1706-41DC-9C10-4C7643C1CDEC}" type="pres">
      <dgm:prSet presAssocID="{52D1254C-897F-4981-9109-D4F2F9395337}" presName="rootText" presStyleLbl="node2" presStyleIdx="1" presStyleCnt="4" custLinFactNeighborX="6710" custLinFactNeighborY="1029">
        <dgm:presLayoutVars>
          <dgm:chPref val="3"/>
        </dgm:presLayoutVars>
      </dgm:prSet>
      <dgm:spPr/>
      <dgm:t>
        <a:bodyPr/>
        <a:lstStyle/>
        <a:p>
          <a:endParaRPr lang="da-DK"/>
        </a:p>
      </dgm:t>
    </dgm:pt>
    <dgm:pt modelId="{9D36EC7D-7693-4179-AFC4-32CA167B3A28}" type="pres">
      <dgm:prSet presAssocID="{52D1254C-897F-4981-9109-D4F2F9395337}" presName="rootConnector" presStyleLbl="node2" presStyleIdx="1" presStyleCnt="4"/>
      <dgm:spPr/>
      <dgm:t>
        <a:bodyPr/>
        <a:lstStyle/>
        <a:p>
          <a:endParaRPr lang="da-DK"/>
        </a:p>
      </dgm:t>
    </dgm:pt>
    <dgm:pt modelId="{B3DD2FFB-D1F4-4074-8E9A-08EED5C99A94}" type="pres">
      <dgm:prSet presAssocID="{52D1254C-897F-4981-9109-D4F2F9395337}" presName="hierChild4" presStyleCnt="0"/>
      <dgm:spPr/>
    </dgm:pt>
    <dgm:pt modelId="{9AC90649-DAFD-45CB-9E7B-4C0615874007}" type="pres">
      <dgm:prSet presAssocID="{52D1254C-897F-4981-9109-D4F2F9395337}" presName="hierChild5" presStyleCnt="0"/>
      <dgm:spPr/>
    </dgm:pt>
    <dgm:pt modelId="{E9B55197-EA9A-4138-A2B1-DE3F1356A228}" type="pres">
      <dgm:prSet presAssocID="{4730E551-B952-4397-ABDA-282A1B4DD155}" presName="Name37" presStyleLbl="parChTrans1D2" presStyleIdx="2" presStyleCnt="4"/>
      <dgm:spPr/>
      <dgm:t>
        <a:bodyPr/>
        <a:lstStyle/>
        <a:p>
          <a:endParaRPr lang="da-DK"/>
        </a:p>
      </dgm:t>
    </dgm:pt>
    <dgm:pt modelId="{CCC11184-EAB3-480B-943A-18410AF5DFFF}" type="pres">
      <dgm:prSet presAssocID="{1D4D2721-594A-420F-9A09-6E63C4CB5966}" presName="hierRoot2" presStyleCnt="0">
        <dgm:presLayoutVars>
          <dgm:hierBranch val="init"/>
        </dgm:presLayoutVars>
      </dgm:prSet>
      <dgm:spPr/>
    </dgm:pt>
    <dgm:pt modelId="{3DD276F3-4811-4F90-99BF-CEA9510B4099}" type="pres">
      <dgm:prSet presAssocID="{1D4D2721-594A-420F-9A09-6E63C4CB5966}" presName="rootComposite" presStyleCnt="0"/>
      <dgm:spPr/>
    </dgm:pt>
    <dgm:pt modelId="{0E5FB778-8584-4E13-92D3-9DEFEEE99F02}" type="pres">
      <dgm:prSet presAssocID="{1D4D2721-594A-420F-9A09-6E63C4CB5966}" presName="rootText" presStyleLbl="node2" presStyleIdx="2" presStyleCnt="4" custLinFactX="-100000" custLinFactNeighborX="-128301" custLinFactNeighborY="683">
        <dgm:presLayoutVars>
          <dgm:chPref val="3"/>
        </dgm:presLayoutVars>
      </dgm:prSet>
      <dgm:spPr/>
      <dgm:t>
        <a:bodyPr/>
        <a:lstStyle/>
        <a:p>
          <a:endParaRPr lang="da-DK"/>
        </a:p>
      </dgm:t>
    </dgm:pt>
    <dgm:pt modelId="{95BC7762-89A7-4AC9-9615-5DC95171A960}" type="pres">
      <dgm:prSet presAssocID="{1D4D2721-594A-420F-9A09-6E63C4CB5966}" presName="rootConnector" presStyleLbl="node2" presStyleIdx="2" presStyleCnt="4"/>
      <dgm:spPr/>
      <dgm:t>
        <a:bodyPr/>
        <a:lstStyle/>
        <a:p>
          <a:endParaRPr lang="da-DK"/>
        </a:p>
      </dgm:t>
    </dgm:pt>
    <dgm:pt modelId="{159754B7-CFFF-46B6-963F-A99FFB60F613}" type="pres">
      <dgm:prSet presAssocID="{1D4D2721-594A-420F-9A09-6E63C4CB5966}" presName="hierChild4" presStyleCnt="0"/>
      <dgm:spPr/>
    </dgm:pt>
    <dgm:pt modelId="{0ECFF5EE-C086-4C2C-A149-3CE15BDA95BE}" type="pres">
      <dgm:prSet presAssocID="{5B301ABE-F87E-4D3E-8BBA-CFD5F7D05096}" presName="Name37" presStyleLbl="parChTrans1D3" presStyleIdx="0" presStyleCnt="4"/>
      <dgm:spPr/>
      <dgm:t>
        <a:bodyPr/>
        <a:lstStyle/>
        <a:p>
          <a:endParaRPr lang="da-DK"/>
        </a:p>
      </dgm:t>
    </dgm:pt>
    <dgm:pt modelId="{E320EC0D-D21D-4853-8E13-C7FD4DF5CD1D}" type="pres">
      <dgm:prSet presAssocID="{16259996-1B99-43B9-9E3A-3CC87F77CE9E}" presName="hierRoot2" presStyleCnt="0">
        <dgm:presLayoutVars>
          <dgm:hierBranch val="init"/>
        </dgm:presLayoutVars>
      </dgm:prSet>
      <dgm:spPr/>
    </dgm:pt>
    <dgm:pt modelId="{E6604F56-21A7-4966-BAF2-3BFE45859C47}" type="pres">
      <dgm:prSet presAssocID="{16259996-1B99-43B9-9E3A-3CC87F77CE9E}" presName="rootComposite" presStyleCnt="0"/>
      <dgm:spPr/>
    </dgm:pt>
    <dgm:pt modelId="{CD35F076-AB29-4BEC-9212-3D12ACF6CB54}" type="pres">
      <dgm:prSet presAssocID="{16259996-1B99-43B9-9E3A-3CC87F77CE9E}" presName="rootText" presStyleLbl="node3" presStyleIdx="0" presStyleCnt="4" custLinFactX="-100000" custLinFactNeighborX="-129702" custLinFactNeighborY="-2053">
        <dgm:presLayoutVars>
          <dgm:chPref val="3"/>
        </dgm:presLayoutVars>
      </dgm:prSet>
      <dgm:spPr/>
      <dgm:t>
        <a:bodyPr/>
        <a:lstStyle/>
        <a:p>
          <a:endParaRPr lang="da-DK"/>
        </a:p>
      </dgm:t>
    </dgm:pt>
    <dgm:pt modelId="{7DAD471E-AFDD-4D83-B1B6-D691DE1D34DA}" type="pres">
      <dgm:prSet presAssocID="{16259996-1B99-43B9-9E3A-3CC87F77CE9E}" presName="rootConnector" presStyleLbl="node3" presStyleIdx="0" presStyleCnt="4"/>
      <dgm:spPr/>
      <dgm:t>
        <a:bodyPr/>
        <a:lstStyle/>
        <a:p>
          <a:endParaRPr lang="da-DK"/>
        </a:p>
      </dgm:t>
    </dgm:pt>
    <dgm:pt modelId="{796D6666-6DDD-45A6-BA46-BD86B1A62A44}" type="pres">
      <dgm:prSet presAssocID="{16259996-1B99-43B9-9E3A-3CC87F77CE9E}" presName="hierChild4" presStyleCnt="0"/>
      <dgm:spPr/>
    </dgm:pt>
    <dgm:pt modelId="{399AF821-E52B-4CB1-A423-13F887A832CC}" type="pres">
      <dgm:prSet presAssocID="{16259996-1B99-43B9-9E3A-3CC87F77CE9E}" presName="hierChild5" presStyleCnt="0"/>
      <dgm:spPr/>
    </dgm:pt>
    <dgm:pt modelId="{CEAB0688-6A1E-44D3-94C2-041BE0526A5D}" type="pres">
      <dgm:prSet presAssocID="{236DECBA-0445-435A-ABAB-57079B75E2EB}" presName="Name37" presStyleLbl="parChTrans1D3" presStyleIdx="1" presStyleCnt="4"/>
      <dgm:spPr/>
      <dgm:t>
        <a:bodyPr/>
        <a:lstStyle/>
        <a:p>
          <a:endParaRPr lang="da-DK"/>
        </a:p>
      </dgm:t>
    </dgm:pt>
    <dgm:pt modelId="{8F0F9F49-48BD-43D8-B655-6DB47CB2FDBA}" type="pres">
      <dgm:prSet presAssocID="{EE64BF3B-822E-4893-885F-D2C48BDCD77C}" presName="hierRoot2" presStyleCnt="0">
        <dgm:presLayoutVars>
          <dgm:hierBranch val="init"/>
        </dgm:presLayoutVars>
      </dgm:prSet>
      <dgm:spPr/>
    </dgm:pt>
    <dgm:pt modelId="{A161A64E-0EE9-47BA-BAF9-69397AA5C4B1}" type="pres">
      <dgm:prSet presAssocID="{EE64BF3B-822E-4893-885F-D2C48BDCD77C}" presName="rootComposite" presStyleCnt="0"/>
      <dgm:spPr/>
    </dgm:pt>
    <dgm:pt modelId="{F6E676CB-B923-4EFF-9E1A-D5B491DA1E5F}" type="pres">
      <dgm:prSet presAssocID="{EE64BF3B-822E-4893-885F-D2C48BDCD77C}" presName="rootText" presStyleLbl="node3" presStyleIdx="1" presStyleCnt="4" custLinFactX="-100000" custLinFactNeighborX="-127348" custLinFactNeighborY="-11449">
        <dgm:presLayoutVars>
          <dgm:chPref val="3"/>
        </dgm:presLayoutVars>
      </dgm:prSet>
      <dgm:spPr/>
      <dgm:t>
        <a:bodyPr/>
        <a:lstStyle/>
        <a:p>
          <a:endParaRPr lang="da-DK"/>
        </a:p>
      </dgm:t>
    </dgm:pt>
    <dgm:pt modelId="{9DC9007E-56A4-45CC-94ED-1DE7557549B2}" type="pres">
      <dgm:prSet presAssocID="{EE64BF3B-822E-4893-885F-D2C48BDCD77C}" presName="rootConnector" presStyleLbl="node3" presStyleIdx="1" presStyleCnt="4"/>
      <dgm:spPr/>
      <dgm:t>
        <a:bodyPr/>
        <a:lstStyle/>
        <a:p>
          <a:endParaRPr lang="da-DK"/>
        </a:p>
      </dgm:t>
    </dgm:pt>
    <dgm:pt modelId="{0FB50610-5508-481D-8A25-7F4F67CD9C4A}" type="pres">
      <dgm:prSet presAssocID="{EE64BF3B-822E-4893-885F-D2C48BDCD77C}" presName="hierChild4" presStyleCnt="0"/>
      <dgm:spPr/>
    </dgm:pt>
    <dgm:pt modelId="{D8CD17C0-8B2C-443E-B9D4-D4CE75BFA5DF}" type="pres">
      <dgm:prSet presAssocID="{EE64BF3B-822E-4893-885F-D2C48BDCD77C}" presName="hierChild5" presStyleCnt="0"/>
      <dgm:spPr/>
    </dgm:pt>
    <dgm:pt modelId="{C0EFA853-4EF4-48C2-A241-EA3F80543501}" type="pres">
      <dgm:prSet presAssocID="{1D4D2721-594A-420F-9A09-6E63C4CB5966}" presName="hierChild5" presStyleCnt="0"/>
      <dgm:spPr/>
    </dgm:pt>
    <dgm:pt modelId="{DF373D53-F828-4333-A599-AB8A9A8F6605}" type="pres">
      <dgm:prSet presAssocID="{3B468658-252F-4B2E-9205-13BA7DEC63CE}" presName="Name37" presStyleLbl="parChTrans1D2" presStyleIdx="3" presStyleCnt="4"/>
      <dgm:spPr/>
      <dgm:t>
        <a:bodyPr/>
        <a:lstStyle/>
        <a:p>
          <a:endParaRPr lang="da-DK"/>
        </a:p>
      </dgm:t>
    </dgm:pt>
    <dgm:pt modelId="{D758673B-83FB-4880-BFAB-E83B2F49922C}" type="pres">
      <dgm:prSet presAssocID="{BDBB0330-88A3-4CE9-AB81-5BB5040E1A4E}" presName="hierRoot2" presStyleCnt="0">
        <dgm:presLayoutVars>
          <dgm:hierBranch val="init"/>
        </dgm:presLayoutVars>
      </dgm:prSet>
      <dgm:spPr/>
    </dgm:pt>
    <dgm:pt modelId="{74AB9780-09D8-4AE9-8BB4-2301294DE0CF}" type="pres">
      <dgm:prSet presAssocID="{BDBB0330-88A3-4CE9-AB81-5BB5040E1A4E}" presName="rootComposite" presStyleCnt="0"/>
      <dgm:spPr/>
    </dgm:pt>
    <dgm:pt modelId="{3189184A-4E6B-431A-80C6-066018A7F8DB}" type="pres">
      <dgm:prSet presAssocID="{BDBB0330-88A3-4CE9-AB81-5BB5040E1A4E}" presName="rootText" presStyleLbl="node2" presStyleIdx="3" presStyleCnt="4" custLinFactNeighborX="1024" custLinFactNeighborY="0">
        <dgm:presLayoutVars>
          <dgm:chPref val="3"/>
        </dgm:presLayoutVars>
      </dgm:prSet>
      <dgm:spPr/>
      <dgm:t>
        <a:bodyPr/>
        <a:lstStyle/>
        <a:p>
          <a:endParaRPr lang="da-DK"/>
        </a:p>
      </dgm:t>
    </dgm:pt>
    <dgm:pt modelId="{F5270BD1-13BC-4C8C-8331-8C022DFB0235}" type="pres">
      <dgm:prSet presAssocID="{BDBB0330-88A3-4CE9-AB81-5BB5040E1A4E}" presName="rootConnector" presStyleLbl="node2" presStyleIdx="3" presStyleCnt="4"/>
      <dgm:spPr/>
      <dgm:t>
        <a:bodyPr/>
        <a:lstStyle/>
        <a:p>
          <a:endParaRPr lang="da-DK"/>
        </a:p>
      </dgm:t>
    </dgm:pt>
    <dgm:pt modelId="{C5E9250A-361E-4AC8-8143-94E29ADC8F5A}" type="pres">
      <dgm:prSet presAssocID="{BDBB0330-88A3-4CE9-AB81-5BB5040E1A4E}" presName="hierChild4" presStyleCnt="0"/>
      <dgm:spPr/>
    </dgm:pt>
    <dgm:pt modelId="{568833EA-4CA9-4B9D-B995-ABC91D9ECB2B}" type="pres">
      <dgm:prSet presAssocID="{5A642D4F-B187-4093-89DE-A9A7CD8E580D}" presName="Name37" presStyleLbl="parChTrans1D3" presStyleIdx="2" presStyleCnt="4"/>
      <dgm:spPr/>
      <dgm:t>
        <a:bodyPr/>
        <a:lstStyle/>
        <a:p>
          <a:endParaRPr lang="da-DK"/>
        </a:p>
      </dgm:t>
    </dgm:pt>
    <dgm:pt modelId="{8C051C2B-7732-49DD-BEAF-351AC52DB682}" type="pres">
      <dgm:prSet presAssocID="{A92A04EB-7512-4672-99A6-BC4FE04AC3F2}" presName="hierRoot2" presStyleCnt="0">
        <dgm:presLayoutVars>
          <dgm:hierBranch val="init"/>
        </dgm:presLayoutVars>
      </dgm:prSet>
      <dgm:spPr/>
    </dgm:pt>
    <dgm:pt modelId="{C8899EE3-DA18-4B9C-9879-4E0AF04CA561}" type="pres">
      <dgm:prSet presAssocID="{A92A04EB-7512-4672-99A6-BC4FE04AC3F2}" presName="rootComposite" presStyleCnt="0"/>
      <dgm:spPr/>
    </dgm:pt>
    <dgm:pt modelId="{9BC5B2F8-7E7C-48B9-AB4A-A05FEC8FE627}" type="pres">
      <dgm:prSet presAssocID="{A92A04EB-7512-4672-99A6-BC4FE04AC3F2}" presName="rootText" presStyleLbl="node3" presStyleIdx="2" presStyleCnt="4">
        <dgm:presLayoutVars>
          <dgm:chPref val="3"/>
        </dgm:presLayoutVars>
      </dgm:prSet>
      <dgm:spPr/>
      <dgm:t>
        <a:bodyPr/>
        <a:lstStyle/>
        <a:p>
          <a:endParaRPr lang="da-DK"/>
        </a:p>
      </dgm:t>
    </dgm:pt>
    <dgm:pt modelId="{B7307C46-693D-4217-8FB4-948FF07A917D}" type="pres">
      <dgm:prSet presAssocID="{A92A04EB-7512-4672-99A6-BC4FE04AC3F2}" presName="rootConnector" presStyleLbl="node3" presStyleIdx="2" presStyleCnt="4"/>
      <dgm:spPr/>
      <dgm:t>
        <a:bodyPr/>
        <a:lstStyle/>
        <a:p>
          <a:endParaRPr lang="da-DK"/>
        </a:p>
      </dgm:t>
    </dgm:pt>
    <dgm:pt modelId="{F01D8F57-BD75-4513-8857-CF31EA4EC91B}" type="pres">
      <dgm:prSet presAssocID="{A92A04EB-7512-4672-99A6-BC4FE04AC3F2}" presName="hierChild4" presStyleCnt="0"/>
      <dgm:spPr/>
    </dgm:pt>
    <dgm:pt modelId="{83390905-12D9-4688-BE9D-8F1C9BA8F86F}" type="pres">
      <dgm:prSet presAssocID="{A92A04EB-7512-4672-99A6-BC4FE04AC3F2}" presName="hierChild5" presStyleCnt="0"/>
      <dgm:spPr/>
    </dgm:pt>
    <dgm:pt modelId="{F0BE4F1D-1BBB-4E5E-AAA2-5D589207348F}" type="pres">
      <dgm:prSet presAssocID="{F70B22EB-23EF-431A-906B-57CC22372035}" presName="Name37" presStyleLbl="parChTrans1D3" presStyleIdx="3" presStyleCnt="4"/>
      <dgm:spPr/>
      <dgm:t>
        <a:bodyPr/>
        <a:lstStyle/>
        <a:p>
          <a:endParaRPr lang="da-DK"/>
        </a:p>
      </dgm:t>
    </dgm:pt>
    <dgm:pt modelId="{85E84190-774B-4BE0-9AC9-D83B5B6D2C1D}" type="pres">
      <dgm:prSet presAssocID="{7949EFF3-A145-4CFE-B77B-168E41086058}" presName="hierRoot2" presStyleCnt="0">
        <dgm:presLayoutVars>
          <dgm:hierBranch val="init"/>
        </dgm:presLayoutVars>
      </dgm:prSet>
      <dgm:spPr/>
    </dgm:pt>
    <dgm:pt modelId="{2BE8B5B3-2FE1-4863-859D-3D77E0691F2C}" type="pres">
      <dgm:prSet presAssocID="{7949EFF3-A145-4CFE-B77B-168E41086058}" presName="rootComposite" presStyleCnt="0"/>
      <dgm:spPr/>
    </dgm:pt>
    <dgm:pt modelId="{A78E74F5-54B9-40C5-BEA3-1AB9D6AC2DD7}" type="pres">
      <dgm:prSet presAssocID="{7949EFF3-A145-4CFE-B77B-168E41086058}" presName="rootText" presStyleLbl="node3" presStyleIdx="3" presStyleCnt="4">
        <dgm:presLayoutVars>
          <dgm:chPref val="3"/>
        </dgm:presLayoutVars>
      </dgm:prSet>
      <dgm:spPr/>
      <dgm:t>
        <a:bodyPr/>
        <a:lstStyle/>
        <a:p>
          <a:endParaRPr lang="da-DK"/>
        </a:p>
      </dgm:t>
    </dgm:pt>
    <dgm:pt modelId="{49E4AD81-8075-4054-96FD-76D707B9E9A6}" type="pres">
      <dgm:prSet presAssocID="{7949EFF3-A145-4CFE-B77B-168E41086058}" presName="rootConnector" presStyleLbl="node3" presStyleIdx="3" presStyleCnt="4"/>
      <dgm:spPr/>
      <dgm:t>
        <a:bodyPr/>
        <a:lstStyle/>
        <a:p>
          <a:endParaRPr lang="da-DK"/>
        </a:p>
      </dgm:t>
    </dgm:pt>
    <dgm:pt modelId="{8230A9D1-4A9F-4054-8783-7977EF9B4B3B}" type="pres">
      <dgm:prSet presAssocID="{7949EFF3-A145-4CFE-B77B-168E41086058}" presName="hierChild4" presStyleCnt="0"/>
      <dgm:spPr/>
    </dgm:pt>
    <dgm:pt modelId="{78D1945E-1ABA-4648-9F28-82983CFBBB6D}" type="pres">
      <dgm:prSet presAssocID="{7949EFF3-A145-4CFE-B77B-168E41086058}" presName="hierChild5" presStyleCnt="0"/>
      <dgm:spPr/>
    </dgm:pt>
    <dgm:pt modelId="{13DCFB1E-0616-438A-A059-972467251EC4}" type="pres">
      <dgm:prSet presAssocID="{BDBB0330-88A3-4CE9-AB81-5BB5040E1A4E}" presName="hierChild5" presStyleCnt="0"/>
      <dgm:spPr/>
    </dgm:pt>
    <dgm:pt modelId="{87CE14EB-5D9D-4419-9E1D-24C51FC3E703}" type="pres">
      <dgm:prSet presAssocID="{811713FC-0423-447A-98EC-F88D0C483702}" presName="hierChild3" presStyleCnt="0"/>
      <dgm:spPr/>
    </dgm:pt>
  </dgm:ptLst>
  <dgm:cxnLst>
    <dgm:cxn modelId="{F01FF70D-5D8A-4841-B52C-E04AF04CAF11}" type="presOf" srcId="{4730E551-B952-4397-ABDA-282A1B4DD155}" destId="{E9B55197-EA9A-4138-A2B1-DE3F1356A228}" srcOrd="0" destOrd="0" presId="urn:microsoft.com/office/officeart/2005/8/layout/orgChart1"/>
    <dgm:cxn modelId="{B60A81A5-F35D-48C2-996D-731FC97A2932}" type="presOf" srcId="{BDBB0330-88A3-4CE9-AB81-5BB5040E1A4E}" destId="{F5270BD1-13BC-4C8C-8331-8C022DFB0235}" srcOrd="1" destOrd="0" presId="urn:microsoft.com/office/officeart/2005/8/layout/orgChart1"/>
    <dgm:cxn modelId="{CF7013F1-8AD3-4878-AE87-E0E086563695}" type="presOf" srcId="{52D1254C-897F-4981-9109-D4F2F9395337}" destId="{9D36EC7D-7693-4179-AFC4-32CA167B3A28}" srcOrd="1" destOrd="0" presId="urn:microsoft.com/office/officeart/2005/8/layout/orgChart1"/>
    <dgm:cxn modelId="{DCADD57D-103A-406E-B0FE-515FEC39312F}" type="presOf" srcId="{3B468658-252F-4B2E-9205-13BA7DEC63CE}" destId="{DF373D53-F828-4333-A599-AB8A9A8F6605}" srcOrd="0" destOrd="0" presId="urn:microsoft.com/office/officeart/2005/8/layout/orgChart1"/>
    <dgm:cxn modelId="{EA27212D-72E5-41FC-8633-6765AECE3769}" srcId="{B8A6EA80-30A7-4645-AAFB-C740F7ABAB6C}" destId="{811713FC-0423-447A-98EC-F88D0C483702}" srcOrd="0" destOrd="0" parTransId="{51EAECEB-A1ED-48AB-A203-2E98E11E127E}" sibTransId="{4AF0999A-7DAA-4B0A-BDD6-1F94C986AF8A}"/>
    <dgm:cxn modelId="{317E86BB-F8FC-40D0-9ACB-7589A0AF1CD7}" type="presOf" srcId="{4E488A2E-5C8F-4648-9782-A88A82531324}" destId="{B8F02FD8-4DB7-4D3D-BE76-DAD7A414E82B}" srcOrd="0" destOrd="0" presId="urn:microsoft.com/office/officeart/2005/8/layout/orgChart1"/>
    <dgm:cxn modelId="{7C0CA9A8-4CC5-4F1E-8692-2B4985CCD801}" type="presOf" srcId="{236DECBA-0445-435A-ABAB-57079B75E2EB}" destId="{CEAB0688-6A1E-44D3-94C2-041BE0526A5D}" srcOrd="0" destOrd="0" presId="urn:microsoft.com/office/officeart/2005/8/layout/orgChart1"/>
    <dgm:cxn modelId="{67C4E227-39E4-49F4-8F55-3A536FA9AA58}" type="presOf" srcId="{A92A04EB-7512-4672-99A6-BC4FE04AC3F2}" destId="{B7307C46-693D-4217-8FB4-948FF07A917D}" srcOrd="1" destOrd="0" presId="urn:microsoft.com/office/officeart/2005/8/layout/orgChart1"/>
    <dgm:cxn modelId="{D199C55A-9C96-4836-A376-C28C477EC341}" srcId="{1D4D2721-594A-420F-9A09-6E63C4CB5966}" destId="{EE64BF3B-822E-4893-885F-D2C48BDCD77C}" srcOrd="1" destOrd="0" parTransId="{236DECBA-0445-435A-ABAB-57079B75E2EB}" sibTransId="{3635AC33-61EE-4598-B6F1-352BED9905FD}"/>
    <dgm:cxn modelId="{8A142FD4-7316-4618-94D6-3E0C80F906E7}" type="presOf" srcId="{EBED4191-764A-4E59-B848-6D0264C2431D}" destId="{E43C8175-7386-4AA7-AFC2-058D0E7C8101}" srcOrd="0" destOrd="0" presId="urn:microsoft.com/office/officeart/2005/8/layout/orgChart1"/>
    <dgm:cxn modelId="{01AFF22C-50FA-4497-BCE5-D45574899BE1}" type="presOf" srcId="{16259996-1B99-43B9-9E3A-3CC87F77CE9E}" destId="{7DAD471E-AFDD-4D83-B1B6-D691DE1D34DA}" srcOrd="1" destOrd="0" presId="urn:microsoft.com/office/officeart/2005/8/layout/orgChart1"/>
    <dgm:cxn modelId="{8CDEA6B6-71F6-43CC-B2C9-E2D5BAD2F93D}" srcId="{811713FC-0423-447A-98EC-F88D0C483702}" destId="{BDBB0330-88A3-4CE9-AB81-5BB5040E1A4E}" srcOrd="3" destOrd="0" parTransId="{3B468658-252F-4B2E-9205-13BA7DEC63CE}" sibTransId="{F1D96977-3F34-4DF9-B9DF-053F4F26A2D2}"/>
    <dgm:cxn modelId="{32C2C5BA-DA7E-4A1D-984D-4D4F5CC7EADD}" srcId="{811713FC-0423-447A-98EC-F88D0C483702}" destId="{52D1254C-897F-4981-9109-D4F2F9395337}" srcOrd="1" destOrd="0" parTransId="{7E082AB6-10EA-4F80-AC30-E283238AEF0B}" sibTransId="{8EE22563-C674-4ED5-93F8-086153E35EAB}"/>
    <dgm:cxn modelId="{1EC03199-BA3E-425E-ACE6-A888BD011B70}" type="presOf" srcId="{7E082AB6-10EA-4F80-AC30-E283238AEF0B}" destId="{F89FBEA8-24F9-40C0-9DBA-A5DF3B3D6B23}" srcOrd="0" destOrd="0" presId="urn:microsoft.com/office/officeart/2005/8/layout/orgChart1"/>
    <dgm:cxn modelId="{50F8DD15-8194-4C51-9DF8-95BA8B695CDE}" type="presOf" srcId="{F70B22EB-23EF-431A-906B-57CC22372035}" destId="{F0BE4F1D-1BBB-4E5E-AAA2-5D589207348F}" srcOrd="0" destOrd="0" presId="urn:microsoft.com/office/officeart/2005/8/layout/orgChart1"/>
    <dgm:cxn modelId="{4B3591E8-8769-4068-B5DF-D7889BBF9390}" srcId="{811713FC-0423-447A-98EC-F88D0C483702}" destId="{1D4D2721-594A-420F-9A09-6E63C4CB5966}" srcOrd="2" destOrd="0" parTransId="{4730E551-B952-4397-ABDA-282A1B4DD155}" sibTransId="{BE65973B-9E5D-48D2-BA32-6A7FAD3C9B12}"/>
    <dgm:cxn modelId="{CCC0B787-3E9B-4AE5-BC18-4EC6894EE32F}" srcId="{811713FC-0423-447A-98EC-F88D0C483702}" destId="{EBED4191-764A-4E59-B848-6D0264C2431D}" srcOrd="0" destOrd="0" parTransId="{4E488A2E-5C8F-4648-9782-A88A82531324}" sibTransId="{707568AB-C018-4F5F-B1EE-4D66D5725FCD}"/>
    <dgm:cxn modelId="{8BEE11AE-FFE1-44C4-A69A-8CF5F3207463}" type="presOf" srcId="{EBED4191-764A-4E59-B848-6D0264C2431D}" destId="{DDE24D1C-D898-48F7-982B-7CF91E10118A}" srcOrd="1" destOrd="0" presId="urn:microsoft.com/office/officeart/2005/8/layout/orgChart1"/>
    <dgm:cxn modelId="{4BEF305A-8BA3-4308-A666-67332A84E139}" type="presOf" srcId="{811713FC-0423-447A-98EC-F88D0C483702}" destId="{CD6CF113-B652-4F2C-B82F-ECB83524D7C4}" srcOrd="1" destOrd="0" presId="urn:microsoft.com/office/officeart/2005/8/layout/orgChart1"/>
    <dgm:cxn modelId="{7C1E9FA2-EA2F-410F-B597-2EB1B6DFB1FA}" type="presOf" srcId="{1D4D2721-594A-420F-9A09-6E63C4CB5966}" destId="{0E5FB778-8584-4E13-92D3-9DEFEEE99F02}" srcOrd="0" destOrd="0" presId="urn:microsoft.com/office/officeart/2005/8/layout/orgChart1"/>
    <dgm:cxn modelId="{138ED054-6F8A-4C81-9EDB-C0BC59B62398}" type="presOf" srcId="{7949EFF3-A145-4CFE-B77B-168E41086058}" destId="{49E4AD81-8075-4054-96FD-76D707B9E9A6}" srcOrd="1" destOrd="0" presId="urn:microsoft.com/office/officeart/2005/8/layout/orgChart1"/>
    <dgm:cxn modelId="{3B1ECA5B-294A-48FF-88C1-B996D7B8DF58}" srcId="{BDBB0330-88A3-4CE9-AB81-5BB5040E1A4E}" destId="{7949EFF3-A145-4CFE-B77B-168E41086058}" srcOrd="1" destOrd="0" parTransId="{F70B22EB-23EF-431A-906B-57CC22372035}" sibTransId="{F0EF78CD-3EEB-41AC-A810-07316E0A651E}"/>
    <dgm:cxn modelId="{E32F0ABF-BCE0-4BD0-B72D-CDF132BF0EBA}" type="presOf" srcId="{52D1254C-897F-4981-9109-D4F2F9395337}" destId="{5AE353C1-1706-41DC-9C10-4C7643C1CDEC}" srcOrd="0" destOrd="0" presId="urn:microsoft.com/office/officeart/2005/8/layout/orgChart1"/>
    <dgm:cxn modelId="{08A6B95D-1811-43C0-91E2-D7E366910DC5}" type="presOf" srcId="{EE64BF3B-822E-4893-885F-D2C48BDCD77C}" destId="{F6E676CB-B923-4EFF-9E1A-D5B491DA1E5F}" srcOrd="0" destOrd="0" presId="urn:microsoft.com/office/officeart/2005/8/layout/orgChart1"/>
    <dgm:cxn modelId="{020A5BD7-514E-4168-B8A5-8DC8699A4666}" type="presOf" srcId="{7949EFF3-A145-4CFE-B77B-168E41086058}" destId="{A78E74F5-54B9-40C5-BEA3-1AB9D6AC2DD7}" srcOrd="0" destOrd="0" presId="urn:microsoft.com/office/officeart/2005/8/layout/orgChart1"/>
    <dgm:cxn modelId="{AD68F52E-3C4A-4D97-BAD4-129B92E85CA1}" type="presOf" srcId="{B8A6EA80-30A7-4645-AAFB-C740F7ABAB6C}" destId="{9974A4F4-3859-4EBC-A718-3A49D0918C72}" srcOrd="0" destOrd="0" presId="urn:microsoft.com/office/officeart/2005/8/layout/orgChart1"/>
    <dgm:cxn modelId="{97B8F4EC-9573-41C2-A0D2-1212A86BF379}" type="presOf" srcId="{16259996-1B99-43B9-9E3A-3CC87F77CE9E}" destId="{CD35F076-AB29-4BEC-9212-3D12ACF6CB54}" srcOrd="0" destOrd="0" presId="urn:microsoft.com/office/officeart/2005/8/layout/orgChart1"/>
    <dgm:cxn modelId="{0E3CB4C5-11EC-4AC6-B9C0-AF4045BD6517}" srcId="{1D4D2721-594A-420F-9A09-6E63C4CB5966}" destId="{16259996-1B99-43B9-9E3A-3CC87F77CE9E}" srcOrd="0" destOrd="0" parTransId="{5B301ABE-F87E-4D3E-8BBA-CFD5F7D05096}" sibTransId="{E5493683-BB7F-46F3-B0C2-A524890AB4C8}"/>
    <dgm:cxn modelId="{476775C1-9626-40B7-9C71-3D7C948266A8}" type="presOf" srcId="{BDBB0330-88A3-4CE9-AB81-5BB5040E1A4E}" destId="{3189184A-4E6B-431A-80C6-066018A7F8DB}" srcOrd="0" destOrd="0" presId="urn:microsoft.com/office/officeart/2005/8/layout/orgChart1"/>
    <dgm:cxn modelId="{16284012-19F3-4522-A51C-B0C6C106E90E}" srcId="{BDBB0330-88A3-4CE9-AB81-5BB5040E1A4E}" destId="{A92A04EB-7512-4672-99A6-BC4FE04AC3F2}" srcOrd="0" destOrd="0" parTransId="{5A642D4F-B187-4093-89DE-A9A7CD8E580D}" sibTransId="{1C517A4B-A845-43E4-A865-F338EED9E2E4}"/>
    <dgm:cxn modelId="{A13D02FD-7E7B-4CD4-8363-1E5CB7F63A8C}" type="presOf" srcId="{A92A04EB-7512-4672-99A6-BC4FE04AC3F2}" destId="{9BC5B2F8-7E7C-48B9-AB4A-A05FEC8FE627}" srcOrd="0" destOrd="0" presId="urn:microsoft.com/office/officeart/2005/8/layout/orgChart1"/>
    <dgm:cxn modelId="{544A9D7E-B99B-4825-BD47-4852D1335A0B}" type="presOf" srcId="{5B301ABE-F87E-4D3E-8BBA-CFD5F7D05096}" destId="{0ECFF5EE-C086-4C2C-A149-3CE15BDA95BE}" srcOrd="0" destOrd="0" presId="urn:microsoft.com/office/officeart/2005/8/layout/orgChart1"/>
    <dgm:cxn modelId="{3A4C521A-2EA3-4102-8306-B418D5B9AB44}" type="presOf" srcId="{EE64BF3B-822E-4893-885F-D2C48BDCD77C}" destId="{9DC9007E-56A4-45CC-94ED-1DE7557549B2}" srcOrd="1" destOrd="0" presId="urn:microsoft.com/office/officeart/2005/8/layout/orgChart1"/>
    <dgm:cxn modelId="{59D0D658-5BA1-498B-BFB9-B3A561D1FF6C}" type="presOf" srcId="{5A642D4F-B187-4093-89DE-A9A7CD8E580D}" destId="{568833EA-4CA9-4B9D-B995-ABC91D9ECB2B}" srcOrd="0" destOrd="0" presId="urn:microsoft.com/office/officeart/2005/8/layout/orgChart1"/>
    <dgm:cxn modelId="{60EB3D87-3647-4F2E-B0EA-C658F3ED81D3}" type="presOf" srcId="{1D4D2721-594A-420F-9A09-6E63C4CB5966}" destId="{95BC7762-89A7-4AC9-9615-5DC95171A960}" srcOrd="1" destOrd="0" presId="urn:microsoft.com/office/officeart/2005/8/layout/orgChart1"/>
    <dgm:cxn modelId="{5362F61E-2680-4AFF-B30C-6968C50F9CB7}" type="presOf" srcId="{811713FC-0423-447A-98EC-F88D0C483702}" destId="{50EC04D7-9BFC-4391-9FE1-63C25A380222}" srcOrd="0" destOrd="0" presId="urn:microsoft.com/office/officeart/2005/8/layout/orgChart1"/>
    <dgm:cxn modelId="{661E6A92-99D4-4C58-AE0A-F05BB8DD20D5}" type="presParOf" srcId="{9974A4F4-3859-4EBC-A718-3A49D0918C72}" destId="{EC9BA4ED-6726-450D-9490-C5A9C5DF3231}" srcOrd="0" destOrd="0" presId="urn:microsoft.com/office/officeart/2005/8/layout/orgChart1"/>
    <dgm:cxn modelId="{6D7ABF32-A5A9-4A5A-A4AD-F7CA9B726F05}" type="presParOf" srcId="{EC9BA4ED-6726-450D-9490-C5A9C5DF3231}" destId="{1FF1589F-F06E-40C8-AEAB-138875318706}" srcOrd="0" destOrd="0" presId="urn:microsoft.com/office/officeart/2005/8/layout/orgChart1"/>
    <dgm:cxn modelId="{F1180784-2753-4E67-BD35-D9A77E7FAD54}" type="presParOf" srcId="{1FF1589F-F06E-40C8-AEAB-138875318706}" destId="{50EC04D7-9BFC-4391-9FE1-63C25A380222}" srcOrd="0" destOrd="0" presId="urn:microsoft.com/office/officeart/2005/8/layout/orgChart1"/>
    <dgm:cxn modelId="{C77F2055-D88E-4F5F-8BB7-8D64A699202A}" type="presParOf" srcId="{1FF1589F-F06E-40C8-AEAB-138875318706}" destId="{CD6CF113-B652-4F2C-B82F-ECB83524D7C4}" srcOrd="1" destOrd="0" presId="urn:microsoft.com/office/officeart/2005/8/layout/orgChart1"/>
    <dgm:cxn modelId="{8942A9E9-A877-4CEC-B4DD-CD5CE58C6494}" type="presParOf" srcId="{EC9BA4ED-6726-450D-9490-C5A9C5DF3231}" destId="{540A3B54-EDE9-44E5-9021-1ADB83B2C9FA}" srcOrd="1" destOrd="0" presId="urn:microsoft.com/office/officeart/2005/8/layout/orgChart1"/>
    <dgm:cxn modelId="{87D97A30-5C41-4D8D-8964-DCC015AA5489}" type="presParOf" srcId="{540A3B54-EDE9-44E5-9021-1ADB83B2C9FA}" destId="{B8F02FD8-4DB7-4D3D-BE76-DAD7A414E82B}" srcOrd="0" destOrd="0" presId="urn:microsoft.com/office/officeart/2005/8/layout/orgChart1"/>
    <dgm:cxn modelId="{D6FC5920-22BD-402C-B863-28971805DF18}" type="presParOf" srcId="{540A3B54-EDE9-44E5-9021-1ADB83B2C9FA}" destId="{2D77C6D0-BB37-4711-86DB-C73160637905}" srcOrd="1" destOrd="0" presId="urn:microsoft.com/office/officeart/2005/8/layout/orgChart1"/>
    <dgm:cxn modelId="{FC654A52-70C0-4D65-915D-A87A6ED17B06}" type="presParOf" srcId="{2D77C6D0-BB37-4711-86DB-C73160637905}" destId="{9018E38F-779D-4C4B-9B6E-5DB719ED5957}" srcOrd="0" destOrd="0" presId="urn:microsoft.com/office/officeart/2005/8/layout/orgChart1"/>
    <dgm:cxn modelId="{6CE068EC-C6A7-48BC-9B7D-6504321F9295}" type="presParOf" srcId="{9018E38F-779D-4C4B-9B6E-5DB719ED5957}" destId="{E43C8175-7386-4AA7-AFC2-058D0E7C8101}" srcOrd="0" destOrd="0" presId="urn:microsoft.com/office/officeart/2005/8/layout/orgChart1"/>
    <dgm:cxn modelId="{081ADA4B-09ED-4DF6-8165-50A33F15B924}" type="presParOf" srcId="{9018E38F-779D-4C4B-9B6E-5DB719ED5957}" destId="{DDE24D1C-D898-48F7-982B-7CF91E10118A}" srcOrd="1" destOrd="0" presId="urn:microsoft.com/office/officeart/2005/8/layout/orgChart1"/>
    <dgm:cxn modelId="{AAC4A3D5-AC0B-40E3-8F0C-99C294AD7B1B}" type="presParOf" srcId="{2D77C6D0-BB37-4711-86DB-C73160637905}" destId="{4FDD5F4F-2AE2-46D0-8962-96E8A6BE2C2D}" srcOrd="1" destOrd="0" presId="urn:microsoft.com/office/officeart/2005/8/layout/orgChart1"/>
    <dgm:cxn modelId="{5E4DC782-F983-48E5-8206-8860F78A4D5C}" type="presParOf" srcId="{2D77C6D0-BB37-4711-86DB-C73160637905}" destId="{F50FDB01-EEDD-4DFC-99CE-345D2C856491}" srcOrd="2" destOrd="0" presId="urn:microsoft.com/office/officeart/2005/8/layout/orgChart1"/>
    <dgm:cxn modelId="{81FD40E3-46EB-43F6-9D39-07135BD6F61F}" type="presParOf" srcId="{540A3B54-EDE9-44E5-9021-1ADB83B2C9FA}" destId="{F89FBEA8-24F9-40C0-9DBA-A5DF3B3D6B23}" srcOrd="2" destOrd="0" presId="urn:microsoft.com/office/officeart/2005/8/layout/orgChart1"/>
    <dgm:cxn modelId="{283A265A-E661-4150-8D52-8B3ABD71D9BC}" type="presParOf" srcId="{540A3B54-EDE9-44E5-9021-1ADB83B2C9FA}" destId="{1D4B7DC3-15C0-43BA-B1DD-6F6CD102940E}" srcOrd="3" destOrd="0" presId="urn:microsoft.com/office/officeart/2005/8/layout/orgChart1"/>
    <dgm:cxn modelId="{54849ED2-A0B6-4EC8-A48B-64D8BEEC244A}" type="presParOf" srcId="{1D4B7DC3-15C0-43BA-B1DD-6F6CD102940E}" destId="{6DE3522E-FED0-4DAB-B795-D1DFB6C03E33}" srcOrd="0" destOrd="0" presId="urn:microsoft.com/office/officeart/2005/8/layout/orgChart1"/>
    <dgm:cxn modelId="{25CC71A6-87FB-4F52-844C-4B91C246A485}" type="presParOf" srcId="{6DE3522E-FED0-4DAB-B795-D1DFB6C03E33}" destId="{5AE353C1-1706-41DC-9C10-4C7643C1CDEC}" srcOrd="0" destOrd="0" presId="urn:microsoft.com/office/officeart/2005/8/layout/orgChart1"/>
    <dgm:cxn modelId="{1D94419E-DC17-4C62-A301-84E4DC2C16BA}" type="presParOf" srcId="{6DE3522E-FED0-4DAB-B795-D1DFB6C03E33}" destId="{9D36EC7D-7693-4179-AFC4-32CA167B3A28}" srcOrd="1" destOrd="0" presId="urn:microsoft.com/office/officeart/2005/8/layout/orgChart1"/>
    <dgm:cxn modelId="{1618B387-54D2-4F7A-BC8D-FB0A1DB48AB6}" type="presParOf" srcId="{1D4B7DC3-15C0-43BA-B1DD-6F6CD102940E}" destId="{B3DD2FFB-D1F4-4074-8E9A-08EED5C99A94}" srcOrd="1" destOrd="0" presId="urn:microsoft.com/office/officeart/2005/8/layout/orgChart1"/>
    <dgm:cxn modelId="{8ED2D458-2793-4069-96E2-6E82137B4D00}" type="presParOf" srcId="{1D4B7DC3-15C0-43BA-B1DD-6F6CD102940E}" destId="{9AC90649-DAFD-45CB-9E7B-4C0615874007}" srcOrd="2" destOrd="0" presId="urn:microsoft.com/office/officeart/2005/8/layout/orgChart1"/>
    <dgm:cxn modelId="{D5932CD2-D66F-4E5C-8A33-3998A50D79B3}" type="presParOf" srcId="{540A3B54-EDE9-44E5-9021-1ADB83B2C9FA}" destId="{E9B55197-EA9A-4138-A2B1-DE3F1356A228}" srcOrd="4" destOrd="0" presId="urn:microsoft.com/office/officeart/2005/8/layout/orgChart1"/>
    <dgm:cxn modelId="{3D5521C8-9CE2-4909-879D-420CBC631B5E}" type="presParOf" srcId="{540A3B54-EDE9-44E5-9021-1ADB83B2C9FA}" destId="{CCC11184-EAB3-480B-943A-18410AF5DFFF}" srcOrd="5" destOrd="0" presId="urn:microsoft.com/office/officeart/2005/8/layout/orgChart1"/>
    <dgm:cxn modelId="{D8285B8F-5F24-486C-9F75-3E793FF828B5}" type="presParOf" srcId="{CCC11184-EAB3-480B-943A-18410AF5DFFF}" destId="{3DD276F3-4811-4F90-99BF-CEA9510B4099}" srcOrd="0" destOrd="0" presId="urn:microsoft.com/office/officeart/2005/8/layout/orgChart1"/>
    <dgm:cxn modelId="{762627D8-20E9-4452-BA93-4CA716D3AA38}" type="presParOf" srcId="{3DD276F3-4811-4F90-99BF-CEA9510B4099}" destId="{0E5FB778-8584-4E13-92D3-9DEFEEE99F02}" srcOrd="0" destOrd="0" presId="urn:microsoft.com/office/officeart/2005/8/layout/orgChart1"/>
    <dgm:cxn modelId="{95D3B3AE-BFBA-4F07-8E5F-4F5CE98A19A8}" type="presParOf" srcId="{3DD276F3-4811-4F90-99BF-CEA9510B4099}" destId="{95BC7762-89A7-4AC9-9615-5DC95171A960}" srcOrd="1" destOrd="0" presId="urn:microsoft.com/office/officeart/2005/8/layout/orgChart1"/>
    <dgm:cxn modelId="{6187AE09-6B81-4A14-8F93-0519E5829D97}" type="presParOf" srcId="{CCC11184-EAB3-480B-943A-18410AF5DFFF}" destId="{159754B7-CFFF-46B6-963F-A99FFB60F613}" srcOrd="1" destOrd="0" presId="urn:microsoft.com/office/officeart/2005/8/layout/orgChart1"/>
    <dgm:cxn modelId="{62110B85-A2EB-46F9-B5E8-1127D6E27124}" type="presParOf" srcId="{159754B7-CFFF-46B6-963F-A99FFB60F613}" destId="{0ECFF5EE-C086-4C2C-A149-3CE15BDA95BE}" srcOrd="0" destOrd="0" presId="urn:microsoft.com/office/officeart/2005/8/layout/orgChart1"/>
    <dgm:cxn modelId="{451ACFA9-5163-49B1-9A50-5289F0AEDF4A}" type="presParOf" srcId="{159754B7-CFFF-46B6-963F-A99FFB60F613}" destId="{E320EC0D-D21D-4853-8E13-C7FD4DF5CD1D}" srcOrd="1" destOrd="0" presId="urn:microsoft.com/office/officeart/2005/8/layout/orgChart1"/>
    <dgm:cxn modelId="{0ABDD7FB-F64B-4D4E-890D-E5E6A3842979}" type="presParOf" srcId="{E320EC0D-D21D-4853-8E13-C7FD4DF5CD1D}" destId="{E6604F56-21A7-4966-BAF2-3BFE45859C47}" srcOrd="0" destOrd="0" presId="urn:microsoft.com/office/officeart/2005/8/layout/orgChart1"/>
    <dgm:cxn modelId="{64213E3E-A8D2-4B9F-B15F-632D6A23D0F9}" type="presParOf" srcId="{E6604F56-21A7-4966-BAF2-3BFE45859C47}" destId="{CD35F076-AB29-4BEC-9212-3D12ACF6CB54}" srcOrd="0" destOrd="0" presId="urn:microsoft.com/office/officeart/2005/8/layout/orgChart1"/>
    <dgm:cxn modelId="{BA4947A0-EDE6-4C5F-8E3B-B4107C5FE876}" type="presParOf" srcId="{E6604F56-21A7-4966-BAF2-3BFE45859C47}" destId="{7DAD471E-AFDD-4D83-B1B6-D691DE1D34DA}" srcOrd="1" destOrd="0" presId="urn:microsoft.com/office/officeart/2005/8/layout/orgChart1"/>
    <dgm:cxn modelId="{83B965FE-6C87-4DA9-92B2-3DC87D0641C1}" type="presParOf" srcId="{E320EC0D-D21D-4853-8E13-C7FD4DF5CD1D}" destId="{796D6666-6DDD-45A6-BA46-BD86B1A62A44}" srcOrd="1" destOrd="0" presId="urn:microsoft.com/office/officeart/2005/8/layout/orgChart1"/>
    <dgm:cxn modelId="{BDF17796-A732-4BE9-AEDD-E6B4507FBA5D}" type="presParOf" srcId="{E320EC0D-D21D-4853-8E13-C7FD4DF5CD1D}" destId="{399AF821-E52B-4CB1-A423-13F887A832CC}" srcOrd="2" destOrd="0" presId="urn:microsoft.com/office/officeart/2005/8/layout/orgChart1"/>
    <dgm:cxn modelId="{4F14EBBC-DEEF-4BF4-BB61-B3FECAEEA0B4}" type="presParOf" srcId="{159754B7-CFFF-46B6-963F-A99FFB60F613}" destId="{CEAB0688-6A1E-44D3-94C2-041BE0526A5D}" srcOrd="2" destOrd="0" presId="urn:microsoft.com/office/officeart/2005/8/layout/orgChart1"/>
    <dgm:cxn modelId="{A75BCB60-AC9B-450B-9869-BEBCEA0170B8}" type="presParOf" srcId="{159754B7-CFFF-46B6-963F-A99FFB60F613}" destId="{8F0F9F49-48BD-43D8-B655-6DB47CB2FDBA}" srcOrd="3" destOrd="0" presId="urn:microsoft.com/office/officeart/2005/8/layout/orgChart1"/>
    <dgm:cxn modelId="{624E6AD7-7E30-4431-B1FB-222E81000D95}" type="presParOf" srcId="{8F0F9F49-48BD-43D8-B655-6DB47CB2FDBA}" destId="{A161A64E-0EE9-47BA-BAF9-69397AA5C4B1}" srcOrd="0" destOrd="0" presId="urn:microsoft.com/office/officeart/2005/8/layout/orgChart1"/>
    <dgm:cxn modelId="{653FDEDE-49F2-49EC-992C-30295865E35A}" type="presParOf" srcId="{A161A64E-0EE9-47BA-BAF9-69397AA5C4B1}" destId="{F6E676CB-B923-4EFF-9E1A-D5B491DA1E5F}" srcOrd="0" destOrd="0" presId="urn:microsoft.com/office/officeart/2005/8/layout/orgChart1"/>
    <dgm:cxn modelId="{4AF5310E-BB12-4305-8D61-373231A1C1FF}" type="presParOf" srcId="{A161A64E-0EE9-47BA-BAF9-69397AA5C4B1}" destId="{9DC9007E-56A4-45CC-94ED-1DE7557549B2}" srcOrd="1" destOrd="0" presId="urn:microsoft.com/office/officeart/2005/8/layout/orgChart1"/>
    <dgm:cxn modelId="{C681B807-8D4D-4CC9-9B6D-8770C788C741}" type="presParOf" srcId="{8F0F9F49-48BD-43D8-B655-6DB47CB2FDBA}" destId="{0FB50610-5508-481D-8A25-7F4F67CD9C4A}" srcOrd="1" destOrd="0" presId="urn:microsoft.com/office/officeart/2005/8/layout/orgChart1"/>
    <dgm:cxn modelId="{72D04D2C-63F0-46C2-ABC3-6AA236854082}" type="presParOf" srcId="{8F0F9F49-48BD-43D8-B655-6DB47CB2FDBA}" destId="{D8CD17C0-8B2C-443E-B9D4-D4CE75BFA5DF}" srcOrd="2" destOrd="0" presId="urn:microsoft.com/office/officeart/2005/8/layout/orgChart1"/>
    <dgm:cxn modelId="{C4CF0A59-48C0-44DD-886B-A719EE18DEF9}" type="presParOf" srcId="{CCC11184-EAB3-480B-943A-18410AF5DFFF}" destId="{C0EFA853-4EF4-48C2-A241-EA3F80543501}" srcOrd="2" destOrd="0" presId="urn:microsoft.com/office/officeart/2005/8/layout/orgChart1"/>
    <dgm:cxn modelId="{DA422718-D28A-4917-9A4F-AC042A1C676D}" type="presParOf" srcId="{540A3B54-EDE9-44E5-9021-1ADB83B2C9FA}" destId="{DF373D53-F828-4333-A599-AB8A9A8F6605}" srcOrd="6" destOrd="0" presId="urn:microsoft.com/office/officeart/2005/8/layout/orgChart1"/>
    <dgm:cxn modelId="{225AE540-BF9E-473B-A710-676220A4E331}" type="presParOf" srcId="{540A3B54-EDE9-44E5-9021-1ADB83B2C9FA}" destId="{D758673B-83FB-4880-BFAB-E83B2F49922C}" srcOrd="7" destOrd="0" presId="urn:microsoft.com/office/officeart/2005/8/layout/orgChart1"/>
    <dgm:cxn modelId="{0E56C60A-CFED-4186-82F1-2E3D79C4D9D4}" type="presParOf" srcId="{D758673B-83FB-4880-BFAB-E83B2F49922C}" destId="{74AB9780-09D8-4AE9-8BB4-2301294DE0CF}" srcOrd="0" destOrd="0" presId="urn:microsoft.com/office/officeart/2005/8/layout/orgChart1"/>
    <dgm:cxn modelId="{9C5DC504-26BD-4BE3-839A-1F684A60ED0E}" type="presParOf" srcId="{74AB9780-09D8-4AE9-8BB4-2301294DE0CF}" destId="{3189184A-4E6B-431A-80C6-066018A7F8DB}" srcOrd="0" destOrd="0" presId="urn:microsoft.com/office/officeart/2005/8/layout/orgChart1"/>
    <dgm:cxn modelId="{CD07E3EE-5BCB-4607-8827-931C49306B29}" type="presParOf" srcId="{74AB9780-09D8-4AE9-8BB4-2301294DE0CF}" destId="{F5270BD1-13BC-4C8C-8331-8C022DFB0235}" srcOrd="1" destOrd="0" presId="urn:microsoft.com/office/officeart/2005/8/layout/orgChart1"/>
    <dgm:cxn modelId="{3C9A3E59-0F4A-4054-8BE7-21EE3DC3749A}" type="presParOf" srcId="{D758673B-83FB-4880-BFAB-E83B2F49922C}" destId="{C5E9250A-361E-4AC8-8143-94E29ADC8F5A}" srcOrd="1" destOrd="0" presId="urn:microsoft.com/office/officeart/2005/8/layout/orgChart1"/>
    <dgm:cxn modelId="{C08F9A47-DE34-4280-8999-6EDE66E8E2BD}" type="presParOf" srcId="{C5E9250A-361E-4AC8-8143-94E29ADC8F5A}" destId="{568833EA-4CA9-4B9D-B995-ABC91D9ECB2B}" srcOrd="0" destOrd="0" presId="urn:microsoft.com/office/officeart/2005/8/layout/orgChart1"/>
    <dgm:cxn modelId="{FC9DF6CA-3350-411C-A9FE-329366469046}" type="presParOf" srcId="{C5E9250A-361E-4AC8-8143-94E29ADC8F5A}" destId="{8C051C2B-7732-49DD-BEAF-351AC52DB682}" srcOrd="1" destOrd="0" presId="urn:microsoft.com/office/officeart/2005/8/layout/orgChart1"/>
    <dgm:cxn modelId="{EB54ED3A-A942-4A2C-BFBB-E9E1AA65DF1B}" type="presParOf" srcId="{8C051C2B-7732-49DD-BEAF-351AC52DB682}" destId="{C8899EE3-DA18-4B9C-9879-4E0AF04CA561}" srcOrd="0" destOrd="0" presId="urn:microsoft.com/office/officeart/2005/8/layout/orgChart1"/>
    <dgm:cxn modelId="{F5696810-2139-450E-BF8F-6FA305A42BCF}" type="presParOf" srcId="{C8899EE3-DA18-4B9C-9879-4E0AF04CA561}" destId="{9BC5B2F8-7E7C-48B9-AB4A-A05FEC8FE627}" srcOrd="0" destOrd="0" presId="urn:microsoft.com/office/officeart/2005/8/layout/orgChart1"/>
    <dgm:cxn modelId="{2304A3A1-B25E-4838-99BE-FB875564FFBD}" type="presParOf" srcId="{C8899EE3-DA18-4B9C-9879-4E0AF04CA561}" destId="{B7307C46-693D-4217-8FB4-948FF07A917D}" srcOrd="1" destOrd="0" presId="urn:microsoft.com/office/officeart/2005/8/layout/orgChart1"/>
    <dgm:cxn modelId="{182DBF39-5DF6-454C-B741-48AFBEA1CEDF}" type="presParOf" srcId="{8C051C2B-7732-49DD-BEAF-351AC52DB682}" destId="{F01D8F57-BD75-4513-8857-CF31EA4EC91B}" srcOrd="1" destOrd="0" presId="urn:microsoft.com/office/officeart/2005/8/layout/orgChart1"/>
    <dgm:cxn modelId="{1BE81F58-73CD-495A-8F06-EC0A885554FF}" type="presParOf" srcId="{8C051C2B-7732-49DD-BEAF-351AC52DB682}" destId="{83390905-12D9-4688-BE9D-8F1C9BA8F86F}" srcOrd="2" destOrd="0" presId="urn:microsoft.com/office/officeart/2005/8/layout/orgChart1"/>
    <dgm:cxn modelId="{D9330234-4D63-4AE3-AFA6-93B09C100204}" type="presParOf" srcId="{C5E9250A-361E-4AC8-8143-94E29ADC8F5A}" destId="{F0BE4F1D-1BBB-4E5E-AAA2-5D589207348F}" srcOrd="2" destOrd="0" presId="urn:microsoft.com/office/officeart/2005/8/layout/orgChart1"/>
    <dgm:cxn modelId="{E0B01B6A-7B2E-46BD-A711-B16901AAE6B6}" type="presParOf" srcId="{C5E9250A-361E-4AC8-8143-94E29ADC8F5A}" destId="{85E84190-774B-4BE0-9AC9-D83B5B6D2C1D}" srcOrd="3" destOrd="0" presId="urn:microsoft.com/office/officeart/2005/8/layout/orgChart1"/>
    <dgm:cxn modelId="{0DE1214D-BC09-4101-B9EF-3B616E530D19}" type="presParOf" srcId="{85E84190-774B-4BE0-9AC9-D83B5B6D2C1D}" destId="{2BE8B5B3-2FE1-4863-859D-3D77E0691F2C}" srcOrd="0" destOrd="0" presId="urn:microsoft.com/office/officeart/2005/8/layout/orgChart1"/>
    <dgm:cxn modelId="{D608EE8F-B0B1-47CC-A702-7FEF2171565A}" type="presParOf" srcId="{2BE8B5B3-2FE1-4863-859D-3D77E0691F2C}" destId="{A78E74F5-54B9-40C5-BEA3-1AB9D6AC2DD7}" srcOrd="0" destOrd="0" presId="urn:microsoft.com/office/officeart/2005/8/layout/orgChart1"/>
    <dgm:cxn modelId="{4005C04C-D00A-47C2-AEC4-2838EDB2E1BE}" type="presParOf" srcId="{2BE8B5B3-2FE1-4863-859D-3D77E0691F2C}" destId="{49E4AD81-8075-4054-96FD-76D707B9E9A6}" srcOrd="1" destOrd="0" presId="urn:microsoft.com/office/officeart/2005/8/layout/orgChart1"/>
    <dgm:cxn modelId="{47BAF7A5-39CF-47C3-B2A8-710452AB1657}" type="presParOf" srcId="{85E84190-774B-4BE0-9AC9-D83B5B6D2C1D}" destId="{8230A9D1-4A9F-4054-8783-7977EF9B4B3B}" srcOrd="1" destOrd="0" presId="urn:microsoft.com/office/officeart/2005/8/layout/orgChart1"/>
    <dgm:cxn modelId="{946D11A0-D952-4F87-94F5-035323FE63C0}" type="presParOf" srcId="{85E84190-774B-4BE0-9AC9-D83B5B6D2C1D}" destId="{78D1945E-1ABA-4648-9F28-82983CFBBB6D}" srcOrd="2" destOrd="0" presId="urn:microsoft.com/office/officeart/2005/8/layout/orgChart1"/>
    <dgm:cxn modelId="{63A09613-24FA-4A37-AFCF-099E3A2BBA96}" type="presParOf" srcId="{D758673B-83FB-4880-BFAB-E83B2F49922C}" destId="{13DCFB1E-0616-438A-A059-972467251EC4}" srcOrd="2" destOrd="0" presId="urn:microsoft.com/office/officeart/2005/8/layout/orgChart1"/>
    <dgm:cxn modelId="{ECA06046-BF17-4C66-A33B-2CDFFD65672B}" type="presParOf" srcId="{EC9BA4ED-6726-450D-9490-C5A9C5DF3231}" destId="{87CE14EB-5D9D-4419-9E1D-24C51FC3E70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E4F1D-1BBB-4E5E-AAA2-5D589207348F}">
      <dsp:nvSpPr>
        <dsp:cNvPr id="0" name=""/>
        <dsp:cNvSpPr/>
      </dsp:nvSpPr>
      <dsp:spPr>
        <a:xfrm>
          <a:off x="5455045" y="2098958"/>
          <a:ext cx="203742" cy="1705627"/>
        </a:xfrm>
        <a:custGeom>
          <a:avLst/>
          <a:gdLst/>
          <a:ahLst/>
          <a:cxnLst/>
          <a:rect l="0" t="0" r="0" b="0"/>
          <a:pathLst>
            <a:path>
              <a:moveTo>
                <a:pt x="0" y="0"/>
              </a:moveTo>
              <a:lnTo>
                <a:pt x="0" y="1705627"/>
              </a:lnTo>
              <a:lnTo>
                <a:pt x="203742" y="17056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8833EA-4CA9-4B9D-B995-ABC91D9ECB2B}">
      <dsp:nvSpPr>
        <dsp:cNvPr id="0" name=""/>
        <dsp:cNvSpPr/>
      </dsp:nvSpPr>
      <dsp:spPr>
        <a:xfrm>
          <a:off x="5455045" y="2098958"/>
          <a:ext cx="203742" cy="670588"/>
        </a:xfrm>
        <a:custGeom>
          <a:avLst/>
          <a:gdLst/>
          <a:ahLst/>
          <a:cxnLst/>
          <a:rect l="0" t="0" r="0" b="0"/>
          <a:pathLst>
            <a:path>
              <a:moveTo>
                <a:pt x="0" y="0"/>
              </a:moveTo>
              <a:lnTo>
                <a:pt x="0" y="670588"/>
              </a:lnTo>
              <a:lnTo>
                <a:pt x="203742" y="6705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73D53-F828-4333-A599-AB8A9A8F6605}">
      <dsp:nvSpPr>
        <dsp:cNvPr id="0" name=""/>
        <dsp:cNvSpPr/>
      </dsp:nvSpPr>
      <dsp:spPr>
        <a:xfrm>
          <a:off x="3377329" y="1063920"/>
          <a:ext cx="2660836" cy="306138"/>
        </a:xfrm>
        <a:custGeom>
          <a:avLst/>
          <a:gdLst/>
          <a:ahLst/>
          <a:cxnLst/>
          <a:rect l="0" t="0" r="0" b="0"/>
          <a:pathLst>
            <a:path>
              <a:moveTo>
                <a:pt x="0" y="0"/>
              </a:moveTo>
              <a:lnTo>
                <a:pt x="0" y="153069"/>
              </a:lnTo>
              <a:lnTo>
                <a:pt x="2660836" y="153069"/>
              </a:lnTo>
              <a:lnTo>
                <a:pt x="2660836" y="3061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AB0688-6A1E-44D3-94C2-041BE0526A5D}">
      <dsp:nvSpPr>
        <dsp:cNvPr id="0" name=""/>
        <dsp:cNvSpPr/>
      </dsp:nvSpPr>
      <dsp:spPr>
        <a:xfrm>
          <a:off x="348004" y="2103937"/>
          <a:ext cx="232562" cy="1617196"/>
        </a:xfrm>
        <a:custGeom>
          <a:avLst/>
          <a:gdLst/>
          <a:ahLst/>
          <a:cxnLst/>
          <a:rect l="0" t="0" r="0" b="0"/>
          <a:pathLst>
            <a:path>
              <a:moveTo>
                <a:pt x="0" y="0"/>
              </a:moveTo>
              <a:lnTo>
                <a:pt x="0" y="1617196"/>
              </a:lnTo>
              <a:lnTo>
                <a:pt x="232562" y="1617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FF5EE-C086-4C2C-A149-3CE15BDA95BE}">
      <dsp:nvSpPr>
        <dsp:cNvPr id="0" name=""/>
        <dsp:cNvSpPr/>
      </dsp:nvSpPr>
      <dsp:spPr>
        <a:xfrm>
          <a:off x="348004" y="2103937"/>
          <a:ext cx="198246" cy="650645"/>
        </a:xfrm>
        <a:custGeom>
          <a:avLst/>
          <a:gdLst/>
          <a:ahLst/>
          <a:cxnLst/>
          <a:rect l="0" t="0" r="0" b="0"/>
          <a:pathLst>
            <a:path>
              <a:moveTo>
                <a:pt x="0" y="0"/>
              </a:moveTo>
              <a:lnTo>
                <a:pt x="0" y="650645"/>
              </a:lnTo>
              <a:lnTo>
                <a:pt x="198246" y="6506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B55197-EA9A-4138-A2B1-DE3F1356A228}">
      <dsp:nvSpPr>
        <dsp:cNvPr id="0" name=""/>
        <dsp:cNvSpPr/>
      </dsp:nvSpPr>
      <dsp:spPr>
        <a:xfrm>
          <a:off x="931124" y="1063920"/>
          <a:ext cx="2446204" cy="311116"/>
        </a:xfrm>
        <a:custGeom>
          <a:avLst/>
          <a:gdLst/>
          <a:ahLst/>
          <a:cxnLst/>
          <a:rect l="0" t="0" r="0" b="0"/>
          <a:pathLst>
            <a:path>
              <a:moveTo>
                <a:pt x="2446204" y="0"/>
              </a:moveTo>
              <a:lnTo>
                <a:pt x="2446204" y="158047"/>
              </a:lnTo>
              <a:lnTo>
                <a:pt x="0" y="158047"/>
              </a:lnTo>
              <a:lnTo>
                <a:pt x="0" y="3111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9FBEA8-24F9-40C0-9DBA-A5DF3B3D6B23}">
      <dsp:nvSpPr>
        <dsp:cNvPr id="0" name=""/>
        <dsp:cNvSpPr/>
      </dsp:nvSpPr>
      <dsp:spPr>
        <a:xfrm>
          <a:off x="2593178" y="1063920"/>
          <a:ext cx="784151" cy="313638"/>
        </a:xfrm>
        <a:custGeom>
          <a:avLst/>
          <a:gdLst/>
          <a:ahLst/>
          <a:cxnLst/>
          <a:rect l="0" t="0" r="0" b="0"/>
          <a:pathLst>
            <a:path>
              <a:moveTo>
                <a:pt x="784151" y="0"/>
              </a:moveTo>
              <a:lnTo>
                <a:pt x="784151" y="160569"/>
              </a:lnTo>
              <a:lnTo>
                <a:pt x="0" y="160569"/>
              </a:lnTo>
              <a:lnTo>
                <a:pt x="0" y="3136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02FD8-4DB7-4D3D-BE76-DAD7A414E82B}">
      <dsp:nvSpPr>
        <dsp:cNvPr id="0" name=""/>
        <dsp:cNvSpPr/>
      </dsp:nvSpPr>
      <dsp:spPr>
        <a:xfrm>
          <a:off x="3377329" y="1063920"/>
          <a:ext cx="926330" cy="313449"/>
        </a:xfrm>
        <a:custGeom>
          <a:avLst/>
          <a:gdLst/>
          <a:ahLst/>
          <a:cxnLst/>
          <a:rect l="0" t="0" r="0" b="0"/>
          <a:pathLst>
            <a:path>
              <a:moveTo>
                <a:pt x="0" y="0"/>
              </a:moveTo>
              <a:lnTo>
                <a:pt x="0" y="160379"/>
              </a:lnTo>
              <a:lnTo>
                <a:pt x="926330" y="160379"/>
              </a:lnTo>
              <a:lnTo>
                <a:pt x="926330" y="313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C04D7-9BFC-4391-9FE1-63C25A380222}">
      <dsp:nvSpPr>
        <dsp:cNvPr id="0" name=""/>
        <dsp:cNvSpPr/>
      </dsp:nvSpPr>
      <dsp:spPr>
        <a:xfrm>
          <a:off x="2648428" y="335019"/>
          <a:ext cx="1457800" cy="7289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a-DK" sz="1600" kern="1200" dirty="0" smtClean="0"/>
            <a:t>DDLA COM</a:t>
          </a:r>
          <a:endParaRPr lang="da-DK" sz="1600" kern="1200" dirty="0"/>
        </a:p>
      </dsp:txBody>
      <dsp:txXfrm>
        <a:off x="2648428" y="335019"/>
        <a:ext cx="1457800" cy="728900"/>
      </dsp:txXfrm>
    </dsp:sp>
    <dsp:sp modelId="{E43C8175-7386-4AA7-AFC2-058D0E7C8101}">
      <dsp:nvSpPr>
        <dsp:cNvPr id="0" name=""/>
        <dsp:cNvSpPr/>
      </dsp:nvSpPr>
      <dsp:spPr>
        <a:xfrm>
          <a:off x="3574759" y="1377369"/>
          <a:ext cx="1457800" cy="7289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a-DK" sz="1600" kern="1200" dirty="0" smtClean="0"/>
            <a:t>OPSEC (9)</a:t>
          </a:r>
          <a:endParaRPr lang="da-DK" sz="1600" kern="1200" dirty="0"/>
        </a:p>
      </dsp:txBody>
      <dsp:txXfrm>
        <a:off x="3574759" y="1377369"/>
        <a:ext cx="1457800" cy="728900"/>
      </dsp:txXfrm>
    </dsp:sp>
    <dsp:sp modelId="{5AE353C1-1706-41DC-9C10-4C7643C1CDEC}">
      <dsp:nvSpPr>
        <dsp:cNvPr id="0" name=""/>
        <dsp:cNvSpPr/>
      </dsp:nvSpPr>
      <dsp:spPr>
        <a:xfrm>
          <a:off x="1864277" y="1377558"/>
          <a:ext cx="1457800" cy="7289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a-DK" sz="1600" kern="1200" dirty="0" smtClean="0"/>
            <a:t>English/Test (5)</a:t>
          </a:r>
          <a:endParaRPr lang="da-DK" sz="1600" kern="1200" dirty="0"/>
        </a:p>
      </dsp:txBody>
      <dsp:txXfrm>
        <a:off x="1864277" y="1377558"/>
        <a:ext cx="1457800" cy="728900"/>
      </dsp:txXfrm>
    </dsp:sp>
    <dsp:sp modelId="{0E5FB778-8584-4E13-92D3-9DEFEEE99F02}">
      <dsp:nvSpPr>
        <dsp:cNvPr id="0" name=""/>
        <dsp:cNvSpPr/>
      </dsp:nvSpPr>
      <dsp:spPr>
        <a:xfrm>
          <a:off x="202224" y="1375036"/>
          <a:ext cx="1457800" cy="7289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a-DK" sz="1600" kern="1200" dirty="0" smtClean="0"/>
            <a:t>HEAD EDU</a:t>
          </a:r>
          <a:endParaRPr lang="da-DK" sz="1600" kern="1200" dirty="0"/>
        </a:p>
      </dsp:txBody>
      <dsp:txXfrm>
        <a:off x="202224" y="1375036"/>
        <a:ext cx="1457800" cy="728900"/>
      </dsp:txXfrm>
    </dsp:sp>
    <dsp:sp modelId="{CD35F076-AB29-4BEC-9212-3D12ACF6CB54}">
      <dsp:nvSpPr>
        <dsp:cNvPr id="0" name=""/>
        <dsp:cNvSpPr/>
      </dsp:nvSpPr>
      <dsp:spPr>
        <a:xfrm>
          <a:off x="546250" y="2390132"/>
          <a:ext cx="1457800" cy="7289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a-DK" sz="1600" kern="1200" dirty="0" smtClean="0"/>
            <a:t>SPECIAL LANGUAGES (10)</a:t>
          </a:r>
          <a:endParaRPr lang="da-DK" sz="1600" kern="1200" dirty="0"/>
        </a:p>
      </dsp:txBody>
      <dsp:txXfrm>
        <a:off x="546250" y="2390132"/>
        <a:ext cx="1457800" cy="728900"/>
      </dsp:txXfrm>
    </dsp:sp>
    <dsp:sp modelId="{F6E676CB-B923-4EFF-9E1A-D5B491DA1E5F}">
      <dsp:nvSpPr>
        <dsp:cNvPr id="0" name=""/>
        <dsp:cNvSpPr/>
      </dsp:nvSpPr>
      <dsp:spPr>
        <a:xfrm>
          <a:off x="580567" y="3356683"/>
          <a:ext cx="1457800" cy="7289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a-DK" sz="1600" kern="1200" dirty="0" smtClean="0"/>
            <a:t>CADET SUPERVISERS (2)</a:t>
          </a:r>
          <a:endParaRPr lang="da-DK" sz="1600" kern="1200" dirty="0"/>
        </a:p>
      </dsp:txBody>
      <dsp:txXfrm>
        <a:off x="580567" y="3356683"/>
        <a:ext cx="1457800" cy="728900"/>
      </dsp:txXfrm>
    </dsp:sp>
    <dsp:sp modelId="{3189184A-4E6B-431A-80C6-066018A7F8DB}">
      <dsp:nvSpPr>
        <dsp:cNvPr id="0" name=""/>
        <dsp:cNvSpPr/>
      </dsp:nvSpPr>
      <dsp:spPr>
        <a:xfrm>
          <a:off x="5309265" y="1370058"/>
          <a:ext cx="1457800" cy="72890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a-DK" sz="1600" kern="1200" dirty="0" smtClean="0"/>
            <a:t>Reserve</a:t>
          </a:r>
          <a:endParaRPr lang="da-DK" sz="1600" kern="1200" dirty="0"/>
        </a:p>
      </dsp:txBody>
      <dsp:txXfrm>
        <a:off x="5309265" y="1370058"/>
        <a:ext cx="1457800" cy="728900"/>
      </dsp:txXfrm>
    </dsp:sp>
    <dsp:sp modelId="{9BC5B2F8-7E7C-48B9-AB4A-A05FEC8FE627}">
      <dsp:nvSpPr>
        <dsp:cNvPr id="0" name=""/>
        <dsp:cNvSpPr/>
      </dsp:nvSpPr>
      <dsp:spPr>
        <a:xfrm>
          <a:off x="5658787" y="2405097"/>
          <a:ext cx="1457800" cy="72890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a-DK" sz="1600" kern="1200" dirty="0" smtClean="0"/>
            <a:t>MIL LIN (270)</a:t>
          </a:r>
          <a:endParaRPr lang="da-DK" sz="1600" kern="1200" dirty="0"/>
        </a:p>
      </dsp:txBody>
      <dsp:txXfrm>
        <a:off x="5658787" y="2405097"/>
        <a:ext cx="1457800" cy="728900"/>
      </dsp:txXfrm>
    </dsp:sp>
    <dsp:sp modelId="{A78E74F5-54B9-40C5-BEA3-1AB9D6AC2DD7}">
      <dsp:nvSpPr>
        <dsp:cNvPr id="0" name=""/>
        <dsp:cNvSpPr/>
      </dsp:nvSpPr>
      <dsp:spPr>
        <a:xfrm>
          <a:off x="5658787" y="3440135"/>
          <a:ext cx="1457800" cy="72890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a-DK" sz="1600" kern="1200" dirty="0" smtClean="0"/>
            <a:t>CIV/MIL (70)</a:t>
          </a:r>
          <a:endParaRPr lang="da-DK" sz="1600" kern="1200" dirty="0"/>
        </a:p>
      </dsp:txBody>
      <dsp:txXfrm>
        <a:off x="5658787" y="3440135"/>
        <a:ext cx="1457800" cy="7289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F23FC8C8-49EB-458A-BCBE-94D03A7A3A56}" type="datetimeFigureOut">
              <a:rPr lang="da-DK" smtClean="0"/>
              <a:pPr/>
              <a:t>04-10-2019</a:t>
            </a:fld>
            <a:endParaRPr lang="da-DK"/>
          </a:p>
        </p:txBody>
      </p:sp>
      <p:sp>
        <p:nvSpPr>
          <p:cNvPr id="4" name="Pladsholder til diasbillede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7712A9F-BD5B-4495-B6A4-2F01AA92E901}" type="slidenum">
              <a:rPr lang="da-DK" smtClean="0"/>
              <a:pPr/>
              <a:t>‹nr.›</a:t>
            </a:fld>
            <a:endParaRPr lang="da-DK"/>
          </a:p>
        </p:txBody>
      </p:sp>
    </p:spTree>
    <p:extLst>
      <p:ext uri="{BB962C8B-B14F-4D97-AF65-F5344CB8AC3E}">
        <p14:creationId xmlns:p14="http://schemas.microsoft.com/office/powerpoint/2010/main" val="186293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But </a:t>
            </a:r>
            <a:r>
              <a:rPr lang="da-DK" dirty="0" err="1" smtClean="0"/>
              <a:t>before</a:t>
            </a:r>
            <a:r>
              <a:rPr lang="da-DK" baseline="0" dirty="0" smtClean="0"/>
              <a:t> </a:t>
            </a:r>
            <a:r>
              <a:rPr lang="da-DK" baseline="0" dirty="0" err="1" smtClean="0"/>
              <a:t>commencing</a:t>
            </a:r>
            <a:r>
              <a:rPr lang="da-DK" baseline="0" dirty="0" smtClean="0"/>
              <a:t>, I </a:t>
            </a:r>
            <a:r>
              <a:rPr lang="da-DK" baseline="0" dirty="0" err="1" smtClean="0"/>
              <a:t>would</a:t>
            </a:r>
            <a:r>
              <a:rPr lang="da-DK" baseline="0" dirty="0" smtClean="0"/>
              <a:t> </a:t>
            </a:r>
            <a:r>
              <a:rPr lang="da-DK" baseline="0" dirty="0" err="1" smtClean="0"/>
              <a:t>like</a:t>
            </a:r>
            <a:r>
              <a:rPr lang="da-DK" baseline="0" dirty="0" smtClean="0"/>
              <a:t> to </a:t>
            </a:r>
            <a:r>
              <a:rPr lang="da-DK" baseline="0" dirty="0" err="1" smtClean="0"/>
              <a:t>say</a:t>
            </a:r>
            <a:r>
              <a:rPr lang="da-DK" baseline="0" dirty="0" smtClean="0"/>
              <a:t> a </a:t>
            </a:r>
            <a:r>
              <a:rPr lang="da-DK" baseline="0" dirty="0" err="1" smtClean="0"/>
              <a:t>few</a:t>
            </a:r>
            <a:r>
              <a:rPr lang="da-DK" baseline="0" dirty="0" smtClean="0"/>
              <a:t> </a:t>
            </a:r>
            <a:r>
              <a:rPr lang="da-DK" baseline="0" dirty="0" err="1" smtClean="0"/>
              <a:t>words</a:t>
            </a:r>
            <a:r>
              <a:rPr lang="da-DK" baseline="0" dirty="0" smtClean="0"/>
              <a:t> </a:t>
            </a:r>
            <a:r>
              <a:rPr lang="da-DK" baseline="0" dirty="0" err="1" smtClean="0"/>
              <a:t>about</a:t>
            </a:r>
            <a:r>
              <a:rPr lang="da-DK" baseline="0" dirty="0" smtClean="0"/>
              <a:t> </a:t>
            </a:r>
            <a:r>
              <a:rPr lang="da-DK" baseline="0" dirty="0" err="1" smtClean="0"/>
              <a:t>myself</a:t>
            </a:r>
            <a:r>
              <a:rPr lang="da-DK" baseline="0" dirty="0" smtClean="0"/>
              <a:t>.</a:t>
            </a:r>
            <a:endParaRPr lang="da-DK" dirty="0" smtClean="0"/>
          </a:p>
          <a:p>
            <a:endParaRPr lang="da-DK" dirty="0" smtClean="0"/>
          </a:p>
          <a:p>
            <a:endParaRPr lang="da-DK" baseline="0" dirty="0" smtClean="0">
              <a:sym typeface="Wingdings" pitchFamily="2" charset="2"/>
            </a:endParaRPr>
          </a:p>
          <a:p>
            <a:r>
              <a:rPr lang="da-DK" baseline="0" dirty="0" smtClean="0">
                <a:sym typeface="Wingdings" pitchFamily="2" charset="2"/>
              </a:rPr>
              <a:t>Just a brief intro and an </a:t>
            </a:r>
            <a:r>
              <a:rPr lang="da-DK" baseline="0" dirty="0" err="1" smtClean="0">
                <a:sym typeface="Wingdings" pitchFamily="2" charset="2"/>
              </a:rPr>
              <a:t>overview</a:t>
            </a:r>
            <a:r>
              <a:rPr lang="da-DK" baseline="0" dirty="0" smtClean="0">
                <a:sym typeface="Wingdings" pitchFamily="2" charset="2"/>
              </a:rPr>
              <a:t> to give </a:t>
            </a:r>
            <a:r>
              <a:rPr lang="da-DK" baseline="0" dirty="0" err="1" smtClean="0">
                <a:sym typeface="Wingdings" pitchFamily="2" charset="2"/>
              </a:rPr>
              <a:t>you</a:t>
            </a:r>
            <a:r>
              <a:rPr lang="da-DK" baseline="0" dirty="0" smtClean="0">
                <a:sym typeface="Wingdings" pitchFamily="2" charset="2"/>
              </a:rPr>
              <a:t> an </a:t>
            </a:r>
            <a:r>
              <a:rPr lang="da-DK" baseline="0" dirty="0" err="1" smtClean="0">
                <a:sym typeface="Wingdings" pitchFamily="2" charset="2"/>
              </a:rPr>
              <a:t>idea</a:t>
            </a:r>
            <a:r>
              <a:rPr lang="da-DK" baseline="0" dirty="0" smtClean="0">
                <a:sym typeface="Wingdings" pitchFamily="2" charset="2"/>
              </a:rPr>
              <a:t> of </a:t>
            </a:r>
            <a:r>
              <a:rPr lang="da-DK" baseline="0" dirty="0" err="1" smtClean="0">
                <a:sym typeface="Wingdings" pitchFamily="2" charset="2"/>
              </a:rPr>
              <a:t>my</a:t>
            </a:r>
            <a:r>
              <a:rPr lang="da-DK" baseline="0" dirty="0" smtClean="0">
                <a:sym typeface="Wingdings" pitchFamily="2" charset="2"/>
              </a:rPr>
              <a:t> most recent job </a:t>
            </a:r>
            <a:r>
              <a:rPr lang="da-DK" baseline="0" dirty="0" err="1" smtClean="0">
                <a:sym typeface="Wingdings" pitchFamily="2" charset="2"/>
              </a:rPr>
              <a:t>experience</a:t>
            </a:r>
            <a:r>
              <a:rPr lang="da-DK" baseline="0" dirty="0" smtClean="0">
                <a:sym typeface="Wingdings" pitchFamily="2" charset="2"/>
              </a:rPr>
              <a:t> – go </a:t>
            </a:r>
            <a:r>
              <a:rPr lang="da-DK" baseline="0" dirty="0" err="1" smtClean="0">
                <a:sym typeface="Wingdings" pitchFamily="2" charset="2"/>
              </a:rPr>
              <a:t>through</a:t>
            </a:r>
            <a:r>
              <a:rPr lang="da-DK" baseline="0" dirty="0" smtClean="0">
                <a:sym typeface="Wingdings" pitchFamily="2" charset="2"/>
              </a:rPr>
              <a:t> </a:t>
            </a:r>
            <a:r>
              <a:rPr lang="da-DK" baseline="0" dirty="0" err="1" smtClean="0">
                <a:sym typeface="Wingdings" pitchFamily="2" charset="2"/>
              </a:rPr>
              <a:t>bullets</a:t>
            </a:r>
            <a:endParaRPr lang="da-DK" baseline="0" dirty="0" smtClean="0">
              <a:sym typeface="Wingdings" pitchFamily="2" charset="2"/>
            </a:endParaRPr>
          </a:p>
          <a:p>
            <a:endParaRPr lang="da-DK" baseline="0" dirty="0" smtClean="0">
              <a:sym typeface="Wingdings" pitchFamily="2" charset="2"/>
            </a:endParaRPr>
          </a:p>
          <a:p>
            <a:endParaRPr lang="da-DK" dirty="0"/>
          </a:p>
        </p:txBody>
      </p:sp>
      <p:sp>
        <p:nvSpPr>
          <p:cNvPr id="4" name="Pladsholder til diasnummer 3"/>
          <p:cNvSpPr>
            <a:spLocks noGrp="1"/>
          </p:cNvSpPr>
          <p:nvPr>
            <p:ph type="sldNum" sz="quarter" idx="10"/>
          </p:nvPr>
        </p:nvSpPr>
        <p:spPr/>
        <p:txBody>
          <a:bodyPr/>
          <a:lstStyle/>
          <a:p>
            <a:fld id="{57712A9F-BD5B-4495-B6A4-2F01AA92E901}" type="slidenum">
              <a:rPr lang="da-DK" smtClean="0"/>
              <a:pPr/>
              <a:t>1</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30723"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da-DK" baseline="0" noProof="0" dirty="0" smtClean="0"/>
          </a:p>
          <a:p>
            <a:pPr eaLnBrk="1" hangingPunct="1">
              <a:spcBef>
                <a:spcPct val="0"/>
              </a:spcBef>
            </a:pPr>
            <a:r>
              <a:rPr lang="en-US" altLang="da-DK" baseline="0" noProof="0" dirty="0" smtClean="0"/>
              <a:t>Now, as part of my introduction today, I would like to spend a few minutes on informing you about our Academy. We are a part of the RDDC situated in Copenhagen. </a:t>
            </a:r>
          </a:p>
          <a:p>
            <a:pPr eaLnBrk="1" hangingPunct="1">
              <a:spcBef>
                <a:spcPct val="0"/>
              </a:spcBef>
            </a:pPr>
            <a:endParaRPr lang="en-US" altLang="da-DK" baseline="0" noProof="0" dirty="0" smtClean="0"/>
          </a:p>
          <a:p>
            <a:pPr eaLnBrk="1" hangingPunct="1">
              <a:spcBef>
                <a:spcPct val="0"/>
              </a:spcBef>
            </a:pPr>
            <a:r>
              <a:rPr lang="en-US" altLang="da-DK" baseline="0" noProof="0" dirty="0" smtClean="0"/>
              <a:t>1. Firstly, we have recently changed our name which is now Danish </a:t>
            </a:r>
            <a:r>
              <a:rPr lang="en-US" altLang="da-DK" baseline="0" noProof="0" dirty="0" err="1" smtClean="0"/>
              <a:t>Defence</a:t>
            </a:r>
            <a:r>
              <a:rPr lang="en-US" altLang="da-DK" baseline="0" noProof="0" dirty="0" smtClean="0"/>
              <a:t> Language Academy.  We are 25 full time employed  - a mix of military and civilian employees. And around 50 cadets.</a:t>
            </a:r>
          </a:p>
          <a:p>
            <a:pPr eaLnBrk="1" hangingPunct="1">
              <a:spcBef>
                <a:spcPct val="0"/>
              </a:spcBef>
            </a:pPr>
            <a:endParaRPr lang="en-US" altLang="da-DK" baseline="0" noProof="0" dirty="0" smtClean="0"/>
          </a:p>
          <a:p>
            <a:pPr eaLnBrk="1" hangingPunct="1">
              <a:spcBef>
                <a:spcPct val="0"/>
              </a:spcBef>
            </a:pPr>
            <a:r>
              <a:rPr lang="en-US" altLang="da-DK" noProof="0" dirty="0" smtClean="0"/>
              <a:t>2. The torch with the Tudor rose is </a:t>
            </a:r>
            <a:r>
              <a:rPr lang="en-US" altLang="da-DK" baseline="0" noProof="0" dirty="0" smtClean="0"/>
              <a:t>our symbol, worn by everyone in uniform at the Academy and the </a:t>
            </a:r>
            <a:r>
              <a:rPr lang="en-US" altLang="da-DK" i="1" baseline="0" noProof="0" dirty="0" smtClean="0"/>
              <a:t>Linguist Officer Reserve Corps</a:t>
            </a:r>
            <a:r>
              <a:rPr lang="en-US" altLang="da-DK" baseline="0" noProof="0" dirty="0" smtClean="0"/>
              <a:t>. </a:t>
            </a:r>
            <a:r>
              <a:rPr lang="en-US" altLang="da-DK" noProof="0" dirty="0" smtClean="0"/>
              <a:t> </a:t>
            </a:r>
          </a:p>
          <a:p>
            <a:pPr eaLnBrk="1" hangingPunct="1">
              <a:spcBef>
                <a:spcPct val="0"/>
              </a:spcBef>
            </a:pPr>
            <a:endParaRPr lang="en-US" altLang="da-DK" noProof="0" dirty="0" smtClean="0"/>
          </a:p>
          <a:p>
            <a:pPr eaLnBrk="1" hangingPunct="1">
              <a:spcBef>
                <a:spcPct val="0"/>
              </a:spcBef>
              <a:buFont typeface="Arial" pitchFamily="34" charset="0"/>
              <a:buChar char="•"/>
            </a:pPr>
            <a:r>
              <a:rPr lang="en-US" altLang="da-DK" noProof="0" dirty="0" smtClean="0"/>
              <a:t> The torch represents the “enlightenment” brought by the interpreter and cultural</a:t>
            </a:r>
            <a:r>
              <a:rPr lang="en-US" altLang="da-DK" baseline="0" noProof="0" dirty="0" smtClean="0"/>
              <a:t> advisor</a:t>
            </a:r>
          </a:p>
          <a:p>
            <a:pPr eaLnBrk="1" hangingPunct="1">
              <a:spcBef>
                <a:spcPct val="0"/>
              </a:spcBef>
              <a:buFont typeface="Arial" pitchFamily="34" charset="0"/>
              <a:buChar char="•"/>
            </a:pPr>
            <a:r>
              <a:rPr lang="en-US" altLang="da-DK" noProof="0" dirty="0" smtClean="0"/>
              <a:t> The Tudor</a:t>
            </a:r>
            <a:r>
              <a:rPr lang="en-US" altLang="da-DK" baseline="0" noProof="0" dirty="0" smtClean="0"/>
              <a:t> Rose is a symbol of confidentiality </a:t>
            </a:r>
            <a:r>
              <a:rPr lang="en-US" altLang="da-DK" i="1" baseline="0" noProof="0" dirty="0" smtClean="0"/>
              <a:t>(sub </a:t>
            </a:r>
            <a:r>
              <a:rPr lang="en-US" altLang="da-DK" i="1" baseline="0" noProof="0" dirty="0" err="1" smtClean="0"/>
              <a:t>rosa</a:t>
            </a:r>
            <a:r>
              <a:rPr lang="en-US" altLang="da-DK" i="1" baseline="0" noProof="0" dirty="0" smtClean="0"/>
              <a:t>) </a:t>
            </a:r>
            <a:r>
              <a:rPr lang="en-US" altLang="da-DK" i="0" baseline="0" noProof="0" dirty="0" smtClean="0"/>
              <a:t>and previously understood as a symbol of intelligence services. Actually, the Academy used to train language officers for intelligence purposes but we don’t do that anymore. </a:t>
            </a:r>
            <a:r>
              <a:rPr lang="en-US" altLang="da-DK" i="0" baseline="0" noProof="0" dirty="0" smtClean="0">
                <a:sym typeface="Wingdings" panose="05000000000000000000" pitchFamily="2" charset="2"/>
              </a:rPr>
              <a:t>Today, we understand the rose as symbolizing the confidentiality and the tact required by the interpreter during the process of interpreting. </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defRPr/>
            </a:pPr>
            <a:endParaRPr lang="en-US" altLang="da-DK" baseline="0" noProof="0" dirty="0" smtClean="0"/>
          </a:p>
          <a:p>
            <a:pPr eaLnBrk="1" hangingPunct="1">
              <a:spcBef>
                <a:spcPct val="0"/>
              </a:spcBef>
              <a:buFont typeface="Arial" pitchFamily="34" charset="0"/>
              <a:buNone/>
            </a:pPr>
            <a:r>
              <a:rPr lang="en-US" altLang="da-DK" u="sng" baseline="0" noProof="0" dirty="0" smtClean="0"/>
              <a:t>If anyone asks</a:t>
            </a:r>
            <a:r>
              <a:rPr lang="en-US" altLang="da-DK" baseline="0" noProof="0" dirty="0" smtClean="0"/>
              <a:t>:</a:t>
            </a:r>
          </a:p>
          <a:p>
            <a:pPr>
              <a:buFontTx/>
              <a:buChar char="-"/>
            </a:pPr>
            <a:r>
              <a:rPr lang="en-US" altLang="da-DK" baseline="0" noProof="0" dirty="0" smtClean="0"/>
              <a:t> The FSS motto is </a:t>
            </a:r>
            <a:r>
              <a:rPr lang="en-US" noProof="0" dirty="0" smtClean="0"/>
              <a:t>INTELLIGENTI PAUCA, meaning </a:t>
            </a:r>
            <a:r>
              <a:rPr lang="en-US" i="1" noProof="0" dirty="0" smtClean="0"/>
              <a:t>Few</a:t>
            </a:r>
            <a:r>
              <a:rPr lang="en-US" i="1" baseline="0" noProof="0" dirty="0" smtClean="0"/>
              <a:t> words suffice for he who understands</a:t>
            </a:r>
            <a:r>
              <a:rPr lang="en-US" i="1" noProof="0" dirty="0" smtClean="0"/>
              <a:t>! </a:t>
            </a:r>
            <a:endParaRPr lang="en-US" i="0" noProof="0" dirty="0" smtClean="0">
              <a:sym typeface="Wingdings" pitchFamily="2" charset="2"/>
            </a:endParaRPr>
          </a:p>
          <a:p>
            <a:pPr>
              <a:buFontTx/>
              <a:buChar char="-"/>
            </a:pPr>
            <a:r>
              <a:rPr lang="en-US" i="0" noProof="0" dirty="0" smtClean="0">
                <a:sym typeface="Wingdings" pitchFamily="2" charset="2"/>
              </a:rPr>
              <a:t> The RDDC owl belongs to Goddess Athena, or Minerva</a:t>
            </a:r>
            <a:r>
              <a:rPr lang="en-US" i="0" baseline="0" noProof="0" dirty="0" smtClean="0">
                <a:sym typeface="Wingdings" pitchFamily="2" charset="2"/>
              </a:rPr>
              <a:t>, a symbol of wisdom, and the crossed marshal’s batons represent the general staff, that is higher military education; modern day officers training.</a:t>
            </a:r>
          </a:p>
          <a:p>
            <a:pPr>
              <a:buFontTx/>
              <a:buChar char="-"/>
            </a:pPr>
            <a:r>
              <a:rPr lang="en-US" i="0" baseline="0" noProof="0" dirty="0" smtClean="0">
                <a:sym typeface="Wingdings" pitchFamily="2" charset="2"/>
              </a:rPr>
              <a:t> The FAK motto: SAPIENTA ET PROVIDENTIA, means </a:t>
            </a:r>
            <a:r>
              <a:rPr lang="en-US" i="1" baseline="0" noProof="0" dirty="0" smtClean="0">
                <a:sym typeface="Wingdings" pitchFamily="2" charset="2"/>
              </a:rPr>
              <a:t>Knowledge and Foresight</a:t>
            </a:r>
            <a:endParaRPr lang="en-US" i="0" noProof="0" dirty="0" smtClean="0">
              <a:sym typeface="Wingdings" pitchFamily="2" charset="2"/>
            </a:endParaRPr>
          </a:p>
          <a:p>
            <a:endParaRPr lang="en-US" i="1" noProof="0" dirty="0" smtClean="0"/>
          </a:p>
          <a:p>
            <a:pPr eaLnBrk="1" hangingPunct="1">
              <a:spcBef>
                <a:spcPct val="0"/>
              </a:spcBef>
            </a:pPr>
            <a:endParaRPr lang="en-US" altLang="da-DK" noProof="0" dirty="0" smtClean="0"/>
          </a:p>
          <a:p>
            <a:pPr eaLnBrk="1" hangingPunct="1">
              <a:spcBef>
                <a:spcPct val="0"/>
              </a:spcBef>
            </a:pPr>
            <a:endParaRPr lang="en-US" altLang="da-DK" noProof="0" dirty="0" smtClean="0"/>
          </a:p>
          <a:p>
            <a:pPr eaLnBrk="1" hangingPunct="1">
              <a:spcBef>
                <a:spcPct val="0"/>
              </a:spcBef>
            </a:pPr>
            <a:endParaRPr lang="en-US" altLang="da-DK" noProof="0" dirty="0" smtClean="0"/>
          </a:p>
          <a:p>
            <a:pPr eaLnBrk="1" hangingPunct="1">
              <a:spcBef>
                <a:spcPct val="0"/>
              </a:spcBef>
            </a:pPr>
            <a:endParaRPr lang="en-US" altLang="da-DK" noProof="0" dirty="0" smtClean="0"/>
          </a:p>
        </p:txBody>
      </p:sp>
      <p:sp>
        <p:nvSpPr>
          <p:cNvPr id="30724"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5AD698-7A0C-42B2-99B1-719BE6536B97}" type="slidenum">
              <a:rPr lang="da-DK" smtClean="0"/>
              <a:pPr fontAlgn="base">
                <a:spcBef>
                  <a:spcPct val="0"/>
                </a:spcBef>
                <a:spcAft>
                  <a:spcPct val="0"/>
                </a:spcAft>
                <a:defRPr/>
              </a:pPr>
              <a:t>2</a:t>
            </a:fld>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21507" name="Pladsholder til not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a-DK" altLang="da-DK" baseline="0" dirty="0" err="1" smtClean="0"/>
              <a:t>Our</a:t>
            </a:r>
            <a:r>
              <a:rPr lang="da-DK" altLang="da-DK" baseline="0" dirty="0" smtClean="0"/>
              <a:t> </a:t>
            </a:r>
            <a:r>
              <a:rPr lang="da-DK" altLang="da-DK" baseline="0" dirty="0" err="1" smtClean="0"/>
              <a:t>main</a:t>
            </a:r>
            <a:r>
              <a:rPr lang="da-DK" altLang="da-DK" baseline="0" dirty="0" smtClean="0"/>
              <a:t> </a:t>
            </a:r>
            <a:r>
              <a:rPr lang="da-DK" altLang="da-DK" baseline="0" dirty="0" err="1" smtClean="0"/>
              <a:t>effort</a:t>
            </a:r>
            <a:r>
              <a:rPr lang="da-DK" altLang="da-DK" baseline="0" dirty="0" smtClean="0"/>
              <a:t> is to run the Officer </a:t>
            </a:r>
            <a:r>
              <a:rPr lang="da-DK" altLang="da-DK" baseline="0" dirty="0" err="1" smtClean="0"/>
              <a:t>Linguist</a:t>
            </a:r>
            <a:r>
              <a:rPr lang="da-DK" altLang="da-DK" baseline="0" dirty="0" smtClean="0"/>
              <a:t> </a:t>
            </a:r>
            <a:r>
              <a:rPr lang="da-DK" altLang="da-DK" baseline="0" dirty="0" err="1" smtClean="0"/>
              <a:t>programme</a:t>
            </a:r>
            <a:r>
              <a:rPr lang="da-DK" altLang="da-DK" baseline="0" dirty="0" smtClean="0"/>
              <a:t>, </a:t>
            </a:r>
            <a:r>
              <a:rPr lang="da-DK" altLang="da-DK" baseline="0" dirty="0" err="1" smtClean="0"/>
              <a:t>which</a:t>
            </a:r>
            <a:r>
              <a:rPr lang="da-DK" altLang="da-DK" baseline="0" dirty="0" smtClean="0"/>
              <a:t> is a </a:t>
            </a:r>
            <a:r>
              <a:rPr lang="da-DK" altLang="da-DK" baseline="0" dirty="0" err="1" smtClean="0"/>
              <a:t>programme</a:t>
            </a:r>
            <a:r>
              <a:rPr lang="da-DK" altLang="da-DK" baseline="0" dirty="0" smtClean="0"/>
              <a:t> lasting 2 </a:t>
            </a:r>
            <a:r>
              <a:rPr lang="da-DK" altLang="da-DK" baseline="0" dirty="0" err="1" smtClean="0"/>
              <a:t>years</a:t>
            </a:r>
            <a:r>
              <a:rPr lang="da-DK" altLang="da-DK" baseline="0" dirty="0" smtClean="0"/>
              <a:t> </a:t>
            </a:r>
            <a:r>
              <a:rPr lang="da-DK" altLang="da-DK" baseline="0" dirty="0" err="1" smtClean="0"/>
              <a:t>after</a:t>
            </a:r>
            <a:r>
              <a:rPr lang="da-DK" altLang="da-DK" baseline="0" dirty="0" smtClean="0"/>
              <a:t> </a:t>
            </a:r>
            <a:r>
              <a:rPr lang="da-DK" altLang="da-DK" baseline="0" dirty="0" err="1" smtClean="0"/>
              <a:t>which</a:t>
            </a:r>
            <a:r>
              <a:rPr lang="da-DK" altLang="da-DK" baseline="0" dirty="0" smtClean="0"/>
              <a:t> the </a:t>
            </a:r>
            <a:r>
              <a:rPr lang="da-DK" altLang="da-DK" baseline="0" dirty="0" err="1" smtClean="0"/>
              <a:t>cadets</a:t>
            </a:r>
            <a:r>
              <a:rPr lang="da-DK" altLang="da-DK" baseline="0" dirty="0" smtClean="0"/>
              <a:t> – </a:t>
            </a:r>
            <a:r>
              <a:rPr lang="da-DK" altLang="da-DK" baseline="0" dirty="0" err="1" smtClean="0"/>
              <a:t>then</a:t>
            </a:r>
            <a:r>
              <a:rPr lang="da-DK" altLang="da-DK" baseline="0" dirty="0" smtClean="0"/>
              <a:t> </a:t>
            </a:r>
            <a:r>
              <a:rPr lang="da-DK" altLang="da-DK" baseline="0" dirty="0" err="1" smtClean="0"/>
              <a:t>promoted</a:t>
            </a:r>
            <a:r>
              <a:rPr lang="da-DK" altLang="da-DK" baseline="0" dirty="0" smtClean="0"/>
              <a:t> </a:t>
            </a:r>
            <a:r>
              <a:rPr lang="da-DK" altLang="da-DK" baseline="0" dirty="0" err="1" smtClean="0"/>
              <a:t>first</a:t>
            </a:r>
            <a:r>
              <a:rPr lang="da-DK" altLang="da-DK" baseline="0" dirty="0" smtClean="0"/>
              <a:t> </a:t>
            </a:r>
            <a:r>
              <a:rPr lang="da-DK" altLang="da-DK" baseline="0" dirty="0" err="1" smtClean="0"/>
              <a:t>lieutenants</a:t>
            </a:r>
            <a:r>
              <a:rPr lang="da-DK" altLang="da-DK" baseline="0" dirty="0" smtClean="0"/>
              <a:t> - </a:t>
            </a:r>
            <a:r>
              <a:rPr lang="da-DK" altLang="da-DK" baseline="0" dirty="0" err="1" smtClean="0"/>
              <a:t>can</a:t>
            </a:r>
            <a:r>
              <a:rPr lang="da-DK" altLang="da-DK" baseline="0" dirty="0" smtClean="0"/>
              <a:t> </a:t>
            </a:r>
            <a:r>
              <a:rPr lang="da-DK" altLang="da-DK" baseline="0" dirty="0" err="1" smtClean="0"/>
              <a:t>function</a:t>
            </a:r>
            <a:r>
              <a:rPr lang="da-DK" altLang="da-DK" baseline="0" dirty="0" smtClean="0"/>
              <a:t> in the </a:t>
            </a:r>
            <a:r>
              <a:rPr lang="da-DK" altLang="da-DK" baseline="0" dirty="0" err="1" smtClean="0"/>
              <a:t>field</a:t>
            </a:r>
            <a:r>
              <a:rPr lang="da-DK" altLang="da-DK" baseline="0" dirty="0" smtClean="0"/>
              <a:t> as </a:t>
            </a:r>
            <a:r>
              <a:rPr lang="da-DK" altLang="da-DK" baseline="0" dirty="0" err="1" smtClean="0"/>
              <a:t>interpreters</a:t>
            </a:r>
            <a:r>
              <a:rPr lang="da-DK" altLang="da-DK" baseline="0" dirty="0" smtClean="0"/>
              <a:t> and </a:t>
            </a:r>
            <a:r>
              <a:rPr lang="da-DK" altLang="da-DK" baseline="0" dirty="0" err="1" smtClean="0"/>
              <a:t>cultural</a:t>
            </a:r>
            <a:r>
              <a:rPr lang="da-DK" altLang="da-DK" baseline="0" dirty="0" smtClean="0"/>
              <a:t> </a:t>
            </a:r>
            <a:r>
              <a:rPr lang="da-DK" altLang="da-DK" baseline="0" dirty="0" err="1" smtClean="0"/>
              <a:t>advisers</a:t>
            </a:r>
            <a:r>
              <a:rPr lang="da-DK" altLang="da-DK" baseline="0" dirty="0" smtClean="0"/>
              <a:t>. The </a:t>
            </a:r>
            <a:r>
              <a:rPr lang="da-DK" altLang="da-DK" baseline="0" dirty="0" err="1" smtClean="0"/>
              <a:t>cadets</a:t>
            </a:r>
            <a:r>
              <a:rPr lang="da-DK" altLang="da-DK" baseline="0" dirty="0" smtClean="0"/>
              <a:t> </a:t>
            </a:r>
            <a:r>
              <a:rPr lang="da-DK" altLang="da-DK" baseline="0" dirty="0" err="1" smtClean="0"/>
              <a:t>are</a:t>
            </a:r>
            <a:r>
              <a:rPr lang="da-DK" altLang="da-DK" baseline="0" dirty="0" smtClean="0"/>
              <a:t> </a:t>
            </a:r>
            <a:r>
              <a:rPr lang="da-DK" altLang="da-DK" baseline="0" dirty="0" err="1" smtClean="0"/>
              <a:t>normally</a:t>
            </a:r>
            <a:r>
              <a:rPr lang="da-DK" altLang="da-DK" baseline="0" dirty="0" smtClean="0"/>
              <a:t> </a:t>
            </a:r>
            <a:r>
              <a:rPr lang="da-DK" altLang="da-DK" baseline="0" dirty="0" err="1" smtClean="0"/>
              <a:t>either</a:t>
            </a:r>
            <a:r>
              <a:rPr lang="da-DK" altLang="da-DK" baseline="0" dirty="0" smtClean="0"/>
              <a:t> </a:t>
            </a:r>
            <a:r>
              <a:rPr lang="da-DK" altLang="da-DK" baseline="0" dirty="0" err="1" smtClean="0"/>
              <a:t>recruited</a:t>
            </a:r>
            <a:r>
              <a:rPr lang="da-DK" altLang="da-DK" baseline="0" dirty="0" smtClean="0"/>
              <a:t> </a:t>
            </a:r>
            <a:r>
              <a:rPr lang="da-DK" altLang="da-DK" baseline="0" dirty="0" err="1" smtClean="0"/>
              <a:t>after</a:t>
            </a:r>
            <a:r>
              <a:rPr lang="da-DK" altLang="da-DK" baseline="0" dirty="0" smtClean="0"/>
              <a:t> a </a:t>
            </a:r>
            <a:r>
              <a:rPr lang="da-DK" altLang="da-DK" baseline="0" dirty="0" err="1" smtClean="0"/>
              <a:t>bachelor’s</a:t>
            </a:r>
            <a:r>
              <a:rPr lang="da-DK" altLang="da-DK" baseline="0" dirty="0" smtClean="0"/>
              <a:t> </a:t>
            </a:r>
            <a:r>
              <a:rPr lang="da-DK" altLang="da-DK" baseline="0" dirty="0" err="1" smtClean="0"/>
              <a:t>degree</a:t>
            </a:r>
            <a:r>
              <a:rPr lang="da-DK" altLang="da-DK" baseline="0" dirty="0" smtClean="0"/>
              <a:t> </a:t>
            </a:r>
            <a:r>
              <a:rPr lang="da-DK" altLang="da-DK" baseline="0" dirty="0" err="1" smtClean="0"/>
              <a:t>or</a:t>
            </a:r>
            <a:r>
              <a:rPr lang="da-DK" altLang="da-DK" baseline="0" dirty="0" smtClean="0"/>
              <a:t> right out of </a:t>
            </a:r>
            <a:r>
              <a:rPr lang="da-DK" altLang="da-DK" baseline="0" dirty="0" err="1" smtClean="0"/>
              <a:t>high</a:t>
            </a:r>
            <a:r>
              <a:rPr lang="da-DK" altLang="da-DK" baseline="0" dirty="0" smtClean="0"/>
              <a:t> </a:t>
            </a:r>
            <a:r>
              <a:rPr lang="da-DK" altLang="da-DK" baseline="0" dirty="0" err="1" smtClean="0"/>
              <a:t>school</a:t>
            </a:r>
            <a:r>
              <a:rPr lang="da-DK" altLang="da-DK" baseline="0" dirty="0" smtClean="0"/>
              <a:t>. 50% of the </a:t>
            </a:r>
            <a:r>
              <a:rPr lang="da-DK" altLang="da-DK" baseline="0" dirty="0" err="1" smtClean="0"/>
              <a:t>cadets</a:t>
            </a:r>
            <a:r>
              <a:rPr lang="da-DK" altLang="da-DK" baseline="0" dirty="0" smtClean="0"/>
              <a:t> </a:t>
            </a:r>
            <a:r>
              <a:rPr lang="da-DK" altLang="da-DK" baseline="0" dirty="0" err="1" smtClean="0"/>
              <a:t>are</a:t>
            </a:r>
            <a:r>
              <a:rPr lang="da-DK" altLang="da-DK" baseline="0" dirty="0" smtClean="0"/>
              <a:t> </a:t>
            </a:r>
            <a:r>
              <a:rPr lang="da-DK" altLang="da-DK" baseline="0" dirty="0" err="1" smtClean="0"/>
              <a:t>female</a:t>
            </a:r>
            <a:r>
              <a:rPr lang="da-DK" altLang="da-DK" baseline="0" dirty="0" smtClean="0"/>
              <a:t>. </a:t>
            </a:r>
            <a:r>
              <a:rPr lang="da-DK" altLang="da-DK" baseline="0" dirty="0" err="1" smtClean="0"/>
              <a:t>Currently</a:t>
            </a:r>
            <a:r>
              <a:rPr lang="da-DK" altLang="da-DK" baseline="0" dirty="0" smtClean="0"/>
              <a:t>, 60 </a:t>
            </a:r>
            <a:r>
              <a:rPr lang="da-DK" altLang="da-DK" baseline="0" dirty="0" err="1" smtClean="0"/>
              <a:t>cadets</a:t>
            </a:r>
            <a:r>
              <a:rPr lang="da-DK" altLang="da-DK" baseline="0" dirty="0" smtClean="0"/>
              <a:t> </a:t>
            </a:r>
            <a:r>
              <a:rPr lang="da-DK" altLang="da-DK" baseline="0" dirty="0" err="1" smtClean="0"/>
              <a:t>are</a:t>
            </a:r>
            <a:r>
              <a:rPr lang="da-DK" altLang="da-DK" baseline="0" dirty="0" smtClean="0"/>
              <a:t> </a:t>
            </a:r>
            <a:r>
              <a:rPr lang="da-DK" altLang="da-DK" baseline="0" dirty="0" err="1" smtClean="0"/>
              <a:t>enrolled</a:t>
            </a:r>
            <a:r>
              <a:rPr lang="da-DK" altLang="da-DK" baseline="0" dirty="0" smtClean="0"/>
              <a:t> in </a:t>
            </a:r>
            <a:r>
              <a:rPr lang="da-DK" altLang="da-DK" baseline="0" dirty="0" err="1" smtClean="0"/>
              <a:t>this</a:t>
            </a:r>
            <a:r>
              <a:rPr lang="da-DK" altLang="da-DK" baseline="0" dirty="0" smtClean="0"/>
              <a:t> </a:t>
            </a:r>
            <a:r>
              <a:rPr lang="da-DK" altLang="da-DK" baseline="0" dirty="0" err="1" smtClean="0"/>
              <a:t>programme</a:t>
            </a:r>
            <a:r>
              <a:rPr lang="da-DK" altLang="da-DK" baseline="0" dirty="0" smtClean="0"/>
              <a:t> and by the same time </a:t>
            </a:r>
            <a:r>
              <a:rPr lang="da-DK" altLang="da-DK" baseline="0" dirty="0" err="1" smtClean="0"/>
              <a:t>next</a:t>
            </a:r>
            <a:r>
              <a:rPr lang="da-DK" altLang="da-DK" baseline="0" dirty="0" smtClean="0"/>
              <a:t> </a:t>
            </a:r>
            <a:r>
              <a:rPr lang="da-DK" altLang="da-DK" baseline="0" dirty="0" err="1" smtClean="0"/>
              <a:t>year</a:t>
            </a:r>
            <a:r>
              <a:rPr lang="da-DK" altLang="da-DK" baseline="0" dirty="0" smtClean="0"/>
              <a:t> </a:t>
            </a:r>
            <a:r>
              <a:rPr lang="da-DK" altLang="da-DK" baseline="0" dirty="0" err="1" smtClean="0"/>
              <a:t>we</a:t>
            </a:r>
            <a:r>
              <a:rPr lang="da-DK" altLang="da-DK" baseline="0" dirty="0" smtClean="0"/>
              <a:t> </a:t>
            </a:r>
            <a:r>
              <a:rPr lang="da-DK" altLang="da-DK" baseline="0" dirty="0" err="1" smtClean="0"/>
              <a:t>will</a:t>
            </a:r>
            <a:r>
              <a:rPr lang="da-DK" altLang="da-DK" baseline="0" dirty="0" smtClean="0"/>
              <a:t> most </a:t>
            </a:r>
            <a:r>
              <a:rPr lang="da-DK" altLang="da-DK" baseline="0" dirty="0" err="1" smtClean="0"/>
              <a:t>likely</a:t>
            </a:r>
            <a:r>
              <a:rPr lang="da-DK" altLang="da-DK" baseline="0" dirty="0" smtClean="0"/>
              <a:t> have 74 </a:t>
            </a:r>
            <a:r>
              <a:rPr lang="da-DK" altLang="da-DK" baseline="0" dirty="0" err="1" smtClean="0"/>
              <a:t>cadets</a:t>
            </a:r>
            <a:r>
              <a:rPr lang="da-DK" altLang="da-DK" baseline="0" dirty="0" smtClean="0"/>
              <a:t> </a:t>
            </a:r>
            <a:r>
              <a:rPr lang="da-DK" altLang="da-DK" baseline="0" dirty="0" err="1" smtClean="0"/>
              <a:t>enrolled</a:t>
            </a:r>
            <a:r>
              <a:rPr lang="da-DK" altLang="da-DK" baseline="0" dirty="0" smtClean="0"/>
              <a:t>. </a:t>
            </a:r>
            <a:r>
              <a:rPr lang="da-DK" altLang="da-DK" baseline="0" dirty="0" err="1" smtClean="0"/>
              <a:t>We</a:t>
            </a:r>
            <a:r>
              <a:rPr lang="da-DK" altLang="da-DK" baseline="0" dirty="0" smtClean="0"/>
              <a:t> have </a:t>
            </a:r>
            <a:r>
              <a:rPr lang="da-DK" altLang="da-DK" baseline="0" dirty="0" err="1" smtClean="0"/>
              <a:t>been</a:t>
            </a:r>
            <a:r>
              <a:rPr lang="da-DK" altLang="da-DK" baseline="0" dirty="0" smtClean="0"/>
              <a:t> </a:t>
            </a:r>
            <a:r>
              <a:rPr lang="da-DK" altLang="da-DK" baseline="0" dirty="0" err="1" smtClean="0"/>
              <a:t>seeing</a:t>
            </a:r>
            <a:r>
              <a:rPr lang="da-DK" altLang="da-DK" baseline="0" dirty="0" smtClean="0"/>
              <a:t> an </a:t>
            </a:r>
            <a:r>
              <a:rPr lang="da-DK" altLang="da-DK" baseline="0" dirty="0" err="1" smtClean="0"/>
              <a:t>increase</a:t>
            </a:r>
            <a:r>
              <a:rPr lang="da-DK" altLang="da-DK" baseline="0" dirty="0" smtClean="0"/>
              <a:t> in </a:t>
            </a:r>
            <a:r>
              <a:rPr lang="da-DK" altLang="da-DK" baseline="0" dirty="0" err="1" smtClean="0"/>
              <a:t>demand</a:t>
            </a:r>
            <a:r>
              <a:rPr lang="da-DK" altLang="da-DK" baseline="0" dirty="0" smtClean="0"/>
              <a:t> over the </a:t>
            </a:r>
            <a:r>
              <a:rPr lang="da-DK" altLang="da-DK" baseline="0" dirty="0" err="1" smtClean="0"/>
              <a:t>past</a:t>
            </a:r>
            <a:r>
              <a:rPr lang="da-DK" altLang="da-DK" baseline="0" dirty="0" smtClean="0"/>
              <a:t> </a:t>
            </a:r>
            <a:r>
              <a:rPr lang="da-DK" altLang="da-DK" baseline="0" dirty="0" err="1" smtClean="0"/>
              <a:t>years</a:t>
            </a:r>
            <a:r>
              <a:rPr lang="da-DK" altLang="da-DK" baseline="0" dirty="0" smtClean="0"/>
              <a:t> and </a:t>
            </a:r>
            <a:r>
              <a:rPr lang="da-DK" altLang="da-DK" baseline="0" dirty="0" err="1" smtClean="0"/>
              <a:t>actually</a:t>
            </a:r>
            <a:r>
              <a:rPr lang="da-DK" altLang="da-DK" baseline="0" dirty="0" smtClean="0"/>
              <a:t> </a:t>
            </a:r>
            <a:r>
              <a:rPr lang="da-DK" altLang="da-DK" baseline="0" dirty="0" err="1" smtClean="0"/>
              <a:t>cannot</a:t>
            </a:r>
            <a:r>
              <a:rPr lang="da-DK" altLang="da-DK" baseline="0" dirty="0" smtClean="0"/>
              <a:t> </a:t>
            </a:r>
            <a:r>
              <a:rPr lang="da-DK" altLang="da-DK" baseline="0" dirty="0" err="1" smtClean="0"/>
              <a:t>keep</a:t>
            </a:r>
            <a:r>
              <a:rPr lang="da-DK" altLang="da-DK" baseline="0" dirty="0" smtClean="0"/>
              <a:t> up </a:t>
            </a:r>
            <a:r>
              <a:rPr lang="da-DK" altLang="da-DK" baseline="0" dirty="0" err="1" smtClean="0"/>
              <a:t>with</a:t>
            </a:r>
            <a:r>
              <a:rPr lang="da-DK" altLang="da-DK" baseline="0" dirty="0" smtClean="0"/>
              <a:t> the </a:t>
            </a:r>
            <a:r>
              <a:rPr lang="da-DK" altLang="da-DK" baseline="0" dirty="0" err="1" smtClean="0"/>
              <a:t>current</a:t>
            </a:r>
            <a:r>
              <a:rPr lang="da-DK" altLang="da-DK" baseline="0" dirty="0" smtClean="0"/>
              <a:t> </a:t>
            </a:r>
            <a:r>
              <a:rPr lang="da-DK" altLang="da-DK" baseline="0" dirty="0" err="1" smtClean="0"/>
              <a:t>demand</a:t>
            </a:r>
            <a:r>
              <a:rPr lang="da-DK" altLang="da-DK" baseline="0" dirty="0" smtClean="0"/>
              <a:t>. </a:t>
            </a:r>
          </a:p>
          <a:p>
            <a:pPr eaLnBrk="1" hangingPunct="1">
              <a:spcBef>
                <a:spcPct val="0"/>
              </a:spcBef>
            </a:pPr>
            <a:endParaRPr lang="da-DK" altLang="da-DK" dirty="0" smtClean="0"/>
          </a:p>
          <a:p>
            <a:pPr eaLnBrk="1" hangingPunct="1">
              <a:spcBef>
                <a:spcPct val="0"/>
              </a:spcBef>
            </a:pPr>
            <a:r>
              <a:rPr lang="da-DK" altLang="da-DK" baseline="0" dirty="0" err="1" smtClean="0"/>
              <a:t>Further</a:t>
            </a:r>
            <a:r>
              <a:rPr lang="da-DK" altLang="da-DK" baseline="0" dirty="0" smtClean="0"/>
              <a:t>, </a:t>
            </a:r>
            <a:r>
              <a:rPr lang="da-DK" altLang="da-DK" baseline="0" dirty="0" err="1" smtClean="0"/>
              <a:t>we</a:t>
            </a:r>
            <a:r>
              <a:rPr lang="da-DK" altLang="da-DK" baseline="0" dirty="0" smtClean="0"/>
              <a:t> do research </a:t>
            </a:r>
            <a:r>
              <a:rPr lang="da-DK" altLang="da-DK" baseline="0" dirty="0" err="1" smtClean="0"/>
              <a:t>on</a:t>
            </a:r>
            <a:r>
              <a:rPr lang="da-DK" altLang="da-DK" baseline="0" dirty="0" smtClean="0"/>
              <a:t> </a:t>
            </a:r>
            <a:r>
              <a:rPr lang="da-DK" altLang="da-DK" baseline="0" dirty="0" err="1" smtClean="0"/>
              <a:t>how</a:t>
            </a:r>
            <a:r>
              <a:rPr lang="da-DK" altLang="da-DK" baseline="0" dirty="0" smtClean="0"/>
              <a:t> to understand </a:t>
            </a:r>
            <a:r>
              <a:rPr lang="da-DK" altLang="da-DK" baseline="0" dirty="0" err="1" smtClean="0"/>
              <a:t>culture</a:t>
            </a:r>
            <a:r>
              <a:rPr lang="da-DK" altLang="da-DK" baseline="0" dirty="0" smtClean="0"/>
              <a:t> as a factor in </a:t>
            </a:r>
            <a:r>
              <a:rPr lang="da-DK" altLang="da-DK" baseline="0" dirty="0" err="1" smtClean="0"/>
              <a:t>military</a:t>
            </a:r>
            <a:r>
              <a:rPr lang="da-DK" altLang="da-DK" baseline="0" dirty="0" smtClean="0"/>
              <a:t> </a:t>
            </a:r>
            <a:r>
              <a:rPr lang="da-DK" altLang="da-DK" baseline="0" dirty="0" err="1" smtClean="0"/>
              <a:t>planning</a:t>
            </a:r>
            <a:r>
              <a:rPr lang="da-DK" altLang="da-DK" baseline="0" dirty="0" smtClean="0"/>
              <a:t> and in </a:t>
            </a:r>
            <a:r>
              <a:rPr lang="da-DK" altLang="da-DK" baseline="0" dirty="0" err="1" smtClean="0"/>
              <a:t>executing</a:t>
            </a:r>
            <a:r>
              <a:rPr lang="da-DK" altLang="da-DK" baseline="0" dirty="0" smtClean="0"/>
              <a:t> </a:t>
            </a:r>
            <a:r>
              <a:rPr lang="da-DK" altLang="da-DK" baseline="0" dirty="0" err="1" smtClean="0"/>
              <a:t>our</a:t>
            </a:r>
            <a:r>
              <a:rPr lang="da-DK" altLang="da-DK" baseline="0" dirty="0" smtClean="0"/>
              <a:t> missions – not </a:t>
            </a:r>
            <a:r>
              <a:rPr lang="da-DK" altLang="da-DK" baseline="0" dirty="0" err="1" smtClean="0"/>
              <a:t>least</a:t>
            </a:r>
            <a:r>
              <a:rPr lang="da-DK" altLang="da-DK" baseline="0" dirty="0" smtClean="0"/>
              <a:t> the </a:t>
            </a:r>
            <a:r>
              <a:rPr lang="da-DK" altLang="da-DK" baseline="0" dirty="0" err="1" smtClean="0"/>
              <a:t>training</a:t>
            </a:r>
            <a:r>
              <a:rPr lang="da-DK" altLang="da-DK" baseline="0" dirty="0" smtClean="0"/>
              <a:t> missions </a:t>
            </a:r>
            <a:r>
              <a:rPr lang="da-DK" altLang="da-DK" baseline="0" dirty="0" err="1" smtClean="0"/>
              <a:t>that</a:t>
            </a:r>
            <a:r>
              <a:rPr lang="da-DK" altLang="da-DK" baseline="0" dirty="0" smtClean="0"/>
              <a:t> </a:t>
            </a:r>
            <a:r>
              <a:rPr lang="da-DK" altLang="da-DK" baseline="0" dirty="0" err="1" smtClean="0"/>
              <a:t>we</a:t>
            </a:r>
            <a:r>
              <a:rPr lang="da-DK" altLang="da-DK" baseline="0" dirty="0" smtClean="0"/>
              <a:t> </a:t>
            </a:r>
            <a:r>
              <a:rPr lang="da-DK" altLang="da-DK" baseline="0" dirty="0" err="1" smtClean="0"/>
              <a:t>are</a:t>
            </a:r>
            <a:r>
              <a:rPr lang="da-DK" altLang="da-DK" baseline="0" dirty="0" smtClean="0"/>
              <a:t> </a:t>
            </a:r>
            <a:r>
              <a:rPr lang="da-DK" altLang="da-DK" baseline="0" dirty="0" err="1" smtClean="0"/>
              <a:t>currently</a:t>
            </a:r>
            <a:r>
              <a:rPr lang="da-DK" altLang="da-DK" baseline="0" dirty="0" smtClean="0"/>
              <a:t> </a:t>
            </a:r>
            <a:r>
              <a:rPr lang="da-DK" altLang="da-DK" baseline="0" dirty="0" err="1" smtClean="0"/>
              <a:t>involved</a:t>
            </a:r>
            <a:r>
              <a:rPr lang="da-DK" altLang="da-DK" baseline="0" dirty="0" smtClean="0"/>
              <a:t> in. </a:t>
            </a:r>
            <a:r>
              <a:rPr lang="da-DK" altLang="da-DK" baseline="0" dirty="0" err="1" smtClean="0"/>
              <a:t>We</a:t>
            </a:r>
            <a:r>
              <a:rPr lang="da-DK" altLang="da-DK" baseline="0" dirty="0" smtClean="0"/>
              <a:t> </a:t>
            </a:r>
            <a:r>
              <a:rPr lang="da-DK" altLang="da-DK" baseline="0" dirty="0" err="1" smtClean="0"/>
              <a:t>also</a:t>
            </a:r>
            <a:r>
              <a:rPr lang="da-DK" altLang="da-DK" baseline="0" dirty="0" smtClean="0"/>
              <a:t> offer </a:t>
            </a:r>
            <a:r>
              <a:rPr lang="da-DK" altLang="da-DK" baseline="0" dirty="0" err="1" smtClean="0"/>
              <a:t>cultural</a:t>
            </a:r>
            <a:r>
              <a:rPr lang="da-DK" altLang="da-DK" baseline="0" dirty="0" smtClean="0"/>
              <a:t> </a:t>
            </a:r>
            <a:r>
              <a:rPr lang="da-DK" altLang="da-DK" baseline="0" dirty="0" err="1" smtClean="0"/>
              <a:t>training</a:t>
            </a:r>
            <a:r>
              <a:rPr lang="da-DK" altLang="da-DK" baseline="0" dirty="0" smtClean="0"/>
              <a:t> to all of the </a:t>
            </a:r>
            <a:r>
              <a:rPr lang="da-DK" altLang="da-DK" baseline="0" dirty="0" err="1" smtClean="0"/>
              <a:t>three</a:t>
            </a:r>
            <a:r>
              <a:rPr lang="da-DK" altLang="da-DK" baseline="0" dirty="0" smtClean="0"/>
              <a:t> services and in </a:t>
            </a:r>
            <a:r>
              <a:rPr lang="da-DK" altLang="da-DK" baseline="0" dirty="0" err="1" smtClean="0"/>
              <a:t>particular</a:t>
            </a:r>
            <a:r>
              <a:rPr lang="da-DK" altLang="da-DK" baseline="0" dirty="0" smtClean="0"/>
              <a:t> </a:t>
            </a:r>
            <a:r>
              <a:rPr lang="da-DK" altLang="da-DK" baseline="0" dirty="0" err="1" smtClean="0"/>
              <a:t>we</a:t>
            </a:r>
            <a:r>
              <a:rPr lang="da-DK" altLang="da-DK" baseline="0" dirty="0" smtClean="0"/>
              <a:t> run </a:t>
            </a:r>
            <a:r>
              <a:rPr lang="da-DK" altLang="da-DK" baseline="0" dirty="0" err="1" smtClean="0"/>
              <a:t>this</a:t>
            </a:r>
            <a:r>
              <a:rPr lang="da-DK" altLang="da-DK" baseline="0" dirty="0" smtClean="0"/>
              <a:t> Masters </a:t>
            </a:r>
            <a:r>
              <a:rPr lang="da-DK" altLang="da-DK" baseline="0" dirty="0" err="1" smtClean="0"/>
              <a:t>module</a:t>
            </a:r>
            <a:r>
              <a:rPr lang="da-DK" altLang="da-DK" baseline="0" dirty="0" smtClean="0"/>
              <a:t> </a:t>
            </a:r>
            <a:r>
              <a:rPr lang="da-DK" altLang="da-DK" baseline="0" dirty="0" err="1" smtClean="0"/>
              <a:t>that</a:t>
            </a:r>
            <a:r>
              <a:rPr lang="da-DK" altLang="da-DK" baseline="0" dirty="0" smtClean="0"/>
              <a:t> </a:t>
            </a:r>
            <a:r>
              <a:rPr lang="da-DK" altLang="da-DK" baseline="0" dirty="0" err="1" smtClean="0"/>
              <a:t>you</a:t>
            </a:r>
            <a:r>
              <a:rPr lang="da-DK" altLang="da-DK" baseline="0" dirty="0" smtClean="0"/>
              <a:t> </a:t>
            </a:r>
            <a:r>
              <a:rPr lang="da-DK" altLang="da-DK" baseline="0" dirty="0" err="1" smtClean="0"/>
              <a:t>are</a:t>
            </a:r>
            <a:r>
              <a:rPr lang="da-DK" altLang="da-DK" baseline="0" dirty="0" smtClean="0"/>
              <a:t> </a:t>
            </a:r>
            <a:r>
              <a:rPr lang="da-DK" altLang="da-DK" baseline="0" dirty="0" err="1" smtClean="0"/>
              <a:t>now</a:t>
            </a:r>
            <a:r>
              <a:rPr lang="da-DK" altLang="da-DK" baseline="0" dirty="0" smtClean="0"/>
              <a:t> </a:t>
            </a:r>
            <a:r>
              <a:rPr lang="da-DK" altLang="da-DK" baseline="0" dirty="0" err="1" smtClean="0"/>
              <a:t>attending</a:t>
            </a:r>
            <a:r>
              <a:rPr lang="da-DK" altLang="da-DK" baseline="0" dirty="0" smtClean="0"/>
              <a:t>.</a:t>
            </a:r>
          </a:p>
          <a:p>
            <a:pPr eaLnBrk="1" hangingPunct="1">
              <a:spcBef>
                <a:spcPct val="0"/>
              </a:spcBef>
            </a:pPr>
            <a:endParaRPr lang="da-DK" altLang="da-DK"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da-DK" altLang="da-DK" baseline="0" dirty="0" smtClean="0"/>
              <a:t>All English </a:t>
            </a:r>
            <a:r>
              <a:rPr lang="da-DK" altLang="da-DK" baseline="0" dirty="0" err="1" smtClean="0"/>
              <a:t>teaching</a:t>
            </a:r>
            <a:r>
              <a:rPr lang="da-DK" altLang="da-DK" baseline="0" dirty="0" smtClean="0"/>
              <a:t> in the Danish </a:t>
            </a:r>
            <a:r>
              <a:rPr lang="da-DK" altLang="da-DK" baseline="0" dirty="0" err="1" smtClean="0"/>
              <a:t>Defence</a:t>
            </a:r>
            <a:r>
              <a:rPr lang="da-DK" altLang="da-DK" baseline="0" dirty="0" smtClean="0"/>
              <a:t> </a:t>
            </a:r>
            <a:r>
              <a:rPr lang="da-DK" altLang="da-DK" baseline="0" dirty="0" err="1" smtClean="0"/>
              <a:t>Academies</a:t>
            </a:r>
            <a:r>
              <a:rPr lang="da-DK" altLang="da-DK" baseline="0" dirty="0" smtClean="0"/>
              <a:t> is </a:t>
            </a:r>
            <a:r>
              <a:rPr lang="da-DK" altLang="da-DK" baseline="0" dirty="0" err="1" smtClean="0"/>
              <a:t>undertaken</a:t>
            </a:r>
            <a:r>
              <a:rPr lang="da-DK" altLang="da-DK" baseline="0" dirty="0" smtClean="0"/>
              <a:t> by </a:t>
            </a:r>
            <a:r>
              <a:rPr lang="da-DK" altLang="da-DK" baseline="0" dirty="0" err="1" smtClean="0"/>
              <a:t>my</a:t>
            </a:r>
            <a:r>
              <a:rPr lang="da-DK" altLang="da-DK" baseline="0" dirty="0" smtClean="0"/>
              <a:t> </a:t>
            </a:r>
            <a:r>
              <a:rPr lang="da-DK" altLang="da-DK" baseline="0" dirty="0" err="1" smtClean="0"/>
              <a:t>institute</a:t>
            </a:r>
            <a:r>
              <a:rPr lang="da-DK" altLang="da-DK" baseline="0" dirty="0" smtClean="0"/>
              <a:t> and </a:t>
            </a:r>
            <a:r>
              <a:rPr lang="da-DK" altLang="da-DK" baseline="0" dirty="0" err="1" smtClean="0"/>
              <a:t>we</a:t>
            </a:r>
            <a:r>
              <a:rPr lang="da-DK" altLang="da-DK" baseline="0" dirty="0" smtClean="0"/>
              <a:t> have a </a:t>
            </a:r>
            <a:r>
              <a:rPr lang="da-DK" altLang="da-DK" baseline="0" dirty="0" err="1" smtClean="0"/>
              <a:t>handfull</a:t>
            </a:r>
            <a:r>
              <a:rPr lang="da-DK" altLang="da-DK" baseline="0" dirty="0" smtClean="0"/>
              <a:t> of </a:t>
            </a:r>
            <a:r>
              <a:rPr lang="da-DK" altLang="da-DK" baseline="0" dirty="0" err="1" smtClean="0"/>
              <a:t>teachers</a:t>
            </a:r>
            <a:r>
              <a:rPr lang="da-DK" altLang="da-DK" baseline="0" dirty="0" smtClean="0"/>
              <a:t> </a:t>
            </a:r>
            <a:r>
              <a:rPr lang="da-DK" altLang="da-DK" baseline="0" dirty="0" err="1" smtClean="0"/>
              <a:t>dedicated</a:t>
            </a:r>
            <a:r>
              <a:rPr lang="da-DK" altLang="da-DK" baseline="0" dirty="0" smtClean="0"/>
              <a:t> to </a:t>
            </a:r>
            <a:r>
              <a:rPr lang="da-DK" altLang="da-DK" baseline="0" dirty="0" err="1" smtClean="0"/>
              <a:t>this</a:t>
            </a:r>
            <a:r>
              <a:rPr lang="da-DK" altLang="da-DK" baseline="0" dirty="0" smtClean="0"/>
              <a:t>. The same 5 persons </a:t>
            </a:r>
            <a:r>
              <a:rPr lang="da-DK" altLang="da-DK" baseline="0" dirty="0" err="1" smtClean="0"/>
              <a:t>are</a:t>
            </a:r>
            <a:r>
              <a:rPr lang="da-DK" altLang="da-DK" baseline="0" dirty="0" smtClean="0"/>
              <a:t> the </a:t>
            </a:r>
            <a:r>
              <a:rPr lang="da-DK" altLang="da-DK" baseline="0" dirty="0" err="1" smtClean="0"/>
              <a:t>ones</a:t>
            </a:r>
            <a:r>
              <a:rPr lang="da-DK" altLang="da-DK" baseline="0" dirty="0" smtClean="0"/>
              <a:t> </a:t>
            </a:r>
            <a:r>
              <a:rPr lang="da-DK" altLang="da-DK" baseline="0" dirty="0" err="1" smtClean="0"/>
              <a:t>doing</a:t>
            </a:r>
            <a:r>
              <a:rPr lang="da-DK" altLang="da-DK" baseline="0" dirty="0" smtClean="0"/>
              <a:t> the STANAG </a:t>
            </a:r>
            <a:r>
              <a:rPr lang="da-DK" altLang="da-DK" baseline="0" dirty="0" err="1" smtClean="0"/>
              <a:t>testing</a:t>
            </a:r>
            <a:r>
              <a:rPr lang="da-DK" altLang="da-DK" baseline="0" dirty="0" smtClean="0"/>
              <a:t>.</a:t>
            </a:r>
          </a:p>
          <a:p>
            <a:pPr eaLnBrk="1" hangingPunct="1">
              <a:spcBef>
                <a:spcPct val="0"/>
              </a:spcBef>
            </a:pPr>
            <a:endParaRPr lang="da-DK" altLang="da-DK" dirty="0" smtClean="0"/>
          </a:p>
          <a:p>
            <a:pPr eaLnBrk="1" hangingPunct="1">
              <a:spcBef>
                <a:spcPct val="0"/>
              </a:spcBef>
            </a:pPr>
            <a:r>
              <a:rPr lang="da-DK" altLang="da-DK" baseline="0" dirty="0" smtClean="0"/>
              <a:t>And last but not </a:t>
            </a:r>
            <a:r>
              <a:rPr lang="da-DK" altLang="da-DK" baseline="0" dirty="0" err="1" smtClean="0"/>
              <a:t>least</a:t>
            </a:r>
            <a:r>
              <a:rPr lang="da-DK" altLang="da-DK" baseline="0" dirty="0" smtClean="0"/>
              <a:t> – </a:t>
            </a:r>
            <a:r>
              <a:rPr lang="da-DK" altLang="da-DK" baseline="0" dirty="0" err="1" smtClean="0"/>
              <a:t>we</a:t>
            </a:r>
            <a:r>
              <a:rPr lang="da-DK" altLang="da-DK" baseline="0" dirty="0" smtClean="0"/>
              <a:t> </a:t>
            </a:r>
            <a:r>
              <a:rPr lang="da-DK" altLang="da-DK" baseline="0" dirty="0" err="1" smtClean="0"/>
              <a:t>also</a:t>
            </a:r>
            <a:r>
              <a:rPr lang="da-DK" altLang="da-DK" baseline="0" dirty="0" smtClean="0"/>
              <a:t> </a:t>
            </a:r>
            <a:r>
              <a:rPr lang="da-DK" altLang="da-DK" baseline="0" dirty="0" err="1" smtClean="0"/>
              <a:t>prepare</a:t>
            </a:r>
            <a:r>
              <a:rPr lang="da-DK" altLang="da-DK" baseline="0" dirty="0" smtClean="0"/>
              <a:t> </a:t>
            </a:r>
            <a:r>
              <a:rPr lang="da-DK" altLang="da-DK" baseline="0" dirty="0" err="1" smtClean="0"/>
              <a:t>our</a:t>
            </a:r>
            <a:r>
              <a:rPr lang="da-DK" altLang="da-DK" baseline="0" dirty="0" smtClean="0"/>
              <a:t> </a:t>
            </a:r>
            <a:r>
              <a:rPr lang="da-DK" altLang="da-DK" baseline="0" dirty="0" err="1" smtClean="0"/>
              <a:t>military</a:t>
            </a:r>
            <a:r>
              <a:rPr lang="da-DK" altLang="da-DK" baseline="0" dirty="0" smtClean="0"/>
              <a:t> (and </a:t>
            </a:r>
            <a:r>
              <a:rPr lang="da-DK" altLang="da-DK" baseline="0" dirty="0" err="1" smtClean="0"/>
              <a:t>civilian</a:t>
            </a:r>
            <a:r>
              <a:rPr lang="da-DK" altLang="da-DK" baseline="0" dirty="0" smtClean="0"/>
              <a:t>) </a:t>
            </a:r>
            <a:r>
              <a:rPr lang="da-DK" altLang="da-DK" baseline="0" dirty="0" err="1" smtClean="0"/>
              <a:t>linguists</a:t>
            </a:r>
            <a:r>
              <a:rPr lang="da-DK" altLang="da-DK" baseline="0" dirty="0" smtClean="0"/>
              <a:t> </a:t>
            </a:r>
            <a:r>
              <a:rPr lang="da-DK" altLang="da-DK" baseline="0" dirty="0" err="1" smtClean="0"/>
              <a:t>before</a:t>
            </a:r>
            <a:r>
              <a:rPr lang="da-DK" altLang="da-DK" baseline="0" dirty="0" smtClean="0"/>
              <a:t> </a:t>
            </a:r>
            <a:r>
              <a:rPr lang="da-DK" altLang="da-DK" baseline="0" dirty="0" err="1" smtClean="0"/>
              <a:t>we</a:t>
            </a:r>
            <a:r>
              <a:rPr lang="da-DK" altLang="da-DK" baseline="0" dirty="0" smtClean="0"/>
              <a:t> send </a:t>
            </a:r>
            <a:r>
              <a:rPr lang="da-DK" altLang="da-DK" baseline="0" dirty="0" err="1" smtClean="0"/>
              <a:t>them</a:t>
            </a:r>
            <a:r>
              <a:rPr lang="da-DK" altLang="da-DK" baseline="0" dirty="0" smtClean="0"/>
              <a:t> to Afghanistan, </a:t>
            </a:r>
            <a:r>
              <a:rPr lang="da-DK" altLang="da-DK" baseline="0" dirty="0" err="1" smtClean="0"/>
              <a:t>Iraq</a:t>
            </a:r>
            <a:r>
              <a:rPr lang="da-DK" altLang="da-DK" baseline="0" dirty="0" smtClean="0"/>
              <a:t> </a:t>
            </a:r>
            <a:r>
              <a:rPr lang="da-DK" altLang="da-DK" baseline="0" dirty="0" err="1" smtClean="0"/>
              <a:t>or</a:t>
            </a:r>
            <a:r>
              <a:rPr lang="da-DK" altLang="da-DK" baseline="0" dirty="0" smtClean="0"/>
              <a:t> Ukraine as </a:t>
            </a:r>
            <a:r>
              <a:rPr lang="da-DK" altLang="da-DK" baseline="0" dirty="0" err="1" smtClean="0"/>
              <a:t>well</a:t>
            </a:r>
            <a:r>
              <a:rPr lang="da-DK" altLang="da-DK" baseline="0" dirty="0" smtClean="0"/>
              <a:t> as offer </a:t>
            </a:r>
            <a:r>
              <a:rPr lang="da-DK" altLang="da-DK" baseline="0" dirty="0" err="1" smtClean="0"/>
              <a:t>training</a:t>
            </a:r>
            <a:r>
              <a:rPr lang="da-DK" altLang="da-DK" baseline="0" dirty="0" smtClean="0"/>
              <a:t> and support to all services’ </a:t>
            </a:r>
            <a:r>
              <a:rPr lang="da-DK" altLang="da-DK" baseline="0" dirty="0" err="1" smtClean="0"/>
              <a:t>pre-deployment</a:t>
            </a:r>
            <a:r>
              <a:rPr lang="da-DK" altLang="da-DK" baseline="0" dirty="0" smtClean="0"/>
              <a:t> </a:t>
            </a:r>
            <a:r>
              <a:rPr lang="da-DK" altLang="da-DK" baseline="0" dirty="0" err="1" smtClean="0"/>
              <a:t>training</a:t>
            </a:r>
            <a:r>
              <a:rPr lang="da-DK" altLang="da-DK" baseline="0" dirty="0" smtClean="0"/>
              <a:t>. For </a:t>
            </a:r>
            <a:r>
              <a:rPr lang="da-DK" altLang="da-DK" baseline="0" dirty="0" err="1" smtClean="0"/>
              <a:t>example</a:t>
            </a:r>
            <a:r>
              <a:rPr lang="da-DK" altLang="da-DK" baseline="0" dirty="0" smtClean="0"/>
              <a:t> </a:t>
            </a:r>
            <a:r>
              <a:rPr lang="da-DK" altLang="da-DK" baseline="0" dirty="0" err="1" smtClean="0"/>
              <a:t>we</a:t>
            </a:r>
            <a:r>
              <a:rPr lang="da-DK" altLang="da-DK" baseline="0" dirty="0" smtClean="0"/>
              <a:t> offer </a:t>
            </a:r>
            <a:r>
              <a:rPr lang="da-DK" altLang="da-DK" baseline="0" dirty="0" err="1" smtClean="0"/>
              <a:t>training</a:t>
            </a:r>
            <a:r>
              <a:rPr lang="da-DK" altLang="da-DK" baseline="0" dirty="0" smtClean="0"/>
              <a:t>  </a:t>
            </a:r>
            <a:r>
              <a:rPr lang="da-DK" altLang="da-DK" baseline="0" dirty="0" err="1" smtClean="0"/>
              <a:t>on</a:t>
            </a:r>
            <a:r>
              <a:rPr lang="da-DK" altLang="da-DK" baseline="0" dirty="0" smtClean="0"/>
              <a:t> </a:t>
            </a:r>
            <a:r>
              <a:rPr lang="da-DK" altLang="da-DK" baseline="0" dirty="0" err="1" smtClean="0"/>
              <a:t>how</a:t>
            </a:r>
            <a:r>
              <a:rPr lang="da-DK" altLang="da-DK" baseline="0" dirty="0" smtClean="0"/>
              <a:t> to </a:t>
            </a:r>
            <a:r>
              <a:rPr lang="da-DK" altLang="da-DK" baseline="0" dirty="0" err="1" smtClean="0"/>
              <a:t>use</a:t>
            </a:r>
            <a:r>
              <a:rPr lang="da-DK" altLang="da-DK" baseline="0" dirty="0" smtClean="0"/>
              <a:t> an interpreter, </a:t>
            </a:r>
            <a:r>
              <a:rPr lang="da-DK" altLang="da-DK" baseline="0" dirty="0" err="1" smtClean="0"/>
              <a:t>how</a:t>
            </a:r>
            <a:r>
              <a:rPr lang="da-DK" altLang="da-DK" baseline="0" dirty="0" smtClean="0"/>
              <a:t> to </a:t>
            </a:r>
            <a:r>
              <a:rPr lang="da-DK" altLang="da-DK" baseline="0" dirty="0" err="1" smtClean="0"/>
              <a:t>improve</a:t>
            </a:r>
            <a:r>
              <a:rPr lang="da-DK" altLang="da-DK" baseline="0" dirty="0" smtClean="0"/>
              <a:t> </a:t>
            </a:r>
            <a:r>
              <a:rPr lang="da-DK" altLang="da-DK" baseline="0" dirty="0" err="1" smtClean="0"/>
              <a:t>contact</a:t>
            </a:r>
            <a:r>
              <a:rPr lang="da-DK" altLang="da-DK" baseline="0" dirty="0" smtClean="0"/>
              <a:t> </a:t>
            </a:r>
            <a:r>
              <a:rPr lang="da-DK" altLang="da-DK" baseline="0" dirty="0" err="1" smtClean="0"/>
              <a:t>skills</a:t>
            </a:r>
            <a:r>
              <a:rPr lang="da-DK" altLang="da-DK" baseline="0" dirty="0" smtClean="0"/>
              <a:t>, </a:t>
            </a:r>
            <a:r>
              <a:rPr lang="da-DK" altLang="da-DK" baseline="0" dirty="0" err="1" smtClean="0"/>
              <a:t>cultural</a:t>
            </a:r>
            <a:r>
              <a:rPr lang="da-DK" altLang="da-DK" baseline="0" dirty="0" smtClean="0"/>
              <a:t> </a:t>
            </a:r>
            <a:r>
              <a:rPr lang="da-DK" altLang="da-DK" baseline="0" dirty="0" err="1" smtClean="0"/>
              <a:t>awareness</a:t>
            </a:r>
            <a:r>
              <a:rPr lang="da-DK" altLang="da-DK" baseline="0" dirty="0" smtClean="0"/>
              <a:t> </a:t>
            </a:r>
            <a:r>
              <a:rPr lang="da-DK" altLang="da-DK" baseline="0" dirty="0" err="1" smtClean="0"/>
              <a:t>training</a:t>
            </a:r>
            <a:r>
              <a:rPr lang="da-DK" altLang="da-DK" baseline="0" dirty="0" smtClean="0"/>
              <a:t>, </a:t>
            </a:r>
            <a:r>
              <a:rPr lang="da-DK" altLang="da-DK" baseline="0" dirty="0" err="1" smtClean="0"/>
              <a:t>phrasebook</a:t>
            </a:r>
            <a:r>
              <a:rPr lang="da-DK" altLang="da-DK" baseline="0" dirty="0" smtClean="0"/>
              <a:t> </a:t>
            </a:r>
            <a:r>
              <a:rPr lang="da-DK" altLang="da-DK" baseline="0" dirty="0" err="1" smtClean="0"/>
              <a:t>usage</a:t>
            </a:r>
            <a:r>
              <a:rPr lang="da-DK" altLang="da-DK" baseline="0" dirty="0" smtClean="0"/>
              <a:t> etc. </a:t>
            </a:r>
          </a:p>
          <a:p>
            <a:pPr eaLnBrk="1" hangingPunct="1">
              <a:spcBef>
                <a:spcPct val="0"/>
              </a:spcBef>
            </a:pPr>
            <a:endParaRPr lang="da-DK" altLang="da-DK" baseline="0" dirty="0" smtClean="0"/>
          </a:p>
          <a:p>
            <a:pPr eaLnBrk="1" hangingPunct="1">
              <a:spcBef>
                <a:spcPct val="0"/>
              </a:spcBef>
            </a:pPr>
            <a:endParaRPr lang="da-DK" altLang="da-DK" baseline="0" dirty="0" smtClean="0"/>
          </a:p>
          <a:p>
            <a:pPr eaLnBrk="1" hangingPunct="1">
              <a:spcBef>
                <a:spcPct val="0"/>
              </a:spcBef>
            </a:pPr>
            <a:endParaRPr lang="da-DK" altLang="da-DK" baseline="0" dirty="0" smtClean="0"/>
          </a:p>
          <a:p>
            <a:pPr eaLnBrk="1" hangingPunct="1">
              <a:spcBef>
                <a:spcPct val="0"/>
              </a:spcBef>
            </a:pPr>
            <a:endParaRPr lang="da-DK" altLang="da-DK" dirty="0" smtClean="0"/>
          </a:p>
        </p:txBody>
      </p:sp>
      <p:sp>
        <p:nvSpPr>
          <p:cNvPr id="21508" name="Pladsholder til diasnummer 3"/>
          <p:cNvSpPr>
            <a:spLocks noGrp="1"/>
          </p:cNvSpPr>
          <p:nvPr>
            <p:ph type="sldNum" sz="quarter" idx="5"/>
          </p:nvPr>
        </p:nvSpPr>
        <p:spPr bwMode="auto">
          <a:noFill/>
          <a:ln>
            <a:miter lim="800000"/>
            <a:headEnd/>
            <a:tailEnd/>
          </a:ln>
        </p:spPr>
        <p:txBody>
          <a:bodyPr/>
          <a:lstStyle/>
          <a:p>
            <a:fld id="{94D61656-2388-47F6-B419-BBBF20E6685E}" type="slidenum">
              <a:rPr lang="da-DK" altLang="da-DK" smtClean="0"/>
              <a:pPr/>
              <a:t>3</a:t>
            </a:fld>
            <a:endParaRPr lang="da-DK" altLang="da-DK"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21507"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a-DK" altLang="da-DK" baseline="0" dirty="0" smtClean="0"/>
              <a:t>To do all </a:t>
            </a:r>
            <a:r>
              <a:rPr lang="da-DK" altLang="da-DK" baseline="0" dirty="0" err="1" smtClean="0"/>
              <a:t>this</a:t>
            </a:r>
            <a:r>
              <a:rPr lang="da-DK" altLang="da-DK" baseline="0" dirty="0" smtClean="0"/>
              <a:t>, </a:t>
            </a:r>
            <a:r>
              <a:rPr lang="da-DK" altLang="da-DK" baseline="0" dirty="0" err="1" smtClean="0"/>
              <a:t>we</a:t>
            </a:r>
            <a:r>
              <a:rPr lang="da-DK" altLang="da-DK" baseline="0" dirty="0" smtClean="0"/>
              <a:t> </a:t>
            </a:r>
            <a:r>
              <a:rPr lang="da-DK" altLang="da-DK" baseline="0" dirty="0" err="1" smtClean="0"/>
              <a:t>are</a:t>
            </a:r>
            <a:r>
              <a:rPr lang="da-DK" altLang="da-DK" baseline="0" dirty="0" smtClean="0"/>
              <a:t> a small </a:t>
            </a:r>
            <a:r>
              <a:rPr lang="da-DK" altLang="da-DK" baseline="0" dirty="0" err="1" smtClean="0"/>
              <a:t>peace</a:t>
            </a:r>
            <a:r>
              <a:rPr lang="da-DK" altLang="da-DK" baseline="0" dirty="0" smtClean="0"/>
              <a:t> time </a:t>
            </a:r>
            <a:r>
              <a:rPr lang="da-DK" altLang="da-DK" baseline="0" dirty="0" err="1" smtClean="0"/>
              <a:t>organizaton</a:t>
            </a:r>
            <a:r>
              <a:rPr lang="da-DK" altLang="da-DK" baseline="0" dirty="0" smtClean="0"/>
              <a:t> with 29 persons on </a:t>
            </a:r>
            <a:r>
              <a:rPr lang="da-DK" altLang="da-DK" baseline="0" dirty="0" err="1" smtClean="0"/>
              <a:t>board</a:t>
            </a:r>
            <a:r>
              <a:rPr lang="da-DK" altLang="da-DK" baseline="0" dirty="0" smtClean="0"/>
              <a:t>. </a:t>
            </a:r>
            <a:r>
              <a:rPr lang="da-DK" altLang="da-DK" baseline="0" dirty="0" err="1" smtClean="0"/>
              <a:t>That</a:t>
            </a:r>
            <a:r>
              <a:rPr lang="da-DK" altLang="da-DK" baseline="0" dirty="0" smtClean="0"/>
              <a:t> is the </a:t>
            </a:r>
            <a:r>
              <a:rPr lang="da-DK" altLang="da-DK" baseline="0" dirty="0" err="1" smtClean="0"/>
              <a:t>blue</a:t>
            </a:r>
            <a:r>
              <a:rPr lang="da-DK" altLang="da-DK" baseline="0" dirty="0" smtClean="0"/>
              <a:t> </a:t>
            </a:r>
            <a:r>
              <a:rPr lang="da-DK" altLang="da-DK" baseline="0" dirty="0" err="1" smtClean="0"/>
              <a:t>structure</a:t>
            </a:r>
            <a:r>
              <a:rPr lang="da-DK" altLang="da-DK" baseline="0" dirty="0" smtClean="0"/>
              <a:t>.</a:t>
            </a:r>
          </a:p>
          <a:p>
            <a:pPr eaLnBrk="1" hangingPunct="1">
              <a:spcBef>
                <a:spcPct val="0"/>
              </a:spcBef>
            </a:pPr>
            <a:endParaRPr lang="da-DK" altLang="da-DK" baseline="0" dirty="0" smtClean="0"/>
          </a:p>
          <a:p>
            <a:pPr eaLnBrk="1" hangingPunct="1">
              <a:spcBef>
                <a:spcPct val="0"/>
              </a:spcBef>
            </a:pPr>
            <a:r>
              <a:rPr lang="da-DK" altLang="da-DK" baseline="0" dirty="0" err="1" smtClean="0"/>
              <a:t>Besides</a:t>
            </a:r>
            <a:r>
              <a:rPr lang="da-DK" altLang="da-DK" baseline="0" dirty="0" smtClean="0"/>
              <a:t> </a:t>
            </a:r>
            <a:r>
              <a:rPr lang="da-DK" altLang="da-DK" baseline="0" dirty="0" err="1" smtClean="0"/>
              <a:t>this</a:t>
            </a:r>
            <a:r>
              <a:rPr lang="da-DK" altLang="da-DK" baseline="0" dirty="0" smtClean="0"/>
              <a:t>, </a:t>
            </a:r>
            <a:r>
              <a:rPr lang="da-DK" altLang="da-DK" baseline="0" dirty="0" err="1" smtClean="0"/>
              <a:t>we</a:t>
            </a:r>
            <a:r>
              <a:rPr lang="da-DK" altLang="da-DK" baseline="0" dirty="0" smtClean="0"/>
              <a:t> have a pool of </a:t>
            </a:r>
            <a:r>
              <a:rPr lang="da-DK" altLang="da-DK" baseline="0" dirty="0" err="1" smtClean="0"/>
              <a:t>around</a:t>
            </a:r>
            <a:r>
              <a:rPr lang="da-DK" altLang="da-DK" baseline="0" dirty="0" smtClean="0"/>
              <a:t> 250 </a:t>
            </a:r>
            <a:r>
              <a:rPr lang="da-DK" altLang="da-DK" baseline="0" dirty="0" err="1" smtClean="0"/>
              <a:t>military</a:t>
            </a:r>
            <a:r>
              <a:rPr lang="da-DK" altLang="da-DK" baseline="0" dirty="0" smtClean="0"/>
              <a:t> </a:t>
            </a:r>
            <a:r>
              <a:rPr lang="da-DK" altLang="da-DK" baseline="0" dirty="0" err="1" smtClean="0"/>
              <a:t>linguist</a:t>
            </a:r>
            <a:r>
              <a:rPr lang="da-DK" altLang="da-DK" baseline="0" dirty="0" smtClean="0"/>
              <a:t> officer reservists and 50 </a:t>
            </a:r>
            <a:r>
              <a:rPr lang="da-DK" altLang="da-DK" baseline="0" dirty="0" err="1" smtClean="0"/>
              <a:t>civilian</a:t>
            </a:r>
            <a:r>
              <a:rPr lang="da-DK" altLang="da-DK" baseline="0" dirty="0" smtClean="0"/>
              <a:t> </a:t>
            </a:r>
            <a:r>
              <a:rPr lang="da-DK" altLang="da-DK" baseline="0" dirty="0" err="1" smtClean="0"/>
              <a:t>linguists</a:t>
            </a:r>
            <a:r>
              <a:rPr lang="da-DK" altLang="da-DK" baseline="0" dirty="0" smtClean="0"/>
              <a:t> </a:t>
            </a:r>
            <a:r>
              <a:rPr lang="da-DK" altLang="da-DK" baseline="0" dirty="0" err="1" smtClean="0"/>
              <a:t>who</a:t>
            </a:r>
            <a:r>
              <a:rPr lang="da-DK" altLang="da-DK" baseline="0" dirty="0" smtClean="0"/>
              <a:t> support </a:t>
            </a:r>
            <a:r>
              <a:rPr lang="da-DK" altLang="da-DK" baseline="0" dirty="0" err="1" smtClean="0"/>
              <a:t>us</a:t>
            </a:r>
            <a:r>
              <a:rPr lang="da-DK" altLang="da-DK" baseline="0" dirty="0" smtClean="0"/>
              <a:t> in </a:t>
            </a:r>
            <a:r>
              <a:rPr lang="da-DK" altLang="da-DK" baseline="0" dirty="0" err="1" smtClean="0"/>
              <a:t>certain</a:t>
            </a:r>
            <a:r>
              <a:rPr lang="da-DK" altLang="da-DK" baseline="0" dirty="0" smtClean="0"/>
              <a:t> </a:t>
            </a:r>
            <a:r>
              <a:rPr lang="da-DK" altLang="da-DK" baseline="0" dirty="0" err="1" smtClean="0"/>
              <a:t>areas</a:t>
            </a:r>
            <a:r>
              <a:rPr lang="da-DK" altLang="da-DK" baseline="0" dirty="0" smtClean="0"/>
              <a:t> </a:t>
            </a:r>
            <a:r>
              <a:rPr lang="da-DK" altLang="da-DK" baseline="0" dirty="0" err="1" smtClean="0"/>
              <a:t>through</a:t>
            </a:r>
            <a:r>
              <a:rPr lang="da-DK" altLang="da-DK" baseline="0" dirty="0" smtClean="0"/>
              <a:t> ad hoc </a:t>
            </a:r>
            <a:r>
              <a:rPr lang="da-DK" altLang="da-DK" baseline="0" dirty="0" err="1" smtClean="0"/>
              <a:t>interaction</a:t>
            </a:r>
            <a:r>
              <a:rPr lang="da-DK" altLang="da-DK" baseline="0" dirty="0" smtClean="0"/>
              <a:t> with the </a:t>
            </a:r>
            <a:r>
              <a:rPr lang="da-DK" altLang="da-DK" baseline="0" dirty="0" err="1" smtClean="0"/>
              <a:t>peace</a:t>
            </a:r>
            <a:r>
              <a:rPr lang="da-DK" altLang="da-DK" baseline="0" dirty="0" smtClean="0"/>
              <a:t> time </a:t>
            </a:r>
            <a:r>
              <a:rPr lang="da-DK" altLang="da-DK" baseline="0" dirty="0" err="1" smtClean="0"/>
              <a:t>organization</a:t>
            </a:r>
            <a:r>
              <a:rPr lang="da-DK" altLang="da-DK" baseline="0" dirty="0" smtClean="0"/>
              <a:t>  or by </a:t>
            </a:r>
            <a:r>
              <a:rPr lang="da-DK" altLang="da-DK" baseline="0" dirty="0" err="1" smtClean="0"/>
              <a:t>being</a:t>
            </a:r>
            <a:r>
              <a:rPr lang="da-DK" altLang="da-DK" baseline="0" dirty="0" smtClean="0"/>
              <a:t> </a:t>
            </a:r>
            <a:r>
              <a:rPr lang="da-DK" altLang="da-DK" baseline="0" dirty="0" err="1" smtClean="0"/>
              <a:t>deployed</a:t>
            </a:r>
            <a:r>
              <a:rPr lang="da-DK" altLang="da-DK" baseline="0" dirty="0" smtClean="0"/>
              <a:t> as </a:t>
            </a:r>
            <a:r>
              <a:rPr lang="da-DK" altLang="da-DK" baseline="0" dirty="0" err="1" smtClean="0"/>
              <a:t>military</a:t>
            </a:r>
            <a:r>
              <a:rPr lang="da-DK" altLang="da-DK" baseline="0" dirty="0" smtClean="0"/>
              <a:t> </a:t>
            </a:r>
            <a:r>
              <a:rPr lang="da-DK" altLang="da-DK" baseline="0" dirty="0" err="1" smtClean="0"/>
              <a:t>interpreters</a:t>
            </a:r>
            <a:r>
              <a:rPr lang="da-DK" altLang="da-DK" baseline="0" dirty="0" smtClean="0"/>
              <a:t> and </a:t>
            </a:r>
            <a:r>
              <a:rPr lang="da-DK" altLang="da-DK" baseline="0" dirty="0" err="1" smtClean="0"/>
              <a:t>cultural</a:t>
            </a:r>
            <a:r>
              <a:rPr lang="da-DK" altLang="da-DK" baseline="0" dirty="0" smtClean="0"/>
              <a:t> </a:t>
            </a:r>
            <a:r>
              <a:rPr lang="da-DK" altLang="da-DK" baseline="0" dirty="0" err="1" smtClean="0"/>
              <a:t>advisors</a:t>
            </a:r>
            <a:r>
              <a:rPr lang="da-DK" altLang="da-DK" baseline="0" dirty="0" smtClean="0"/>
              <a:t>. </a:t>
            </a:r>
            <a:endParaRPr lang="da-DK" altLang="da-DK" dirty="0" smtClean="0"/>
          </a:p>
        </p:txBody>
      </p:sp>
      <p:sp>
        <p:nvSpPr>
          <p:cNvPr id="21508" name="Pladsholder til diasnummer 3"/>
          <p:cNvSpPr>
            <a:spLocks noGrp="1"/>
          </p:cNvSpPr>
          <p:nvPr>
            <p:ph type="sldNum" sz="quarter" idx="5"/>
          </p:nvPr>
        </p:nvSpPr>
        <p:spPr bwMode="auto">
          <a:noFill/>
          <a:ln>
            <a:miter lim="800000"/>
            <a:headEnd/>
            <a:tailEnd/>
          </a:ln>
        </p:spPr>
        <p:txBody>
          <a:bodyPr/>
          <a:lstStyle/>
          <a:p>
            <a:fld id="{94D61656-2388-47F6-B419-BBBF20E6685E}" type="slidenum">
              <a:rPr lang="da-DK" altLang="da-DK" smtClean="0"/>
              <a:pPr/>
              <a:t>4</a:t>
            </a:fld>
            <a:endParaRPr lang="da-DK" alt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679768" y="4510969"/>
            <a:ext cx="5438140" cy="4443413"/>
          </a:xfrm>
        </p:spPr>
        <p:txBody>
          <a:bodyPr/>
          <a:lstStyle/>
          <a:p>
            <a:r>
              <a:rPr lang="en-GB" dirty="0" smtClean="0"/>
              <a:t>Because the 2 year military linguist officer programme remains</a:t>
            </a:r>
            <a:r>
              <a:rPr lang="en-GB" baseline="0" dirty="0" smtClean="0"/>
              <a:t> our flag-ship programme, please allow me just a few more details that I hope could be of some interest to you.</a:t>
            </a:r>
            <a:endParaRPr lang="en-GB" dirty="0" smtClean="0"/>
          </a:p>
          <a:p>
            <a:endParaRPr lang="en-GB" dirty="0" smtClean="0"/>
          </a:p>
          <a:p>
            <a:r>
              <a:rPr lang="en-GB" dirty="0" smtClean="0"/>
              <a:t>During </a:t>
            </a:r>
            <a:r>
              <a:rPr lang="en-GB" dirty="0"/>
              <a:t>our education – which is closely orientated to practice - we aim to attribute three identities to our </a:t>
            </a:r>
            <a:r>
              <a:rPr lang="en-GB" dirty="0" smtClean="0"/>
              <a:t>cadets, all relating </a:t>
            </a:r>
            <a:r>
              <a:rPr lang="en-GB" dirty="0"/>
              <a:t>to language, culture and to </a:t>
            </a:r>
            <a:r>
              <a:rPr lang="en-GB" dirty="0" smtClean="0"/>
              <a:t>military knowledge and skills. The </a:t>
            </a:r>
            <a:r>
              <a:rPr lang="en-GB" dirty="0"/>
              <a:t>integration of the </a:t>
            </a:r>
            <a:r>
              <a:rPr lang="en-GB" dirty="0" smtClean="0"/>
              <a:t>three identities </a:t>
            </a:r>
            <a:r>
              <a:rPr lang="en-GB" dirty="0"/>
              <a:t>enables the student to work as a military interpreter and as a cultural advisor in mission </a:t>
            </a:r>
            <a:r>
              <a:rPr lang="en-GB" dirty="0" smtClean="0"/>
              <a:t>areas which is very unique and very different from what we can do</a:t>
            </a:r>
            <a:r>
              <a:rPr lang="en-GB" baseline="0" dirty="0" smtClean="0"/>
              <a:t> with civilian linguists</a:t>
            </a:r>
            <a:r>
              <a:rPr lang="en-GB" dirty="0" smtClean="0"/>
              <a:t>. </a:t>
            </a:r>
            <a:endParaRPr lang="da-DK" dirty="0"/>
          </a:p>
          <a:p>
            <a:r>
              <a:rPr lang="en-GB" dirty="0"/>
              <a:t> </a:t>
            </a:r>
            <a:endParaRPr lang="da-DK" dirty="0"/>
          </a:p>
          <a:p>
            <a:r>
              <a:rPr lang="en-GB" dirty="0"/>
              <a:t>One of the most common tasks our newly educated military linguists</a:t>
            </a:r>
            <a:r>
              <a:rPr lang="en-GB" dirty="0" smtClean="0"/>
              <a:t> </a:t>
            </a:r>
            <a:r>
              <a:rPr lang="en-GB" dirty="0"/>
              <a:t>perform in mission areas is to support the planning and </a:t>
            </a:r>
            <a:r>
              <a:rPr lang="en-GB" dirty="0" smtClean="0"/>
              <a:t>execution of conversations </a:t>
            </a:r>
            <a:r>
              <a:rPr lang="en-GB" dirty="0"/>
              <a:t>with local key actors. In such situations, the linguist can advise </a:t>
            </a:r>
            <a:r>
              <a:rPr lang="en-GB" dirty="0" smtClean="0"/>
              <a:t>the military unit they</a:t>
            </a:r>
            <a:r>
              <a:rPr lang="en-GB" baseline="0" dirty="0" smtClean="0"/>
              <a:t> work for, be it Danish or allied, </a:t>
            </a:r>
            <a:r>
              <a:rPr lang="en-GB" dirty="0" smtClean="0"/>
              <a:t>about </a:t>
            </a:r>
            <a:r>
              <a:rPr lang="en-GB" dirty="0"/>
              <a:t>people skills, traditions, </a:t>
            </a:r>
            <a:r>
              <a:rPr lang="en-GB" dirty="0" smtClean="0"/>
              <a:t>do’s </a:t>
            </a:r>
            <a:r>
              <a:rPr lang="en-GB" dirty="0"/>
              <a:t>and </a:t>
            </a:r>
            <a:r>
              <a:rPr lang="en-GB" dirty="0" smtClean="0"/>
              <a:t>don’ts etc.  </a:t>
            </a:r>
          </a:p>
          <a:p>
            <a:endParaRPr lang="en-GB" dirty="0"/>
          </a:p>
          <a:p>
            <a:r>
              <a:rPr lang="en-GB" dirty="0" smtClean="0"/>
              <a:t>Another </a:t>
            </a:r>
            <a:r>
              <a:rPr lang="en-GB" dirty="0"/>
              <a:t>central task is to support </a:t>
            </a:r>
            <a:r>
              <a:rPr lang="en-GB" dirty="0" smtClean="0"/>
              <a:t>staff analysis of the situation </a:t>
            </a:r>
            <a:r>
              <a:rPr lang="en-GB" dirty="0"/>
              <a:t>during which the linguist can advise </a:t>
            </a:r>
            <a:r>
              <a:rPr lang="en-GB" dirty="0" smtClean="0"/>
              <a:t>on cultural factors </a:t>
            </a:r>
            <a:r>
              <a:rPr lang="en-GB" dirty="0"/>
              <a:t>such as economy, politics, belief systems, symbols, social structures </a:t>
            </a:r>
            <a:r>
              <a:rPr lang="en-GB" dirty="0" smtClean="0"/>
              <a:t>etc. </a:t>
            </a:r>
            <a:endParaRPr lang="da-DK" dirty="0"/>
          </a:p>
          <a:p>
            <a:endParaRPr lang="en-GB" dirty="0"/>
          </a:p>
          <a:p>
            <a:r>
              <a:rPr lang="en-GB" dirty="0" smtClean="0"/>
              <a:t>For </a:t>
            </a:r>
            <a:r>
              <a:rPr lang="en-GB" dirty="0"/>
              <a:t>our Russian military linguists</a:t>
            </a:r>
            <a:r>
              <a:rPr lang="en-GB" dirty="0" smtClean="0"/>
              <a:t>, </a:t>
            </a:r>
            <a:r>
              <a:rPr lang="en-GB" dirty="0"/>
              <a:t>tasks </a:t>
            </a:r>
            <a:r>
              <a:rPr lang="en-GB" dirty="0" smtClean="0"/>
              <a:t>also include </a:t>
            </a:r>
            <a:r>
              <a:rPr lang="en-GB" dirty="0"/>
              <a:t>support to </a:t>
            </a:r>
            <a:r>
              <a:rPr lang="en-GB" dirty="0" smtClean="0"/>
              <a:t>treaty related inspections and translations.  </a:t>
            </a:r>
            <a:endParaRPr lang="da-DK" dirty="0"/>
          </a:p>
          <a:p>
            <a:r>
              <a:rPr lang="en-GB" dirty="0"/>
              <a:t> </a:t>
            </a:r>
            <a:endParaRPr lang="da-DK" dirty="0"/>
          </a:p>
          <a:p>
            <a:r>
              <a:rPr lang="en-GB" dirty="0"/>
              <a:t>After </a:t>
            </a:r>
            <a:r>
              <a:rPr lang="en-GB" dirty="0" smtClean="0"/>
              <a:t>having gone through their initial service</a:t>
            </a:r>
            <a:r>
              <a:rPr lang="en-GB" dirty="0"/>
              <a:t>, qualified military linguists</a:t>
            </a:r>
            <a:r>
              <a:rPr lang="en-GB" dirty="0" smtClean="0"/>
              <a:t> </a:t>
            </a:r>
            <a:r>
              <a:rPr lang="en-GB" dirty="0"/>
              <a:t>have the possibility to develop their language and cultural competencies through participating in various courses at </a:t>
            </a:r>
            <a:r>
              <a:rPr lang="en-GB" dirty="0" smtClean="0"/>
              <a:t>the Institute. </a:t>
            </a:r>
            <a:r>
              <a:rPr lang="en-GB" dirty="0"/>
              <a:t>Following </a:t>
            </a:r>
            <a:r>
              <a:rPr lang="en-GB" dirty="0" smtClean="0"/>
              <a:t>such advanced training, </a:t>
            </a:r>
            <a:r>
              <a:rPr lang="en-GB" dirty="0"/>
              <a:t>the </a:t>
            </a:r>
            <a:r>
              <a:rPr lang="en-GB" dirty="0" smtClean="0"/>
              <a:t>linguist can be employed at higher Headquarters as a Cultural Advisor. </a:t>
            </a:r>
          </a:p>
          <a:p>
            <a:r>
              <a:rPr lang="en-GB" dirty="0"/>
              <a:t> </a:t>
            </a:r>
            <a:endParaRPr lang="da-DK" dirty="0"/>
          </a:p>
          <a:p>
            <a:r>
              <a:rPr lang="en-GB" dirty="0" smtClean="0"/>
              <a:t>Finally,</a:t>
            </a:r>
            <a:r>
              <a:rPr lang="en-GB" baseline="0" dirty="0" smtClean="0"/>
              <a:t> after one deployment they are free </a:t>
            </a:r>
            <a:r>
              <a:rPr lang="en-GB" dirty="0" smtClean="0"/>
              <a:t>to apply for duty in other reserve corps entities, for example the army intelligence service. Many of</a:t>
            </a:r>
            <a:r>
              <a:rPr lang="en-GB" baseline="0" dirty="0" smtClean="0"/>
              <a:t> the linguistic officers volunteer for more than one deployment and also choose to stay active in the reserve entity and continues to do part time jobs for us in support of our training and education programmes.</a:t>
            </a:r>
            <a:endParaRPr lang="da-DK" dirty="0"/>
          </a:p>
          <a:p>
            <a:endParaRPr lang="da-DK" dirty="0"/>
          </a:p>
        </p:txBody>
      </p:sp>
      <p:sp>
        <p:nvSpPr>
          <p:cNvPr id="4" name="Pladsholder til diasnummer 3"/>
          <p:cNvSpPr>
            <a:spLocks noGrp="1"/>
          </p:cNvSpPr>
          <p:nvPr>
            <p:ph type="sldNum" sz="quarter" idx="10"/>
          </p:nvPr>
        </p:nvSpPr>
        <p:spPr/>
        <p:txBody>
          <a:bodyPr/>
          <a:lstStyle/>
          <a:p>
            <a:fld id="{EF0BA973-30A3-4B5D-83E7-556819259DCF}" type="slidenum">
              <a:rPr lang="da-DK" smtClean="0"/>
              <a:pPr/>
              <a:t>5</a:t>
            </a:fld>
            <a:endParaRPr lang="da-DK" dirty="0"/>
          </a:p>
        </p:txBody>
      </p:sp>
    </p:spTree>
    <p:extLst>
      <p:ext uri="{BB962C8B-B14F-4D97-AF65-F5344CB8AC3E}">
        <p14:creationId xmlns:p14="http://schemas.microsoft.com/office/powerpoint/2010/main" val="3885237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679768" y="4510969"/>
            <a:ext cx="5438140" cy="4443413"/>
          </a:xfrm>
        </p:spPr>
        <p:txBody>
          <a:bodyPr/>
          <a:lstStyle/>
          <a:p>
            <a:r>
              <a:rPr lang="en-GB" dirty="0" smtClean="0"/>
              <a:t>Because the 2 year military linguist officer programme remains</a:t>
            </a:r>
            <a:r>
              <a:rPr lang="en-GB" baseline="0" dirty="0" smtClean="0"/>
              <a:t> our flag-ship programme, please allow me just a few more details that I hope could be of some interest to you.</a:t>
            </a:r>
            <a:endParaRPr lang="en-GB" dirty="0" smtClean="0"/>
          </a:p>
          <a:p>
            <a:endParaRPr lang="en-GB" dirty="0" smtClean="0"/>
          </a:p>
          <a:p>
            <a:r>
              <a:rPr lang="en-GB" dirty="0" smtClean="0"/>
              <a:t>During </a:t>
            </a:r>
            <a:r>
              <a:rPr lang="en-GB" dirty="0"/>
              <a:t>our education – which is closely orientated to practice - we aim to attribute three identities to our </a:t>
            </a:r>
            <a:r>
              <a:rPr lang="en-GB" dirty="0" smtClean="0"/>
              <a:t>cadets, all relating </a:t>
            </a:r>
            <a:r>
              <a:rPr lang="en-GB" dirty="0"/>
              <a:t>to language, culture and to </a:t>
            </a:r>
            <a:r>
              <a:rPr lang="en-GB" dirty="0" smtClean="0"/>
              <a:t>military knowledge and skills. The </a:t>
            </a:r>
            <a:r>
              <a:rPr lang="en-GB" dirty="0"/>
              <a:t>integration of the </a:t>
            </a:r>
            <a:r>
              <a:rPr lang="en-GB" dirty="0" smtClean="0"/>
              <a:t>three identities </a:t>
            </a:r>
            <a:r>
              <a:rPr lang="en-GB" dirty="0"/>
              <a:t>enables the student to work as a military interpreter and as a cultural advisor in mission </a:t>
            </a:r>
            <a:r>
              <a:rPr lang="en-GB" dirty="0" smtClean="0"/>
              <a:t>areas which is very unique and very different from what we can do</a:t>
            </a:r>
            <a:r>
              <a:rPr lang="en-GB" baseline="0" dirty="0" smtClean="0"/>
              <a:t> with civilian linguists</a:t>
            </a:r>
            <a:r>
              <a:rPr lang="en-GB" dirty="0" smtClean="0"/>
              <a:t>. </a:t>
            </a:r>
            <a:endParaRPr lang="da-DK" dirty="0"/>
          </a:p>
          <a:p>
            <a:r>
              <a:rPr lang="en-GB" dirty="0"/>
              <a:t> </a:t>
            </a:r>
            <a:endParaRPr lang="da-DK" dirty="0"/>
          </a:p>
          <a:p>
            <a:r>
              <a:rPr lang="en-GB" dirty="0"/>
              <a:t>One of the most common tasks our newly educated military linguists</a:t>
            </a:r>
            <a:r>
              <a:rPr lang="en-GB" dirty="0" smtClean="0"/>
              <a:t> </a:t>
            </a:r>
            <a:r>
              <a:rPr lang="en-GB" dirty="0"/>
              <a:t>perform in mission areas is to support the planning and </a:t>
            </a:r>
            <a:r>
              <a:rPr lang="en-GB" dirty="0" smtClean="0"/>
              <a:t>execution of conversations </a:t>
            </a:r>
            <a:r>
              <a:rPr lang="en-GB" dirty="0"/>
              <a:t>with local key actors. In such situations, the linguist can advise </a:t>
            </a:r>
            <a:r>
              <a:rPr lang="en-GB" dirty="0" smtClean="0"/>
              <a:t>the military unit they</a:t>
            </a:r>
            <a:r>
              <a:rPr lang="en-GB" baseline="0" dirty="0" smtClean="0"/>
              <a:t> work for, be it Danish or allied, </a:t>
            </a:r>
            <a:r>
              <a:rPr lang="en-GB" dirty="0" smtClean="0"/>
              <a:t>about </a:t>
            </a:r>
            <a:r>
              <a:rPr lang="en-GB" dirty="0"/>
              <a:t>people skills, traditions, </a:t>
            </a:r>
            <a:r>
              <a:rPr lang="en-GB" dirty="0" smtClean="0"/>
              <a:t>do’s </a:t>
            </a:r>
            <a:r>
              <a:rPr lang="en-GB" dirty="0"/>
              <a:t>and </a:t>
            </a:r>
            <a:r>
              <a:rPr lang="en-GB" dirty="0" smtClean="0"/>
              <a:t>don’ts etc.  </a:t>
            </a:r>
          </a:p>
          <a:p>
            <a:endParaRPr lang="en-GB" dirty="0"/>
          </a:p>
          <a:p>
            <a:r>
              <a:rPr lang="en-GB" dirty="0" smtClean="0"/>
              <a:t>Another </a:t>
            </a:r>
            <a:r>
              <a:rPr lang="en-GB" dirty="0"/>
              <a:t>central task is to support </a:t>
            </a:r>
            <a:r>
              <a:rPr lang="en-GB" dirty="0" smtClean="0"/>
              <a:t>staff analysis of the situation </a:t>
            </a:r>
            <a:r>
              <a:rPr lang="en-GB" dirty="0"/>
              <a:t>during which the linguist can advise </a:t>
            </a:r>
            <a:r>
              <a:rPr lang="en-GB" dirty="0" smtClean="0"/>
              <a:t>on cultural factors </a:t>
            </a:r>
            <a:r>
              <a:rPr lang="en-GB" dirty="0"/>
              <a:t>such as economy, politics, belief systems, symbols, social structures </a:t>
            </a:r>
            <a:r>
              <a:rPr lang="en-GB" dirty="0" smtClean="0"/>
              <a:t>etc. </a:t>
            </a:r>
            <a:endParaRPr lang="da-DK" dirty="0"/>
          </a:p>
          <a:p>
            <a:endParaRPr lang="en-GB" dirty="0"/>
          </a:p>
          <a:p>
            <a:r>
              <a:rPr lang="en-GB" dirty="0" smtClean="0"/>
              <a:t>For </a:t>
            </a:r>
            <a:r>
              <a:rPr lang="en-GB" dirty="0"/>
              <a:t>our Russian military linguists</a:t>
            </a:r>
            <a:r>
              <a:rPr lang="en-GB" dirty="0" smtClean="0"/>
              <a:t>, </a:t>
            </a:r>
            <a:r>
              <a:rPr lang="en-GB" dirty="0"/>
              <a:t>tasks </a:t>
            </a:r>
            <a:r>
              <a:rPr lang="en-GB" dirty="0" smtClean="0"/>
              <a:t>also include </a:t>
            </a:r>
            <a:r>
              <a:rPr lang="en-GB" dirty="0"/>
              <a:t>support to </a:t>
            </a:r>
            <a:r>
              <a:rPr lang="en-GB" dirty="0" smtClean="0"/>
              <a:t>treaty related inspections and translations.  </a:t>
            </a:r>
            <a:endParaRPr lang="da-DK" dirty="0"/>
          </a:p>
          <a:p>
            <a:r>
              <a:rPr lang="en-GB" dirty="0"/>
              <a:t> </a:t>
            </a:r>
            <a:endParaRPr lang="da-DK" dirty="0"/>
          </a:p>
          <a:p>
            <a:r>
              <a:rPr lang="en-GB" dirty="0"/>
              <a:t>After </a:t>
            </a:r>
            <a:r>
              <a:rPr lang="en-GB" dirty="0" smtClean="0"/>
              <a:t>having gone through their initial service</a:t>
            </a:r>
            <a:r>
              <a:rPr lang="en-GB" dirty="0"/>
              <a:t>, qualified military linguists</a:t>
            </a:r>
            <a:r>
              <a:rPr lang="en-GB" dirty="0" smtClean="0"/>
              <a:t> </a:t>
            </a:r>
            <a:r>
              <a:rPr lang="en-GB" dirty="0"/>
              <a:t>have the possibility to develop their language and cultural competencies through participating in various courses at </a:t>
            </a:r>
            <a:r>
              <a:rPr lang="en-GB" dirty="0" smtClean="0"/>
              <a:t>the Institute. </a:t>
            </a:r>
            <a:r>
              <a:rPr lang="en-GB" dirty="0"/>
              <a:t>Following </a:t>
            </a:r>
            <a:r>
              <a:rPr lang="en-GB" dirty="0" smtClean="0"/>
              <a:t>such advanced training, </a:t>
            </a:r>
            <a:r>
              <a:rPr lang="en-GB" dirty="0"/>
              <a:t>the </a:t>
            </a:r>
            <a:r>
              <a:rPr lang="en-GB" dirty="0" smtClean="0"/>
              <a:t>linguist can be employed at higher Headquarters as a Cultural Advisor. </a:t>
            </a:r>
          </a:p>
          <a:p>
            <a:r>
              <a:rPr lang="en-GB" dirty="0"/>
              <a:t> </a:t>
            </a:r>
            <a:endParaRPr lang="da-DK" dirty="0"/>
          </a:p>
          <a:p>
            <a:r>
              <a:rPr lang="en-GB" dirty="0" smtClean="0"/>
              <a:t>Finally,</a:t>
            </a:r>
            <a:r>
              <a:rPr lang="en-GB" baseline="0" dirty="0" smtClean="0"/>
              <a:t> after one deployment they are free </a:t>
            </a:r>
            <a:r>
              <a:rPr lang="en-GB" dirty="0" smtClean="0"/>
              <a:t>to apply for duty in other reserve corps entities, for example the army intelligence service. Many of</a:t>
            </a:r>
            <a:r>
              <a:rPr lang="en-GB" baseline="0" dirty="0" smtClean="0"/>
              <a:t> the linguistic officers volunteer for more than one deployment and also choose to stay active in the reserve entity and continues to do part time jobs for us in support of our training and education programmes.</a:t>
            </a:r>
            <a:endParaRPr lang="da-DK" dirty="0"/>
          </a:p>
          <a:p>
            <a:endParaRPr lang="da-DK" dirty="0"/>
          </a:p>
        </p:txBody>
      </p:sp>
      <p:sp>
        <p:nvSpPr>
          <p:cNvPr id="4" name="Pladsholder til diasnummer 3"/>
          <p:cNvSpPr>
            <a:spLocks noGrp="1"/>
          </p:cNvSpPr>
          <p:nvPr>
            <p:ph type="sldNum" sz="quarter" idx="10"/>
          </p:nvPr>
        </p:nvSpPr>
        <p:spPr/>
        <p:txBody>
          <a:bodyPr/>
          <a:lstStyle/>
          <a:p>
            <a:fld id="{EF0BA973-30A3-4B5D-83E7-556819259DCF}" type="slidenum">
              <a:rPr lang="da-DK" smtClean="0"/>
              <a:pPr/>
              <a:t>6</a:t>
            </a:fld>
            <a:endParaRPr lang="da-DK" dirty="0"/>
          </a:p>
        </p:txBody>
      </p:sp>
    </p:spTree>
    <p:extLst>
      <p:ext uri="{BB962C8B-B14F-4D97-AF65-F5344CB8AC3E}">
        <p14:creationId xmlns:p14="http://schemas.microsoft.com/office/powerpoint/2010/main" val="388523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aseline="0" dirty="0" smtClean="0"/>
              <a:t>The </a:t>
            </a:r>
            <a:r>
              <a:rPr lang="da-DK" baseline="0" dirty="0" err="1" smtClean="0"/>
              <a:t>school</a:t>
            </a:r>
            <a:r>
              <a:rPr lang="da-DK" baseline="0" dirty="0" smtClean="0"/>
              <a:t> </a:t>
            </a:r>
            <a:r>
              <a:rPr lang="da-DK" baseline="0" dirty="0" err="1" smtClean="0"/>
              <a:t>was</a:t>
            </a:r>
            <a:r>
              <a:rPr lang="da-DK" baseline="0" dirty="0" smtClean="0"/>
              <a:t> </a:t>
            </a:r>
            <a:r>
              <a:rPr lang="da-DK" baseline="0" dirty="0" err="1" smtClean="0"/>
              <a:t>established</a:t>
            </a:r>
            <a:r>
              <a:rPr lang="da-DK" baseline="0" dirty="0" smtClean="0"/>
              <a:t> in the 50s and </a:t>
            </a:r>
            <a:r>
              <a:rPr lang="da-DK" baseline="0" dirty="0" err="1" smtClean="0"/>
              <a:t>belonged</a:t>
            </a:r>
            <a:r>
              <a:rPr lang="da-DK" baseline="0" dirty="0" smtClean="0"/>
              <a:t> to the </a:t>
            </a:r>
            <a:r>
              <a:rPr lang="da-DK" baseline="0" dirty="0" err="1" smtClean="0"/>
              <a:t>Army</a:t>
            </a:r>
            <a:r>
              <a:rPr lang="da-DK" baseline="0" dirty="0" smtClean="0"/>
              <a:t> </a:t>
            </a:r>
            <a:r>
              <a:rPr lang="da-DK" baseline="0" dirty="0" err="1" smtClean="0"/>
              <a:t>until</a:t>
            </a:r>
            <a:r>
              <a:rPr lang="da-DK" baseline="0" dirty="0" smtClean="0"/>
              <a:t> 2001</a:t>
            </a:r>
          </a:p>
          <a:p>
            <a:endParaRPr lang="da-DK" baseline="0" dirty="0" smtClean="0"/>
          </a:p>
          <a:p>
            <a:r>
              <a:rPr lang="da-DK" baseline="0" dirty="0" err="1" smtClean="0"/>
              <a:t>Please</a:t>
            </a:r>
            <a:r>
              <a:rPr lang="da-DK" baseline="0" dirty="0" smtClean="0"/>
              <a:t> note </a:t>
            </a:r>
            <a:r>
              <a:rPr lang="da-DK" baseline="0" dirty="0" err="1" smtClean="0"/>
              <a:t>that</a:t>
            </a:r>
            <a:r>
              <a:rPr lang="da-DK" baseline="0" dirty="0" smtClean="0"/>
              <a:t> </a:t>
            </a:r>
            <a:r>
              <a:rPr lang="da-DK" baseline="0" dirty="0" err="1" smtClean="0"/>
              <a:t>we</a:t>
            </a:r>
            <a:r>
              <a:rPr lang="da-DK" baseline="0" dirty="0" smtClean="0"/>
              <a:t> do not </a:t>
            </a:r>
            <a:r>
              <a:rPr lang="da-DK" baseline="0" dirty="0" err="1" smtClean="0"/>
              <a:t>any</a:t>
            </a:r>
            <a:r>
              <a:rPr lang="da-DK" baseline="0" dirty="0" smtClean="0"/>
              <a:t> more </a:t>
            </a:r>
            <a:r>
              <a:rPr lang="da-DK" baseline="0" dirty="0" err="1" smtClean="0"/>
              <a:t>train</a:t>
            </a:r>
            <a:r>
              <a:rPr lang="da-DK" baseline="0" dirty="0" smtClean="0"/>
              <a:t> </a:t>
            </a:r>
            <a:r>
              <a:rPr lang="da-DK" baseline="0" dirty="0" err="1" smtClean="0"/>
              <a:t>cadets</a:t>
            </a:r>
            <a:r>
              <a:rPr lang="da-DK" baseline="0" dirty="0" smtClean="0"/>
              <a:t> in interrogation </a:t>
            </a:r>
            <a:r>
              <a:rPr lang="da-DK" baseline="0" dirty="0" err="1" smtClean="0"/>
              <a:t>techniques</a:t>
            </a:r>
            <a:r>
              <a:rPr lang="da-DK" baseline="0" dirty="0" smtClean="0"/>
              <a:t>. </a:t>
            </a:r>
          </a:p>
          <a:p>
            <a:endParaRPr lang="da-DK" baseline="0" dirty="0" smtClean="0"/>
          </a:p>
          <a:p>
            <a:r>
              <a:rPr lang="da-DK" baseline="0" dirty="0" err="1" smtClean="0"/>
              <a:t>Also</a:t>
            </a:r>
            <a:r>
              <a:rPr lang="da-DK" baseline="0" dirty="0" smtClean="0"/>
              <a:t> the </a:t>
            </a:r>
            <a:r>
              <a:rPr lang="da-DK" baseline="0" dirty="0" err="1" smtClean="0"/>
              <a:t>training</a:t>
            </a:r>
            <a:r>
              <a:rPr lang="da-DK" baseline="0" dirty="0" smtClean="0"/>
              <a:t> of officers to the </a:t>
            </a:r>
            <a:r>
              <a:rPr lang="da-DK" baseline="0" dirty="0" err="1" smtClean="0"/>
              <a:t>intelligence</a:t>
            </a:r>
            <a:r>
              <a:rPr lang="da-DK" baseline="0" dirty="0" smtClean="0"/>
              <a:t> corps is </a:t>
            </a:r>
            <a:r>
              <a:rPr lang="da-DK" baseline="0" dirty="0" err="1" smtClean="0"/>
              <a:t>no</a:t>
            </a:r>
            <a:r>
              <a:rPr lang="da-DK" baseline="0" dirty="0" smtClean="0"/>
              <a:t> longer a </a:t>
            </a:r>
            <a:r>
              <a:rPr lang="da-DK" baseline="0" dirty="0" err="1" smtClean="0"/>
              <a:t>task</a:t>
            </a:r>
            <a:r>
              <a:rPr lang="da-DK" baseline="0" dirty="0" smtClean="0"/>
              <a:t> of </a:t>
            </a:r>
            <a:r>
              <a:rPr lang="da-DK" baseline="0" dirty="0" err="1" smtClean="0"/>
              <a:t>ours</a:t>
            </a:r>
            <a:r>
              <a:rPr lang="da-DK" baseline="0" dirty="0" smtClean="0"/>
              <a:t>.</a:t>
            </a:r>
          </a:p>
          <a:p>
            <a:endParaRPr lang="da-DK" baseline="0" dirty="0" smtClean="0"/>
          </a:p>
          <a:p>
            <a:r>
              <a:rPr lang="da-DK" baseline="0" dirty="0" smtClean="0"/>
              <a:t>In addition to the </a:t>
            </a:r>
            <a:r>
              <a:rPr lang="da-DK" baseline="0" dirty="0" err="1" smtClean="0"/>
              <a:t>languages</a:t>
            </a:r>
            <a:r>
              <a:rPr lang="da-DK" baseline="0" dirty="0" smtClean="0"/>
              <a:t> </a:t>
            </a:r>
            <a:r>
              <a:rPr lang="da-DK" baseline="0" dirty="0" err="1" smtClean="0"/>
              <a:t>mentioned</a:t>
            </a:r>
            <a:r>
              <a:rPr lang="da-DK" baseline="0" dirty="0" smtClean="0"/>
              <a:t> </a:t>
            </a:r>
            <a:r>
              <a:rPr lang="da-DK" baseline="0" dirty="0" err="1" smtClean="0"/>
              <a:t>here</a:t>
            </a:r>
            <a:r>
              <a:rPr lang="da-DK" baseline="0" dirty="0" smtClean="0"/>
              <a:t> </a:t>
            </a:r>
            <a:r>
              <a:rPr lang="da-DK" baseline="0" dirty="0" err="1" smtClean="0"/>
              <a:t>we</a:t>
            </a:r>
            <a:r>
              <a:rPr lang="da-DK" baseline="0" dirty="0" smtClean="0"/>
              <a:t> </a:t>
            </a:r>
            <a:r>
              <a:rPr lang="da-DK" baseline="0" dirty="0" err="1" smtClean="0"/>
              <a:t>also</a:t>
            </a:r>
            <a:r>
              <a:rPr lang="da-DK" baseline="0" dirty="0" smtClean="0"/>
              <a:t> </a:t>
            </a:r>
            <a:r>
              <a:rPr lang="da-DK" baseline="0" dirty="0" err="1" smtClean="0"/>
              <a:t>retrain</a:t>
            </a:r>
            <a:r>
              <a:rPr lang="da-DK" baseline="0" dirty="0" smtClean="0"/>
              <a:t> to </a:t>
            </a:r>
            <a:r>
              <a:rPr lang="da-DK" baseline="0" dirty="0" err="1" smtClean="0"/>
              <a:t>other</a:t>
            </a:r>
            <a:r>
              <a:rPr lang="da-DK" baseline="0" dirty="0" smtClean="0"/>
              <a:t> </a:t>
            </a:r>
            <a:r>
              <a:rPr lang="da-DK" baseline="0" dirty="0" err="1" smtClean="0"/>
              <a:t>languages</a:t>
            </a:r>
            <a:r>
              <a:rPr lang="da-DK" baseline="0" dirty="0" smtClean="0"/>
              <a:t> as </a:t>
            </a:r>
            <a:r>
              <a:rPr lang="da-DK" baseline="0" dirty="0" err="1" smtClean="0"/>
              <a:t>necessary</a:t>
            </a:r>
            <a:r>
              <a:rPr lang="da-DK" baseline="0" dirty="0" smtClean="0"/>
              <a:t>. For </a:t>
            </a:r>
            <a:r>
              <a:rPr lang="da-DK" baseline="0" dirty="0" err="1" smtClean="0"/>
              <a:t>example</a:t>
            </a:r>
            <a:r>
              <a:rPr lang="da-DK" baseline="0" dirty="0" smtClean="0"/>
              <a:t>, </a:t>
            </a:r>
            <a:r>
              <a:rPr lang="da-DK" baseline="0" dirty="0" err="1" smtClean="0"/>
              <a:t>during</a:t>
            </a:r>
            <a:r>
              <a:rPr lang="da-DK" baseline="0" dirty="0" smtClean="0"/>
              <a:t> the Balkan </a:t>
            </a:r>
            <a:r>
              <a:rPr lang="da-DK" baseline="0" dirty="0" err="1" smtClean="0"/>
              <a:t>wars</a:t>
            </a:r>
            <a:r>
              <a:rPr lang="da-DK" baseline="0" dirty="0" smtClean="0"/>
              <a:t> </a:t>
            </a:r>
            <a:r>
              <a:rPr lang="da-DK" baseline="0" dirty="0" err="1" smtClean="0"/>
              <a:t>we</a:t>
            </a:r>
            <a:r>
              <a:rPr lang="da-DK" baseline="0" dirty="0" smtClean="0"/>
              <a:t> re-</a:t>
            </a:r>
            <a:r>
              <a:rPr lang="da-DK" baseline="0" dirty="0" err="1" smtClean="0"/>
              <a:t>trained</a:t>
            </a:r>
            <a:r>
              <a:rPr lang="da-DK" baseline="0" dirty="0" smtClean="0"/>
              <a:t> Russian </a:t>
            </a:r>
            <a:r>
              <a:rPr lang="da-DK" baseline="0" dirty="0" err="1" smtClean="0"/>
              <a:t>speaking</a:t>
            </a:r>
            <a:r>
              <a:rPr lang="da-DK" baseline="0" dirty="0" smtClean="0"/>
              <a:t> </a:t>
            </a:r>
            <a:r>
              <a:rPr lang="da-DK" baseline="0" dirty="0" err="1" smtClean="0"/>
              <a:t>linguist</a:t>
            </a:r>
            <a:r>
              <a:rPr lang="da-DK" baseline="0" dirty="0" smtClean="0"/>
              <a:t> officers to the </a:t>
            </a:r>
            <a:r>
              <a:rPr lang="da-DK" baseline="0" dirty="0" err="1" smtClean="0"/>
              <a:t>serbo-croat</a:t>
            </a:r>
            <a:r>
              <a:rPr lang="da-DK" baseline="0" dirty="0" smtClean="0"/>
              <a:t> </a:t>
            </a:r>
            <a:r>
              <a:rPr lang="da-DK" baseline="0" dirty="0" err="1" smtClean="0"/>
              <a:t>language</a:t>
            </a:r>
            <a:r>
              <a:rPr lang="da-DK" baseline="0" dirty="0" smtClean="0"/>
              <a:t> and </a:t>
            </a:r>
            <a:r>
              <a:rPr lang="da-DK" baseline="0" dirty="0" err="1" smtClean="0"/>
              <a:t>we</a:t>
            </a:r>
            <a:r>
              <a:rPr lang="da-DK" baseline="0" dirty="0" smtClean="0"/>
              <a:t> </a:t>
            </a:r>
            <a:r>
              <a:rPr lang="da-DK" baseline="0" dirty="0" err="1" smtClean="0"/>
              <a:t>currently</a:t>
            </a:r>
            <a:r>
              <a:rPr lang="da-DK" baseline="0" dirty="0" smtClean="0"/>
              <a:t> re-</a:t>
            </a:r>
            <a:r>
              <a:rPr lang="da-DK" baseline="0" dirty="0" err="1" smtClean="0"/>
              <a:t>train</a:t>
            </a:r>
            <a:r>
              <a:rPr lang="da-DK" baseline="0" dirty="0" smtClean="0"/>
              <a:t> Russian </a:t>
            </a:r>
            <a:r>
              <a:rPr lang="da-DK" baseline="0" dirty="0" err="1" smtClean="0"/>
              <a:t>speaking</a:t>
            </a:r>
            <a:r>
              <a:rPr lang="da-DK" baseline="0" dirty="0" smtClean="0"/>
              <a:t> </a:t>
            </a:r>
            <a:r>
              <a:rPr lang="da-DK" baseline="0" dirty="0" err="1" smtClean="0"/>
              <a:t>linguist</a:t>
            </a:r>
            <a:r>
              <a:rPr lang="da-DK" baseline="0" dirty="0" smtClean="0"/>
              <a:t> officers to </a:t>
            </a:r>
            <a:r>
              <a:rPr lang="da-DK" baseline="0" dirty="0" err="1" smtClean="0"/>
              <a:t>Ukranian</a:t>
            </a:r>
            <a:r>
              <a:rPr lang="da-DK" baseline="0" dirty="0" smtClean="0"/>
              <a:t> </a:t>
            </a:r>
            <a:r>
              <a:rPr lang="da-DK" baseline="0" dirty="0" err="1" smtClean="0"/>
              <a:t>language</a:t>
            </a:r>
            <a:r>
              <a:rPr lang="da-DK" baseline="0" dirty="0" smtClean="0"/>
              <a:t> </a:t>
            </a:r>
            <a:r>
              <a:rPr lang="da-DK" baseline="0" dirty="0" err="1" smtClean="0"/>
              <a:t>before</a:t>
            </a:r>
            <a:r>
              <a:rPr lang="da-DK" baseline="0" dirty="0" smtClean="0"/>
              <a:t> sending </a:t>
            </a:r>
            <a:r>
              <a:rPr lang="da-DK" baseline="0" dirty="0" err="1" smtClean="0"/>
              <a:t>them</a:t>
            </a:r>
            <a:r>
              <a:rPr lang="da-DK" baseline="0" dirty="0" smtClean="0"/>
              <a:t> to Ukraine to support a Canadian </a:t>
            </a:r>
            <a:r>
              <a:rPr lang="da-DK" baseline="0" dirty="0" err="1" smtClean="0"/>
              <a:t>training</a:t>
            </a:r>
            <a:r>
              <a:rPr lang="da-DK" baseline="0" dirty="0" smtClean="0"/>
              <a:t> mission </a:t>
            </a:r>
            <a:r>
              <a:rPr lang="da-DK" baseline="0" dirty="0" err="1" smtClean="0"/>
              <a:t>there</a:t>
            </a:r>
            <a:r>
              <a:rPr lang="da-DK" baseline="0" dirty="0" smtClean="0"/>
              <a:t>.</a:t>
            </a:r>
          </a:p>
          <a:p>
            <a:endParaRPr lang="da-DK" baseline="0" dirty="0" smtClean="0"/>
          </a:p>
          <a:p>
            <a:endParaRPr lang="da-DK" baseline="0" dirty="0" smtClean="0"/>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pPr>
              <a:defRPr/>
            </a:pPr>
            <a:fld id="{C24315B2-D0C6-4222-ABBE-1202E32445FE}" type="slidenum">
              <a:rPr lang="da-DK" smtClean="0"/>
              <a:pPr>
                <a:defRPr/>
              </a:pPr>
              <a:t>7</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lvl="0"/>
            <a:endParaRPr lang="en-US" sz="1200" kern="1200" dirty="0" smtClean="0">
              <a:solidFill>
                <a:schemeClr val="tx1"/>
              </a:solidFill>
              <a:latin typeface="+mn-lt"/>
              <a:ea typeface="+mn-ea"/>
              <a:cs typeface="+mn-cs"/>
            </a:endParaRPr>
          </a:p>
        </p:txBody>
      </p:sp>
      <p:sp>
        <p:nvSpPr>
          <p:cNvPr id="4" name="Pladsholder til diasnummer 3"/>
          <p:cNvSpPr>
            <a:spLocks noGrp="1"/>
          </p:cNvSpPr>
          <p:nvPr>
            <p:ph type="sldNum" sz="quarter" idx="10"/>
          </p:nvPr>
        </p:nvSpPr>
        <p:spPr/>
        <p:txBody>
          <a:bodyPr/>
          <a:lstStyle/>
          <a:p>
            <a:pPr>
              <a:defRPr/>
            </a:pPr>
            <a:fld id="{C24315B2-D0C6-4222-ABBE-1202E32445FE}" type="slidenum">
              <a:rPr lang="da-DK" smtClean="0"/>
              <a:pPr>
                <a:defRPr/>
              </a:pPr>
              <a:t>8</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2D9F5AD-4966-435D-A119-B22B2D570877}" type="datetimeFigureOut">
              <a:rPr lang="da-DK" smtClean="0"/>
              <a:pPr/>
              <a:t>04-10-2019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4ED91A2-D002-4B45-9072-EE1A19BE38A3}" type="slidenum">
              <a:rPr lang="da-DK" smtClean="0"/>
              <a:pPr/>
              <a:t>‹nr.›</a:t>
            </a:fld>
            <a:endParaRPr lang="da-DK"/>
          </a:p>
        </p:txBody>
      </p:sp>
    </p:spTree>
    <p:extLst>
      <p:ext uri="{BB962C8B-B14F-4D97-AF65-F5344CB8AC3E}">
        <p14:creationId xmlns:p14="http://schemas.microsoft.com/office/powerpoint/2010/main" val="216380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ype 1 Overskrift og tekst">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99" y="6322823"/>
            <a:ext cx="1331681" cy="355651"/>
          </a:xfrm>
          <a:prstGeom prst="rect">
            <a:avLst/>
          </a:prstGeom>
        </p:spPr>
      </p:pic>
      <p:pic>
        <p:nvPicPr>
          <p:cNvPr id="8" name="Picture 2" descr="D:\Mediatek\Logo\Nyt Logo\Logo FAk-FSV\FAK_logo_navnetræk_dk.png"/>
          <p:cNvPicPr>
            <a:picLocks noChangeAspect="1" noChangeArrowheads="1"/>
          </p:cNvPicPr>
          <p:nvPr userDrawn="1"/>
        </p:nvPicPr>
        <p:blipFill>
          <a:blip r:embed="rId3" cstate="print"/>
          <a:srcRect/>
          <a:stretch>
            <a:fillRect/>
          </a:stretch>
        </p:blipFill>
        <p:spPr bwMode="auto">
          <a:xfrm>
            <a:off x="467544" y="332656"/>
            <a:ext cx="1571625" cy="1462236"/>
          </a:xfrm>
          <a:prstGeom prst="rect">
            <a:avLst/>
          </a:prstGeom>
          <a:noFill/>
          <a:ln w="9525">
            <a:noFill/>
            <a:miter lim="800000"/>
            <a:headEnd/>
            <a:tailEnd/>
          </a:ln>
        </p:spPr>
      </p:pic>
      <p:sp>
        <p:nvSpPr>
          <p:cNvPr id="10" name="Tekstboks 9"/>
          <p:cNvSpPr txBox="1"/>
          <p:nvPr userDrawn="1"/>
        </p:nvSpPr>
        <p:spPr>
          <a:xfrm>
            <a:off x="323528" y="1628800"/>
            <a:ext cx="2808312" cy="276999"/>
          </a:xfrm>
          <a:prstGeom prst="rect">
            <a:avLst/>
          </a:prstGeom>
          <a:solidFill>
            <a:schemeClr val="bg1"/>
          </a:solidFill>
        </p:spPr>
        <p:txBody>
          <a:bodyPr wrap="square" rtlCol="0">
            <a:spAutoFit/>
          </a:bodyPr>
          <a:lstStyle/>
          <a:p>
            <a:pPr algn="l"/>
            <a:r>
              <a:rPr lang="da-DK" sz="1200" dirty="0" smtClean="0">
                <a:solidFill>
                  <a:schemeClr val="tx1"/>
                </a:solidFill>
              </a:rPr>
              <a:t>ROYAL DANISH DEFENCE COLLEGE</a:t>
            </a:r>
            <a:endParaRPr lang="da-DK" sz="1200" dirty="0">
              <a:solidFill>
                <a:schemeClr val="tx1"/>
              </a:solidFill>
            </a:endParaRPr>
          </a:p>
        </p:txBody>
      </p:sp>
      <p:pic>
        <p:nvPicPr>
          <p:cNvPr id="9" name="Billede 8" descr="Macintosh HD:Users:siemschristophersiemssen:Downloads:Torch, ISK.PNG"/>
          <p:cNvPicPr>
            <a:picLocks noChangeAspect="1" noChangeArrowheads="1"/>
          </p:cNvPicPr>
          <p:nvPr userDrawn="1"/>
        </p:nvPicPr>
        <p:blipFill>
          <a:blip r:embed="rId4" cstate="print"/>
          <a:srcRect/>
          <a:stretch>
            <a:fillRect/>
          </a:stretch>
        </p:blipFill>
        <p:spPr bwMode="auto">
          <a:xfrm>
            <a:off x="8244408" y="260648"/>
            <a:ext cx="570556" cy="1152000"/>
          </a:xfrm>
          <a:prstGeom prst="rect">
            <a:avLst/>
          </a:prstGeom>
          <a:solidFill>
            <a:schemeClr val="bg1"/>
          </a:solidFill>
          <a:ln w="9525">
            <a:solidFill>
              <a:srgbClr val="FFFFFF"/>
            </a:solidFill>
            <a:miter lim="800000"/>
            <a:headEnd/>
            <a:tailEnd/>
          </a:ln>
        </p:spPr>
      </p:pic>
    </p:spTree>
    <p:extLst>
      <p:ext uri="{BB962C8B-B14F-4D97-AF65-F5344CB8AC3E}">
        <p14:creationId xmlns:p14="http://schemas.microsoft.com/office/powerpoint/2010/main" val="802793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ype 1 Overskrift og tekst">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99" y="6322823"/>
            <a:ext cx="1331681" cy="355651"/>
          </a:xfrm>
          <a:prstGeom prst="rect">
            <a:avLst/>
          </a:prstGeom>
        </p:spPr>
      </p:pic>
      <p:pic>
        <p:nvPicPr>
          <p:cNvPr id="8" name="Picture 2" descr="D:\Mediatek\Logo\Nyt Logo\Logo FAk-FSV\FAK_logo_navnetræk_dk.png"/>
          <p:cNvPicPr>
            <a:picLocks noChangeAspect="1" noChangeArrowheads="1"/>
          </p:cNvPicPr>
          <p:nvPr userDrawn="1"/>
        </p:nvPicPr>
        <p:blipFill>
          <a:blip r:embed="rId3" cstate="print"/>
          <a:srcRect/>
          <a:stretch>
            <a:fillRect/>
          </a:stretch>
        </p:blipFill>
        <p:spPr bwMode="auto">
          <a:xfrm>
            <a:off x="467544" y="404664"/>
            <a:ext cx="1571625" cy="1462236"/>
          </a:xfrm>
          <a:prstGeom prst="rect">
            <a:avLst/>
          </a:prstGeom>
          <a:noFill/>
          <a:ln w="9525">
            <a:noFill/>
            <a:miter lim="800000"/>
            <a:headEnd/>
            <a:tailEnd/>
          </a:ln>
        </p:spPr>
      </p:pic>
      <p:sp>
        <p:nvSpPr>
          <p:cNvPr id="10" name="Tekstboks 9"/>
          <p:cNvSpPr txBox="1"/>
          <p:nvPr userDrawn="1"/>
        </p:nvSpPr>
        <p:spPr>
          <a:xfrm>
            <a:off x="323528" y="1706754"/>
            <a:ext cx="2808312" cy="276999"/>
          </a:xfrm>
          <a:prstGeom prst="rect">
            <a:avLst/>
          </a:prstGeom>
          <a:solidFill>
            <a:schemeClr val="bg1"/>
          </a:solidFill>
        </p:spPr>
        <p:txBody>
          <a:bodyPr wrap="square" rtlCol="0">
            <a:spAutoFit/>
          </a:bodyPr>
          <a:lstStyle/>
          <a:p>
            <a:pPr algn="l"/>
            <a:r>
              <a:rPr lang="da-DK" sz="1200" dirty="0" smtClean="0"/>
              <a:t>ROYAL DANISH DEFENCE COLLEGE</a:t>
            </a:r>
            <a:endParaRPr lang="da-DK" sz="1200" dirty="0"/>
          </a:p>
        </p:txBody>
      </p:sp>
      <p:pic>
        <p:nvPicPr>
          <p:cNvPr id="9" name="Billede 8" descr="Macintosh HD:Users:siemschristophersiemssen:Downloads:Torch, ISK.PNG"/>
          <p:cNvPicPr>
            <a:picLocks noChangeAspect="1" noChangeArrowheads="1"/>
          </p:cNvPicPr>
          <p:nvPr userDrawn="1"/>
        </p:nvPicPr>
        <p:blipFill>
          <a:blip r:embed="rId4" cstate="print"/>
          <a:srcRect/>
          <a:stretch>
            <a:fillRect/>
          </a:stretch>
        </p:blipFill>
        <p:spPr bwMode="auto">
          <a:xfrm>
            <a:off x="8244408" y="260648"/>
            <a:ext cx="570556" cy="1152000"/>
          </a:xfrm>
          <a:prstGeom prst="rect">
            <a:avLst/>
          </a:prstGeom>
          <a:solidFill>
            <a:schemeClr val="bg1"/>
          </a:solidFill>
          <a:ln w="9525">
            <a:solidFill>
              <a:srgbClr val="FFFFFF"/>
            </a:solidFill>
            <a:miter lim="800000"/>
            <a:headEnd/>
            <a:tailEnd/>
          </a:ln>
        </p:spPr>
      </p:pic>
    </p:spTree>
    <p:extLst>
      <p:ext uri="{BB962C8B-B14F-4D97-AF65-F5344CB8AC3E}">
        <p14:creationId xmlns:p14="http://schemas.microsoft.com/office/powerpoint/2010/main" val="802793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9F5AD-4966-435D-A119-B22B2D570877}" type="datetimeFigureOut">
              <a:rPr lang="da-DK" smtClean="0"/>
              <a:pPr/>
              <a:t>04-10-2019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D91A2-D002-4B45-9072-EE1A19BE38A3}" type="slidenum">
              <a:rPr lang="da-DK" smtClean="0"/>
              <a:pPr/>
              <a:t>‹nr.›</a:t>
            </a:fld>
            <a:endParaRPr lang="da-DK"/>
          </a:p>
        </p:txBody>
      </p:sp>
    </p:spTree>
    <p:extLst>
      <p:ext uri="{BB962C8B-B14F-4D97-AF65-F5344CB8AC3E}">
        <p14:creationId xmlns:p14="http://schemas.microsoft.com/office/powerpoint/2010/main" val="2971909806"/>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txBox="1">
            <a:spLocks/>
          </p:cNvSpPr>
          <p:nvPr/>
        </p:nvSpPr>
        <p:spPr>
          <a:xfrm>
            <a:off x="1289050" y="738464"/>
            <a:ext cx="6727825" cy="663575"/>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LTC FRANK MATHIASSEN</a:t>
            </a:r>
            <a:endParaRPr kumimoji="0" lang="da-DK"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3" name="Picture 2" descr="H:\Pictures\MATHIASEN.jpg"/>
          <p:cNvPicPr>
            <a:picLocks noChangeAspect="1"/>
          </p:cNvPicPr>
          <p:nvPr/>
        </p:nvPicPr>
        <p:blipFill rotWithShape="1">
          <a:blip r:embed="rId3" cstate="print">
            <a:extLst>
              <a:ext uri="{28A0092B-C50C-407E-A947-70E740481C1C}">
                <a14:useLocalDpi xmlns:a14="http://schemas.microsoft.com/office/drawing/2010/main" val="0"/>
              </a:ext>
            </a:extLst>
          </a:blip>
          <a:srcRect l="7578" t="-1638" r="4092" b="8851"/>
          <a:stretch/>
        </p:blipFill>
        <p:spPr bwMode="auto">
          <a:xfrm>
            <a:off x="7092280" y="4005064"/>
            <a:ext cx="1433227" cy="1872208"/>
          </a:xfrm>
          <a:prstGeom prst="rect">
            <a:avLst/>
          </a:prstGeom>
          <a:noFill/>
          <a:ln>
            <a:noFill/>
          </a:ln>
          <a:effectLst>
            <a:glow>
              <a:srgbClr val="4F81BD">
                <a:alpha val="0"/>
              </a:srgbClr>
            </a:glow>
          </a:effectLst>
          <a:extLst>
            <a:ext uri="{53640926-AAD7-44D8-BBD7-CCE9431645EC}">
              <a14:shadowObscured xmlns:a14="http://schemas.microsoft.com/office/drawing/2010/main"/>
            </a:ext>
          </a:extLst>
        </p:spPr>
      </p:pic>
      <p:sp>
        <p:nvSpPr>
          <p:cNvPr id="4" name="Tekstboks 3"/>
          <p:cNvSpPr txBox="1"/>
          <p:nvPr/>
        </p:nvSpPr>
        <p:spPr>
          <a:xfrm>
            <a:off x="683567" y="2348880"/>
            <a:ext cx="7333307" cy="2031325"/>
          </a:xfrm>
          <a:prstGeom prst="rect">
            <a:avLst/>
          </a:prstGeom>
          <a:noFill/>
        </p:spPr>
        <p:txBody>
          <a:bodyPr wrap="square" rtlCol="0">
            <a:spAutoFit/>
          </a:bodyPr>
          <a:lstStyle/>
          <a:p>
            <a:r>
              <a:rPr lang="da-DK" dirty="0" smtClean="0">
                <a:latin typeface="Arial" pitchFamily="34" charset="0"/>
                <a:cs typeface="Arial" pitchFamily="34" charset="0"/>
              </a:rPr>
              <a:t>2017 – RDDC, Danish </a:t>
            </a:r>
            <a:r>
              <a:rPr lang="da-DK" dirty="0" err="1" smtClean="0">
                <a:latin typeface="Arial" pitchFamily="34" charset="0"/>
                <a:cs typeface="Arial" pitchFamily="34" charset="0"/>
              </a:rPr>
              <a:t>Defence</a:t>
            </a:r>
            <a:r>
              <a:rPr lang="da-DK" dirty="0" smtClean="0">
                <a:latin typeface="Arial" pitchFamily="34" charset="0"/>
                <a:cs typeface="Arial" pitchFamily="34" charset="0"/>
              </a:rPr>
              <a:t> Language Academy, </a:t>
            </a:r>
            <a:r>
              <a:rPr lang="da-DK" dirty="0" err="1" smtClean="0">
                <a:latin typeface="Arial" pitchFamily="34" charset="0"/>
                <a:cs typeface="Arial" pitchFamily="34" charset="0"/>
              </a:rPr>
              <a:t>Commandant</a:t>
            </a:r>
            <a:endParaRPr lang="da-DK" dirty="0" smtClean="0">
              <a:latin typeface="Arial" pitchFamily="34" charset="0"/>
              <a:cs typeface="Arial" pitchFamily="34" charset="0"/>
            </a:endParaRPr>
          </a:p>
          <a:p>
            <a:r>
              <a:rPr lang="da-DK" dirty="0" smtClean="0">
                <a:latin typeface="Arial" pitchFamily="34" charset="0"/>
                <a:cs typeface="Arial" pitchFamily="34" charset="0"/>
              </a:rPr>
              <a:t>2013 – NATO </a:t>
            </a:r>
            <a:r>
              <a:rPr lang="da-DK" dirty="0" err="1" smtClean="0">
                <a:latin typeface="Arial" pitchFamily="34" charset="0"/>
                <a:cs typeface="Arial" pitchFamily="34" charset="0"/>
              </a:rPr>
              <a:t>Defense</a:t>
            </a:r>
            <a:r>
              <a:rPr lang="da-DK" dirty="0" smtClean="0">
                <a:latin typeface="Arial" pitchFamily="34" charset="0"/>
                <a:cs typeface="Arial" pitchFamily="34" charset="0"/>
              </a:rPr>
              <a:t> College, </a:t>
            </a:r>
            <a:r>
              <a:rPr lang="da-DK" dirty="0" err="1" smtClean="0">
                <a:latin typeface="Arial" pitchFamily="34" charset="0"/>
                <a:cs typeface="Arial" pitchFamily="34" charset="0"/>
              </a:rPr>
              <a:t>Rome</a:t>
            </a:r>
            <a:r>
              <a:rPr lang="da-DK" dirty="0" smtClean="0">
                <a:latin typeface="Arial" pitchFamily="34" charset="0"/>
                <a:cs typeface="Arial" pitchFamily="34" charset="0"/>
              </a:rPr>
              <a:t> (ITA), </a:t>
            </a:r>
            <a:r>
              <a:rPr lang="da-DK" dirty="0" err="1" smtClean="0">
                <a:latin typeface="Arial" pitchFamily="34" charset="0"/>
                <a:cs typeface="Arial" pitchFamily="34" charset="0"/>
              </a:rPr>
              <a:t>Faculty</a:t>
            </a:r>
            <a:r>
              <a:rPr lang="da-DK" dirty="0" smtClean="0">
                <a:latin typeface="Arial" pitchFamily="34" charset="0"/>
                <a:cs typeface="Arial" pitchFamily="34" charset="0"/>
              </a:rPr>
              <a:t> </a:t>
            </a:r>
            <a:r>
              <a:rPr lang="da-DK" dirty="0" err="1" smtClean="0">
                <a:latin typeface="Arial" pitchFamily="34" charset="0"/>
                <a:cs typeface="Arial" pitchFamily="34" charset="0"/>
              </a:rPr>
              <a:t>Advisor</a:t>
            </a:r>
            <a:endParaRPr lang="da-DK" dirty="0" smtClean="0">
              <a:latin typeface="Arial" pitchFamily="34" charset="0"/>
              <a:cs typeface="Arial" pitchFamily="34" charset="0"/>
            </a:endParaRPr>
          </a:p>
          <a:p>
            <a:r>
              <a:rPr lang="da-DK" dirty="0" smtClean="0">
                <a:latin typeface="Arial" pitchFamily="34" charset="0"/>
                <a:cs typeface="Arial" pitchFamily="34" charset="0"/>
              </a:rPr>
              <a:t>2010 – DDPO, Head </a:t>
            </a:r>
            <a:r>
              <a:rPr lang="da-DK" dirty="0" err="1" smtClean="0">
                <a:latin typeface="Arial" pitchFamily="34" charset="0"/>
                <a:cs typeface="Arial" pitchFamily="34" charset="0"/>
              </a:rPr>
              <a:t>Recruiting</a:t>
            </a:r>
            <a:r>
              <a:rPr lang="da-DK" dirty="0" smtClean="0">
                <a:latin typeface="Arial" pitchFamily="34" charset="0"/>
                <a:cs typeface="Arial" pitchFamily="34" charset="0"/>
              </a:rPr>
              <a:t> </a:t>
            </a:r>
            <a:r>
              <a:rPr lang="da-DK" dirty="0" err="1" smtClean="0">
                <a:latin typeface="Arial" pitchFamily="34" charset="0"/>
                <a:cs typeface="Arial" pitchFamily="34" charset="0"/>
              </a:rPr>
              <a:t>Branch</a:t>
            </a:r>
            <a:endParaRPr lang="da-DK" dirty="0" smtClean="0">
              <a:latin typeface="Arial" pitchFamily="34" charset="0"/>
              <a:cs typeface="Arial" pitchFamily="34" charset="0"/>
            </a:endParaRPr>
          </a:p>
          <a:p>
            <a:r>
              <a:rPr lang="da-DK" dirty="0" smtClean="0">
                <a:latin typeface="Arial" pitchFamily="34" charset="0"/>
                <a:cs typeface="Arial" pitchFamily="34" charset="0"/>
              </a:rPr>
              <a:t>2007 – RDAF Officers Academy, Head Plans and Education</a:t>
            </a:r>
          </a:p>
          <a:p>
            <a:r>
              <a:rPr lang="da-DK" dirty="0" smtClean="0">
                <a:latin typeface="Arial" pitchFamily="34" charset="0"/>
                <a:cs typeface="Arial" pitchFamily="34" charset="0"/>
              </a:rPr>
              <a:t>2006 – RDAF </a:t>
            </a:r>
            <a:r>
              <a:rPr lang="da-DK" dirty="0" err="1" smtClean="0">
                <a:latin typeface="Arial" pitchFamily="34" charset="0"/>
                <a:cs typeface="Arial" pitchFamily="34" charset="0"/>
              </a:rPr>
              <a:t>Special</a:t>
            </a:r>
            <a:r>
              <a:rPr lang="da-DK" dirty="0" smtClean="0">
                <a:latin typeface="Arial" pitchFamily="34" charset="0"/>
                <a:cs typeface="Arial" pitchFamily="34" charset="0"/>
              </a:rPr>
              <a:t> </a:t>
            </a:r>
            <a:r>
              <a:rPr lang="da-DK" dirty="0" err="1" smtClean="0">
                <a:latin typeface="Arial" pitchFamily="34" charset="0"/>
                <a:cs typeface="Arial" pitchFamily="34" charset="0"/>
              </a:rPr>
              <a:t>Training</a:t>
            </a:r>
            <a:r>
              <a:rPr lang="da-DK" dirty="0" smtClean="0">
                <a:latin typeface="Arial" pitchFamily="34" charset="0"/>
                <a:cs typeface="Arial" pitchFamily="34" charset="0"/>
              </a:rPr>
              <a:t> </a:t>
            </a:r>
            <a:r>
              <a:rPr lang="da-DK" dirty="0" err="1" smtClean="0">
                <a:latin typeface="Arial" pitchFamily="34" charset="0"/>
                <a:cs typeface="Arial" pitchFamily="34" charset="0"/>
              </a:rPr>
              <a:t>School</a:t>
            </a:r>
            <a:r>
              <a:rPr lang="da-DK" dirty="0" smtClean="0">
                <a:latin typeface="Arial" pitchFamily="34" charset="0"/>
                <a:cs typeface="Arial" pitchFamily="34" charset="0"/>
              </a:rPr>
              <a:t>, </a:t>
            </a:r>
            <a:r>
              <a:rPr lang="da-DK" dirty="0" err="1" smtClean="0">
                <a:latin typeface="Arial" pitchFamily="34" charset="0"/>
                <a:cs typeface="Arial" pitchFamily="34" charset="0"/>
              </a:rPr>
              <a:t>Commandant</a:t>
            </a:r>
            <a:endParaRPr lang="da-DK" dirty="0" smtClean="0">
              <a:latin typeface="Arial" pitchFamily="34" charset="0"/>
              <a:cs typeface="Arial" pitchFamily="34" charset="0"/>
            </a:endParaRPr>
          </a:p>
          <a:p>
            <a:r>
              <a:rPr lang="da-DK" dirty="0" smtClean="0">
                <a:latin typeface="Arial" pitchFamily="34" charset="0"/>
                <a:cs typeface="Arial" pitchFamily="34" charset="0"/>
              </a:rPr>
              <a:t>…..</a:t>
            </a:r>
          </a:p>
          <a:p>
            <a:r>
              <a:rPr lang="da-DK" dirty="0" smtClean="0">
                <a:latin typeface="Arial" pitchFamily="34" charset="0"/>
                <a:cs typeface="Arial" pitchFamily="34" charset="0"/>
              </a:rPr>
              <a:t>1982 – </a:t>
            </a:r>
            <a:r>
              <a:rPr lang="da-DK" dirty="0" err="1" smtClean="0">
                <a:latin typeface="Arial" pitchFamily="34" charset="0"/>
                <a:cs typeface="Arial" pitchFamily="34" charset="0"/>
              </a:rPr>
              <a:t>Conscript</a:t>
            </a:r>
            <a:r>
              <a:rPr lang="da-DK" dirty="0" smtClean="0">
                <a:latin typeface="Arial" pitchFamily="34" charset="0"/>
                <a:cs typeface="Arial" pitchFamily="34" charset="0"/>
              </a:rPr>
              <a:t>, </a:t>
            </a:r>
            <a:r>
              <a:rPr lang="da-DK" dirty="0" err="1" smtClean="0">
                <a:latin typeface="Arial" pitchFamily="34" charset="0"/>
                <a:cs typeface="Arial" pitchFamily="34" charset="0"/>
              </a:rPr>
              <a:t>Skalstrup</a:t>
            </a:r>
            <a:r>
              <a:rPr lang="da-DK" dirty="0" smtClean="0">
                <a:latin typeface="Arial" pitchFamily="34" charset="0"/>
                <a:cs typeface="Arial" pitchFamily="34" charset="0"/>
              </a:rPr>
              <a:t>  </a:t>
            </a:r>
            <a:endParaRPr lang="da-DK"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4294967295"/>
          </p:nvPr>
        </p:nvSpPr>
        <p:spPr>
          <a:xfrm>
            <a:off x="1289050" y="738464"/>
            <a:ext cx="6727825" cy="663575"/>
          </a:xfrm>
        </p:spPr>
        <p:txBody>
          <a:bodyPr>
            <a:normAutofit/>
          </a:bodyPr>
          <a:lstStyle/>
          <a:p>
            <a:pPr algn="ctr" eaLnBrk="1" fontAlgn="auto" hangingPunct="1">
              <a:spcAft>
                <a:spcPts val="0"/>
              </a:spcAft>
              <a:buFont typeface="Arial" pitchFamily="34" charset="0"/>
              <a:buNone/>
              <a:defRPr/>
            </a:pPr>
            <a:r>
              <a:rPr lang="da-DK" sz="2400" b="1" dirty="0" smtClean="0">
                <a:latin typeface="Arial" pitchFamily="34" charset="0"/>
                <a:cs typeface="Arial" pitchFamily="34" charset="0"/>
              </a:rPr>
              <a:t>DANISH DEFENCE LANGUAGE ACADEMY</a:t>
            </a:r>
            <a:endParaRPr lang="da-DK" sz="2400" b="1" dirty="0">
              <a:latin typeface="Arial" pitchFamily="34" charset="0"/>
              <a:cs typeface="Arial" pitchFamily="34" charset="0"/>
            </a:endParaRPr>
          </a:p>
        </p:txBody>
      </p:sp>
      <p:pic>
        <p:nvPicPr>
          <p:cNvPr id="11268" name="Picture 2" descr="C:\Users\00187035\AppData\Local\Microsoft\Windows\Temporary Internet Files\Content.Outlook\7Y2ZGT4O\Logo ISK multicam.jpg"/>
          <p:cNvPicPr>
            <a:picLocks noChangeAspect="1" noChangeArrowheads="1"/>
          </p:cNvPicPr>
          <p:nvPr/>
        </p:nvPicPr>
        <p:blipFill>
          <a:blip r:embed="rId3" cstate="print"/>
          <a:srcRect/>
          <a:stretch>
            <a:fillRect/>
          </a:stretch>
        </p:blipFill>
        <p:spPr bwMode="auto">
          <a:xfrm>
            <a:off x="611560" y="2132856"/>
            <a:ext cx="2068512" cy="3971925"/>
          </a:xfrm>
          <a:prstGeom prst="rect">
            <a:avLst/>
          </a:prstGeom>
          <a:noFill/>
          <a:ln w="9525">
            <a:noFill/>
            <a:miter lim="800000"/>
            <a:headEnd/>
            <a:tailEnd/>
          </a:ln>
        </p:spPr>
      </p:pic>
      <p:pic>
        <p:nvPicPr>
          <p:cNvPr id="5" name="Billede 4" descr="12819332_1667800870152430_8157479333560579443_o.jpg"/>
          <p:cNvPicPr>
            <a:picLocks noChangeAspect="1"/>
          </p:cNvPicPr>
          <p:nvPr/>
        </p:nvPicPr>
        <p:blipFill>
          <a:blip r:embed="rId4" cstate="print"/>
          <a:stretch>
            <a:fillRect/>
          </a:stretch>
        </p:blipFill>
        <p:spPr>
          <a:xfrm>
            <a:off x="2771800" y="1916604"/>
            <a:ext cx="6191668" cy="4129951"/>
          </a:xfrm>
          <a:prstGeom prst="rect">
            <a:avLst/>
          </a:prstGeom>
        </p:spPr>
      </p:pic>
    </p:spTree>
    <p:extLst>
      <p:ext uri="{BB962C8B-B14F-4D97-AF65-F5344CB8AC3E}">
        <p14:creationId xmlns:p14="http://schemas.microsoft.com/office/powerpoint/2010/main" val="2564298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2"/>
          <p:cNvSpPr>
            <a:spLocks noGrp="1"/>
          </p:cNvSpPr>
          <p:nvPr>
            <p:ph type="body" sz="quarter" idx="4294967295"/>
          </p:nvPr>
        </p:nvSpPr>
        <p:spPr>
          <a:xfrm>
            <a:off x="1259632" y="764704"/>
            <a:ext cx="6507162" cy="652321"/>
          </a:xfrm>
        </p:spPr>
        <p:txBody>
          <a:bodyPr>
            <a:normAutofit/>
          </a:bodyPr>
          <a:lstStyle/>
          <a:p>
            <a:pPr marL="0" indent="0" algn="ctr">
              <a:buNone/>
            </a:pPr>
            <a:r>
              <a:rPr lang="da-DK" sz="2400" b="1" dirty="0" smtClean="0">
                <a:latin typeface="Arial" pitchFamily="34" charset="0"/>
                <a:cs typeface="Arial" pitchFamily="34" charset="0"/>
              </a:rPr>
              <a:t>MISSION</a:t>
            </a:r>
          </a:p>
        </p:txBody>
      </p:sp>
      <p:sp>
        <p:nvSpPr>
          <p:cNvPr id="12291" name="Tekstboks 5"/>
          <p:cNvSpPr txBox="1">
            <a:spLocks noChangeArrowheads="1"/>
          </p:cNvSpPr>
          <p:nvPr/>
        </p:nvSpPr>
        <p:spPr bwMode="auto">
          <a:xfrm>
            <a:off x="363538" y="2125662"/>
            <a:ext cx="4136454"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charset="0"/>
              <a:defRPr sz="3000" b="1">
                <a:solidFill>
                  <a:schemeClr val="tx1"/>
                </a:solidFill>
                <a:latin typeface="Arial" charset="0"/>
                <a:cs typeface="Arial" charset="0"/>
              </a:defRPr>
            </a:lvl1pPr>
            <a:lvl2pPr marL="742950" indent="-285750">
              <a:spcBef>
                <a:spcPts val="600"/>
              </a:spcBef>
              <a:buFont typeface="Arial" charset="0"/>
              <a:tabLst>
                <a:tab pos="34925" algn="l"/>
              </a:tabLst>
              <a:defRPr sz="2000">
                <a:solidFill>
                  <a:schemeClr val="tx1"/>
                </a:solidFill>
                <a:latin typeface="Arial" charset="0"/>
                <a:cs typeface="Arial" charset="0"/>
              </a:defRPr>
            </a:lvl2pPr>
            <a:lvl3pPr marL="1143000" indent="-228600">
              <a:spcBef>
                <a:spcPct val="20000"/>
              </a:spcBef>
              <a:buFont typeface="Arial" charset="0"/>
              <a:defRPr sz="1600">
                <a:solidFill>
                  <a:schemeClr val="tx1"/>
                </a:solidFill>
                <a:latin typeface="Arial" charset="0"/>
                <a:cs typeface="Arial" charset="0"/>
              </a:defRPr>
            </a:lvl3pPr>
            <a:lvl4pPr marL="1600200" indent="-228600">
              <a:spcBef>
                <a:spcPct val="20000"/>
              </a:spcBef>
              <a:buFont typeface="Arial" charset="0"/>
              <a:defRPr sz="16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357188" indent="-357188">
              <a:buSzPct val="90000"/>
              <a:buFont typeface="Wingdings" panose="05000000000000000000" pitchFamily="2" charset="2"/>
              <a:buChar char="ü"/>
            </a:pPr>
            <a:r>
              <a:rPr lang="en-GB" sz="1800" b="0" dirty="0" smtClean="0">
                <a:sym typeface="Wingdings" pitchFamily="2" charset="2"/>
              </a:rPr>
              <a:t>Run Danish Defence Linguist Officer education</a:t>
            </a:r>
          </a:p>
          <a:p>
            <a:pPr marL="357188" indent="-357188">
              <a:buSzPct val="90000"/>
              <a:buFont typeface="Wingdings" panose="05000000000000000000" pitchFamily="2" charset="2"/>
              <a:buChar char="ü"/>
            </a:pPr>
            <a:r>
              <a:rPr lang="en-GB" sz="1800" b="0" dirty="0" smtClean="0">
                <a:sym typeface="Wingdings" pitchFamily="2" charset="2"/>
              </a:rPr>
              <a:t>Run the CIV/MIL interpreter course</a:t>
            </a:r>
          </a:p>
          <a:p>
            <a:pPr marL="357188" indent="-357188">
              <a:buSzPct val="90000"/>
              <a:buFont typeface="Wingdings" panose="05000000000000000000" pitchFamily="2" charset="2"/>
              <a:buChar char="ü"/>
            </a:pPr>
            <a:r>
              <a:rPr lang="en-GB" sz="1800" b="0" dirty="0" smtClean="0"/>
              <a:t>Pre-deployment preparation of Linguist Officers and CIV/MIL interpreters (140 </a:t>
            </a:r>
            <a:r>
              <a:rPr lang="en-GB" sz="1800" b="0" dirty="0" err="1" smtClean="0"/>
              <a:t>pax</a:t>
            </a:r>
            <a:r>
              <a:rPr lang="en-GB" sz="1800" b="0" dirty="0" smtClean="0"/>
              <a:t> per year)</a:t>
            </a:r>
          </a:p>
          <a:p>
            <a:pPr marL="357188" indent="-357188">
              <a:buSzPct val="90000"/>
              <a:buFont typeface="Wingdings" panose="05000000000000000000" pitchFamily="2" charset="2"/>
              <a:buChar char="ü"/>
            </a:pPr>
            <a:r>
              <a:rPr lang="en-GB" sz="1800" b="0" dirty="0" smtClean="0"/>
              <a:t>Support to all services during their pre-deployment training</a:t>
            </a:r>
          </a:p>
          <a:p>
            <a:pPr marL="357188" indent="-357188">
              <a:buSzPct val="90000"/>
              <a:buFont typeface="Wingdings" panose="05000000000000000000" pitchFamily="2" charset="2"/>
              <a:buChar char="ü"/>
            </a:pPr>
            <a:r>
              <a:rPr lang="en-GB" sz="1800" b="0" dirty="0">
                <a:sym typeface="Wingdings" pitchFamily="2" charset="2"/>
              </a:rPr>
              <a:t>Teach English language and undertake cultural training of </a:t>
            </a:r>
            <a:r>
              <a:rPr lang="en-GB" sz="1800" b="0" dirty="0"/>
              <a:t> all Army, Navy and Air Force officers</a:t>
            </a:r>
          </a:p>
          <a:p>
            <a:pPr marL="357188" indent="-357188">
              <a:buSzPct val="90000"/>
              <a:buFont typeface="Wingdings" panose="05000000000000000000" pitchFamily="2" charset="2"/>
              <a:buChar char="ü"/>
            </a:pPr>
            <a:r>
              <a:rPr lang="en-GB" sz="1800" b="0" dirty="0"/>
              <a:t>English STANAG testing</a:t>
            </a:r>
          </a:p>
          <a:p>
            <a:pPr marL="357188" indent="-357188"/>
            <a:r>
              <a:rPr lang="en-GB" sz="1700" b="0" dirty="0" smtClean="0"/>
              <a:t>	</a:t>
            </a:r>
          </a:p>
        </p:txBody>
      </p:sp>
      <p:pic>
        <p:nvPicPr>
          <p:cNvPr id="7" name="Billede 6" descr="C:\Users\00187035\AppData\Local\Microsoft\Windows\Temporary Internet Files\Content.Outlook\V3Z9ZAEL\IMG_138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276872"/>
            <a:ext cx="3888432" cy="2708434"/>
          </a:xfrm>
          <a:prstGeom prst="rect">
            <a:avLst/>
          </a:prstGeom>
          <a:noFill/>
          <a:ln>
            <a:noFill/>
          </a:ln>
        </p:spPr>
      </p:pic>
    </p:spTree>
    <p:extLst>
      <p:ext uri="{BB962C8B-B14F-4D97-AF65-F5344CB8AC3E}">
        <p14:creationId xmlns:p14="http://schemas.microsoft.com/office/powerpoint/2010/main" val="3185291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p:cNvGraphicFramePr/>
          <p:nvPr>
            <p:extLst>
              <p:ext uri="{D42A27DB-BD31-4B8C-83A1-F6EECF244321}">
                <p14:modId xmlns:p14="http://schemas.microsoft.com/office/powerpoint/2010/main" val="309815815"/>
              </p:ext>
            </p:extLst>
          </p:nvPr>
        </p:nvGraphicFramePr>
        <p:xfrm>
          <a:off x="1073426" y="1326901"/>
          <a:ext cx="7119109" cy="4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boks 1"/>
          <p:cNvSpPr txBox="1"/>
          <p:nvPr/>
        </p:nvSpPr>
        <p:spPr>
          <a:xfrm>
            <a:off x="2047776" y="680641"/>
            <a:ext cx="5256584" cy="461665"/>
          </a:xfrm>
          <a:prstGeom prst="rect">
            <a:avLst/>
          </a:prstGeom>
          <a:noFill/>
        </p:spPr>
        <p:txBody>
          <a:bodyPr wrap="square" rtlCol="0">
            <a:spAutoFit/>
          </a:bodyPr>
          <a:lstStyle/>
          <a:p>
            <a:pPr algn="ctr"/>
            <a:r>
              <a:rPr lang="da-DK" sz="2400" dirty="0" smtClean="0"/>
              <a:t>ORGANISATION</a:t>
            </a:r>
            <a:endParaRPr lang="da-DK" sz="2400" dirty="0"/>
          </a:p>
        </p:txBody>
      </p:sp>
    </p:spTree>
    <p:extLst>
      <p:ext uri="{BB962C8B-B14F-4D97-AF65-F5344CB8AC3E}">
        <p14:creationId xmlns:p14="http://schemas.microsoft.com/office/powerpoint/2010/main" val="223652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graphicEl>
                                              <a:dgm id="{50EC04D7-9BFC-4391-9FE1-63C25A380222}"/>
                                            </p:graphicEl>
                                          </p:spTgt>
                                        </p:tgtEl>
                                        <p:attrNameLst>
                                          <p:attrName>style.visibility</p:attrName>
                                        </p:attrNameLst>
                                      </p:cBhvr>
                                      <p:to>
                                        <p:strVal val="visible"/>
                                      </p:to>
                                    </p:set>
                                    <p:anim calcmode="lin" valueType="num">
                                      <p:cBhvr additive="base">
                                        <p:cTn id="7" dur="500" fill="hold"/>
                                        <p:tgtEl>
                                          <p:spTgt spid="30">
                                            <p:graphicEl>
                                              <a:dgm id="{50EC04D7-9BFC-4391-9FE1-63C25A38022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graphicEl>
                                              <a:dgm id="{50EC04D7-9BFC-4391-9FE1-63C25A38022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graphicEl>
                                              <a:dgm id="{B8F02FD8-4DB7-4D3D-BE76-DAD7A414E82B}"/>
                                            </p:graphicEl>
                                          </p:spTgt>
                                        </p:tgtEl>
                                        <p:attrNameLst>
                                          <p:attrName>style.visibility</p:attrName>
                                        </p:attrNameLst>
                                      </p:cBhvr>
                                      <p:to>
                                        <p:strVal val="visible"/>
                                      </p:to>
                                    </p:set>
                                    <p:anim calcmode="lin" valueType="num">
                                      <p:cBhvr additive="base">
                                        <p:cTn id="11" dur="500" fill="hold"/>
                                        <p:tgtEl>
                                          <p:spTgt spid="30">
                                            <p:graphicEl>
                                              <a:dgm id="{B8F02FD8-4DB7-4D3D-BE76-DAD7A414E82B}"/>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
                                            <p:graphicEl>
                                              <a:dgm id="{B8F02FD8-4DB7-4D3D-BE76-DAD7A414E82B}"/>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graphicEl>
                                              <a:dgm id="{E43C8175-7386-4AA7-AFC2-058D0E7C8101}"/>
                                            </p:graphicEl>
                                          </p:spTgt>
                                        </p:tgtEl>
                                        <p:attrNameLst>
                                          <p:attrName>style.visibility</p:attrName>
                                        </p:attrNameLst>
                                      </p:cBhvr>
                                      <p:to>
                                        <p:strVal val="visible"/>
                                      </p:to>
                                    </p:set>
                                    <p:anim calcmode="lin" valueType="num">
                                      <p:cBhvr additive="base">
                                        <p:cTn id="15" dur="500" fill="hold"/>
                                        <p:tgtEl>
                                          <p:spTgt spid="30">
                                            <p:graphicEl>
                                              <a:dgm id="{E43C8175-7386-4AA7-AFC2-058D0E7C8101}"/>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
                                            <p:graphicEl>
                                              <a:dgm id="{E43C8175-7386-4AA7-AFC2-058D0E7C8101}"/>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graphicEl>
                                              <a:dgm id="{F89FBEA8-24F9-40C0-9DBA-A5DF3B3D6B23}"/>
                                            </p:graphicEl>
                                          </p:spTgt>
                                        </p:tgtEl>
                                        <p:attrNameLst>
                                          <p:attrName>style.visibility</p:attrName>
                                        </p:attrNameLst>
                                      </p:cBhvr>
                                      <p:to>
                                        <p:strVal val="visible"/>
                                      </p:to>
                                    </p:set>
                                    <p:anim calcmode="lin" valueType="num">
                                      <p:cBhvr additive="base">
                                        <p:cTn id="19" dur="500" fill="hold"/>
                                        <p:tgtEl>
                                          <p:spTgt spid="30">
                                            <p:graphicEl>
                                              <a:dgm id="{F89FBEA8-24F9-40C0-9DBA-A5DF3B3D6B2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
                                            <p:graphicEl>
                                              <a:dgm id="{F89FBEA8-24F9-40C0-9DBA-A5DF3B3D6B23}"/>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graphicEl>
                                              <a:dgm id="{5AE353C1-1706-41DC-9C10-4C7643C1CDEC}"/>
                                            </p:graphicEl>
                                          </p:spTgt>
                                        </p:tgtEl>
                                        <p:attrNameLst>
                                          <p:attrName>style.visibility</p:attrName>
                                        </p:attrNameLst>
                                      </p:cBhvr>
                                      <p:to>
                                        <p:strVal val="visible"/>
                                      </p:to>
                                    </p:set>
                                    <p:anim calcmode="lin" valueType="num">
                                      <p:cBhvr additive="base">
                                        <p:cTn id="23" dur="500" fill="hold"/>
                                        <p:tgtEl>
                                          <p:spTgt spid="30">
                                            <p:graphicEl>
                                              <a:dgm id="{5AE353C1-1706-41DC-9C10-4C7643C1CDE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
                                            <p:graphicEl>
                                              <a:dgm id="{5AE353C1-1706-41DC-9C10-4C7643C1CDE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graphicEl>
                                              <a:dgm id="{E9B55197-EA9A-4138-A2B1-DE3F1356A228}"/>
                                            </p:graphicEl>
                                          </p:spTgt>
                                        </p:tgtEl>
                                        <p:attrNameLst>
                                          <p:attrName>style.visibility</p:attrName>
                                        </p:attrNameLst>
                                      </p:cBhvr>
                                      <p:to>
                                        <p:strVal val="visible"/>
                                      </p:to>
                                    </p:set>
                                    <p:anim calcmode="lin" valueType="num">
                                      <p:cBhvr additive="base">
                                        <p:cTn id="27" dur="500" fill="hold"/>
                                        <p:tgtEl>
                                          <p:spTgt spid="30">
                                            <p:graphicEl>
                                              <a:dgm id="{E9B55197-EA9A-4138-A2B1-DE3F1356A22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
                                            <p:graphicEl>
                                              <a:dgm id="{E9B55197-EA9A-4138-A2B1-DE3F1356A228}"/>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graphicEl>
                                              <a:dgm id="{0E5FB778-8584-4E13-92D3-9DEFEEE99F02}"/>
                                            </p:graphicEl>
                                          </p:spTgt>
                                        </p:tgtEl>
                                        <p:attrNameLst>
                                          <p:attrName>style.visibility</p:attrName>
                                        </p:attrNameLst>
                                      </p:cBhvr>
                                      <p:to>
                                        <p:strVal val="visible"/>
                                      </p:to>
                                    </p:set>
                                    <p:anim calcmode="lin" valueType="num">
                                      <p:cBhvr additive="base">
                                        <p:cTn id="31" dur="500" fill="hold"/>
                                        <p:tgtEl>
                                          <p:spTgt spid="30">
                                            <p:graphicEl>
                                              <a:dgm id="{0E5FB778-8584-4E13-92D3-9DEFEEE99F0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graphicEl>
                                              <a:dgm id="{0E5FB778-8584-4E13-92D3-9DEFEEE99F02}"/>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graphicEl>
                                              <a:dgm id="{0ECFF5EE-C086-4C2C-A149-3CE15BDA95BE}"/>
                                            </p:graphicEl>
                                          </p:spTgt>
                                        </p:tgtEl>
                                        <p:attrNameLst>
                                          <p:attrName>style.visibility</p:attrName>
                                        </p:attrNameLst>
                                      </p:cBhvr>
                                      <p:to>
                                        <p:strVal val="visible"/>
                                      </p:to>
                                    </p:set>
                                    <p:anim calcmode="lin" valueType="num">
                                      <p:cBhvr additive="base">
                                        <p:cTn id="35" dur="500" fill="hold"/>
                                        <p:tgtEl>
                                          <p:spTgt spid="30">
                                            <p:graphicEl>
                                              <a:dgm id="{0ECFF5EE-C086-4C2C-A149-3CE15BDA95BE}"/>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
                                            <p:graphicEl>
                                              <a:dgm id="{0ECFF5EE-C086-4C2C-A149-3CE15BDA95BE}"/>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graphicEl>
                                              <a:dgm id="{CD35F076-AB29-4BEC-9212-3D12ACF6CB54}"/>
                                            </p:graphicEl>
                                          </p:spTgt>
                                        </p:tgtEl>
                                        <p:attrNameLst>
                                          <p:attrName>style.visibility</p:attrName>
                                        </p:attrNameLst>
                                      </p:cBhvr>
                                      <p:to>
                                        <p:strVal val="visible"/>
                                      </p:to>
                                    </p:set>
                                    <p:anim calcmode="lin" valueType="num">
                                      <p:cBhvr additive="base">
                                        <p:cTn id="39" dur="500" fill="hold"/>
                                        <p:tgtEl>
                                          <p:spTgt spid="30">
                                            <p:graphicEl>
                                              <a:dgm id="{CD35F076-AB29-4BEC-9212-3D12ACF6CB54}"/>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
                                            <p:graphicEl>
                                              <a:dgm id="{CD35F076-AB29-4BEC-9212-3D12ACF6CB54}"/>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graphicEl>
                                              <a:dgm id="{CEAB0688-6A1E-44D3-94C2-041BE0526A5D}"/>
                                            </p:graphicEl>
                                          </p:spTgt>
                                        </p:tgtEl>
                                        <p:attrNameLst>
                                          <p:attrName>style.visibility</p:attrName>
                                        </p:attrNameLst>
                                      </p:cBhvr>
                                      <p:to>
                                        <p:strVal val="visible"/>
                                      </p:to>
                                    </p:set>
                                    <p:anim calcmode="lin" valueType="num">
                                      <p:cBhvr additive="base">
                                        <p:cTn id="43" dur="500" fill="hold"/>
                                        <p:tgtEl>
                                          <p:spTgt spid="30">
                                            <p:graphicEl>
                                              <a:dgm id="{CEAB0688-6A1E-44D3-94C2-041BE0526A5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
                                            <p:graphicEl>
                                              <a:dgm id="{CEAB0688-6A1E-44D3-94C2-041BE0526A5D}"/>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graphicEl>
                                              <a:dgm id="{F6E676CB-B923-4EFF-9E1A-D5B491DA1E5F}"/>
                                            </p:graphicEl>
                                          </p:spTgt>
                                        </p:tgtEl>
                                        <p:attrNameLst>
                                          <p:attrName>style.visibility</p:attrName>
                                        </p:attrNameLst>
                                      </p:cBhvr>
                                      <p:to>
                                        <p:strVal val="visible"/>
                                      </p:to>
                                    </p:set>
                                    <p:anim calcmode="lin" valueType="num">
                                      <p:cBhvr additive="base">
                                        <p:cTn id="47" dur="500" fill="hold"/>
                                        <p:tgtEl>
                                          <p:spTgt spid="30">
                                            <p:graphicEl>
                                              <a:dgm id="{F6E676CB-B923-4EFF-9E1A-D5B491DA1E5F}"/>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
                                            <p:graphicEl>
                                              <a:dgm id="{F6E676CB-B923-4EFF-9E1A-D5B491DA1E5F}"/>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graphicEl>
                                              <a:dgm id="{DF373D53-F828-4333-A599-AB8A9A8F6605}"/>
                                            </p:graphicEl>
                                          </p:spTgt>
                                        </p:tgtEl>
                                        <p:attrNameLst>
                                          <p:attrName>style.visibility</p:attrName>
                                        </p:attrNameLst>
                                      </p:cBhvr>
                                      <p:to>
                                        <p:strVal val="visible"/>
                                      </p:to>
                                    </p:set>
                                    <p:anim calcmode="lin" valueType="num">
                                      <p:cBhvr additive="base">
                                        <p:cTn id="51" dur="500" fill="hold"/>
                                        <p:tgtEl>
                                          <p:spTgt spid="30">
                                            <p:graphicEl>
                                              <a:dgm id="{DF373D53-F828-4333-A599-AB8A9A8F6605}"/>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30">
                                            <p:graphicEl>
                                              <a:dgm id="{DF373D53-F828-4333-A599-AB8A9A8F6605}"/>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graphicEl>
                                              <a:dgm id="{3189184A-4E6B-431A-80C6-066018A7F8DB}"/>
                                            </p:graphicEl>
                                          </p:spTgt>
                                        </p:tgtEl>
                                        <p:attrNameLst>
                                          <p:attrName>style.visibility</p:attrName>
                                        </p:attrNameLst>
                                      </p:cBhvr>
                                      <p:to>
                                        <p:strVal val="visible"/>
                                      </p:to>
                                    </p:set>
                                    <p:anim calcmode="lin" valueType="num">
                                      <p:cBhvr additive="base">
                                        <p:cTn id="55" dur="500" fill="hold"/>
                                        <p:tgtEl>
                                          <p:spTgt spid="30">
                                            <p:graphicEl>
                                              <a:dgm id="{3189184A-4E6B-431A-80C6-066018A7F8DB}"/>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
                                            <p:graphicEl>
                                              <a:dgm id="{3189184A-4E6B-431A-80C6-066018A7F8DB}"/>
                                            </p:graphic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graphicEl>
                                              <a:dgm id="{568833EA-4CA9-4B9D-B995-ABC91D9ECB2B}"/>
                                            </p:graphicEl>
                                          </p:spTgt>
                                        </p:tgtEl>
                                        <p:attrNameLst>
                                          <p:attrName>style.visibility</p:attrName>
                                        </p:attrNameLst>
                                      </p:cBhvr>
                                      <p:to>
                                        <p:strVal val="visible"/>
                                      </p:to>
                                    </p:set>
                                    <p:anim calcmode="lin" valueType="num">
                                      <p:cBhvr additive="base">
                                        <p:cTn id="59" dur="500" fill="hold"/>
                                        <p:tgtEl>
                                          <p:spTgt spid="30">
                                            <p:graphicEl>
                                              <a:dgm id="{568833EA-4CA9-4B9D-B995-ABC91D9ECB2B}"/>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30">
                                            <p:graphicEl>
                                              <a:dgm id="{568833EA-4CA9-4B9D-B995-ABC91D9ECB2B}"/>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graphicEl>
                                              <a:dgm id="{9BC5B2F8-7E7C-48B9-AB4A-A05FEC8FE627}"/>
                                            </p:graphicEl>
                                          </p:spTgt>
                                        </p:tgtEl>
                                        <p:attrNameLst>
                                          <p:attrName>style.visibility</p:attrName>
                                        </p:attrNameLst>
                                      </p:cBhvr>
                                      <p:to>
                                        <p:strVal val="visible"/>
                                      </p:to>
                                    </p:set>
                                    <p:anim calcmode="lin" valueType="num">
                                      <p:cBhvr additive="base">
                                        <p:cTn id="63" dur="500" fill="hold"/>
                                        <p:tgtEl>
                                          <p:spTgt spid="30">
                                            <p:graphicEl>
                                              <a:dgm id="{9BC5B2F8-7E7C-48B9-AB4A-A05FEC8FE627}"/>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30">
                                            <p:graphicEl>
                                              <a:dgm id="{9BC5B2F8-7E7C-48B9-AB4A-A05FEC8FE627}"/>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graphicEl>
                                              <a:dgm id="{F0BE4F1D-1BBB-4E5E-AAA2-5D589207348F}"/>
                                            </p:graphicEl>
                                          </p:spTgt>
                                        </p:tgtEl>
                                        <p:attrNameLst>
                                          <p:attrName>style.visibility</p:attrName>
                                        </p:attrNameLst>
                                      </p:cBhvr>
                                      <p:to>
                                        <p:strVal val="visible"/>
                                      </p:to>
                                    </p:set>
                                    <p:anim calcmode="lin" valueType="num">
                                      <p:cBhvr additive="base">
                                        <p:cTn id="67" dur="500" fill="hold"/>
                                        <p:tgtEl>
                                          <p:spTgt spid="30">
                                            <p:graphicEl>
                                              <a:dgm id="{F0BE4F1D-1BBB-4E5E-AAA2-5D589207348F}"/>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30">
                                            <p:graphicEl>
                                              <a:dgm id="{F0BE4F1D-1BBB-4E5E-AAA2-5D589207348F}"/>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graphicEl>
                                              <a:dgm id="{A78E74F5-54B9-40C5-BEA3-1AB9D6AC2DD7}"/>
                                            </p:graphicEl>
                                          </p:spTgt>
                                        </p:tgtEl>
                                        <p:attrNameLst>
                                          <p:attrName>style.visibility</p:attrName>
                                        </p:attrNameLst>
                                      </p:cBhvr>
                                      <p:to>
                                        <p:strVal val="visible"/>
                                      </p:to>
                                    </p:set>
                                    <p:anim calcmode="lin" valueType="num">
                                      <p:cBhvr additive="base">
                                        <p:cTn id="71" dur="500" fill="hold"/>
                                        <p:tgtEl>
                                          <p:spTgt spid="30">
                                            <p:graphicEl>
                                              <a:dgm id="{A78E74F5-54B9-40C5-BEA3-1AB9D6AC2DD7}"/>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30">
                                            <p:graphicEl>
                                              <a:dgm id="{A78E74F5-54B9-40C5-BEA3-1AB9D6AC2DD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Sub>
          <a:bldDgm/>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4294967295"/>
          </p:nvPr>
        </p:nvSpPr>
        <p:spPr>
          <a:xfrm>
            <a:off x="1403648" y="764704"/>
            <a:ext cx="6507162" cy="674688"/>
          </a:xfrm>
        </p:spPr>
        <p:txBody>
          <a:bodyPr>
            <a:normAutofit/>
          </a:bodyPr>
          <a:lstStyle/>
          <a:p>
            <a:pPr algn="ctr">
              <a:buNone/>
            </a:pPr>
            <a:r>
              <a:rPr lang="en-GB" sz="2400" b="1" dirty="0" smtClean="0">
                <a:latin typeface="Arial" pitchFamily="34" charset="0"/>
                <a:cs typeface="Arial" pitchFamily="34" charset="0"/>
              </a:rPr>
              <a:t>Military Linguist Officer Education</a:t>
            </a:r>
            <a:endParaRPr lang="en-GB" sz="2400" b="1" dirty="0">
              <a:latin typeface="Arial" pitchFamily="34" charset="0"/>
              <a:cs typeface="Arial" pitchFamily="34" charset="0"/>
            </a:endParaRPr>
          </a:p>
        </p:txBody>
      </p:sp>
      <p:sp>
        <p:nvSpPr>
          <p:cNvPr id="5" name="Pladsholder til tekst 4"/>
          <p:cNvSpPr>
            <a:spLocks noGrp="1"/>
          </p:cNvSpPr>
          <p:nvPr>
            <p:ph type="body" sz="quarter" idx="4294967295"/>
          </p:nvPr>
        </p:nvSpPr>
        <p:spPr>
          <a:xfrm>
            <a:off x="611188" y="2204864"/>
            <a:ext cx="8065268" cy="3888432"/>
          </a:xfrm>
        </p:spPr>
        <p:txBody>
          <a:bodyPr>
            <a:noAutofit/>
          </a:bodyPr>
          <a:lstStyle/>
          <a:p>
            <a:r>
              <a:rPr lang="en-GB" sz="1800" dirty="0" smtClean="0">
                <a:latin typeface="Arial" pitchFamily="34" charset="0"/>
                <a:cs typeface="Arial" pitchFamily="34" charset="0"/>
              </a:rPr>
              <a:t>2 year programme - mix of Language (mainly), Culture &amp; Military training</a:t>
            </a:r>
          </a:p>
          <a:p>
            <a:r>
              <a:rPr lang="en-GB" sz="1800" dirty="0" smtClean="0">
                <a:latin typeface="Arial" pitchFamily="34" charset="0"/>
                <a:cs typeface="Arial" pitchFamily="34" charset="0"/>
              </a:rPr>
              <a:t>Currently three languages: Arabic, Russian, Dari/Persian</a:t>
            </a:r>
          </a:p>
          <a:p>
            <a:r>
              <a:rPr lang="en-GB" sz="1800" dirty="0" smtClean="0">
                <a:latin typeface="Arial" pitchFamily="34" charset="0"/>
                <a:cs typeface="Arial" pitchFamily="34" charset="0"/>
              </a:rPr>
              <a:t>App. 25 cadets graduate every year and then promoted to 1</a:t>
            </a:r>
            <a:r>
              <a:rPr lang="en-GB" sz="1800" baseline="30000" dirty="0" smtClean="0">
                <a:latin typeface="Arial" pitchFamily="34" charset="0"/>
                <a:cs typeface="Arial" pitchFamily="34" charset="0"/>
              </a:rPr>
              <a:t>st</a:t>
            </a:r>
            <a:r>
              <a:rPr lang="en-GB" sz="1800" dirty="0" smtClean="0">
                <a:latin typeface="Arial" pitchFamily="34" charset="0"/>
                <a:cs typeface="Arial" pitchFamily="34" charset="0"/>
              </a:rPr>
              <a:t> </a:t>
            </a:r>
            <a:r>
              <a:rPr lang="en-US" sz="1800" dirty="0" smtClean="0">
                <a:latin typeface="Arial" pitchFamily="34" charset="0"/>
                <a:cs typeface="Arial" pitchFamily="34" charset="0"/>
              </a:rPr>
              <a:t>lieutenant (reservist)</a:t>
            </a:r>
            <a:endParaRPr lang="en-GB" sz="1800" dirty="0" smtClean="0">
              <a:latin typeface="Arial" pitchFamily="34" charset="0"/>
              <a:cs typeface="Arial" pitchFamily="34" charset="0"/>
            </a:endParaRPr>
          </a:p>
          <a:p>
            <a:pPr lvl="0"/>
            <a:r>
              <a:rPr lang="en-US" sz="1800" dirty="0" smtClean="0">
                <a:latin typeface="Arial" pitchFamily="34" charset="0"/>
                <a:cs typeface="Arial" pitchFamily="34" charset="0"/>
                <a:sym typeface="Wingdings" pitchFamily="2" charset="2"/>
              </a:rPr>
              <a:t>The Military Linguist Officer can act as a military interpreter and as a adviser on ”tactical culture” (people skills, do’s &amp; don'ts, local impact of military footprint)</a:t>
            </a:r>
          </a:p>
          <a:p>
            <a:pPr lvl="0"/>
            <a:r>
              <a:rPr lang="en-US" sz="1800" dirty="0" smtClean="0">
                <a:latin typeface="Arial" pitchFamily="34" charset="0"/>
                <a:cs typeface="Arial" pitchFamily="34" charset="0"/>
                <a:sym typeface="Wingdings" pitchFamily="2" charset="2"/>
              </a:rPr>
              <a:t>With additional training, the Military Linguist officer can function as a staff analyst on culture and later as a cultural advisor at </a:t>
            </a:r>
            <a:r>
              <a:rPr lang="en-US" sz="1800" dirty="0" smtClean="0">
                <a:latin typeface="Arial" pitchFamily="34" charset="0"/>
                <a:cs typeface="Arial" pitchFamily="34" charset="0"/>
              </a:rPr>
              <a:t>BTN level and higher. </a:t>
            </a:r>
          </a:p>
          <a:p>
            <a:pPr lvl="0"/>
            <a:r>
              <a:rPr lang="en-US" sz="1800" dirty="0" smtClean="0">
                <a:latin typeface="Arial" pitchFamily="34" charset="0"/>
                <a:cs typeface="Arial" pitchFamily="34" charset="0"/>
              </a:rPr>
              <a:t>The Military Linguist will deploy at least once to one of the current missions. Average is 1,6 deployments.</a:t>
            </a:r>
            <a:endParaRPr lang="en-GB" sz="1800" dirty="0" smtClean="0">
              <a:latin typeface="Arial" pitchFamily="34" charset="0"/>
              <a:cs typeface="Arial" pitchFamily="34" charset="0"/>
            </a:endParaRPr>
          </a:p>
        </p:txBody>
      </p:sp>
    </p:spTree>
    <p:extLst>
      <p:ext uri="{BB962C8B-B14F-4D97-AF65-F5344CB8AC3E}">
        <p14:creationId xmlns:p14="http://schemas.microsoft.com/office/powerpoint/2010/main" val="24066923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4294967295"/>
          </p:nvPr>
        </p:nvSpPr>
        <p:spPr>
          <a:xfrm>
            <a:off x="1403648" y="764704"/>
            <a:ext cx="6507162" cy="674688"/>
          </a:xfrm>
        </p:spPr>
        <p:txBody>
          <a:bodyPr>
            <a:normAutofit/>
          </a:bodyPr>
          <a:lstStyle/>
          <a:p>
            <a:pPr algn="ctr">
              <a:buNone/>
            </a:pPr>
            <a:r>
              <a:rPr lang="en-GB" sz="2400" b="1" dirty="0" smtClean="0">
                <a:latin typeface="Arial" pitchFamily="34" charset="0"/>
                <a:cs typeface="Arial" pitchFamily="34" charset="0"/>
              </a:rPr>
              <a:t>CIV/MIL interpreter course</a:t>
            </a:r>
            <a:endParaRPr lang="en-GB" sz="2400" b="1" dirty="0">
              <a:latin typeface="Arial" pitchFamily="34" charset="0"/>
              <a:cs typeface="Arial" pitchFamily="34" charset="0"/>
            </a:endParaRPr>
          </a:p>
        </p:txBody>
      </p:sp>
      <p:sp>
        <p:nvSpPr>
          <p:cNvPr id="5" name="Pladsholder til tekst 4"/>
          <p:cNvSpPr>
            <a:spLocks noGrp="1"/>
          </p:cNvSpPr>
          <p:nvPr>
            <p:ph type="body" sz="quarter" idx="4294967295"/>
          </p:nvPr>
        </p:nvSpPr>
        <p:spPr>
          <a:xfrm>
            <a:off x="611188" y="2204864"/>
            <a:ext cx="8065268" cy="4396434"/>
          </a:xfrm>
        </p:spPr>
        <p:txBody>
          <a:bodyPr>
            <a:noAutofit/>
          </a:bodyPr>
          <a:lstStyle/>
          <a:p>
            <a:pPr lvl="0"/>
            <a:r>
              <a:rPr lang="en-GB" sz="1800" dirty="0" smtClean="0">
                <a:latin typeface="Arial" pitchFamily="34" charset="0"/>
                <a:cs typeface="Arial" pitchFamily="34" charset="0"/>
              </a:rPr>
              <a:t>15 weeks course (5 weeks of military training and 10 weeks of interpretation techniques, training in military vocabulary, tactical and technical terms and special vocabulary depending on the expected area of deployment mission)</a:t>
            </a:r>
          </a:p>
          <a:p>
            <a:r>
              <a:rPr lang="en-GB" sz="1800" dirty="0" smtClean="0">
                <a:latin typeface="Arial" pitchFamily="34" charset="0"/>
                <a:cs typeface="Arial" pitchFamily="34" charset="0"/>
              </a:rPr>
              <a:t>Currently four languages: Iraqi, </a:t>
            </a:r>
            <a:r>
              <a:rPr lang="en-GB" sz="1800" dirty="0" err="1" smtClean="0">
                <a:latin typeface="Arial" pitchFamily="34" charset="0"/>
                <a:cs typeface="Arial" pitchFamily="34" charset="0"/>
              </a:rPr>
              <a:t>Ukranian</a:t>
            </a:r>
            <a:r>
              <a:rPr lang="en-GB" sz="1800" dirty="0" smtClean="0">
                <a:latin typeface="Arial" pitchFamily="34" charset="0"/>
                <a:cs typeface="Arial" pitchFamily="34" charset="0"/>
              </a:rPr>
              <a:t>, Dari and French</a:t>
            </a:r>
          </a:p>
          <a:p>
            <a:r>
              <a:rPr lang="en-GB" sz="1800" dirty="0" smtClean="0">
                <a:latin typeface="Arial" pitchFamily="34" charset="0"/>
                <a:cs typeface="Arial" pitchFamily="34" charset="0"/>
              </a:rPr>
              <a:t>2 courses per year with 20-22 students</a:t>
            </a:r>
          </a:p>
          <a:p>
            <a:pPr lvl="0"/>
            <a:r>
              <a:rPr lang="en-US" sz="1800" dirty="0" smtClean="0">
                <a:latin typeface="Arial" pitchFamily="34" charset="0"/>
                <a:cs typeface="Arial" pitchFamily="34" charset="0"/>
                <a:sym typeface="Wingdings" pitchFamily="2" charset="2"/>
              </a:rPr>
              <a:t>The CIV/MIL interpreter complements our Military Linguists</a:t>
            </a:r>
          </a:p>
          <a:p>
            <a:pPr lvl="0"/>
            <a:r>
              <a:rPr lang="en-US" sz="1800" dirty="0">
                <a:latin typeface="Arial" pitchFamily="34" charset="0"/>
                <a:cs typeface="Arial" pitchFamily="34" charset="0"/>
              </a:rPr>
              <a:t>The </a:t>
            </a:r>
            <a:r>
              <a:rPr lang="en-US" sz="1800" dirty="0" smtClean="0">
                <a:latin typeface="Arial" pitchFamily="34" charset="0"/>
                <a:cs typeface="Arial" pitchFamily="34" charset="0"/>
              </a:rPr>
              <a:t>CIV/MIL interpreter </a:t>
            </a:r>
            <a:r>
              <a:rPr lang="en-US" sz="1800" dirty="0">
                <a:latin typeface="Arial" pitchFamily="34" charset="0"/>
                <a:cs typeface="Arial" pitchFamily="34" charset="0"/>
              </a:rPr>
              <a:t>will deploy at least once to one of the current missions. Average is </a:t>
            </a:r>
            <a:r>
              <a:rPr lang="en-US" sz="1800" dirty="0" smtClean="0">
                <a:latin typeface="Arial" pitchFamily="34" charset="0"/>
                <a:cs typeface="Arial" pitchFamily="34" charset="0"/>
              </a:rPr>
              <a:t>2 </a:t>
            </a:r>
            <a:r>
              <a:rPr lang="en-US" sz="1800" dirty="0">
                <a:latin typeface="Arial" pitchFamily="34" charset="0"/>
                <a:cs typeface="Arial" pitchFamily="34" charset="0"/>
              </a:rPr>
              <a:t>deployments</a:t>
            </a:r>
            <a:endParaRPr lang="en-US" sz="1800" dirty="0" smtClean="0">
              <a:latin typeface="Arial" pitchFamily="34" charset="0"/>
              <a:cs typeface="Arial" pitchFamily="34" charset="0"/>
              <a:sym typeface="Wingdings" pitchFamily="2" charset="2"/>
            </a:endParaRPr>
          </a:p>
        </p:txBody>
      </p:sp>
      <p:pic>
        <p:nvPicPr>
          <p:cNvPr id="2050" name="Picture 2" descr="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787056"/>
            <a:ext cx="2476875" cy="181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9521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descr="C:\Users\00187035\Desktop\2.jpg"/>
          <p:cNvPicPr>
            <a:picLocks noChangeAspect="1" noChangeArrowheads="1"/>
          </p:cNvPicPr>
          <p:nvPr/>
        </p:nvPicPr>
        <p:blipFill>
          <a:blip r:embed="rId3" cstate="print"/>
          <a:srcRect/>
          <a:stretch>
            <a:fillRect/>
          </a:stretch>
        </p:blipFill>
        <p:spPr bwMode="auto">
          <a:xfrm>
            <a:off x="363262" y="2094120"/>
            <a:ext cx="3215535" cy="1910944"/>
          </a:xfrm>
          <a:prstGeom prst="rect">
            <a:avLst/>
          </a:prstGeom>
          <a:noFill/>
          <a:ln w="9525">
            <a:noFill/>
            <a:miter lim="800000"/>
            <a:headEnd/>
            <a:tailEnd/>
          </a:ln>
        </p:spPr>
      </p:pic>
      <p:sp>
        <p:nvSpPr>
          <p:cNvPr id="4" name="Pladsholder til tekst 1"/>
          <p:cNvSpPr>
            <a:spLocks noGrp="1"/>
          </p:cNvSpPr>
          <p:nvPr>
            <p:ph type="body" sz="quarter" idx="4294967295"/>
          </p:nvPr>
        </p:nvSpPr>
        <p:spPr>
          <a:xfrm>
            <a:off x="1259632" y="692696"/>
            <a:ext cx="6727825" cy="663575"/>
          </a:xfrm>
        </p:spPr>
        <p:txBody>
          <a:bodyPr>
            <a:normAutofit/>
          </a:bodyPr>
          <a:lstStyle/>
          <a:p>
            <a:pPr algn="ctr" eaLnBrk="1" fontAlgn="auto" hangingPunct="1">
              <a:spcAft>
                <a:spcPts val="0"/>
              </a:spcAft>
              <a:buFont typeface="Arial" pitchFamily="34" charset="0"/>
              <a:buNone/>
              <a:defRPr/>
            </a:pPr>
            <a:r>
              <a:rPr lang="da-DK" sz="2400" b="1" dirty="0" smtClean="0">
                <a:latin typeface="Arial" pitchFamily="34" charset="0"/>
                <a:cs typeface="Arial" pitchFamily="34" charset="0"/>
              </a:rPr>
              <a:t>DDLA 1954 - 2019</a:t>
            </a:r>
            <a:endParaRPr lang="da-DK" sz="2400" b="1" dirty="0">
              <a:latin typeface="Arial" pitchFamily="34" charset="0"/>
              <a:cs typeface="Arial" pitchFamily="34" charset="0"/>
            </a:endParaRPr>
          </a:p>
        </p:txBody>
      </p:sp>
      <p:pic>
        <p:nvPicPr>
          <p:cNvPr id="5" name="Picture 2" descr="C:\Users\00187035\Desktop\4.jpg"/>
          <p:cNvPicPr>
            <a:picLocks noChangeAspect="1" noChangeArrowheads="1"/>
          </p:cNvPicPr>
          <p:nvPr/>
        </p:nvPicPr>
        <p:blipFill>
          <a:blip r:embed="rId4" cstate="print"/>
          <a:srcRect/>
          <a:stretch>
            <a:fillRect/>
          </a:stretch>
        </p:blipFill>
        <p:spPr bwMode="auto">
          <a:xfrm>
            <a:off x="3635896" y="2996952"/>
            <a:ext cx="2520281" cy="1918138"/>
          </a:xfrm>
          <a:prstGeom prst="rect">
            <a:avLst/>
          </a:prstGeom>
          <a:noFill/>
          <a:ln w="9525">
            <a:noFill/>
            <a:miter lim="800000"/>
            <a:headEnd/>
            <a:tailEnd/>
          </a:ln>
        </p:spPr>
      </p:pic>
      <p:sp>
        <p:nvSpPr>
          <p:cNvPr id="8" name="Tekstboks 7"/>
          <p:cNvSpPr txBox="1"/>
          <p:nvPr/>
        </p:nvSpPr>
        <p:spPr>
          <a:xfrm>
            <a:off x="6228184" y="2780928"/>
            <a:ext cx="2736304" cy="1923604"/>
          </a:xfrm>
          <a:prstGeom prst="rect">
            <a:avLst/>
          </a:prstGeom>
          <a:noFill/>
        </p:spPr>
        <p:txBody>
          <a:bodyPr wrap="square" rtlCol="0">
            <a:spAutoFit/>
          </a:bodyPr>
          <a:lstStyle/>
          <a:p>
            <a:pPr>
              <a:tabLst>
                <a:tab pos="1166813" algn="l"/>
              </a:tabLst>
            </a:pPr>
            <a:r>
              <a:rPr lang="en-GB" sz="1700" u="sng" dirty="0" smtClean="0">
                <a:latin typeface="Arial" panose="020B0604020202020204" pitchFamily="34" charset="0"/>
                <a:cs typeface="Arial" panose="020B0604020202020204" pitchFamily="34" charset="0"/>
              </a:rPr>
              <a:t>Languages</a:t>
            </a:r>
            <a:r>
              <a:rPr lang="en-GB" sz="1700" dirty="0" smtClean="0">
                <a:latin typeface="Arial" panose="020B0604020202020204" pitchFamily="34" charset="0"/>
                <a:cs typeface="Arial" panose="020B0604020202020204" pitchFamily="34" charset="0"/>
              </a:rPr>
              <a:t>:</a:t>
            </a:r>
          </a:p>
          <a:p>
            <a:pPr>
              <a:buFont typeface="Arial" pitchFamily="34" charset="0"/>
              <a:buChar char="•"/>
              <a:tabLst>
                <a:tab pos="1166813" algn="l"/>
              </a:tabLst>
            </a:pPr>
            <a:r>
              <a:rPr lang="en-GB" sz="1700" dirty="0" smtClean="0">
                <a:latin typeface="Arial" panose="020B0604020202020204" pitchFamily="34" charset="0"/>
                <a:cs typeface="Arial" panose="020B0604020202020204" pitchFamily="34" charset="0"/>
              </a:rPr>
              <a:t> Russian, since 1957</a:t>
            </a:r>
          </a:p>
          <a:p>
            <a:pPr>
              <a:buFont typeface="Arial" pitchFamily="34" charset="0"/>
              <a:buChar char="•"/>
              <a:tabLst>
                <a:tab pos="1166813" algn="l"/>
              </a:tabLst>
            </a:pPr>
            <a:r>
              <a:rPr lang="en-GB" sz="1700" dirty="0" smtClean="0">
                <a:latin typeface="Arial" panose="020B0604020202020204" pitchFamily="34" charset="0"/>
                <a:cs typeface="Arial" panose="020B0604020202020204" pitchFamily="34" charset="0"/>
              </a:rPr>
              <a:t> Polish, 1987-1993</a:t>
            </a:r>
          </a:p>
          <a:p>
            <a:pPr>
              <a:buFont typeface="Arial" pitchFamily="34" charset="0"/>
              <a:buChar char="•"/>
              <a:tabLst>
                <a:tab pos="1166813" algn="l"/>
              </a:tabLst>
            </a:pPr>
            <a:r>
              <a:rPr lang="en-GB" sz="1700" dirty="0" smtClean="0">
                <a:latin typeface="Arial" panose="020B0604020202020204" pitchFamily="34" charset="0"/>
                <a:cs typeface="Arial" panose="020B0604020202020204" pitchFamily="34" charset="0"/>
              </a:rPr>
              <a:t> Arabic, s. 1994</a:t>
            </a:r>
          </a:p>
          <a:p>
            <a:pPr>
              <a:buFont typeface="Arial" pitchFamily="34" charset="0"/>
              <a:buChar char="•"/>
              <a:tabLst>
                <a:tab pos="1166813" algn="l"/>
              </a:tabLst>
            </a:pPr>
            <a:r>
              <a:rPr lang="en-GB" sz="1700" dirty="0" smtClean="0">
                <a:latin typeface="Arial" panose="020B0604020202020204" pitchFamily="34" charset="0"/>
                <a:cs typeface="Arial" panose="020B0604020202020204" pitchFamily="34" charset="0"/>
              </a:rPr>
              <a:t> Pashto + Dari, s. 2001</a:t>
            </a:r>
          </a:p>
          <a:p>
            <a:pPr>
              <a:buFont typeface="Arial" pitchFamily="34" charset="0"/>
              <a:buChar char="•"/>
              <a:tabLst>
                <a:tab pos="1166813" algn="l"/>
              </a:tabLst>
            </a:pPr>
            <a:r>
              <a:rPr lang="en-GB" sz="1700" dirty="0" smtClean="0">
                <a:latin typeface="Arial" panose="020B0604020202020204" pitchFamily="34" charset="0"/>
                <a:cs typeface="Arial" panose="020B0604020202020204" pitchFamily="34" charset="0"/>
              </a:rPr>
              <a:t> English testing, s.1995</a:t>
            </a:r>
          </a:p>
          <a:p>
            <a:pPr>
              <a:buFont typeface="Arial" pitchFamily="34" charset="0"/>
              <a:buChar char="•"/>
              <a:tabLst>
                <a:tab pos="1166813" algn="l"/>
              </a:tabLst>
            </a:pPr>
            <a:r>
              <a:rPr lang="en-GB" sz="1700" dirty="0" smtClean="0">
                <a:latin typeface="Arial" panose="020B0604020202020204" pitchFamily="34" charset="0"/>
                <a:cs typeface="Arial" panose="020B0604020202020204" pitchFamily="34" charset="0"/>
              </a:rPr>
              <a:t> English teaching, s.2015</a:t>
            </a:r>
            <a:endParaRPr lang="en-GB" sz="1700" dirty="0">
              <a:latin typeface="Arial" panose="020B0604020202020204" pitchFamily="34" charset="0"/>
              <a:cs typeface="Arial" panose="020B0604020202020204" pitchFamily="34" charset="0"/>
            </a:endParaRPr>
          </a:p>
        </p:txBody>
      </p:sp>
      <p:sp>
        <p:nvSpPr>
          <p:cNvPr id="9" name="Tekstboks 8"/>
          <p:cNvSpPr txBox="1"/>
          <p:nvPr/>
        </p:nvSpPr>
        <p:spPr>
          <a:xfrm>
            <a:off x="5436096" y="4581128"/>
            <a:ext cx="697627" cy="369332"/>
          </a:xfrm>
          <a:prstGeom prst="rect">
            <a:avLst/>
          </a:prstGeom>
          <a:noFill/>
        </p:spPr>
        <p:txBody>
          <a:bodyPr wrap="none" rtlCol="0">
            <a:spAutoFit/>
          </a:bodyPr>
          <a:lstStyle/>
          <a:p>
            <a:r>
              <a:rPr lang="da-DK" b="1" dirty="0" smtClean="0">
                <a:solidFill>
                  <a:srgbClr val="FF0000"/>
                </a:solidFill>
              </a:rPr>
              <a:t>1981</a:t>
            </a:r>
            <a:endParaRPr lang="da-DK" b="1" dirty="0">
              <a:solidFill>
                <a:srgbClr val="FF0000"/>
              </a:solidFill>
            </a:endParaRPr>
          </a:p>
        </p:txBody>
      </p:sp>
      <p:sp>
        <p:nvSpPr>
          <p:cNvPr id="10" name="Tekstboks 9"/>
          <p:cNvSpPr txBox="1"/>
          <p:nvPr/>
        </p:nvSpPr>
        <p:spPr>
          <a:xfrm>
            <a:off x="2794253" y="3635732"/>
            <a:ext cx="697627" cy="369332"/>
          </a:xfrm>
          <a:prstGeom prst="rect">
            <a:avLst/>
          </a:prstGeom>
          <a:noFill/>
        </p:spPr>
        <p:txBody>
          <a:bodyPr wrap="none" rtlCol="0">
            <a:spAutoFit/>
          </a:bodyPr>
          <a:lstStyle/>
          <a:p>
            <a:r>
              <a:rPr lang="da-DK" b="1" dirty="0" smtClean="0">
                <a:solidFill>
                  <a:srgbClr val="FF0000"/>
                </a:solidFill>
              </a:rPr>
              <a:t>1957</a:t>
            </a:r>
            <a:endParaRPr lang="da-DK" b="1" dirty="0">
              <a:solidFill>
                <a:srgbClr val="FF0000"/>
              </a:solidFill>
            </a:endParaRPr>
          </a:p>
        </p:txBody>
      </p:sp>
      <p:sp>
        <p:nvSpPr>
          <p:cNvPr id="13" name="Tekstboks 12"/>
          <p:cNvSpPr txBox="1"/>
          <p:nvPr/>
        </p:nvSpPr>
        <p:spPr>
          <a:xfrm>
            <a:off x="323528" y="4410978"/>
            <a:ext cx="5328591" cy="1754326"/>
          </a:xfrm>
          <a:prstGeom prst="rect">
            <a:avLst/>
          </a:prstGeom>
          <a:noFill/>
        </p:spPr>
        <p:txBody>
          <a:bodyPr wrap="square" rtlCol="0">
            <a:spAutoFit/>
          </a:bodyPr>
          <a:lstStyle/>
          <a:p>
            <a:pPr>
              <a:tabLst>
                <a:tab pos="1166813" algn="l"/>
              </a:tabLst>
            </a:pPr>
            <a:r>
              <a:rPr lang="en-GB" u="sng" dirty="0" smtClean="0">
                <a:latin typeface="Arial" panose="020B0604020202020204" pitchFamily="34" charset="0"/>
                <a:cs typeface="Arial" panose="020B0604020202020204" pitchFamily="34" charset="0"/>
              </a:rPr>
              <a:t>Special training and research</a:t>
            </a:r>
            <a:r>
              <a:rPr lang="en-GB" dirty="0" smtClean="0">
                <a:latin typeface="Arial" panose="020B0604020202020204" pitchFamily="34" charset="0"/>
                <a:cs typeface="Arial" panose="020B0604020202020204" pitchFamily="34" charset="0"/>
              </a:rPr>
              <a:t>:</a:t>
            </a:r>
          </a:p>
          <a:p>
            <a:pPr marL="173038" indent="-173038">
              <a:buFont typeface="Arial" panose="020B0604020202020204" pitchFamily="34" charset="0"/>
              <a:buChar char="•"/>
              <a:tabLst>
                <a:tab pos="1166813" algn="l"/>
                <a:tab pos="1431925" algn="l"/>
              </a:tabLst>
            </a:pPr>
            <a:r>
              <a:rPr lang="en-GB" dirty="0" smtClean="0">
                <a:latin typeface="Arial" panose="020B0604020202020204" pitchFamily="34" charset="0"/>
                <a:cs typeface="Arial" panose="020B0604020202020204" pitchFamily="34" charset="0"/>
              </a:rPr>
              <a:t>Intelligence, until 2003</a:t>
            </a:r>
          </a:p>
          <a:p>
            <a:pPr marL="173038" indent="-173038">
              <a:buFont typeface="Arial" panose="020B0604020202020204" pitchFamily="34" charset="0"/>
              <a:buChar char="•"/>
              <a:tabLst>
                <a:tab pos="1166813" algn="l"/>
                <a:tab pos="1431925" algn="l"/>
              </a:tabLst>
            </a:pPr>
            <a:r>
              <a:rPr lang="en-GB" dirty="0" smtClean="0">
                <a:latin typeface="Arial" panose="020B0604020202020204" pitchFamily="34" charset="0"/>
                <a:cs typeface="Arial" panose="020B0604020202020204" pitchFamily="34" charset="0"/>
              </a:rPr>
              <a:t>Interrogation techniques, until 2006</a:t>
            </a:r>
          </a:p>
          <a:p>
            <a:pPr marL="173038" indent="-173038">
              <a:buFont typeface="Arial" panose="020B0604020202020204" pitchFamily="34" charset="0"/>
              <a:buChar char="•"/>
              <a:tabLst>
                <a:tab pos="1166813" algn="l"/>
                <a:tab pos="1431925" algn="l"/>
              </a:tabLst>
            </a:pPr>
            <a:r>
              <a:rPr lang="en-GB" dirty="0" smtClean="0">
                <a:latin typeface="Arial" panose="020B0604020202020204" pitchFamily="34" charset="0"/>
                <a:cs typeface="Arial" panose="020B0604020202020204" pitchFamily="34" charset="0"/>
              </a:rPr>
              <a:t>CFE Treaty </a:t>
            </a:r>
            <a:r>
              <a:rPr lang="en-GB" dirty="0">
                <a:latin typeface="Arial" panose="020B0604020202020204" pitchFamily="34" charset="0"/>
                <a:cs typeface="Arial" panose="020B0604020202020204" pitchFamily="34" charset="0"/>
              </a:rPr>
              <a:t>Inspections, since </a:t>
            </a:r>
            <a:r>
              <a:rPr lang="en-GB" dirty="0" smtClean="0">
                <a:latin typeface="Arial" panose="020B0604020202020204" pitchFamily="34" charset="0"/>
                <a:cs typeface="Arial" panose="020B0604020202020204" pitchFamily="34" charset="0"/>
              </a:rPr>
              <a:t>1991</a:t>
            </a:r>
            <a:endParaRPr lang="en-GB"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tabLst>
                <a:tab pos="1166813" algn="l"/>
                <a:tab pos="1431925" algn="l"/>
              </a:tabLst>
            </a:pPr>
            <a:r>
              <a:rPr lang="en-GB" dirty="0" smtClean="0">
                <a:latin typeface="Arial" panose="020B0604020202020204" pitchFamily="34" charset="0"/>
                <a:cs typeface="Arial" panose="020B0604020202020204" pitchFamily="34" charset="0"/>
              </a:rPr>
              <a:t>Research in </a:t>
            </a:r>
            <a:r>
              <a:rPr lang="en-GB" dirty="0">
                <a:latin typeface="Arial" panose="020B0604020202020204" pitchFamily="34" charset="0"/>
                <a:cs typeface="Arial" panose="020B0604020202020204" pitchFamily="34" charset="0"/>
              </a:rPr>
              <a:t>“Culture as </a:t>
            </a:r>
            <a:r>
              <a:rPr lang="en-GB" dirty="0" smtClean="0">
                <a:latin typeface="Arial" panose="020B0604020202020204" pitchFamily="34" charset="0"/>
                <a:cs typeface="Arial" panose="020B0604020202020204" pitchFamily="34" charset="0"/>
              </a:rPr>
              <a:t>operational </a:t>
            </a:r>
            <a:r>
              <a:rPr lang="en-GB" dirty="0">
                <a:latin typeface="Arial" panose="020B0604020202020204" pitchFamily="34" charset="0"/>
                <a:cs typeface="Arial" panose="020B0604020202020204" pitchFamily="34" charset="0"/>
              </a:rPr>
              <a:t>enabler”, since </a:t>
            </a:r>
            <a:r>
              <a:rPr lang="en-GB" dirty="0" smtClean="0">
                <a:latin typeface="Arial" panose="020B0604020202020204" pitchFamily="34" charset="0"/>
                <a:cs typeface="Arial" panose="020B0604020202020204" pitchFamily="34" charset="0"/>
              </a:rPr>
              <a:t>2010	</a:t>
            </a:r>
            <a:endParaRPr lang="en-GB" dirty="0">
              <a:latin typeface="Arial" panose="020B0604020202020204" pitchFamily="34" charset="0"/>
              <a:cs typeface="Arial" panose="020B0604020202020204" pitchFamily="34" charset="0"/>
            </a:endParaRPr>
          </a:p>
        </p:txBody>
      </p:sp>
      <p:pic>
        <p:nvPicPr>
          <p:cNvPr id="12" name="Billede 11" descr="UDNÆVN PL HOLD 2015-2017.jpg"/>
          <p:cNvPicPr>
            <a:picLocks noChangeAspect="1"/>
          </p:cNvPicPr>
          <p:nvPr/>
        </p:nvPicPr>
        <p:blipFill>
          <a:blip r:embed="rId5" cstate="print"/>
          <a:stretch>
            <a:fillRect/>
          </a:stretch>
        </p:blipFill>
        <p:spPr>
          <a:xfrm>
            <a:off x="5927948" y="4979316"/>
            <a:ext cx="3216052" cy="1878684"/>
          </a:xfrm>
          <a:prstGeom prst="rect">
            <a:avLst/>
          </a:prstGeom>
        </p:spPr>
      </p:pic>
      <p:sp>
        <p:nvSpPr>
          <p:cNvPr id="11" name="Tekstboks 10"/>
          <p:cNvSpPr txBox="1"/>
          <p:nvPr/>
        </p:nvSpPr>
        <p:spPr>
          <a:xfrm>
            <a:off x="8433741" y="6488668"/>
            <a:ext cx="710259" cy="369332"/>
          </a:xfrm>
          <a:prstGeom prst="rect">
            <a:avLst/>
          </a:prstGeom>
          <a:noFill/>
        </p:spPr>
        <p:txBody>
          <a:bodyPr wrap="none" rtlCol="0">
            <a:spAutoFit/>
          </a:bodyPr>
          <a:lstStyle/>
          <a:p>
            <a:r>
              <a:rPr lang="da-DK" b="1" dirty="0" smtClean="0">
                <a:solidFill>
                  <a:srgbClr val="FF0000"/>
                </a:solidFill>
              </a:rPr>
              <a:t>2017</a:t>
            </a:r>
            <a:endParaRPr lang="da-DK" b="1" dirty="0">
              <a:solidFill>
                <a:srgbClr val="FF0000"/>
              </a:solidFill>
            </a:endParaRPr>
          </a:p>
        </p:txBody>
      </p:sp>
    </p:spTree>
    <p:extLst>
      <p:ext uri="{BB962C8B-B14F-4D97-AF65-F5344CB8AC3E}">
        <p14:creationId xmlns:p14="http://schemas.microsoft.com/office/powerpoint/2010/main" val="224956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4294967295"/>
          </p:nvPr>
        </p:nvSpPr>
        <p:spPr>
          <a:xfrm>
            <a:off x="1331640" y="764704"/>
            <a:ext cx="6729166" cy="662609"/>
          </a:xfrm>
        </p:spPr>
        <p:txBody>
          <a:bodyPr>
            <a:normAutofit/>
          </a:bodyPr>
          <a:lstStyle/>
          <a:p>
            <a:pPr marL="0" indent="0" algn="ctr">
              <a:buNone/>
            </a:pPr>
            <a:r>
              <a:rPr lang="da-DK" sz="2400" b="1" dirty="0" smtClean="0">
                <a:latin typeface="Arial" pitchFamily="34" charset="0"/>
                <a:cs typeface="Arial" pitchFamily="34" charset="0"/>
              </a:rPr>
              <a:t>QUESTIONS?</a:t>
            </a:r>
            <a:endParaRPr lang="da-DK" sz="2400" b="1" dirty="0">
              <a:latin typeface="Arial" pitchFamily="34" charset="0"/>
              <a:cs typeface="Arial" pitchFamily="34" charset="0"/>
            </a:endParaRPr>
          </a:p>
        </p:txBody>
      </p:sp>
      <p:pic>
        <p:nvPicPr>
          <p:cNvPr id="7" name="Billede 6" descr="C58A6634.JPG"/>
          <p:cNvPicPr>
            <a:picLocks noChangeAspect="1"/>
          </p:cNvPicPr>
          <p:nvPr/>
        </p:nvPicPr>
        <p:blipFill>
          <a:blip r:embed="rId3" cstate="print"/>
          <a:stretch>
            <a:fillRect/>
          </a:stretch>
        </p:blipFill>
        <p:spPr>
          <a:xfrm>
            <a:off x="1115616" y="1988840"/>
            <a:ext cx="3275417" cy="2183612"/>
          </a:xfrm>
          <a:prstGeom prst="rect">
            <a:avLst/>
          </a:prstGeom>
        </p:spPr>
      </p:pic>
      <p:pic>
        <p:nvPicPr>
          <p:cNvPr id="8" name="Picture 2" descr="C:\Users\00187035\Desktop\Jubilæum2014_Page_05_Image_0001.jpg"/>
          <p:cNvPicPr>
            <a:picLocks noChangeAspect="1" noChangeArrowheads="1"/>
          </p:cNvPicPr>
          <p:nvPr/>
        </p:nvPicPr>
        <p:blipFill>
          <a:blip r:embed="rId4" cstate="print"/>
          <a:srcRect/>
          <a:stretch>
            <a:fillRect/>
          </a:stretch>
        </p:blipFill>
        <p:spPr bwMode="auto">
          <a:xfrm>
            <a:off x="1115616" y="4221088"/>
            <a:ext cx="3814872" cy="2172357"/>
          </a:xfrm>
          <a:prstGeom prst="rect">
            <a:avLst/>
          </a:prstGeom>
          <a:noFill/>
          <a:ln w="9525">
            <a:noFill/>
            <a:miter lim="800000"/>
            <a:headEnd/>
            <a:tailEnd/>
          </a:ln>
        </p:spPr>
      </p:pic>
      <p:pic>
        <p:nvPicPr>
          <p:cNvPr id="9" name="Billede 8" descr="14853263_1758521274413722_3793881420516934516_o.jpg"/>
          <p:cNvPicPr>
            <a:picLocks noChangeAspect="1"/>
          </p:cNvPicPr>
          <p:nvPr/>
        </p:nvPicPr>
        <p:blipFill>
          <a:blip r:embed="rId5" cstate="print"/>
          <a:stretch>
            <a:fillRect/>
          </a:stretch>
        </p:blipFill>
        <p:spPr>
          <a:xfrm>
            <a:off x="4860032" y="4149080"/>
            <a:ext cx="3240360" cy="2423824"/>
          </a:xfrm>
          <a:prstGeom prst="rect">
            <a:avLst/>
          </a:prstGeom>
        </p:spPr>
      </p:pic>
      <p:pic>
        <p:nvPicPr>
          <p:cNvPr id="10" name="Billede 9" descr="11157407_1558057467793438_5270237298247079834_o.jpg"/>
          <p:cNvPicPr>
            <a:picLocks noChangeAspect="1"/>
          </p:cNvPicPr>
          <p:nvPr/>
        </p:nvPicPr>
        <p:blipFill>
          <a:blip r:embed="rId6" cstate="print"/>
          <a:stretch>
            <a:fillRect/>
          </a:stretch>
        </p:blipFill>
        <p:spPr>
          <a:xfrm>
            <a:off x="4211960" y="1844824"/>
            <a:ext cx="3600400" cy="2399681"/>
          </a:xfrm>
          <a:prstGeom prst="rect">
            <a:avLst/>
          </a:prstGeom>
        </p:spPr>
      </p:pic>
    </p:spTree>
    <p:extLst>
      <p:ext uri="{BB962C8B-B14F-4D97-AF65-F5344CB8AC3E}">
        <p14:creationId xmlns:p14="http://schemas.microsoft.com/office/powerpoint/2010/main" val="1733206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tter">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arentId xmlns="http://schemas.microsoft.com/sharepoint/v3" xsi:nil="true"/>
    <ReportOwner xmlns="http://schemas.microsoft.com/sharepoint/v3">
      <UserInfo>
        <DisplayName/>
        <AccountId xsi:nil="true"/>
        <AccountType/>
      </UserInfo>
    </ReportOwner>
    <_DCDateModified xmlns="http://schemas.microsoft.com/sharepoint/v3/fields" xsi:nil="true"/>
  </documentManagement>
</p:properties>
</file>

<file path=customXml/item2.xml><?xml version="1.0" encoding="utf-8"?>
<?mso-contentType ?>
<FormTemplates xmlns="http://schemas.microsoft.com/sharepoint/v3/contenttype/forms">
  <Display>RptLibraryForm</Display>
  <Edit>RptLibraryForm</Edit>
  <New>RptLibraryForm</New>
</FormTemplates>
</file>

<file path=customXml/item3.xml><?xml version="1.0" encoding="utf-8"?>
<ct:contentTypeSchema xmlns:ct="http://schemas.microsoft.com/office/2006/metadata/contentType" xmlns:ma="http://schemas.microsoft.com/office/2006/metadata/properties/metaAttributes" ct:_="" ma:_="" ma:contentTypeName="Rapport" ma:contentTypeID="0x01010058DDEB47312E4967BFC1576B96E8C3D40057FB95A3E8AFCF428B782EBD43415A31" ma:contentTypeVersion="1" ma:contentTypeDescription="" ma:contentTypeScope="" ma:versionID="30b19adea38b11ea042b2cab596ad4b3">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c59fddba2d2d994aa0fbc31c080187d2" ns1:_="" ns2:_="">
    <xsd:import namespace="http://schemas.microsoft.com/sharepoint/v3"/>
    <xsd:import namespace="http://schemas.microsoft.com/sharepoint/v3/fields"/>
    <xsd:element name="properties">
      <xsd:complexType>
        <xsd:sequence>
          <xsd:element name="documentManagement">
            <xsd:complexType>
              <xsd:all>
                <xsd:element ref="ns1:ParentId" minOccurs="0"/>
                <xsd:element ref="ns1:ReportOwner" minOccurs="0"/>
                <xsd:element ref="ns2:_DCDateModif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arentId" ma:index="8" nillable="true" ma:displayName="Overordnet id" ma:description="Det overordnede id for denne rapport" ma:hidden="true" ma:internalName="ParentId">
      <xsd:simpleType>
        <xsd:restriction base="dms:Number"/>
      </xsd:simpleType>
    </xsd:element>
    <xsd:element name="ReportOwner" ma:index="9" nillable="true" ma:displayName="Ejer" ma:description="Ejeren af dette dokument" ma:list="UserInfo" ma:internalName="Repor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Modified" ma:index="10" nillable="true" ma:displayName="Dato for ændring" ma:description="Den dato, hvor ressourcen senest blev ændret" ma:format="DateTime" ma:internalName="_DCDateModifi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0889AF-6159-43EB-9E45-661C3E78ADCC}">
  <ds:schemaRefs>
    <ds:schemaRef ds:uri="http://schemas.microsoft.com/office/2006/metadata/properties"/>
    <ds:schemaRef ds:uri="http://www.w3.org/XML/1998/namespace"/>
    <ds:schemaRef ds:uri="http://purl.org/dc/dcmitype/"/>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1CC90206-08E9-473E-84F8-B8A26EC5485A}">
  <ds:schemaRefs>
    <ds:schemaRef ds:uri="http://schemas.microsoft.com/sharepoint/v3/contenttype/forms"/>
  </ds:schemaRefs>
</ds:datastoreItem>
</file>

<file path=customXml/itemProps3.xml><?xml version="1.0" encoding="utf-8"?>
<ds:datastoreItem xmlns:ds="http://schemas.openxmlformats.org/officeDocument/2006/customXml" ds:itemID="{48BDE35F-41F6-4AC8-8028-10F05BBF6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8693</TotalTime>
  <Words>1377</Words>
  <Application>Microsoft Office PowerPoint</Application>
  <PresentationFormat>Skærmshow (4:3)</PresentationFormat>
  <Paragraphs>133</Paragraphs>
  <Slides>8</Slides>
  <Notes>8</Notes>
  <HiddenSlides>1</HiddenSlides>
  <MMClips>0</MMClips>
  <ScaleCrop>false</ScaleCrop>
  <HeadingPairs>
    <vt:vector size="4" baseType="variant">
      <vt:variant>
        <vt:lpstr>Tema</vt:lpstr>
      </vt:variant>
      <vt:variant>
        <vt:i4>1</vt:i4>
      </vt:variant>
      <vt:variant>
        <vt:lpstr>Diastitler</vt:lpstr>
      </vt:variant>
      <vt:variant>
        <vt:i4>8</vt:i4>
      </vt:variant>
    </vt:vector>
  </HeadingPairs>
  <TitlesOfParts>
    <vt:vector size="9" baseType="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Forsvaret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FSS Command Brief FEB19</dc:title>
  <dc:creator>ISP-P10 Siemssen, Siems Christopher</dc:creator>
  <cp:lastModifiedBy>fak-fss-ch</cp:lastModifiedBy>
  <cp:revision>187</cp:revision>
  <cp:lastPrinted>2015-06-23T12:01:45Z</cp:lastPrinted>
  <dcterms:created xsi:type="dcterms:W3CDTF">2015-06-18T16:02:06Z</dcterms:created>
  <dcterms:modified xsi:type="dcterms:W3CDTF">2019-10-04T13:10:35Z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f4ad162b-69e4-4894-81ec-aa1c9ab11c26</vt:lpwstr>
  </property>
  <property fmtid="{D5CDD505-2E9C-101B-9397-08002B2CF9AE}" pid="3" name="Klassifikation">
    <vt:lpwstr>IKKE KLASSIFICERET</vt:lpwstr>
  </property>
  <property fmtid="{D5CDD505-2E9C-101B-9397-08002B2CF9AE}" pid="4" name="Maerkning">
    <vt:lpwstr/>
  </property>
  <property fmtid="{D5CDD505-2E9C-101B-9397-08002B2CF9AE}" pid="5" name="ContentTypeId">
    <vt:lpwstr>0x01010058DDEB47312E4967BFC1576B96E8C3D40057FB95A3E8AFCF428B782EBD43415A31</vt:lpwstr>
  </property>
</Properties>
</file>