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7" r:id="rId5"/>
    <p:sldId id="261" r:id="rId6"/>
    <p:sldId id="260" r:id="rId7"/>
    <p:sldId id="262" r:id="rId8"/>
    <p:sldId id="263" r:id="rId9"/>
    <p:sldId id="264" r:id="rId10"/>
    <p:sldId id="268" r:id="rId11"/>
    <p:sldId id="269" r:id="rId12"/>
    <p:sldId id="257" r:id="rId13"/>
    <p:sldId id="270" r:id="rId14"/>
    <p:sldId id="271" r:id="rId15"/>
    <p:sldId id="273" r:id="rId16"/>
    <p:sldId id="258" r:id="rId17"/>
    <p:sldId id="27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5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2632519218474"/>
          <c:y val="5.1856207228836951E-2"/>
          <c:w val="0.44684289889270462"/>
          <c:h val="0.77153127630858043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20-4946-B090-485F55C096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20-4946-B090-485F55C096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20-4946-B090-485F55C096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20-4946-B090-485F55C0969E}"/>
              </c:ext>
            </c:extLst>
          </c:dPt>
          <c:cat>
            <c:strRef>
              <c:f>Blad1!$A$2:$A$5</c:f>
              <c:strCache>
                <c:ptCount val="2"/>
                <c:pt idx="0">
                  <c:v>Gnl French</c:v>
                </c:pt>
                <c:pt idx="1">
                  <c:v>Spc French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8-44D7-8C14-2D9291821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5366C-6148-4E36-9225-0DCE4BE1C3E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A5E2750-0C7C-46CF-9510-1BFD3EDA42CF}">
      <dgm:prSet/>
      <dgm:spPr/>
      <dgm:t>
        <a:bodyPr/>
        <a:lstStyle/>
        <a:p>
          <a:r>
            <a:rPr lang="en-US"/>
            <a:t>General proficiency over specific purpose</a:t>
          </a:r>
        </a:p>
      </dgm:t>
    </dgm:pt>
    <dgm:pt modelId="{9601D652-2BBC-4303-A1F8-B99E72B15816}" type="parTrans" cxnId="{E669C91D-CC9E-4C00-AA0F-5ED22ABDA8A7}">
      <dgm:prSet/>
      <dgm:spPr/>
      <dgm:t>
        <a:bodyPr/>
        <a:lstStyle/>
        <a:p>
          <a:endParaRPr lang="en-US"/>
        </a:p>
      </dgm:t>
    </dgm:pt>
    <dgm:pt modelId="{8E453B25-0711-4E70-9F26-F444D532A912}" type="sibTrans" cxnId="{E669C91D-CC9E-4C00-AA0F-5ED22ABDA8A7}">
      <dgm:prSet/>
      <dgm:spPr/>
      <dgm:t>
        <a:bodyPr/>
        <a:lstStyle/>
        <a:p>
          <a:endParaRPr lang="en-US"/>
        </a:p>
      </dgm:t>
    </dgm:pt>
    <dgm:pt modelId="{343A0B86-39D3-4B01-A063-D7F3BF192176}">
      <dgm:prSet/>
      <dgm:spPr/>
      <dgm:t>
        <a:bodyPr/>
        <a:lstStyle/>
        <a:p>
          <a:r>
            <a:rPr lang="en-US"/>
            <a:t>Developing automaticity</a:t>
          </a:r>
        </a:p>
      </dgm:t>
    </dgm:pt>
    <dgm:pt modelId="{66A14BA1-6A48-4C3E-80B3-0F29F2C3ABD0}" type="parTrans" cxnId="{9E4403E6-FB15-4500-ACB0-333A15EB3077}">
      <dgm:prSet/>
      <dgm:spPr/>
      <dgm:t>
        <a:bodyPr/>
        <a:lstStyle/>
        <a:p>
          <a:endParaRPr lang="en-US"/>
        </a:p>
      </dgm:t>
    </dgm:pt>
    <dgm:pt modelId="{7B740FA8-37A9-4610-9DE3-29EA03FE089B}" type="sibTrans" cxnId="{9E4403E6-FB15-4500-ACB0-333A15EB3077}">
      <dgm:prSet/>
      <dgm:spPr/>
      <dgm:t>
        <a:bodyPr/>
        <a:lstStyle/>
        <a:p>
          <a:endParaRPr lang="en-US"/>
        </a:p>
      </dgm:t>
    </dgm:pt>
    <dgm:pt modelId="{F6F022CE-A19A-4376-B6B1-F75DB1BD140E}">
      <dgm:prSet/>
      <dgm:spPr/>
      <dgm:t>
        <a:bodyPr/>
        <a:lstStyle/>
        <a:p>
          <a:r>
            <a:rPr lang="en-US" dirty="0"/>
            <a:t>Teaching methods proven (not?) to work</a:t>
          </a:r>
        </a:p>
      </dgm:t>
    </dgm:pt>
    <dgm:pt modelId="{AF89A191-5E37-401B-B4BC-ED46438AD15E}" type="parTrans" cxnId="{00D65A0D-C8BA-4A87-9B0E-3594443EA191}">
      <dgm:prSet/>
      <dgm:spPr/>
      <dgm:t>
        <a:bodyPr/>
        <a:lstStyle/>
        <a:p>
          <a:endParaRPr lang="en-US"/>
        </a:p>
      </dgm:t>
    </dgm:pt>
    <dgm:pt modelId="{9204C3A8-10AF-4C49-81E2-8AAC41F85337}" type="sibTrans" cxnId="{00D65A0D-C8BA-4A87-9B0E-3594443EA191}">
      <dgm:prSet/>
      <dgm:spPr/>
      <dgm:t>
        <a:bodyPr/>
        <a:lstStyle/>
        <a:p>
          <a:endParaRPr lang="en-US"/>
        </a:p>
      </dgm:t>
    </dgm:pt>
    <dgm:pt modelId="{DCC13F40-1AD0-4B07-B8AB-336BEB42CDF0}" type="pres">
      <dgm:prSet presAssocID="{7E95366C-6148-4E36-9225-0DCE4BE1C3EE}" presName="root" presStyleCnt="0">
        <dgm:presLayoutVars>
          <dgm:dir/>
          <dgm:resizeHandles val="exact"/>
        </dgm:presLayoutVars>
      </dgm:prSet>
      <dgm:spPr/>
    </dgm:pt>
    <dgm:pt modelId="{7FF07899-F73F-48E5-88FB-28A68E47DEA2}" type="pres">
      <dgm:prSet presAssocID="{3A5E2750-0C7C-46CF-9510-1BFD3EDA42CF}" presName="compNode" presStyleCnt="0"/>
      <dgm:spPr/>
    </dgm:pt>
    <dgm:pt modelId="{DB3D6946-89EF-4CE8-9C4F-49748FDD4F7B}" type="pres">
      <dgm:prSet presAssocID="{3A5E2750-0C7C-46CF-9510-1BFD3EDA42C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DB2B0394-0B40-4266-837B-4B2C4D349FD5}" type="pres">
      <dgm:prSet presAssocID="{3A5E2750-0C7C-46CF-9510-1BFD3EDA42CF}" presName="spaceRect" presStyleCnt="0"/>
      <dgm:spPr/>
    </dgm:pt>
    <dgm:pt modelId="{4C6FCC0A-1989-4C3A-AAE5-4BEA4EC85FA2}" type="pres">
      <dgm:prSet presAssocID="{3A5E2750-0C7C-46CF-9510-1BFD3EDA42CF}" presName="textRect" presStyleLbl="revTx" presStyleIdx="0" presStyleCnt="3">
        <dgm:presLayoutVars>
          <dgm:chMax val="1"/>
          <dgm:chPref val="1"/>
        </dgm:presLayoutVars>
      </dgm:prSet>
      <dgm:spPr/>
    </dgm:pt>
    <dgm:pt modelId="{E396650E-59F6-4017-BEE1-DC865D962BF3}" type="pres">
      <dgm:prSet presAssocID="{8E453B25-0711-4E70-9F26-F444D532A912}" presName="sibTrans" presStyleCnt="0"/>
      <dgm:spPr/>
    </dgm:pt>
    <dgm:pt modelId="{B9F77B28-4E1E-486D-98A2-D862157B3CB6}" type="pres">
      <dgm:prSet presAssocID="{343A0B86-39D3-4B01-A063-D7F3BF192176}" presName="compNode" presStyleCnt="0"/>
      <dgm:spPr/>
    </dgm:pt>
    <dgm:pt modelId="{6110A062-BFBE-4A76-93FE-044622C81273}" type="pres">
      <dgm:prSet presAssocID="{343A0B86-39D3-4B01-A063-D7F3BF19217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C29D1FC-C854-4133-9E7F-49825C149485}" type="pres">
      <dgm:prSet presAssocID="{343A0B86-39D3-4B01-A063-D7F3BF192176}" presName="spaceRect" presStyleCnt="0"/>
      <dgm:spPr/>
    </dgm:pt>
    <dgm:pt modelId="{4D2092F9-C357-485C-847B-F88CB4A3A073}" type="pres">
      <dgm:prSet presAssocID="{343A0B86-39D3-4B01-A063-D7F3BF192176}" presName="textRect" presStyleLbl="revTx" presStyleIdx="1" presStyleCnt="3">
        <dgm:presLayoutVars>
          <dgm:chMax val="1"/>
          <dgm:chPref val="1"/>
        </dgm:presLayoutVars>
      </dgm:prSet>
      <dgm:spPr/>
    </dgm:pt>
    <dgm:pt modelId="{A554CB59-63EE-4FD7-87EE-E8546D6992F6}" type="pres">
      <dgm:prSet presAssocID="{7B740FA8-37A9-4610-9DE3-29EA03FE089B}" presName="sibTrans" presStyleCnt="0"/>
      <dgm:spPr/>
    </dgm:pt>
    <dgm:pt modelId="{3B679786-C32F-4D63-9B62-CFDB9CCC5A82}" type="pres">
      <dgm:prSet presAssocID="{F6F022CE-A19A-4376-B6B1-F75DB1BD140E}" presName="compNode" presStyleCnt="0"/>
      <dgm:spPr/>
    </dgm:pt>
    <dgm:pt modelId="{25386EB0-5693-420B-A104-CD7306D39DA0}" type="pres">
      <dgm:prSet presAssocID="{F6F022CE-A19A-4376-B6B1-F75DB1BD14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6498F16-A19E-471C-A2AA-D55D8A786238}" type="pres">
      <dgm:prSet presAssocID="{F6F022CE-A19A-4376-B6B1-F75DB1BD140E}" presName="spaceRect" presStyleCnt="0"/>
      <dgm:spPr/>
    </dgm:pt>
    <dgm:pt modelId="{6A63C428-A05C-4C74-82DD-7FB1F0480A12}" type="pres">
      <dgm:prSet presAssocID="{F6F022CE-A19A-4376-B6B1-F75DB1BD140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0D65A0D-C8BA-4A87-9B0E-3594443EA191}" srcId="{7E95366C-6148-4E36-9225-0DCE4BE1C3EE}" destId="{F6F022CE-A19A-4376-B6B1-F75DB1BD140E}" srcOrd="2" destOrd="0" parTransId="{AF89A191-5E37-401B-B4BC-ED46438AD15E}" sibTransId="{9204C3A8-10AF-4C49-81E2-8AAC41F85337}"/>
    <dgm:cxn modelId="{E669C91D-CC9E-4C00-AA0F-5ED22ABDA8A7}" srcId="{7E95366C-6148-4E36-9225-0DCE4BE1C3EE}" destId="{3A5E2750-0C7C-46CF-9510-1BFD3EDA42CF}" srcOrd="0" destOrd="0" parTransId="{9601D652-2BBC-4303-A1F8-B99E72B15816}" sibTransId="{8E453B25-0711-4E70-9F26-F444D532A912}"/>
    <dgm:cxn modelId="{63C2B962-8F22-451C-AF12-5E500543F7DA}" type="presOf" srcId="{343A0B86-39D3-4B01-A063-D7F3BF192176}" destId="{4D2092F9-C357-485C-847B-F88CB4A3A073}" srcOrd="0" destOrd="0" presId="urn:microsoft.com/office/officeart/2018/2/layout/IconLabelList"/>
    <dgm:cxn modelId="{4690AB82-FC2A-4613-A010-B77D8F1C81EE}" type="presOf" srcId="{3A5E2750-0C7C-46CF-9510-1BFD3EDA42CF}" destId="{4C6FCC0A-1989-4C3A-AAE5-4BEA4EC85FA2}" srcOrd="0" destOrd="0" presId="urn:microsoft.com/office/officeart/2018/2/layout/IconLabelList"/>
    <dgm:cxn modelId="{AB3F2CD4-6DC5-4ED3-8C64-A6556553ED68}" type="presOf" srcId="{F6F022CE-A19A-4376-B6B1-F75DB1BD140E}" destId="{6A63C428-A05C-4C74-82DD-7FB1F0480A12}" srcOrd="0" destOrd="0" presId="urn:microsoft.com/office/officeart/2018/2/layout/IconLabelList"/>
    <dgm:cxn modelId="{7FB04EE1-08C5-4988-8D89-DCBF6604D7FA}" type="presOf" srcId="{7E95366C-6148-4E36-9225-0DCE4BE1C3EE}" destId="{DCC13F40-1AD0-4B07-B8AB-336BEB42CDF0}" srcOrd="0" destOrd="0" presId="urn:microsoft.com/office/officeart/2018/2/layout/IconLabelList"/>
    <dgm:cxn modelId="{9E4403E6-FB15-4500-ACB0-333A15EB3077}" srcId="{7E95366C-6148-4E36-9225-0DCE4BE1C3EE}" destId="{343A0B86-39D3-4B01-A063-D7F3BF192176}" srcOrd="1" destOrd="0" parTransId="{66A14BA1-6A48-4C3E-80B3-0F29F2C3ABD0}" sibTransId="{7B740FA8-37A9-4610-9DE3-29EA03FE089B}"/>
    <dgm:cxn modelId="{B18F9171-C324-4167-A53D-EF87DBB36CE2}" type="presParOf" srcId="{DCC13F40-1AD0-4B07-B8AB-336BEB42CDF0}" destId="{7FF07899-F73F-48E5-88FB-28A68E47DEA2}" srcOrd="0" destOrd="0" presId="urn:microsoft.com/office/officeart/2018/2/layout/IconLabelList"/>
    <dgm:cxn modelId="{01D7E5EC-98D6-4EF0-AC68-3477C05DFD7C}" type="presParOf" srcId="{7FF07899-F73F-48E5-88FB-28A68E47DEA2}" destId="{DB3D6946-89EF-4CE8-9C4F-49748FDD4F7B}" srcOrd="0" destOrd="0" presId="urn:microsoft.com/office/officeart/2018/2/layout/IconLabelList"/>
    <dgm:cxn modelId="{C331AA37-902F-4675-9C23-A1554630F635}" type="presParOf" srcId="{7FF07899-F73F-48E5-88FB-28A68E47DEA2}" destId="{DB2B0394-0B40-4266-837B-4B2C4D349FD5}" srcOrd="1" destOrd="0" presId="urn:microsoft.com/office/officeart/2018/2/layout/IconLabelList"/>
    <dgm:cxn modelId="{4C2E5A72-0D35-4BCC-A63E-0F5507E4EDF2}" type="presParOf" srcId="{7FF07899-F73F-48E5-88FB-28A68E47DEA2}" destId="{4C6FCC0A-1989-4C3A-AAE5-4BEA4EC85FA2}" srcOrd="2" destOrd="0" presId="urn:microsoft.com/office/officeart/2018/2/layout/IconLabelList"/>
    <dgm:cxn modelId="{409EB8FC-DAA9-4F0E-BFA6-C0EE64E160D0}" type="presParOf" srcId="{DCC13F40-1AD0-4B07-B8AB-336BEB42CDF0}" destId="{E396650E-59F6-4017-BEE1-DC865D962BF3}" srcOrd="1" destOrd="0" presId="urn:microsoft.com/office/officeart/2018/2/layout/IconLabelList"/>
    <dgm:cxn modelId="{2F4A753B-DF8B-42FC-8273-0963C0224859}" type="presParOf" srcId="{DCC13F40-1AD0-4B07-B8AB-336BEB42CDF0}" destId="{B9F77B28-4E1E-486D-98A2-D862157B3CB6}" srcOrd="2" destOrd="0" presId="urn:microsoft.com/office/officeart/2018/2/layout/IconLabelList"/>
    <dgm:cxn modelId="{9654BCA4-6527-45F9-A0C9-C201232A489A}" type="presParOf" srcId="{B9F77B28-4E1E-486D-98A2-D862157B3CB6}" destId="{6110A062-BFBE-4A76-93FE-044622C81273}" srcOrd="0" destOrd="0" presId="urn:microsoft.com/office/officeart/2018/2/layout/IconLabelList"/>
    <dgm:cxn modelId="{D44AE8FB-D866-4ECC-8AC4-2933E744ED5D}" type="presParOf" srcId="{B9F77B28-4E1E-486D-98A2-D862157B3CB6}" destId="{3C29D1FC-C854-4133-9E7F-49825C149485}" srcOrd="1" destOrd="0" presId="urn:microsoft.com/office/officeart/2018/2/layout/IconLabelList"/>
    <dgm:cxn modelId="{9718118E-17B1-43A7-8666-C328B636016D}" type="presParOf" srcId="{B9F77B28-4E1E-486D-98A2-D862157B3CB6}" destId="{4D2092F9-C357-485C-847B-F88CB4A3A073}" srcOrd="2" destOrd="0" presId="urn:microsoft.com/office/officeart/2018/2/layout/IconLabelList"/>
    <dgm:cxn modelId="{953DE9AF-E607-4945-9BBA-367FDC377804}" type="presParOf" srcId="{DCC13F40-1AD0-4B07-B8AB-336BEB42CDF0}" destId="{A554CB59-63EE-4FD7-87EE-E8546D6992F6}" srcOrd="3" destOrd="0" presId="urn:microsoft.com/office/officeart/2018/2/layout/IconLabelList"/>
    <dgm:cxn modelId="{42ECD4A8-A19B-4A9F-90DC-1C58369F213E}" type="presParOf" srcId="{DCC13F40-1AD0-4B07-B8AB-336BEB42CDF0}" destId="{3B679786-C32F-4D63-9B62-CFDB9CCC5A82}" srcOrd="4" destOrd="0" presId="urn:microsoft.com/office/officeart/2018/2/layout/IconLabelList"/>
    <dgm:cxn modelId="{D4CF205E-74D6-4C18-94A9-2FAEA4634B66}" type="presParOf" srcId="{3B679786-C32F-4D63-9B62-CFDB9CCC5A82}" destId="{25386EB0-5693-420B-A104-CD7306D39DA0}" srcOrd="0" destOrd="0" presId="urn:microsoft.com/office/officeart/2018/2/layout/IconLabelList"/>
    <dgm:cxn modelId="{C38DF5B4-36E6-4699-8079-B7B052CFE4B5}" type="presParOf" srcId="{3B679786-C32F-4D63-9B62-CFDB9CCC5A82}" destId="{E6498F16-A19E-471C-A2AA-D55D8A786238}" srcOrd="1" destOrd="0" presId="urn:microsoft.com/office/officeart/2018/2/layout/IconLabelList"/>
    <dgm:cxn modelId="{D146C4AC-BFF8-4301-A1EE-83E9AB76204E}" type="presParOf" srcId="{3B679786-C32F-4D63-9B62-CFDB9CCC5A82}" destId="{6A63C428-A05C-4C74-82DD-7FB1F0480A1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137C26-BD74-4F57-B528-93F97DCECEE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E8E896-5ED0-428F-8FD6-F67288DBAA1B}">
      <dgm:prSet/>
      <dgm:spPr/>
      <dgm:t>
        <a:bodyPr/>
        <a:lstStyle/>
        <a:p>
          <a:r>
            <a:rPr lang="en-US"/>
            <a:t>300-500 words a week = ca 12000</a:t>
          </a:r>
        </a:p>
      </dgm:t>
    </dgm:pt>
    <dgm:pt modelId="{E6A0D852-B22B-4B5C-9BEE-94B6E953710C}" type="parTrans" cxnId="{602BD823-44D0-4549-8125-0DA9FA1C43CA}">
      <dgm:prSet/>
      <dgm:spPr/>
      <dgm:t>
        <a:bodyPr/>
        <a:lstStyle/>
        <a:p>
          <a:endParaRPr lang="en-US"/>
        </a:p>
      </dgm:t>
    </dgm:pt>
    <dgm:pt modelId="{5261C52A-E2F6-4618-8D9E-0F2A54E97050}" type="sibTrans" cxnId="{602BD823-44D0-4549-8125-0DA9FA1C43CA}">
      <dgm:prSet/>
      <dgm:spPr/>
      <dgm:t>
        <a:bodyPr/>
        <a:lstStyle/>
        <a:p>
          <a:endParaRPr lang="en-US"/>
        </a:p>
      </dgm:t>
    </dgm:pt>
    <dgm:pt modelId="{4675672D-B302-424E-BDC5-8A5EA296DA9B}">
      <dgm:prSet/>
      <dgm:spPr/>
      <dgm:t>
        <a:bodyPr/>
        <a:lstStyle/>
        <a:p>
          <a:r>
            <a:rPr lang="en-US"/>
            <a:t>Flashcards</a:t>
          </a:r>
        </a:p>
      </dgm:t>
    </dgm:pt>
    <dgm:pt modelId="{5FD2A557-8376-4700-9EFE-41E5E8EBE0FE}" type="parTrans" cxnId="{ACB3997A-77B7-402F-8309-149B13B4C6AA}">
      <dgm:prSet/>
      <dgm:spPr/>
      <dgm:t>
        <a:bodyPr/>
        <a:lstStyle/>
        <a:p>
          <a:endParaRPr lang="en-US"/>
        </a:p>
      </dgm:t>
    </dgm:pt>
    <dgm:pt modelId="{3FC1148E-C491-4BCA-A200-E7E0C6AD0F53}" type="sibTrans" cxnId="{ACB3997A-77B7-402F-8309-149B13B4C6AA}">
      <dgm:prSet/>
      <dgm:spPr/>
      <dgm:t>
        <a:bodyPr/>
        <a:lstStyle/>
        <a:p>
          <a:endParaRPr lang="en-US"/>
        </a:p>
      </dgm:t>
    </dgm:pt>
    <dgm:pt modelId="{B4913B88-B8A7-48C1-97B3-0073955EBEF7}">
      <dgm:prSet/>
      <dgm:spPr/>
      <dgm:t>
        <a:bodyPr/>
        <a:lstStyle/>
        <a:p>
          <a:r>
            <a:rPr lang="en-US"/>
            <a:t>Word/lexical item</a:t>
          </a:r>
        </a:p>
      </dgm:t>
    </dgm:pt>
    <dgm:pt modelId="{6821DBE9-EE26-475E-A645-588B92FB477B}" type="parTrans" cxnId="{7F9DD313-6CD5-4182-BD4D-D3189441B947}">
      <dgm:prSet/>
      <dgm:spPr/>
      <dgm:t>
        <a:bodyPr/>
        <a:lstStyle/>
        <a:p>
          <a:endParaRPr lang="en-US"/>
        </a:p>
      </dgm:t>
    </dgm:pt>
    <dgm:pt modelId="{04A826A3-E053-45C6-A1E0-AAF563A24F6B}" type="sibTrans" cxnId="{7F9DD313-6CD5-4182-BD4D-D3189441B947}">
      <dgm:prSet/>
      <dgm:spPr/>
      <dgm:t>
        <a:bodyPr/>
        <a:lstStyle/>
        <a:p>
          <a:endParaRPr lang="en-US"/>
        </a:p>
      </dgm:t>
    </dgm:pt>
    <dgm:pt modelId="{8EE2C678-4878-4FBB-82FD-0652B11E7E0D}">
      <dgm:prSet/>
      <dgm:spPr/>
      <dgm:t>
        <a:bodyPr/>
        <a:lstStyle/>
        <a:p>
          <a:r>
            <a:rPr lang="en-US" dirty="0"/>
            <a:t>What does it mean to know a word?</a:t>
          </a:r>
        </a:p>
      </dgm:t>
    </dgm:pt>
    <dgm:pt modelId="{7EC4E2B4-FC41-43CA-9527-F83625EB6368}" type="parTrans" cxnId="{AF6F230D-8467-4400-A92B-2C5F4685EDD1}">
      <dgm:prSet/>
      <dgm:spPr/>
      <dgm:t>
        <a:bodyPr/>
        <a:lstStyle/>
        <a:p>
          <a:endParaRPr lang="en-US"/>
        </a:p>
      </dgm:t>
    </dgm:pt>
    <dgm:pt modelId="{F0208945-1D61-427F-B5A1-15D0B9C3CADF}" type="sibTrans" cxnId="{AF6F230D-8467-4400-A92B-2C5F4685EDD1}">
      <dgm:prSet/>
      <dgm:spPr/>
      <dgm:t>
        <a:bodyPr/>
        <a:lstStyle/>
        <a:p>
          <a:endParaRPr lang="en-US"/>
        </a:p>
      </dgm:t>
    </dgm:pt>
    <dgm:pt modelId="{22E7CC88-ABC8-4707-B622-65E9D46E7CF8}" type="pres">
      <dgm:prSet presAssocID="{2D137C26-BD74-4F57-B528-93F97DCECEE6}" presName="root" presStyleCnt="0">
        <dgm:presLayoutVars>
          <dgm:dir/>
          <dgm:resizeHandles val="exact"/>
        </dgm:presLayoutVars>
      </dgm:prSet>
      <dgm:spPr/>
    </dgm:pt>
    <dgm:pt modelId="{E3F53C01-7DD3-4F69-AB1F-61DD8FC635AD}" type="pres">
      <dgm:prSet presAssocID="{F5E8E896-5ED0-428F-8FD6-F67288DBAA1B}" presName="compNode" presStyleCnt="0"/>
      <dgm:spPr/>
    </dgm:pt>
    <dgm:pt modelId="{768A462A-0196-4A82-9292-A7178B630A04}" type="pres">
      <dgm:prSet presAssocID="{F5E8E896-5ED0-428F-8FD6-F67288DBAA1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rve"/>
        </a:ext>
      </dgm:extLst>
    </dgm:pt>
    <dgm:pt modelId="{E719B087-537C-499F-8DD4-99056AC23E86}" type="pres">
      <dgm:prSet presAssocID="{F5E8E896-5ED0-428F-8FD6-F67288DBAA1B}" presName="spaceRect" presStyleCnt="0"/>
      <dgm:spPr/>
    </dgm:pt>
    <dgm:pt modelId="{A4C2AEE1-B613-4416-9DEC-3E74B6EAE99F}" type="pres">
      <dgm:prSet presAssocID="{F5E8E896-5ED0-428F-8FD6-F67288DBAA1B}" presName="textRect" presStyleLbl="revTx" presStyleIdx="0" presStyleCnt="4">
        <dgm:presLayoutVars>
          <dgm:chMax val="1"/>
          <dgm:chPref val="1"/>
        </dgm:presLayoutVars>
      </dgm:prSet>
      <dgm:spPr/>
    </dgm:pt>
    <dgm:pt modelId="{C929483D-BD8B-46FA-839A-1070F845163B}" type="pres">
      <dgm:prSet presAssocID="{5261C52A-E2F6-4618-8D9E-0F2A54E97050}" presName="sibTrans" presStyleCnt="0"/>
      <dgm:spPr/>
    </dgm:pt>
    <dgm:pt modelId="{F542BBE3-C55D-4D96-9776-6E691C6E056C}" type="pres">
      <dgm:prSet presAssocID="{4675672D-B302-424E-BDC5-8A5EA296DA9B}" presName="compNode" presStyleCnt="0"/>
      <dgm:spPr/>
    </dgm:pt>
    <dgm:pt modelId="{DB975416-2011-42D3-A515-6371EBC33570}" type="pres">
      <dgm:prSet presAssocID="{4675672D-B302-424E-BDC5-8A5EA296DA9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88765B6E-DCBF-4B30-ACBA-06EB9EDE21DB}" type="pres">
      <dgm:prSet presAssocID="{4675672D-B302-424E-BDC5-8A5EA296DA9B}" presName="spaceRect" presStyleCnt="0"/>
      <dgm:spPr/>
    </dgm:pt>
    <dgm:pt modelId="{3B6A8DCB-B3D3-4C5B-ABF9-A1AA6BA551C1}" type="pres">
      <dgm:prSet presAssocID="{4675672D-B302-424E-BDC5-8A5EA296DA9B}" presName="textRect" presStyleLbl="revTx" presStyleIdx="1" presStyleCnt="4">
        <dgm:presLayoutVars>
          <dgm:chMax val="1"/>
          <dgm:chPref val="1"/>
        </dgm:presLayoutVars>
      </dgm:prSet>
      <dgm:spPr/>
    </dgm:pt>
    <dgm:pt modelId="{C057ED5A-6659-4571-BF52-94A3B07207BF}" type="pres">
      <dgm:prSet presAssocID="{3FC1148E-C491-4BCA-A200-E7E0C6AD0F53}" presName="sibTrans" presStyleCnt="0"/>
      <dgm:spPr/>
    </dgm:pt>
    <dgm:pt modelId="{D73E6BFC-AC21-4AC5-B8DE-DC432C309D3B}" type="pres">
      <dgm:prSet presAssocID="{B4913B88-B8A7-48C1-97B3-0073955EBEF7}" presName="compNode" presStyleCnt="0"/>
      <dgm:spPr/>
    </dgm:pt>
    <dgm:pt modelId="{D2BF68B9-B7A6-4B1A-A672-3992C537CAF0}" type="pres">
      <dgm:prSet presAssocID="{B4913B88-B8A7-48C1-97B3-0073955EBEF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21204DD2-D5B2-47A2-9DEE-85AF538871BD}" type="pres">
      <dgm:prSet presAssocID="{B4913B88-B8A7-48C1-97B3-0073955EBEF7}" presName="spaceRect" presStyleCnt="0"/>
      <dgm:spPr/>
    </dgm:pt>
    <dgm:pt modelId="{16F160B1-DA95-4FD2-890F-97AEDCAD574F}" type="pres">
      <dgm:prSet presAssocID="{B4913B88-B8A7-48C1-97B3-0073955EBEF7}" presName="textRect" presStyleLbl="revTx" presStyleIdx="2" presStyleCnt="4">
        <dgm:presLayoutVars>
          <dgm:chMax val="1"/>
          <dgm:chPref val="1"/>
        </dgm:presLayoutVars>
      </dgm:prSet>
      <dgm:spPr/>
    </dgm:pt>
    <dgm:pt modelId="{B2A810E3-156C-4D7D-9B12-AA5DAC754F64}" type="pres">
      <dgm:prSet presAssocID="{04A826A3-E053-45C6-A1E0-AAF563A24F6B}" presName="sibTrans" presStyleCnt="0"/>
      <dgm:spPr/>
    </dgm:pt>
    <dgm:pt modelId="{F892BFD6-E4A6-464E-8334-51A9B2D8CA27}" type="pres">
      <dgm:prSet presAssocID="{8EE2C678-4878-4FBB-82FD-0652B11E7E0D}" presName="compNode" presStyleCnt="0"/>
      <dgm:spPr/>
    </dgm:pt>
    <dgm:pt modelId="{004F6A95-CDE8-4D0F-9640-1F601153DB96}" type="pres">
      <dgm:prSet presAssocID="{8EE2C678-4878-4FBB-82FD-0652B11E7E0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9D84EAE-76C7-4A84-B8A9-A16091714A2A}" type="pres">
      <dgm:prSet presAssocID="{8EE2C678-4878-4FBB-82FD-0652B11E7E0D}" presName="spaceRect" presStyleCnt="0"/>
      <dgm:spPr/>
    </dgm:pt>
    <dgm:pt modelId="{3AABF678-B9C4-4D9F-B470-9425827A39B8}" type="pres">
      <dgm:prSet presAssocID="{8EE2C678-4878-4FBB-82FD-0652B11E7E0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F6F230D-8467-4400-A92B-2C5F4685EDD1}" srcId="{2D137C26-BD74-4F57-B528-93F97DCECEE6}" destId="{8EE2C678-4878-4FBB-82FD-0652B11E7E0D}" srcOrd="3" destOrd="0" parTransId="{7EC4E2B4-FC41-43CA-9527-F83625EB6368}" sibTransId="{F0208945-1D61-427F-B5A1-15D0B9C3CADF}"/>
    <dgm:cxn modelId="{7F9DD313-6CD5-4182-BD4D-D3189441B947}" srcId="{2D137C26-BD74-4F57-B528-93F97DCECEE6}" destId="{B4913B88-B8A7-48C1-97B3-0073955EBEF7}" srcOrd="2" destOrd="0" parTransId="{6821DBE9-EE26-475E-A645-588B92FB477B}" sibTransId="{04A826A3-E053-45C6-A1E0-AAF563A24F6B}"/>
    <dgm:cxn modelId="{602BD823-44D0-4549-8125-0DA9FA1C43CA}" srcId="{2D137C26-BD74-4F57-B528-93F97DCECEE6}" destId="{F5E8E896-5ED0-428F-8FD6-F67288DBAA1B}" srcOrd="0" destOrd="0" parTransId="{E6A0D852-B22B-4B5C-9BEE-94B6E953710C}" sibTransId="{5261C52A-E2F6-4618-8D9E-0F2A54E97050}"/>
    <dgm:cxn modelId="{AE076145-742C-493F-8F6F-C2288A5953D0}" type="presOf" srcId="{2D137C26-BD74-4F57-B528-93F97DCECEE6}" destId="{22E7CC88-ABC8-4707-B622-65E9D46E7CF8}" srcOrd="0" destOrd="0" presId="urn:microsoft.com/office/officeart/2018/2/layout/IconLabelList"/>
    <dgm:cxn modelId="{8A0DE44A-B0AF-420F-B1C4-1E141A39F368}" type="presOf" srcId="{4675672D-B302-424E-BDC5-8A5EA296DA9B}" destId="{3B6A8DCB-B3D3-4C5B-ABF9-A1AA6BA551C1}" srcOrd="0" destOrd="0" presId="urn:microsoft.com/office/officeart/2018/2/layout/IconLabelList"/>
    <dgm:cxn modelId="{ACB3997A-77B7-402F-8309-149B13B4C6AA}" srcId="{2D137C26-BD74-4F57-B528-93F97DCECEE6}" destId="{4675672D-B302-424E-BDC5-8A5EA296DA9B}" srcOrd="1" destOrd="0" parTransId="{5FD2A557-8376-4700-9EFE-41E5E8EBE0FE}" sibTransId="{3FC1148E-C491-4BCA-A200-E7E0C6AD0F53}"/>
    <dgm:cxn modelId="{18669084-55FE-459D-B90E-C31CA5FB4E21}" type="presOf" srcId="{B4913B88-B8A7-48C1-97B3-0073955EBEF7}" destId="{16F160B1-DA95-4FD2-890F-97AEDCAD574F}" srcOrd="0" destOrd="0" presId="urn:microsoft.com/office/officeart/2018/2/layout/IconLabelList"/>
    <dgm:cxn modelId="{B10E26BF-2149-49F5-B1F5-609C8103625A}" type="presOf" srcId="{8EE2C678-4878-4FBB-82FD-0652B11E7E0D}" destId="{3AABF678-B9C4-4D9F-B470-9425827A39B8}" srcOrd="0" destOrd="0" presId="urn:microsoft.com/office/officeart/2018/2/layout/IconLabelList"/>
    <dgm:cxn modelId="{E5E854CF-575F-430E-8E08-502CCA23EE18}" type="presOf" srcId="{F5E8E896-5ED0-428F-8FD6-F67288DBAA1B}" destId="{A4C2AEE1-B613-4416-9DEC-3E74B6EAE99F}" srcOrd="0" destOrd="0" presId="urn:microsoft.com/office/officeart/2018/2/layout/IconLabelList"/>
    <dgm:cxn modelId="{9B90D363-D481-4245-8D7E-75574BA7DCCD}" type="presParOf" srcId="{22E7CC88-ABC8-4707-B622-65E9D46E7CF8}" destId="{E3F53C01-7DD3-4F69-AB1F-61DD8FC635AD}" srcOrd="0" destOrd="0" presId="urn:microsoft.com/office/officeart/2018/2/layout/IconLabelList"/>
    <dgm:cxn modelId="{89AE908C-5C50-4DE0-88B7-43DD11105AFE}" type="presParOf" srcId="{E3F53C01-7DD3-4F69-AB1F-61DD8FC635AD}" destId="{768A462A-0196-4A82-9292-A7178B630A04}" srcOrd="0" destOrd="0" presId="urn:microsoft.com/office/officeart/2018/2/layout/IconLabelList"/>
    <dgm:cxn modelId="{CA018CE7-47C2-4556-A9A7-DE80FC1864C3}" type="presParOf" srcId="{E3F53C01-7DD3-4F69-AB1F-61DD8FC635AD}" destId="{E719B087-537C-499F-8DD4-99056AC23E86}" srcOrd="1" destOrd="0" presId="urn:microsoft.com/office/officeart/2018/2/layout/IconLabelList"/>
    <dgm:cxn modelId="{BC07E06A-561B-4E7E-857E-1893A1A62825}" type="presParOf" srcId="{E3F53C01-7DD3-4F69-AB1F-61DD8FC635AD}" destId="{A4C2AEE1-B613-4416-9DEC-3E74B6EAE99F}" srcOrd="2" destOrd="0" presId="urn:microsoft.com/office/officeart/2018/2/layout/IconLabelList"/>
    <dgm:cxn modelId="{B1651AC3-A17A-4F45-8985-7B63022325E3}" type="presParOf" srcId="{22E7CC88-ABC8-4707-B622-65E9D46E7CF8}" destId="{C929483D-BD8B-46FA-839A-1070F845163B}" srcOrd="1" destOrd="0" presId="urn:microsoft.com/office/officeart/2018/2/layout/IconLabelList"/>
    <dgm:cxn modelId="{F3147E25-C70B-4A78-860F-65C2309B91F4}" type="presParOf" srcId="{22E7CC88-ABC8-4707-B622-65E9D46E7CF8}" destId="{F542BBE3-C55D-4D96-9776-6E691C6E056C}" srcOrd="2" destOrd="0" presId="urn:microsoft.com/office/officeart/2018/2/layout/IconLabelList"/>
    <dgm:cxn modelId="{2132CEEF-A6D1-404C-8552-142D74B8A320}" type="presParOf" srcId="{F542BBE3-C55D-4D96-9776-6E691C6E056C}" destId="{DB975416-2011-42D3-A515-6371EBC33570}" srcOrd="0" destOrd="0" presId="urn:microsoft.com/office/officeart/2018/2/layout/IconLabelList"/>
    <dgm:cxn modelId="{59304BD4-B8A8-487E-9BF9-01288CF203D5}" type="presParOf" srcId="{F542BBE3-C55D-4D96-9776-6E691C6E056C}" destId="{88765B6E-DCBF-4B30-ACBA-06EB9EDE21DB}" srcOrd="1" destOrd="0" presId="urn:microsoft.com/office/officeart/2018/2/layout/IconLabelList"/>
    <dgm:cxn modelId="{DB05BCC8-6E4A-431C-B1A3-CBB07CCB4C31}" type="presParOf" srcId="{F542BBE3-C55D-4D96-9776-6E691C6E056C}" destId="{3B6A8DCB-B3D3-4C5B-ABF9-A1AA6BA551C1}" srcOrd="2" destOrd="0" presId="urn:microsoft.com/office/officeart/2018/2/layout/IconLabelList"/>
    <dgm:cxn modelId="{C9B391CB-FE4E-4D95-9EC2-FE46B32B58C3}" type="presParOf" srcId="{22E7CC88-ABC8-4707-B622-65E9D46E7CF8}" destId="{C057ED5A-6659-4571-BF52-94A3B07207BF}" srcOrd="3" destOrd="0" presId="urn:microsoft.com/office/officeart/2018/2/layout/IconLabelList"/>
    <dgm:cxn modelId="{FEE542F8-6568-409B-8B3F-22BAC812A05A}" type="presParOf" srcId="{22E7CC88-ABC8-4707-B622-65E9D46E7CF8}" destId="{D73E6BFC-AC21-4AC5-B8DE-DC432C309D3B}" srcOrd="4" destOrd="0" presId="urn:microsoft.com/office/officeart/2018/2/layout/IconLabelList"/>
    <dgm:cxn modelId="{6389F65B-F3DD-44D2-81CA-0C30C295D9EA}" type="presParOf" srcId="{D73E6BFC-AC21-4AC5-B8DE-DC432C309D3B}" destId="{D2BF68B9-B7A6-4B1A-A672-3992C537CAF0}" srcOrd="0" destOrd="0" presId="urn:microsoft.com/office/officeart/2018/2/layout/IconLabelList"/>
    <dgm:cxn modelId="{CE59F065-7521-41DB-91BF-4CCCC2EBEC51}" type="presParOf" srcId="{D73E6BFC-AC21-4AC5-B8DE-DC432C309D3B}" destId="{21204DD2-D5B2-47A2-9DEE-85AF538871BD}" srcOrd="1" destOrd="0" presId="urn:microsoft.com/office/officeart/2018/2/layout/IconLabelList"/>
    <dgm:cxn modelId="{F68EC092-AF9A-47F4-9D11-29FC66C29DC9}" type="presParOf" srcId="{D73E6BFC-AC21-4AC5-B8DE-DC432C309D3B}" destId="{16F160B1-DA95-4FD2-890F-97AEDCAD574F}" srcOrd="2" destOrd="0" presId="urn:microsoft.com/office/officeart/2018/2/layout/IconLabelList"/>
    <dgm:cxn modelId="{9A6DB4C3-B74F-4E17-87CE-B0C6261C073A}" type="presParOf" srcId="{22E7CC88-ABC8-4707-B622-65E9D46E7CF8}" destId="{B2A810E3-156C-4D7D-9B12-AA5DAC754F64}" srcOrd="5" destOrd="0" presId="urn:microsoft.com/office/officeart/2018/2/layout/IconLabelList"/>
    <dgm:cxn modelId="{5C28A73D-91A4-4F4F-8AEE-415BF5B785AB}" type="presParOf" srcId="{22E7CC88-ABC8-4707-B622-65E9D46E7CF8}" destId="{F892BFD6-E4A6-464E-8334-51A9B2D8CA27}" srcOrd="6" destOrd="0" presId="urn:microsoft.com/office/officeart/2018/2/layout/IconLabelList"/>
    <dgm:cxn modelId="{78B25803-6F2B-44B5-BC94-C876967CF6E8}" type="presParOf" srcId="{F892BFD6-E4A6-464E-8334-51A9B2D8CA27}" destId="{004F6A95-CDE8-4D0F-9640-1F601153DB96}" srcOrd="0" destOrd="0" presId="urn:microsoft.com/office/officeart/2018/2/layout/IconLabelList"/>
    <dgm:cxn modelId="{12DDAC24-6183-48CB-A1B1-756B4A2807DA}" type="presParOf" srcId="{F892BFD6-E4A6-464E-8334-51A9B2D8CA27}" destId="{69D84EAE-76C7-4A84-B8A9-A16091714A2A}" srcOrd="1" destOrd="0" presId="urn:microsoft.com/office/officeart/2018/2/layout/IconLabelList"/>
    <dgm:cxn modelId="{6D0203E6-CE97-4A37-8020-FCB0DCEC8875}" type="presParOf" srcId="{F892BFD6-E4A6-464E-8334-51A9B2D8CA27}" destId="{3AABF678-B9C4-4D9F-B470-9425827A39B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DB72A5-72F1-445E-986C-1C8AA05222D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01B54AF-7A6C-47AC-BD1B-C52A93A83F80}">
      <dgm:prSet/>
      <dgm:spPr/>
      <dgm:t>
        <a:bodyPr/>
        <a:lstStyle/>
        <a:p>
          <a:r>
            <a:rPr lang="en-US"/>
            <a:t>Phonetic introduction week</a:t>
          </a:r>
        </a:p>
      </dgm:t>
    </dgm:pt>
    <dgm:pt modelId="{B2A90474-1E8A-4319-A629-865EA123ED82}" type="parTrans" cxnId="{C8E164B4-35A7-413C-88D8-2D146F3212EF}">
      <dgm:prSet/>
      <dgm:spPr/>
      <dgm:t>
        <a:bodyPr/>
        <a:lstStyle/>
        <a:p>
          <a:endParaRPr lang="en-US"/>
        </a:p>
      </dgm:t>
    </dgm:pt>
    <dgm:pt modelId="{B44B65A2-F29E-40D5-92A7-2CEBBDB04091}" type="sibTrans" cxnId="{C8E164B4-35A7-413C-88D8-2D146F3212EF}">
      <dgm:prSet/>
      <dgm:spPr/>
      <dgm:t>
        <a:bodyPr/>
        <a:lstStyle/>
        <a:p>
          <a:endParaRPr lang="en-US"/>
        </a:p>
      </dgm:t>
    </dgm:pt>
    <dgm:pt modelId="{80FF16F2-FB7F-416D-90B8-83467FC56816}">
      <dgm:prSet/>
      <dgm:spPr/>
      <dgm:t>
        <a:bodyPr/>
        <a:lstStyle/>
        <a:p>
          <a:r>
            <a:rPr lang="en-US"/>
            <a:t>Learning vocabulary strategies</a:t>
          </a:r>
        </a:p>
      </dgm:t>
    </dgm:pt>
    <dgm:pt modelId="{FEDFF936-2F82-4CD6-AA63-ADACE0BD2D00}" type="parTrans" cxnId="{43E82E9A-4CBB-46D0-A24D-29B2529B4567}">
      <dgm:prSet/>
      <dgm:spPr/>
      <dgm:t>
        <a:bodyPr/>
        <a:lstStyle/>
        <a:p>
          <a:endParaRPr lang="en-US"/>
        </a:p>
      </dgm:t>
    </dgm:pt>
    <dgm:pt modelId="{015EE1D5-C198-440C-BA30-EF22FAA36FC6}" type="sibTrans" cxnId="{43E82E9A-4CBB-46D0-A24D-29B2529B4567}">
      <dgm:prSet/>
      <dgm:spPr/>
      <dgm:t>
        <a:bodyPr/>
        <a:lstStyle/>
        <a:p>
          <a:endParaRPr lang="en-US"/>
        </a:p>
      </dgm:t>
    </dgm:pt>
    <dgm:pt modelId="{9A1B0226-CC10-4545-9834-D8E9320C4EC5}">
      <dgm:prSet/>
      <dgm:spPr/>
      <dgm:t>
        <a:bodyPr/>
        <a:lstStyle/>
        <a:p>
          <a:r>
            <a:rPr lang="en-US"/>
            <a:t>Enhancing automaticity</a:t>
          </a:r>
        </a:p>
      </dgm:t>
    </dgm:pt>
    <dgm:pt modelId="{5C27FAE1-D63E-4E16-872E-2B126AB4A1C1}" type="parTrans" cxnId="{084AB943-3841-41F6-AAEE-945893BFE162}">
      <dgm:prSet/>
      <dgm:spPr/>
      <dgm:t>
        <a:bodyPr/>
        <a:lstStyle/>
        <a:p>
          <a:endParaRPr lang="en-US"/>
        </a:p>
      </dgm:t>
    </dgm:pt>
    <dgm:pt modelId="{96ABC4D9-B7CA-48FF-8C1C-03868CA37ABF}" type="sibTrans" cxnId="{084AB943-3841-41F6-AAEE-945893BFE162}">
      <dgm:prSet/>
      <dgm:spPr/>
      <dgm:t>
        <a:bodyPr/>
        <a:lstStyle/>
        <a:p>
          <a:endParaRPr lang="en-US"/>
        </a:p>
      </dgm:t>
    </dgm:pt>
    <dgm:pt modelId="{58DAC2D9-3F9A-46A6-84B9-069CFD250ACE}">
      <dgm:prSet/>
      <dgm:spPr/>
      <dgm:t>
        <a:bodyPr/>
        <a:lstStyle/>
        <a:p>
          <a:r>
            <a:rPr lang="en-US"/>
            <a:t>Creative thinking, critical thinking</a:t>
          </a:r>
        </a:p>
      </dgm:t>
    </dgm:pt>
    <dgm:pt modelId="{73A682F4-E709-46D6-B6BB-540B9835B3A9}" type="parTrans" cxnId="{9AFF2241-D839-4E2E-8E51-486B01CD93D2}">
      <dgm:prSet/>
      <dgm:spPr/>
      <dgm:t>
        <a:bodyPr/>
        <a:lstStyle/>
        <a:p>
          <a:endParaRPr lang="en-US"/>
        </a:p>
      </dgm:t>
    </dgm:pt>
    <dgm:pt modelId="{7F1C1E71-9F91-4235-841D-160F10379B75}" type="sibTrans" cxnId="{9AFF2241-D839-4E2E-8E51-486B01CD93D2}">
      <dgm:prSet/>
      <dgm:spPr/>
      <dgm:t>
        <a:bodyPr/>
        <a:lstStyle/>
        <a:p>
          <a:endParaRPr lang="en-US"/>
        </a:p>
      </dgm:t>
    </dgm:pt>
    <dgm:pt modelId="{2E854636-6DAC-4350-92F0-644E393D887F}" type="pres">
      <dgm:prSet presAssocID="{4BDB72A5-72F1-445E-986C-1C8AA05222D1}" presName="root" presStyleCnt="0">
        <dgm:presLayoutVars>
          <dgm:dir/>
          <dgm:resizeHandles val="exact"/>
        </dgm:presLayoutVars>
      </dgm:prSet>
      <dgm:spPr/>
    </dgm:pt>
    <dgm:pt modelId="{1419A447-4FD5-4CAE-A90E-826ED540A45A}" type="pres">
      <dgm:prSet presAssocID="{901B54AF-7A6C-47AC-BD1B-C52A93A83F80}" presName="compNode" presStyleCnt="0"/>
      <dgm:spPr/>
    </dgm:pt>
    <dgm:pt modelId="{3683E350-BE5B-43A1-9794-3213BE41AF9C}" type="pres">
      <dgm:prSet presAssocID="{901B54AF-7A6C-47AC-BD1B-C52A93A83F8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400444F-358B-4FE7-BDF3-06910DF77CF9}" type="pres">
      <dgm:prSet presAssocID="{901B54AF-7A6C-47AC-BD1B-C52A93A83F80}" presName="spaceRect" presStyleCnt="0"/>
      <dgm:spPr/>
    </dgm:pt>
    <dgm:pt modelId="{9A92BE72-11C5-43E7-81D1-4B07CA50480B}" type="pres">
      <dgm:prSet presAssocID="{901B54AF-7A6C-47AC-BD1B-C52A93A83F80}" presName="textRect" presStyleLbl="revTx" presStyleIdx="0" presStyleCnt="4">
        <dgm:presLayoutVars>
          <dgm:chMax val="1"/>
          <dgm:chPref val="1"/>
        </dgm:presLayoutVars>
      </dgm:prSet>
      <dgm:spPr/>
    </dgm:pt>
    <dgm:pt modelId="{4A16C447-8F66-407A-A7A0-41FB2FF1B28B}" type="pres">
      <dgm:prSet presAssocID="{B44B65A2-F29E-40D5-92A7-2CEBBDB04091}" presName="sibTrans" presStyleCnt="0"/>
      <dgm:spPr/>
    </dgm:pt>
    <dgm:pt modelId="{62C1D316-C9A9-4A06-87DE-26369E6C7518}" type="pres">
      <dgm:prSet presAssocID="{80FF16F2-FB7F-416D-90B8-83467FC56816}" presName="compNode" presStyleCnt="0"/>
      <dgm:spPr/>
    </dgm:pt>
    <dgm:pt modelId="{ED4EFB86-01E7-4C34-A25F-25093DDF49BC}" type="pres">
      <dgm:prSet presAssocID="{80FF16F2-FB7F-416D-90B8-83467FC568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F9A3F9C-2871-4111-AD07-5FC120D7C78D}" type="pres">
      <dgm:prSet presAssocID="{80FF16F2-FB7F-416D-90B8-83467FC56816}" presName="spaceRect" presStyleCnt="0"/>
      <dgm:spPr/>
    </dgm:pt>
    <dgm:pt modelId="{6084AC78-760A-4377-B22D-8C81AB892166}" type="pres">
      <dgm:prSet presAssocID="{80FF16F2-FB7F-416D-90B8-83467FC56816}" presName="textRect" presStyleLbl="revTx" presStyleIdx="1" presStyleCnt="4">
        <dgm:presLayoutVars>
          <dgm:chMax val="1"/>
          <dgm:chPref val="1"/>
        </dgm:presLayoutVars>
      </dgm:prSet>
      <dgm:spPr/>
    </dgm:pt>
    <dgm:pt modelId="{83DB7D11-EB31-42A9-8E8C-29FF1D0181B1}" type="pres">
      <dgm:prSet presAssocID="{015EE1D5-C198-440C-BA30-EF22FAA36FC6}" presName="sibTrans" presStyleCnt="0"/>
      <dgm:spPr/>
    </dgm:pt>
    <dgm:pt modelId="{73C9E65E-E63F-4283-AB37-A5D2B71FE209}" type="pres">
      <dgm:prSet presAssocID="{9A1B0226-CC10-4545-9834-D8E9320C4EC5}" presName="compNode" presStyleCnt="0"/>
      <dgm:spPr/>
    </dgm:pt>
    <dgm:pt modelId="{C2D3C362-C5DA-4237-B2F8-14A3B034D313}" type="pres">
      <dgm:prSet presAssocID="{9A1B0226-CC10-4545-9834-D8E9320C4EC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4E620791-EE37-4E83-8025-74F207C8A9B0}" type="pres">
      <dgm:prSet presAssocID="{9A1B0226-CC10-4545-9834-D8E9320C4EC5}" presName="spaceRect" presStyleCnt="0"/>
      <dgm:spPr/>
    </dgm:pt>
    <dgm:pt modelId="{0880177D-6F54-4116-B32C-4B987A01441C}" type="pres">
      <dgm:prSet presAssocID="{9A1B0226-CC10-4545-9834-D8E9320C4EC5}" presName="textRect" presStyleLbl="revTx" presStyleIdx="2" presStyleCnt="4">
        <dgm:presLayoutVars>
          <dgm:chMax val="1"/>
          <dgm:chPref val="1"/>
        </dgm:presLayoutVars>
      </dgm:prSet>
      <dgm:spPr/>
    </dgm:pt>
    <dgm:pt modelId="{E902D8CD-C7DB-4A9A-9F08-969074B95ED6}" type="pres">
      <dgm:prSet presAssocID="{96ABC4D9-B7CA-48FF-8C1C-03868CA37ABF}" presName="sibTrans" presStyleCnt="0"/>
      <dgm:spPr/>
    </dgm:pt>
    <dgm:pt modelId="{DAFC5712-A538-4B4B-95B8-0B6BB225AA67}" type="pres">
      <dgm:prSet presAssocID="{58DAC2D9-3F9A-46A6-84B9-069CFD250ACE}" presName="compNode" presStyleCnt="0"/>
      <dgm:spPr/>
    </dgm:pt>
    <dgm:pt modelId="{10B61B88-F824-46EA-B8FA-5C64B7AC0698}" type="pres">
      <dgm:prSet presAssocID="{58DAC2D9-3F9A-46A6-84B9-069CFD250A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2DC0A46-CE46-441F-B5A6-076BBA4882AF}" type="pres">
      <dgm:prSet presAssocID="{58DAC2D9-3F9A-46A6-84B9-069CFD250ACE}" presName="spaceRect" presStyleCnt="0"/>
      <dgm:spPr/>
    </dgm:pt>
    <dgm:pt modelId="{CCBEC27F-3F3B-4E3C-9CAD-65CD51D16FA2}" type="pres">
      <dgm:prSet presAssocID="{58DAC2D9-3F9A-46A6-84B9-069CFD250AC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CD91422-5C2A-4F18-B378-F320A8A36CA1}" type="presOf" srcId="{4BDB72A5-72F1-445E-986C-1C8AA05222D1}" destId="{2E854636-6DAC-4350-92F0-644E393D887F}" srcOrd="0" destOrd="0" presId="urn:microsoft.com/office/officeart/2018/2/layout/IconLabelList"/>
    <dgm:cxn modelId="{9AFF2241-D839-4E2E-8E51-486B01CD93D2}" srcId="{4BDB72A5-72F1-445E-986C-1C8AA05222D1}" destId="{58DAC2D9-3F9A-46A6-84B9-069CFD250ACE}" srcOrd="3" destOrd="0" parTransId="{73A682F4-E709-46D6-B6BB-540B9835B3A9}" sibTransId="{7F1C1E71-9F91-4235-841D-160F10379B75}"/>
    <dgm:cxn modelId="{084AB943-3841-41F6-AAEE-945893BFE162}" srcId="{4BDB72A5-72F1-445E-986C-1C8AA05222D1}" destId="{9A1B0226-CC10-4545-9834-D8E9320C4EC5}" srcOrd="2" destOrd="0" parTransId="{5C27FAE1-D63E-4E16-872E-2B126AB4A1C1}" sibTransId="{96ABC4D9-B7CA-48FF-8C1C-03868CA37ABF}"/>
    <dgm:cxn modelId="{1A71BB79-F5C3-45DC-8CEC-226D91A98628}" type="presOf" srcId="{9A1B0226-CC10-4545-9834-D8E9320C4EC5}" destId="{0880177D-6F54-4116-B32C-4B987A01441C}" srcOrd="0" destOrd="0" presId="urn:microsoft.com/office/officeart/2018/2/layout/IconLabelList"/>
    <dgm:cxn modelId="{43E82E9A-4CBB-46D0-A24D-29B2529B4567}" srcId="{4BDB72A5-72F1-445E-986C-1C8AA05222D1}" destId="{80FF16F2-FB7F-416D-90B8-83467FC56816}" srcOrd="1" destOrd="0" parTransId="{FEDFF936-2F82-4CD6-AA63-ADACE0BD2D00}" sibTransId="{015EE1D5-C198-440C-BA30-EF22FAA36FC6}"/>
    <dgm:cxn modelId="{C8E164B4-35A7-413C-88D8-2D146F3212EF}" srcId="{4BDB72A5-72F1-445E-986C-1C8AA05222D1}" destId="{901B54AF-7A6C-47AC-BD1B-C52A93A83F80}" srcOrd="0" destOrd="0" parTransId="{B2A90474-1E8A-4319-A629-865EA123ED82}" sibTransId="{B44B65A2-F29E-40D5-92A7-2CEBBDB04091}"/>
    <dgm:cxn modelId="{303008BA-D5C9-43B1-83B8-6EFB13F101C1}" type="presOf" srcId="{58DAC2D9-3F9A-46A6-84B9-069CFD250ACE}" destId="{CCBEC27F-3F3B-4E3C-9CAD-65CD51D16FA2}" srcOrd="0" destOrd="0" presId="urn:microsoft.com/office/officeart/2018/2/layout/IconLabelList"/>
    <dgm:cxn modelId="{C84554CB-DE2E-49B0-8B9D-2DA05291D2A4}" type="presOf" srcId="{901B54AF-7A6C-47AC-BD1B-C52A93A83F80}" destId="{9A92BE72-11C5-43E7-81D1-4B07CA50480B}" srcOrd="0" destOrd="0" presId="urn:microsoft.com/office/officeart/2018/2/layout/IconLabelList"/>
    <dgm:cxn modelId="{958885D9-5ACF-43B5-9C81-0D29815C80D3}" type="presOf" srcId="{80FF16F2-FB7F-416D-90B8-83467FC56816}" destId="{6084AC78-760A-4377-B22D-8C81AB892166}" srcOrd="0" destOrd="0" presId="urn:microsoft.com/office/officeart/2018/2/layout/IconLabelList"/>
    <dgm:cxn modelId="{6ACE0B19-A444-421B-A689-D7F4E95894F1}" type="presParOf" srcId="{2E854636-6DAC-4350-92F0-644E393D887F}" destId="{1419A447-4FD5-4CAE-A90E-826ED540A45A}" srcOrd="0" destOrd="0" presId="urn:microsoft.com/office/officeart/2018/2/layout/IconLabelList"/>
    <dgm:cxn modelId="{985546AB-20A2-4163-831D-27DA474A5AC8}" type="presParOf" srcId="{1419A447-4FD5-4CAE-A90E-826ED540A45A}" destId="{3683E350-BE5B-43A1-9794-3213BE41AF9C}" srcOrd="0" destOrd="0" presId="urn:microsoft.com/office/officeart/2018/2/layout/IconLabelList"/>
    <dgm:cxn modelId="{4C15DBB1-9CAE-474E-A29F-C4CD0965E8DA}" type="presParOf" srcId="{1419A447-4FD5-4CAE-A90E-826ED540A45A}" destId="{7400444F-358B-4FE7-BDF3-06910DF77CF9}" srcOrd="1" destOrd="0" presId="urn:microsoft.com/office/officeart/2018/2/layout/IconLabelList"/>
    <dgm:cxn modelId="{7ECD5AA2-24FC-475C-B496-83F0664259CB}" type="presParOf" srcId="{1419A447-4FD5-4CAE-A90E-826ED540A45A}" destId="{9A92BE72-11C5-43E7-81D1-4B07CA50480B}" srcOrd="2" destOrd="0" presId="urn:microsoft.com/office/officeart/2018/2/layout/IconLabelList"/>
    <dgm:cxn modelId="{A4447232-ADAD-46CC-8039-2073FFD42409}" type="presParOf" srcId="{2E854636-6DAC-4350-92F0-644E393D887F}" destId="{4A16C447-8F66-407A-A7A0-41FB2FF1B28B}" srcOrd="1" destOrd="0" presId="urn:microsoft.com/office/officeart/2018/2/layout/IconLabelList"/>
    <dgm:cxn modelId="{C336905A-31A1-46B3-9100-6038815D4A3F}" type="presParOf" srcId="{2E854636-6DAC-4350-92F0-644E393D887F}" destId="{62C1D316-C9A9-4A06-87DE-26369E6C7518}" srcOrd="2" destOrd="0" presId="urn:microsoft.com/office/officeart/2018/2/layout/IconLabelList"/>
    <dgm:cxn modelId="{8493FD75-7042-488D-BD3E-7A674478A0BC}" type="presParOf" srcId="{62C1D316-C9A9-4A06-87DE-26369E6C7518}" destId="{ED4EFB86-01E7-4C34-A25F-25093DDF49BC}" srcOrd="0" destOrd="0" presId="urn:microsoft.com/office/officeart/2018/2/layout/IconLabelList"/>
    <dgm:cxn modelId="{CEC58AA3-A0AA-4C7F-916F-FA77ADD7295E}" type="presParOf" srcId="{62C1D316-C9A9-4A06-87DE-26369E6C7518}" destId="{CF9A3F9C-2871-4111-AD07-5FC120D7C78D}" srcOrd="1" destOrd="0" presId="urn:microsoft.com/office/officeart/2018/2/layout/IconLabelList"/>
    <dgm:cxn modelId="{4FCE993E-B998-4DF7-8CC6-0C83B38EE6A4}" type="presParOf" srcId="{62C1D316-C9A9-4A06-87DE-26369E6C7518}" destId="{6084AC78-760A-4377-B22D-8C81AB892166}" srcOrd="2" destOrd="0" presId="urn:microsoft.com/office/officeart/2018/2/layout/IconLabelList"/>
    <dgm:cxn modelId="{7A755D7D-CCB0-47D7-8698-6C6C4471960B}" type="presParOf" srcId="{2E854636-6DAC-4350-92F0-644E393D887F}" destId="{83DB7D11-EB31-42A9-8E8C-29FF1D0181B1}" srcOrd="3" destOrd="0" presId="urn:microsoft.com/office/officeart/2018/2/layout/IconLabelList"/>
    <dgm:cxn modelId="{E500CF64-B448-4788-B78B-20B52A316459}" type="presParOf" srcId="{2E854636-6DAC-4350-92F0-644E393D887F}" destId="{73C9E65E-E63F-4283-AB37-A5D2B71FE209}" srcOrd="4" destOrd="0" presId="urn:microsoft.com/office/officeart/2018/2/layout/IconLabelList"/>
    <dgm:cxn modelId="{21F3C4C7-FF6B-4B2C-8AF4-187DE5E1D0C2}" type="presParOf" srcId="{73C9E65E-E63F-4283-AB37-A5D2B71FE209}" destId="{C2D3C362-C5DA-4237-B2F8-14A3B034D313}" srcOrd="0" destOrd="0" presId="urn:microsoft.com/office/officeart/2018/2/layout/IconLabelList"/>
    <dgm:cxn modelId="{AEB3BB12-209C-4B0C-90D0-4858221FAC16}" type="presParOf" srcId="{73C9E65E-E63F-4283-AB37-A5D2B71FE209}" destId="{4E620791-EE37-4E83-8025-74F207C8A9B0}" srcOrd="1" destOrd="0" presId="urn:microsoft.com/office/officeart/2018/2/layout/IconLabelList"/>
    <dgm:cxn modelId="{EF5A7604-23AA-4036-A56E-ED8057A88771}" type="presParOf" srcId="{73C9E65E-E63F-4283-AB37-A5D2B71FE209}" destId="{0880177D-6F54-4116-B32C-4B987A01441C}" srcOrd="2" destOrd="0" presId="urn:microsoft.com/office/officeart/2018/2/layout/IconLabelList"/>
    <dgm:cxn modelId="{8F7C916F-E230-4EB4-828D-57FCA25AB25C}" type="presParOf" srcId="{2E854636-6DAC-4350-92F0-644E393D887F}" destId="{E902D8CD-C7DB-4A9A-9F08-969074B95ED6}" srcOrd="5" destOrd="0" presId="urn:microsoft.com/office/officeart/2018/2/layout/IconLabelList"/>
    <dgm:cxn modelId="{3442F328-7D81-4F17-A098-1E56B5209270}" type="presParOf" srcId="{2E854636-6DAC-4350-92F0-644E393D887F}" destId="{DAFC5712-A538-4B4B-95B8-0B6BB225AA67}" srcOrd="6" destOrd="0" presId="urn:microsoft.com/office/officeart/2018/2/layout/IconLabelList"/>
    <dgm:cxn modelId="{B5384983-0ADB-4C04-BF57-0394E7AC0A0B}" type="presParOf" srcId="{DAFC5712-A538-4B4B-95B8-0B6BB225AA67}" destId="{10B61B88-F824-46EA-B8FA-5C64B7AC0698}" srcOrd="0" destOrd="0" presId="urn:microsoft.com/office/officeart/2018/2/layout/IconLabelList"/>
    <dgm:cxn modelId="{BC44361D-9822-4A50-A0AA-A95F8FDC3569}" type="presParOf" srcId="{DAFC5712-A538-4B4B-95B8-0B6BB225AA67}" destId="{92DC0A46-CE46-441F-B5A6-076BBA4882AF}" srcOrd="1" destOrd="0" presId="urn:microsoft.com/office/officeart/2018/2/layout/IconLabelList"/>
    <dgm:cxn modelId="{FE81BF56-0FFF-464E-8739-E75C02A1F9EC}" type="presParOf" srcId="{DAFC5712-A538-4B4B-95B8-0B6BB225AA67}" destId="{CCBEC27F-3F3B-4E3C-9CAD-65CD51D16FA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D6946-89EF-4CE8-9C4F-49748FDD4F7B}">
      <dsp:nvSpPr>
        <dsp:cNvPr id="0" name=""/>
        <dsp:cNvSpPr/>
      </dsp:nvSpPr>
      <dsp:spPr>
        <a:xfrm>
          <a:off x="1083792" y="390377"/>
          <a:ext cx="1277963" cy="12779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FCC0A-1989-4C3A-AAE5-4BEA4EC85FA2}">
      <dsp:nvSpPr>
        <dsp:cNvPr id="0" name=""/>
        <dsp:cNvSpPr/>
      </dsp:nvSpPr>
      <dsp:spPr>
        <a:xfrm>
          <a:off x="302814" y="2020986"/>
          <a:ext cx="283991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General proficiency over specific purpose</a:t>
          </a:r>
        </a:p>
      </dsp:txBody>
      <dsp:txXfrm>
        <a:off x="302814" y="2020986"/>
        <a:ext cx="2839919" cy="720000"/>
      </dsp:txXfrm>
    </dsp:sp>
    <dsp:sp modelId="{6110A062-BFBE-4A76-93FE-044622C81273}">
      <dsp:nvSpPr>
        <dsp:cNvPr id="0" name=""/>
        <dsp:cNvSpPr/>
      </dsp:nvSpPr>
      <dsp:spPr>
        <a:xfrm>
          <a:off x="4420698" y="390377"/>
          <a:ext cx="1277963" cy="12779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092F9-C357-485C-847B-F88CB4A3A073}">
      <dsp:nvSpPr>
        <dsp:cNvPr id="0" name=""/>
        <dsp:cNvSpPr/>
      </dsp:nvSpPr>
      <dsp:spPr>
        <a:xfrm>
          <a:off x="3639720" y="2020986"/>
          <a:ext cx="283991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Developing automaticity</a:t>
          </a:r>
        </a:p>
      </dsp:txBody>
      <dsp:txXfrm>
        <a:off x="3639720" y="2020986"/>
        <a:ext cx="2839919" cy="720000"/>
      </dsp:txXfrm>
    </dsp:sp>
    <dsp:sp modelId="{25386EB0-5693-420B-A104-CD7306D39DA0}">
      <dsp:nvSpPr>
        <dsp:cNvPr id="0" name=""/>
        <dsp:cNvSpPr/>
      </dsp:nvSpPr>
      <dsp:spPr>
        <a:xfrm>
          <a:off x="7757604" y="390377"/>
          <a:ext cx="1277963" cy="12779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3C428-A05C-4C74-82DD-7FB1F0480A12}">
      <dsp:nvSpPr>
        <dsp:cNvPr id="0" name=""/>
        <dsp:cNvSpPr/>
      </dsp:nvSpPr>
      <dsp:spPr>
        <a:xfrm>
          <a:off x="6976626" y="2020986"/>
          <a:ext cx="283991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Teaching methods proven (not?) to work</a:t>
          </a:r>
        </a:p>
      </dsp:txBody>
      <dsp:txXfrm>
        <a:off x="6976626" y="2020986"/>
        <a:ext cx="283991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A462A-0196-4A82-9292-A7178B630A04}">
      <dsp:nvSpPr>
        <dsp:cNvPr id="0" name=""/>
        <dsp:cNvSpPr/>
      </dsp:nvSpPr>
      <dsp:spPr>
        <a:xfrm>
          <a:off x="965469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2AEE1-B613-4416-9DEC-3E74B6EAE99F}">
      <dsp:nvSpPr>
        <dsp:cNvPr id="0" name=""/>
        <dsp:cNvSpPr/>
      </dsp:nvSpPr>
      <dsp:spPr>
        <a:xfrm>
          <a:off x="398975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300-500 words a week = ca 12000</a:t>
          </a:r>
        </a:p>
      </dsp:txBody>
      <dsp:txXfrm>
        <a:off x="398975" y="1814584"/>
        <a:ext cx="2059980" cy="720000"/>
      </dsp:txXfrm>
    </dsp:sp>
    <dsp:sp modelId="{DB975416-2011-42D3-A515-6371EBC33570}">
      <dsp:nvSpPr>
        <dsp:cNvPr id="0" name=""/>
        <dsp:cNvSpPr/>
      </dsp:nvSpPr>
      <dsp:spPr>
        <a:xfrm>
          <a:off x="3385946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A8DCB-B3D3-4C5B-ABF9-A1AA6BA551C1}">
      <dsp:nvSpPr>
        <dsp:cNvPr id="0" name=""/>
        <dsp:cNvSpPr/>
      </dsp:nvSpPr>
      <dsp:spPr>
        <a:xfrm>
          <a:off x="2819451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Flashcards</a:t>
          </a:r>
        </a:p>
      </dsp:txBody>
      <dsp:txXfrm>
        <a:off x="2819451" y="1814584"/>
        <a:ext cx="2059980" cy="720000"/>
      </dsp:txXfrm>
    </dsp:sp>
    <dsp:sp modelId="{D2BF68B9-B7A6-4B1A-A672-3992C537CAF0}">
      <dsp:nvSpPr>
        <dsp:cNvPr id="0" name=""/>
        <dsp:cNvSpPr/>
      </dsp:nvSpPr>
      <dsp:spPr>
        <a:xfrm>
          <a:off x="5806422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160B1-DA95-4FD2-890F-97AEDCAD574F}">
      <dsp:nvSpPr>
        <dsp:cNvPr id="0" name=""/>
        <dsp:cNvSpPr/>
      </dsp:nvSpPr>
      <dsp:spPr>
        <a:xfrm>
          <a:off x="5239928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Word/lexical item</a:t>
          </a:r>
        </a:p>
      </dsp:txBody>
      <dsp:txXfrm>
        <a:off x="5239928" y="1814584"/>
        <a:ext cx="2059980" cy="720000"/>
      </dsp:txXfrm>
    </dsp:sp>
    <dsp:sp modelId="{004F6A95-CDE8-4D0F-9640-1F601153DB96}">
      <dsp:nvSpPr>
        <dsp:cNvPr id="0" name=""/>
        <dsp:cNvSpPr/>
      </dsp:nvSpPr>
      <dsp:spPr>
        <a:xfrm>
          <a:off x="8226899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BF678-B9C4-4D9F-B470-9425827A39B8}">
      <dsp:nvSpPr>
        <dsp:cNvPr id="0" name=""/>
        <dsp:cNvSpPr/>
      </dsp:nvSpPr>
      <dsp:spPr>
        <a:xfrm>
          <a:off x="7660404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does it mean to know a word?</a:t>
          </a:r>
        </a:p>
      </dsp:txBody>
      <dsp:txXfrm>
        <a:off x="7660404" y="1814584"/>
        <a:ext cx="205998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3E350-BE5B-43A1-9794-3213BE41AF9C}">
      <dsp:nvSpPr>
        <dsp:cNvPr id="0" name=""/>
        <dsp:cNvSpPr/>
      </dsp:nvSpPr>
      <dsp:spPr>
        <a:xfrm>
          <a:off x="965469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2BE72-11C5-43E7-81D1-4B07CA50480B}">
      <dsp:nvSpPr>
        <dsp:cNvPr id="0" name=""/>
        <dsp:cNvSpPr/>
      </dsp:nvSpPr>
      <dsp:spPr>
        <a:xfrm>
          <a:off x="398975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Phonetic introduction week</a:t>
          </a:r>
        </a:p>
      </dsp:txBody>
      <dsp:txXfrm>
        <a:off x="398975" y="1814584"/>
        <a:ext cx="2059980" cy="720000"/>
      </dsp:txXfrm>
    </dsp:sp>
    <dsp:sp modelId="{ED4EFB86-01E7-4C34-A25F-25093DDF49BC}">
      <dsp:nvSpPr>
        <dsp:cNvPr id="0" name=""/>
        <dsp:cNvSpPr/>
      </dsp:nvSpPr>
      <dsp:spPr>
        <a:xfrm>
          <a:off x="3385946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4AC78-760A-4377-B22D-8C81AB892166}">
      <dsp:nvSpPr>
        <dsp:cNvPr id="0" name=""/>
        <dsp:cNvSpPr/>
      </dsp:nvSpPr>
      <dsp:spPr>
        <a:xfrm>
          <a:off x="2819451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Learning vocabulary strategies</a:t>
          </a:r>
        </a:p>
      </dsp:txBody>
      <dsp:txXfrm>
        <a:off x="2819451" y="1814584"/>
        <a:ext cx="2059980" cy="720000"/>
      </dsp:txXfrm>
    </dsp:sp>
    <dsp:sp modelId="{C2D3C362-C5DA-4237-B2F8-14A3B034D313}">
      <dsp:nvSpPr>
        <dsp:cNvPr id="0" name=""/>
        <dsp:cNvSpPr/>
      </dsp:nvSpPr>
      <dsp:spPr>
        <a:xfrm>
          <a:off x="5806422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0177D-6F54-4116-B32C-4B987A01441C}">
      <dsp:nvSpPr>
        <dsp:cNvPr id="0" name=""/>
        <dsp:cNvSpPr/>
      </dsp:nvSpPr>
      <dsp:spPr>
        <a:xfrm>
          <a:off x="5239928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Enhancing automaticity</a:t>
          </a:r>
        </a:p>
      </dsp:txBody>
      <dsp:txXfrm>
        <a:off x="5239928" y="1814584"/>
        <a:ext cx="2059980" cy="720000"/>
      </dsp:txXfrm>
    </dsp:sp>
    <dsp:sp modelId="{10B61B88-F824-46EA-B8FA-5C64B7AC0698}">
      <dsp:nvSpPr>
        <dsp:cNvPr id="0" name=""/>
        <dsp:cNvSpPr/>
      </dsp:nvSpPr>
      <dsp:spPr>
        <a:xfrm>
          <a:off x="8226899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EC27F-3F3B-4E3C-9CAD-65CD51D16FA2}">
      <dsp:nvSpPr>
        <dsp:cNvPr id="0" name=""/>
        <dsp:cNvSpPr/>
      </dsp:nvSpPr>
      <dsp:spPr>
        <a:xfrm>
          <a:off x="7660404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Creative thinking, critical thinking</a:t>
          </a:r>
        </a:p>
      </dsp:txBody>
      <dsp:txXfrm>
        <a:off x="7660404" y="1814584"/>
        <a:ext cx="205998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44CADF-2104-41E2-BC9A-7FE99157B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fr-FR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30CB36C-4A2A-4981-948B-030442C76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fr-FR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115F82-39D3-400F-AAC9-049E3C5C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FFC5-DF30-4E8D-B4F3-E065B24D5125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E353B3-3A3A-49EC-82D9-28A1A5AB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99E359-B56E-4B66-90C4-6FB1CCB2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743-3682-42A2-8360-4E16BBA6D8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40F051-15EF-4231-A561-4310D0E3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fr-FR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6607692-AE6E-4C1D-93D5-67E6A8333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r-FR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59EB23-1693-48CD-8194-2331F2C7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FFC5-DF30-4E8D-B4F3-E065B24D5125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79712F-EE88-42CB-9A11-FD2BCB66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1F4A26-12A4-438B-A75C-88907FF3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743-3682-42A2-8360-4E16BBA6D8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09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FFAE4AB-E962-4C3B-B081-C20D1BD72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fr-FR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076438E-1D9B-4B0C-92BC-4293121CD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r-FR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43121D-C1E0-4141-9B05-290855FE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FFC5-DF30-4E8D-B4F3-E065B24D5125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1F4F39-B1A3-4D51-9278-328DB70D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959E74-BF5B-420A-A920-A6ABE95D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743-3682-42A2-8360-4E16BBA6D8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03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619688-165D-4B66-802C-C100966D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fr-FR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2E2451-0C58-4044-B572-EE366E1DD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r-FR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A249E2-B6BE-4D89-AD93-EE3F28CC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FFC5-DF30-4E8D-B4F3-E065B24D5125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44F1E7-F926-45E1-9C75-F7DB1BDB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854441-087E-43CB-BDF9-915CEDCC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743-3682-42A2-8360-4E16BBA6D8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13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E1E0EC-AD7C-4C4D-8130-25BAEB4B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fr-FR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A281C0-8F14-4266-92F9-36242E5C5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F2349F-5B5D-45D2-83ED-50BAF0B9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FFC5-DF30-4E8D-B4F3-E065B24D5125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1E8910-D66D-41F5-A0D5-8FAC6383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38FEB6-2C9C-4C4E-A9FE-923CE753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743-3682-42A2-8360-4E16BBA6D8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62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1DA84D-B1E6-431E-A5A3-A1FA14D9C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fr-FR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3F9463-1473-427F-9AE7-3B02F9E82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r-FR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72CFAEB-1261-4E15-9CF3-87AAC858E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r-FR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4AB0B8E-27F8-4864-B511-B874F3D9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FFC5-DF30-4E8D-B4F3-E065B24D5125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3F51BF-DF2A-4B29-BE14-5B20D389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A7F708C-15A7-4ACD-BC13-78AAD764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743-3682-42A2-8360-4E16BBA6D8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81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5854EC-71D4-4C5F-8D94-337D6D8A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fr-FR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28C542-CB69-446A-B329-98335AC54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C38EE75-AC3C-4201-8F71-E521813AE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r-FR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E520EC3-76FB-465F-B872-B452C35F9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0014E45-FA66-4713-9A24-55AF08832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r-FR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ACE0066-8C57-47BE-824D-22AFB04B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FFC5-DF30-4E8D-B4F3-E065B24D5125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7E8CBD6-DA59-4A3F-A55F-A4FA407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9A51969-FD8E-42A4-8504-0B0FE70C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743-3682-42A2-8360-4E16BBA6D8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36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BFD3B0-4F31-4087-AA03-8A0ECF7D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fr-FR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CAA2C0-6593-41A6-B4F1-C0A0FE534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FFC5-DF30-4E8D-B4F3-E065B24D5125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3D02F3-1410-498F-B65C-B91B6AB1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9738199-03D9-4C1B-8D54-94051F72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743-3682-42A2-8360-4E16BBA6D8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97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FDD4E3B-961A-4024-8FB2-4D4B739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FFC5-DF30-4E8D-B4F3-E065B24D5125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F16555-7F97-4A4C-904A-87015024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80AC49-0BF3-486B-B164-6E37DC59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743-3682-42A2-8360-4E16BBA6D8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10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0200D9-A3A6-484C-9D54-61E6EFDE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fr-FR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1BD281-ED72-4EE3-A62D-C51BEF533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r-FR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DA9316-94D2-44EC-A3D2-ABDF880A0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F37CDEA-B7B1-4936-B23A-D5B105A4A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FFC5-DF30-4E8D-B4F3-E065B24D5125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493E95-2D29-4C06-AB7C-743ED391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854983-5D04-421E-999E-4E919866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743-3682-42A2-8360-4E16BBA6D8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5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0D792D-E543-4FEB-A2A0-EA4994C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fr-FR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8F315F1-C3F1-4630-A80E-F3DA7D760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931FE1-5BA7-4E74-8DC8-59D6A1907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60F32FA-B89F-4216-B92D-348CBCFA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FFC5-DF30-4E8D-B4F3-E065B24D5125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F2B10FC-1FF6-4E2A-A3B9-72759F8C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633594E-50E5-4688-8EDC-D71EBF0A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743-3682-42A2-8360-4E16BBA6D8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5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E94FA3B-5CFD-4876-B781-B3A57865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fr-FR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F39C71-A532-402D-9A3D-DB95D8AE4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r-FR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4E6F45-EDBD-445B-AF77-26E62317C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FFFC5-DF30-4E8D-B4F3-E065B24D5125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540E53-5A56-4BF6-B2B9-DB036621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7F6EBE-DB9C-41B9-8946-1D304086C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A5743-3682-42A2-8360-4E16BBA6D8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26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D342839-7C44-4E55-B1CA-DB4C047AB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/>
          </a:bodyPr>
          <a:lstStyle/>
          <a:p>
            <a:pPr algn="l"/>
            <a:r>
              <a:rPr lang="sv-SE" sz="6600" dirty="0">
                <a:solidFill>
                  <a:srgbClr val="FFFFFF"/>
                </a:solidFill>
              </a:rPr>
              <a:t>Interpretation: From the </a:t>
            </a:r>
            <a:r>
              <a:rPr lang="sv-SE" sz="6600" dirty="0" err="1">
                <a:solidFill>
                  <a:srgbClr val="FFFFFF"/>
                </a:solidFill>
              </a:rPr>
              <a:t>classroom</a:t>
            </a:r>
            <a:r>
              <a:rPr lang="sv-SE" sz="6600" dirty="0">
                <a:solidFill>
                  <a:srgbClr val="FFFFFF"/>
                </a:solidFill>
              </a:rPr>
              <a:t> to </a:t>
            </a:r>
            <a:r>
              <a:rPr lang="sv-SE" sz="6600" dirty="0" err="1">
                <a:solidFill>
                  <a:srgbClr val="FFFFFF"/>
                </a:solidFill>
              </a:rPr>
              <a:t>what</a:t>
            </a:r>
            <a:r>
              <a:rPr lang="sv-SE" sz="6600" dirty="0">
                <a:solidFill>
                  <a:srgbClr val="FFFFFF"/>
                </a:solidFill>
              </a:rPr>
              <a:t> </a:t>
            </a:r>
            <a:r>
              <a:rPr lang="sv-SE" sz="6600" dirty="0" err="1">
                <a:solidFill>
                  <a:srgbClr val="FFFFFF"/>
                </a:solidFill>
              </a:rPr>
              <a:t>field</a:t>
            </a:r>
            <a:r>
              <a:rPr lang="sv-SE" sz="6600" dirty="0">
                <a:solidFill>
                  <a:srgbClr val="FFFFFF"/>
                </a:solidFill>
              </a:rPr>
              <a:t>(s)?</a:t>
            </a:r>
            <a:endParaRPr lang="fr-FR" sz="6600" dirty="0">
              <a:solidFill>
                <a:srgbClr val="FFFFFF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004B6CA-6210-49B0-A725-7A6CB51EE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318990"/>
            <a:ext cx="9416898" cy="723670"/>
          </a:xfrm>
        </p:spPr>
        <p:txBody>
          <a:bodyPr anchor="t">
            <a:normAutofit/>
          </a:bodyPr>
          <a:lstStyle/>
          <a:p>
            <a:pPr algn="l"/>
            <a:r>
              <a:rPr lang="sv-SE" sz="1800" dirty="0">
                <a:solidFill>
                  <a:srgbClr val="000000"/>
                </a:solidFill>
              </a:rPr>
              <a:t>BILC Copenhagen 20191010			Carina </a:t>
            </a:r>
            <a:r>
              <a:rPr lang="sv-SE" sz="1800" dirty="0" err="1">
                <a:solidFill>
                  <a:srgbClr val="000000"/>
                </a:solidFill>
              </a:rPr>
              <a:t>Gossas</a:t>
            </a:r>
            <a:r>
              <a:rPr lang="sv-SE" sz="1800" dirty="0">
                <a:solidFill>
                  <a:srgbClr val="000000"/>
                </a:solidFill>
              </a:rPr>
              <a:t> PHD &amp; Jérôme Josserand PHD</a:t>
            </a:r>
          </a:p>
          <a:p>
            <a:pPr algn="l"/>
            <a:r>
              <a:rPr lang="sv-SE" sz="1800" dirty="0">
                <a:solidFill>
                  <a:srgbClr val="000000"/>
                </a:solidFill>
              </a:rPr>
              <a:t>					Swedish </a:t>
            </a:r>
            <a:r>
              <a:rPr lang="sv-SE" sz="1800" dirty="0" err="1">
                <a:solidFill>
                  <a:srgbClr val="000000"/>
                </a:solidFill>
              </a:rPr>
              <a:t>Armed</a:t>
            </a:r>
            <a:r>
              <a:rPr lang="sv-SE" sz="1800" dirty="0">
                <a:solidFill>
                  <a:srgbClr val="000000"/>
                </a:solidFill>
              </a:rPr>
              <a:t> </a:t>
            </a:r>
            <a:r>
              <a:rPr lang="sv-SE" sz="1800" dirty="0" err="1">
                <a:solidFill>
                  <a:srgbClr val="000000"/>
                </a:solidFill>
              </a:rPr>
              <a:t>Forces</a:t>
            </a:r>
            <a:r>
              <a:rPr lang="sv-SE" sz="1800" dirty="0">
                <a:solidFill>
                  <a:srgbClr val="000000"/>
                </a:solidFill>
              </a:rPr>
              <a:t> </a:t>
            </a:r>
            <a:r>
              <a:rPr lang="sv-SE" sz="1800" dirty="0" err="1">
                <a:solidFill>
                  <a:srgbClr val="000000"/>
                </a:solidFill>
              </a:rPr>
              <a:t>Languages</a:t>
            </a:r>
            <a:r>
              <a:rPr lang="sv-SE" sz="1800" dirty="0">
                <a:solidFill>
                  <a:srgbClr val="000000"/>
                </a:solidFill>
              </a:rPr>
              <a:t> </a:t>
            </a:r>
            <a:r>
              <a:rPr lang="sv-SE" sz="1800" dirty="0" err="1">
                <a:solidFill>
                  <a:srgbClr val="000000"/>
                </a:solidFill>
              </a:rPr>
              <a:t>School</a:t>
            </a:r>
            <a:endParaRPr lang="sv-SE" sz="1800" dirty="0">
              <a:solidFill>
                <a:srgbClr val="000000"/>
              </a:solidFill>
            </a:endParaRPr>
          </a:p>
          <a:p>
            <a:pPr algn="l"/>
            <a:endParaRPr lang="fr-F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7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482C8E4-0333-4997-9039-BE3EDD16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>
                <a:solidFill>
                  <a:srgbClr val="FFFFFF"/>
                </a:solidFill>
              </a:rPr>
              <a:t>Developing vocabulary in quantity and depth</a:t>
            </a:r>
            <a:endParaRPr lang="fr-FR" sz="4000">
              <a:solidFill>
                <a:srgbClr val="FFFFFF"/>
              </a:solidFill>
            </a:endParaRP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014B3BC9-9FC7-450C-9A3A-51133B2C20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50759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188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DF6C220-4668-4AE6-B226-5CC0D602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>
                <a:solidFill>
                  <a:srgbClr val="FFFFFF"/>
                </a:solidFill>
              </a:rPr>
              <a:t>Quantity</a:t>
            </a:r>
            <a:endParaRPr lang="fr-FR" sz="4000">
              <a:solidFill>
                <a:srgbClr val="FFFFFF"/>
              </a:solidFill>
            </a:endParaRP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2D49A58C-8821-48A5-83DC-31F734F7C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399517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31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9-10-07 kl. 19.48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91" y="693887"/>
            <a:ext cx="5844217" cy="57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7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57BDD91-2A00-40BA-A280-E3180217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>
                <a:solidFill>
                  <a:srgbClr val="FFFFFF"/>
                </a:solidFill>
              </a:rPr>
              <a:t>Problems</a:t>
            </a:r>
            <a:endParaRPr lang="fr-FR" sz="40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5098AE-472A-44F7-A856-628126D11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sv-SE" sz="2400" dirty="0" err="1">
                <a:solidFill>
                  <a:srgbClr val="000000"/>
                </a:solidFill>
              </a:rPr>
              <a:t>Flashcard</a:t>
            </a:r>
            <a:r>
              <a:rPr lang="sv-SE" sz="2400" dirty="0">
                <a:solidFill>
                  <a:srgbClr val="000000"/>
                </a:solidFill>
              </a:rPr>
              <a:t> </a:t>
            </a:r>
            <a:r>
              <a:rPr lang="sv-SE" sz="2400" dirty="0" err="1">
                <a:solidFill>
                  <a:srgbClr val="000000"/>
                </a:solidFill>
              </a:rPr>
              <a:t>obsession</a:t>
            </a:r>
            <a:r>
              <a:rPr lang="sv-SE" sz="2400" dirty="0">
                <a:solidFill>
                  <a:srgbClr val="000000"/>
                </a:solidFill>
              </a:rPr>
              <a:t> / not </a:t>
            </a:r>
            <a:r>
              <a:rPr lang="sv-SE" sz="2400" dirty="0" err="1">
                <a:solidFill>
                  <a:srgbClr val="000000"/>
                </a:solidFill>
              </a:rPr>
              <a:t>enough</a:t>
            </a:r>
            <a:r>
              <a:rPr lang="sv-SE" sz="2400" dirty="0">
                <a:solidFill>
                  <a:srgbClr val="000000"/>
                </a:solidFill>
              </a:rPr>
              <a:t> </a:t>
            </a:r>
            <a:r>
              <a:rPr lang="sv-SE" sz="2400" dirty="0" err="1">
                <a:solidFill>
                  <a:srgbClr val="000000"/>
                </a:solidFill>
              </a:rPr>
              <a:t>language</a:t>
            </a:r>
            <a:r>
              <a:rPr lang="sv-SE" sz="2400" dirty="0">
                <a:solidFill>
                  <a:srgbClr val="000000"/>
                </a:solidFill>
              </a:rPr>
              <a:t> </a:t>
            </a:r>
            <a:r>
              <a:rPr lang="sv-SE" sz="2400" dirty="0" err="1">
                <a:solidFill>
                  <a:srgbClr val="000000"/>
                </a:solidFill>
              </a:rPr>
              <a:t>study</a:t>
            </a:r>
            <a:endParaRPr lang="sv-SE" sz="2400" dirty="0">
              <a:solidFill>
                <a:srgbClr val="000000"/>
              </a:solidFill>
            </a:endParaRPr>
          </a:p>
          <a:p>
            <a:r>
              <a:rPr lang="sv-SE" sz="2400" dirty="0">
                <a:solidFill>
                  <a:srgbClr val="000000"/>
                </a:solidFill>
              </a:rPr>
              <a:t>Lack </a:t>
            </a:r>
            <a:r>
              <a:rPr lang="sv-SE" sz="2400" dirty="0" err="1">
                <a:solidFill>
                  <a:srgbClr val="000000"/>
                </a:solidFill>
              </a:rPr>
              <a:t>of</a:t>
            </a:r>
            <a:r>
              <a:rPr lang="sv-SE" sz="2400" dirty="0">
                <a:solidFill>
                  <a:srgbClr val="000000"/>
                </a:solidFill>
              </a:rPr>
              <a:t> </a:t>
            </a:r>
            <a:r>
              <a:rPr lang="sv-SE" sz="2400" dirty="0" err="1">
                <a:solidFill>
                  <a:srgbClr val="000000"/>
                </a:solidFill>
              </a:rPr>
              <a:t>accuracy</a:t>
            </a:r>
            <a:endParaRPr lang="sv-SE" sz="2400" dirty="0">
              <a:solidFill>
                <a:srgbClr val="000000"/>
              </a:solidFill>
            </a:endParaRPr>
          </a:p>
          <a:p>
            <a:r>
              <a:rPr lang="sv-SE" sz="2400" dirty="0" err="1">
                <a:solidFill>
                  <a:srgbClr val="000000"/>
                </a:solidFill>
              </a:rPr>
              <a:t>Wrong</a:t>
            </a:r>
            <a:r>
              <a:rPr lang="sv-SE" sz="2400" dirty="0">
                <a:solidFill>
                  <a:srgbClr val="000000"/>
                </a:solidFill>
              </a:rPr>
              <a:t> register</a:t>
            </a:r>
          </a:p>
          <a:p>
            <a:r>
              <a:rPr lang="sv-SE" sz="2400" dirty="0">
                <a:solidFill>
                  <a:srgbClr val="000000"/>
                </a:solidFill>
              </a:rPr>
              <a:t>Gaps </a:t>
            </a:r>
            <a:r>
              <a:rPr lang="sv-SE" sz="2400" dirty="0" err="1">
                <a:solidFill>
                  <a:srgbClr val="000000"/>
                </a:solidFill>
              </a:rPr>
              <a:t>between</a:t>
            </a:r>
            <a:r>
              <a:rPr lang="sv-SE" sz="2400" dirty="0">
                <a:solidFill>
                  <a:srgbClr val="000000"/>
                </a:solidFill>
              </a:rPr>
              <a:t> </a:t>
            </a:r>
            <a:r>
              <a:rPr lang="sv-SE" sz="2400" dirty="0" err="1">
                <a:solidFill>
                  <a:srgbClr val="000000"/>
                </a:solidFill>
              </a:rPr>
              <a:t>grammar</a:t>
            </a:r>
            <a:r>
              <a:rPr lang="sv-SE" sz="2400" dirty="0">
                <a:solidFill>
                  <a:srgbClr val="000000"/>
                </a:solidFill>
              </a:rPr>
              <a:t> and </a:t>
            </a:r>
            <a:r>
              <a:rPr lang="sv-SE" sz="2400" dirty="0" err="1">
                <a:solidFill>
                  <a:srgbClr val="000000"/>
                </a:solidFill>
              </a:rPr>
              <a:t>vocabulary</a:t>
            </a:r>
            <a:endParaRPr lang="sv-SE" sz="2400" dirty="0">
              <a:solidFill>
                <a:srgbClr val="000000"/>
              </a:solidFill>
            </a:endParaRPr>
          </a:p>
          <a:p>
            <a:r>
              <a:rPr lang="sv-SE" sz="2400" dirty="0" err="1">
                <a:solidFill>
                  <a:srgbClr val="000000"/>
                </a:solidFill>
              </a:rPr>
              <a:t>Pronunciation</a:t>
            </a:r>
            <a:r>
              <a:rPr lang="sv-SE" sz="2400" dirty="0">
                <a:solidFill>
                  <a:srgbClr val="000000"/>
                </a:solidFill>
              </a:rPr>
              <a:t> </a:t>
            </a:r>
          </a:p>
          <a:p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6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35A91C2-97DB-4F39-A123-DC6FC792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>
                <a:solidFill>
                  <a:srgbClr val="FFFFFF"/>
                </a:solidFill>
              </a:rPr>
              <a:t>Course development</a:t>
            </a:r>
            <a:endParaRPr lang="fr-FR" sz="4000">
              <a:solidFill>
                <a:srgbClr val="FFFFFF"/>
              </a:solidFill>
            </a:endParaRP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31123200-2BF4-4E61-B3A9-9B88EF00E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68332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98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577A740-E4D5-4143-85E6-167A2D62C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 err="1">
                <a:solidFill>
                  <a:srgbClr val="FFFFFF"/>
                </a:solidFill>
              </a:rPr>
              <a:t>Raising</a:t>
            </a:r>
            <a:r>
              <a:rPr lang="sv-SE" sz="4000" dirty="0">
                <a:solidFill>
                  <a:srgbClr val="FFFFFF"/>
                </a:solidFill>
              </a:rPr>
              <a:t> the </a:t>
            </a:r>
            <a:r>
              <a:rPr lang="sv-SE" sz="4000" dirty="0" err="1">
                <a:solidFill>
                  <a:srgbClr val="FFFFFF"/>
                </a:solidFill>
              </a:rPr>
              <a:t>level</a:t>
            </a:r>
            <a:r>
              <a:rPr lang="sv-SE" sz="4000" dirty="0">
                <a:solidFill>
                  <a:srgbClr val="FFFFFF"/>
                </a:solidFill>
              </a:rPr>
              <a:t> </a:t>
            </a:r>
            <a:r>
              <a:rPr lang="sv-SE" sz="4000" dirty="0" err="1">
                <a:solidFill>
                  <a:srgbClr val="FFFFFF"/>
                </a:solidFill>
              </a:rPr>
              <a:t>of</a:t>
            </a:r>
            <a:r>
              <a:rPr lang="sv-SE" sz="4000" dirty="0">
                <a:solidFill>
                  <a:srgbClr val="FFFFFF"/>
                </a:solidFill>
              </a:rPr>
              <a:t> </a:t>
            </a:r>
            <a:r>
              <a:rPr lang="sv-SE" sz="4000" dirty="0" err="1">
                <a:solidFill>
                  <a:srgbClr val="FFFFFF"/>
                </a:solidFill>
              </a:rPr>
              <a:t>abstraction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6F8758-B487-46B7-986A-F5B07015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69"/>
            <a:ext cx="9833548" cy="3477951"/>
          </a:xfrm>
        </p:spPr>
        <p:txBody>
          <a:bodyPr>
            <a:normAutofit fontScale="85000" lnSpcReduction="20000"/>
          </a:bodyPr>
          <a:lstStyle/>
          <a:p>
            <a:r>
              <a:rPr lang="sv-SE" sz="2600" dirty="0" err="1">
                <a:solidFill>
                  <a:srgbClr val="000000"/>
                </a:solidFill>
              </a:rPr>
              <a:t>Academics</a:t>
            </a:r>
            <a:r>
              <a:rPr lang="sv-SE" sz="2600" dirty="0">
                <a:solidFill>
                  <a:srgbClr val="000000"/>
                </a:solidFill>
              </a:rPr>
              <a:t> (</a:t>
            </a:r>
            <a:r>
              <a:rPr lang="sv-SE" sz="2600" dirty="0" err="1">
                <a:solidFill>
                  <a:srgbClr val="000000"/>
                </a:solidFill>
              </a:rPr>
              <a:t>literature</a:t>
            </a:r>
            <a:r>
              <a:rPr lang="sv-SE" sz="2600" dirty="0">
                <a:solidFill>
                  <a:srgbClr val="000000"/>
                </a:solidFill>
              </a:rPr>
              <a:t>, </a:t>
            </a:r>
            <a:r>
              <a:rPr lang="sv-SE" sz="2600" dirty="0" err="1">
                <a:solidFill>
                  <a:srgbClr val="000000"/>
                </a:solidFill>
              </a:rPr>
              <a:t>movies</a:t>
            </a:r>
            <a:r>
              <a:rPr lang="sv-SE" sz="2600" dirty="0">
                <a:solidFill>
                  <a:srgbClr val="000000"/>
                </a:solidFill>
              </a:rPr>
              <a:t>, </a:t>
            </a:r>
            <a:r>
              <a:rPr lang="sv-SE" sz="2600" dirty="0" err="1">
                <a:solidFill>
                  <a:srgbClr val="000000"/>
                </a:solidFill>
              </a:rPr>
              <a:t>etc</a:t>
            </a:r>
            <a:r>
              <a:rPr lang="sv-SE" sz="2600" dirty="0">
                <a:solidFill>
                  <a:srgbClr val="000000"/>
                </a:solidFill>
              </a:rPr>
              <a:t>…)</a:t>
            </a:r>
          </a:p>
          <a:p>
            <a:endParaRPr lang="sv-SE" sz="2600" dirty="0">
              <a:solidFill>
                <a:srgbClr val="000000"/>
              </a:solidFill>
            </a:endParaRPr>
          </a:p>
          <a:p>
            <a:r>
              <a:rPr lang="sv-SE" sz="2600" dirty="0">
                <a:solidFill>
                  <a:srgbClr val="000000"/>
                </a:solidFill>
              </a:rPr>
              <a:t>Writing Process  (red-</a:t>
            </a:r>
            <a:r>
              <a:rPr lang="sv-SE" sz="2600" dirty="0" err="1">
                <a:solidFill>
                  <a:srgbClr val="000000"/>
                </a:solidFill>
              </a:rPr>
              <a:t>blue</a:t>
            </a:r>
            <a:r>
              <a:rPr lang="sv-SE" sz="2600" dirty="0">
                <a:solidFill>
                  <a:srgbClr val="000000"/>
                </a:solidFill>
              </a:rPr>
              <a:t>-</a:t>
            </a:r>
            <a:r>
              <a:rPr lang="sv-SE" sz="2600" dirty="0" err="1">
                <a:solidFill>
                  <a:srgbClr val="000000"/>
                </a:solidFill>
              </a:rPr>
              <a:t>yellow</a:t>
            </a:r>
            <a:r>
              <a:rPr lang="sv-SE" sz="2600" dirty="0">
                <a:solidFill>
                  <a:srgbClr val="000000"/>
                </a:solidFill>
              </a:rPr>
              <a:t>-green)</a:t>
            </a:r>
          </a:p>
          <a:p>
            <a:endParaRPr lang="sv-SE" sz="2600" dirty="0">
              <a:solidFill>
                <a:srgbClr val="000000"/>
              </a:solidFill>
            </a:endParaRPr>
          </a:p>
          <a:p>
            <a:r>
              <a:rPr lang="sv-SE" sz="2600" dirty="0">
                <a:solidFill>
                  <a:srgbClr val="000000"/>
                </a:solidFill>
              </a:rPr>
              <a:t>Presentations, </a:t>
            </a:r>
            <a:r>
              <a:rPr lang="sv-SE" sz="2600" dirty="0" err="1">
                <a:solidFill>
                  <a:srgbClr val="000000"/>
                </a:solidFill>
              </a:rPr>
              <a:t>speeches</a:t>
            </a:r>
            <a:endParaRPr lang="sv-SE" sz="2600" dirty="0">
              <a:solidFill>
                <a:srgbClr val="000000"/>
              </a:solidFill>
            </a:endParaRPr>
          </a:p>
          <a:p>
            <a:endParaRPr lang="sv-SE" sz="2600" dirty="0">
              <a:solidFill>
                <a:srgbClr val="000000"/>
              </a:solidFill>
            </a:endParaRPr>
          </a:p>
          <a:p>
            <a:r>
              <a:rPr lang="sv-SE" sz="2600" dirty="0" err="1">
                <a:solidFill>
                  <a:srgbClr val="000000"/>
                </a:solidFill>
              </a:rPr>
              <a:t>Debates</a:t>
            </a:r>
            <a:endParaRPr lang="sv-SE" sz="2600" dirty="0">
              <a:solidFill>
                <a:srgbClr val="000000"/>
              </a:solidFill>
            </a:endParaRPr>
          </a:p>
          <a:p>
            <a:endParaRPr lang="sv-SE" sz="2600" dirty="0">
              <a:solidFill>
                <a:srgbClr val="000000"/>
              </a:solidFill>
            </a:endParaRPr>
          </a:p>
          <a:p>
            <a:r>
              <a:rPr lang="sv-SE" sz="2600" dirty="0">
                <a:solidFill>
                  <a:srgbClr val="000000"/>
                </a:solidFill>
              </a:rPr>
              <a:t>General </a:t>
            </a:r>
            <a:r>
              <a:rPr lang="sv-SE" sz="2600" dirty="0" err="1">
                <a:solidFill>
                  <a:srgbClr val="000000"/>
                </a:solidFill>
              </a:rPr>
              <a:t>knowledge</a:t>
            </a:r>
            <a:endParaRPr lang="sv-SE" sz="2600" dirty="0">
              <a:solidFill>
                <a:srgbClr val="000000"/>
              </a:solidFill>
            </a:endParaRPr>
          </a:p>
          <a:p>
            <a:endParaRPr lang="sv-SE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062E1DF-E569-4952-BF38-B0DBA547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 err="1">
                <a:solidFill>
                  <a:srgbClr val="FFFFFF"/>
                </a:solidFill>
              </a:rPr>
              <a:t>References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Nation, I.S.P (2012), </a:t>
            </a:r>
            <a:r>
              <a:rPr lang="en-US" sz="2000" i="1" dirty="0">
                <a:solidFill>
                  <a:srgbClr val="000000"/>
                </a:solidFill>
              </a:rPr>
              <a:t>Learning Vocabulary in Another Language. </a:t>
            </a:r>
            <a:r>
              <a:rPr lang="en-US" sz="2000" dirty="0">
                <a:solidFill>
                  <a:srgbClr val="000000"/>
                </a:solidFill>
              </a:rPr>
              <a:t>Cambridge University Press.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Thornbury</a:t>
            </a:r>
            <a:r>
              <a:rPr lang="en-US" sz="2000" dirty="0">
                <a:solidFill>
                  <a:srgbClr val="000000"/>
                </a:solidFill>
              </a:rPr>
              <a:t>, S. (2002). </a:t>
            </a:r>
            <a:r>
              <a:rPr lang="en-US" sz="2000" i="1" dirty="0">
                <a:solidFill>
                  <a:srgbClr val="000000"/>
                </a:solidFill>
              </a:rPr>
              <a:t>How to teach vocabulary</a:t>
            </a:r>
            <a:r>
              <a:rPr lang="en-US" sz="2000" dirty="0">
                <a:solidFill>
                  <a:srgbClr val="000000"/>
                </a:solidFill>
              </a:rPr>
              <a:t>. Harlow: Longman.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Lazarević</a:t>
            </a:r>
            <a:r>
              <a:rPr lang="en-US" sz="2000" dirty="0">
                <a:solidFill>
                  <a:srgbClr val="000000"/>
                </a:solidFill>
              </a:rPr>
              <a:t>, N., T. </a:t>
            </a:r>
            <a:r>
              <a:rPr lang="en-US" sz="2000" dirty="0" err="1">
                <a:solidFill>
                  <a:srgbClr val="000000"/>
                </a:solidFill>
              </a:rPr>
              <a:t>Paunović</a:t>
            </a:r>
            <a:r>
              <a:rPr lang="en-US" sz="2000" dirty="0">
                <a:solidFill>
                  <a:srgbClr val="000000"/>
                </a:solidFill>
              </a:rPr>
              <a:t>, L. </a:t>
            </a:r>
            <a:r>
              <a:rPr lang="en-US" sz="2000" dirty="0" err="1">
                <a:solidFill>
                  <a:srgbClr val="000000"/>
                </a:solidFill>
              </a:rPr>
              <a:t>Marković</a:t>
            </a:r>
            <a:r>
              <a:rPr lang="en-US" sz="2000" dirty="0">
                <a:solidFill>
                  <a:srgbClr val="000000"/>
                </a:solidFill>
              </a:rPr>
              <a:t>, (eds) </a:t>
            </a:r>
            <a:r>
              <a:rPr lang="en-US" sz="2000" i="1" dirty="0">
                <a:solidFill>
                  <a:srgbClr val="000000"/>
                </a:solidFill>
              </a:rPr>
              <a:t>Teaching Languages and Cultures: Developing Competencies, Re-thinking Practices. </a:t>
            </a:r>
            <a:r>
              <a:rPr lang="en-US" sz="2000" dirty="0">
                <a:solidFill>
                  <a:srgbClr val="000000"/>
                </a:solidFill>
              </a:rPr>
              <a:t>Cambridge scholars Publishing 2018.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Kersten, Saskia (2010). </a:t>
            </a:r>
            <a:r>
              <a:rPr lang="en-US" sz="2000" i="1" dirty="0">
                <a:solidFill>
                  <a:srgbClr val="000000"/>
                </a:solidFill>
              </a:rPr>
              <a:t>The Mental Lexicon and Vocabulary Learning: Implications for the Foreign Language Classroom.</a:t>
            </a:r>
            <a:r>
              <a:rPr lang="en-US" sz="2000" dirty="0">
                <a:solidFill>
                  <a:srgbClr val="000000"/>
                </a:solidFill>
              </a:rPr>
              <a:t> Tübingen: </a:t>
            </a:r>
            <a:r>
              <a:rPr lang="en-US" sz="2000" dirty="0" err="1">
                <a:solidFill>
                  <a:srgbClr val="000000"/>
                </a:solidFill>
              </a:rPr>
              <a:t>Narr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0"/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1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008D56F-B6D8-4624-8209-125E6310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1823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43A2828-0886-4F3E-9F2D-673E96B5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>
                <a:solidFill>
                  <a:srgbClr val="FFFFFF"/>
                </a:solidFill>
              </a:rPr>
              <a:t>What we produce</a:t>
            </a:r>
            <a:endParaRPr lang="fr-FR" sz="4000">
              <a:solidFill>
                <a:srgbClr val="FFFFFF"/>
              </a:solidFill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6262172-59F5-4CCD-A84E-063BD38C3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150" y="2941638"/>
            <a:ext cx="5094288" cy="3049588"/>
          </a:xfrm>
          <a:prstGeom prst="rect">
            <a:avLst/>
          </a:prstGeom>
        </p:spPr>
      </p:pic>
      <p:pic>
        <p:nvPicPr>
          <p:cNvPr id="7" name="Picture 2" descr="E:\photos\photosRCA2\2017_ECSG_999_251_2_044.jpg">
            <a:extLst>
              <a:ext uri="{FF2B5EF4-FFF2-40B4-BE49-F238E27FC236}">
                <a16:creationId xmlns:a16="http://schemas.microsoft.com/office/drawing/2014/main" id="{7A73AE29-7C86-473D-BD47-3A4063225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2941638"/>
            <a:ext cx="4613275" cy="3049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7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886ECEDA-7D4B-408E-9C4C-D9549C30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3400" dirty="0" err="1">
                <a:solidFill>
                  <a:srgbClr val="FFFFFF"/>
                </a:solidFill>
              </a:rPr>
              <a:t>Recruitment</a:t>
            </a:r>
            <a:r>
              <a:rPr lang="sv-SE" sz="3400" dirty="0">
                <a:solidFill>
                  <a:srgbClr val="FFFFFF"/>
                </a:solidFill>
              </a:rPr>
              <a:t> </a:t>
            </a:r>
            <a:r>
              <a:rPr lang="sv-SE" sz="3400" dirty="0" err="1">
                <a:solidFill>
                  <a:srgbClr val="FFFFFF"/>
                </a:solidFill>
              </a:rPr>
              <a:t>of</a:t>
            </a:r>
            <a:r>
              <a:rPr lang="sv-SE" sz="3400" dirty="0">
                <a:solidFill>
                  <a:srgbClr val="FFFFFF"/>
                </a:solidFill>
              </a:rPr>
              <a:t> a </a:t>
            </a:r>
            <a:r>
              <a:rPr lang="sv-SE" sz="3400" dirty="0" err="1">
                <a:solidFill>
                  <a:srgbClr val="FFFFFF"/>
                </a:solidFill>
              </a:rPr>
              <a:t>military</a:t>
            </a:r>
            <a:br>
              <a:rPr lang="sv-SE" sz="3400" dirty="0">
                <a:solidFill>
                  <a:srgbClr val="FFFFFF"/>
                </a:solidFill>
              </a:rPr>
            </a:br>
            <a:r>
              <a:rPr lang="sv-SE" sz="3400" dirty="0">
                <a:solidFill>
                  <a:srgbClr val="FFFFFF"/>
                </a:solidFill>
              </a:rPr>
              <a:t>interpreter</a:t>
            </a:r>
            <a:endParaRPr lang="fr-FR" sz="3400" dirty="0">
              <a:solidFill>
                <a:srgbClr val="FFFFFF"/>
              </a:solidFill>
            </a:endParaRP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BF3F5C9A-F38A-446F-83C8-2B4AEF82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69"/>
            <a:ext cx="9833548" cy="32212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sz="2000" dirty="0">
              <a:solidFill>
                <a:srgbClr val="000000"/>
              </a:solidFill>
            </a:endParaRPr>
          </a:p>
          <a:p>
            <a:r>
              <a:rPr lang="sv-SE" sz="2600" dirty="0" err="1">
                <a:solidFill>
                  <a:srgbClr val="000000"/>
                </a:solidFill>
              </a:rPr>
              <a:t>Language</a:t>
            </a:r>
            <a:r>
              <a:rPr lang="sv-SE" sz="2600" dirty="0">
                <a:solidFill>
                  <a:srgbClr val="000000"/>
                </a:solidFill>
              </a:rPr>
              <a:t> (</a:t>
            </a:r>
            <a:r>
              <a:rPr lang="sv-SE" sz="2600" dirty="0" err="1">
                <a:solidFill>
                  <a:srgbClr val="000000"/>
                </a:solidFill>
              </a:rPr>
              <a:t>quick</a:t>
            </a:r>
            <a:r>
              <a:rPr lang="sv-SE" sz="2600" dirty="0">
                <a:solidFill>
                  <a:srgbClr val="000000"/>
                </a:solidFill>
              </a:rPr>
              <a:t> </a:t>
            </a:r>
            <a:r>
              <a:rPr lang="sv-SE" sz="2600" dirty="0" err="1">
                <a:solidFill>
                  <a:srgbClr val="000000"/>
                </a:solidFill>
              </a:rPr>
              <a:t>learner</a:t>
            </a:r>
            <a:r>
              <a:rPr lang="sv-SE" sz="2600" dirty="0">
                <a:solidFill>
                  <a:srgbClr val="000000"/>
                </a:solidFill>
              </a:rPr>
              <a:t>, precise, </a:t>
            </a:r>
            <a:r>
              <a:rPr lang="sv-SE" sz="2600" dirty="0" err="1">
                <a:solidFill>
                  <a:srgbClr val="000000"/>
                </a:solidFill>
              </a:rPr>
              <a:t>good</a:t>
            </a:r>
            <a:r>
              <a:rPr lang="sv-SE" sz="2600" dirty="0">
                <a:solidFill>
                  <a:srgbClr val="000000"/>
                </a:solidFill>
              </a:rPr>
              <a:t> </a:t>
            </a:r>
            <a:r>
              <a:rPr lang="sv-SE" sz="2600" dirty="0" err="1">
                <a:solidFill>
                  <a:srgbClr val="000000"/>
                </a:solidFill>
              </a:rPr>
              <a:t>code</a:t>
            </a:r>
            <a:r>
              <a:rPr lang="sv-SE" sz="2600" dirty="0">
                <a:solidFill>
                  <a:srgbClr val="000000"/>
                </a:solidFill>
              </a:rPr>
              <a:t> </a:t>
            </a:r>
            <a:r>
              <a:rPr lang="sv-SE" sz="2600" dirty="0" err="1">
                <a:solidFill>
                  <a:srgbClr val="000000"/>
                </a:solidFill>
              </a:rPr>
              <a:t>switcher</a:t>
            </a:r>
            <a:r>
              <a:rPr lang="sv-SE" sz="2600" dirty="0">
                <a:solidFill>
                  <a:srgbClr val="000000"/>
                </a:solidFill>
              </a:rPr>
              <a:t>)</a:t>
            </a:r>
          </a:p>
          <a:p>
            <a:endParaRPr lang="sv-SE" sz="2600" dirty="0">
              <a:solidFill>
                <a:srgbClr val="000000"/>
              </a:solidFill>
            </a:endParaRPr>
          </a:p>
          <a:p>
            <a:r>
              <a:rPr lang="sv-SE" sz="2600" dirty="0" err="1">
                <a:solidFill>
                  <a:srgbClr val="000000"/>
                </a:solidFill>
              </a:rPr>
              <a:t>Good</a:t>
            </a:r>
            <a:r>
              <a:rPr lang="sv-SE" sz="2600" dirty="0">
                <a:solidFill>
                  <a:srgbClr val="000000"/>
                </a:solidFill>
              </a:rPr>
              <a:t> Soldier (not a </a:t>
            </a:r>
            <a:r>
              <a:rPr lang="sv-SE" sz="2600" dirty="0" err="1">
                <a:solidFill>
                  <a:srgbClr val="000000"/>
                </a:solidFill>
              </a:rPr>
              <a:t>burden</a:t>
            </a:r>
            <a:r>
              <a:rPr lang="sv-SE" sz="2600" dirty="0">
                <a:solidFill>
                  <a:srgbClr val="000000"/>
                </a:solidFill>
              </a:rPr>
              <a:t> for the rest </a:t>
            </a:r>
            <a:r>
              <a:rPr lang="sv-SE" sz="2600" dirty="0" err="1">
                <a:solidFill>
                  <a:srgbClr val="000000"/>
                </a:solidFill>
              </a:rPr>
              <a:t>of</a:t>
            </a:r>
            <a:r>
              <a:rPr lang="sv-SE" sz="2600" dirty="0">
                <a:solidFill>
                  <a:srgbClr val="000000"/>
                </a:solidFill>
              </a:rPr>
              <a:t> the </a:t>
            </a:r>
            <a:r>
              <a:rPr lang="sv-SE" sz="2600" dirty="0" err="1">
                <a:solidFill>
                  <a:srgbClr val="000000"/>
                </a:solidFill>
              </a:rPr>
              <a:t>unit</a:t>
            </a:r>
            <a:r>
              <a:rPr lang="sv-SE" sz="2600" dirty="0">
                <a:solidFill>
                  <a:srgbClr val="000000"/>
                </a:solidFill>
              </a:rPr>
              <a:t>) </a:t>
            </a:r>
          </a:p>
          <a:p>
            <a:endParaRPr lang="sv-SE" sz="2600" dirty="0">
              <a:solidFill>
                <a:srgbClr val="000000"/>
              </a:solidFill>
            </a:endParaRPr>
          </a:p>
          <a:p>
            <a:r>
              <a:rPr lang="sv-SE" sz="2600" dirty="0" err="1">
                <a:solidFill>
                  <a:srgbClr val="000000"/>
                </a:solidFill>
              </a:rPr>
              <a:t>Leadership</a:t>
            </a:r>
            <a:r>
              <a:rPr lang="sv-SE" sz="2600" dirty="0">
                <a:solidFill>
                  <a:srgbClr val="000000"/>
                </a:solidFill>
              </a:rPr>
              <a:t> (</a:t>
            </a:r>
            <a:r>
              <a:rPr lang="sv-SE" sz="2600" dirty="0" err="1">
                <a:solidFill>
                  <a:srgbClr val="000000"/>
                </a:solidFill>
              </a:rPr>
              <a:t>becoming</a:t>
            </a:r>
            <a:r>
              <a:rPr lang="sv-SE" sz="2600" dirty="0">
                <a:solidFill>
                  <a:srgbClr val="000000"/>
                </a:solidFill>
              </a:rPr>
              <a:t> an officer as </a:t>
            </a:r>
            <a:r>
              <a:rPr lang="sv-SE" sz="2600" dirty="0" err="1">
                <a:solidFill>
                  <a:srgbClr val="000000"/>
                </a:solidFill>
              </a:rPr>
              <a:t>well</a:t>
            </a:r>
            <a:r>
              <a:rPr lang="sv-SE" sz="2600" dirty="0">
                <a:solidFill>
                  <a:srgbClr val="000000"/>
                </a:solidFill>
              </a:rPr>
              <a:t> as an interpreter)</a:t>
            </a:r>
          </a:p>
          <a:p>
            <a:endParaRPr lang="sv-SE" sz="2600" dirty="0">
              <a:solidFill>
                <a:srgbClr val="000000"/>
              </a:solidFill>
            </a:endParaRPr>
          </a:p>
          <a:p>
            <a:r>
              <a:rPr lang="sv-SE" sz="2600" dirty="0">
                <a:solidFill>
                  <a:srgbClr val="000000"/>
                </a:solidFill>
              </a:rPr>
              <a:t>Social </a:t>
            </a:r>
            <a:r>
              <a:rPr lang="sv-SE" sz="2600" dirty="0" err="1">
                <a:solidFill>
                  <a:srgbClr val="000000"/>
                </a:solidFill>
              </a:rPr>
              <a:t>competence</a:t>
            </a:r>
            <a:r>
              <a:rPr lang="sv-SE" sz="2600" dirty="0">
                <a:solidFill>
                  <a:srgbClr val="000000"/>
                </a:solidFill>
              </a:rPr>
              <a:t> (</a:t>
            </a:r>
            <a:r>
              <a:rPr lang="sv-SE" sz="2600" dirty="0" err="1">
                <a:solidFill>
                  <a:srgbClr val="000000"/>
                </a:solidFill>
              </a:rPr>
              <a:t>open-minded</a:t>
            </a:r>
            <a:r>
              <a:rPr lang="sv-SE" sz="2600" dirty="0">
                <a:solidFill>
                  <a:srgbClr val="000000"/>
                </a:solidFill>
              </a:rPr>
              <a:t>, </a:t>
            </a:r>
            <a:r>
              <a:rPr lang="sv-SE" sz="2600" dirty="0" err="1">
                <a:solidFill>
                  <a:srgbClr val="000000"/>
                </a:solidFill>
              </a:rPr>
              <a:t>capacity</a:t>
            </a:r>
            <a:r>
              <a:rPr lang="sv-SE" sz="2600" dirty="0">
                <a:solidFill>
                  <a:srgbClr val="000000"/>
                </a:solidFill>
              </a:rPr>
              <a:t> </a:t>
            </a:r>
            <a:r>
              <a:rPr lang="sv-SE" sz="2600" dirty="0" err="1">
                <a:solidFill>
                  <a:srgbClr val="000000"/>
                </a:solidFill>
              </a:rPr>
              <a:t>of</a:t>
            </a:r>
            <a:r>
              <a:rPr lang="sv-SE" sz="2600" dirty="0">
                <a:solidFill>
                  <a:srgbClr val="000000"/>
                </a:solidFill>
              </a:rPr>
              <a:t> integration, flexible) </a:t>
            </a:r>
          </a:p>
          <a:p>
            <a:pPr marL="0" indent="0">
              <a:buNone/>
            </a:pPr>
            <a:endParaRPr lang="sv-SE" sz="2600" dirty="0">
              <a:solidFill>
                <a:srgbClr val="000000"/>
              </a:solidFill>
            </a:endParaRPr>
          </a:p>
          <a:p>
            <a:endParaRPr lang="sv-SE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0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A512047-B6EA-4991-A71C-91745893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>
                <a:solidFill>
                  <a:srgbClr val="FFFFFF"/>
                </a:solidFill>
              </a:rPr>
              <a:t>Program</a:t>
            </a:r>
            <a:endParaRPr lang="fr-FR" sz="40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22FFA9-9787-40C6-8080-28493E532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69"/>
            <a:ext cx="9833548" cy="3698355"/>
          </a:xfrm>
        </p:spPr>
        <p:txBody>
          <a:bodyPr>
            <a:normAutofit fontScale="62500" lnSpcReduction="20000"/>
          </a:bodyPr>
          <a:lstStyle/>
          <a:p>
            <a:endParaRPr lang="sv-SE" sz="700" dirty="0">
              <a:solidFill>
                <a:srgbClr val="000000"/>
              </a:solidFill>
            </a:endParaRPr>
          </a:p>
          <a:p>
            <a:r>
              <a:rPr lang="sv-SE" sz="4300" dirty="0">
                <a:solidFill>
                  <a:srgbClr val="000000"/>
                </a:solidFill>
              </a:rPr>
              <a:t>3 x 12 = 36 </a:t>
            </a:r>
            <a:r>
              <a:rPr lang="sv-SE" sz="4300" dirty="0" err="1">
                <a:solidFill>
                  <a:srgbClr val="000000"/>
                </a:solidFill>
              </a:rPr>
              <a:t>weeks</a:t>
            </a:r>
            <a:r>
              <a:rPr lang="sv-SE" sz="4300" dirty="0">
                <a:solidFill>
                  <a:srgbClr val="000000"/>
                </a:solidFill>
              </a:rPr>
              <a:t> </a:t>
            </a:r>
          </a:p>
          <a:p>
            <a:r>
              <a:rPr lang="sv-SE" sz="4300" dirty="0">
                <a:solidFill>
                  <a:srgbClr val="000000"/>
                </a:solidFill>
              </a:rPr>
              <a:t>Ca 70 </a:t>
            </a:r>
            <a:r>
              <a:rPr lang="sv-SE" sz="4300" dirty="0" err="1">
                <a:solidFill>
                  <a:srgbClr val="000000"/>
                </a:solidFill>
              </a:rPr>
              <a:t>hours</a:t>
            </a:r>
            <a:r>
              <a:rPr lang="sv-SE" sz="4300" dirty="0">
                <a:solidFill>
                  <a:srgbClr val="000000"/>
                </a:solidFill>
              </a:rPr>
              <a:t>/</a:t>
            </a:r>
            <a:r>
              <a:rPr lang="sv-SE" sz="4300" dirty="0" err="1">
                <a:solidFill>
                  <a:srgbClr val="000000"/>
                </a:solidFill>
              </a:rPr>
              <a:t>week</a:t>
            </a:r>
            <a:r>
              <a:rPr lang="sv-SE" sz="4300" dirty="0">
                <a:solidFill>
                  <a:srgbClr val="000000"/>
                </a:solidFill>
              </a:rPr>
              <a:t> (2520 </a:t>
            </a:r>
            <a:r>
              <a:rPr lang="sv-SE" sz="4300" dirty="0" err="1">
                <a:solidFill>
                  <a:srgbClr val="000000"/>
                </a:solidFill>
              </a:rPr>
              <a:t>hours</a:t>
            </a:r>
            <a:r>
              <a:rPr lang="sv-SE" sz="4300" dirty="0">
                <a:solidFill>
                  <a:srgbClr val="000000"/>
                </a:solidFill>
              </a:rPr>
              <a:t>)</a:t>
            </a:r>
          </a:p>
          <a:p>
            <a:r>
              <a:rPr lang="sv-SE" sz="4300" dirty="0">
                <a:solidFill>
                  <a:srgbClr val="000000"/>
                </a:solidFill>
              </a:rPr>
              <a:t>Ca 12000 </a:t>
            </a:r>
            <a:r>
              <a:rPr lang="sv-SE" sz="4300" dirty="0" err="1">
                <a:solidFill>
                  <a:srgbClr val="000000"/>
                </a:solidFill>
              </a:rPr>
              <a:t>words</a:t>
            </a:r>
            <a:r>
              <a:rPr lang="sv-SE" sz="4300" dirty="0">
                <a:solidFill>
                  <a:srgbClr val="000000"/>
                </a:solidFill>
              </a:rPr>
              <a:t> (333 </a:t>
            </a:r>
            <a:r>
              <a:rPr lang="sv-SE" sz="4300" dirty="0" err="1">
                <a:solidFill>
                  <a:srgbClr val="000000"/>
                </a:solidFill>
              </a:rPr>
              <a:t>words</a:t>
            </a:r>
            <a:r>
              <a:rPr lang="sv-SE" sz="4300" dirty="0">
                <a:solidFill>
                  <a:srgbClr val="000000"/>
                </a:solidFill>
              </a:rPr>
              <a:t> a </a:t>
            </a:r>
            <a:r>
              <a:rPr lang="sv-SE" sz="4300" dirty="0" err="1">
                <a:solidFill>
                  <a:srgbClr val="000000"/>
                </a:solidFill>
              </a:rPr>
              <a:t>week</a:t>
            </a:r>
            <a:r>
              <a:rPr lang="sv-SE" sz="4300" dirty="0">
                <a:solidFill>
                  <a:srgbClr val="000000"/>
                </a:solidFill>
              </a:rPr>
              <a:t>) </a:t>
            </a:r>
          </a:p>
          <a:p>
            <a:r>
              <a:rPr lang="sv-SE" sz="4300" dirty="0">
                <a:solidFill>
                  <a:srgbClr val="000000"/>
                </a:solidFill>
              </a:rPr>
              <a:t>4 </a:t>
            </a:r>
            <a:r>
              <a:rPr lang="sv-SE" sz="4300" dirty="0" err="1">
                <a:solidFill>
                  <a:srgbClr val="000000"/>
                </a:solidFill>
              </a:rPr>
              <a:t>skills</a:t>
            </a:r>
            <a:r>
              <a:rPr lang="sv-SE" sz="4300" dirty="0">
                <a:solidFill>
                  <a:srgbClr val="000000"/>
                </a:solidFill>
              </a:rPr>
              <a:t> + interpretation </a:t>
            </a:r>
            <a:r>
              <a:rPr lang="sv-SE" sz="4300" dirty="0" err="1">
                <a:solidFill>
                  <a:srgbClr val="000000"/>
                </a:solidFill>
              </a:rPr>
              <a:t>technique</a:t>
            </a:r>
            <a:r>
              <a:rPr lang="sv-SE" sz="4300" dirty="0">
                <a:solidFill>
                  <a:srgbClr val="000000"/>
                </a:solidFill>
              </a:rPr>
              <a:t> + </a:t>
            </a:r>
            <a:r>
              <a:rPr lang="sv-SE" sz="4300" dirty="0" err="1">
                <a:solidFill>
                  <a:srgbClr val="000000"/>
                </a:solidFill>
              </a:rPr>
              <a:t>communicative</a:t>
            </a:r>
            <a:r>
              <a:rPr lang="sv-SE" sz="4300" dirty="0">
                <a:solidFill>
                  <a:srgbClr val="000000"/>
                </a:solidFill>
              </a:rPr>
              <a:t> </a:t>
            </a:r>
            <a:r>
              <a:rPr lang="sv-SE" sz="4300" dirty="0" err="1">
                <a:solidFill>
                  <a:srgbClr val="000000"/>
                </a:solidFill>
              </a:rPr>
              <a:t>competence</a:t>
            </a:r>
            <a:endParaRPr lang="sv-SE" sz="4300" dirty="0">
              <a:solidFill>
                <a:srgbClr val="000000"/>
              </a:solidFill>
            </a:endParaRPr>
          </a:p>
          <a:p>
            <a:r>
              <a:rPr lang="sv-SE" sz="4300" b="1" dirty="0" err="1">
                <a:solidFill>
                  <a:srgbClr val="000000"/>
                </a:solidFill>
              </a:rPr>
              <a:t>Listening</a:t>
            </a:r>
            <a:r>
              <a:rPr lang="sv-SE" sz="4300" dirty="0">
                <a:solidFill>
                  <a:srgbClr val="000000"/>
                </a:solidFill>
              </a:rPr>
              <a:t> </a:t>
            </a:r>
          </a:p>
          <a:p>
            <a:r>
              <a:rPr lang="sv-SE" sz="4300" dirty="0" err="1">
                <a:solidFill>
                  <a:srgbClr val="000000"/>
                </a:solidFill>
              </a:rPr>
              <a:t>Exam</a:t>
            </a:r>
            <a:r>
              <a:rPr lang="sv-SE" sz="4300" dirty="0">
                <a:solidFill>
                  <a:srgbClr val="000000"/>
                </a:solidFill>
              </a:rPr>
              <a:t> </a:t>
            </a:r>
            <a:r>
              <a:rPr lang="sv-SE" sz="4300" dirty="0" err="1">
                <a:solidFill>
                  <a:srgbClr val="000000"/>
                </a:solidFill>
              </a:rPr>
              <a:t>every</a:t>
            </a:r>
            <a:r>
              <a:rPr lang="sv-SE" sz="4300" dirty="0">
                <a:solidFill>
                  <a:srgbClr val="000000"/>
                </a:solidFill>
              </a:rPr>
              <a:t> </a:t>
            </a:r>
            <a:r>
              <a:rPr lang="sv-SE" sz="4300" dirty="0" err="1">
                <a:solidFill>
                  <a:srgbClr val="000000"/>
                </a:solidFill>
              </a:rPr>
              <a:t>week</a:t>
            </a:r>
            <a:endParaRPr lang="sv-SE" sz="4300" dirty="0">
              <a:solidFill>
                <a:srgbClr val="000000"/>
              </a:solidFill>
            </a:endParaRPr>
          </a:p>
          <a:p>
            <a:r>
              <a:rPr lang="sv-SE" sz="4300" dirty="0">
                <a:solidFill>
                  <a:srgbClr val="000000"/>
                </a:solidFill>
              </a:rPr>
              <a:t>Final </a:t>
            </a:r>
            <a:r>
              <a:rPr lang="sv-SE" sz="4300" dirty="0" err="1">
                <a:solidFill>
                  <a:srgbClr val="000000"/>
                </a:solidFill>
              </a:rPr>
              <a:t>exam</a:t>
            </a:r>
            <a:r>
              <a:rPr lang="sv-SE" sz="4300" dirty="0">
                <a:solidFill>
                  <a:srgbClr val="000000"/>
                </a:solidFill>
              </a:rPr>
              <a:t>: a </a:t>
            </a:r>
            <a:r>
              <a:rPr lang="sv-SE" sz="4300" dirty="0" err="1">
                <a:solidFill>
                  <a:srgbClr val="000000"/>
                </a:solidFill>
              </a:rPr>
              <a:t>week’s</a:t>
            </a:r>
            <a:r>
              <a:rPr lang="sv-SE" sz="4300" dirty="0">
                <a:solidFill>
                  <a:srgbClr val="000000"/>
                </a:solidFill>
              </a:rPr>
              <a:t> </a:t>
            </a:r>
            <a:r>
              <a:rPr lang="sv-SE" sz="4300" dirty="0" err="1">
                <a:solidFill>
                  <a:srgbClr val="000000"/>
                </a:solidFill>
              </a:rPr>
              <a:t>military</a:t>
            </a:r>
            <a:r>
              <a:rPr lang="sv-SE" sz="4300" dirty="0">
                <a:solidFill>
                  <a:srgbClr val="000000"/>
                </a:solidFill>
              </a:rPr>
              <a:t> </a:t>
            </a:r>
            <a:r>
              <a:rPr lang="sv-SE" sz="4300" dirty="0" err="1">
                <a:solidFill>
                  <a:srgbClr val="000000"/>
                </a:solidFill>
              </a:rPr>
              <a:t>exercise</a:t>
            </a:r>
            <a:endParaRPr lang="sv-SE" sz="4300" dirty="0">
              <a:solidFill>
                <a:srgbClr val="000000"/>
              </a:solidFill>
            </a:endParaRPr>
          </a:p>
          <a:p>
            <a:endParaRPr lang="sv-SE" sz="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7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sv-SE" sz="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1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FD60D640-5D7F-4C64-8AE1-C1DCD2E3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 err="1">
                <a:solidFill>
                  <a:srgbClr val="FFFFFF"/>
                </a:solidFill>
              </a:rPr>
              <a:t>Proficiencies</a:t>
            </a: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12" name="Platshållare för innehåll 11">
            <a:extLst>
              <a:ext uri="{FF2B5EF4-FFF2-40B4-BE49-F238E27FC236}">
                <a16:creationId xmlns:a16="http://schemas.microsoft.com/office/drawing/2014/main" id="{212E2096-65A2-49EC-B93D-0B384B507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640164"/>
              </p:ext>
            </p:extLst>
          </p:nvPr>
        </p:nvGraphicFramePr>
        <p:xfrm>
          <a:off x="6353175" y="3046988"/>
          <a:ext cx="483870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F13926E7-4845-4934-8F1E-413AE19DDCDD}"/>
              </a:ext>
            </a:extLst>
          </p:cNvPr>
          <p:cNvSpPr/>
          <p:nvPr/>
        </p:nvSpPr>
        <p:spPr>
          <a:xfrm>
            <a:off x="2062037" y="3429000"/>
            <a:ext cx="46515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/>
              <a:t>General </a:t>
            </a:r>
            <a:r>
              <a:rPr lang="sv-SE" sz="2400" b="1" dirty="0" err="1"/>
              <a:t>proficiency</a:t>
            </a:r>
            <a:endParaRPr lang="sv-S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From </a:t>
            </a:r>
            <a:r>
              <a:rPr lang="sv-SE" sz="2400" dirty="0" err="1"/>
              <a:t>level</a:t>
            </a:r>
            <a:r>
              <a:rPr lang="sv-SE" sz="2400" dirty="0"/>
              <a:t> 0 to a strong 2+/3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err="1"/>
              <a:t>Specific</a:t>
            </a:r>
            <a:r>
              <a:rPr lang="sv-SE" sz="2400" b="1" dirty="0"/>
              <a:t> </a:t>
            </a:r>
            <a:r>
              <a:rPr lang="sv-SE" sz="2400" b="1" dirty="0" err="1"/>
              <a:t>proficiency</a:t>
            </a:r>
            <a:endParaRPr lang="sv-S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/>
              <a:t>Military</a:t>
            </a:r>
            <a:r>
              <a:rPr lang="sv-SE" sz="2400" dirty="0"/>
              <a:t> </a:t>
            </a:r>
            <a:r>
              <a:rPr lang="sv-SE" sz="2400" dirty="0" err="1"/>
              <a:t>terminology</a:t>
            </a: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/>
              <a:t>Military</a:t>
            </a:r>
            <a:r>
              <a:rPr lang="sv-SE" sz="2400" dirty="0"/>
              <a:t> tasks at </a:t>
            </a:r>
            <a:r>
              <a:rPr lang="sv-SE" sz="2400" dirty="0" err="1"/>
              <a:t>tactical</a:t>
            </a:r>
            <a:r>
              <a:rPr lang="sv-SE" sz="2400" dirty="0"/>
              <a:t> </a:t>
            </a:r>
            <a:r>
              <a:rPr lang="sv-SE" sz="2400" dirty="0" err="1"/>
              <a:t>level</a:t>
            </a: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/>
              <a:t>Interpreting</a:t>
            </a:r>
            <a:r>
              <a:rPr lang="sv-SE" sz="2400" dirty="0"/>
              <a:t> </a:t>
            </a:r>
            <a:r>
              <a:rPr lang="sv-SE" sz="2400" dirty="0" err="1"/>
              <a:t>skills</a:t>
            </a:r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16758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44E68FF-D91F-4939-A949-CC78C121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>
                <a:solidFill>
                  <a:srgbClr val="FFFFFF"/>
                </a:solidFill>
              </a:rPr>
              <a:t>Culture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A62249-88C8-42BF-BFE9-E9676818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sv-SE" dirty="0" err="1">
                <a:solidFill>
                  <a:srgbClr val="000000"/>
                </a:solidFill>
              </a:rPr>
              <a:t>Competence</a:t>
            </a:r>
            <a:r>
              <a:rPr lang="sv-SE" dirty="0">
                <a:solidFill>
                  <a:srgbClr val="000000"/>
                </a:solidFill>
              </a:rPr>
              <a:t> (integration </a:t>
            </a:r>
            <a:r>
              <a:rPr lang="sv-SE" dirty="0" err="1">
                <a:solidFill>
                  <a:srgbClr val="000000"/>
                </a:solidFill>
              </a:rPr>
              <a:t>within</a:t>
            </a:r>
            <a:r>
              <a:rPr lang="sv-SE" dirty="0">
                <a:solidFill>
                  <a:srgbClr val="000000"/>
                </a:solidFill>
              </a:rPr>
              <a:t> the program)</a:t>
            </a:r>
          </a:p>
          <a:p>
            <a:endParaRPr lang="sv-SE" dirty="0">
              <a:solidFill>
                <a:srgbClr val="000000"/>
              </a:solidFill>
            </a:endParaRPr>
          </a:p>
          <a:p>
            <a:r>
              <a:rPr lang="sv-SE" dirty="0" err="1">
                <a:solidFill>
                  <a:srgbClr val="000000"/>
                </a:solidFill>
              </a:rPr>
              <a:t>Experience</a:t>
            </a:r>
            <a:r>
              <a:rPr lang="sv-SE" dirty="0">
                <a:solidFill>
                  <a:srgbClr val="000000"/>
                </a:solidFill>
              </a:rPr>
              <a:t> (</a:t>
            </a:r>
            <a:r>
              <a:rPr lang="sv-SE" dirty="0" err="1">
                <a:solidFill>
                  <a:srgbClr val="000000"/>
                </a:solidFill>
              </a:rPr>
              <a:t>immersion</a:t>
            </a:r>
            <a:r>
              <a:rPr lang="sv-SE" dirty="0">
                <a:solidFill>
                  <a:srgbClr val="000000"/>
                </a:solidFill>
              </a:rPr>
              <a:t>)</a:t>
            </a:r>
          </a:p>
          <a:p>
            <a:endParaRPr lang="sv-SE" dirty="0">
              <a:solidFill>
                <a:srgbClr val="000000"/>
              </a:solidFill>
            </a:endParaRPr>
          </a:p>
          <a:p>
            <a:r>
              <a:rPr lang="sv-SE" dirty="0" err="1">
                <a:solidFill>
                  <a:srgbClr val="000000"/>
                </a:solidFill>
              </a:rPr>
              <a:t>Responsibility</a:t>
            </a:r>
            <a:r>
              <a:rPr lang="sv-SE" dirty="0">
                <a:solidFill>
                  <a:srgbClr val="000000"/>
                </a:solidFill>
              </a:rPr>
              <a:t> as a </a:t>
            </a:r>
            <a:r>
              <a:rPr lang="sv-SE" dirty="0" err="1">
                <a:solidFill>
                  <a:srgbClr val="000000"/>
                </a:solidFill>
              </a:rPr>
              <a:t>cultural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advisor</a:t>
            </a: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2000" dirty="0">
              <a:solidFill>
                <a:srgbClr val="000000"/>
              </a:solidFill>
            </a:endParaRPr>
          </a:p>
          <a:p>
            <a:endParaRPr lang="sv-SE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3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46B8821-02BD-4617-AD8A-B373E192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>
                <a:solidFill>
                  <a:srgbClr val="FFFFFF"/>
                </a:solidFill>
              </a:rPr>
              <a:t>Feedback from the </a:t>
            </a:r>
            <a:r>
              <a:rPr lang="sv-SE" sz="4000" dirty="0" err="1">
                <a:solidFill>
                  <a:srgbClr val="FFFFFF"/>
                </a:solidFill>
              </a:rPr>
              <a:t>Field</a:t>
            </a:r>
            <a:endParaRPr lang="fr-FR" sz="4000" dirty="0">
              <a:solidFill>
                <a:srgbClr val="FFFFFF"/>
              </a:solidFill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91BC6796-4F19-4A70-B4E0-EA7A966AC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9226" y="3117864"/>
            <a:ext cx="4453003" cy="3236521"/>
          </a:xfrm>
          <a:prstGeom prst="rect">
            <a:avLst/>
          </a:prstGeom>
        </p:spPr>
      </p:pic>
      <p:pic>
        <p:nvPicPr>
          <p:cNvPr id="1026" name="Picture 2" descr="E:\photos\photosRCA2\2017_ECSG_999_251_2_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54" y="3117864"/>
            <a:ext cx="4942283" cy="323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5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1DA7E30-0B0B-4236-9F94-CFF0654A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 err="1">
                <a:solidFill>
                  <a:srgbClr val="FFFFFF"/>
                </a:solidFill>
              </a:rPr>
              <a:t>But</a:t>
            </a:r>
            <a:r>
              <a:rPr lang="sv-SE" sz="4000" dirty="0">
                <a:solidFill>
                  <a:srgbClr val="FFFFFF"/>
                </a:solidFill>
              </a:rPr>
              <a:t> </a:t>
            </a:r>
            <a:r>
              <a:rPr lang="sv-SE" sz="4000" dirty="0" err="1">
                <a:solidFill>
                  <a:srgbClr val="FFFFFF"/>
                </a:solidFill>
              </a:rPr>
              <a:t>there</a:t>
            </a:r>
            <a:r>
              <a:rPr lang="sv-SE" sz="4000" dirty="0">
                <a:solidFill>
                  <a:srgbClr val="FFFFFF"/>
                </a:solidFill>
              </a:rPr>
              <a:t> is </a:t>
            </a:r>
            <a:r>
              <a:rPr lang="sv-SE" sz="4000" dirty="0" err="1">
                <a:solidFill>
                  <a:srgbClr val="FFFFFF"/>
                </a:solidFill>
              </a:rPr>
              <a:t>always</a:t>
            </a:r>
            <a:r>
              <a:rPr lang="sv-SE" sz="4000" dirty="0">
                <a:solidFill>
                  <a:srgbClr val="FFFFFF"/>
                </a:solidFill>
              </a:rPr>
              <a:t> </a:t>
            </a:r>
            <a:r>
              <a:rPr lang="sv-SE" sz="4000" dirty="0" err="1">
                <a:solidFill>
                  <a:srgbClr val="FFFFFF"/>
                </a:solidFill>
              </a:rPr>
              <a:t>more</a:t>
            </a:r>
            <a:r>
              <a:rPr lang="sv-SE" sz="4000" dirty="0">
                <a:solidFill>
                  <a:srgbClr val="FFFFFF"/>
                </a:solidFill>
              </a:rPr>
              <a:t>… 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120F29-297C-4AB6-AA82-F0F39C7EF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3392890"/>
          </a:xfrm>
        </p:spPr>
        <p:txBody>
          <a:bodyPr>
            <a:normAutofit lnSpcReduction="10000"/>
          </a:bodyPr>
          <a:lstStyle/>
          <a:p>
            <a:r>
              <a:rPr lang="sv-SE" dirty="0" err="1">
                <a:solidFill>
                  <a:srgbClr val="000000"/>
                </a:solidFill>
              </a:rPr>
              <a:t>Mingling</a:t>
            </a:r>
            <a:r>
              <a:rPr lang="sv-SE" dirty="0">
                <a:solidFill>
                  <a:srgbClr val="000000"/>
                </a:solidFill>
              </a:rPr>
              <a:t>…</a:t>
            </a:r>
          </a:p>
          <a:p>
            <a:r>
              <a:rPr lang="sv-SE" dirty="0" err="1">
                <a:solidFill>
                  <a:srgbClr val="000000"/>
                </a:solidFill>
              </a:rPr>
              <a:t>Whispered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interpreting</a:t>
            </a:r>
            <a:endParaRPr lang="sv-SE" dirty="0">
              <a:solidFill>
                <a:srgbClr val="000000"/>
              </a:solidFill>
            </a:endParaRPr>
          </a:p>
          <a:p>
            <a:r>
              <a:rPr lang="sv-SE" dirty="0" err="1">
                <a:solidFill>
                  <a:srgbClr val="000000"/>
                </a:solidFill>
              </a:rPr>
              <a:t>Simultaneous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interpreting</a:t>
            </a:r>
            <a:r>
              <a:rPr lang="sv-SE" dirty="0">
                <a:solidFill>
                  <a:srgbClr val="000000"/>
                </a:solidFill>
              </a:rPr>
              <a:t> </a:t>
            </a:r>
          </a:p>
          <a:p>
            <a:r>
              <a:rPr lang="sv-SE" dirty="0">
                <a:solidFill>
                  <a:srgbClr val="000000"/>
                </a:solidFill>
              </a:rPr>
              <a:t>Presentations</a:t>
            </a:r>
          </a:p>
          <a:p>
            <a:r>
              <a:rPr lang="sv-SE" dirty="0" err="1">
                <a:solidFill>
                  <a:srgbClr val="000000"/>
                </a:solidFill>
              </a:rPr>
              <a:t>Speeches</a:t>
            </a:r>
            <a:endParaRPr lang="sv-SE" dirty="0">
              <a:solidFill>
                <a:srgbClr val="000000"/>
              </a:solidFill>
            </a:endParaRPr>
          </a:p>
          <a:p>
            <a:r>
              <a:rPr lang="sv-SE" dirty="0">
                <a:solidFill>
                  <a:srgbClr val="000000"/>
                </a:solidFill>
              </a:rPr>
              <a:t>Staff </a:t>
            </a:r>
            <a:r>
              <a:rPr lang="sv-SE" dirty="0" err="1">
                <a:solidFill>
                  <a:srgbClr val="000000"/>
                </a:solidFill>
              </a:rPr>
              <a:t>work</a:t>
            </a:r>
            <a:endParaRPr lang="sv-SE" dirty="0">
              <a:solidFill>
                <a:srgbClr val="000000"/>
              </a:solidFill>
            </a:endParaRPr>
          </a:p>
          <a:p>
            <a:r>
              <a:rPr lang="sv-SE" dirty="0">
                <a:solidFill>
                  <a:srgbClr val="000000"/>
                </a:solidFill>
              </a:rPr>
              <a:t>Bad </a:t>
            </a:r>
            <a:r>
              <a:rPr lang="sv-SE" dirty="0" err="1">
                <a:solidFill>
                  <a:srgbClr val="000000"/>
                </a:solidFill>
              </a:rPr>
              <a:t>use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of</a:t>
            </a:r>
            <a:r>
              <a:rPr lang="sv-SE" dirty="0">
                <a:solidFill>
                  <a:srgbClr val="000000"/>
                </a:solidFill>
              </a:rPr>
              <a:t> the interpreter (major </a:t>
            </a:r>
            <a:r>
              <a:rPr lang="sv-SE" dirty="0" err="1">
                <a:solidFill>
                  <a:srgbClr val="000000"/>
                </a:solidFill>
              </a:rPr>
              <a:t>issue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even</a:t>
            </a:r>
            <a:r>
              <a:rPr lang="sv-SE" dirty="0">
                <a:solidFill>
                  <a:srgbClr val="000000"/>
                </a:solidFill>
              </a:rPr>
              <a:t> in the </a:t>
            </a:r>
            <a:r>
              <a:rPr lang="sv-SE" dirty="0" err="1">
                <a:solidFill>
                  <a:srgbClr val="000000"/>
                </a:solidFill>
              </a:rPr>
              <a:t>civilian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world</a:t>
            </a:r>
            <a:r>
              <a:rPr lang="sv-SE" dirty="0">
                <a:solidFill>
                  <a:srgbClr val="000000"/>
                </a:solidFill>
              </a:rPr>
              <a:t>)</a:t>
            </a:r>
          </a:p>
          <a:p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63DE2B4-5025-4113-912E-F8B116BE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>
                <a:solidFill>
                  <a:srgbClr val="FFFFFF"/>
                </a:solidFill>
              </a:rPr>
              <a:t>so…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99BCF3-6FDC-4785-A77E-8D08D2652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sv-SE" sz="5400" dirty="0" err="1">
                <a:solidFill>
                  <a:srgbClr val="000000"/>
                </a:solidFill>
              </a:rPr>
              <a:t>Where</a:t>
            </a:r>
            <a:r>
              <a:rPr lang="sv-SE" sz="5400" dirty="0">
                <a:solidFill>
                  <a:srgbClr val="000000"/>
                </a:solidFill>
              </a:rPr>
              <a:t> </a:t>
            </a:r>
            <a:r>
              <a:rPr lang="sv-SE" sz="5400" dirty="0" err="1">
                <a:solidFill>
                  <a:srgbClr val="000000"/>
                </a:solidFill>
              </a:rPr>
              <a:t>was</a:t>
            </a:r>
            <a:r>
              <a:rPr lang="sv-SE" sz="5400" dirty="0">
                <a:solidFill>
                  <a:srgbClr val="000000"/>
                </a:solidFill>
              </a:rPr>
              <a:t> the </a:t>
            </a:r>
            <a:r>
              <a:rPr lang="sv-SE" sz="5400" dirty="0" err="1">
                <a:solidFill>
                  <a:srgbClr val="000000"/>
                </a:solidFill>
              </a:rPr>
              <a:t>needs</a:t>
            </a:r>
            <a:r>
              <a:rPr lang="sv-SE" sz="5400" dirty="0">
                <a:solidFill>
                  <a:srgbClr val="000000"/>
                </a:solidFill>
              </a:rPr>
              <a:t> </a:t>
            </a:r>
            <a:r>
              <a:rPr lang="sv-SE" sz="5400" dirty="0" err="1">
                <a:solidFill>
                  <a:srgbClr val="000000"/>
                </a:solidFill>
              </a:rPr>
              <a:t>analysis</a:t>
            </a:r>
            <a:r>
              <a:rPr lang="sv-SE" sz="5400" dirty="0">
                <a:solidFill>
                  <a:srgbClr val="000000"/>
                </a:solidFill>
              </a:rPr>
              <a:t>?  </a:t>
            </a:r>
          </a:p>
          <a:p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313</Words>
  <Application>Microsoft Office PowerPoint</Application>
  <PresentationFormat>Bredbild</PresentationFormat>
  <Paragraphs>87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Interpretation: From the classroom to what field(s)?</vt:lpstr>
      <vt:lpstr>What we produce</vt:lpstr>
      <vt:lpstr>Recruitment of a military interpreter</vt:lpstr>
      <vt:lpstr>Program</vt:lpstr>
      <vt:lpstr>Proficiencies</vt:lpstr>
      <vt:lpstr>Culture</vt:lpstr>
      <vt:lpstr>Feedback from the Field</vt:lpstr>
      <vt:lpstr>But there is always more… </vt:lpstr>
      <vt:lpstr>so…</vt:lpstr>
      <vt:lpstr>Developing vocabulary in quantity and depth</vt:lpstr>
      <vt:lpstr>Quantity</vt:lpstr>
      <vt:lpstr>PowerPoint-presentation</vt:lpstr>
      <vt:lpstr>Problems</vt:lpstr>
      <vt:lpstr>Course development</vt:lpstr>
      <vt:lpstr>Raising the level of abstraction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Interpretation: From the classroom to what field(s)?</dc:title>
  <dc:creator>Jérôme-Frédéric Josserand</dc:creator>
  <cp:lastModifiedBy>Jérôme-Frédéric Josserand</cp:lastModifiedBy>
  <cp:revision>16</cp:revision>
  <dcterms:created xsi:type="dcterms:W3CDTF">2019-10-09T12:28:12Z</dcterms:created>
  <dcterms:modified xsi:type="dcterms:W3CDTF">2019-10-09T15:05:17Z</dcterms:modified>
</cp:coreProperties>
</file>