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B701D"/>
    <a:srgbClr val="EA4E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06FF65-9144-4F43-A8AD-2DCF719EC48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EE5BF985-A91C-45B4-9904-D74A2151D038}">
      <dgm:prSet phldrT="[Text]"/>
      <dgm:spPr/>
      <dgm:t>
        <a:bodyPr/>
        <a:lstStyle/>
        <a:p>
          <a:r>
            <a:rPr lang="en-US" dirty="0"/>
            <a:t>Skills tested separately</a:t>
          </a:r>
        </a:p>
      </dgm:t>
    </dgm:pt>
    <dgm:pt modelId="{F59447AE-1C8E-4CB1-925A-626A44E5CDFE}" type="parTrans" cxnId="{84B60A0F-354A-4FEF-A6CF-61AFCD1D9A6F}">
      <dgm:prSet/>
      <dgm:spPr/>
      <dgm:t>
        <a:bodyPr/>
        <a:lstStyle/>
        <a:p>
          <a:endParaRPr lang="en-US"/>
        </a:p>
      </dgm:t>
    </dgm:pt>
    <dgm:pt modelId="{1FE0C5F9-A063-4FC1-B04C-B066AE844AB7}" type="sibTrans" cxnId="{84B60A0F-354A-4FEF-A6CF-61AFCD1D9A6F}">
      <dgm:prSet/>
      <dgm:spPr/>
      <dgm:t>
        <a:bodyPr/>
        <a:lstStyle/>
        <a:p>
          <a:endParaRPr lang="en-US"/>
        </a:p>
      </dgm:t>
    </dgm:pt>
    <dgm:pt modelId="{787B7C33-7DFD-4110-A60F-B53CA5FFF2C4}">
      <dgm:prSet phldrT="[Text]" phldr="1"/>
      <dgm:spPr/>
      <dgm:t>
        <a:bodyPr/>
        <a:lstStyle/>
        <a:p>
          <a:endParaRPr lang="en-US" dirty="0"/>
        </a:p>
      </dgm:t>
    </dgm:pt>
    <dgm:pt modelId="{4BCB03FC-BBE2-4984-B81F-D999B25D41CB}" type="parTrans" cxnId="{7BF95CF5-92C3-4FC2-B86B-635CD7E42F22}">
      <dgm:prSet/>
      <dgm:spPr/>
      <dgm:t>
        <a:bodyPr/>
        <a:lstStyle/>
        <a:p>
          <a:endParaRPr lang="en-US"/>
        </a:p>
      </dgm:t>
    </dgm:pt>
    <dgm:pt modelId="{DD65F486-043D-4D1D-9983-A18E86FBB8D0}" type="sibTrans" cxnId="{7BF95CF5-92C3-4FC2-B86B-635CD7E42F22}">
      <dgm:prSet/>
      <dgm:spPr/>
      <dgm:t>
        <a:bodyPr/>
        <a:lstStyle/>
        <a:p>
          <a:endParaRPr lang="en-US"/>
        </a:p>
      </dgm:t>
    </dgm:pt>
    <dgm:pt modelId="{77957C86-34AC-4F9F-9C3D-CC02C0F0BFA1}">
      <dgm:prSet phldrT="[Text]"/>
      <dgm:spPr/>
      <dgm:t>
        <a:bodyPr/>
        <a:lstStyle/>
        <a:p>
          <a:r>
            <a:rPr lang="en-US" dirty="0"/>
            <a:t>Learning origin is irrelevant</a:t>
          </a:r>
        </a:p>
      </dgm:t>
    </dgm:pt>
    <dgm:pt modelId="{B72AE076-DD9C-484C-873E-5DF41E267968}" type="parTrans" cxnId="{8FDB2F75-FE23-41BA-9AE2-C7C26A384328}">
      <dgm:prSet/>
      <dgm:spPr/>
      <dgm:t>
        <a:bodyPr/>
        <a:lstStyle/>
        <a:p>
          <a:endParaRPr lang="en-US"/>
        </a:p>
      </dgm:t>
    </dgm:pt>
    <dgm:pt modelId="{299D6F30-4798-4AED-9C9A-2AF707572132}" type="sibTrans" cxnId="{8FDB2F75-FE23-41BA-9AE2-C7C26A384328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1600"/>
            <a:t>Assess </a:t>
          </a:r>
          <a:r>
            <a:rPr lang="en-US" sz="1600" dirty="0"/>
            <a:t>general language  proficiency</a:t>
          </a:r>
        </a:p>
      </dgm:t>
    </dgm:pt>
    <dgm:pt modelId="{658B7D43-4D67-4CD1-A1F2-A9E6CF2B5917}">
      <dgm:prSet phldrT="[Text]" phldr="1"/>
      <dgm:spPr/>
      <dgm:t>
        <a:bodyPr/>
        <a:lstStyle/>
        <a:p>
          <a:endParaRPr lang="en-US"/>
        </a:p>
      </dgm:t>
    </dgm:pt>
    <dgm:pt modelId="{4412D7EB-C1F8-4182-A028-96490AB1F4ED}" type="parTrans" cxnId="{FD2C4783-DA54-4379-9DFC-D6B937F82C5D}">
      <dgm:prSet/>
      <dgm:spPr/>
      <dgm:t>
        <a:bodyPr/>
        <a:lstStyle/>
        <a:p>
          <a:endParaRPr lang="en-US"/>
        </a:p>
      </dgm:t>
    </dgm:pt>
    <dgm:pt modelId="{F668E365-8139-4AF2-A423-D983ED3B7AE1}" type="sibTrans" cxnId="{FD2C4783-DA54-4379-9DFC-D6B937F82C5D}">
      <dgm:prSet/>
      <dgm:spPr/>
      <dgm:t>
        <a:bodyPr/>
        <a:lstStyle/>
        <a:p>
          <a:endParaRPr lang="en-US"/>
        </a:p>
      </dgm:t>
    </dgm:pt>
    <dgm:pt modelId="{F0B1B2C5-29F5-46D7-931F-EF0661D74288}">
      <dgm:prSet phldrT="[Text]"/>
      <dgm:spPr/>
      <dgm:t>
        <a:bodyPr/>
        <a:lstStyle/>
        <a:p>
          <a:r>
            <a:rPr lang="en-US" dirty="0"/>
            <a:t>Testers must be trained </a:t>
          </a:r>
        </a:p>
      </dgm:t>
    </dgm:pt>
    <dgm:pt modelId="{CBC40D10-5AAE-4556-AFEF-3DB03E0AD346}" type="parTrans" cxnId="{97EEF8D5-AD66-421D-93A3-A62B0B612348}">
      <dgm:prSet/>
      <dgm:spPr/>
      <dgm:t>
        <a:bodyPr/>
        <a:lstStyle/>
        <a:p>
          <a:endParaRPr lang="en-US"/>
        </a:p>
      </dgm:t>
    </dgm:pt>
    <dgm:pt modelId="{C675A24B-70D7-449D-AFE5-B2BF4E20FA36}" type="sibTrans" cxnId="{97EEF8D5-AD66-421D-93A3-A62B0B612348}">
      <dgm:prSet/>
      <dgm:spPr/>
      <dgm:t>
        <a:bodyPr/>
        <a:lstStyle/>
        <a:p>
          <a:endParaRPr lang="en-US"/>
        </a:p>
      </dgm:t>
    </dgm:pt>
    <dgm:pt modelId="{4A5684BD-89B5-48CE-97B0-3CDAC04F8F8D}">
      <dgm:prSet phldrT="[Text]" phldr="1"/>
      <dgm:spPr/>
      <dgm:t>
        <a:bodyPr/>
        <a:lstStyle/>
        <a:p>
          <a:endParaRPr lang="en-US" dirty="0"/>
        </a:p>
      </dgm:t>
    </dgm:pt>
    <dgm:pt modelId="{9D8D644A-DAED-46C4-8D6A-DB43B7810E5D}" type="parTrans" cxnId="{06CE86EE-A813-470C-8A40-92B3B5F3E90E}">
      <dgm:prSet/>
      <dgm:spPr/>
      <dgm:t>
        <a:bodyPr/>
        <a:lstStyle/>
        <a:p>
          <a:endParaRPr lang="en-US"/>
        </a:p>
      </dgm:t>
    </dgm:pt>
    <dgm:pt modelId="{386710DA-C4DC-4F57-812D-4FA6D9330D3E}" type="sibTrans" cxnId="{06CE86EE-A813-470C-8A40-92B3B5F3E90E}">
      <dgm:prSet/>
      <dgm:spPr/>
      <dgm:t>
        <a:bodyPr/>
        <a:lstStyle/>
        <a:p>
          <a:endParaRPr lang="en-US"/>
        </a:p>
      </dgm:t>
    </dgm:pt>
    <dgm:pt modelId="{C0E500F0-67BF-440A-90C9-65389B62ED4C}" type="pres">
      <dgm:prSet presAssocID="{F106FF65-9144-4F43-A8AD-2DCF719EC48F}" presName="Name0" presStyleCnt="0">
        <dgm:presLayoutVars>
          <dgm:chMax/>
          <dgm:chPref/>
          <dgm:dir/>
          <dgm:animLvl val="lvl"/>
        </dgm:presLayoutVars>
      </dgm:prSet>
      <dgm:spPr/>
    </dgm:pt>
    <dgm:pt modelId="{D07C270F-685D-4AAE-AAD5-311963C954F5}" type="pres">
      <dgm:prSet presAssocID="{EE5BF985-A91C-45B4-9904-D74A2151D038}" presName="composite" presStyleCnt="0"/>
      <dgm:spPr/>
    </dgm:pt>
    <dgm:pt modelId="{17B5FA39-3B95-4116-B29D-59A5184E66B9}" type="pres">
      <dgm:prSet presAssocID="{EE5BF985-A91C-45B4-9904-D74A2151D03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D9D57F7E-A85F-415F-B3C4-F39554C08EE2}" type="pres">
      <dgm:prSet presAssocID="{EE5BF985-A91C-45B4-9904-D74A2151D03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70BC338-7138-4C8C-A7A1-245DBA5611B1}" type="pres">
      <dgm:prSet presAssocID="{EE5BF985-A91C-45B4-9904-D74A2151D038}" presName="BalanceSpacing" presStyleCnt="0"/>
      <dgm:spPr/>
    </dgm:pt>
    <dgm:pt modelId="{F66AB6A2-EFB6-4CF0-8E14-05EF3C59D787}" type="pres">
      <dgm:prSet presAssocID="{EE5BF985-A91C-45B4-9904-D74A2151D038}" presName="BalanceSpacing1" presStyleCnt="0"/>
      <dgm:spPr/>
    </dgm:pt>
    <dgm:pt modelId="{AB1FC0A2-0930-4A5C-8391-D83B38D8253C}" type="pres">
      <dgm:prSet presAssocID="{1FE0C5F9-A063-4FC1-B04C-B066AE844AB7}" presName="Accent1Text" presStyleLbl="node1" presStyleIdx="1" presStyleCnt="6"/>
      <dgm:spPr/>
    </dgm:pt>
    <dgm:pt modelId="{50E1085F-E32F-45C7-9072-EFCF18941412}" type="pres">
      <dgm:prSet presAssocID="{1FE0C5F9-A063-4FC1-B04C-B066AE844AB7}" presName="spaceBetweenRectangles" presStyleCnt="0"/>
      <dgm:spPr/>
    </dgm:pt>
    <dgm:pt modelId="{C1C2166C-4F72-471F-A224-DBBD1F33C8AA}" type="pres">
      <dgm:prSet presAssocID="{77957C86-34AC-4F9F-9C3D-CC02C0F0BFA1}" presName="composite" presStyleCnt="0"/>
      <dgm:spPr/>
    </dgm:pt>
    <dgm:pt modelId="{BCBBB8DB-A856-4062-8B39-3430430DD796}" type="pres">
      <dgm:prSet presAssocID="{77957C86-34AC-4F9F-9C3D-CC02C0F0BFA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458226B1-8B03-45C5-9C02-A8871CB33176}" type="pres">
      <dgm:prSet presAssocID="{77957C86-34AC-4F9F-9C3D-CC02C0F0BFA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F0121F8-D908-4A9F-9E29-5EE3D637A918}" type="pres">
      <dgm:prSet presAssocID="{77957C86-34AC-4F9F-9C3D-CC02C0F0BFA1}" presName="BalanceSpacing" presStyleCnt="0"/>
      <dgm:spPr/>
    </dgm:pt>
    <dgm:pt modelId="{9962A8C9-773B-4A19-B9F3-D347E4859366}" type="pres">
      <dgm:prSet presAssocID="{77957C86-34AC-4F9F-9C3D-CC02C0F0BFA1}" presName="BalanceSpacing1" presStyleCnt="0"/>
      <dgm:spPr/>
    </dgm:pt>
    <dgm:pt modelId="{EA1EFF70-82FE-4936-A953-57F302A029DB}" type="pres">
      <dgm:prSet presAssocID="{299D6F30-4798-4AED-9C9A-2AF707572132}" presName="Accent1Text" presStyleLbl="node1" presStyleIdx="3" presStyleCnt="6"/>
      <dgm:spPr/>
    </dgm:pt>
    <dgm:pt modelId="{839FCF04-3025-447D-B5A4-1CC4A19F429F}" type="pres">
      <dgm:prSet presAssocID="{299D6F30-4798-4AED-9C9A-2AF707572132}" presName="spaceBetweenRectangles" presStyleCnt="0"/>
      <dgm:spPr/>
    </dgm:pt>
    <dgm:pt modelId="{228B98BE-C614-4520-AC7E-1B729E1DC30D}" type="pres">
      <dgm:prSet presAssocID="{F0B1B2C5-29F5-46D7-931F-EF0661D74288}" presName="composite" presStyleCnt="0"/>
      <dgm:spPr/>
    </dgm:pt>
    <dgm:pt modelId="{4499DBAA-44CF-4FDC-BD69-FF3CDF7AA5EF}" type="pres">
      <dgm:prSet presAssocID="{F0B1B2C5-29F5-46D7-931F-EF0661D74288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3D5B73D0-1F4D-4220-A68A-02BE3E8CAD79}" type="pres">
      <dgm:prSet presAssocID="{F0B1B2C5-29F5-46D7-931F-EF0661D7428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20E7D5B-D200-4898-83DD-E1816ADCA7D9}" type="pres">
      <dgm:prSet presAssocID="{F0B1B2C5-29F5-46D7-931F-EF0661D74288}" presName="BalanceSpacing" presStyleCnt="0"/>
      <dgm:spPr/>
    </dgm:pt>
    <dgm:pt modelId="{D8B15DCA-E9E0-4C65-920D-19005670E9CF}" type="pres">
      <dgm:prSet presAssocID="{F0B1B2C5-29F5-46D7-931F-EF0661D74288}" presName="BalanceSpacing1" presStyleCnt="0"/>
      <dgm:spPr/>
    </dgm:pt>
    <dgm:pt modelId="{B922D9ED-2E34-437B-824D-4D6D902EFC21}" type="pres">
      <dgm:prSet presAssocID="{C675A24B-70D7-449D-AFE5-B2BF4E20FA36}" presName="Accent1Text" presStyleLbl="node1" presStyleIdx="5" presStyleCnt="6"/>
      <dgm:spPr/>
    </dgm:pt>
  </dgm:ptLst>
  <dgm:cxnLst>
    <dgm:cxn modelId="{BCE8C00A-510C-4B42-B06A-A34C17AB1874}" type="presOf" srcId="{658B7D43-4D67-4CD1-A1F2-A9E6CF2B5917}" destId="{458226B1-8B03-45C5-9C02-A8871CB33176}" srcOrd="0" destOrd="0" presId="urn:microsoft.com/office/officeart/2008/layout/AlternatingHexagons"/>
    <dgm:cxn modelId="{84B60A0F-354A-4FEF-A6CF-61AFCD1D9A6F}" srcId="{F106FF65-9144-4F43-A8AD-2DCF719EC48F}" destId="{EE5BF985-A91C-45B4-9904-D74A2151D038}" srcOrd="0" destOrd="0" parTransId="{F59447AE-1C8E-4CB1-925A-626A44E5CDFE}" sibTransId="{1FE0C5F9-A063-4FC1-B04C-B066AE844AB7}"/>
    <dgm:cxn modelId="{1A82D513-C06E-4D45-882F-0F234B5C12A6}" type="presOf" srcId="{299D6F30-4798-4AED-9C9A-2AF707572132}" destId="{EA1EFF70-82FE-4936-A953-57F302A029DB}" srcOrd="0" destOrd="0" presId="urn:microsoft.com/office/officeart/2008/layout/AlternatingHexagons"/>
    <dgm:cxn modelId="{CEE0E31C-B9B1-4D85-9503-E87897EB2634}" type="presOf" srcId="{EE5BF985-A91C-45B4-9904-D74A2151D038}" destId="{17B5FA39-3B95-4116-B29D-59A5184E66B9}" srcOrd="0" destOrd="0" presId="urn:microsoft.com/office/officeart/2008/layout/AlternatingHexagons"/>
    <dgm:cxn modelId="{64E3044F-0F07-4768-8565-658CA2F84A91}" type="presOf" srcId="{77957C86-34AC-4F9F-9C3D-CC02C0F0BFA1}" destId="{BCBBB8DB-A856-4062-8B39-3430430DD796}" srcOrd="0" destOrd="0" presId="urn:microsoft.com/office/officeart/2008/layout/AlternatingHexagons"/>
    <dgm:cxn modelId="{AF977372-8507-462C-83A3-3535D695E650}" type="presOf" srcId="{F106FF65-9144-4F43-A8AD-2DCF719EC48F}" destId="{C0E500F0-67BF-440A-90C9-65389B62ED4C}" srcOrd="0" destOrd="0" presId="urn:microsoft.com/office/officeart/2008/layout/AlternatingHexagons"/>
    <dgm:cxn modelId="{8FDB2F75-FE23-41BA-9AE2-C7C26A384328}" srcId="{F106FF65-9144-4F43-A8AD-2DCF719EC48F}" destId="{77957C86-34AC-4F9F-9C3D-CC02C0F0BFA1}" srcOrd="1" destOrd="0" parTransId="{B72AE076-DD9C-484C-873E-5DF41E267968}" sibTransId="{299D6F30-4798-4AED-9C9A-2AF707572132}"/>
    <dgm:cxn modelId="{FD2C4783-DA54-4379-9DFC-D6B937F82C5D}" srcId="{77957C86-34AC-4F9F-9C3D-CC02C0F0BFA1}" destId="{658B7D43-4D67-4CD1-A1F2-A9E6CF2B5917}" srcOrd="0" destOrd="0" parTransId="{4412D7EB-C1F8-4182-A028-96490AB1F4ED}" sibTransId="{F668E365-8139-4AF2-A423-D983ED3B7AE1}"/>
    <dgm:cxn modelId="{A1A6C8AA-F216-48D7-8C2B-6A275B819F80}" type="presOf" srcId="{787B7C33-7DFD-4110-A60F-B53CA5FFF2C4}" destId="{D9D57F7E-A85F-415F-B3C4-F39554C08EE2}" srcOrd="0" destOrd="0" presId="urn:microsoft.com/office/officeart/2008/layout/AlternatingHexagons"/>
    <dgm:cxn modelId="{335FD0AF-2C2C-4DCD-A928-2F9D973E2CDC}" type="presOf" srcId="{F0B1B2C5-29F5-46D7-931F-EF0661D74288}" destId="{4499DBAA-44CF-4FDC-BD69-FF3CDF7AA5EF}" srcOrd="0" destOrd="0" presId="urn:microsoft.com/office/officeart/2008/layout/AlternatingHexagons"/>
    <dgm:cxn modelId="{F90475D3-495F-4597-B772-AC059F33E0BE}" type="presOf" srcId="{1FE0C5F9-A063-4FC1-B04C-B066AE844AB7}" destId="{AB1FC0A2-0930-4A5C-8391-D83B38D8253C}" srcOrd="0" destOrd="0" presId="urn:microsoft.com/office/officeart/2008/layout/AlternatingHexagons"/>
    <dgm:cxn modelId="{97EEF8D5-AD66-421D-93A3-A62B0B612348}" srcId="{F106FF65-9144-4F43-A8AD-2DCF719EC48F}" destId="{F0B1B2C5-29F5-46D7-931F-EF0661D74288}" srcOrd="2" destOrd="0" parTransId="{CBC40D10-5AAE-4556-AFEF-3DB03E0AD346}" sibTransId="{C675A24B-70D7-449D-AFE5-B2BF4E20FA36}"/>
    <dgm:cxn modelId="{766B76E9-9B8D-4BEF-A942-72EB0EF36590}" type="presOf" srcId="{4A5684BD-89B5-48CE-97B0-3CDAC04F8F8D}" destId="{3D5B73D0-1F4D-4220-A68A-02BE3E8CAD79}" srcOrd="0" destOrd="0" presId="urn:microsoft.com/office/officeart/2008/layout/AlternatingHexagons"/>
    <dgm:cxn modelId="{974F51EC-4D31-43FC-BB88-B2B89B75D663}" type="presOf" srcId="{C675A24B-70D7-449D-AFE5-B2BF4E20FA36}" destId="{B922D9ED-2E34-437B-824D-4D6D902EFC21}" srcOrd="0" destOrd="0" presId="urn:microsoft.com/office/officeart/2008/layout/AlternatingHexagons"/>
    <dgm:cxn modelId="{06CE86EE-A813-470C-8A40-92B3B5F3E90E}" srcId="{F0B1B2C5-29F5-46D7-931F-EF0661D74288}" destId="{4A5684BD-89B5-48CE-97B0-3CDAC04F8F8D}" srcOrd="0" destOrd="0" parTransId="{9D8D644A-DAED-46C4-8D6A-DB43B7810E5D}" sibTransId="{386710DA-C4DC-4F57-812D-4FA6D9330D3E}"/>
    <dgm:cxn modelId="{7BF95CF5-92C3-4FC2-B86B-635CD7E42F22}" srcId="{EE5BF985-A91C-45B4-9904-D74A2151D038}" destId="{787B7C33-7DFD-4110-A60F-B53CA5FFF2C4}" srcOrd="0" destOrd="0" parTransId="{4BCB03FC-BBE2-4984-B81F-D999B25D41CB}" sibTransId="{DD65F486-043D-4D1D-9983-A18E86FBB8D0}"/>
    <dgm:cxn modelId="{DA0880FC-CD6B-4DD1-B69C-3B6FBA1B75EC}" type="presParOf" srcId="{C0E500F0-67BF-440A-90C9-65389B62ED4C}" destId="{D07C270F-685D-4AAE-AAD5-311963C954F5}" srcOrd="0" destOrd="0" presId="urn:microsoft.com/office/officeart/2008/layout/AlternatingHexagons"/>
    <dgm:cxn modelId="{76C5559B-0D4C-4344-B800-CFCC8A6EC0D9}" type="presParOf" srcId="{D07C270F-685D-4AAE-AAD5-311963C954F5}" destId="{17B5FA39-3B95-4116-B29D-59A5184E66B9}" srcOrd="0" destOrd="0" presId="urn:microsoft.com/office/officeart/2008/layout/AlternatingHexagons"/>
    <dgm:cxn modelId="{BD67A44A-3E9F-419E-A381-A7CB8D7FD9B9}" type="presParOf" srcId="{D07C270F-685D-4AAE-AAD5-311963C954F5}" destId="{D9D57F7E-A85F-415F-B3C4-F39554C08EE2}" srcOrd="1" destOrd="0" presId="urn:microsoft.com/office/officeart/2008/layout/AlternatingHexagons"/>
    <dgm:cxn modelId="{26EC616A-B81F-402B-ADDA-EAFDD234AF0F}" type="presParOf" srcId="{D07C270F-685D-4AAE-AAD5-311963C954F5}" destId="{770BC338-7138-4C8C-A7A1-245DBA5611B1}" srcOrd="2" destOrd="0" presId="urn:microsoft.com/office/officeart/2008/layout/AlternatingHexagons"/>
    <dgm:cxn modelId="{F3D14EC8-409A-466E-9AF9-6D951074221D}" type="presParOf" srcId="{D07C270F-685D-4AAE-AAD5-311963C954F5}" destId="{F66AB6A2-EFB6-4CF0-8E14-05EF3C59D787}" srcOrd="3" destOrd="0" presId="urn:microsoft.com/office/officeart/2008/layout/AlternatingHexagons"/>
    <dgm:cxn modelId="{ACABAB39-066E-4F97-AE84-B46EB78E6C18}" type="presParOf" srcId="{D07C270F-685D-4AAE-AAD5-311963C954F5}" destId="{AB1FC0A2-0930-4A5C-8391-D83B38D8253C}" srcOrd="4" destOrd="0" presId="urn:microsoft.com/office/officeart/2008/layout/AlternatingHexagons"/>
    <dgm:cxn modelId="{B7269599-EE0F-4D72-B2A5-817BF8493FFE}" type="presParOf" srcId="{C0E500F0-67BF-440A-90C9-65389B62ED4C}" destId="{50E1085F-E32F-45C7-9072-EFCF18941412}" srcOrd="1" destOrd="0" presId="urn:microsoft.com/office/officeart/2008/layout/AlternatingHexagons"/>
    <dgm:cxn modelId="{6DC202BA-D521-4029-B70D-A8FCE9B21BFD}" type="presParOf" srcId="{C0E500F0-67BF-440A-90C9-65389B62ED4C}" destId="{C1C2166C-4F72-471F-A224-DBBD1F33C8AA}" srcOrd="2" destOrd="0" presId="urn:microsoft.com/office/officeart/2008/layout/AlternatingHexagons"/>
    <dgm:cxn modelId="{BE46E677-8C48-41CD-92F3-A4404D9C958E}" type="presParOf" srcId="{C1C2166C-4F72-471F-A224-DBBD1F33C8AA}" destId="{BCBBB8DB-A856-4062-8B39-3430430DD796}" srcOrd="0" destOrd="0" presId="urn:microsoft.com/office/officeart/2008/layout/AlternatingHexagons"/>
    <dgm:cxn modelId="{9F6216AB-2EF4-479A-B323-621AAD8A6DBA}" type="presParOf" srcId="{C1C2166C-4F72-471F-A224-DBBD1F33C8AA}" destId="{458226B1-8B03-45C5-9C02-A8871CB33176}" srcOrd="1" destOrd="0" presId="urn:microsoft.com/office/officeart/2008/layout/AlternatingHexagons"/>
    <dgm:cxn modelId="{0BAD6887-2CE0-4A2D-8629-0FA1D65A6CFC}" type="presParOf" srcId="{C1C2166C-4F72-471F-A224-DBBD1F33C8AA}" destId="{9F0121F8-D908-4A9F-9E29-5EE3D637A918}" srcOrd="2" destOrd="0" presId="urn:microsoft.com/office/officeart/2008/layout/AlternatingHexagons"/>
    <dgm:cxn modelId="{A88E55BF-CE76-429C-AEF1-34B2EEE679F5}" type="presParOf" srcId="{C1C2166C-4F72-471F-A224-DBBD1F33C8AA}" destId="{9962A8C9-773B-4A19-B9F3-D347E4859366}" srcOrd="3" destOrd="0" presId="urn:microsoft.com/office/officeart/2008/layout/AlternatingHexagons"/>
    <dgm:cxn modelId="{339BABE6-1C2F-4903-8586-115E2FB6C259}" type="presParOf" srcId="{C1C2166C-4F72-471F-A224-DBBD1F33C8AA}" destId="{EA1EFF70-82FE-4936-A953-57F302A029DB}" srcOrd="4" destOrd="0" presId="urn:microsoft.com/office/officeart/2008/layout/AlternatingHexagons"/>
    <dgm:cxn modelId="{877A9F55-4294-4252-B4DE-08E7DFFBAE4C}" type="presParOf" srcId="{C0E500F0-67BF-440A-90C9-65389B62ED4C}" destId="{839FCF04-3025-447D-B5A4-1CC4A19F429F}" srcOrd="3" destOrd="0" presId="urn:microsoft.com/office/officeart/2008/layout/AlternatingHexagons"/>
    <dgm:cxn modelId="{5EA245E7-F4AE-4DF4-9E80-1B414253AAE7}" type="presParOf" srcId="{C0E500F0-67BF-440A-90C9-65389B62ED4C}" destId="{228B98BE-C614-4520-AC7E-1B729E1DC30D}" srcOrd="4" destOrd="0" presId="urn:microsoft.com/office/officeart/2008/layout/AlternatingHexagons"/>
    <dgm:cxn modelId="{C3954A6A-67B4-4FBB-AAFE-4E6B9C6BFF80}" type="presParOf" srcId="{228B98BE-C614-4520-AC7E-1B729E1DC30D}" destId="{4499DBAA-44CF-4FDC-BD69-FF3CDF7AA5EF}" srcOrd="0" destOrd="0" presId="urn:microsoft.com/office/officeart/2008/layout/AlternatingHexagons"/>
    <dgm:cxn modelId="{1B823E6E-E841-42D9-A07D-6FB552D2664E}" type="presParOf" srcId="{228B98BE-C614-4520-AC7E-1B729E1DC30D}" destId="{3D5B73D0-1F4D-4220-A68A-02BE3E8CAD79}" srcOrd="1" destOrd="0" presId="urn:microsoft.com/office/officeart/2008/layout/AlternatingHexagons"/>
    <dgm:cxn modelId="{23C9D464-5951-442D-8217-AE8EA15719BE}" type="presParOf" srcId="{228B98BE-C614-4520-AC7E-1B729E1DC30D}" destId="{420E7D5B-D200-4898-83DD-E1816ADCA7D9}" srcOrd="2" destOrd="0" presId="urn:microsoft.com/office/officeart/2008/layout/AlternatingHexagons"/>
    <dgm:cxn modelId="{DFBD1D4B-D01A-4113-A5E4-CC3BECBD0F27}" type="presParOf" srcId="{228B98BE-C614-4520-AC7E-1B729E1DC30D}" destId="{D8B15DCA-E9E0-4C65-920D-19005670E9CF}" srcOrd="3" destOrd="0" presId="urn:microsoft.com/office/officeart/2008/layout/AlternatingHexagons"/>
    <dgm:cxn modelId="{72265CBC-C7EC-42E6-800E-CA632A110F55}" type="presParOf" srcId="{228B98BE-C614-4520-AC7E-1B729E1DC30D}" destId="{B922D9ED-2E34-437B-824D-4D6D902EFC2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25E190-925E-4BD9-97FA-1C9FBD6AF349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88AD11-D433-42F7-B4B7-E5504B465070}">
      <dgm:prSet phldrT="[Text]"/>
      <dgm:spPr>
        <a:solidFill>
          <a:srgbClr val="800000"/>
        </a:solidFill>
      </dgm:spPr>
      <dgm:t>
        <a:bodyPr/>
        <a:lstStyle/>
        <a:p>
          <a:r>
            <a:rPr lang="en-US" dirty="0"/>
            <a:t>ESP Assessment</a:t>
          </a:r>
        </a:p>
      </dgm:t>
    </dgm:pt>
    <dgm:pt modelId="{19C430FC-0766-43FB-BCBC-7FED90C52A61}" type="parTrans" cxnId="{24D93218-0EFC-4452-A095-E95952C97BE7}">
      <dgm:prSet/>
      <dgm:spPr/>
      <dgm:t>
        <a:bodyPr/>
        <a:lstStyle/>
        <a:p>
          <a:endParaRPr lang="en-US"/>
        </a:p>
      </dgm:t>
    </dgm:pt>
    <dgm:pt modelId="{92E8933A-816A-49CA-B28D-138E9941BBD5}" type="sibTrans" cxnId="{24D93218-0EFC-4452-A095-E95952C97BE7}">
      <dgm:prSet/>
      <dgm:spPr/>
      <dgm:t>
        <a:bodyPr/>
        <a:lstStyle/>
        <a:p>
          <a:endParaRPr lang="en-US"/>
        </a:p>
      </dgm:t>
    </dgm:pt>
    <dgm:pt modelId="{66EDD774-2422-4238-8F3C-28B4682AD19C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Course-related assessment</a:t>
          </a:r>
        </a:p>
      </dgm:t>
    </dgm:pt>
    <dgm:pt modelId="{3F42B397-DA24-4503-AC14-C0A20183D845}" type="parTrans" cxnId="{9DEB9771-5DE1-438C-9D59-4016D7091563}">
      <dgm:prSet/>
      <dgm:spPr/>
      <dgm:t>
        <a:bodyPr/>
        <a:lstStyle/>
        <a:p>
          <a:endParaRPr lang="en-US"/>
        </a:p>
      </dgm:t>
    </dgm:pt>
    <dgm:pt modelId="{3FB9196F-8A02-4461-A8BF-1BBD91CE35AB}" type="sibTrans" cxnId="{9DEB9771-5DE1-438C-9D59-4016D7091563}">
      <dgm:prSet/>
      <dgm:spPr/>
      <dgm:t>
        <a:bodyPr/>
        <a:lstStyle/>
        <a:p>
          <a:endParaRPr lang="en-US"/>
        </a:p>
      </dgm:t>
    </dgm:pt>
    <dgm:pt modelId="{F2D921C6-1E38-4802-B18D-8C7104695B93}">
      <dgm:prSet phldrT="[Text]"/>
      <dgm:spPr>
        <a:solidFill>
          <a:srgbClr val="EB701D"/>
        </a:solidFill>
      </dgm:spPr>
      <dgm:t>
        <a:bodyPr/>
        <a:lstStyle/>
        <a:p>
          <a:r>
            <a:rPr lang="en-US" dirty="0"/>
            <a:t>Job-related assessment</a:t>
          </a:r>
        </a:p>
      </dgm:t>
    </dgm:pt>
    <dgm:pt modelId="{3E095004-83E3-429D-834C-099C27E12F49}" type="parTrans" cxnId="{606B3537-DF8F-4AD6-A89F-0B1CB7793916}">
      <dgm:prSet/>
      <dgm:spPr/>
      <dgm:t>
        <a:bodyPr/>
        <a:lstStyle/>
        <a:p>
          <a:endParaRPr lang="en-US"/>
        </a:p>
      </dgm:t>
    </dgm:pt>
    <dgm:pt modelId="{5C0CBAD0-757F-4DA5-9D35-45481BACC67A}" type="sibTrans" cxnId="{606B3537-DF8F-4AD6-A89F-0B1CB7793916}">
      <dgm:prSet/>
      <dgm:spPr/>
      <dgm:t>
        <a:bodyPr/>
        <a:lstStyle/>
        <a:p>
          <a:endParaRPr lang="en-US"/>
        </a:p>
      </dgm:t>
    </dgm:pt>
    <dgm:pt modelId="{60B93939-B687-4B50-AEAB-364E48C54BCB}" type="pres">
      <dgm:prSet presAssocID="{3225E190-925E-4BD9-97FA-1C9FBD6AF3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BFAC1BB-0881-46BE-AE71-73608F79AA59}" type="pres">
      <dgm:prSet presAssocID="{E288AD11-D433-42F7-B4B7-E5504B465070}" presName="hierRoot1" presStyleCnt="0">
        <dgm:presLayoutVars>
          <dgm:hierBranch val="init"/>
        </dgm:presLayoutVars>
      </dgm:prSet>
      <dgm:spPr/>
    </dgm:pt>
    <dgm:pt modelId="{BF770941-D9CC-4938-9926-22D59FDD9D8D}" type="pres">
      <dgm:prSet presAssocID="{E288AD11-D433-42F7-B4B7-E5504B465070}" presName="rootComposite1" presStyleCnt="0"/>
      <dgm:spPr/>
    </dgm:pt>
    <dgm:pt modelId="{7CED0F27-AD80-4AE0-A2ED-5DB0303BDB35}" type="pres">
      <dgm:prSet presAssocID="{E288AD11-D433-42F7-B4B7-E5504B465070}" presName="rootText1" presStyleLbl="node0" presStyleIdx="0" presStyleCnt="1">
        <dgm:presLayoutVars>
          <dgm:chPref val="3"/>
        </dgm:presLayoutVars>
      </dgm:prSet>
      <dgm:spPr/>
    </dgm:pt>
    <dgm:pt modelId="{2EB2A7C0-7D0C-4468-882F-EFC7F652485D}" type="pres">
      <dgm:prSet presAssocID="{E288AD11-D433-42F7-B4B7-E5504B465070}" presName="rootConnector1" presStyleLbl="node1" presStyleIdx="0" presStyleCnt="0"/>
      <dgm:spPr/>
    </dgm:pt>
    <dgm:pt modelId="{BD4EFA4E-D3CC-4AFA-8550-429A40BBDF82}" type="pres">
      <dgm:prSet presAssocID="{E288AD11-D433-42F7-B4B7-E5504B465070}" presName="hierChild2" presStyleCnt="0"/>
      <dgm:spPr/>
    </dgm:pt>
    <dgm:pt modelId="{EFD58B5A-4A9D-4826-87B3-6461DFE8881A}" type="pres">
      <dgm:prSet presAssocID="{3F42B397-DA24-4503-AC14-C0A20183D845}" presName="Name37" presStyleLbl="parChTrans1D2" presStyleIdx="0" presStyleCnt="2"/>
      <dgm:spPr/>
    </dgm:pt>
    <dgm:pt modelId="{3B39F60B-306F-4E53-991B-28B62F0250CE}" type="pres">
      <dgm:prSet presAssocID="{66EDD774-2422-4238-8F3C-28B4682AD19C}" presName="hierRoot2" presStyleCnt="0">
        <dgm:presLayoutVars>
          <dgm:hierBranch val="init"/>
        </dgm:presLayoutVars>
      </dgm:prSet>
      <dgm:spPr/>
    </dgm:pt>
    <dgm:pt modelId="{559AEA50-25BF-4BAF-8FC4-FB8265C93977}" type="pres">
      <dgm:prSet presAssocID="{66EDD774-2422-4238-8F3C-28B4682AD19C}" presName="rootComposite" presStyleCnt="0"/>
      <dgm:spPr/>
    </dgm:pt>
    <dgm:pt modelId="{962711CD-8F6A-4523-92A3-C9E72C7476D0}" type="pres">
      <dgm:prSet presAssocID="{66EDD774-2422-4238-8F3C-28B4682AD19C}" presName="rootText" presStyleLbl="node2" presStyleIdx="0" presStyleCnt="2">
        <dgm:presLayoutVars>
          <dgm:chPref val="3"/>
        </dgm:presLayoutVars>
      </dgm:prSet>
      <dgm:spPr/>
    </dgm:pt>
    <dgm:pt modelId="{52DF7BF1-3166-4EBC-831D-31210CA650D0}" type="pres">
      <dgm:prSet presAssocID="{66EDD774-2422-4238-8F3C-28B4682AD19C}" presName="rootConnector" presStyleLbl="node2" presStyleIdx="0" presStyleCnt="2"/>
      <dgm:spPr/>
    </dgm:pt>
    <dgm:pt modelId="{30CE6D0B-DC1E-4D89-BCA4-DAEDD8D739BB}" type="pres">
      <dgm:prSet presAssocID="{66EDD774-2422-4238-8F3C-28B4682AD19C}" presName="hierChild4" presStyleCnt="0"/>
      <dgm:spPr/>
    </dgm:pt>
    <dgm:pt modelId="{3AFC1664-F6F4-4DFD-BF60-A83D624CE020}" type="pres">
      <dgm:prSet presAssocID="{66EDD774-2422-4238-8F3C-28B4682AD19C}" presName="hierChild5" presStyleCnt="0"/>
      <dgm:spPr/>
    </dgm:pt>
    <dgm:pt modelId="{B5E1A7E8-41D0-4BAB-BFEA-EDCC7DC60D7A}" type="pres">
      <dgm:prSet presAssocID="{3E095004-83E3-429D-834C-099C27E12F49}" presName="Name37" presStyleLbl="parChTrans1D2" presStyleIdx="1" presStyleCnt="2"/>
      <dgm:spPr/>
    </dgm:pt>
    <dgm:pt modelId="{FC648C18-019D-45D7-9AD6-FCE354560E16}" type="pres">
      <dgm:prSet presAssocID="{F2D921C6-1E38-4802-B18D-8C7104695B93}" presName="hierRoot2" presStyleCnt="0">
        <dgm:presLayoutVars>
          <dgm:hierBranch val="init"/>
        </dgm:presLayoutVars>
      </dgm:prSet>
      <dgm:spPr/>
    </dgm:pt>
    <dgm:pt modelId="{C04FB9DA-46EE-4B76-856F-477A639168D9}" type="pres">
      <dgm:prSet presAssocID="{F2D921C6-1E38-4802-B18D-8C7104695B93}" presName="rootComposite" presStyleCnt="0"/>
      <dgm:spPr/>
    </dgm:pt>
    <dgm:pt modelId="{BC45BC3E-65CC-4A69-8E53-1C6A2DECCA05}" type="pres">
      <dgm:prSet presAssocID="{F2D921C6-1E38-4802-B18D-8C7104695B93}" presName="rootText" presStyleLbl="node2" presStyleIdx="1" presStyleCnt="2">
        <dgm:presLayoutVars>
          <dgm:chPref val="3"/>
        </dgm:presLayoutVars>
      </dgm:prSet>
      <dgm:spPr/>
    </dgm:pt>
    <dgm:pt modelId="{530DEBDE-66CC-4824-A418-2B10A5E42B25}" type="pres">
      <dgm:prSet presAssocID="{F2D921C6-1E38-4802-B18D-8C7104695B93}" presName="rootConnector" presStyleLbl="node2" presStyleIdx="1" presStyleCnt="2"/>
      <dgm:spPr/>
    </dgm:pt>
    <dgm:pt modelId="{5C1912AB-5AB1-402C-A25E-8902F2F730AE}" type="pres">
      <dgm:prSet presAssocID="{F2D921C6-1E38-4802-B18D-8C7104695B93}" presName="hierChild4" presStyleCnt="0"/>
      <dgm:spPr/>
    </dgm:pt>
    <dgm:pt modelId="{128F406E-7C61-4C98-A9DB-D6838BAFC328}" type="pres">
      <dgm:prSet presAssocID="{F2D921C6-1E38-4802-B18D-8C7104695B93}" presName="hierChild5" presStyleCnt="0"/>
      <dgm:spPr/>
    </dgm:pt>
    <dgm:pt modelId="{5CD725BD-A2DE-45DE-91D7-514C9E2DE818}" type="pres">
      <dgm:prSet presAssocID="{E288AD11-D433-42F7-B4B7-E5504B465070}" presName="hierChild3" presStyleCnt="0"/>
      <dgm:spPr/>
    </dgm:pt>
  </dgm:ptLst>
  <dgm:cxnLst>
    <dgm:cxn modelId="{9AB01F10-091A-4CA4-AAEF-B8B65E42B775}" type="presOf" srcId="{3E095004-83E3-429D-834C-099C27E12F49}" destId="{B5E1A7E8-41D0-4BAB-BFEA-EDCC7DC60D7A}" srcOrd="0" destOrd="0" presId="urn:microsoft.com/office/officeart/2005/8/layout/orgChart1"/>
    <dgm:cxn modelId="{1FBB5510-E16A-495F-A9B5-94806020691D}" type="presOf" srcId="{F2D921C6-1E38-4802-B18D-8C7104695B93}" destId="{BC45BC3E-65CC-4A69-8E53-1C6A2DECCA05}" srcOrd="0" destOrd="0" presId="urn:microsoft.com/office/officeart/2005/8/layout/orgChart1"/>
    <dgm:cxn modelId="{24D93218-0EFC-4452-A095-E95952C97BE7}" srcId="{3225E190-925E-4BD9-97FA-1C9FBD6AF349}" destId="{E288AD11-D433-42F7-B4B7-E5504B465070}" srcOrd="0" destOrd="0" parTransId="{19C430FC-0766-43FB-BCBC-7FED90C52A61}" sibTransId="{92E8933A-816A-49CA-B28D-138E9941BBD5}"/>
    <dgm:cxn modelId="{A4BBCC22-52E9-4643-97A9-F0159D8B48BA}" type="presOf" srcId="{E288AD11-D433-42F7-B4B7-E5504B465070}" destId="{2EB2A7C0-7D0C-4468-882F-EFC7F652485D}" srcOrd="1" destOrd="0" presId="urn:microsoft.com/office/officeart/2005/8/layout/orgChart1"/>
    <dgm:cxn modelId="{606B3537-DF8F-4AD6-A89F-0B1CB7793916}" srcId="{E288AD11-D433-42F7-B4B7-E5504B465070}" destId="{F2D921C6-1E38-4802-B18D-8C7104695B93}" srcOrd="1" destOrd="0" parTransId="{3E095004-83E3-429D-834C-099C27E12F49}" sibTransId="{5C0CBAD0-757F-4DA5-9D35-45481BACC67A}"/>
    <dgm:cxn modelId="{B7D55D61-5094-4483-868B-FBB1545FC297}" type="presOf" srcId="{3F42B397-DA24-4503-AC14-C0A20183D845}" destId="{EFD58B5A-4A9D-4826-87B3-6461DFE8881A}" srcOrd="0" destOrd="0" presId="urn:microsoft.com/office/officeart/2005/8/layout/orgChart1"/>
    <dgm:cxn modelId="{815B456F-D8B1-4BD4-91CE-2BF6F2A2AD55}" type="presOf" srcId="{66EDD774-2422-4238-8F3C-28B4682AD19C}" destId="{962711CD-8F6A-4523-92A3-C9E72C7476D0}" srcOrd="0" destOrd="0" presId="urn:microsoft.com/office/officeart/2005/8/layout/orgChart1"/>
    <dgm:cxn modelId="{9DEB9771-5DE1-438C-9D59-4016D7091563}" srcId="{E288AD11-D433-42F7-B4B7-E5504B465070}" destId="{66EDD774-2422-4238-8F3C-28B4682AD19C}" srcOrd="0" destOrd="0" parTransId="{3F42B397-DA24-4503-AC14-C0A20183D845}" sibTransId="{3FB9196F-8A02-4461-A8BF-1BBD91CE35AB}"/>
    <dgm:cxn modelId="{54638778-37DC-44CE-A7E4-F236855CB792}" type="presOf" srcId="{F2D921C6-1E38-4802-B18D-8C7104695B93}" destId="{530DEBDE-66CC-4824-A418-2B10A5E42B25}" srcOrd="1" destOrd="0" presId="urn:microsoft.com/office/officeart/2005/8/layout/orgChart1"/>
    <dgm:cxn modelId="{48C19A79-4574-4742-B5C8-BF750256966D}" type="presOf" srcId="{E288AD11-D433-42F7-B4B7-E5504B465070}" destId="{7CED0F27-AD80-4AE0-A2ED-5DB0303BDB35}" srcOrd="0" destOrd="0" presId="urn:microsoft.com/office/officeart/2005/8/layout/orgChart1"/>
    <dgm:cxn modelId="{13C02C95-B88F-4B67-A603-8A99230D0E6D}" type="presOf" srcId="{3225E190-925E-4BD9-97FA-1C9FBD6AF349}" destId="{60B93939-B687-4B50-AEAB-364E48C54BCB}" srcOrd="0" destOrd="0" presId="urn:microsoft.com/office/officeart/2005/8/layout/orgChart1"/>
    <dgm:cxn modelId="{C5ED9CE1-543D-48F1-8758-A3481FA38973}" type="presOf" srcId="{66EDD774-2422-4238-8F3C-28B4682AD19C}" destId="{52DF7BF1-3166-4EBC-831D-31210CA650D0}" srcOrd="1" destOrd="0" presId="urn:microsoft.com/office/officeart/2005/8/layout/orgChart1"/>
    <dgm:cxn modelId="{1E728A24-B629-47A3-844E-7F20CA790106}" type="presParOf" srcId="{60B93939-B687-4B50-AEAB-364E48C54BCB}" destId="{7BFAC1BB-0881-46BE-AE71-73608F79AA59}" srcOrd="0" destOrd="0" presId="urn:microsoft.com/office/officeart/2005/8/layout/orgChart1"/>
    <dgm:cxn modelId="{B31819F6-BE48-4604-8E97-B82C12CC9AEF}" type="presParOf" srcId="{7BFAC1BB-0881-46BE-AE71-73608F79AA59}" destId="{BF770941-D9CC-4938-9926-22D59FDD9D8D}" srcOrd="0" destOrd="0" presId="urn:microsoft.com/office/officeart/2005/8/layout/orgChart1"/>
    <dgm:cxn modelId="{07AA0E1C-862B-4702-AAF7-F1EC163151A7}" type="presParOf" srcId="{BF770941-D9CC-4938-9926-22D59FDD9D8D}" destId="{7CED0F27-AD80-4AE0-A2ED-5DB0303BDB35}" srcOrd="0" destOrd="0" presId="urn:microsoft.com/office/officeart/2005/8/layout/orgChart1"/>
    <dgm:cxn modelId="{35B492DD-F460-4EF8-9D19-AD3B0BD79B04}" type="presParOf" srcId="{BF770941-D9CC-4938-9926-22D59FDD9D8D}" destId="{2EB2A7C0-7D0C-4468-882F-EFC7F652485D}" srcOrd="1" destOrd="0" presId="urn:microsoft.com/office/officeart/2005/8/layout/orgChart1"/>
    <dgm:cxn modelId="{D6BD1F79-7BE1-46A7-8F4C-FE04816260EB}" type="presParOf" srcId="{7BFAC1BB-0881-46BE-AE71-73608F79AA59}" destId="{BD4EFA4E-D3CC-4AFA-8550-429A40BBDF82}" srcOrd="1" destOrd="0" presId="urn:microsoft.com/office/officeart/2005/8/layout/orgChart1"/>
    <dgm:cxn modelId="{FCFF0D60-4C6E-4B40-92E0-8198172710FC}" type="presParOf" srcId="{BD4EFA4E-D3CC-4AFA-8550-429A40BBDF82}" destId="{EFD58B5A-4A9D-4826-87B3-6461DFE8881A}" srcOrd="0" destOrd="0" presId="urn:microsoft.com/office/officeart/2005/8/layout/orgChart1"/>
    <dgm:cxn modelId="{348C0733-1C09-4290-974A-34331107E9F8}" type="presParOf" srcId="{BD4EFA4E-D3CC-4AFA-8550-429A40BBDF82}" destId="{3B39F60B-306F-4E53-991B-28B62F0250CE}" srcOrd="1" destOrd="0" presId="urn:microsoft.com/office/officeart/2005/8/layout/orgChart1"/>
    <dgm:cxn modelId="{06AE21F9-1514-42E7-8D53-5DC708AE63F4}" type="presParOf" srcId="{3B39F60B-306F-4E53-991B-28B62F0250CE}" destId="{559AEA50-25BF-4BAF-8FC4-FB8265C93977}" srcOrd="0" destOrd="0" presId="urn:microsoft.com/office/officeart/2005/8/layout/orgChart1"/>
    <dgm:cxn modelId="{4E2C6DA6-117D-4C2B-909E-0E11314EBBE2}" type="presParOf" srcId="{559AEA50-25BF-4BAF-8FC4-FB8265C93977}" destId="{962711CD-8F6A-4523-92A3-C9E72C7476D0}" srcOrd="0" destOrd="0" presId="urn:microsoft.com/office/officeart/2005/8/layout/orgChart1"/>
    <dgm:cxn modelId="{EC87CBB2-7DDF-4E2B-A1A8-AB655475CE20}" type="presParOf" srcId="{559AEA50-25BF-4BAF-8FC4-FB8265C93977}" destId="{52DF7BF1-3166-4EBC-831D-31210CA650D0}" srcOrd="1" destOrd="0" presId="urn:microsoft.com/office/officeart/2005/8/layout/orgChart1"/>
    <dgm:cxn modelId="{65FBC8E1-136F-4E9D-9159-1DE0C1F33686}" type="presParOf" srcId="{3B39F60B-306F-4E53-991B-28B62F0250CE}" destId="{30CE6D0B-DC1E-4D89-BCA4-DAEDD8D739BB}" srcOrd="1" destOrd="0" presId="urn:microsoft.com/office/officeart/2005/8/layout/orgChart1"/>
    <dgm:cxn modelId="{F4A1B5D0-9838-439F-A823-4DC9DDD3609D}" type="presParOf" srcId="{3B39F60B-306F-4E53-991B-28B62F0250CE}" destId="{3AFC1664-F6F4-4DFD-BF60-A83D624CE020}" srcOrd="2" destOrd="0" presId="urn:microsoft.com/office/officeart/2005/8/layout/orgChart1"/>
    <dgm:cxn modelId="{82BF8FD7-3FA7-46F0-95FD-46F142D54488}" type="presParOf" srcId="{BD4EFA4E-D3CC-4AFA-8550-429A40BBDF82}" destId="{B5E1A7E8-41D0-4BAB-BFEA-EDCC7DC60D7A}" srcOrd="2" destOrd="0" presId="urn:microsoft.com/office/officeart/2005/8/layout/orgChart1"/>
    <dgm:cxn modelId="{9ACB0936-3CA3-410C-B945-59C1A7D6FCB5}" type="presParOf" srcId="{BD4EFA4E-D3CC-4AFA-8550-429A40BBDF82}" destId="{FC648C18-019D-45D7-9AD6-FCE354560E16}" srcOrd="3" destOrd="0" presId="urn:microsoft.com/office/officeart/2005/8/layout/orgChart1"/>
    <dgm:cxn modelId="{34DF5E9C-2FE6-4849-9E84-2DBD05E8D78A}" type="presParOf" srcId="{FC648C18-019D-45D7-9AD6-FCE354560E16}" destId="{C04FB9DA-46EE-4B76-856F-477A639168D9}" srcOrd="0" destOrd="0" presId="urn:microsoft.com/office/officeart/2005/8/layout/orgChart1"/>
    <dgm:cxn modelId="{C85C8F52-F476-49A8-824C-CC0574F97594}" type="presParOf" srcId="{C04FB9DA-46EE-4B76-856F-477A639168D9}" destId="{BC45BC3E-65CC-4A69-8E53-1C6A2DECCA05}" srcOrd="0" destOrd="0" presId="urn:microsoft.com/office/officeart/2005/8/layout/orgChart1"/>
    <dgm:cxn modelId="{02085246-1086-4E28-B88B-E46A713C2275}" type="presParOf" srcId="{C04FB9DA-46EE-4B76-856F-477A639168D9}" destId="{530DEBDE-66CC-4824-A418-2B10A5E42B25}" srcOrd="1" destOrd="0" presId="urn:microsoft.com/office/officeart/2005/8/layout/orgChart1"/>
    <dgm:cxn modelId="{A8DCE008-7726-492D-8E5D-BC6883C663F4}" type="presParOf" srcId="{FC648C18-019D-45D7-9AD6-FCE354560E16}" destId="{5C1912AB-5AB1-402C-A25E-8902F2F730AE}" srcOrd="1" destOrd="0" presId="urn:microsoft.com/office/officeart/2005/8/layout/orgChart1"/>
    <dgm:cxn modelId="{8D0EE12C-96C0-471D-81D3-F6F7921F1281}" type="presParOf" srcId="{FC648C18-019D-45D7-9AD6-FCE354560E16}" destId="{128F406E-7C61-4C98-A9DB-D6838BAFC328}" srcOrd="2" destOrd="0" presId="urn:microsoft.com/office/officeart/2005/8/layout/orgChart1"/>
    <dgm:cxn modelId="{7CE68D95-13ED-4DE5-A742-7CF8563690B5}" type="presParOf" srcId="{7BFAC1BB-0881-46BE-AE71-73608F79AA59}" destId="{5CD725BD-A2DE-45DE-91D7-514C9E2DE8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5FA39-3B95-4116-B29D-59A5184E66B9}">
      <dsp:nvSpPr>
        <dsp:cNvPr id="0" name=""/>
        <dsp:cNvSpPr/>
      </dsp:nvSpPr>
      <dsp:spPr>
        <a:xfrm rot="5400000">
          <a:off x="2736738" y="10582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Skills tested separately</a:t>
          </a:r>
        </a:p>
      </dsp:txBody>
      <dsp:txXfrm rot="-5400000">
        <a:off x="3062806" y="253495"/>
        <a:ext cx="973534" cy="1119003"/>
      </dsp:txXfrm>
    </dsp:sp>
    <dsp:sp modelId="{D9D57F7E-A85F-415F-B3C4-F39554C08EE2}">
      <dsp:nvSpPr>
        <dsp:cNvPr id="0" name=""/>
        <dsp:cNvSpPr/>
      </dsp:nvSpPr>
      <dsp:spPr>
        <a:xfrm>
          <a:off x="4299659" y="325295"/>
          <a:ext cx="1814249" cy="97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4299659" y="325295"/>
        <a:ext cx="1814249" cy="975402"/>
      </dsp:txXfrm>
    </dsp:sp>
    <dsp:sp modelId="{AB1FC0A2-0930-4A5C-8391-D83B38D8253C}">
      <dsp:nvSpPr>
        <dsp:cNvPr id="0" name=""/>
        <dsp:cNvSpPr/>
      </dsp:nvSpPr>
      <dsp:spPr>
        <a:xfrm rot="5400000">
          <a:off x="1209257" y="10582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34164"/>
            <a:satOff val="-3267"/>
            <a:lumOff val="142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535325" y="253495"/>
        <a:ext cx="973534" cy="1119003"/>
      </dsp:txXfrm>
    </dsp:sp>
    <dsp:sp modelId="{BCBBB8DB-A856-4062-8B39-3430430DD796}">
      <dsp:nvSpPr>
        <dsp:cNvPr id="0" name=""/>
        <dsp:cNvSpPr/>
      </dsp:nvSpPr>
      <dsp:spPr>
        <a:xfrm rot="5400000">
          <a:off x="1970071" y="148569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Learning origin is irrelevant</a:t>
          </a:r>
        </a:p>
      </dsp:txBody>
      <dsp:txXfrm rot="-5400000">
        <a:off x="2296139" y="1633365"/>
        <a:ext cx="973534" cy="1119003"/>
      </dsp:txXfrm>
    </dsp:sp>
    <dsp:sp modelId="{458226B1-8B03-45C5-9C02-A8871CB33176}">
      <dsp:nvSpPr>
        <dsp:cNvPr id="0" name=""/>
        <dsp:cNvSpPr/>
      </dsp:nvSpPr>
      <dsp:spPr>
        <a:xfrm>
          <a:off x="261491" y="1705165"/>
          <a:ext cx="1755725" cy="97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61491" y="1705165"/>
        <a:ext cx="1755725" cy="975402"/>
      </dsp:txXfrm>
    </dsp:sp>
    <dsp:sp modelId="{EA1EFF70-82FE-4936-A953-57F302A029DB}">
      <dsp:nvSpPr>
        <dsp:cNvPr id="0" name=""/>
        <dsp:cNvSpPr/>
      </dsp:nvSpPr>
      <dsp:spPr>
        <a:xfrm rot="5400000">
          <a:off x="3497553" y="148569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Assess </a:t>
          </a:r>
          <a:r>
            <a:rPr lang="en-US" sz="1600" kern="1200" dirty="0"/>
            <a:t>general language  proficiency</a:t>
          </a:r>
        </a:p>
      </dsp:txBody>
      <dsp:txXfrm rot="-5400000">
        <a:off x="3823621" y="1633365"/>
        <a:ext cx="973534" cy="1119003"/>
      </dsp:txXfrm>
    </dsp:sp>
    <dsp:sp modelId="{4499DBAA-44CF-4FDC-BD69-FF3CDF7AA5EF}">
      <dsp:nvSpPr>
        <dsp:cNvPr id="0" name=""/>
        <dsp:cNvSpPr/>
      </dsp:nvSpPr>
      <dsp:spPr>
        <a:xfrm rot="5400000">
          <a:off x="2736738" y="286556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Testers must be trained </a:t>
          </a:r>
        </a:p>
      </dsp:txBody>
      <dsp:txXfrm rot="-5400000">
        <a:off x="3062806" y="3013235"/>
        <a:ext cx="973534" cy="1119003"/>
      </dsp:txXfrm>
    </dsp:sp>
    <dsp:sp modelId="{3D5B73D0-1F4D-4220-A68A-02BE3E8CAD79}">
      <dsp:nvSpPr>
        <dsp:cNvPr id="0" name=""/>
        <dsp:cNvSpPr/>
      </dsp:nvSpPr>
      <dsp:spPr>
        <a:xfrm>
          <a:off x="4299659" y="3085035"/>
          <a:ext cx="1814249" cy="97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4299659" y="3085035"/>
        <a:ext cx="1814249" cy="975402"/>
      </dsp:txXfrm>
    </dsp:sp>
    <dsp:sp modelId="{B922D9ED-2E34-437B-824D-4D6D902EFC21}">
      <dsp:nvSpPr>
        <dsp:cNvPr id="0" name=""/>
        <dsp:cNvSpPr/>
      </dsp:nvSpPr>
      <dsp:spPr>
        <a:xfrm rot="5400000">
          <a:off x="1209257" y="2865569"/>
          <a:ext cx="1625671" cy="14143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34164"/>
            <a:satOff val="-3267"/>
            <a:lumOff val="1429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535325" y="3013235"/>
        <a:ext cx="973534" cy="1119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1A7E8-41D0-4BAB-BFEA-EDCC7DC60D7A}">
      <dsp:nvSpPr>
        <dsp:cNvPr id="0" name=""/>
        <dsp:cNvSpPr/>
      </dsp:nvSpPr>
      <dsp:spPr>
        <a:xfrm>
          <a:off x="2137833" y="863451"/>
          <a:ext cx="1043615" cy="362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123"/>
              </a:lnTo>
              <a:lnTo>
                <a:pt x="1043615" y="181123"/>
              </a:lnTo>
              <a:lnTo>
                <a:pt x="1043615" y="3622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58B5A-4A9D-4826-87B3-6461DFE8881A}">
      <dsp:nvSpPr>
        <dsp:cNvPr id="0" name=""/>
        <dsp:cNvSpPr/>
      </dsp:nvSpPr>
      <dsp:spPr>
        <a:xfrm>
          <a:off x="1094217" y="863451"/>
          <a:ext cx="1043615" cy="362246"/>
        </a:xfrm>
        <a:custGeom>
          <a:avLst/>
          <a:gdLst/>
          <a:ahLst/>
          <a:cxnLst/>
          <a:rect l="0" t="0" r="0" b="0"/>
          <a:pathLst>
            <a:path>
              <a:moveTo>
                <a:pt x="1043615" y="0"/>
              </a:moveTo>
              <a:lnTo>
                <a:pt x="1043615" y="181123"/>
              </a:lnTo>
              <a:lnTo>
                <a:pt x="0" y="181123"/>
              </a:lnTo>
              <a:lnTo>
                <a:pt x="0" y="3622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D0F27-AD80-4AE0-A2ED-5DB0303BDB35}">
      <dsp:nvSpPr>
        <dsp:cNvPr id="0" name=""/>
        <dsp:cNvSpPr/>
      </dsp:nvSpPr>
      <dsp:spPr>
        <a:xfrm>
          <a:off x="1275340" y="958"/>
          <a:ext cx="1724984" cy="862492"/>
        </a:xfrm>
        <a:prstGeom prst="rect">
          <a:avLst/>
        </a:prstGeom>
        <a:solidFill>
          <a:srgbClr val="8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ESP Assessment</a:t>
          </a:r>
        </a:p>
      </dsp:txBody>
      <dsp:txXfrm>
        <a:off x="1275340" y="958"/>
        <a:ext cx="1724984" cy="862492"/>
      </dsp:txXfrm>
    </dsp:sp>
    <dsp:sp modelId="{962711CD-8F6A-4523-92A3-C9E72C7476D0}">
      <dsp:nvSpPr>
        <dsp:cNvPr id="0" name=""/>
        <dsp:cNvSpPr/>
      </dsp:nvSpPr>
      <dsp:spPr>
        <a:xfrm>
          <a:off x="231724" y="1225697"/>
          <a:ext cx="1724984" cy="862492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Course-related assessment</a:t>
          </a:r>
        </a:p>
      </dsp:txBody>
      <dsp:txXfrm>
        <a:off x="231724" y="1225697"/>
        <a:ext cx="1724984" cy="862492"/>
      </dsp:txXfrm>
    </dsp:sp>
    <dsp:sp modelId="{BC45BC3E-65CC-4A69-8E53-1C6A2DECCA05}">
      <dsp:nvSpPr>
        <dsp:cNvPr id="0" name=""/>
        <dsp:cNvSpPr/>
      </dsp:nvSpPr>
      <dsp:spPr>
        <a:xfrm>
          <a:off x="2318956" y="1225697"/>
          <a:ext cx="1724984" cy="862492"/>
        </a:xfrm>
        <a:prstGeom prst="rect">
          <a:avLst/>
        </a:prstGeom>
        <a:solidFill>
          <a:srgbClr val="EB701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Job-related assessment</a:t>
          </a:r>
        </a:p>
      </dsp:txBody>
      <dsp:txXfrm>
        <a:off x="2318956" y="1225697"/>
        <a:ext cx="1724984" cy="862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6D745-1BD5-4138-909B-6106028AA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33E8B-51E8-4CF3-B9DB-95517A7E3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EA7B-B9CC-4C86-BB6F-734387BC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F60BA-2FD8-4F93-BE35-B55649298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BD6ED-A207-414B-AC5A-C02A10E4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7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6B1DF-DC10-4288-BF44-A3573762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474A9-8DCB-4077-A0EF-F689F32AC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F1032-4A97-4F5B-9375-E80B449A9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4FB06-89C1-4424-9A52-303756AB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462A9-D808-4411-8E52-63DE88AE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7BBF79-2F5B-4F89-B402-D198956F3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666D2-67D3-4B36-A611-55F5D3E2F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C5D8E-8642-4A7C-B5F4-5498C9C4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B277-2917-4BFC-9445-D59C8603A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A6701-7F46-4AE3-951F-762B541B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6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01DE6-CBF9-49F9-B131-53C15C572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6290F-6A37-4E69-B520-4BC9BFDFF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EC43D-C4D3-45FC-8610-AE916E5AE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EBB76-F464-418A-9A40-53E4DEB5B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BC65C-A5A2-425F-8403-AB609EF4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C45B-A762-4219-BE20-C11E73E87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EA8FA-E291-44EF-9011-FA64F5966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A1F23-9D04-4028-A38D-16386CA2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6D96E-B57F-4C5D-88CC-7F9B42C3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17F8D-D0C4-4C3A-8C86-7C59720E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D3A9-1FC6-4B61-BE0E-A6EE005FC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284D1-7754-476D-BCF1-251D0A57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9E3F7-4939-40FF-9B91-D22BD8253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7B18D-576B-44D5-ACF1-A65F73D5A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8E69D-A14A-4E66-83FE-AF456A29A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032E4-A8FD-4C6F-A557-500E41832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9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FD32-70C8-4403-9BFC-33D6246B1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34282-4914-4670-923A-50750BEAF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B2F82-7C31-4A14-969B-9CE33C6DA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5960C-060B-4129-8FA0-E962C1A24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3EEAD2-148D-4139-9E81-36BA15BBF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5C271B-3024-4B5B-8F55-D2FC8A86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FCF28-E112-4EBD-80FF-7D84C98F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D85CA2-8E7C-416E-99B8-FA4DE46A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7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270C-3E47-4D40-90F8-DDFCCBCE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3C6E6-572F-4645-8783-BC4267C2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854C0-DCDB-4F94-82EF-DD9AC6B57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21C69-55B6-44AE-A67B-5356D584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6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38A0C-4AE6-4D3E-8D68-1C631C86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66B1E-CA0E-4562-9201-BCF0CF98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C9A5-1C78-4848-8C86-063BE6F1B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3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C6279-0871-4ABB-AACE-DB12D466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45FE9-B90D-4E07-B366-16E43215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BA233-64E5-4D21-A871-D45307742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85F01-9F6E-4ECA-9239-9F08FE705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9BFD1-3E00-46CD-9D67-BD60D59B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5553C-5E50-4262-A3D9-021A8589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9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C086D-492A-4820-8F22-C67248B0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44DFC4-742F-442D-920C-CC165FA0A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84F50-EB4A-49EF-8A76-4EFEADC03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7A6E3-3017-47A3-A4B3-4E328EA69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AAD86-493F-4865-A932-EF77CC550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56E17-23BC-4DFF-A1D6-3EC6CB34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8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90AE3-0219-4A31-95AA-014F0DDC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7CDE3-C504-4F79-B813-B1021C03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DAACB-0191-4C59-9F5B-D715E401E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9FECB-BCD4-41FA-879A-A2640F75AE21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F55DF-BC94-4897-8C5D-7B564EFE3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7656D-0630-436B-BD4A-8DA309DEA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97A9-A462-4903-BAE8-03EF1EC25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8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2.JP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3.png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hyperlink" Target="https://www.jbsa.mil/News/News/Article/462859/bmt-begins-cyber-train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2A2C97-B7B0-47D5-8700-B8E93CA2E35A}"/>
              </a:ext>
            </a:extLst>
          </p:cNvPr>
          <p:cNvSpPr/>
          <p:nvPr/>
        </p:nvSpPr>
        <p:spPr>
          <a:xfrm>
            <a:off x="6146802" y="673099"/>
            <a:ext cx="5825069" cy="6100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8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E77A7-A349-4C72-90F8-DE640DFC19C4}"/>
              </a:ext>
            </a:extLst>
          </p:cNvPr>
          <p:cNvSpPr/>
          <p:nvPr/>
        </p:nvSpPr>
        <p:spPr>
          <a:xfrm>
            <a:off x="169333" y="673099"/>
            <a:ext cx="5825069" cy="61002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5A9FA4-BA64-4CC9-90C8-77823B2CE368}"/>
              </a:ext>
            </a:extLst>
          </p:cNvPr>
          <p:cNvSpPr/>
          <p:nvPr/>
        </p:nvSpPr>
        <p:spPr>
          <a:xfrm>
            <a:off x="143934" y="62778"/>
            <a:ext cx="11853336" cy="57188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Comparing Test Designs: STANAG 6001 Tests vs ESP Assessment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2022C-6C61-42B2-9BC5-237841A30E86}"/>
              </a:ext>
            </a:extLst>
          </p:cNvPr>
          <p:cNvSpPr/>
          <p:nvPr/>
        </p:nvSpPr>
        <p:spPr>
          <a:xfrm>
            <a:off x="2116653" y="831854"/>
            <a:ext cx="1761067" cy="87206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STANAG 6001 Tests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0520FE-9F97-4B0E-A519-E7AB8EA09D69}"/>
              </a:ext>
            </a:extLst>
          </p:cNvPr>
          <p:cNvSpPr txBox="1"/>
          <p:nvPr/>
        </p:nvSpPr>
        <p:spPr>
          <a:xfrm>
            <a:off x="6832607" y="3115659"/>
            <a:ext cx="461009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Test content is connected to a course or job </a:t>
            </a:r>
            <a:r>
              <a:rPr lang="en-US" sz="1600"/>
              <a:t>(English </a:t>
            </a:r>
            <a:r>
              <a:rPr lang="en-US" sz="1600" dirty="0"/>
              <a:t>for occupational purposes testing)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Good face validity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Can test technical vocabulary and jargon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Integrated skills testing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May be task-based to assess domain-specific  communication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Variety of testing options: performance tests, selected response tests, role plays, scenarios &amp; military exercises, virtual reality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Range of scoring options (pass/fail, rubrics, etc.)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May be formative or summative, high stakes or low stakes </a:t>
            </a:r>
          </a:p>
          <a:p>
            <a:r>
              <a:rPr lang="en-US" sz="1600" b="1" dirty="0"/>
              <a:t> </a:t>
            </a:r>
            <a:r>
              <a:rPr lang="en-US" b="1" dirty="0"/>
              <a:t>Considerations: technical content vs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112067C0-FEBC-4C92-927B-91698E9D44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504380"/>
              </p:ext>
            </p:extLst>
          </p:nvPr>
        </p:nvGraphicFramePr>
        <p:xfrm>
          <a:off x="-304798" y="2045759"/>
          <a:ext cx="6375400" cy="438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EE5FC3E7-56C3-4F44-928C-89D9E392F6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0136226"/>
              </p:ext>
            </p:extLst>
          </p:nvPr>
        </p:nvGraphicFramePr>
        <p:xfrm>
          <a:off x="7167034" y="838201"/>
          <a:ext cx="4275666" cy="2089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ADE916C0-7BA6-4710-960E-5392C4BC20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85" y="810154"/>
            <a:ext cx="1150552" cy="10985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0A1C9B0-1251-4319-AE1E-9FEE134AFF5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6290136" y="831854"/>
            <a:ext cx="1525213" cy="10894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7B99FF1-A1E6-4111-870A-E117A570DDC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766318">
            <a:off x="4417109" y="853353"/>
            <a:ext cx="1201362" cy="15959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FC4F00-FA29-48D9-8D4E-8F6EE3E3C50C}"/>
              </a:ext>
            </a:extLst>
          </p:cNvPr>
          <p:cNvSpPr txBox="1"/>
          <p:nvPr/>
        </p:nvSpPr>
        <p:spPr>
          <a:xfrm>
            <a:off x="973668" y="5080000"/>
            <a:ext cx="1642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    No discrete</a:t>
            </a:r>
          </a:p>
          <a:p>
            <a:r>
              <a:rPr lang="en-US" sz="1500" dirty="0">
                <a:solidFill>
                  <a:schemeClr val="bg1"/>
                </a:solidFill>
              </a:rPr>
              <a:t>   point testing, </a:t>
            </a:r>
          </a:p>
          <a:p>
            <a:r>
              <a:rPr lang="en-US" sz="1500" dirty="0">
                <a:solidFill>
                  <a:schemeClr val="bg1"/>
                </a:solidFill>
              </a:rPr>
              <a:t>e.g., for grammar    or vocabulary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B3F0F2-483E-49F3-B871-544F85724115}"/>
              </a:ext>
            </a:extLst>
          </p:cNvPr>
          <p:cNvSpPr txBox="1"/>
          <p:nvPr/>
        </p:nvSpPr>
        <p:spPr>
          <a:xfrm>
            <a:off x="1066801" y="2379133"/>
            <a:ext cx="141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Common scale recognized across the  Alliance</a:t>
            </a:r>
          </a:p>
        </p:txBody>
      </p:sp>
    </p:spTree>
    <p:extLst>
      <p:ext uri="{BB962C8B-B14F-4D97-AF65-F5344CB8AC3E}">
        <p14:creationId xmlns:p14="http://schemas.microsoft.com/office/powerpoint/2010/main" val="5007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Gjorevski</dc:creator>
  <cp:lastModifiedBy>Peggy Garza</cp:lastModifiedBy>
  <cp:revision>27</cp:revision>
  <cp:lastPrinted>2023-10-13T15:02:22Z</cp:lastPrinted>
  <dcterms:created xsi:type="dcterms:W3CDTF">2023-10-11T06:35:02Z</dcterms:created>
  <dcterms:modified xsi:type="dcterms:W3CDTF">2023-11-09T07:20:55Z</dcterms:modified>
</cp:coreProperties>
</file>