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6" r:id="rId6"/>
    <p:sldId id="267" r:id="rId7"/>
    <p:sldId id="268" r:id="rId8"/>
    <p:sldId id="269" r:id="rId9"/>
    <p:sldId id="270" r:id="rId10"/>
  </p:sldIdLst>
  <p:sldSz cx="12192000" cy="6858000"/>
  <p:notesSz cx="6858000" cy="9144000"/>
  <p:embeddedFontLst>
    <p:embeddedFont>
      <p:font typeface="Palanquin" panose="020B0604020202020204" charset="0"/>
      <p:regular r:id="rId12"/>
      <p:bold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iUkGbRKHBQfxlmUzu/LZmqgO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162" y="108"/>
      </p:cViewPr>
      <p:guideLst/>
    </p:cSldViewPr>
  </p:slideViewPr>
  <p:notesTextViewPr>
    <p:cViewPr>
      <p:scale>
        <a:sx n="1" d="1"/>
        <a:sy n="1" d="1"/>
      </p:scale>
      <p:origin x="0" y="-2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B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29692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BE" dirty="0" smtClean="0"/>
              <a:t>Timing</a:t>
            </a:r>
          </a:p>
          <a:p>
            <a:pPr marL="0" lvl="0" indent="0" algn="l" rtl="0">
              <a:lnSpc>
                <a:spcPct val="100000"/>
              </a:lnSpc>
              <a:spcBef>
                <a:spcPts val="0"/>
              </a:spcBef>
              <a:spcAft>
                <a:spcPts val="0"/>
              </a:spcAft>
              <a:buSzPts val="1400"/>
              <a:buNone/>
            </a:pPr>
            <a:r>
              <a:rPr lang="nl-BE" dirty="0" err="1" smtClean="0"/>
              <a:t>Introduction</a:t>
            </a:r>
            <a:r>
              <a:rPr lang="nl-BE" dirty="0" smtClean="0"/>
              <a:t> : 1100-1120</a:t>
            </a:r>
          </a:p>
          <a:p>
            <a:pPr marL="0" lvl="0" indent="0" algn="l" rtl="0">
              <a:lnSpc>
                <a:spcPct val="100000"/>
              </a:lnSpc>
              <a:spcBef>
                <a:spcPts val="0"/>
              </a:spcBef>
              <a:spcAft>
                <a:spcPts val="0"/>
              </a:spcAft>
              <a:buSzPts val="1400"/>
              <a:buNone/>
            </a:pPr>
            <a:r>
              <a:rPr lang="nl-BE" dirty="0" smtClean="0"/>
              <a:t>Level</a:t>
            </a:r>
            <a:r>
              <a:rPr lang="nl-BE" baseline="0" dirty="0" smtClean="0"/>
              <a:t> 1 : 1120-1136</a:t>
            </a:r>
          </a:p>
          <a:p>
            <a:pPr marL="0" lvl="0" indent="0" algn="l" rtl="0">
              <a:lnSpc>
                <a:spcPct val="100000"/>
              </a:lnSpc>
              <a:spcBef>
                <a:spcPts val="0"/>
              </a:spcBef>
              <a:spcAft>
                <a:spcPts val="0"/>
              </a:spcAft>
              <a:buSzPts val="1400"/>
              <a:buNone/>
            </a:pPr>
            <a:r>
              <a:rPr lang="nl-BE" baseline="0" dirty="0" smtClean="0"/>
              <a:t>Level 2 : 1136-1156</a:t>
            </a:r>
          </a:p>
          <a:p>
            <a:pPr marL="0" lvl="0" indent="0" algn="l" rtl="0">
              <a:lnSpc>
                <a:spcPct val="100000"/>
              </a:lnSpc>
              <a:spcBef>
                <a:spcPts val="0"/>
              </a:spcBef>
              <a:spcAft>
                <a:spcPts val="0"/>
              </a:spcAft>
              <a:buSzPts val="1400"/>
              <a:buNone/>
            </a:pPr>
            <a:r>
              <a:rPr lang="nl-BE" baseline="0" dirty="0" smtClean="0"/>
              <a:t>Level 3 : 1156-1220</a:t>
            </a:r>
          </a:p>
          <a:p>
            <a:pPr marL="0" lvl="0" indent="0" algn="l" rtl="0">
              <a:lnSpc>
                <a:spcPct val="100000"/>
              </a:lnSpc>
              <a:spcBef>
                <a:spcPts val="0"/>
              </a:spcBef>
              <a:spcAft>
                <a:spcPts val="0"/>
              </a:spcAft>
              <a:buSzPts val="1400"/>
              <a:buNone/>
            </a:pPr>
            <a:r>
              <a:rPr lang="nl-BE" baseline="0" dirty="0" smtClean="0"/>
              <a:t>FFT : 1220-1230</a:t>
            </a:r>
            <a:endParaRPr lang="nl-BE" dirty="0" smtClean="0"/>
          </a:p>
          <a:p>
            <a:pPr marL="0" lvl="0" indent="0" algn="l" rtl="0">
              <a:lnSpc>
                <a:spcPct val="100000"/>
              </a:lnSpc>
              <a:spcBef>
                <a:spcPts val="0"/>
              </a:spcBef>
              <a:spcAft>
                <a:spcPts val="0"/>
              </a:spcAft>
              <a:buSzPts val="1400"/>
              <a:buNone/>
            </a:pPr>
            <a:endParaRPr dirty="0"/>
          </a:p>
        </p:txBody>
      </p:sp>
      <p:sp>
        <p:nvSpPr>
          <p:cNvPr id="134" name="Google Shape;1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696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BE"/>
              <a:t>2</a:t>
            </a:fld>
            <a:endParaRPr/>
          </a:p>
        </p:txBody>
      </p:sp>
    </p:spTree>
    <p:extLst>
      <p:ext uri="{BB962C8B-B14F-4D97-AF65-F5344CB8AC3E}">
        <p14:creationId xmlns:p14="http://schemas.microsoft.com/office/powerpoint/2010/main" val="149296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nl-BE" dirty="0" smtClean="0"/>
              <a:t>Take </a:t>
            </a:r>
            <a:r>
              <a:rPr lang="nl-BE" dirty="0" err="1" smtClean="0"/>
              <a:t>notes</a:t>
            </a:r>
            <a:endParaRPr lang="nl-BE" dirty="0" smtClean="0"/>
          </a:p>
          <a:p>
            <a:pPr marL="0" lvl="0" indent="0" algn="l" rtl="0">
              <a:lnSpc>
                <a:spcPct val="100000"/>
              </a:lnSpc>
              <a:spcBef>
                <a:spcPts val="0"/>
              </a:spcBef>
              <a:spcAft>
                <a:spcPts val="0"/>
              </a:spcAft>
              <a:buSzPts val="1400"/>
              <a:buNone/>
            </a:pPr>
            <a:r>
              <a:rPr lang="nl-BE" dirty="0" smtClean="0"/>
              <a:t>Single-level</a:t>
            </a:r>
            <a:r>
              <a:rPr lang="nl-BE" baseline="0" dirty="0" smtClean="0"/>
              <a:t> </a:t>
            </a:r>
            <a:r>
              <a:rPr lang="nl-BE" baseline="0" dirty="0" err="1" smtClean="0"/>
              <a:t>vs</a:t>
            </a:r>
            <a:r>
              <a:rPr lang="nl-BE" baseline="0" dirty="0" smtClean="0"/>
              <a:t> </a:t>
            </a:r>
            <a:r>
              <a:rPr lang="nl-BE" baseline="0" dirty="0" err="1" smtClean="0"/>
              <a:t>multilevel</a:t>
            </a:r>
            <a:endParaRPr lang="nl-BE" baseline="0" dirty="0" smtClean="0"/>
          </a:p>
          <a:p>
            <a:pPr marL="0" lvl="0" indent="0" algn="l" rtl="0">
              <a:lnSpc>
                <a:spcPct val="100000"/>
              </a:lnSpc>
              <a:spcBef>
                <a:spcPts val="0"/>
              </a:spcBef>
              <a:spcAft>
                <a:spcPts val="0"/>
              </a:spcAft>
              <a:buSzPts val="1400"/>
              <a:buNone/>
            </a:pPr>
            <a:r>
              <a:rPr lang="nl-BE" baseline="0" dirty="0" smtClean="0"/>
              <a:t>P-&amp;-P </a:t>
            </a:r>
            <a:r>
              <a:rPr lang="nl-BE" baseline="0" dirty="0" err="1" smtClean="0"/>
              <a:t>vs</a:t>
            </a:r>
            <a:r>
              <a:rPr lang="nl-BE" baseline="0" dirty="0" smtClean="0"/>
              <a:t> computer</a:t>
            </a:r>
          </a:p>
          <a:p>
            <a:pPr marL="0" lvl="0" indent="0" algn="l" rtl="0">
              <a:lnSpc>
                <a:spcPct val="100000"/>
              </a:lnSpc>
              <a:spcBef>
                <a:spcPts val="0"/>
              </a:spcBef>
              <a:spcAft>
                <a:spcPts val="0"/>
              </a:spcAft>
              <a:buSzPts val="1400"/>
              <a:buNone/>
            </a:pPr>
            <a:r>
              <a:rPr lang="nl-BE" baseline="0" dirty="0" err="1" smtClean="0"/>
              <a:t>Holistic</a:t>
            </a:r>
            <a:r>
              <a:rPr lang="nl-BE" baseline="0" dirty="0" smtClean="0"/>
              <a:t> </a:t>
            </a:r>
            <a:r>
              <a:rPr lang="nl-BE" baseline="0" dirty="0" err="1" smtClean="0"/>
              <a:t>vs</a:t>
            </a:r>
            <a:r>
              <a:rPr lang="nl-BE" baseline="0" dirty="0" smtClean="0"/>
              <a:t> </a:t>
            </a:r>
            <a:r>
              <a:rPr lang="nl-BE" baseline="0" dirty="0" err="1" smtClean="0"/>
              <a:t>analytic</a:t>
            </a:r>
            <a:endParaRPr dirty="0"/>
          </a:p>
        </p:txBody>
      </p:sp>
      <p:sp>
        <p:nvSpPr>
          <p:cNvPr id="160" name="Google Shape;16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BE"/>
              <a:t>3</a:t>
            </a:fld>
            <a:endParaRPr/>
          </a:p>
        </p:txBody>
      </p:sp>
    </p:spTree>
    <p:extLst>
      <p:ext uri="{BB962C8B-B14F-4D97-AF65-F5344CB8AC3E}">
        <p14:creationId xmlns:p14="http://schemas.microsoft.com/office/powerpoint/2010/main" val="111444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b5836821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1b5836821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21b5836821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BE"/>
              <a:t>4</a:t>
            </a:fld>
            <a:endParaRPr/>
          </a:p>
        </p:txBody>
      </p:sp>
    </p:spTree>
    <p:extLst>
      <p:ext uri="{BB962C8B-B14F-4D97-AF65-F5344CB8AC3E}">
        <p14:creationId xmlns:p14="http://schemas.microsoft.com/office/powerpoint/2010/main" val="348994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b5836821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1b5836821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21b5836821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BE"/>
              <a:t>5</a:t>
            </a:fld>
            <a:endParaRPr/>
          </a:p>
        </p:txBody>
      </p:sp>
    </p:spTree>
    <p:extLst>
      <p:ext uri="{BB962C8B-B14F-4D97-AF65-F5344CB8AC3E}">
        <p14:creationId xmlns:p14="http://schemas.microsoft.com/office/powerpoint/2010/main" val="189843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b5836821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1b5836821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21b5836821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BE"/>
              <a:t>6</a:t>
            </a:fld>
            <a:endParaRPr/>
          </a:p>
        </p:txBody>
      </p:sp>
    </p:spTree>
    <p:extLst>
      <p:ext uri="{BB962C8B-B14F-4D97-AF65-F5344CB8AC3E}">
        <p14:creationId xmlns:p14="http://schemas.microsoft.com/office/powerpoint/2010/main" val="1909683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b5836821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1b5836821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21b5836821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BE"/>
              <a:t>7</a:t>
            </a:fld>
            <a:endParaRPr/>
          </a:p>
        </p:txBody>
      </p:sp>
    </p:spTree>
    <p:extLst>
      <p:ext uri="{BB962C8B-B14F-4D97-AF65-F5344CB8AC3E}">
        <p14:creationId xmlns:p14="http://schemas.microsoft.com/office/powerpoint/2010/main" val="2343861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b5836821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1b5836821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21b5836821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BE"/>
              <a:t>8</a:t>
            </a:fld>
            <a:endParaRPr/>
          </a:p>
        </p:txBody>
      </p:sp>
    </p:spTree>
    <p:extLst>
      <p:ext uri="{BB962C8B-B14F-4D97-AF65-F5344CB8AC3E}">
        <p14:creationId xmlns:p14="http://schemas.microsoft.com/office/powerpoint/2010/main" val="183294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1b5836821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1b58368215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g21b5836821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BE"/>
              <a:t>9</a:t>
            </a:fld>
            <a:endParaRPr/>
          </a:p>
        </p:txBody>
      </p:sp>
    </p:spTree>
    <p:extLst>
      <p:ext uri="{BB962C8B-B14F-4D97-AF65-F5344CB8AC3E}">
        <p14:creationId xmlns:p14="http://schemas.microsoft.com/office/powerpoint/2010/main" val="3719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RMA">
  <p:cSld name="Title Slide RMA">
    <p:spTree>
      <p:nvGrpSpPr>
        <p:cNvPr id="1" name="Shape 12"/>
        <p:cNvGrpSpPr/>
        <p:nvPr/>
      </p:nvGrpSpPr>
      <p:grpSpPr>
        <a:xfrm>
          <a:off x="0" y="0"/>
          <a:ext cx="0" cy="0"/>
          <a:chOff x="0" y="0"/>
          <a:chExt cx="0" cy="0"/>
        </a:xfrm>
      </p:grpSpPr>
      <p:sp>
        <p:nvSpPr>
          <p:cNvPr id="13" name="Google Shape;1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9pPr>
          </a:lstStyle>
          <a:p>
            <a:pPr marL="0" lvl="0" indent="0" algn="l" rtl="0">
              <a:spcBef>
                <a:spcPts val="0"/>
              </a:spcBef>
              <a:spcAft>
                <a:spcPts val="0"/>
              </a:spcAft>
              <a:buNone/>
            </a:pPr>
            <a:fld id="{00000000-1234-1234-1234-123412341234}" type="slidenum">
              <a:rPr lang="fr-BE"/>
              <a:t>‹nr.›</a:t>
            </a:fld>
            <a:endParaRPr/>
          </a:p>
        </p:txBody>
      </p:sp>
      <p:pic>
        <p:nvPicPr>
          <p:cNvPr id="14" name="Google Shape;14;p8"/>
          <p:cNvPicPr preferRelativeResize="0"/>
          <p:nvPr/>
        </p:nvPicPr>
        <p:blipFill rotWithShape="1">
          <a:blip r:embed="rId2">
            <a:alphaModFix/>
          </a:blip>
          <a:srcRect/>
          <a:stretch/>
        </p:blipFill>
        <p:spPr>
          <a:xfrm>
            <a:off x="1522" y="-2275"/>
            <a:ext cx="12190477" cy="6857143"/>
          </a:xfrm>
          <a:prstGeom prst="rect">
            <a:avLst/>
          </a:prstGeom>
          <a:noFill/>
          <a:ln>
            <a:noFill/>
          </a:ln>
        </p:spPr>
      </p:pic>
      <p:sp>
        <p:nvSpPr>
          <p:cNvPr id="15" name="Google Shape;15;p8"/>
          <p:cNvSpPr/>
          <p:nvPr/>
        </p:nvSpPr>
        <p:spPr>
          <a:xfrm>
            <a:off x="0" y="5286373"/>
            <a:ext cx="220574" cy="519114"/>
          </a:xfrm>
          <a:prstGeom prst="rect">
            <a:avLst/>
          </a:prstGeom>
          <a:solidFill>
            <a:srgbClr val="F5F1E9"/>
          </a:solidFill>
          <a:ln>
            <a:noFill/>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sp>
        <p:nvSpPr>
          <p:cNvPr id="16" name="Google Shape;16;p8"/>
          <p:cNvSpPr txBox="1">
            <a:spLocks noGrp="1"/>
          </p:cNvSpPr>
          <p:nvPr>
            <p:ph type="body" idx="1"/>
          </p:nvPr>
        </p:nvSpPr>
        <p:spPr>
          <a:xfrm>
            <a:off x="352162" y="5092589"/>
            <a:ext cx="9741407" cy="1015663"/>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1A4652"/>
              </a:buClr>
              <a:buSzPts val="6000"/>
              <a:buFont typeface="Palanquin"/>
              <a:buNone/>
              <a:defRPr sz="6000" b="1">
                <a:solidFill>
                  <a:srgbClr val="1A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8"/>
          <p:cNvSpPr txBox="1">
            <a:spLocks noGrp="1"/>
          </p:cNvSpPr>
          <p:nvPr>
            <p:ph type="body" idx="2"/>
          </p:nvPr>
        </p:nvSpPr>
        <p:spPr>
          <a:xfrm>
            <a:off x="376962" y="1186891"/>
            <a:ext cx="8220788" cy="2454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A4652"/>
              </a:buClr>
              <a:buSzPts val="1100"/>
              <a:buNone/>
              <a:defRPr sz="1100" b="0" i="0" cap="none">
                <a:solidFill>
                  <a:srgbClr val="1A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8"/>
          <p:cNvSpPr/>
          <p:nvPr/>
        </p:nvSpPr>
        <p:spPr>
          <a:xfrm>
            <a:off x="475512" y="1016332"/>
            <a:ext cx="496039" cy="45720"/>
          </a:xfrm>
          <a:prstGeom prst="rect">
            <a:avLst/>
          </a:prstGeom>
          <a:solidFill>
            <a:srgbClr val="1A465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1A4652"/>
              </a:solidFill>
              <a:latin typeface="Palanquin"/>
              <a:ea typeface="Palanquin"/>
              <a:cs typeface="Palanquin"/>
              <a:sym typeface="Palanquin"/>
            </a:endParaRPr>
          </a:p>
        </p:txBody>
      </p:sp>
      <p:sp>
        <p:nvSpPr>
          <p:cNvPr id="19" name="Google Shape;19;p8"/>
          <p:cNvSpPr txBox="1">
            <a:spLocks noGrp="1"/>
          </p:cNvSpPr>
          <p:nvPr>
            <p:ph type="body" idx="3"/>
          </p:nvPr>
        </p:nvSpPr>
        <p:spPr>
          <a:xfrm>
            <a:off x="376962" y="436595"/>
            <a:ext cx="8233638" cy="1982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A4652"/>
              </a:buClr>
              <a:buSzPts val="1300"/>
              <a:buNone/>
              <a:defRPr sz="1300" b="1" cap="none">
                <a:solidFill>
                  <a:srgbClr val="1A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body" idx="4"/>
          </p:nvPr>
        </p:nvSpPr>
        <p:spPr>
          <a:xfrm>
            <a:off x="376962" y="653898"/>
            <a:ext cx="8220788" cy="23759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1A4652"/>
              </a:buClr>
              <a:buSzPts val="1300"/>
              <a:buNone/>
              <a:defRPr sz="1300" cap="none">
                <a:solidFill>
                  <a:srgbClr val="1A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 name="Google Shape;21;p8"/>
          <p:cNvPicPr preferRelativeResize="0"/>
          <p:nvPr/>
        </p:nvPicPr>
        <p:blipFill rotWithShape="1">
          <a:blip r:embed="rId3">
            <a:alphaModFix/>
          </a:blip>
          <a:srcRect/>
          <a:stretch/>
        </p:blipFill>
        <p:spPr>
          <a:xfrm>
            <a:off x="9708460" y="169247"/>
            <a:ext cx="2893816" cy="847085"/>
          </a:xfrm>
          <a:prstGeom prst="rect">
            <a:avLst/>
          </a:prstGeom>
          <a:noFill/>
          <a:ln>
            <a:noFill/>
          </a:ln>
        </p:spPr>
      </p:pic>
      <p:sp>
        <p:nvSpPr>
          <p:cNvPr id="22" name="Google Shape;22;p8"/>
          <p:cNvSpPr/>
          <p:nvPr/>
        </p:nvSpPr>
        <p:spPr>
          <a:xfrm>
            <a:off x="-2115" y="5340863"/>
            <a:ext cx="220574" cy="519114"/>
          </a:xfrm>
          <a:prstGeom prst="rect">
            <a:avLst/>
          </a:prstGeom>
          <a:solidFill>
            <a:srgbClr val="1A4652"/>
          </a:solidFill>
          <a:ln>
            <a:noFill/>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pic>
        <p:nvPicPr>
          <p:cNvPr id="23" name="Google Shape;23;p8"/>
          <p:cNvPicPr preferRelativeResize="0"/>
          <p:nvPr/>
        </p:nvPicPr>
        <p:blipFill rotWithShape="1">
          <a:blip r:embed="rId4">
            <a:alphaModFix/>
          </a:blip>
          <a:srcRect/>
          <a:stretch/>
        </p:blipFill>
        <p:spPr>
          <a:xfrm>
            <a:off x="10313523" y="5600420"/>
            <a:ext cx="1531717" cy="90437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Slide 2">
  <p:cSld name="Picture Slide 2">
    <p:spTree>
      <p:nvGrpSpPr>
        <p:cNvPr id="1" name="Shape 112"/>
        <p:cNvGrpSpPr/>
        <p:nvPr/>
      </p:nvGrpSpPr>
      <p:grpSpPr>
        <a:xfrm>
          <a:off x="0" y="0"/>
          <a:ext cx="0" cy="0"/>
          <a:chOff x="0" y="0"/>
          <a:chExt cx="0" cy="0"/>
        </a:xfrm>
      </p:grpSpPr>
      <p:sp>
        <p:nvSpPr>
          <p:cNvPr id="113" name="Google Shape;11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9pPr>
          </a:lstStyle>
          <a:p>
            <a:pPr marL="0" lvl="0" indent="0" algn="l" rtl="0">
              <a:spcBef>
                <a:spcPts val="0"/>
              </a:spcBef>
              <a:spcAft>
                <a:spcPts val="0"/>
              </a:spcAft>
              <a:buNone/>
            </a:pPr>
            <a:fld id="{00000000-1234-1234-1234-123412341234}" type="slidenum">
              <a:rPr lang="fr-BE"/>
              <a:t>‹nr.›</a:t>
            </a:fld>
            <a:endParaRPr/>
          </a:p>
        </p:txBody>
      </p:sp>
      <p:sp>
        <p:nvSpPr>
          <p:cNvPr id="114" name="Google Shape;114;p19"/>
          <p:cNvSpPr/>
          <p:nvPr/>
        </p:nvSpPr>
        <p:spPr>
          <a:xfrm>
            <a:off x="7848600" y="0"/>
            <a:ext cx="4343400" cy="6858000"/>
          </a:xfrm>
          <a:prstGeom prst="rect">
            <a:avLst/>
          </a:prstGeom>
          <a:blipFill rotWithShape="1">
            <a:blip r:embed="rId2">
              <a:alphaModFix/>
            </a:blip>
            <a:stretch>
              <a:fillRect/>
            </a:stretch>
          </a:blip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sp>
        <p:nvSpPr>
          <p:cNvPr id="115" name="Google Shape;115;p19"/>
          <p:cNvSpPr/>
          <p:nvPr/>
        </p:nvSpPr>
        <p:spPr>
          <a:xfrm>
            <a:off x="0" y="0"/>
            <a:ext cx="7848600" cy="6858000"/>
          </a:xfrm>
          <a:prstGeom prst="rect">
            <a:avLst/>
          </a:prstGeom>
          <a:solidFill>
            <a:srgbClr val="D9D9D9"/>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sp>
        <p:nvSpPr>
          <p:cNvPr id="116" name="Google Shape;116;p19"/>
          <p:cNvSpPr txBox="1">
            <a:spLocks noGrp="1"/>
          </p:cNvSpPr>
          <p:nvPr>
            <p:ph type="body" idx="1"/>
          </p:nvPr>
        </p:nvSpPr>
        <p:spPr>
          <a:xfrm>
            <a:off x="8388790" y="677042"/>
            <a:ext cx="3263021" cy="500450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lt1"/>
              </a:buClr>
              <a:buSzPts val="1800"/>
              <a:buFont typeface="Palanquin"/>
              <a:buNone/>
              <a:defRPr sz="1800" b="0" i="0" u="none" strike="noStrike" cap="none">
                <a:solidFill>
                  <a:schemeClr val="lt1"/>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9"/>
          <p:cNvSpPr txBox="1"/>
          <p:nvPr/>
        </p:nvSpPr>
        <p:spPr>
          <a:xfrm>
            <a:off x="9359097" y="6443728"/>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BE" sz="1200" b="0" i="0" u="none" strike="noStrike" cap="none">
                <a:solidFill>
                  <a:srgbClr val="899296"/>
                </a:solidFill>
                <a:latin typeface="Palanquin"/>
                <a:ea typeface="Palanquin"/>
                <a:cs typeface="Palanquin"/>
                <a:sym typeface="Palanquin"/>
              </a:rPr>
              <a:t>‹nr.›</a:t>
            </a:fld>
            <a:endParaRPr sz="1200" b="0" i="0" u="none" strike="noStrike" cap="none">
              <a:solidFill>
                <a:srgbClr val="899296"/>
              </a:solidFill>
              <a:latin typeface="Palanquin"/>
              <a:ea typeface="Palanquin"/>
              <a:cs typeface="Palanquin"/>
              <a:sym typeface="Palanquin"/>
            </a:endParaRPr>
          </a:p>
        </p:txBody>
      </p:sp>
      <p:sp>
        <p:nvSpPr>
          <p:cNvPr id="118" name="Google Shape;118;p19"/>
          <p:cNvSpPr>
            <a:spLocks noGrp="1"/>
          </p:cNvSpPr>
          <p:nvPr>
            <p:ph type="pic" idx="2"/>
          </p:nvPr>
        </p:nvSpPr>
        <p:spPr>
          <a:xfrm>
            <a:off x="0" y="0"/>
            <a:ext cx="7848600" cy="6858000"/>
          </a:xfrm>
          <a:prstGeom prst="rect">
            <a:avLst/>
          </a:prstGeom>
          <a:noFill/>
          <a:ln>
            <a:noFill/>
          </a:ln>
        </p:spPr>
      </p:sp>
      <p:pic>
        <p:nvPicPr>
          <p:cNvPr id="119" name="Google Shape;119;p19"/>
          <p:cNvPicPr preferRelativeResize="0"/>
          <p:nvPr/>
        </p:nvPicPr>
        <p:blipFill rotWithShape="1">
          <a:blip r:embed="rId3">
            <a:alphaModFix/>
          </a:blip>
          <a:srcRect/>
          <a:stretch/>
        </p:blipFill>
        <p:spPr>
          <a:xfrm>
            <a:off x="9697409" y="5835677"/>
            <a:ext cx="2893816" cy="848931"/>
          </a:xfrm>
          <a:prstGeom prst="rect">
            <a:avLst/>
          </a:prstGeom>
          <a:noFill/>
          <a:ln>
            <a:noFill/>
          </a:ln>
        </p:spPr>
      </p:pic>
      <p:pic>
        <p:nvPicPr>
          <p:cNvPr id="120" name="Google Shape;120;p19"/>
          <p:cNvPicPr preferRelativeResize="0"/>
          <p:nvPr/>
        </p:nvPicPr>
        <p:blipFill rotWithShape="1">
          <a:blip r:embed="rId4">
            <a:alphaModFix/>
          </a:blip>
          <a:srcRect/>
          <a:stretch/>
        </p:blipFill>
        <p:spPr>
          <a:xfrm>
            <a:off x="7979326" y="5830453"/>
            <a:ext cx="1446664" cy="85415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d Slide RMA">
  <p:cSld name="End Slide RMA">
    <p:spTree>
      <p:nvGrpSpPr>
        <p:cNvPr id="1" name="Shape 121"/>
        <p:cNvGrpSpPr/>
        <p:nvPr/>
      </p:nvGrpSpPr>
      <p:grpSpPr>
        <a:xfrm>
          <a:off x="0" y="0"/>
          <a:ext cx="0" cy="0"/>
          <a:chOff x="0" y="0"/>
          <a:chExt cx="0" cy="0"/>
        </a:xfrm>
      </p:grpSpPr>
      <p:sp>
        <p:nvSpPr>
          <p:cNvPr id="122" name="Google Shape;1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9pPr>
          </a:lstStyle>
          <a:p>
            <a:pPr marL="0" lvl="0" indent="0" algn="l" rtl="0">
              <a:spcBef>
                <a:spcPts val="0"/>
              </a:spcBef>
              <a:spcAft>
                <a:spcPts val="0"/>
              </a:spcAft>
              <a:buNone/>
            </a:pPr>
            <a:fld id="{00000000-1234-1234-1234-123412341234}" type="slidenum">
              <a:rPr lang="fr-BE"/>
              <a:t>‹nr.›</a:t>
            </a:fld>
            <a:endParaRPr/>
          </a:p>
        </p:txBody>
      </p:sp>
      <p:pic>
        <p:nvPicPr>
          <p:cNvPr id="123" name="Google Shape;123;p20" descr="Picture 4"/>
          <p:cNvPicPr preferRelativeResize="0"/>
          <p:nvPr/>
        </p:nvPicPr>
        <p:blipFill rotWithShape="1">
          <a:blip r:embed="rId2">
            <a:alphaModFix/>
          </a:blip>
          <a:srcRect/>
          <a:stretch/>
        </p:blipFill>
        <p:spPr>
          <a:xfrm>
            <a:off x="761" y="427"/>
            <a:ext cx="12190478" cy="6857144"/>
          </a:xfrm>
          <a:prstGeom prst="rect">
            <a:avLst/>
          </a:prstGeom>
          <a:noFill/>
          <a:ln>
            <a:noFill/>
          </a:ln>
        </p:spPr>
      </p:pic>
      <p:sp>
        <p:nvSpPr>
          <p:cNvPr id="124" name="Google Shape;124;p20"/>
          <p:cNvSpPr/>
          <p:nvPr/>
        </p:nvSpPr>
        <p:spPr>
          <a:xfrm>
            <a:off x="0" y="5286373"/>
            <a:ext cx="220574" cy="519114"/>
          </a:xfrm>
          <a:prstGeom prst="rect">
            <a:avLst/>
          </a:prstGeom>
          <a:solidFill>
            <a:srgbClr val="1A4652"/>
          </a:solidFill>
          <a:ln>
            <a:noFill/>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pic>
        <p:nvPicPr>
          <p:cNvPr id="125" name="Google Shape;125;p20"/>
          <p:cNvPicPr preferRelativeResize="0"/>
          <p:nvPr/>
        </p:nvPicPr>
        <p:blipFill rotWithShape="1">
          <a:blip r:embed="rId3">
            <a:alphaModFix/>
          </a:blip>
          <a:srcRect/>
          <a:stretch/>
        </p:blipFill>
        <p:spPr>
          <a:xfrm>
            <a:off x="9708460" y="169247"/>
            <a:ext cx="2893816" cy="847085"/>
          </a:xfrm>
          <a:prstGeom prst="rect">
            <a:avLst/>
          </a:prstGeom>
          <a:noFill/>
          <a:ln>
            <a:noFill/>
          </a:ln>
        </p:spPr>
      </p:pic>
      <p:pic>
        <p:nvPicPr>
          <p:cNvPr id="126" name="Google Shape;126;p20"/>
          <p:cNvPicPr preferRelativeResize="0"/>
          <p:nvPr/>
        </p:nvPicPr>
        <p:blipFill rotWithShape="1">
          <a:blip r:embed="rId4">
            <a:alphaModFix/>
          </a:blip>
          <a:srcRect/>
          <a:stretch/>
        </p:blipFill>
        <p:spPr>
          <a:xfrm>
            <a:off x="10313523" y="5600420"/>
            <a:ext cx="1531717" cy="90437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Slide RMA 2">
  <p:cSld name="End Slide RMA 2">
    <p:spTree>
      <p:nvGrpSpPr>
        <p:cNvPr id="1" name="Shape 127"/>
        <p:cNvGrpSpPr/>
        <p:nvPr/>
      </p:nvGrpSpPr>
      <p:grpSpPr>
        <a:xfrm>
          <a:off x="0" y="0"/>
          <a:ext cx="0" cy="0"/>
          <a:chOff x="0" y="0"/>
          <a:chExt cx="0" cy="0"/>
        </a:xfrm>
      </p:grpSpPr>
      <p:sp>
        <p:nvSpPr>
          <p:cNvPr id="128" name="Google Shape;12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9pPr>
          </a:lstStyle>
          <a:p>
            <a:pPr marL="0" lvl="0" indent="0" algn="l" rtl="0">
              <a:spcBef>
                <a:spcPts val="0"/>
              </a:spcBef>
              <a:spcAft>
                <a:spcPts val="0"/>
              </a:spcAft>
              <a:buNone/>
            </a:pPr>
            <a:fld id="{00000000-1234-1234-1234-123412341234}" type="slidenum">
              <a:rPr lang="fr-BE"/>
              <a:t>‹nr.›</a:t>
            </a:fld>
            <a:endParaRPr/>
          </a:p>
        </p:txBody>
      </p:sp>
      <p:pic>
        <p:nvPicPr>
          <p:cNvPr id="129" name="Google Shape;129;p21"/>
          <p:cNvPicPr preferRelativeResize="0"/>
          <p:nvPr/>
        </p:nvPicPr>
        <p:blipFill rotWithShape="1">
          <a:blip r:embed="rId2">
            <a:alphaModFix/>
          </a:blip>
          <a:srcRect/>
          <a:stretch/>
        </p:blipFill>
        <p:spPr>
          <a:xfrm>
            <a:off x="0" y="858"/>
            <a:ext cx="12190477" cy="6857143"/>
          </a:xfrm>
          <a:prstGeom prst="rect">
            <a:avLst/>
          </a:prstGeom>
          <a:noFill/>
          <a:ln>
            <a:noFill/>
          </a:ln>
        </p:spPr>
      </p:pic>
      <p:sp>
        <p:nvSpPr>
          <p:cNvPr id="130" name="Google Shape;130;p21"/>
          <p:cNvSpPr/>
          <p:nvPr/>
        </p:nvSpPr>
        <p:spPr>
          <a:xfrm>
            <a:off x="0" y="5286373"/>
            <a:ext cx="220574" cy="519114"/>
          </a:xfrm>
          <a:prstGeom prst="rect">
            <a:avLst/>
          </a:prstGeom>
          <a:solidFill>
            <a:srgbClr val="1A4652"/>
          </a:solidFill>
          <a:ln>
            <a:noFill/>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pic>
        <p:nvPicPr>
          <p:cNvPr id="131" name="Google Shape;131;p21"/>
          <p:cNvPicPr preferRelativeResize="0"/>
          <p:nvPr/>
        </p:nvPicPr>
        <p:blipFill rotWithShape="1">
          <a:blip r:embed="rId3">
            <a:alphaModFix/>
          </a:blip>
          <a:srcRect/>
          <a:stretch/>
        </p:blipFill>
        <p:spPr>
          <a:xfrm>
            <a:off x="10313523" y="5600420"/>
            <a:ext cx="1531717" cy="90437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 Slide ">
  <p:cSld name="Overview Slide ">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9"/>
          <p:cNvSpPr/>
          <p:nvPr/>
        </p:nvSpPr>
        <p:spPr>
          <a:xfrm>
            <a:off x="-1" y="889092"/>
            <a:ext cx="146101" cy="351693"/>
          </a:xfrm>
          <a:prstGeom prst="rect">
            <a:avLst/>
          </a:prstGeom>
          <a:solidFill>
            <a:srgbClr val="008990"/>
          </a:solidFill>
          <a:ln>
            <a:noFill/>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sp>
        <p:nvSpPr>
          <p:cNvPr id="26" name="Google Shape;26;p9"/>
          <p:cNvSpPr txBox="1">
            <a:spLocks noGrp="1"/>
          </p:cNvSpPr>
          <p:nvPr>
            <p:ph type="body" idx="1"/>
          </p:nvPr>
        </p:nvSpPr>
        <p:spPr>
          <a:xfrm>
            <a:off x="281008" y="745829"/>
            <a:ext cx="11166353" cy="707886"/>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008990"/>
              </a:buClr>
              <a:buSzPts val="4000"/>
              <a:buFont typeface="Palanquin"/>
              <a:buNone/>
              <a:defRPr sz="4000" b="1">
                <a:solidFill>
                  <a:srgbClr val="008990"/>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9"/>
          <p:cNvSpPr txBox="1">
            <a:spLocks noGrp="1"/>
          </p:cNvSpPr>
          <p:nvPr>
            <p:ph type="body" idx="2"/>
          </p:nvPr>
        </p:nvSpPr>
        <p:spPr>
          <a:xfrm>
            <a:off x="1959338" y="2315675"/>
            <a:ext cx="9488024" cy="369332"/>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chemeClr val="dk2"/>
              </a:buClr>
              <a:buSzPts val="1800"/>
              <a:buFont typeface="Palanquin"/>
              <a:buNone/>
              <a:defRPr sz="1800" b="1" i="0" u="none" strike="noStrike" cap="none">
                <a:solidFill>
                  <a:schemeClr val="dk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9"/>
          <p:cNvSpPr txBox="1">
            <a:spLocks noGrp="1"/>
          </p:cNvSpPr>
          <p:nvPr>
            <p:ph type="body" idx="3"/>
          </p:nvPr>
        </p:nvSpPr>
        <p:spPr>
          <a:xfrm>
            <a:off x="1959338" y="2944368"/>
            <a:ext cx="9488024" cy="369332"/>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chemeClr val="dk2"/>
              </a:buClr>
              <a:buSzPts val="1800"/>
              <a:buFont typeface="Palanquin"/>
              <a:buNone/>
              <a:defRPr sz="1800" b="1" i="0" u="none" strike="noStrike" cap="none">
                <a:solidFill>
                  <a:schemeClr val="dk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
          <p:cNvSpPr txBox="1">
            <a:spLocks noGrp="1"/>
          </p:cNvSpPr>
          <p:nvPr>
            <p:ph type="body" idx="4"/>
          </p:nvPr>
        </p:nvSpPr>
        <p:spPr>
          <a:xfrm>
            <a:off x="1959338" y="3573061"/>
            <a:ext cx="9488024" cy="369332"/>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chemeClr val="dk2"/>
              </a:buClr>
              <a:buSzPts val="1800"/>
              <a:buFont typeface="Palanquin"/>
              <a:buNone/>
              <a:defRPr sz="1800" b="1" i="0" u="none" strike="noStrike" cap="none">
                <a:solidFill>
                  <a:schemeClr val="dk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9"/>
          <p:cNvSpPr txBox="1">
            <a:spLocks noGrp="1"/>
          </p:cNvSpPr>
          <p:nvPr>
            <p:ph type="body" idx="5"/>
          </p:nvPr>
        </p:nvSpPr>
        <p:spPr>
          <a:xfrm>
            <a:off x="1959338" y="4223394"/>
            <a:ext cx="9488024" cy="369332"/>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chemeClr val="dk2"/>
              </a:buClr>
              <a:buSzPts val="1800"/>
              <a:buFont typeface="Palanquin"/>
              <a:buNone/>
              <a:defRPr sz="1800" b="1" i="0" u="none" strike="noStrike" cap="none">
                <a:solidFill>
                  <a:schemeClr val="dk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9"/>
          <p:cNvSpPr txBox="1">
            <a:spLocks noGrp="1"/>
          </p:cNvSpPr>
          <p:nvPr>
            <p:ph type="body" idx="6"/>
          </p:nvPr>
        </p:nvSpPr>
        <p:spPr>
          <a:xfrm>
            <a:off x="1959338" y="4873947"/>
            <a:ext cx="9488024" cy="369332"/>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chemeClr val="dk2"/>
              </a:buClr>
              <a:buSzPts val="1800"/>
              <a:buFont typeface="Palanquin"/>
              <a:buNone/>
              <a:defRPr sz="1800" b="1" i="0" u="none" strike="noStrike" cap="none">
                <a:solidFill>
                  <a:schemeClr val="dk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7"/>
          </p:nvPr>
        </p:nvSpPr>
        <p:spPr>
          <a:xfrm>
            <a:off x="1068800" y="2246070"/>
            <a:ext cx="533400" cy="498475"/>
          </a:xfrm>
          <a:prstGeom prst="rect">
            <a:avLst/>
          </a:prstGeom>
          <a:solidFill>
            <a:srgbClr val="008990"/>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1">
                <a:solidFill>
                  <a:schemeClr val="lt1"/>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body" idx="8"/>
          </p:nvPr>
        </p:nvSpPr>
        <p:spPr>
          <a:xfrm>
            <a:off x="1068800" y="2879796"/>
            <a:ext cx="533400" cy="498475"/>
          </a:xfrm>
          <a:prstGeom prst="rect">
            <a:avLst/>
          </a:prstGeom>
          <a:solidFill>
            <a:srgbClr val="008990"/>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1">
                <a:solidFill>
                  <a:schemeClr val="lt1"/>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9"/>
          <p:cNvSpPr txBox="1">
            <a:spLocks noGrp="1"/>
          </p:cNvSpPr>
          <p:nvPr>
            <p:ph type="body" idx="9"/>
          </p:nvPr>
        </p:nvSpPr>
        <p:spPr>
          <a:xfrm>
            <a:off x="1068800" y="3513522"/>
            <a:ext cx="533400" cy="498475"/>
          </a:xfrm>
          <a:prstGeom prst="rect">
            <a:avLst/>
          </a:prstGeom>
          <a:solidFill>
            <a:srgbClr val="008990"/>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1">
                <a:solidFill>
                  <a:schemeClr val="lt1"/>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9"/>
          <p:cNvSpPr txBox="1">
            <a:spLocks noGrp="1"/>
          </p:cNvSpPr>
          <p:nvPr>
            <p:ph type="body" idx="13"/>
          </p:nvPr>
        </p:nvSpPr>
        <p:spPr>
          <a:xfrm>
            <a:off x="1068800" y="4158823"/>
            <a:ext cx="533400" cy="498475"/>
          </a:xfrm>
          <a:prstGeom prst="rect">
            <a:avLst/>
          </a:prstGeom>
          <a:solidFill>
            <a:srgbClr val="008990"/>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1">
                <a:solidFill>
                  <a:schemeClr val="lt1"/>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14"/>
          </p:nvPr>
        </p:nvSpPr>
        <p:spPr>
          <a:xfrm>
            <a:off x="1068800" y="4809698"/>
            <a:ext cx="533400" cy="498475"/>
          </a:xfrm>
          <a:prstGeom prst="rect">
            <a:avLst/>
          </a:prstGeom>
          <a:solidFill>
            <a:srgbClr val="008990"/>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1">
                <a:solidFill>
                  <a:schemeClr val="lt1"/>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9"/>
          <p:cNvPicPr preferRelativeResize="0"/>
          <p:nvPr/>
        </p:nvPicPr>
        <p:blipFill rotWithShape="1">
          <a:blip r:embed="rId3">
            <a:alphaModFix/>
          </a:blip>
          <a:srcRect/>
          <a:stretch/>
        </p:blipFill>
        <p:spPr>
          <a:xfrm>
            <a:off x="9697409" y="5835677"/>
            <a:ext cx="2893816" cy="848931"/>
          </a:xfrm>
          <a:prstGeom prst="rect">
            <a:avLst/>
          </a:prstGeom>
          <a:noFill/>
          <a:ln>
            <a:noFill/>
          </a:ln>
        </p:spPr>
      </p:pic>
      <p:cxnSp>
        <p:nvCxnSpPr>
          <p:cNvPr id="38" name="Google Shape;38;p9"/>
          <p:cNvCxnSpPr/>
          <p:nvPr/>
        </p:nvCxnSpPr>
        <p:spPr>
          <a:xfrm rot="10800000" flipH="1">
            <a:off x="281009" y="6570372"/>
            <a:ext cx="3643745" cy="1"/>
          </a:xfrm>
          <a:prstGeom prst="straightConnector1">
            <a:avLst/>
          </a:prstGeom>
          <a:noFill/>
          <a:ln w="19050" cap="flat" cmpd="sng">
            <a:solidFill>
              <a:srgbClr val="000066"/>
            </a:solidFill>
            <a:prstDash val="solid"/>
            <a:miter lim="800000"/>
            <a:headEnd type="none" w="sm" len="sm"/>
            <a:tailEnd type="none" w="sm" len="sm"/>
          </a:ln>
        </p:spPr>
      </p:cxnSp>
      <p:pic>
        <p:nvPicPr>
          <p:cNvPr id="39" name="Google Shape;39;p9"/>
          <p:cNvPicPr preferRelativeResize="0"/>
          <p:nvPr/>
        </p:nvPicPr>
        <p:blipFill rotWithShape="1">
          <a:blip r:embed="rId4">
            <a:alphaModFix/>
          </a:blip>
          <a:srcRect/>
          <a:stretch/>
        </p:blipFill>
        <p:spPr>
          <a:xfrm>
            <a:off x="281008" y="5716217"/>
            <a:ext cx="1446664" cy="8541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11"/>
          <p:cNvSpPr/>
          <p:nvPr/>
        </p:nvSpPr>
        <p:spPr>
          <a:xfrm>
            <a:off x="-1" y="889092"/>
            <a:ext cx="146101" cy="351693"/>
          </a:xfrm>
          <a:prstGeom prst="rect">
            <a:avLst/>
          </a:prstGeom>
          <a:solidFill>
            <a:srgbClr val="008990"/>
          </a:solidFill>
          <a:ln>
            <a:noFill/>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sp>
        <p:nvSpPr>
          <p:cNvPr id="42" name="Google Shape;42;p11"/>
          <p:cNvSpPr txBox="1">
            <a:spLocks noGrp="1"/>
          </p:cNvSpPr>
          <p:nvPr>
            <p:ph type="body" idx="1"/>
          </p:nvPr>
        </p:nvSpPr>
        <p:spPr>
          <a:xfrm>
            <a:off x="281008" y="745829"/>
            <a:ext cx="11166353" cy="707886"/>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008990"/>
              </a:buClr>
              <a:buSzPts val="4000"/>
              <a:buFont typeface="Palanquin"/>
              <a:buNone/>
              <a:defRPr sz="4000" b="1">
                <a:solidFill>
                  <a:srgbClr val="008990"/>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
          <p:cNvSpPr txBox="1">
            <a:spLocks noGrp="1"/>
          </p:cNvSpPr>
          <p:nvPr>
            <p:ph type="body" idx="2"/>
          </p:nvPr>
        </p:nvSpPr>
        <p:spPr>
          <a:xfrm>
            <a:off x="281009" y="1779812"/>
            <a:ext cx="11237400" cy="4089476"/>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184652"/>
              </a:buClr>
              <a:buSzPts val="1800"/>
              <a:buFont typeface="Palanquin"/>
              <a:buNone/>
              <a:defRPr sz="1800" b="0" i="0" u="none" strike="noStrike" cap="none">
                <a:solidFill>
                  <a:srgbClr val="18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11"/>
          <p:cNvPicPr preferRelativeResize="0"/>
          <p:nvPr/>
        </p:nvPicPr>
        <p:blipFill rotWithShape="1">
          <a:blip r:embed="rId3">
            <a:alphaModFix/>
          </a:blip>
          <a:srcRect/>
          <a:stretch/>
        </p:blipFill>
        <p:spPr>
          <a:xfrm>
            <a:off x="9697409" y="5835677"/>
            <a:ext cx="2893816" cy="848931"/>
          </a:xfrm>
          <a:prstGeom prst="rect">
            <a:avLst/>
          </a:prstGeom>
          <a:noFill/>
          <a:ln>
            <a:noFill/>
          </a:ln>
        </p:spPr>
      </p:pic>
      <p:cxnSp>
        <p:nvCxnSpPr>
          <p:cNvPr id="45" name="Google Shape;45;p11"/>
          <p:cNvCxnSpPr/>
          <p:nvPr/>
        </p:nvCxnSpPr>
        <p:spPr>
          <a:xfrm rot="10800000" flipH="1">
            <a:off x="281009" y="6570372"/>
            <a:ext cx="3643745" cy="1"/>
          </a:xfrm>
          <a:prstGeom prst="straightConnector1">
            <a:avLst/>
          </a:prstGeom>
          <a:noFill/>
          <a:ln w="19050" cap="flat" cmpd="sng">
            <a:solidFill>
              <a:srgbClr val="000066"/>
            </a:solidFill>
            <a:prstDash val="solid"/>
            <a:miter lim="800000"/>
            <a:headEnd type="none" w="sm" len="sm"/>
            <a:tailEnd type="none" w="sm" len="sm"/>
          </a:ln>
        </p:spPr>
      </p:cxnSp>
      <p:pic>
        <p:nvPicPr>
          <p:cNvPr id="46" name="Google Shape;46;p11"/>
          <p:cNvPicPr preferRelativeResize="0"/>
          <p:nvPr/>
        </p:nvPicPr>
        <p:blipFill rotWithShape="1">
          <a:blip r:embed="rId4">
            <a:alphaModFix/>
          </a:blip>
          <a:srcRect/>
          <a:stretch/>
        </p:blipFill>
        <p:spPr>
          <a:xfrm>
            <a:off x="281008" y="5716217"/>
            <a:ext cx="1446664" cy="8541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utured Text Slide">
  <p:cSld name="Strutured Text Slide">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0"/>
          <p:cNvSpPr/>
          <p:nvPr/>
        </p:nvSpPr>
        <p:spPr>
          <a:xfrm>
            <a:off x="-1" y="889092"/>
            <a:ext cx="146101" cy="351693"/>
          </a:xfrm>
          <a:prstGeom prst="rect">
            <a:avLst/>
          </a:prstGeom>
          <a:solidFill>
            <a:srgbClr val="008990"/>
          </a:solidFill>
          <a:ln>
            <a:noFill/>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sp>
        <p:nvSpPr>
          <p:cNvPr id="62" name="Google Shape;62;p10"/>
          <p:cNvSpPr txBox="1">
            <a:spLocks noGrp="1"/>
          </p:cNvSpPr>
          <p:nvPr>
            <p:ph type="body" idx="1"/>
          </p:nvPr>
        </p:nvSpPr>
        <p:spPr>
          <a:xfrm>
            <a:off x="281008" y="745829"/>
            <a:ext cx="11166353" cy="707886"/>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008990"/>
              </a:buClr>
              <a:buSzPts val="4000"/>
              <a:buFont typeface="Palanquin"/>
              <a:buNone/>
              <a:defRPr sz="4000" b="1">
                <a:solidFill>
                  <a:srgbClr val="008990"/>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0"/>
          <p:cNvSpPr txBox="1">
            <a:spLocks noGrp="1"/>
          </p:cNvSpPr>
          <p:nvPr>
            <p:ph type="body" idx="2"/>
          </p:nvPr>
        </p:nvSpPr>
        <p:spPr>
          <a:xfrm>
            <a:off x="1959337" y="3434889"/>
            <a:ext cx="9488024" cy="646331"/>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0"/>
              </a:spcBef>
              <a:spcAft>
                <a:spcPts val="0"/>
              </a:spcAft>
              <a:buClr>
                <a:srgbClr val="1A4652"/>
              </a:buClr>
              <a:buSzPts val="1800"/>
              <a:buFont typeface="Palanquin"/>
              <a:buNone/>
              <a:defRPr sz="1800" b="0" i="0" u="none" strike="noStrike" cap="none">
                <a:solidFill>
                  <a:srgbClr val="1A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body" idx="3"/>
          </p:nvPr>
        </p:nvSpPr>
        <p:spPr>
          <a:xfrm>
            <a:off x="1959338" y="2234495"/>
            <a:ext cx="9488024" cy="646331"/>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0"/>
              </a:spcBef>
              <a:spcAft>
                <a:spcPts val="0"/>
              </a:spcAft>
              <a:buClr>
                <a:srgbClr val="184652"/>
              </a:buClr>
              <a:buSzPts val="1800"/>
              <a:buFont typeface="Palanquin"/>
              <a:buNone/>
              <a:defRPr sz="1800" b="0" i="0" u="none" strike="noStrike" cap="none">
                <a:solidFill>
                  <a:srgbClr val="18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
          <p:cNvSpPr txBox="1">
            <a:spLocks noGrp="1"/>
          </p:cNvSpPr>
          <p:nvPr>
            <p:ph type="body" idx="4"/>
          </p:nvPr>
        </p:nvSpPr>
        <p:spPr>
          <a:xfrm>
            <a:off x="1959338" y="4635283"/>
            <a:ext cx="9488024" cy="646331"/>
          </a:xfrm>
          <a:prstGeom prst="rect">
            <a:avLst/>
          </a:prstGeom>
          <a:noFill/>
          <a:ln>
            <a:noFill/>
          </a:ln>
        </p:spPr>
        <p:txBody>
          <a:bodyPr spcFirstLastPara="1" wrap="square" lIns="91425" tIns="45700" rIns="91425" bIns="45700" anchor="t" anchorCtr="0">
            <a:spAutoFit/>
          </a:bodyPr>
          <a:lstStyle>
            <a:lvl1pPr marL="457200" marR="0" lvl="0" indent="-228600" algn="l">
              <a:lnSpc>
                <a:spcPct val="100000"/>
              </a:lnSpc>
              <a:spcBef>
                <a:spcPts val="0"/>
              </a:spcBef>
              <a:spcAft>
                <a:spcPts val="0"/>
              </a:spcAft>
              <a:buClr>
                <a:srgbClr val="1A4652"/>
              </a:buClr>
              <a:buSzPts val="1800"/>
              <a:buFont typeface="Palanquin"/>
              <a:buNone/>
              <a:defRPr sz="1800" b="0" i="0" u="none" strike="noStrike" cap="none">
                <a:solidFill>
                  <a:srgbClr val="1A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0"/>
          <p:cNvSpPr txBox="1">
            <a:spLocks noGrp="1"/>
          </p:cNvSpPr>
          <p:nvPr>
            <p:ph type="body" idx="5"/>
          </p:nvPr>
        </p:nvSpPr>
        <p:spPr>
          <a:xfrm>
            <a:off x="1055131" y="2234495"/>
            <a:ext cx="690913" cy="645675"/>
          </a:xfrm>
          <a:prstGeom prst="rect">
            <a:avLst/>
          </a:prstGeom>
          <a:solidFill>
            <a:srgbClr val="008990"/>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txBox="1">
            <a:spLocks noGrp="1"/>
          </p:cNvSpPr>
          <p:nvPr>
            <p:ph type="body" idx="6"/>
          </p:nvPr>
        </p:nvSpPr>
        <p:spPr>
          <a:xfrm>
            <a:off x="1064972" y="3434889"/>
            <a:ext cx="690913" cy="645675"/>
          </a:xfrm>
          <a:prstGeom prst="rect">
            <a:avLst/>
          </a:prstGeom>
          <a:solidFill>
            <a:srgbClr val="008990"/>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body" idx="7"/>
          </p:nvPr>
        </p:nvSpPr>
        <p:spPr>
          <a:xfrm>
            <a:off x="1055130" y="4635283"/>
            <a:ext cx="690913" cy="645675"/>
          </a:xfrm>
          <a:prstGeom prst="rect">
            <a:avLst/>
          </a:prstGeom>
          <a:solidFill>
            <a:srgbClr val="008990"/>
          </a:solid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9697409" y="5835677"/>
            <a:ext cx="2893816" cy="848931"/>
          </a:xfrm>
          <a:prstGeom prst="rect">
            <a:avLst/>
          </a:prstGeom>
          <a:noFill/>
          <a:ln>
            <a:noFill/>
          </a:ln>
        </p:spPr>
      </p:pic>
      <p:cxnSp>
        <p:nvCxnSpPr>
          <p:cNvPr id="70" name="Google Shape;70;p10"/>
          <p:cNvCxnSpPr/>
          <p:nvPr/>
        </p:nvCxnSpPr>
        <p:spPr>
          <a:xfrm rot="10800000" flipH="1">
            <a:off x="281009" y="6570372"/>
            <a:ext cx="3643745" cy="1"/>
          </a:xfrm>
          <a:prstGeom prst="straightConnector1">
            <a:avLst/>
          </a:prstGeom>
          <a:noFill/>
          <a:ln w="19050" cap="flat" cmpd="sng">
            <a:solidFill>
              <a:srgbClr val="000066"/>
            </a:solidFill>
            <a:prstDash val="solid"/>
            <a:miter lim="800000"/>
            <a:headEnd type="none" w="sm" len="sm"/>
            <a:tailEnd type="none" w="sm" len="sm"/>
          </a:ln>
        </p:spPr>
      </p:cxnSp>
      <p:pic>
        <p:nvPicPr>
          <p:cNvPr id="71" name="Google Shape;71;p10"/>
          <p:cNvPicPr preferRelativeResize="0"/>
          <p:nvPr/>
        </p:nvPicPr>
        <p:blipFill rotWithShape="1">
          <a:blip r:embed="rId4">
            <a:alphaModFix/>
          </a:blip>
          <a:srcRect/>
          <a:stretch/>
        </p:blipFill>
        <p:spPr>
          <a:xfrm>
            <a:off x="281008" y="5716217"/>
            <a:ext cx="1446664" cy="8541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Slide 1">
  <p:cSld name="Section Slide 1">
    <p:spTree>
      <p:nvGrpSpPr>
        <p:cNvPr id="1" name="Shape 72"/>
        <p:cNvGrpSpPr/>
        <p:nvPr/>
      </p:nvGrpSpPr>
      <p:grpSpPr>
        <a:xfrm>
          <a:off x="0" y="0"/>
          <a:ext cx="0" cy="0"/>
          <a:chOff x="0" y="0"/>
          <a:chExt cx="0" cy="0"/>
        </a:xfrm>
      </p:grpSpPr>
      <p:sp>
        <p:nvSpPr>
          <p:cNvPr id="73" name="Google Shape;7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9pPr>
          </a:lstStyle>
          <a:p>
            <a:pPr marL="0" lvl="0" indent="0" algn="l" rtl="0">
              <a:spcBef>
                <a:spcPts val="0"/>
              </a:spcBef>
              <a:spcAft>
                <a:spcPts val="0"/>
              </a:spcAft>
              <a:buNone/>
            </a:pPr>
            <a:fld id="{00000000-1234-1234-1234-123412341234}" type="slidenum">
              <a:rPr lang="fr-BE"/>
              <a:t>‹nr.›</a:t>
            </a:fld>
            <a:endParaRPr/>
          </a:p>
        </p:txBody>
      </p:sp>
      <p:pic>
        <p:nvPicPr>
          <p:cNvPr id="74" name="Google Shape;74;p14"/>
          <p:cNvPicPr preferRelativeResize="0"/>
          <p:nvPr/>
        </p:nvPicPr>
        <p:blipFill rotWithShape="1">
          <a:blip r:embed="rId2">
            <a:alphaModFix/>
          </a:blip>
          <a:srcRect/>
          <a:stretch/>
        </p:blipFill>
        <p:spPr>
          <a:xfrm>
            <a:off x="0" y="858"/>
            <a:ext cx="12190477" cy="6857143"/>
          </a:xfrm>
          <a:prstGeom prst="rect">
            <a:avLst/>
          </a:prstGeom>
          <a:noFill/>
          <a:ln>
            <a:noFill/>
          </a:ln>
        </p:spPr>
      </p:pic>
      <p:sp>
        <p:nvSpPr>
          <p:cNvPr id="75" name="Google Shape;75;p14"/>
          <p:cNvSpPr/>
          <p:nvPr/>
        </p:nvSpPr>
        <p:spPr>
          <a:xfrm>
            <a:off x="0" y="5286373"/>
            <a:ext cx="220574" cy="519114"/>
          </a:xfrm>
          <a:prstGeom prst="rect">
            <a:avLst/>
          </a:prstGeom>
          <a:solidFill>
            <a:srgbClr val="1A4652"/>
          </a:solidFill>
          <a:ln>
            <a:noFill/>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1A4652"/>
              </a:solidFill>
              <a:latin typeface="Palanquin"/>
              <a:ea typeface="Palanquin"/>
              <a:cs typeface="Palanquin"/>
              <a:sym typeface="Palanquin"/>
            </a:endParaRPr>
          </a:p>
        </p:txBody>
      </p:sp>
      <p:sp>
        <p:nvSpPr>
          <p:cNvPr id="76" name="Google Shape;76;p14"/>
          <p:cNvSpPr txBox="1">
            <a:spLocks noGrp="1"/>
          </p:cNvSpPr>
          <p:nvPr>
            <p:ph type="body" idx="1"/>
          </p:nvPr>
        </p:nvSpPr>
        <p:spPr>
          <a:xfrm>
            <a:off x="352162" y="5092589"/>
            <a:ext cx="9613844" cy="1015663"/>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1A4652"/>
              </a:buClr>
              <a:buSzPts val="6000"/>
              <a:buFont typeface="Palanquin"/>
              <a:buNone/>
              <a:defRPr sz="6000" b="1">
                <a:solidFill>
                  <a:srgbClr val="1A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body" idx="2"/>
          </p:nvPr>
        </p:nvSpPr>
        <p:spPr>
          <a:xfrm>
            <a:off x="352162" y="5901969"/>
            <a:ext cx="2115219" cy="956032"/>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0"/>
              </a:spcBef>
              <a:spcAft>
                <a:spcPts val="0"/>
              </a:spcAft>
              <a:buClr>
                <a:srgbClr val="1A4652"/>
              </a:buClr>
              <a:buSzPts val="3000"/>
              <a:buFont typeface="Palanquin"/>
              <a:buNone/>
              <a:defRPr sz="3000" b="1" i="0" u="none" strike="noStrike" cap="none">
                <a:solidFill>
                  <a:srgbClr val="1A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 name="Google Shape;78;p14"/>
          <p:cNvPicPr preferRelativeResize="0"/>
          <p:nvPr/>
        </p:nvPicPr>
        <p:blipFill rotWithShape="1">
          <a:blip r:embed="rId3">
            <a:alphaModFix/>
          </a:blip>
          <a:srcRect/>
          <a:stretch/>
        </p:blipFill>
        <p:spPr>
          <a:xfrm>
            <a:off x="9708460" y="169247"/>
            <a:ext cx="2893816" cy="847085"/>
          </a:xfrm>
          <a:prstGeom prst="rect">
            <a:avLst/>
          </a:prstGeom>
          <a:noFill/>
          <a:ln>
            <a:noFill/>
          </a:ln>
        </p:spPr>
      </p:pic>
      <p:pic>
        <p:nvPicPr>
          <p:cNvPr id="79" name="Google Shape;79;p14"/>
          <p:cNvPicPr preferRelativeResize="0"/>
          <p:nvPr/>
        </p:nvPicPr>
        <p:blipFill rotWithShape="1">
          <a:blip r:embed="rId4">
            <a:alphaModFix/>
          </a:blip>
          <a:srcRect/>
          <a:stretch/>
        </p:blipFill>
        <p:spPr>
          <a:xfrm>
            <a:off x="10313523" y="5600420"/>
            <a:ext cx="1531717" cy="90437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lide 2">
  <p:cSld name="Section Slide 2">
    <p:spTree>
      <p:nvGrpSpPr>
        <p:cNvPr id="1" name="Shape 80"/>
        <p:cNvGrpSpPr/>
        <p:nvPr/>
      </p:nvGrpSpPr>
      <p:grpSpPr>
        <a:xfrm>
          <a:off x="0" y="0"/>
          <a:ext cx="0" cy="0"/>
          <a:chOff x="0" y="0"/>
          <a:chExt cx="0" cy="0"/>
        </a:xfrm>
      </p:grpSpPr>
      <p:sp>
        <p:nvSpPr>
          <p:cNvPr id="81" name="Google Shape;8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9pPr>
          </a:lstStyle>
          <a:p>
            <a:pPr marL="0" lvl="0" indent="0" algn="l" rtl="0">
              <a:spcBef>
                <a:spcPts val="0"/>
              </a:spcBef>
              <a:spcAft>
                <a:spcPts val="0"/>
              </a:spcAft>
              <a:buNone/>
            </a:pPr>
            <a:fld id="{00000000-1234-1234-1234-123412341234}" type="slidenum">
              <a:rPr lang="fr-BE"/>
              <a:t>‹nr.›</a:t>
            </a:fld>
            <a:endParaRPr/>
          </a:p>
        </p:txBody>
      </p:sp>
      <p:pic>
        <p:nvPicPr>
          <p:cNvPr id="82" name="Google Shape;82;p15" descr="Picture 4"/>
          <p:cNvPicPr preferRelativeResize="0"/>
          <p:nvPr/>
        </p:nvPicPr>
        <p:blipFill rotWithShape="1">
          <a:blip r:embed="rId2">
            <a:alphaModFix/>
          </a:blip>
          <a:srcRect/>
          <a:stretch/>
        </p:blipFill>
        <p:spPr>
          <a:xfrm>
            <a:off x="761" y="427"/>
            <a:ext cx="12190478" cy="6857144"/>
          </a:xfrm>
          <a:prstGeom prst="rect">
            <a:avLst/>
          </a:prstGeom>
          <a:noFill/>
          <a:ln>
            <a:noFill/>
          </a:ln>
        </p:spPr>
      </p:pic>
      <p:sp>
        <p:nvSpPr>
          <p:cNvPr id="83" name="Google Shape;83;p15"/>
          <p:cNvSpPr/>
          <p:nvPr/>
        </p:nvSpPr>
        <p:spPr>
          <a:xfrm>
            <a:off x="0" y="5286373"/>
            <a:ext cx="220574" cy="519114"/>
          </a:xfrm>
          <a:prstGeom prst="rect">
            <a:avLst/>
          </a:prstGeom>
          <a:solidFill>
            <a:srgbClr val="1A4652"/>
          </a:solidFill>
          <a:ln>
            <a:noFill/>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sp>
        <p:nvSpPr>
          <p:cNvPr id="84" name="Google Shape;84;p15"/>
          <p:cNvSpPr txBox="1">
            <a:spLocks noGrp="1"/>
          </p:cNvSpPr>
          <p:nvPr>
            <p:ph type="body" idx="1"/>
          </p:nvPr>
        </p:nvSpPr>
        <p:spPr>
          <a:xfrm>
            <a:off x="352162" y="5092589"/>
            <a:ext cx="11672876" cy="1015663"/>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1A4652"/>
              </a:buClr>
              <a:buSzPts val="6000"/>
              <a:buFont typeface="Palanquin"/>
              <a:buNone/>
              <a:defRPr sz="6000" b="1">
                <a:solidFill>
                  <a:srgbClr val="1A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5" name="Google Shape;85;p15"/>
          <p:cNvPicPr preferRelativeResize="0"/>
          <p:nvPr/>
        </p:nvPicPr>
        <p:blipFill rotWithShape="1">
          <a:blip r:embed="rId3">
            <a:alphaModFix/>
          </a:blip>
          <a:srcRect/>
          <a:stretch/>
        </p:blipFill>
        <p:spPr>
          <a:xfrm>
            <a:off x="9708460" y="169247"/>
            <a:ext cx="2893816" cy="847085"/>
          </a:xfrm>
          <a:prstGeom prst="rect">
            <a:avLst/>
          </a:prstGeom>
          <a:noFill/>
          <a:ln>
            <a:noFill/>
          </a:ln>
        </p:spPr>
      </p:pic>
      <p:pic>
        <p:nvPicPr>
          <p:cNvPr id="86" name="Google Shape;86;p15"/>
          <p:cNvPicPr preferRelativeResize="0"/>
          <p:nvPr/>
        </p:nvPicPr>
        <p:blipFill rotWithShape="1">
          <a:blip r:embed="rId4">
            <a:alphaModFix/>
          </a:blip>
          <a:srcRect/>
          <a:stretch/>
        </p:blipFill>
        <p:spPr>
          <a:xfrm>
            <a:off x="10313523" y="5600420"/>
            <a:ext cx="1531717" cy="90437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Slide 2 circle">
  <p:cSld name="Section Slide 2 circle">
    <p:spTree>
      <p:nvGrpSpPr>
        <p:cNvPr id="1" name="Shape 87"/>
        <p:cNvGrpSpPr/>
        <p:nvPr/>
      </p:nvGrpSpPr>
      <p:grpSpPr>
        <a:xfrm>
          <a:off x="0" y="0"/>
          <a:ext cx="0" cy="0"/>
          <a:chOff x="0" y="0"/>
          <a:chExt cx="0" cy="0"/>
        </a:xfrm>
      </p:grpSpPr>
      <p:sp>
        <p:nvSpPr>
          <p:cNvPr id="88" name="Google Shape;8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Palanquin"/>
                <a:ea typeface="Palanquin"/>
                <a:cs typeface="Palanquin"/>
                <a:sym typeface="Palanquin"/>
              </a:defRPr>
            </a:lvl9pPr>
          </a:lstStyle>
          <a:p>
            <a:pPr marL="0" lvl="0" indent="0" algn="l" rtl="0">
              <a:spcBef>
                <a:spcPts val="0"/>
              </a:spcBef>
              <a:spcAft>
                <a:spcPts val="0"/>
              </a:spcAft>
              <a:buNone/>
            </a:pPr>
            <a:fld id="{00000000-1234-1234-1234-123412341234}" type="slidenum">
              <a:rPr lang="fr-BE"/>
              <a:t>‹nr.›</a:t>
            </a:fld>
            <a:endParaRPr/>
          </a:p>
        </p:txBody>
      </p:sp>
      <p:pic>
        <p:nvPicPr>
          <p:cNvPr id="89" name="Google Shape;89;p16" descr="Picture 4"/>
          <p:cNvPicPr preferRelativeResize="0"/>
          <p:nvPr/>
        </p:nvPicPr>
        <p:blipFill rotWithShape="1">
          <a:blip r:embed="rId2">
            <a:alphaModFix/>
          </a:blip>
          <a:srcRect/>
          <a:stretch/>
        </p:blipFill>
        <p:spPr>
          <a:xfrm>
            <a:off x="761" y="427"/>
            <a:ext cx="12190478" cy="6857144"/>
          </a:xfrm>
          <a:prstGeom prst="rect">
            <a:avLst/>
          </a:prstGeom>
          <a:noFill/>
          <a:ln>
            <a:noFill/>
          </a:ln>
        </p:spPr>
      </p:pic>
      <p:sp>
        <p:nvSpPr>
          <p:cNvPr id="90" name="Google Shape;90;p16"/>
          <p:cNvSpPr/>
          <p:nvPr/>
        </p:nvSpPr>
        <p:spPr>
          <a:xfrm>
            <a:off x="0" y="5286373"/>
            <a:ext cx="220574" cy="519114"/>
          </a:xfrm>
          <a:prstGeom prst="rect">
            <a:avLst/>
          </a:prstGeom>
          <a:solidFill>
            <a:srgbClr val="1A4652"/>
          </a:solidFill>
          <a:ln>
            <a:noFill/>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pic>
        <p:nvPicPr>
          <p:cNvPr id="91" name="Google Shape;91;p16"/>
          <p:cNvPicPr preferRelativeResize="0"/>
          <p:nvPr/>
        </p:nvPicPr>
        <p:blipFill rotWithShape="1">
          <a:blip r:embed="rId3">
            <a:alphaModFix/>
          </a:blip>
          <a:srcRect/>
          <a:stretch/>
        </p:blipFill>
        <p:spPr>
          <a:xfrm>
            <a:off x="9708460" y="169247"/>
            <a:ext cx="2893816" cy="847085"/>
          </a:xfrm>
          <a:prstGeom prst="rect">
            <a:avLst/>
          </a:prstGeom>
          <a:noFill/>
          <a:ln>
            <a:noFill/>
          </a:ln>
        </p:spPr>
      </p:pic>
      <p:sp>
        <p:nvSpPr>
          <p:cNvPr id="92" name="Google Shape;92;p16"/>
          <p:cNvSpPr txBox="1">
            <a:spLocks noGrp="1"/>
          </p:cNvSpPr>
          <p:nvPr>
            <p:ph type="body" idx="1"/>
          </p:nvPr>
        </p:nvSpPr>
        <p:spPr>
          <a:xfrm>
            <a:off x="352162" y="5092589"/>
            <a:ext cx="11672876" cy="1015663"/>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1A4652"/>
              </a:buClr>
              <a:buSzPts val="6000"/>
              <a:buFont typeface="Palanquin"/>
              <a:buNone/>
              <a:defRPr sz="6000" b="1">
                <a:solidFill>
                  <a:srgbClr val="1A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3" name="Google Shape;93;p16"/>
          <p:cNvPicPr preferRelativeResize="0"/>
          <p:nvPr/>
        </p:nvPicPr>
        <p:blipFill rotWithShape="1">
          <a:blip r:embed="rId4">
            <a:alphaModFix/>
          </a:blip>
          <a:srcRect/>
          <a:stretch/>
        </p:blipFill>
        <p:spPr>
          <a:xfrm>
            <a:off x="10313523" y="5600420"/>
            <a:ext cx="1531717" cy="90437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94"/>
        <p:cNvGrpSpPr/>
        <p:nvPr/>
      </p:nvGrpSpPr>
      <p:grpSpPr>
        <a:xfrm>
          <a:off x="0" y="0"/>
          <a:ext cx="0" cy="0"/>
          <a:chOff x="0" y="0"/>
          <a:chExt cx="0" cy="0"/>
        </a:xfrm>
      </p:grpSpPr>
      <p:pic>
        <p:nvPicPr>
          <p:cNvPr id="95" name="Google Shape;95;p17" descr="Picture 4"/>
          <p:cNvPicPr preferRelativeResize="0"/>
          <p:nvPr/>
        </p:nvPicPr>
        <p:blipFill rotWithShape="1">
          <a:blip r:embed="rId2">
            <a:alphaModFix/>
          </a:blip>
          <a:srcRect/>
          <a:stretch/>
        </p:blipFill>
        <p:spPr>
          <a:xfrm>
            <a:off x="761" y="427"/>
            <a:ext cx="12190478" cy="6857144"/>
          </a:xfrm>
          <a:prstGeom prst="rect">
            <a:avLst/>
          </a:prstGeom>
          <a:noFill/>
          <a:ln>
            <a:noFill/>
          </a:ln>
        </p:spPr>
      </p:pic>
      <p:sp>
        <p:nvSpPr>
          <p:cNvPr id="96" name="Google Shape;96;p17"/>
          <p:cNvSpPr/>
          <p:nvPr/>
        </p:nvSpPr>
        <p:spPr>
          <a:xfrm>
            <a:off x="-1" y="889092"/>
            <a:ext cx="146101" cy="351693"/>
          </a:xfrm>
          <a:prstGeom prst="rect">
            <a:avLst/>
          </a:prstGeom>
          <a:solidFill>
            <a:srgbClr val="1A4652"/>
          </a:solidFill>
          <a:ln>
            <a:noFill/>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sp>
        <p:nvSpPr>
          <p:cNvPr id="97" name="Google Shape;97;p17"/>
          <p:cNvSpPr txBox="1">
            <a:spLocks noGrp="1"/>
          </p:cNvSpPr>
          <p:nvPr>
            <p:ph type="body" idx="1"/>
          </p:nvPr>
        </p:nvSpPr>
        <p:spPr>
          <a:xfrm>
            <a:off x="281009" y="745829"/>
            <a:ext cx="11293675" cy="707886"/>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1A4652"/>
              </a:buClr>
              <a:buSzPts val="4000"/>
              <a:buFont typeface="Palanquin"/>
              <a:buNone/>
              <a:defRPr sz="4000" b="1">
                <a:solidFill>
                  <a:srgbClr val="1A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7"/>
          <p:cNvSpPr txBox="1">
            <a:spLocks noGrp="1"/>
          </p:cNvSpPr>
          <p:nvPr>
            <p:ph type="body" idx="2"/>
          </p:nvPr>
        </p:nvSpPr>
        <p:spPr>
          <a:xfrm>
            <a:off x="281009" y="1779812"/>
            <a:ext cx="11237400" cy="4089476"/>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184652"/>
              </a:buClr>
              <a:buSzPts val="1800"/>
              <a:buFont typeface="Palanquin"/>
              <a:buNone/>
              <a:defRPr sz="1800" b="0" i="0" u="none" strike="noStrike" cap="none">
                <a:solidFill>
                  <a:srgbClr val="18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7"/>
          <p:cNvSpPr txBox="1"/>
          <p:nvPr/>
        </p:nvSpPr>
        <p:spPr>
          <a:xfrm>
            <a:off x="9359097" y="6443728"/>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BE" sz="1200" b="0" i="0" u="none" strike="noStrike" cap="none">
                <a:solidFill>
                  <a:srgbClr val="899296"/>
                </a:solidFill>
                <a:latin typeface="Palanquin"/>
                <a:ea typeface="Palanquin"/>
                <a:cs typeface="Palanquin"/>
                <a:sym typeface="Palanquin"/>
              </a:rPr>
              <a:t>‹nr.›</a:t>
            </a:fld>
            <a:endParaRPr sz="1200" b="0" i="0" u="none" strike="noStrike" cap="none">
              <a:solidFill>
                <a:srgbClr val="899296"/>
              </a:solidFill>
              <a:latin typeface="Palanquin"/>
              <a:ea typeface="Palanquin"/>
              <a:cs typeface="Palanquin"/>
              <a:sym typeface="Palanquin"/>
            </a:endParaRPr>
          </a:p>
        </p:txBody>
      </p:sp>
      <p:pic>
        <p:nvPicPr>
          <p:cNvPr id="100" name="Google Shape;100;p17"/>
          <p:cNvPicPr preferRelativeResize="0"/>
          <p:nvPr/>
        </p:nvPicPr>
        <p:blipFill rotWithShape="1">
          <a:blip r:embed="rId3">
            <a:alphaModFix/>
          </a:blip>
          <a:srcRect/>
          <a:stretch/>
        </p:blipFill>
        <p:spPr>
          <a:xfrm>
            <a:off x="9697409" y="5835677"/>
            <a:ext cx="2893816" cy="848931"/>
          </a:xfrm>
          <a:prstGeom prst="rect">
            <a:avLst/>
          </a:prstGeom>
          <a:noFill/>
          <a:ln>
            <a:noFill/>
          </a:ln>
        </p:spPr>
      </p:pic>
      <p:cxnSp>
        <p:nvCxnSpPr>
          <p:cNvPr id="101" name="Google Shape;101;p17"/>
          <p:cNvCxnSpPr/>
          <p:nvPr/>
        </p:nvCxnSpPr>
        <p:spPr>
          <a:xfrm rot="10800000" flipH="1">
            <a:off x="281009" y="6570372"/>
            <a:ext cx="3643745" cy="1"/>
          </a:xfrm>
          <a:prstGeom prst="straightConnector1">
            <a:avLst/>
          </a:prstGeom>
          <a:noFill/>
          <a:ln w="19050" cap="flat" cmpd="sng">
            <a:solidFill>
              <a:srgbClr val="000066"/>
            </a:solidFill>
            <a:prstDash val="solid"/>
            <a:miter lim="800000"/>
            <a:headEnd type="none" w="sm" len="sm"/>
            <a:tailEnd type="none" w="sm" len="sm"/>
          </a:ln>
        </p:spPr>
      </p:cxnSp>
      <p:pic>
        <p:nvPicPr>
          <p:cNvPr id="102" name="Google Shape;102;p17"/>
          <p:cNvPicPr preferRelativeResize="0"/>
          <p:nvPr/>
        </p:nvPicPr>
        <p:blipFill rotWithShape="1">
          <a:blip r:embed="rId4">
            <a:alphaModFix/>
          </a:blip>
          <a:srcRect/>
          <a:stretch/>
        </p:blipFill>
        <p:spPr>
          <a:xfrm>
            <a:off x="281008" y="5716217"/>
            <a:ext cx="1446664" cy="85415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Slide 1">
  <p:cSld name="Picture Slide 1">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8"/>
          <p:cNvSpPr/>
          <p:nvPr/>
        </p:nvSpPr>
        <p:spPr>
          <a:xfrm>
            <a:off x="0" y="0"/>
            <a:ext cx="4343400" cy="6858000"/>
          </a:xfrm>
          <a:prstGeom prst="rect">
            <a:avLst/>
          </a:prstGeom>
          <a:solidFill>
            <a:srgbClr val="D9D9D9"/>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sp>
        <p:nvSpPr>
          <p:cNvPr id="105" name="Google Shape;105;p18"/>
          <p:cNvSpPr/>
          <p:nvPr/>
        </p:nvSpPr>
        <p:spPr>
          <a:xfrm>
            <a:off x="4343400" y="2170444"/>
            <a:ext cx="146100" cy="351693"/>
          </a:xfrm>
          <a:prstGeom prst="rect">
            <a:avLst/>
          </a:prstGeom>
          <a:solidFill>
            <a:srgbClr val="008990"/>
          </a:solidFill>
          <a:ln>
            <a:noFill/>
          </a:ln>
        </p:spPr>
        <p:txBody>
          <a:bodyPr spcFirstLastPara="1" wrap="square" lIns="45700" tIns="45700" rIns="45700" bIns="45700" anchor="ctr" anchorCtr="0">
            <a:noAutofit/>
          </a:bodyPr>
          <a:lstStyle/>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alanquin"/>
              <a:ea typeface="Palanquin"/>
              <a:cs typeface="Palanquin"/>
              <a:sym typeface="Palanquin"/>
            </a:endParaRPr>
          </a:p>
        </p:txBody>
      </p:sp>
      <p:sp>
        <p:nvSpPr>
          <p:cNvPr id="106" name="Google Shape;106;p18"/>
          <p:cNvSpPr txBox="1">
            <a:spLocks noGrp="1"/>
          </p:cNvSpPr>
          <p:nvPr>
            <p:ph type="body" idx="1"/>
          </p:nvPr>
        </p:nvSpPr>
        <p:spPr>
          <a:xfrm>
            <a:off x="4624409" y="2027180"/>
            <a:ext cx="5574033" cy="707886"/>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0"/>
              </a:spcBef>
              <a:spcAft>
                <a:spcPts val="0"/>
              </a:spcAft>
              <a:buClr>
                <a:srgbClr val="008990"/>
              </a:buClr>
              <a:buSzPts val="4000"/>
              <a:buFont typeface="Palanquin"/>
              <a:buNone/>
              <a:defRPr sz="4000" b="1">
                <a:solidFill>
                  <a:srgbClr val="008990"/>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8"/>
          <p:cNvSpPr txBox="1">
            <a:spLocks noGrp="1"/>
          </p:cNvSpPr>
          <p:nvPr>
            <p:ph type="body" idx="2"/>
          </p:nvPr>
        </p:nvSpPr>
        <p:spPr>
          <a:xfrm>
            <a:off x="4624409" y="2875333"/>
            <a:ext cx="5574033" cy="2338694"/>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rgbClr val="184652"/>
              </a:buClr>
              <a:buSzPts val="1800"/>
              <a:buFont typeface="Palanquin"/>
              <a:buNone/>
              <a:defRPr sz="1800" b="0" i="0" u="none" strike="noStrike" cap="none">
                <a:solidFill>
                  <a:srgbClr val="184652"/>
                </a:solidFill>
                <a:latin typeface="Palanquin"/>
                <a:ea typeface="Palanquin"/>
                <a:cs typeface="Palanquin"/>
                <a:sym typeface="Palanquin"/>
              </a:defRPr>
            </a:lvl1pPr>
            <a:lvl2pPr marL="914400" lvl="1" indent="-342900" algn="l">
              <a:lnSpc>
                <a:spcPct val="90000"/>
              </a:lnSpc>
              <a:spcBef>
                <a:spcPts val="500"/>
              </a:spcBef>
              <a:spcAft>
                <a:spcPts val="0"/>
              </a:spcAft>
              <a:buClr>
                <a:srgbClr val="184652"/>
              </a:buClr>
              <a:buSzPts val="1800"/>
              <a:buChar char="•"/>
              <a:defRPr/>
            </a:lvl2pPr>
            <a:lvl3pPr marL="1371600" lvl="2" indent="-342900" algn="l">
              <a:lnSpc>
                <a:spcPct val="90000"/>
              </a:lnSpc>
              <a:spcBef>
                <a:spcPts val="500"/>
              </a:spcBef>
              <a:spcAft>
                <a:spcPts val="0"/>
              </a:spcAft>
              <a:buClr>
                <a:srgbClr val="184652"/>
              </a:buClr>
              <a:buSzPts val="1800"/>
              <a:buChar char="•"/>
              <a:defRPr/>
            </a:lvl3pPr>
            <a:lvl4pPr marL="1828800" lvl="3" indent="-342900" algn="l">
              <a:lnSpc>
                <a:spcPct val="90000"/>
              </a:lnSpc>
              <a:spcBef>
                <a:spcPts val="500"/>
              </a:spcBef>
              <a:spcAft>
                <a:spcPts val="0"/>
              </a:spcAft>
              <a:buClr>
                <a:srgbClr val="184652"/>
              </a:buClr>
              <a:buSzPts val="1800"/>
              <a:buChar char="•"/>
              <a:defRPr/>
            </a:lvl4pPr>
            <a:lvl5pPr marL="2286000" lvl="4" indent="-342900" algn="l">
              <a:lnSpc>
                <a:spcPct val="90000"/>
              </a:lnSpc>
              <a:spcBef>
                <a:spcPts val="500"/>
              </a:spcBef>
              <a:spcAft>
                <a:spcPts val="0"/>
              </a:spcAft>
              <a:buClr>
                <a:srgbClr val="18465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8"/>
          <p:cNvSpPr>
            <a:spLocks noGrp="1"/>
          </p:cNvSpPr>
          <p:nvPr>
            <p:ph type="pic" idx="3"/>
          </p:nvPr>
        </p:nvSpPr>
        <p:spPr>
          <a:xfrm>
            <a:off x="0" y="0"/>
            <a:ext cx="4337050" cy="6858000"/>
          </a:xfrm>
          <a:prstGeom prst="rect">
            <a:avLst/>
          </a:prstGeom>
          <a:noFill/>
          <a:ln>
            <a:noFill/>
          </a:ln>
        </p:spPr>
      </p:sp>
      <p:pic>
        <p:nvPicPr>
          <p:cNvPr id="109" name="Google Shape;109;p18"/>
          <p:cNvPicPr preferRelativeResize="0"/>
          <p:nvPr/>
        </p:nvPicPr>
        <p:blipFill rotWithShape="1">
          <a:blip r:embed="rId3">
            <a:alphaModFix/>
          </a:blip>
          <a:srcRect/>
          <a:stretch/>
        </p:blipFill>
        <p:spPr>
          <a:xfrm>
            <a:off x="9697409" y="5835677"/>
            <a:ext cx="2893816" cy="848931"/>
          </a:xfrm>
          <a:prstGeom prst="rect">
            <a:avLst/>
          </a:prstGeom>
          <a:noFill/>
          <a:ln>
            <a:noFill/>
          </a:ln>
        </p:spPr>
      </p:pic>
      <p:cxnSp>
        <p:nvCxnSpPr>
          <p:cNvPr id="110" name="Google Shape;110;p18"/>
          <p:cNvCxnSpPr/>
          <p:nvPr/>
        </p:nvCxnSpPr>
        <p:spPr>
          <a:xfrm rot="10800000" flipH="1">
            <a:off x="4624409" y="6585549"/>
            <a:ext cx="3643745" cy="1"/>
          </a:xfrm>
          <a:prstGeom prst="straightConnector1">
            <a:avLst/>
          </a:prstGeom>
          <a:noFill/>
          <a:ln w="19050" cap="flat" cmpd="sng">
            <a:solidFill>
              <a:srgbClr val="000066"/>
            </a:solidFill>
            <a:prstDash val="solid"/>
            <a:miter lim="800000"/>
            <a:headEnd type="none" w="sm" len="sm"/>
            <a:tailEnd type="none" w="sm" len="sm"/>
          </a:ln>
        </p:spPr>
      </p:cxnSp>
      <p:pic>
        <p:nvPicPr>
          <p:cNvPr id="111" name="Google Shape;111;p18"/>
          <p:cNvPicPr preferRelativeResize="0"/>
          <p:nvPr/>
        </p:nvPicPr>
        <p:blipFill rotWithShape="1">
          <a:blip r:embed="rId4">
            <a:alphaModFix/>
          </a:blip>
          <a:srcRect/>
          <a:stretch/>
        </p:blipFill>
        <p:spPr>
          <a:xfrm>
            <a:off x="4624409" y="5731394"/>
            <a:ext cx="1446664" cy="85415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body" idx="1"/>
          </p:nvPr>
        </p:nvSpPr>
        <p:spPr>
          <a:xfrm>
            <a:off x="838200" y="1825625"/>
            <a:ext cx="10515600" cy="427908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184652"/>
              </a:buClr>
              <a:buSzPts val="1800"/>
              <a:buFont typeface="Arial"/>
              <a:buNone/>
              <a:defRPr sz="1800" b="0" i="0" u="none" strike="noStrike" cap="none">
                <a:solidFill>
                  <a:srgbClr val="184652"/>
                </a:solidFill>
                <a:latin typeface="Palanquin"/>
                <a:ea typeface="Palanquin"/>
                <a:cs typeface="Palanquin"/>
                <a:sym typeface="Palanquin"/>
              </a:defRPr>
            </a:lvl1pPr>
            <a:lvl2pPr marL="914400" marR="0" lvl="1" indent="-342900" algn="l" rtl="0">
              <a:lnSpc>
                <a:spcPct val="90000"/>
              </a:lnSpc>
              <a:spcBef>
                <a:spcPts val="500"/>
              </a:spcBef>
              <a:spcAft>
                <a:spcPts val="0"/>
              </a:spcAft>
              <a:buClr>
                <a:srgbClr val="184652"/>
              </a:buClr>
              <a:buSzPts val="1800"/>
              <a:buFont typeface="Arial"/>
              <a:buChar char="•"/>
              <a:defRPr sz="1800" b="0" i="0" u="none" strike="noStrike" cap="none">
                <a:solidFill>
                  <a:srgbClr val="184652"/>
                </a:solidFill>
                <a:latin typeface="Palanquin"/>
                <a:ea typeface="Palanquin"/>
                <a:cs typeface="Palanquin"/>
                <a:sym typeface="Palanquin"/>
              </a:defRPr>
            </a:lvl2pPr>
            <a:lvl3pPr marL="1371600" marR="0" lvl="2" indent="-330200" algn="l" rtl="0">
              <a:lnSpc>
                <a:spcPct val="90000"/>
              </a:lnSpc>
              <a:spcBef>
                <a:spcPts val="500"/>
              </a:spcBef>
              <a:spcAft>
                <a:spcPts val="0"/>
              </a:spcAft>
              <a:buClr>
                <a:srgbClr val="184652"/>
              </a:buClr>
              <a:buSzPts val="1600"/>
              <a:buFont typeface="Arial"/>
              <a:buChar char="•"/>
              <a:defRPr sz="1600" b="0" i="0" u="none" strike="noStrike" cap="none">
                <a:solidFill>
                  <a:srgbClr val="184652"/>
                </a:solidFill>
                <a:latin typeface="Palanquin"/>
                <a:ea typeface="Palanquin"/>
                <a:cs typeface="Palanquin"/>
                <a:sym typeface="Palanquin"/>
              </a:defRPr>
            </a:lvl3pPr>
            <a:lvl4pPr marL="1828800" marR="0" lvl="3" indent="-330200" algn="l" rtl="0">
              <a:lnSpc>
                <a:spcPct val="90000"/>
              </a:lnSpc>
              <a:spcBef>
                <a:spcPts val="500"/>
              </a:spcBef>
              <a:spcAft>
                <a:spcPts val="0"/>
              </a:spcAft>
              <a:buClr>
                <a:srgbClr val="184652"/>
              </a:buClr>
              <a:buSzPts val="1600"/>
              <a:buFont typeface="Arial"/>
              <a:buChar char="•"/>
              <a:defRPr sz="1600" b="0" i="0" u="none" strike="noStrike" cap="none">
                <a:solidFill>
                  <a:srgbClr val="184652"/>
                </a:solidFill>
                <a:latin typeface="Palanquin"/>
                <a:ea typeface="Palanquin"/>
                <a:cs typeface="Palanquin"/>
                <a:sym typeface="Palanquin"/>
              </a:defRPr>
            </a:lvl4pPr>
            <a:lvl5pPr marL="2286000" marR="0" lvl="4" indent="-317500" algn="l" rtl="0">
              <a:lnSpc>
                <a:spcPct val="90000"/>
              </a:lnSpc>
              <a:spcBef>
                <a:spcPts val="500"/>
              </a:spcBef>
              <a:spcAft>
                <a:spcPts val="0"/>
              </a:spcAft>
              <a:buClr>
                <a:srgbClr val="184652"/>
              </a:buClr>
              <a:buSzPts val="1400"/>
              <a:buFont typeface="Arial"/>
              <a:buChar char="•"/>
              <a:defRPr sz="1400" b="0" i="0" u="none" strike="noStrike" cap="none">
                <a:solidFill>
                  <a:srgbClr val="184652"/>
                </a:solidFill>
                <a:latin typeface="Palanquin"/>
                <a:ea typeface="Palanquin"/>
                <a:cs typeface="Palanquin"/>
                <a:sym typeface="Palanqu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nquin"/>
                <a:ea typeface="Palanquin"/>
                <a:cs typeface="Palanquin"/>
                <a:sym typeface="Palanqu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nquin"/>
                <a:ea typeface="Palanquin"/>
                <a:cs typeface="Palanquin"/>
                <a:sym typeface="Palanqu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nquin"/>
                <a:ea typeface="Palanquin"/>
                <a:cs typeface="Palanquin"/>
                <a:sym typeface="Palanqu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alanquin"/>
                <a:ea typeface="Palanquin"/>
                <a:cs typeface="Palanquin"/>
                <a:sym typeface="Palanquin"/>
              </a:defRPr>
            </a:lvl9pPr>
          </a:lstStyle>
          <a:p>
            <a:endParaRPr/>
          </a:p>
        </p:txBody>
      </p:sp>
      <p:sp>
        <p:nvSpPr>
          <p:cNvPr id="11" name="Google Shape;11;p7"/>
          <p:cNvSpPr txBox="1"/>
          <p:nvPr/>
        </p:nvSpPr>
        <p:spPr>
          <a:xfrm>
            <a:off x="9359097" y="6443728"/>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BE" sz="1200" b="0" i="0" u="none" strike="noStrike" cap="none">
                <a:solidFill>
                  <a:srgbClr val="899296"/>
                </a:solidFill>
                <a:latin typeface="Palanquin"/>
                <a:ea typeface="Palanquin"/>
                <a:cs typeface="Palanquin"/>
                <a:sym typeface="Palanquin"/>
              </a:rPr>
              <a:t>‹nr.›</a:t>
            </a:fld>
            <a:endParaRPr sz="1200" b="0" i="0" u="none" strike="noStrike" cap="none">
              <a:solidFill>
                <a:srgbClr val="899296"/>
              </a:solidFill>
              <a:latin typeface="Palanquin"/>
              <a:ea typeface="Palanquin"/>
              <a:cs typeface="Palanquin"/>
              <a:sym typeface="Palanquin"/>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body" idx="1"/>
          </p:nvPr>
        </p:nvSpPr>
        <p:spPr>
          <a:xfrm>
            <a:off x="731103" y="4688544"/>
            <a:ext cx="8083384" cy="1754286"/>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1A4652"/>
              </a:buClr>
              <a:buSzPts val="6000"/>
              <a:buFont typeface="Palanquin"/>
              <a:buNone/>
            </a:pPr>
            <a:r>
              <a:rPr lang="fr-BE" sz="5400" dirty="0"/>
              <a:t>Joint </a:t>
            </a:r>
            <a:r>
              <a:rPr lang="fr-BE" sz="5400" dirty="0" smtClean="0"/>
              <a:t>rating </a:t>
            </a:r>
            <a:r>
              <a:rPr lang="fr-BE" sz="5400" dirty="0" smtClean="0"/>
              <a:t>borderline </a:t>
            </a:r>
            <a:r>
              <a:rPr lang="fr-BE" sz="5400" dirty="0" err="1"/>
              <a:t>w</a:t>
            </a:r>
            <a:r>
              <a:rPr lang="fr-BE" sz="5400" dirty="0" err="1" smtClean="0"/>
              <a:t>riting</a:t>
            </a:r>
            <a:r>
              <a:rPr lang="fr-BE" sz="5400" dirty="0" smtClean="0"/>
              <a:t> </a:t>
            </a:r>
            <a:r>
              <a:rPr lang="fr-BE" sz="5400" dirty="0" err="1" smtClean="0"/>
              <a:t>samples</a:t>
            </a:r>
            <a:endParaRPr sz="5400" dirty="0"/>
          </a:p>
        </p:txBody>
      </p:sp>
      <p:sp>
        <p:nvSpPr>
          <p:cNvPr id="137" name="Google Shape;137;p1"/>
          <p:cNvSpPr txBox="1">
            <a:spLocks noGrp="1"/>
          </p:cNvSpPr>
          <p:nvPr>
            <p:ph type="body" idx="2"/>
          </p:nvPr>
        </p:nvSpPr>
        <p:spPr>
          <a:xfrm>
            <a:off x="992735" y="743674"/>
            <a:ext cx="8220788" cy="2454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A4652"/>
              </a:buClr>
              <a:buSzPts val="1100"/>
              <a:buNone/>
            </a:pPr>
            <a:r>
              <a:rPr lang="fr-BE" sz="2000" dirty="0" err="1" smtClean="0"/>
              <a:t>September</a:t>
            </a:r>
            <a:r>
              <a:rPr lang="fr-BE" sz="2000" dirty="0" smtClean="0"/>
              <a:t> 5th , 2023 – BILC Workshop Riga</a:t>
            </a:r>
            <a:endParaRPr sz="2000" dirty="0"/>
          </a:p>
        </p:txBody>
      </p:sp>
      <p:sp>
        <p:nvSpPr>
          <p:cNvPr id="138" name="Google Shape;138;p1"/>
          <p:cNvSpPr txBox="1">
            <a:spLocks noGrp="1"/>
          </p:cNvSpPr>
          <p:nvPr>
            <p:ph type="body" idx="3"/>
          </p:nvPr>
        </p:nvSpPr>
        <p:spPr>
          <a:xfrm>
            <a:off x="1407792" y="1281577"/>
            <a:ext cx="10051040" cy="238908"/>
          </a:xfrm>
          <a:prstGeom prst="rect">
            <a:avLst/>
          </a:prstGeom>
          <a:noFill/>
          <a:ln>
            <a:noFill/>
          </a:ln>
        </p:spPr>
        <p:txBody>
          <a:bodyPr spcFirstLastPara="1" wrap="square" lIns="91425" tIns="45700" rIns="91425" bIns="45700" anchor="t" anchorCtr="0">
            <a:noAutofit/>
          </a:bodyPr>
          <a:lstStyle/>
          <a:p>
            <a:r>
              <a:rPr lang="en-GB" i="1" dirty="0"/>
              <a:t> </a:t>
            </a:r>
            <a:endParaRPr lang="en-GB" i="1" dirty="0" smtClean="0"/>
          </a:p>
          <a:p>
            <a:endParaRPr lang="nl-BE" dirty="0"/>
          </a:p>
          <a:p>
            <a:r>
              <a:rPr lang="en-GB" i="1" dirty="0" smtClean="0"/>
              <a:t>	Koen </a:t>
            </a:r>
            <a:r>
              <a:rPr lang="en-GB" i="1" dirty="0"/>
              <a:t>Heylen					</a:t>
            </a:r>
            <a:r>
              <a:rPr lang="en-GB" i="1" dirty="0" smtClean="0"/>
              <a:t>	Inge </a:t>
            </a:r>
            <a:r>
              <a:rPr lang="en-GB" i="1" dirty="0" err="1"/>
              <a:t>Triffaux</a:t>
            </a:r>
            <a:r>
              <a:rPr lang="en-GB" i="1" dirty="0"/>
              <a:t> </a:t>
            </a:r>
            <a:endParaRPr lang="nl-BE" dirty="0"/>
          </a:p>
          <a:p>
            <a:r>
              <a:rPr lang="en-GB" i="1" dirty="0" smtClean="0"/>
              <a:t>	Senior </a:t>
            </a:r>
            <a:r>
              <a:rPr lang="en-GB" i="1" dirty="0"/>
              <a:t>Capt. </a:t>
            </a:r>
            <a:r>
              <a:rPr lang="en-GB" i="1" dirty="0" err="1"/>
              <a:t>Lic</a:t>
            </a:r>
            <a:r>
              <a:rPr lang="en-GB" i="1" dirty="0"/>
              <a:t>. (OF3)					</a:t>
            </a:r>
            <a:r>
              <a:rPr lang="en-GB" i="1" dirty="0" smtClean="0"/>
              <a:t>Teacher </a:t>
            </a:r>
            <a:r>
              <a:rPr lang="en-GB" i="1" dirty="0"/>
              <a:t>– tester </a:t>
            </a:r>
            <a:r>
              <a:rPr lang="en-GB" i="1" dirty="0" err="1"/>
              <a:t>Lic</a:t>
            </a:r>
            <a:r>
              <a:rPr lang="en-GB" i="1" dirty="0"/>
              <a:t>. (CIV A)</a:t>
            </a:r>
            <a:endParaRPr lang="nl-BE" dirty="0"/>
          </a:p>
          <a:p>
            <a:r>
              <a:rPr lang="en-GB" i="1" dirty="0" smtClean="0"/>
              <a:t>	Head </a:t>
            </a:r>
            <a:r>
              <a:rPr lang="en-GB" i="1" dirty="0"/>
              <a:t>English </a:t>
            </a:r>
            <a:r>
              <a:rPr lang="en-GB" i="1" dirty="0" smtClean="0"/>
              <a:t>Chair </a:t>
            </a:r>
            <a:r>
              <a:rPr lang="en-GB" i="1" dirty="0"/>
              <a:t>				</a:t>
            </a:r>
            <a:r>
              <a:rPr lang="en-GB" i="1" dirty="0" smtClean="0"/>
              <a:t>	English </a:t>
            </a:r>
            <a:r>
              <a:rPr lang="en-GB" i="1" dirty="0"/>
              <a:t>Department</a:t>
            </a:r>
            <a:endParaRPr lang="nl-BE" dirty="0"/>
          </a:p>
          <a:p>
            <a:r>
              <a:rPr lang="en-GB" i="1" dirty="0" smtClean="0"/>
              <a:t>	Language </a:t>
            </a:r>
            <a:r>
              <a:rPr lang="en-GB" i="1" dirty="0"/>
              <a:t>Centre 					</a:t>
            </a:r>
            <a:r>
              <a:rPr lang="en-GB" i="1" dirty="0" smtClean="0"/>
              <a:t>	Language </a:t>
            </a:r>
            <a:r>
              <a:rPr lang="en-GB" i="1" dirty="0"/>
              <a:t>Centre</a:t>
            </a:r>
            <a:endParaRPr lang="nl-BE" dirty="0"/>
          </a:p>
          <a:p>
            <a:r>
              <a:rPr lang="en-GB" i="1" dirty="0" smtClean="0"/>
              <a:t>	Royal </a:t>
            </a:r>
            <a:r>
              <a:rPr lang="en-GB" i="1" dirty="0"/>
              <a:t>Military Academy Belgium				NCO School Belgium</a:t>
            </a:r>
            <a:endParaRPr lang="nl-BE" dirty="0"/>
          </a:p>
          <a:p>
            <a:pPr marL="0" lvl="0" indent="0" algn="l" rtl="0">
              <a:lnSpc>
                <a:spcPct val="90000"/>
              </a:lnSpc>
              <a:spcBef>
                <a:spcPts val="0"/>
              </a:spcBef>
              <a:spcAft>
                <a:spcPts val="0"/>
              </a:spcAft>
              <a:buClr>
                <a:srgbClr val="1A4652"/>
              </a:buClr>
              <a:buSzPts val="1100"/>
              <a:buNone/>
            </a:pPr>
            <a:endParaRPr dirty="0"/>
          </a:p>
        </p:txBody>
      </p:sp>
      <p:sp>
        <p:nvSpPr>
          <p:cNvPr id="139" name="Google Shape;139;p1"/>
          <p:cNvSpPr txBox="1">
            <a:spLocks noGrp="1"/>
          </p:cNvSpPr>
          <p:nvPr>
            <p:ph type="body" idx="4"/>
          </p:nvPr>
        </p:nvSpPr>
        <p:spPr>
          <a:xfrm>
            <a:off x="1005016" y="271849"/>
            <a:ext cx="8251761" cy="2363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A4652"/>
              </a:buClr>
              <a:buSzPts val="1300"/>
              <a:buNone/>
            </a:pPr>
            <a:endParaRPr dirty="0"/>
          </a:p>
        </p:txBody>
      </p:sp>
      <p:sp>
        <p:nvSpPr>
          <p:cNvPr id="140" name="Google Shape;140;p1"/>
          <p:cNvSpPr txBox="1"/>
          <p:nvPr/>
        </p:nvSpPr>
        <p:spPr>
          <a:xfrm>
            <a:off x="352162" y="5901969"/>
            <a:ext cx="2115219" cy="9560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5F1E7"/>
              </a:buClr>
              <a:buSzPts val="3000"/>
              <a:buFont typeface="Arial"/>
              <a:buNone/>
            </a:pPr>
            <a:endParaRPr sz="3000" b="1" i="0" u="none" strike="noStrike" cap="none" dirty="0">
              <a:solidFill>
                <a:srgbClr val="F5F1E7"/>
              </a:solidFill>
              <a:latin typeface="Palanquin"/>
              <a:ea typeface="Palanquin"/>
              <a:cs typeface="Palanquin"/>
              <a:sym typeface="Palanquin"/>
            </a:endParaRPr>
          </a:p>
        </p:txBody>
      </p:sp>
      <p:pic>
        <p:nvPicPr>
          <p:cNvPr id="2" name="Afbeelding 1"/>
          <p:cNvPicPr>
            <a:picLocks noChangeAspect="1"/>
          </p:cNvPicPr>
          <p:nvPr/>
        </p:nvPicPr>
        <p:blipFill>
          <a:blip r:embed="rId3"/>
          <a:stretch>
            <a:fillRect/>
          </a:stretch>
        </p:blipFill>
        <p:spPr>
          <a:xfrm>
            <a:off x="6806719" y="1873127"/>
            <a:ext cx="951058" cy="1694835"/>
          </a:xfrm>
          <a:prstGeom prst="rect">
            <a:avLst/>
          </a:prstGeom>
        </p:spPr>
      </p:pic>
      <p:pic>
        <p:nvPicPr>
          <p:cNvPr id="3" name="Afbeelding 2"/>
          <p:cNvPicPr>
            <a:picLocks noChangeAspect="1"/>
          </p:cNvPicPr>
          <p:nvPr/>
        </p:nvPicPr>
        <p:blipFill>
          <a:blip r:embed="rId4"/>
          <a:stretch>
            <a:fillRect/>
          </a:stretch>
        </p:blipFill>
        <p:spPr>
          <a:xfrm>
            <a:off x="502510" y="2107668"/>
            <a:ext cx="1252484" cy="125248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
          <p:cNvSpPr txBox="1">
            <a:spLocks noGrp="1"/>
          </p:cNvSpPr>
          <p:nvPr>
            <p:ph type="body" idx="1"/>
          </p:nvPr>
        </p:nvSpPr>
        <p:spPr>
          <a:xfrm>
            <a:off x="281008" y="745829"/>
            <a:ext cx="11166353" cy="707886"/>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8990"/>
              </a:buClr>
              <a:buSzPts val="4000"/>
              <a:buFont typeface="Palanquin"/>
              <a:buNone/>
            </a:pPr>
            <a:r>
              <a:rPr lang="fr-BE" smtClean="0"/>
              <a:t>Table of contents</a:t>
            </a:r>
            <a:endParaRPr/>
          </a:p>
        </p:txBody>
      </p:sp>
      <p:sp>
        <p:nvSpPr>
          <p:cNvPr id="147" name="Google Shape;147;p2"/>
          <p:cNvSpPr txBox="1">
            <a:spLocks noGrp="1"/>
          </p:cNvSpPr>
          <p:nvPr>
            <p:ph type="body" idx="2"/>
          </p:nvPr>
        </p:nvSpPr>
        <p:spPr>
          <a:xfrm>
            <a:off x="1959338" y="2315675"/>
            <a:ext cx="9488024"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2"/>
              </a:buClr>
              <a:buSzPts val="1800"/>
              <a:buFont typeface="Palanquin"/>
              <a:buNone/>
            </a:pPr>
            <a:r>
              <a:rPr lang="nl-BE" dirty="0" err="1" smtClean="0"/>
              <a:t>Introduction</a:t>
            </a:r>
            <a:endParaRPr dirty="0"/>
          </a:p>
        </p:txBody>
      </p:sp>
      <p:sp>
        <p:nvSpPr>
          <p:cNvPr id="148" name="Google Shape;148;p2"/>
          <p:cNvSpPr txBox="1">
            <a:spLocks noGrp="1"/>
          </p:cNvSpPr>
          <p:nvPr>
            <p:ph type="body" idx="3"/>
          </p:nvPr>
        </p:nvSpPr>
        <p:spPr>
          <a:xfrm>
            <a:off x="1959338" y="2944368"/>
            <a:ext cx="9488024"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2"/>
              </a:buClr>
              <a:buSzPts val="1800"/>
              <a:buFont typeface="Palanquin"/>
              <a:buNone/>
            </a:pPr>
            <a:r>
              <a:rPr lang="fr-BE" dirty="0" smtClean="0"/>
              <a:t>Rating 2 </a:t>
            </a:r>
            <a:r>
              <a:rPr lang="fr-BE" dirty="0" err="1" smtClean="0"/>
              <a:t>Level</a:t>
            </a:r>
            <a:r>
              <a:rPr lang="fr-BE" dirty="0" smtClean="0"/>
              <a:t> 1 </a:t>
            </a:r>
            <a:r>
              <a:rPr lang="fr-BE" dirty="0" err="1" smtClean="0"/>
              <a:t>samples</a:t>
            </a:r>
            <a:endParaRPr dirty="0"/>
          </a:p>
        </p:txBody>
      </p:sp>
      <p:sp>
        <p:nvSpPr>
          <p:cNvPr id="149" name="Google Shape;149;p2"/>
          <p:cNvSpPr txBox="1">
            <a:spLocks noGrp="1"/>
          </p:cNvSpPr>
          <p:nvPr>
            <p:ph type="body" idx="4"/>
          </p:nvPr>
        </p:nvSpPr>
        <p:spPr>
          <a:xfrm>
            <a:off x="1959338" y="3573061"/>
            <a:ext cx="9488024" cy="369332"/>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2"/>
              </a:buClr>
              <a:buSzPts val="1800"/>
              <a:buFont typeface="Palanquin"/>
              <a:buNone/>
            </a:pPr>
            <a:r>
              <a:rPr lang="fr-BE" dirty="0" smtClean="0"/>
              <a:t>Rating 2 </a:t>
            </a:r>
            <a:r>
              <a:rPr lang="fr-BE" dirty="0" err="1" smtClean="0"/>
              <a:t>Level</a:t>
            </a:r>
            <a:r>
              <a:rPr lang="fr-BE" dirty="0" smtClean="0"/>
              <a:t> 2 </a:t>
            </a:r>
            <a:r>
              <a:rPr lang="fr-BE" dirty="0" err="1" smtClean="0"/>
              <a:t>samples</a:t>
            </a:r>
            <a:endParaRPr dirty="0"/>
          </a:p>
        </p:txBody>
      </p:sp>
      <p:sp>
        <p:nvSpPr>
          <p:cNvPr id="150" name="Google Shape;150;p2"/>
          <p:cNvSpPr txBox="1">
            <a:spLocks noGrp="1"/>
          </p:cNvSpPr>
          <p:nvPr>
            <p:ph type="body" idx="5"/>
          </p:nvPr>
        </p:nvSpPr>
        <p:spPr>
          <a:xfrm>
            <a:off x="1959338" y="4868757"/>
            <a:ext cx="9488100" cy="3693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1800"/>
              <a:buFont typeface="Palanquin"/>
              <a:buNone/>
            </a:pPr>
            <a:r>
              <a:rPr lang="fr-BE" dirty="0" smtClean="0">
                <a:solidFill>
                  <a:schemeClr val="dk1"/>
                </a:solidFill>
              </a:rPr>
              <a:t>Food for </a:t>
            </a:r>
            <a:r>
              <a:rPr lang="fr-BE" dirty="0" err="1" smtClean="0">
                <a:solidFill>
                  <a:schemeClr val="dk1"/>
                </a:solidFill>
              </a:rPr>
              <a:t>thought</a:t>
            </a:r>
            <a:endParaRPr dirty="0"/>
          </a:p>
        </p:txBody>
      </p:sp>
      <p:sp>
        <p:nvSpPr>
          <p:cNvPr id="151" name="Google Shape;151;p2"/>
          <p:cNvSpPr txBox="1">
            <a:spLocks noGrp="1"/>
          </p:cNvSpPr>
          <p:nvPr>
            <p:ph type="body" idx="7"/>
          </p:nvPr>
        </p:nvSpPr>
        <p:spPr>
          <a:xfrm>
            <a:off x="1068800" y="2246070"/>
            <a:ext cx="533400" cy="498475"/>
          </a:xfrm>
          <a:prstGeom prst="rect">
            <a:avLst/>
          </a:prstGeom>
          <a:solidFill>
            <a:srgbClr val="00899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400"/>
              <a:buNone/>
            </a:pPr>
            <a:r>
              <a:rPr lang="fr-BE" smtClean="0"/>
              <a:t>1</a:t>
            </a:r>
            <a:endParaRPr/>
          </a:p>
        </p:txBody>
      </p:sp>
      <p:sp>
        <p:nvSpPr>
          <p:cNvPr id="152" name="Google Shape;152;p2"/>
          <p:cNvSpPr txBox="1">
            <a:spLocks noGrp="1"/>
          </p:cNvSpPr>
          <p:nvPr>
            <p:ph type="body" idx="8"/>
          </p:nvPr>
        </p:nvSpPr>
        <p:spPr>
          <a:xfrm>
            <a:off x="1068800" y="2879796"/>
            <a:ext cx="533400" cy="498475"/>
          </a:xfrm>
          <a:prstGeom prst="rect">
            <a:avLst/>
          </a:prstGeom>
          <a:solidFill>
            <a:srgbClr val="00899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400"/>
              <a:buNone/>
            </a:pPr>
            <a:r>
              <a:rPr lang="fr-BE" smtClean="0"/>
              <a:t>2</a:t>
            </a:r>
            <a:endParaRPr/>
          </a:p>
        </p:txBody>
      </p:sp>
      <p:sp>
        <p:nvSpPr>
          <p:cNvPr id="153" name="Google Shape;153;p2"/>
          <p:cNvSpPr txBox="1">
            <a:spLocks noGrp="1"/>
          </p:cNvSpPr>
          <p:nvPr>
            <p:ph type="body" idx="9"/>
          </p:nvPr>
        </p:nvSpPr>
        <p:spPr>
          <a:xfrm>
            <a:off x="1068800" y="3513522"/>
            <a:ext cx="533400" cy="498475"/>
          </a:xfrm>
          <a:prstGeom prst="rect">
            <a:avLst/>
          </a:prstGeom>
          <a:solidFill>
            <a:srgbClr val="00899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400"/>
              <a:buNone/>
            </a:pPr>
            <a:r>
              <a:rPr lang="fr-BE" smtClean="0"/>
              <a:t>3</a:t>
            </a:r>
            <a:endParaRPr/>
          </a:p>
        </p:txBody>
      </p:sp>
      <p:sp>
        <p:nvSpPr>
          <p:cNvPr id="154" name="Google Shape;154;p2"/>
          <p:cNvSpPr txBox="1">
            <a:spLocks noGrp="1"/>
          </p:cNvSpPr>
          <p:nvPr>
            <p:ph type="body" idx="13"/>
          </p:nvPr>
        </p:nvSpPr>
        <p:spPr>
          <a:xfrm>
            <a:off x="1068800" y="4158823"/>
            <a:ext cx="533400" cy="498475"/>
          </a:xfrm>
          <a:prstGeom prst="rect">
            <a:avLst/>
          </a:prstGeom>
          <a:solidFill>
            <a:srgbClr val="00899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400"/>
              <a:buNone/>
            </a:pPr>
            <a:r>
              <a:rPr lang="fr-BE" smtClean="0"/>
              <a:t>4</a:t>
            </a:r>
            <a:endParaRPr/>
          </a:p>
        </p:txBody>
      </p:sp>
      <p:sp>
        <p:nvSpPr>
          <p:cNvPr id="155" name="Google Shape;155;p2"/>
          <p:cNvSpPr txBox="1">
            <a:spLocks noGrp="1"/>
          </p:cNvSpPr>
          <p:nvPr>
            <p:ph type="body" idx="13"/>
          </p:nvPr>
        </p:nvSpPr>
        <p:spPr>
          <a:xfrm>
            <a:off x="1068800" y="4804123"/>
            <a:ext cx="533400" cy="498600"/>
          </a:xfrm>
          <a:prstGeom prst="rect">
            <a:avLst/>
          </a:prstGeom>
          <a:solidFill>
            <a:srgbClr val="00899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400"/>
              <a:buNone/>
            </a:pPr>
            <a:r>
              <a:rPr lang="fr-BE" smtClean="0"/>
              <a:t>5</a:t>
            </a:r>
            <a:endParaRPr/>
          </a:p>
        </p:txBody>
      </p:sp>
      <p:sp>
        <p:nvSpPr>
          <p:cNvPr id="156" name="Google Shape;156;p2"/>
          <p:cNvSpPr txBox="1">
            <a:spLocks noGrp="1"/>
          </p:cNvSpPr>
          <p:nvPr>
            <p:ph type="body" idx="5"/>
          </p:nvPr>
        </p:nvSpPr>
        <p:spPr>
          <a:xfrm>
            <a:off x="1959288" y="4220919"/>
            <a:ext cx="9488100" cy="3693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800"/>
              <a:buNone/>
            </a:pPr>
            <a:r>
              <a:rPr lang="fr-BE" dirty="0" smtClean="0">
                <a:solidFill>
                  <a:schemeClr val="dk1"/>
                </a:solidFill>
              </a:rPr>
              <a:t>Rating 2 </a:t>
            </a:r>
            <a:r>
              <a:rPr lang="fr-BE" dirty="0" err="1" smtClean="0">
                <a:solidFill>
                  <a:schemeClr val="dk1"/>
                </a:solidFill>
              </a:rPr>
              <a:t>Level</a:t>
            </a:r>
            <a:r>
              <a:rPr lang="fr-BE" dirty="0" smtClean="0">
                <a:solidFill>
                  <a:schemeClr val="dk1"/>
                </a:solidFill>
              </a:rPr>
              <a:t> 3 </a:t>
            </a:r>
            <a:r>
              <a:rPr lang="fr-BE" dirty="0" err="1" smtClean="0">
                <a:solidFill>
                  <a:schemeClr val="dk1"/>
                </a:solidFill>
              </a:rPr>
              <a:t>samples</a:t>
            </a:r>
            <a:endParaRPr dirty="0"/>
          </a:p>
        </p:txBody>
      </p:sp>
      <p:pic>
        <p:nvPicPr>
          <p:cNvPr id="14" name="Afbeelding 13"/>
          <p:cNvPicPr>
            <a:picLocks noChangeAspect="1"/>
          </p:cNvPicPr>
          <p:nvPr/>
        </p:nvPicPr>
        <p:blipFill>
          <a:blip r:embed="rId3"/>
          <a:stretch>
            <a:fillRect/>
          </a:stretch>
        </p:blipFill>
        <p:spPr>
          <a:xfrm>
            <a:off x="6393385" y="5682747"/>
            <a:ext cx="623083" cy="11103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
          <p:cNvSpPr txBox="1">
            <a:spLocks noGrp="1"/>
          </p:cNvSpPr>
          <p:nvPr>
            <p:ph type="body" idx="1"/>
          </p:nvPr>
        </p:nvSpPr>
        <p:spPr>
          <a:xfrm>
            <a:off x="281008" y="745829"/>
            <a:ext cx="11166300" cy="7080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8990"/>
              </a:buClr>
              <a:buSzPts val="4000"/>
              <a:buFont typeface="Palanquin"/>
              <a:buNone/>
            </a:pPr>
            <a:r>
              <a:rPr lang="fr-BE" dirty="0" smtClean="0"/>
              <a:t>20-second speed introduction</a:t>
            </a:r>
            <a:endParaRPr dirty="0"/>
          </a:p>
        </p:txBody>
      </p:sp>
      <p:sp>
        <p:nvSpPr>
          <p:cNvPr id="163" name="Google Shape;163;p4"/>
          <p:cNvSpPr txBox="1">
            <a:spLocks noGrp="1"/>
          </p:cNvSpPr>
          <p:nvPr>
            <p:ph type="body" idx="2"/>
          </p:nvPr>
        </p:nvSpPr>
        <p:spPr>
          <a:xfrm>
            <a:off x="281009" y="1779811"/>
            <a:ext cx="11237400" cy="4076239"/>
          </a:xfrm>
          <a:prstGeom prst="rect">
            <a:avLst/>
          </a:prstGeom>
          <a:noFill/>
          <a:ln>
            <a:noFill/>
          </a:ln>
        </p:spPr>
        <p:txBody>
          <a:bodyPr spcFirstLastPara="1" wrap="square" lIns="91425" tIns="45700" rIns="91425" bIns="45700" anchor="t" anchorCtr="0">
            <a:noAutofit/>
          </a:bodyPr>
          <a:lstStyle/>
          <a:p>
            <a:pPr marL="457200" lvl="0" indent="-431800" algn="l" rtl="0">
              <a:spcBef>
                <a:spcPts val="0"/>
              </a:spcBef>
              <a:spcAft>
                <a:spcPts val="0"/>
              </a:spcAft>
              <a:buClr>
                <a:schemeClr val="dk1"/>
              </a:buClr>
              <a:buSzPts val="3200"/>
              <a:buChar char="●"/>
            </a:pPr>
            <a:r>
              <a:rPr lang="fr-BE" sz="3200" b="1" dirty="0" smtClean="0">
                <a:solidFill>
                  <a:schemeClr val="dk1"/>
                </a:solidFill>
              </a:rPr>
              <a:t>Name</a:t>
            </a:r>
          </a:p>
          <a:p>
            <a:pPr marL="457200" lvl="0" indent="-431800" algn="l" rtl="0">
              <a:spcBef>
                <a:spcPts val="0"/>
              </a:spcBef>
              <a:spcAft>
                <a:spcPts val="0"/>
              </a:spcAft>
              <a:buClr>
                <a:schemeClr val="dk1"/>
              </a:buClr>
              <a:buSzPts val="3200"/>
              <a:buChar char="●"/>
            </a:pPr>
            <a:r>
              <a:rPr lang="fr-BE" sz="3200" b="1" dirty="0" err="1" smtClean="0">
                <a:solidFill>
                  <a:schemeClr val="dk1"/>
                </a:solidFill>
              </a:rPr>
              <a:t>Function</a:t>
            </a:r>
            <a:endParaRPr lang="fr-BE" sz="3200" b="1" dirty="0" smtClean="0">
              <a:solidFill>
                <a:schemeClr val="dk1"/>
              </a:solidFill>
            </a:endParaRPr>
          </a:p>
          <a:p>
            <a:pPr marL="457200" lvl="0" indent="-431800" algn="l" rtl="0">
              <a:spcBef>
                <a:spcPts val="0"/>
              </a:spcBef>
              <a:spcAft>
                <a:spcPts val="0"/>
              </a:spcAft>
              <a:buClr>
                <a:schemeClr val="dk1"/>
              </a:buClr>
              <a:buSzPts val="3200"/>
              <a:buChar char="●"/>
            </a:pPr>
            <a:r>
              <a:rPr lang="nl-BE" sz="3200" b="1" dirty="0" err="1" smtClean="0">
                <a:solidFill>
                  <a:schemeClr val="dk1"/>
                </a:solidFill>
              </a:rPr>
              <a:t>Institute</a:t>
            </a:r>
            <a:endParaRPr lang="nl-BE" sz="3200" b="1" dirty="0" smtClean="0">
              <a:solidFill>
                <a:schemeClr val="dk1"/>
              </a:solidFill>
            </a:endParaRPr>
          </a:p>
          <a:p>
            <a:pPr marL="457200" lvl="0" indent="-431800" algn="l" rtl="0">
              <a:spcBef>
                <a:spcPts val="0"/>
              </a:spcBef>
              <a:spcAft>
                <a:spcPts val="0"/>
              </a:spcAft>
              <a:buClr>
                <a:schemeClr val="dk1"/>
              </a:buClr>
              <a:buSzPts val="3200"/>
              <a:buChar char="●"/>
            </a:pPr>
            <a:r>
              <a:rPr lang="nl-BE" sz="3200" b="1" dirty="0" smtClean="0">
                <a:solidFill>
                  <a:schemeClr val="dk1"/>
                </a:solidFill>
              </a:rPr>
              <a:t>Country</a:t>
            </a:r>
          </a:p>
          <a:p>
            <a:pPr marL="457200" lvl="0" indent="-431800" algn="l" rtl="0">
              <a:spcBef>
                <a:spcPts val="0"/>
              </a:spcBef>
              <a:spcAft>
                <a:spcPts val="0"/>
              </a:spcAft>
              <a:buClr>
                <a:schemeClr val="dk1"/>
              </a:buClr>
              <a:buSzPts val="3200"/>
              <a:buChar char="●"/>
            </a:pPr>
            <a:r>
              <a:rPr lang="nl-BE" sz="3200" b="1" dirty="0" smtClean="0">
                <a:solidFill>
                  <a:schemeClr val="dk1"/>
                </a:solidFill>
              </a:rPr>
              <a:t>Single-level / </a:t>
            </a:r>
            <a:r>
              <a:rPr lang="nl-BE" sz="3200" b="1" dirty="0">
                <a:solidFill>
                  <a:schemeClr val="dk1"/>
                </a:solidFill>
              </a:rPr>
              <a:t>M</a:t>
            </a:r>
            <a:r>
              <a:rPr lang="nl-BE" sz="3200" b="1" dirty="0" smtClean="0">
                <a:solidFill>
                  <a:schemeClr val="dk1"/>
                </a:solidFill>
              </a:rPr>
              <a:t>ulti-level </a:t>
            </a:r>
            <a:r>
              <a:rPr lang="nl-BE" sz="3200" b="1" dirty="0" err="1" smtClean="0">
                <a:solidFill>
                  <a:schemeClr val="dk1"/>
                </a:solidFill>
              </a:rPr>
              <a:t>writing</a:t>
            </a:r>
            <a:r>
              <a:rPr lang="nl-BE" sz="3200" b="1" dirty="0">
                <a:solidFill>
                  <a:schemeClr val="dk1"/>
                </a:solidFill>
              </a:rPr>
              <a:t> </a:t>
            </a:r>
            <a:r>
              <a:rPr lang="nl-BE" sz="3200" b="1" dirty="0" smtClean="0">
                <a:solidFill>
                  <a:schemeClr val="dk1"/>
                </a:solidFill>
              </a:rPr>
              <a:t>tests</a:t>
            </a:r>
          </a:p>
          <a:p>
            <a:pPr marL="457200" lvl="0" indent="-431800" algn="l" rtl="0">
              <a:spcBef>
                <a:spcPts val="0"/>
              </a:spcBef>
              <a:spcAft>
                <a:spcPts val="0"/>
              </a:spcAft>
              <a:buClr>
                <a:schemeClr val="dk1"/>
              </a:buClr>
              <a:buSzPts val="3200"/>
              <a:buChar char="●"/>
            </a:pPr>
            <a:r>
              <a:rPr lang="nl-BE" sz="3200" b="1" dirty="0" smtClean="0">
                <a:solidFill>
                  <a:schemeClr val="dk1"/>
                </a:solidFill>
              </a:rPr>
              <a:t>Paper-</a:t>
            </a:r>
            <a:r>
              <a:rPr lang="nl-BE" sz="3200" b="1" dirty="0" err="1" smtClean="0">
                <a:solidFill>
                  <a:schemeClr val="dk1"/>
                </a:solidFill>
              </a:rPr>
              <a:t>and</a:t>
            </a:r>
            <a:r>
              <a:rPr lang="nl-BE" sz="3200" b="1" dirty="0" smtClean="0">
                <a:solidFill>
                  <a:schemeClr val="dk1"/>
                </a:solidFill>
              </a:rPr>
              <a:t>-pen / Computer</a:t>
            </a:r>
          </a:p>
          <a:p>
            <a:pPr marL="457200" lvl="0" indent="-431800" algn="l" rtl="0">
              <a:spcBef>
                <a:spcPts val="0"/>
              </a:spcBef>
              <a:spcAft>
                <a:spcPts val="0"/>
              </a:spcAft>
              <a:buClr>
                <a:schemeClr val="dk1"/>
              </a:buClr>
              <a:buSzPts val="3200"/>
              <a:buChar char="●"/>
            </a:pPr>
            <a:r>
              <a:rPr lang="nl-BE" sz="3200" b="1" dirty="0" err="1" smtClean="0">
                <a:solidFill>
                  <a:schemeClr val="dk1"/>
                </a:solidFill>
              </a:rPr>
              <a:t>Holistic</a:t>
            </a:r>
            <a:r>
              <a:rPr lang="nl-BE" sz="3200" b="1" dirty="0" smtClean="0">
                <a:solidFill>
                  <a:schemeClr val="dk1"/>
                </a:solidFill>
              </a:rPr>
              <a:t> / </a:t>
            </a:r>
            <a:r>
              <a:rPr lang="nl-BE" sz="3200" b="1" dirty="0" err="1" smtClean="0">
                <a:solidFill>
                  <a:schemeClr val="dk1"/>
                </a:solidFill>
              </a:rPr>
              <a:t>Analytic</a:t>
            </a:r>
            <a:r>
              <a:rPr lang="nl-BE" sz="3200" b="1" dirty="0" smtClean="0">
                <a:solidFill>
                  <a:schemeClr val="dk1"/>
                </a:solidFill>
              </a:rPr>
              <a:t> rating </a:t>
            </a:r>
          </a:p>
          <a:p>
            <a:pPr marL="457200" lvl="0" indent="-431800" algn="l" rtl="0">
              <a:spcBef>
                <a:spcPts val="0"/>
              </a:spcBef>
              <a:spcAft>
                <a:spcPts val="0"/>
              </a:spcAft>
              <a:buClr>
                <a:schemeClr val="dk1"/>
              </a:buClr>
              <a:buSzPts val="3200"/>
              <a:buChar char="●"/>
            </a:pPr>
            <a:endParaRPr sz="3200" b="1" dirty="0">
              <a:solidFill>
                <a:schemeClr val="dk1"/>
              </a:solidFill>
            </a:endParaRPr>
          </a:p>
        </p:txBody>
      </p:sp>
      <p:pic>
        <p:nvPicPr>
          <p:cNvPr id="2" name="Afbeelding 1"/>
          <p:cNvPicPr>
            <a:picLocks noChangeAspect="1"/>
          </p:cNvPicPr>
          <p:nvPr/>
        </p:nvPicPr>
        <p:blipFill>
          <a:blip r:embed="rId3"/>
          <a:stretch>
            <a:fillRect/>
          </a:stretch>
        </p:blipFill>
        <p:spPr>
          <a:xfrm>
            <a:off x="5553235" y="5627248"/>
            <a:ext cx="621846" cy="11095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1b58368215_0_5"/>
          <p:cNvSpPr txBox="1">
            <a:spLocks noGrp="1"/>
          </p:cNvSpPr>
          <p:nvPr>
            <p:ph type="body" idx="1"/>
          </p:nvPr>
        </p:nvSpPr>
        <p:spPr>
          <a:xfrm>
            <a:off x="281008" y="745829"/>
            <a:ext cx="11166300" cy="7080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8990"/>
              </a:buClr>
              <a:buSzPts val="4000"/>
              <a:buFont typeface="Palanquin"/>
              <a:buNone/>
            </a:pPr>
            <a:r>
              <a:rPr lang="fr-BE" dirty="0" smtClean="0"/>
              <a:t>Rating </a:t>
            </a:r>
            <a:r>
              <a:rPr lang="fr-BE" dirty="0" err="1" smtClean="0"/>
              <a:t>level</a:t>
            </a:r>
            <a:r>
              <a:rPr lang="fr-BE" dirty="0" smtClean="0"/>
              <a:t> 1 </a:t>
            </a:r>
            <a:r>
              <a:rPr lang="fr-BE" dirty="0" err="1" smtClean="0"/>
              <a:t>samples</a:t>
            </a:r>
            <a:endParaRPr dirty="0"/>
          </a:p>
        </p:txBody>
      </p:sp>
      <p:sp>
        <p:nvSpPr>
          <p:cNvPr id="170" name="Google Shape;170;g21b58368215_0_5"/>
          <p:cNvSpPr txBox="1">
            <a:spLocks noGrp="1"/>
          </p:cNvSpPr>
          <p:nvPr>
            <p:ph type="body" idx="2"/>
          </p:nvPr>
        </p:nvSpPr>
        <p:spPr>
          <a:xfrm>
            <a:off x="281008" y="1540913"/>
            <a:ext cx="11237400" cy="4076100"/>
          </a:xfrm>
          <a:prstGeom prst="rect">
            <a:avLst/>
          </a:prstGeom>
          <a:noFill/>
          <a:ln>
            <a:noFill/>
          </a:ln>
        </p:spPr>
        <p:txBody>
          <a:bodyPr spcFirstLastPara="1" wrap="square" lIns="91425" tIns="45700" rIns="91425" bIns="45700" anchor="t" anchorCtr="0">
            <a:noAutofit/>
          </a:bodyPr>
          <a:lstStyle/>
          <a:p>
            <a:pPr marL="0" lvl="0" indent="0"/>
            <a:r>
              <a:rPr lang="en-US" sz="2400" dirty="0"/>
              <a:t>Level 1- Survival</a:t>
            </a:r>
          </a:p>
          <a:p>
            <a:pPr marL="0" lvl="0" indent="0"/>
            <a:endParaRPr lang="en-US" sz="2400" dirty="0"/>
          </a:p>
          <a:p>
            <a:pPr marL="0" lvl="0" indent="0"/>
            <a:r>
              <a:rPr lang="en-US" sz="2400" dirty="0"/>
              <a:t>Can write to meet immediate personal needs. Examples include lists, short notes,</a:t>
            </a:r>
          </a:p>
          <a:p>
            <a:pPr marL="0" lvl="0" indent="0"/>
            <a:r>
              <a:rPr lang="en-US" sz="2400" dirty="0"/>
              <a:t>post cards, short personal letters, phone messages, and invitations as well as filling</a:t>
            </a:r>
          </a:p>
          <a:p>
            <a:pPr marL="0" lvl="0" indent="0"/>
            <a:r>
              <a:rPr lang="en-US" sz="2400" dirty="0"/>
              <a:t>out forms and applications. </a:t>
            </a:r>
            <a:r>
              <a:rPr lang="en-US" sz="2400" u="sng" dirty="0"/>
              <a:t>Writing tends to be a loose collection of sentences (or</a:t>
            </a:r>
          </a:p>
          <a:p>
            <a:pPr marL="0" lvl="0" indent="0"/>
            <a:r>
              <a:rPr lang="en-US" sz="2400" u="sng" dirty="0"/>
              <a:t>fragments) on a given topic, with little evidence of conscious organization. Can</a:t>
            </a:r>
          </a:p>
          <a:p>
            <a:pPr marL="0" lvl="0" indent="0"/>
            <a:r>
              <a:rPr lang="en-US" sz="2400" u="sng" dirty="0"/>
              <a:t>convey basic intention by writing short, simple sentences, often joined by common</a:t>
            </a:r>
          </a:p>
          <a:p>
            <a:pPr marL="0" lvl="0" indent="0"/>
            <a:r>
              <a:rPr lang="en-US" sz="2400" u="sng" dirty="0"/>
              <a:t>linking words. However, errors in spelling, vocabulary, grammar and punctuation</a:t>
            </a:r>
          </a:p>
          <a:p>
            <a:pPr marL="0" lvl="0" indent="0"/>
            <a:r>
              <a:rPr lang="en-US" sz="2400" u="sng" dirty="0"/>
              <a:t>are frequent. Can be understood by native readers used to non-natives’ attempts</a:t>
            </a:r>
          </a:p>
          <a:p>
            <a:pPr marL="0" lvl="0" indent="0"/>
            <a:r>
              <a:rPr lang="en-US" sz="2400" u="sng" dirty="0"/>
              <a:t>to write</a:t>
            </a:r>
            <a:r>
              <a:rPr lang="en-US" sz="2400" u="sng" dirty="0" smtClean="0"/>
              <a:t>.</a:t>
            </a:r>
          </a:p>
          <a:p>
            <a:pPr marL="0" lvl="0" indent="0"/>
            <a:endParaRPr lang="en-US" sz="1600" dirty="0" smtClean="0"/>
          </a:p>
          <a:p>
            <a:pPr marL="0" lvl="0" indent="0"/>
            <a:r>
              <a:rPr lang="en-US" sz="1600" i="1" dirty="0"/>
              <a:t>(STANAG6001, ATrainP-5, Edition A, Version </a:t>
            </a:r>
            <a:r>
              <a:rPr lang="en-US" sz="1600" i="1" dirty="0" smtClean="0"/>
              <a:t>2)</a:t>
            </a:r>
            <a:endParaRPr lang="en-US" sz="1600" i="1" dirty="0"/>
          </a:p>
        </p:txBody>
      </p:sp>
      <p:pic>
        <p:nvPicPr>
          <p:cNvPr id="2" name="Afbeelding 1"/>
          <p:cNvPicPr>
            <a:picLocks noChangeAspect="1"/>
          </p:cNvPicPr>
          <p:nvPr/>
        </p:nvPicPr>
        <p:blipFill>
          <a:blip r:embed="rId3"/>
          <a:stretch>
            <a:fillRect/>
          </a:stretch>
        </p:blipFill>
        <p:spPr>
          <a:xfrm>
            <a:off x="5553235" y="5704097"/>
            <a:ext cx="621846" cy="11095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1b58368215_0_5"/>
          <p:cNvSpPr txBox="1">
            <a:spLocks noGrp="1"/>
          </p:cNvSpPr>
          <p:nvPr>
            <p:ph type="body" idx="1"/>
          </p:nvPr>
        </p:nvSpPr>
        <p:spPr>
          <a:xfrm>
            <a:off x="281008" y="180497"/>
            <a:ext cx="11166300" cy="7080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8990"/>
              </a:buClr>
              <a:buSzPts val="4000"/>
              <a:buFont typeface="Palanquin"/>
              <a:buNone/>
            </a:pPr>
            <a:r>
              <a:rPr lang="fr-BE" dirty="0" smtClean="0"/>
              <a:t>Rating </a:t>
            </a:r>
            <a:r>
              <a:rPr lang="fr-BE" dirty="0" err="1" smtClean="0"/>
              <a:t>level</a:t>
            </a:r>
            <a:r>
              <a:rPr lang="fr-BE" dirty="0" smtClean="0"/>
              <a:t> 2 </a:t>
            </a:r>
            <a:r>
              <a:rPr lang="fr-BE" dirty="0" err="1" smtClean="0"/>
              <a:t>samples</a:t>
            </a:r>
            <a:endParaRPr dirty="0"/>
          </a:p>
        </p:txBody>
      </p:sp>
      <p:sp>
        <p:nvSpPr>
          <p:cNvPr id="170" name="Google Shape;170;g21b58368215_0_5"/>
          <p:cNvSpPr txBox="1">
            <a:spLocks noGrp="1"/>
          </p:cNvSpPr>
          <p:nvPr>
            <p:ph type="body" idx="2"/>
          </p:nvPr>
        </p:nvSpPr>
        <p:spPr>
          <a:xfrm>
            <a:off x="281008" y="745148"/>
            <a:ext cx="11228241" cy="4204600"/>
          </a:xfrm>
          <a:prstGeom prst="rect">
            <a:avLst/>
          </a:prstGeom>
          <a:noFill/>
          <a:ln>
            <a:noFill/>
          </a:ln>
        </p:spPr>
        <p:txBody>
          <a:bodyPr spcFirstLastPara="1" wrap="square" lIns="91425" tIns="45700" rIns="91425" bIns="45700" anchor="t" anchorCtr="0">
            <a:noAutofit/>
          </a:bodyPr>
          <a:lstStyle/>
          <a:p>
            <a:pPr marL="0" lvl="0" indent="0"/>
            <a:r>
              <a:rPr lang="en-US" sz="2000" dirty="0"/>
              <a:t>Level 2- Functional</a:t>
            </a:r>
          </a:p>
          <a:p>
            <a:pPr marL="0" lvl="0" indent="0"/>
            <a:endParaRPr lang="en-US" sz="2000" dirty="0"/>
          </a:p>
          <a:p>
            <a:pPr marL="0" lvl="0" indent="0"/>
            <a:r>
              <a:rPr lang="en-US" sz="2000" dirty="0"/>
              <a:t>Can write simple personal and routine workplace correspondence and related documents, such as memoranda, brief reports, and private letters, on everyday topics. Can state facts; give instructions; describe people, places, and things; can narrate current, past, and future activities in complete, but simple paragraphs. Can combine and link sentences into connected prose; paragraphs contrast with and connect to other paragraphs in reports and correspondence. </a:t>
            </a:r>
            <a:r>
              <a:rPr lang="en-US" sz="2000" u="sng" dirty="0"/>
              <a:t>Ideas may be roughly organized according to major points or straightforward sequencing of events. However, relationship of ideas may not always be clear, and transitions may be awkward. Prose can be understood by a native not used to reading material written by non-natives. Simple, high frequency grammatical structures are typically controlled, while more complex structures are used inaccurately or avoided. Vocabulary use is appropriate for high frequency topics, with some circumlocutions. Errors in grammar, vocabulary, spelling, and punctuation may sometimes distort meaning. However, the individual writes in a way that is generally appropriate for the occasion, although command of the written language is not always firm.</a:t>
            </a:r>
          </a:p>
          <a:p>
            <a:pPr marL="0" lvl="0" indent="0"/>
            <a:endParaRPr lang="en-US" sz="800" dirty="0" smtClean="0"/>
          </a:p>
          <a:p>
            <a:pPr marL="0" lvl="0" indent="0"/>
            <a:r>
              <a:rPr lang="en-US" sz="1600" i="1" dirty="0"/>
              <a:t>(STANAG6001, ATrainP-5, Edition A, Version </a:t>
            </a:r>
            <a:r>
              <a:rPr lang="en-US" sz="1600" i="1" dirty="0" smtClean="0"/>
              <a:t>2)</a:t>
            </a:r>
            <a:endParaRPr lang="en-US" sz="1600" i="1" dirty="0"/>
          </a:p>
        </p:txBody>
      </p:sp>
      <p:pic>
        <p:nvPicPr>
          <p:cNvPr id="2" name="Afbeelding 1"/>
          <p:cNvPicPr>
            <a:picLocks noChangeAspect="1"/>
          </p:cNvPicPr>
          <p:nvPr/>
        </p:nvPicPr>
        <p:blipFill>
          <a:blip r:embed="rId3"/>
          <a:stretch>
            <a:fillRect/>
          </a:stretch>
        </p:blipFill>
        <p:spPr>
          <a:xfrm>
            <a:off x="5553235" y="5704097"/>
            <a:ext cx="621846" cy="1109568"/>
          </a:xfrm>
          <a:prstGeom prst="rect">
            <a:avLst/>
          </a:prstGeom>
        </p:spPr>
      </p:pic>
    </p:spTree>
    <p:extLst>
      <p:ext uri="{BB962C8B-B14F-4D97-AF65-F5344CB8AC3E}">
        <p14:creationId xmlns:p14="http://schemas.microsoft.com/office/powerpoint/2010/main" val="1989091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1b58368215_0_5"/>
          <p:cNvSpPr txBox="1">
            <a:spLocks noGrp="1"/>
          </p:cNvSpPr>
          <p:nvPr>
            <p:ph type="body" idx="1"/>
          </p:nvPr>
        </p:nvSpPr>
        <p:spPr>
          <a:xfrm>
            <a:off x="281008" y="358651"/>
            <a:ext cx="11166300" cy="7080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8990"/>
              </a:buClr>
              <a:buSzPts val="4000"/>
              <a:buFont typeface="Palanquin"/>
              <a:buNone/>
            </a:pPr>
            <a:r>
              <a:rPr lang="fr-BE" dirty="0" smtClean="0"/>
              <a:t>Rating </a:t>
            </a:r>
            <a:r>
              <a:rPr lang="fr-BE" dirty="0" err="1" smtClean="0"/>
              <a:t>level</a:t>
            </a:r>
            <a:r>
              <a:rPr lang="fr-BE" dirty="0" smtClean="0"/>
              <a:t> 3 </a:t>
            </a:r>
            <a:r>
              <a:rPr lang="fr-BE" dirty="0" err="1" smtClean="0"/>
              <a:t>samples</a:t>
            </a:r>
            <a:endParaRPr dirty="0"/>
          </a:p>
        </p:txBody>
      </p:sp>
      <p:sp>
        <p:nvSpPr>
          <p:cNvPr id="170" name="Google Shape;170;g21b58368215_0_5"/>
          <p:cNvSpPr txBox="1">
            <a:spLocks noGrp="1"/>
          </p:cNvSpPr>
          <p:nvPr>
            <p:ph type="body" idx="2"/>
          </p:nvPr>
        </p:nvSpPr>
        <p:spPr>
          <a:xfrm>
            <a:off x="298405" y="972502"/>
            <a:ext cx="11237400" cy="4076100"/>
          </a:xfrm>
          <a:prstGeom prst="rect">
            <a:avLst/>
          </a:prstGeom>
          <a:noFill/>
          <a:ln>
            <a:noFill/>
          </a:ln>
        </p:spPr>
        <p:txBody>
          <a:bodyPr spcFirstLastPara="1" wrap="square" lIns="91425" tIns="45700" rIns="91425" bIns="45700" anchor="t" anchorCtr="0">
            <a:noAutofit/>
          </a:bodyPr>
          <a:lstStyle/>
          <a:p>
            <a:pPr marL="0" lvl="0" indent="0"/>
            <a:r>
              <a:rPr lang="en-US" sz="2000" dirty="0"/>
              <a:t>Level 3 – Professional</a:t>
            </a:r>
          </a:p>
          <a:p>
            <a:pPr marL="0" lvl="0" indent="0"/>
            <a:endParaRPr lang="en-US" sz="2000" dirty="0"/>
          </a:p>
          <a:p>
            <a:pPr marL="0" lvl="0" indent="0"/>
            <a:r>
              <a:rPr lang="en-US" sz="2000" dirty="0"/>
              <a:t>Can write effective formal and informal correspondence and documents </a:t>
            </a:r>
            <a:r>
              <a:rPr lang="en-US" sz="2000" dirty="0" smtClean="0"/>
              <a:t>on practical</a:t>
            </a:r>
            <a:r>
              <a:rPr lang="en-US" sz="2000" dirty="0"/>
              <a:t>, social, and professional topics. Can write about special fields </a:t>
            </a:r>
            <a:r>
              <a:rPr lang="en-US" sz="2000" dirty="0" smtClean="0"/>
              <a:t>of competence </a:t>
            </a:r>
            <a:r>
              <a:rPr lang="en-US" sz="2000" dirty="0"/>
              <a:t>with considerable ease. Can use the written language for </a:t>
            </a:r>
            <a:r>
              <a:rPr lang="en-US" sz="2000" dirty="0" smtClean="0"/>
              <a:t>essay-length argumentation, analysis</a:t>
            </a:r>
            <a:r>
              <a:rPr lang="en-US" sz="2000" dirty="0"/>
              <a:t>, hypothesis, and extensive explanation, narration, </a:t>
            </a:r>
            <a:r>
              <a:rPr lang="en-US" sz="2000" dirty="0" smtClean="0"/>
              <a:t>and description</a:t>
            </a:r>
            <a:r>
              <a:rPr lang="en-US" sz="2000" dirty="0"/>
              <a:t>. Can convey abstract concepts when writing about complex </a:t>
            </a:r>
            <a:r>
              <a:rPr lang="en-US" sz="2000" dirty="0" smtClean="0"/>
              <a:t>topics (which </a:t>
            </a:r>
            <a:r>
              <a:rPr lang="en-US" sz="2000" dirty="0"/>
              <a:t>may include economics, culture, science, and technology) as well as </a:t>
            </a:r>
            <a:r>
              <a:rPr lang="en-US" sz="2000" dirty="0" smtClean="0"/>
              <a:t>his/her professional </a:t>
            </a:r>
            <a:r>
              <a:rPr lang="en-US" sz="2000" dirty="0"/>
              <a:t>field. </a:t>
            </a:r>
            <a:r>
              <a:rPr lang="en-US" sz="2000" u="sng" dirty="0" smtClean="0"/>
              <a:t>Although techniques </a:t>
            </a:r>
            <a:r>
              <a:rPr lang="en-US" sz="2000" u="sng" dirty="0"/>
              <a:t>used to organize extended texts may </a:t>
            </a:r>
            <a:r>
              <a:rPr lang="en-US" sz="2000" u="sng" dirty="0" smtClean="0"/>
              <a:t>seem somewhat </a:t>
            </a:r>
            <a:r>
              <a:rPr lang="en-US" sz="2000" u="sng" dirty="0"/>
              <a:t>foreign to native readers, the correct meaning is conveyed. </a:t>
            </a:r>
            <a:r>
              <a:rPr lang="en-US" sz="2000" u="sng" dirty="0" smtClean="0"/>
              <a:t>The relationship </a:t>
            </a:r>
            <a:r>
              <a:rPr lang="en-US" sz="2000" u="sng" dirty="0"/>
              <a:t>and development of ideas are clear, and major points are </a:t>
            </a:r>
            <a:r>
              <a:rPr lang="en-US" sz="2000" u="sng" dirty="0" smtClean="0"/>
              <a:t>coherently ordered </a:t>
            </a:r>
            <a:r>
              <a:rPr lang="en-US" sz="2000" u="sng" dirty="0"/>
              <a:t>to fit the purpose of the </a:t>
            </a:r>
            <a:r>
              <a:rPr lang="en-US" sz="2000" u="sng" dirty="0" smtClean="0"/>
              <a:t>text. Transitions </a:t>
            </a:r>
            <a:r>
              <a:rPr lang="en-US" sz="2000" u="sng" dirty="0"/>
              <a:t>are usually successful. Control </a:t>
            </a:r>
            <a:r>
              <a:rPr lang="en-US" sz="2000" u="sng" dirty="0" smtClean="0"/>
              <a:t>of structure</a:t>
            </a:r>
            <a:r>
              <a:rPr lang="en-US" sz="2000" u="sng" dirty="0"/>
              <a:t>, vocabulary, spelling, and punctuation is adequate to convey the </a:t>
            </a:r>
            <a:r>
              <a:rPr lang="en-US" sz="2000" u="sng" dirty="0" smtClean="0"/>
              <a:t>message accurately</a:t>
            </a:r>
            <a:r>
              <a:rPr lang="en-US" sz="2000" u="sng" dirty="0"/>
              <a:t>. Errors are occasional, do not interfere with comprehension, and </a:t>
            </a:r>
            <a:r>
              <a:rPr lang="en-US" sz="2000" u="sng" dirty="0" smtClean="0"/>
              <a:t>rarely disturb </a:t>
            </a:r>
            <a:r>
              <a:rPr lang="en-US" sz="2000" u="sng" dirty="0"/>
              <a:t>the native reader. </a:t>
            </a:r>
            <a:r>
              <a:rPr lang="en-US" sz="2000" u="sng" dirty="0" smtClean="0"/>
              <a:t>While writing </a:t>
            </a:r>
            <a:r>
              <a:rPr lang="en-US" sz="2000" u="sng" dirty="0"/>
              <a:t>style may be non-native, it is appropriate </a:t>
            </a:r>
            <a:r>
              <a:rPr lang="en-US" sz="2000" u="sng" dirty="0" smtClean="0"/>
              <a:t>for the </a:t>
            </a:r>
            <a:r>
              <a:rPr lang="en-US" sz="2000" u="sng" dirty="0"/>
              <a:t>occasion. When it is necessary for a document to meet full </a:t>
            </a:r>
            <a:r>
              <a:rPr lang="en-US" sz="2000" u="sng" dirty="0" smtClean="0"/>
              <a:t>native expectations, some </a:t>
            </a:r>
            <a:r>
              <a:rPr lang="en-US" sz="2000" u="sng" dirty="0"/>
              <a:t>editing will be required.</a:t>
            </a:r>
          </a:p>
          <a:p>
            <a:pPr marL="0" lvl="0" indent="0"/>
            <a:endParaRPr lang="en-US" sz="1600" dirty="0" smtClean="0"/>
          </a:p>
          <a:p>
            <a:pPr marL="0" lvl="0" indent="0"/>
            <a:r>
              <a:rPr lang="en-US" sz="1600" i="1" dirty="0"/>
              <a:t>(STANAG6001, ATrainP-5, Edition A, Version </a:t>
            </a:r>
            <a:r>
              <a:rPr lang="en-US" sz="1600" i="1" dirty="0" smtClean="0"/>
              <a:t>2)</a:t>
            </a:r>
            <a:endParaRPr lang="en-US" sz="1600" i="1" dirty="0"/>
          </a:p>
        </p:txBody>
      </p:sp>
      <p:pic>
        <p:nvPicPr>
          <p:cNvPr id="2" name="Afbeelding 1"/>
          <p:cNvPicPr>
            <a:picLocks noChangeAspect="1"/>
          </p:cNvPicPr>
          <p:nvPr/>
        </p:nvPicPr>
        <p:blipFill>
          <a:blip r:embed="rId3"/>
          <a:stretch>
            <a:fillRect/>
          </a:stretch>
        </p:blipFill>
        <p:spPr>
          <a:xfrm>
            <a:off x="5553235" y="5704097"/>
            <a:ext cx="621846" cy="1109568"/>
          </a:xfrm>
          <a:prstGeom prst="rect">
            <a:avLst/>
          </a:prstGeom>
        </p:spPr>
      </p:pic>
    </p:spTree>
    <p:extLst>
      <p:ext uri="{BB962C8B-B14F-4D97-AF65-F5344CB8AC3E}">
        <p14:creationId xmlns:p14="http://schemas.microsoft.com/office/powerpoint/2010/main" val="4263558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1b58368215_0_5"/>
          <p:cNvSpPr txBox="1">
            <a:spLocks noGrp="1"/>
          </p:cNvSpPr>
          <p:nvPr>
            <p:ph type="body" idx="1"/>
          </p:nvPr>
        </p:nvSpPr>
        <p:spPr>
          <a:xfrm>
            <a:off x="281008" y="737592"/>
            <a:ext cx="11166300" cy="708000"/>
          </a:xfrm>
          <a:prstGeom prst="rect">
            <a:avLst/>
          </a:prstGeom>
          <a:noFill/>
          <a:ln>
            <a:noFill/>
          </a:ln>
        </p:spPr>
        <p:txBody>
          <a:bodyPr spcFirstLastPara="1" wrap="square" lIns="91425" tIns="45700" rIns="91425" bIns="45700" anchor="t" anchorCtr="0">
            <a:spAutoFit/>
          </a:bodyPr>
          <a:lstStyle/>
          <a:p>
            <a:pPr marL="0" lvl="0" indent="0"/>
            <a:r>
              <a:rPr lang="fr-BE" dirty="0"/>
              <a:t>Food for </a:t>
            </a:r>
            <a:r>
              <a:rPr lang="fr-BE" dirty="0" err="1"/>
              <a:t>thought</a:t>
            </a:r>
            <a:r>
              <a:rPr lang="fr-BE" dirty="0"/>
              <a:t> 1</a:t>
            </a:r>
            <a:endParaRPr lang="fr-BE" dirty="0"/>
          </a:p>
        </p:txBody>
      </p:sp>
      <p:sp>
        <p:nvSpPr>
          <p:cNvPr id="170" name="Google Shape;170;g21b58368215_0_5"/>
          <p:cNvSpPr txBox="1">
            <a:spLocks noGrp="1"/>
          </p:cNvSpPr>
          <p:nvPr>
            <p:ph type="body" idx="2"/>
          </p:nvPr>
        </p:nvSpPr>
        <p:spPr>
          <a:xfrm>
            <a:off x="281008" y="1619322"/>
            <a:ext cx="11222767" cy="4084775"/>
          </a:xfrm>
          <a:prstGeom prst="rect">
            <a:avLst/>
          </a:prstGeom>
          <a:noFill/>
          <a:ln>
            <a:noFill/>
          </a:ln>
        </p:spPr>
        <p:txBody>
          <a:bodyPr spcFirstLastPara="1" wrap="square" lIns="91425" tIns="45700" rIns="91425" bIns="45700" anchor="t" anchorCtr="0">
            <a:noAutofit/>
          </a:bodyPr>
          <a:lstStyle/>
          <a:p>
            <a:pPr marL="0" lvl="0" indent="0" algn="ctr"/>
            <a:endParaRPr lang="en-US" sz="4400" dirty="0" smtClean="0"/>
          </a:p>
          <a:p>
            <a:pPr marL="0" lvl="0" indent="0" algn="ctr"/>
            <a:r>
              <a:rPr lang="en-US" sz="4400" dirty="0" smtClean="0"/>
              <a:t>What’s the effect of a paper-and-pen test or a computer-assisted  test on test-takers’ writing performance?</a:t>
            </a:r>
            <a:endParaRPr lang="en-US" sz="4400" dirty="0"/>
          </a:p>
        </p:txBody>
      </p:sp>
      <p:pic>
        <p:nvPicPr>
          <p:cNvPr id="2" name="Afbeelding 1"/>
          <p:cNvPicPr>
            <a:picLocks noChangeAspect="1"/>
          </p:cNvPicPr>
          <p:nvPr/>
        </p:nvPicPr>
        <p:blipFill>
          <a:blip r:embed="rId3"/>
          <a:stretch>
            <a:fillRect/>
          </a:stretch>
        </p:blipFill>
        <p:spPr>
          <a:xfrm>
            <a:off x="5553235" y="5704097"/>
            <a:ext cx="621846" cy="1109568"/>
          </a:xfrm>
          <a:prstGeom prst="rect">
            <a:avLst/>
          </a:prstGeom>
        </p:spPr>
      </p:pic>
    </p:spTree>
    <p:extLst>
      <p:ext uri="{BB962C8B-B14F-4D97-AF65-F5344CB8AC3E}">
        <p14:creationId xmlns:p14="http://schemas.microsoft.com/office/powerpoint/2010/main" val="2479057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1b58368215_0_5"/>
          <p:cNvSpPr txBox="1">
            <a:spLocks noGrp="1"/>
          </p:cNvSpPr>
          <p:nvPr>
            <p:ph type="body" idx="1"/>
          </p:nvPr>
        </p:nvSpPr>
        <p:spPr>
          <a:xfrm>
            <a:off x="281008" y="737592"/>
            <a:ext cx="11166300" cy="708000"/>
          </a:xfrm>
          <a:prstGeom prst="rect">
            <a:avLst/>
          </a:prstGeom>
          <a:noFill/>
          <a:ln>
            <a:noFill/>
          </a:ln>
        </p:spPr>
        <p:txBody>
          <a:bodyPr spcFirstLastPara="1" wrap="square" lIns="91425" tIns="45700" rIns="91425" bIns="45700" anchor="t" anchorCtr="0">
            <a:spAutoFit/>
          </a:bodyPr>
          <a:lstStyle/>
          <a:p>
            <a:pPr marL="0" lvl="0" indent="0"/>
            <a:r>
              <a:rPr lang="fr-BE" dirty="0"/>
              <a:t>Food for </a:t>
            </a:r>
            <a:r>
              <a:rPr lang="fr-BE" dirty="0" err="1"/>
              <a:t>thought</a:t>
            </a:r>
            <a:r>
              <a:rPr lang="fr-BE" dirty="0"/>
              <a:t> </a:t>
            </a:r>
            <a:r>
              <a:rPr lang="fr-BE" dirty="0" smtClean="0"/>
              <a:t>2</a:t>
            </a:r>
            <a:endParaRPr lang="fr-BE" dirty="0"/>
          </a:p>
        </p:txBody>
      </p:sp>
      <p:sp>
        <p:nvSpPr>
          <p:cNvPr id="170" name="Google Shape;170;g21b58368215_0_5"/>
          <p:cNvSpPr txBox="1">
            <a:spLocks noGrp="1"/>
          </p:cNvSpPr>
          <p:nvPr>
            <p:ph type="body" idx="2"/>
          </p:nvPr>
        </p:nvSpPr>
        <p:spPr>
          <a:xfrm>
            <a:off x="281008" y="1619322"/>
            <a:ext cx="11222767" cy="4084775"/>
          </a:xfrm>
          <a:prstGeom prst="rect">
            <a:avLst/>
          </a:prstGeom>
          <a:noFill/>
          <a:ln>
            <a:noFill/>
          </a:ln>
        </p:spPr>
        <p:txBody>
          <a:bodyPr spcFirstLastPara="1" wrap="square" lIns="91425" tIns="45700" rIns="91425" bIns="45700" anchor="t" anchorCtr="0">
            <a:noAutofit/>
          </a:bodyPr>
          <a:lstStyle/>
          <a:p>
            <a:pPr marL="0" lvl="0" indent="0" algn="ctr"/>
            <a:endParaRPr lang="en-US" sz="4400" dirty="0" smtClean="0"/>
          </a:p>
          <a:p>
            <a:pPr marL="0" lvl="0" indent="0" algn="ctr"/>
            <a:r>
              <a:rPr lang="en-US" sz="4400" dirty="0" smtClean="0"/>
              <a:t>Should learning disabilities like dyslexia be taken into account when rating writing samples?</a:t>
            </a:r>
            <a:endParaRPr lang="en-US" sz="4400" dirty="0"/>
          </a:p>
        </p:txBody>
      </p:sp>
      <p:pic>
        <p:nvPicPr>
          <p:cNvPr id="2" name="Afbeelding 1"/>
          <p:cNvPicPr>
            <a:picLocks noChangeAspect="1"/>
          </p:cNvPicPr>
          <p:nvPr/>
        </p:nvPicPr>
        <p:blipFill>
          <a:blip r:embed="rId3"/>
          <a:stretch>
            <a:fillRect/>
          </a:stretch>
        </p:blipFill>
        <p:spPr>
          <a:xfrm>
            <a:off x="5553235" y="5704097"/>
            <a:ext cx="621846" cy="1109568"/>
          </a:xfrm>
          <a:prstGeom prst="rect">
            <a:avLst/>
          </a:prstGeom>
        </p:spPr>
      </p:pic>
    </p:spTree>
    <p:extLst>
      <p:ext uri="{BB962C8B-B14F-4D97-AF65-F5344CB8AC3E}">
        <p14:creationId xmlns:p14="http://schemas.microsoft.com/office/powerpoint/2010/main" val="3775868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1b58368215_0_5"/>
          <p:cNvSpPr txBox="1">
            <a:spLocks noGrp="1"/>
          </p:cNvSpPr>
          <p:nvPr>
            <p:ph type="body" idx="1"/>
          </p:nvPr>
        </p:nvSpPr>
        <p:spPr>
          <a:xfrm>
            <a:off x="281008" y="737592"/>
            <a:ext cx="11166300" cy="708000"/>
          </a:xfrm>
          <a:prstGeom prst="rect">
            <a:avLst/>
          </a:prstGeom>
          <a:noFill/>
          <a:ln>
            <a:noFill/>
          </a:ln>
        </p:spPr>
        <p:txBody>
          <a:bodyPr spcFirstLastPara="1" wrap="square" lIns="91425" tIns="45700" rIns="91425" bIns="45700" anchor="t" anchorCtr="0">
            <a:spAutoFit/>
          </a:bodyPr>
          <a:lstStyle/>
          <a:p>
            <a:pPr marL="0" lvl="0" indent="0"/>
            <a:r>
              <a:rPr lang="fr-BE" dirty="0"/>
              <a:t>Food for </a:t>
            </a:r>
            <a:r>
              <a:rPr lang="fr-BE" dirty="0" err="1"/>
              <a:t>thought</a:t>
            </a:r>
            <a:r>
              <a:rPr lang="fr-BE" dirty="0"/>
              <a:t> 3</a:t>
            </a:r>
            <a:endParaRPr lang="fr-BE" dirty="0"/>
          </a:p>
        </p:txBody>
      </p:sp>
      <p:sp>
        <p:nvSpPr>
          <p:cNvPr id="170" name="Google Shape;170;g21b58368215_0_5"/>
          <p:cNvSpPr txBox="1">
            <a:spLocks noGrp="1"/>
          </p:cNvSpPr>
          <p:nvPr>
            <p:ph type="body" idx="2"/>
          </p:nvPr>
        </p:nvSpPr>
        <p:spPr>
          <a:xfrm>
            <a:off x="281008" y="1619322"/>
            <a:ext cx="11222767" cy="4084775"/>
          </a:xfrm>
          <a:prstGeom prst="rect">
            <a:avLst/>
          </a:prstGeom>
          <a:noFill/>
          <a:ln>
            <a:noFill/>
          </a:ln>
        </p:spPr>
        <p:txBody>
          <a:bodyPr spcFirstLastPara="1" wrap="square" lIns="91425" tIns="45700" rIns="91425" bIns="45700" anchor="t" anchorCtr="0">
            <a:noAutofit/>
          </a:bodyPr>
          <a:lstStyle/>
          <a:p>
            <a:pPr marL="0" lvl="0" indent="0" algn="ctr"/>
            <a:endParaRPr lang="en-US" sz="4400" dirty="0" smtClean="0"/>
          </a:p>
          <a:p>
            <a:pPr marL="0" lvl="0" indent="0" algn="ctr"/>
            <a:r>
              <a:rPr lang="en-US" sz="4400" dirty="0" smtClean="0"/>
              <a:t>What if the rater’s mother tongue is different from the test-taker’s?</a:t>
            </a:r>
          </a:p>
          <a:p>
            <a:pPr marL="0" lvl="0" indent="0"/>
            <a:r>
              <a:rPr lang="en-US" sz="1600" dirty="0" smtClean="0"/>
              <a:t>		</a:t>
            </a:r>
          </a:p>
          <a:p>
            <a:pPr marL="0" lvl="0" indent="0"/>
            <a:r>
              <a:rPr lang="en-US" sz="1600" dirty="0"/>
              <a:t>	</a:t>
            </a:r>
            <a:r>
              <a:rPr lang="en-US" sz="1600" dirty="0" smtClean="0"/>
              <a:t>	Level </a:t>
            </a:r>
            <a:r>
              <a:rPr lang="en-US" sz="1600" dirty="0"/>
              <a:t>2 </a:t>
            </a:r>
            <a:r>
              <a:rPr lang="en-US" sz="1600" dirty="0" smtClean="0"/>
              <a:t>– “Errors </a:t>
            </a:r>
            <a:r>
              <a:rPr lang="en-US" sz="1600" dirty="0"/>
              <a:t>in grammar, vocabulary, spelling, and punctuation may sometimes </a:t>
            </a:r>
            <a:r>
              <a:rPr lang="en-US" sz="1600" u="sng" dirty="0"/>
              <a:t>distort </a:t>
            </a:r>
            <a:r>
              <a:rPr lang="en-US" sz="1600" u="sng" dirty="0" smtClean="0"/>
              <a:t>meaning</a:t>
            </a:r>
            <a:r>
              <a:rPr lang="en-US" sz="1600" dirty="0" smtClean="0"/>
              <a:t>.”</a:t>
            </a:r>
          </a:p>
          <a:p>
            <a:pPr marL="0" lvl="0" indent="0"/>
            <a:r>
              <a:rPr lang="en-US" sz="1600" dirty="0" smtClean="0"/>
              <a:t>		Level </a:t>
            </a:r>
            <a:r>
              <a:rPr lang="en-US" sz="1600" dirty="0"/>
              <a:t>3 – “Errors are occasional, do not </a:t>
            </a:r>
            <a:r>
              <a:rPr lang="en-US" sz="1600" u="sng" dirty="0"/>
              <a:t>interfere with </a:t>
            </a:r>
            <a:r>
              <a:rPr lang="en-US" sz="1600" u="sng" dirty="0" smtClean="0"/>
              <a:t>comprehension</a:t>
            </a:r>
            <a:r>
              <a:rPr lang="en-US" sz="1600" dirty="0" smtClean="0"/>
              <a:t>…”</a:t>
            </a:r>
            <a:endParaRPr lang="en-US" sz="1600" dirty="0"/>
          </a:p>
        </p:txBody>
      </p:sp>
      <p:pic>
        <p:nvPicPr>
          <p:cNvPr id="2" name="Afbeelding 1"/>
          <p:cNvPicPr>
            <a:picLocks noChangeAspect="1"/>
          </p:cNvPicPr>
          <p:nvPr/>
        </p:nvPicPr>
        <p:blipFill>
          <a:blip r:embed="rId3"/>
          <a:stretch>
            <a:fillRect/>
          </a:stretch>
        </p:blipFill>
        <p:spPr>
          <a:xfrm>
            <a:off x="5553235" y="5704097"/>
            <a:ext cx="621846" cy="1109568"/>
          </a:xfrm>
          <a:prstGeom prst="rect">
            <a:avLst/>
          </a:prstGeom>
        </p:spPr>
      </p:pic>
    </p:spTree>
    <p:extLst>
      <p:ext uri="{BB962C8B-B14F-4D97-AF65-F5344CB8AC3E}">
        <p14:creationId xmlns:p14="http://schemas.microsoft.com/office/powerpoint/2010/main" val="4219415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Belgian Defence">
      <a:dk1>
        <a:srgbClr val="184652"/>
      </a:dk1>
      <a:lt1>
        <a:srgbClr val="FFFFFF"/>
      </a:lt1>
      <a:dk2>
        <a:srgbClr val="184652"/>
      </a:dk2>
      <a:lt2>
        <a:srgbClr val="F5F1E7"/>
      </a:lt2>
      <a:accent1>
        <a:srgbClr val="008991"/>
      </a:accent1>
      <a:accent2>
        <a:srgbClr val="E2EDF0"/>
      </a:accent2>
      <a:accent3>
        <a:srgbClr val="343531"/>
      </a:accent3>
      <a:accent4>
        <a:srgbClr val="6DA3C7"/>
      </a:accent4>
      <a:accent5>
        <a:srgbClr val="5E8541"/>
      </a:accent5>
      <a:accent6>
        <a:srgbClr val="4862A5"/>
      </a:accent6>
      <a:hlink>
        <a:srgbClr val="3B9EBA"/>
      </a:hlink>
      <a:folHlink>
        <a:srgbClr val="521C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2037</TotalTime>
  <Words>716</Words>
  <Application>Microsoft Office PowerPoint</Application>
  <PresentationFormat>Breedbeeld</PresentationFormat>
  <Paragraphs>83</Paragraphs>
  <Slides>9</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Palanquin</vt:lpstr>
      <vt:lpstr>Calibri</vt:lpstr>
      <vt:lpstr>Custom Design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Delbouille Julie</dc:creator>
  <cp:lastModifiedBy>Lotte Heylen</cp:lastModifiedBy>
  <cp:revision>16</cp:revision>
  <dcterms:created xsi:type="dcterms:W3CDTF">2021-07-19T11:03:08Z</dcterms:created>
  <dcterms:modified xsi:type="dcterms:W3CDTF">2023-08-27T18:25:55Z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0x010100211324D1CAFEB044B14457FC4A49C3B9</vt:lpwstr>
  </property>
  <property fmtid="{D5CDD505-2E9C-101B-9397-08002B2CF9AE}" pid="3" name="Order">
    <vt:r8>13200</vt:r8>
  </property>
  <property fmtid="{D5CDD505-2E9C-101B-9397-08002B2CF9AE}" pid="4" name="_dlc_DocIdItemGuid">
    <vt:lpwstr>f3822f23-f520-4319-bf13-3e49d8ba14a4</vt:lpwstr>
  </property>
</Properties>
</file>