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item moderation as part of </a:t>
            </a:r>
            <a:r>
              <a:rPr lang="en-US" dirty="0" smtClean="0"/>
              <a:t>NOR-DNK </a:t>
            </a:r>
            <a:r>
              <a:rPr lang="en-US" dirty="0"/>
              <a:t>reading-test development 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3"/>
          </p:nvPr>
        </p:nvSpPr>
        <p:spPr>
          <a:xfrm>
            <a:off x="0" y="2367092"/>
            <a:ext cx="3352800" cy="4412399"/>
          </a:xfrm>
        </p:spPr>
        <p:txBody>
          <a:bodyPr>
            <a:normAutofit/>
          </a:bodyPr>
          <a:lstStyle/>
          <a:p>
            <a:r>
              <a:rPr lang="en-US" dirty="0" smtClean="0"/>
              <a:t>Backdrop</a:t>
            </a:r>
          </a:p>
          <a:p>
            <a:r>
              <a:rPr lang="en-US" dirty="0" smtClean="0"/>
              <a:t>Motivation	</a:t>
            </a:r>
          </a:p>
          <a:p>
            <a:r>
              <a:rPr lang="en-US" dirty="0" smtClean="0"/>
              <a:t>Frequency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Pre-moderating	 </a:t>
            </a:r>
          </a:p>
          <a:p>
            <a:r>
              <a:rPr lang="en-US" dirty="0" smtClean="0"/>
              <a:t>Procedures</a:t>
            </a:r>
            <a:endParaRPr lang="en-US" dirty="0"/>
          </a:p>
          <a:p>
            <a:r>
              <a:rPr lang="en-US" dirty="0" smtClean="0"/>
              <a:t>outcomes </a:t>
            </a:r>
          </a:p>
          <a:p>
            <a:r>
              <a:rPr lang="en-US" dirty="0" smtClean="0"/>
              <a:t>Gains</a:t>
            </a:r>
          </a:p>
          <a:p>
            <a:r>
              <a:rPr lang="en-US" dirty="0" smtClean="0"/>
              <a:t>weaknesses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14"/>
          </p:nvPr>
        </p:nvSpPr>
        <p:spPr>
          <a:xfrm>
            <a:off x="3140364" y="2367092"/>
            <a:ext cx="9051636" cy="4412399"/>
          </a:xfrm>
        </p:spPr>
        <p:txBody>
          <a:bodyPr/>
          <a:lstStyle/>
          <a:p>
            <a:r>
              <a:rPr lang="da-DK" cap="none" dirty="0" err="1" smtClean="0"/>
              <a:t>Experiences</a:t>
            </a:r>
            <a:r>
              <a:rPr lang="da-DK" cap="none" dirty="0" smtClean="0"/>
              <a:t> from </a:t>
            </a:r>
            <a:r>
              <a:rPr lang="da-DK" cap="none" dirty="0" err="1" smtClean="0"/>
              <a:t>effective</a:t>
            </a:r>
            <a:r>
              <a:rPr lang="da-DK" cap="none" dirty="0" smtClean="0"/>
              <a:t> NOR-DNK F2F moderation of </a:t>
            </a:r>
            <a:r>
              <a:rPr lang="da-DK" cap="none" dirty="0" err="1" smtClean="0"/>
              <a:t>listening</a:t>
            </a:r>
            <a:r>
              <a:rPr lang="da-DK" cap="none" dirty="0" smtClean="0"/>
              <a:t>-test items</a:t>
            </a:r>
          </a:p>
          <a:p>
            <a:r>
              <a:rPr lang="da-DK" cap="none" dirty="0" err="1" smtClean="0"/>
              <a:t>Current</a:t>
            </a:r>
            <a:r>
              <a:rPr lang="da-DK" cap="none" dirty="0" smtClean="0"/>
              <a:t> </a:t>
            </a:r>
            <a:r>
              <a:rPr lang="da-DK" cap="none" dirty="0" err="1" smtClean="0"/>
              <a:t>reading</a:t>
            </a:r>
            <a:r>
              <a:rPr lang="da-DK" cap="none" dirty="0" smtClean="0"/>
              <a:t> test </a:t>
            </a:r>
            <a:r>
              <a:rPr lang="da-DK" cap="none" dirty="0" err="1" smtClean="0"/>
              <a:t>becoming</a:t>
            </a:r>
            <a:r>
              <a:rPr lang="da-DK" cap="none" dirty="0" smtClean="0"/>
              <a:t> </a:t>
            </a:r>
            <a:r>
              <a:rPr lang="da-DK" cap="none" dirty="0" err="1" smtClean="0"/>
              <a:t>dated</a:t>
            </a:r>
            <a:endParaRPr lang="da-DK" cap="none" dirty="0" smtClean="0"/>
          </a:p>
          <a:p>
            <a:r>
              <a:rPr lang="da-DK" cap="none" dirty="0" smtClean="0"/>
              <a:t>No </a:t>
            </a:r>
            <a:r>
              <a:rPr lang="da-DK" cap="none" dirty="0" err="1" smtClean="0"/>
              <a:t>fixed</a:t>
            </a:r>
            <a:r>
              <a:rPr lang="da-DK" cap="none" dirty="0" smtClean="0"/>
              <a:t> </a:t>
            </a:r>
            <a:r>
              <a:rPr lang="da-DK" cap="none" dirty="0" err="1" smtClean="0"/>
              <a:t>schedule</a:t>
            </a:r>
            <a:r>
              <a:rPr lang="da-DK" cap="none" dirty="0" smtClean="0"/>
              <a:t>; ad-hoc 3-to-4-hr sessions </a:t>
            </a:r>
            <a:r>
              <a:rPr lang="da-DK" cap="none" dirty="0" err="1" smtClean="0"/>
              <a:t>executed</a:t>
            </a:r>
            <a:r>
              <a:rPr lang="da-DK" cap="none" dirty="0" smtClean="0"/>
              <a:t> </a:t>
            </a:r>
            <a:r>
              <a:rPr lang="da-DK" cap="none" dirty="0" err="1" smtClean="0"/>
              <a:t>when</a:t>
            </a:r>
            <a:r>
              <a:rPr lang="da-DK" cap="none" dirty="0" smtClean="0"/>
              <a:t> </a:t>
            </a:r>
            <a:r>
              <a:rPr lang="da-DK" cap="none" dirty="0" err="1" smtClean="0"/>
              <a:t>WOOs</a:t>
            </a:r>
            <a:r>
              <a:rPr lang="da-DK" cap="none" dirty="0" smtClean="0"/>
              <a:t> </a:t>
            </a:r>
            <a:r>
              <a:rPr lang="da-DK" cap="none" dirty="0" err="1" smtClean="0"/>
              <a:t>opened</a:t>
            </a:r>
            <a:r>
              <a:rPr lang="da-DK" cap="none" dirty="0" smtClean="0"/>
              <a:t> up</a:t>
            </a:r>
            <a:endParaRPr lang="da-DK" cap="none" dirty="0"/>
          </a:p>
          <a:p>
            <a:r>
              <a:rPr lang="da-DK" cap="none" dirty="0" smtClean="0"/>
              <a:t>No real deadline, but </a:t>
            </a:r>
            <a:r>
              <a:rPr lang="da-DK" cap="none" dirty="0" err="1" smtClean="0"/>
              <a:t>we</a:t>
            </a:r>
            <a:r>
              <a:rPr lang="da-DK" cap="none" dirty="0" smtClean="0"/>
              <a:t> </a:t>
            </a:r>
            <a:r>
              <a:rPr lang="da-DK" cap="none" dirty="0" err="1" smtClean="0"/>
              <a:t>want</a:t>
            </a:r>
            <a:r>
              <a:rPr lang="da-DK" cap="none" dirty="0" smtClean="0"/>
              <a:t> a </a:t>
            </a:r>
            <a:r>
              <a:rPr lang="da-DK" cap="none" dirty="0" err="1" smtClean="0"/>
              <a:t>product</a:t>
            </a:r>
            <a:r>
              <a:rPr lang="da-DK" cap="none" dirty="0" smtClean="0"/>
              <a:t> </a:t>
            </a:r>
            <a:r>
              <a:rPr lang="da-DK" cap="none" dirty="0" err="1" smtClean="0"/>
              <a:t>soon</a:t>
            </a:r>
            <a:r>
              <a:rPr lang="da-DK" cap="none" dirty="0" smtClean="0"/>
              <a:t>…..</a:t>
            </a:r>
          </a:p>
          <a:p>
            <a:r>
              <a:rPr lang="da-DK" cap="none" dirty="0" smtClean="0"/>
              <a:t>NOR did initial </a:t>
            </a:r>
            <a:r>
              <a:rPr lang="da-DK" cap="none" dirty="0" err="1" smtClean="0"/>
              <a:t>text</a:t>
            </a:r>
            <a:r>
              <a:rPr lang="da-DK" cap="none" dirty="0" smtClean="0"/>
              <a:t> </a:t>
            </a:r>
            <a:r>
              <a:rPr lang="da-DK" cap="none" dirty="0" err="1" smtClean="0"/>
              <a:t>selection</a:t>
            </a:r>
            <a:r>
              <a:rPr lang="da-DK" cap="none" dirty="0" smtClean="0"/>
              <a:t> and item </a:t>
            </a:r>
            <a:r>
              <a:rPr lang="da-DK" cap="none" dirty="0" err="1" smtClean="0"/>
              <a:t>drafting</a:t>
            </a:r>
            <a:endParaRPr lang="da-DK" cap="none" dirty="0" smtClean="0"/>
          </a:p>
          <a:p>
            <a:r>
              <a:rPr lang="da-DK" cap="none" dirty="0" err="1"/>
              <a:t>A</a:t>
            </a:r>
            <a:r>
              <a:rPr lang="da-DK" cap="none" dirty="0" err="1" smtClean="0"/>
              <a:t>dmin</a:t>
            </a:r>
            <a:r>
              <a:rPr lang="da-DK" cap="none" dirty="0" smtClean="0"/>
              <a:t> on mail and </a:t>
            </a:r>
            <a:r>
              <a:rPr lang="da-DK" cap="none" dirty="0" err="1" smtClean="0"/>
              <a:t>messenger</a:t>
            </a:r>
            <a:r>
              <a:rPr lang="da-DK" cap="none" dirty="0" smtClean="0"/>
              <a:t>, </a:t>
            </a:r>
            <a:r>
              <a:rPr lang="da-DK" cap="none" dirty="0" err="1" smtClean="0"/>
              <a:t>connecting</a:t>
            </a:r>
            <a:r>
              <a:rPr lang="da-DK" cap="none" dirty="0" smtClean="0"/>
              <a:t> on zoom and teams </a:t>
            </a:r>
          </a:p>
          <a:p>
            <a:r>
              <a:rPr lang="da-DK" cap="none" dirty="0" smtClean="0"/>
              <a:t>25+ items </a:t>
            </a:r>
            <a:r>
              <a:rPr lang="da-DK" cap="none" dirty="0" err="1" smtClean="0"/>
              <a:t>awaiting</a:t>
            </a:r>
            <a:r>
              <a:rPr lang="da-DK" cap="none" dirty="0" smtClean="0"/>
              <a:t> </a:t>
            </a:r>
            <a:r>
              <a:rPr lang="da-DK" cap="none" dirty="0" err="1" smtClean="0"/>
              <a:t>piloting</a:t>
            </a:r>
            <a:endParaRPr lang="da-DK" cap="none" dirty="0" smtClean="0"/>
          </a:p>
          <a:p>
            <a:r>
              <a:rPr lang="da-DK" cap="none" dirty="0" err="1" smtClean="0"/>
              <a:t>Flexibility</a:t>
            </a:r>
            <a:r>
              <a:rPr lang="da-DK" cap="none" dirty="0" smtClean="0"/>
              <a:t>, </a:t>
            </a:r>
            <a:r>
              <a:rPr lang="da-DK" cap="none" dirty="0" err="1" smtClean="0"/>
              <a:t>no</a:t>
            </a:r>
            <a:r>
              <a:rPr lang="da-DK" cap="none" dirty="0" smtClean="0"/>
              <a:t> </a:t>
            </a:r>
            <a:r>
              <a:rPr lang="da-DK" cap="none" dirty="0" err="1" smtClean="0"/>
              <a:t>expenses</a:t>
            </a:r>
            <a:r>
              <a:rPr lang="da-DK" cap="none" dirty="0" smtClean="0"/>
              <a:t> on </a:t>
            </a:r>
            <a:r>
              <a:rPr lang="da-DK" cap="none" dirty="0" err="1" smtClean="0"/>
              <a:t>flights</a:t>
            </a:r>
            <a:r>
              <a:rPr lang="da-DK" cap="none" dirty="0" smtClean="0"/>
              <a:t> and </a:t>
            </a:r>
            <a:r>
              <a:rPr lang="da-DK" cap="none" dirty="0" err="1" smtClean="0"/>
              <a:t>accommodation</a:t>
            </a:r>
            <a:r>
              <a:rPr lang="da-DK" cap="none" dirty="0" smtClean="0"/>
              <a:t>, </a:t>
            </a:r>
            <a:r>
              <a:rPr lang="da-DK" cap="none" dirty="0" err="1" smtClean="0"/>
              <a:t>focused</a:t>
            </a:r>
            <a:r>
              <a:rPr lang="da-DK" cap="none" dirty="0" smtClean="0"/>
              <a:t> sessions</a:t>
            </a:r>
          </a:p>
          <a:p>
            <a:r>
              <a:rPr lang="da-DK" cap="none" dirty="0" err="1" smtClean="0"/>
              <a:t>Moderators</a:t>
            </a:r>
            <a:r>
              <a:rPr lang="da-DK" cap="none" dirty="0" smtClean="0"/>
              <a:t> in </a:t>
            </a:r>
            <a:r>
              <a:rPr lang="da-DK" cap="none" dirty="0" err="1" smtClean="0"/>
              <a:t>three</a:t>
            </a:r>
            <a:r>
              <a:rPr lang="da-DK" cap="none" dirty="0" smtClean="0"/>
              <a:t> </a:t>
            </a:r>
            <a:r>
              <a:rPr lang="da-DK" cap="none" dirty="0" err="1" smtClean="0"/>
              <a:t>different</a:t>
            </a:r>
            <a:r>
              <a:rPr lang="da-DK" cap="none" dirty="0" smtClean="0"/>
              <a:t> locations, </a:t>
            </a:r>
            <a:r>
              <a:rPr lang="da-DK" cap="none" dirty="0" err="1" smtClean="0"/>
              <a:t>lack</a:t>
            </a:r>
            <a:r>
              <a:rPr lang="da-DK" cap="none" dirty="0" smtClean="0"/>
              <a:t> of </a:t>
            </a:r>
            <a:r>
              <a:rPr lang="da-DK" cap="none" dirty="0" err="1" smtClean="0"/>
              <a:t>regular</a:t>
            </a:r>
            <a:r>
              <a:rPr lang="da-DK" cap="none" dirty="0" smtClean="0"/>
              <a:t> </a:t>
            </a:r>
            <a:r>
              <a:rPr lang="da-DK" cap="none" dirty="0" err="1" smtClean="0"/>
              <a:t>hallway</a:t>
            </a:r>
            <a:r>
              <a:rPr lang="da-DK" cap="none" dirty="0" smtClean="0"/>
              <a:t> </a:t>
            </a:r>
            <a:r>
              <a:rPr lang="da-DK" cap="none" dirty="0" err="1" smtClean="0"/>
              <a:t>meet</a:t>
            </a:r>
            <a:r>
              <a:rPr lang="da-DK" cap="none" smtClean="0"/>
              <a:t>-ups</a:t>
            </a:r>
            <a:endParaRPr lang="da-DK" cap="none" dirty="0"/>
          </a:p>
        </p:txBody>
      </p:sp>
    </p:spTree>
    <p:extLst>
      <p:ext uri="{BB962C8B-B14F-4D97-AF65-F5344CB8AC3E}">
        <p14:creationId xmlns:p14="http://schemas.microsoft.com/office/powerpoint/2010/main" val="157685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åbe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Dråbe</Template>
  <TotalTime>35</TotalTime>
  <Words>104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Tw Cen MT</vt:lpstr>
      <vt:lpstr>Dråbe</vt:lpstr>
      <vt:lpstr>online item moderation as part of NOR-DNK reading-test development </vt:lpstr>
    </vt:vector>
  </TitlesOfParts>
  <Company>FAK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Kildevang-Jacobsen, Kåre</dc:creator>
  <cp:lastModifiedBy>Kildevang-Jacobsen, Kåre</cp:lastModifiedBy>
  <cp:revision>4</cp:revision>
  <dcterms:created xsi:type="dcterms:W3CDTF">2022-09-01T06:50:23Z</dcterms:created>
  <dcterms:modified xsi:type="dcterms:W3CDTF">2022-09-01T07:25:48Z</dcterms:modified>
</cp:coreProperties>
</file>