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2" r:id="rId2"/>
    <p:sldId id="339" r:id="rId3"/>
    <p:sldId id="340" r:id="rId4"/>
    <p:sldId id="320" r:id="rId5"/>
    <p:sldId id="321" r:id="rId6"/>
    <p:sldId id="322" r:id="rId7"/>
    <p:sldId id="259" r:id="rId8"/>
    <p:sldId id="298" r:id="rId9"/>
    <p:sldId id="299" r:id="rId10"/>
    <p:sldId id="316" r:id="rId11"/>
    <p:sldId id="300" r:id="rId12"/>
    <p:sldId id="265" r:id="rId13"/>
    <p:sldId id="341" r:id="rId14"/>
    <p:sldId id="345" r:id="rId15"/>
    <p:sldId id="263" r:id="rId16"/>
    <p:sldId id="261" r:id="rId17"/>
    <p:sldId id="274" r:id="rId18"/>
    <p:sldId id="275" r:id="rId19"/>
    <p:sldId id="276" r:id="rId20"/>
    <p:sldId id="279" r:id="rId21"/>
    <p:sldId id="324" r:id="rId22"/>
    <p:sldId id="270" r:id="rId23"/>
    <p:sldId id="271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42" r:id="rId33"/>
    <p:sldId id="343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E6814-CB69-40E0-838E-D4DEBAC50FA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7E5FB-3AF9-4C37-8C1F-DF59D1A5E3AF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4000" b="1" dirty="0" smtClean="0"/>
            <a:t>LTS</a:t>
          </a:r>
          <a:endParaRPr lang="en-US" sz="4000" b="1" dirty="0"/>
        </a:p>
      </dgm:t>
    </dgm:pt>
    <dgm:pt modelId="{66FD79D1-DB14-482E-B6B4-7EAC4E57C747}" type="parTrans" cxnId="{89D0F3B0-8B75-461F-BBB5-2B9B92934739}">
      <dgm:prSet/>
      <dgm:spPr/>
      <dgm:t>
        <a:bodyPr/>
        <a:lstStyle/>
        <a:p>
          <a:endParaRPr lang="en-US"/>
        </a:p>
      </dgm:t>
    </dgm:pt>
    <dgm:pt modelId="{0FD28983-9392-4D02-B1F5-0411F279861B}" type="sibTrans" cxnId="{89D0F3B0-8B75-461F-BBB5-2B9B92934739}">
      <dgm:prSet/>
      <dgm:spPr/>
      <dgm:t>
        <a:bodyPr/>
        <a:lstStyle/>
        <a:p>
          <a:endParaRPr lang="en-US"/>
        </a:p>
      </dgm:t>
    </dgm:pt>
    <dgm:pt modelId="{6118EBFD-63F5-43D2-8129-F7CF58186203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Introduction to the scale: STANAG 6001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AFB7A959-C6DC-4313-8524-7017CA1B6120}" type="parTrans" cxnId="{8FBB8DC3-C214-474E-8B57-E5F3B15BD2F4}">
      <dgm:prSet/>
      <dgm:spPr/>
      <dgm:t>
        <a:bodyPr/>
        <a:lstStyle/>
        <a:p>
          <a:endParaRPr lang="en-US"/>
        </a:p>
      </dgm:t>
    </dgm:pt>
    <dgm:pt modelId="{DA9D35A4-74CF-45AB-B48D-A9A917075A73}" type="sibTrans" cxnId="{8FBB8DC3-C214-474E-8B57-E5F3B15BD2F4}">
      <dgm:prSet/>
      <dgm:spPr/>
      <dgm:t>
        <a:bodyPr/>
        <a:lstStyle/>
        <a:p>
          <a:endParaRPr lang="en-US"/>
        </a:p>
      </dgm:t>
    </dgm:pt>
    <dgm:pt modelId="{101447F0-3D28-4363-A218-0245ED72D63E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Familiarization with L1- L3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5D0570AA-417D-480C-8E15-F08BE0155FDF}" type="parTrans" cxnId="{FFABC532-7244-406C-AFA7-E1616375573E}">
      <dgm:prSet/>
      <dgm:spPr/>
      <dgm:t>
        <a:bodyPr/>
        <a:lstStyle/>
        <a:p>
          <a:endParaRPr lang="en-US"/>
        </a:p>
      </dgm:t>
    </dgm:pt>
    <dgm:pt modelId="{6900B1AE-BFAB-4FF6-951E-258A09445011}" type="sibTrans" cxnId="{FFABC532-7244-406C-AFA7-E1616375573E}">
      <dgm:prSet/>
      <dgm:spPr/>
      <dgm:t>
        <a:bodyPr/>
        <a:lstStyle/>
        <a:p>
          <a:endParaRPr lang="en-US"/>
        </a:p>
      </dgm:t>
    </dgm:pt>
    <dgm:pt modelId="{B2BB359B-5051-4960-AAFF-2E3506B276BF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4000" b="1" dirty="0" smtClean="0"/>
            <a:t>ALTS</a:t>
          </a:r>
          <a:endParaRPr lang="en-US" sz="4000" b="1" dirty="0"/>
        </a:p>
      </dgm:t>
    </dgm:pt>
    <dgm:pt modelId="{CB17E972-70B6-4757-8ED2-344DB5F5FDA9}" type="parTrans" cxnId="{3BC35FB7-1F18-4315-AD0C-F1877FAFAB46}">
      <dgm:prSet/>
      <dgm:spPr/>
      <dgm:t>
        <a:bodyPr/>
        <a:lstStyle/>
        <a:p>
          <a:endParaRPr lang="en-US"/>
        </a:p>
      </dgm:t>
    </dgm:pt>
    <dgm:pt modelId="{6A343D3D-C554-41CA-9C75-6DA363CEF130}" type="sibTrans" cxnId="{3BC35FB7-1F18-4315-AD0C-F1877FAFAB46}">
      <dgm:prSet/>
      <dgm:spPr/>
      <dgm:t>
        <a:bodyPr/>
        <a:lstStyle/>
        <a:p>
          <a:endParaRPr lang="en-US"/>
        </a:p>
      </dgm:t>
    </dgm:pt>
    <dgm:pt modelId="{18DC648E-DE75-4AFF-99E5-2678CB8C69F6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Standardization exercises: STANAG 6001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DF31DF7A-D4E0-4C50-B709-8F1A7F9D9781}" type="parTrans" cxnId="{418BEE5B-ADEA-4A75-98CE-37C474746589}">
      <dgm:prSet/>
      <dgm:spPr/>
      <dgm:t>
        <a:bodyPr/>
        <a:lstStyle/>
        <a:p>
          <a:endParaRPr lang="en-US"/>
        </a:p>
      </dgm:t>
    </dgm:pt>
    <dgm:pt modelId="{3FE90CEE-FF0C-4F5C-B4EF-8A65E1E32EFF}" type="sibTrans" cxnId="{418BEE5B-ADEA-4A75-98CE-37C474746589}">
      <dgm:prSet/>
      <dgm:spPr/>
      <dgm:t>
        <a:bodyPr/>
        <a:lstStyle/>
        <a:p>
          <a:endParaRPr lang="en-US"/>
        </a:p>
      </dgm:t>
    </dgm:pt>
    <dgm:pt modelId="{90680D6C-A7E9-4564-AE2C-7940C42128C7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BAT protocol for testing writing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9CA9A99C-BA99-4520-AE09-6FEE6ECBF206}" type="parTrans" cxnId="{F9DABD1B-17AB-46DF-A4FD-B5CD91983C4F}">
      <dgm:prSet/>
      <dgm:spPr/>
      <dgm:t>
        <a:bodyPr/>
        <a:lstStyle/>
        <a:p>
          <a:endParaRPr lang="en-US"/>
        </a:p>
      </dgm:t>
    </dgm:pt>
    <dgm:pt modelId="{51C555AD-1B4C-4CB9-B71B-31B1F858505B}" type="sibTrans" cxnId="{F9DABD1B-17AB-46DF-A4FD-B5CD91983C4F}">
      <dgm:prSet/>
      <dgm:spPr/>
      <dgm:t>
        <a:bodyPr/>
        <a:lstStyle/>
        <a:p>
          <a:endParaRPr lang="en-US"/>
        </a:p>
      </dgm:t>
    </dgm:pt>
    <dgm:pt modelId="{157E92E4-BA97-4E34-AE9C-E96E22B1F32D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Test production process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041ECFBC-6C80-4B7F-B209-314187A7D96D}" type="parTrans" cxnId="{77847E43-2EA0-4519-B031-CA2949D1038E}">
      <dgm:prSet/>
      <dgm:spPr/>
      <dgm:t>
        <a:bodyPr/>
        <a:lstStyle/>
        <a:p>
          <a:endParaRPr lang="en-US"/>
        </a:p>
      </dgm:t>
    </dgm:pt>
    <dgm:pt modelId="{73359636-2CA9-4A83-9B1C-7A7CD74B5020}" type="sibTrans" cxnId="{77847E43-2EA0-4519-B031-CA2949D1038E}">
      <dgm:prSet/>
      <dgm:spPr/>
      <dgm:t>
        <a:bodyPr/>
        <a:lstStyle/>
        <a:p>
          <a:endParaRPr lang="en-US"/>
        </a:p>
      </dgm:t>
    </dgm:pt>
    <dgm:pt modelId="{DE7D5386-B8E7-4E06-BF40-1A86EACD82FC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Introduction to Validity Roadmap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599CBFEB-87D2-4A11-9F6A-1BDD2FBDBA6B}" type="parTrans" cxnId="{4EE73BEC-730F-4BEA-9E16-86F8366C48A3}">
      <dgm:prSet/>
      <dgm:spPr/>
      <dgm:t>
        <a:bodyPr/>
        <a:lstStyle/>
        <a:p>
          <a:endParaRPr lang="en-US"/>
        </a:p>
      </dgm:t>
    </dgm:pt>
    <dgm:pt modelId="{5F2A0E81-F422-4D93-BDBC-302FB6571C19}" type="sibTrans" cxnId="{4EE73BEC-730F-4BEA-9E16-86F8366C48A3}">
      <dgm:prSet/>
      <dgm:spPr/>
      <dgm:t>
        <a:bodyPr/>
        <a:lstStyle/>
        <a:p>
          <a:endParaRPr lang="en-US"/>
        </a:p>
      </dgm:t>
    </dgm:pt>
    <dgm:pt modelId="{F341D27C-1202-456C-8093-241B06761575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Introduction to criterion-referenced (CR) testing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020704A7-1D99-42A4-AFD4-6D67AF078DD7}" type="parTrans" cxnId="{38FD1BD0-3640-4AF7-984F-1AFA2A9DB40A}">
      <dgm:prSet/>
      <dgm:spPr/>
      <dgm:t>
        <a:bodyPr/>
        <a:lstStyle/>
        <a:p>
          <a:endParaRPr lang="en-US"/>
        </a:p>
      </dgm:t>
    </dgm:pt>
    <dgm:pt modelId="{4B3408F8-DB47-4D78-BBD1-D5824F982898}" type="sibTrans" cxnId="{38FD1BD0-3640-4AF7-984F-1AFA2A9DB40A}">
      <dgm:prSet/>
      <dgm:spPr/>
      <dgm:t>
        <a:bodyPr/>
        <a:lstStyle/>
        <a:p>
          <a:endParaRPr lang="en-US"/>
        </a:p>
      </dgm:t>
    </dgm:pt>
    <dgm:pt modelId="{346A9E74-A500-4104-B574-04D3668980A6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Focus on L3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C898187B-D084-41F6-B0E1-90617DBEE579}" type="parTrans" cxnId="{8FF4C080-D0DA-4A26-9A49-AF00413A8248}">
      <dgm:prSet/>
      <dgm:spPr/>
      <dgm:t>
        <a:bodyPr/>
        <a:lstStyle/>
        <a:p>
          <a:endParaRPr lang="en-US"/>
        </a:p>
      </dgm:t>
    </dgm:pt>
    <dgm:pt modelId="{8D4429C9-AEB1-4CE3-959F-5098070929ED}" type="sibTrans" cxnId="{8FF4C080-D0DA-4A26-9A49-AF00413A8248}">
      <dgm:prSet/>
      <dgm:spPr/>
      <dgm:t>
        <a:bodyPr/>
        <a:lstStyle/>
        <a:p>
          <a:endParaRPr lang="en-US"/>
        </a:p>
      </dgm:t>
    </dgm:pt>
    <dgm:pt modelId="{6BF638A5-1BAC-489B-92FC-519443F1BF8F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BAT protocols for testing speaking and writing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31282861-3321-4D09-84B3-037C9F41B4E6}" type="parTrans" cxnId="{E2B87C1D-DDAE-4EB0-B14B-D8D89F88BE5A}">
      <dgm:prSet/>
      <dgm:spPr/>
      <dgm:t>
        <a:bodyPr/>
        <a:lstStyle/>
        <a:p>
          <a:endParaRPr lang="en-US"/>
        </a:p>
      </dgm:t>
    </dgm:pt>
    <dgm:pt modelId="{69FD7D12-E5FA-408D-9022-E2CF8DD06DB8}" type="sibTrans" cxnId="{E2B87C1D-DDAE-4EB0-B14B-D8D89F88BE5A}">
      <dgm:prSet/>
      <dgm:spPr/>
      <dgm:t>
        <a:bodyPr/>
        <a:lstStyle/>
        <a:p>
          <a:endParaRPr lang="en-US"/>
        </a:p>
      </dgm:t>
    </dgm:pt>
    <dgm:pt modelId="{DAB1A9EE-BD77-44EF-8360-EEF21D1BBACB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Validity Roadmap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DA3337BF-BFA3-4AD4-A7ED-84E4AD6CD3AA}" type="parTrans" cxnId="{28C859DE-9939-49A9-8BA6-647E7D0DAEDB}">
      <dgm:prSet/>
      <dgm:spPr/>
      <dgm:t>
        <a:bodyPr/>
        <a:lstStyle/>
        <a:p>
          <a:endParaRPr lang="en-US"/>
        </a:p>
      </dgm:t>
    </dgm:pt>
    <dgm:pt modelId="{B639DD01-7CCE-434B-8CE7-E688EC4C4310}" type="sibTrans" cxnId="{28C859DE-9939-49A9-8BA6-647E7D0DAEDB}">
      <dgm:prSet/>
      <dgm:spPr/>
      <dgm:t>
        <a:bodyPr/>
        <a:lstStyle/>
        <a:p>
          <a:endParaRPr lang="en-US"/>
        </a:p>
      </dgm:t>
    </dgm:pt>
    <dgm:pt modelId="{5E966FF9-61ED-4782-A635-8BE8AD4E7AE8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Collect evidence/ documentation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BC0C62C2-ED86-4475-B092-60A99BDD69F5}" type="parTrans" cxnId="{3D19CA0F-3141-47C6-B5CD-75F05964EE66}">
      <dgm:prSet/>
      <dgm:spPr/>
      <dgm:t>
        <a:bodyPr/>
        <a:lstStyle/>
        <a:p>
          <a:endParaRPr lang="en-US"/>
        </a:p>
      </dgm:t>
    </dgm:pt>
    <dgm:pt modelId="{DAC69CAD-89C4-4754-95E0-EB9C5DF9B22F}" type="sibTrans" cxnId="{3D19CA0F-3141-47C6-B5CD-75F05964EE66}">
      <dgm:prSet/>
      <dgm:spPr/>
      <dgm:t>
        <a:bodyPr/>
        <a:lstStyle/>
        <a:p>
          <a:endParaRPr lang="en-US"/>
        </a:p>
      </dgm:t>
    </dgm:pt>
    <dgm:pt modelId="{BC63E163-B808-4CBA-A2FC-F2540BCC2831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Practical activities in statistical analysis for criterion-referenced (CR) tests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A68403CF-ED02-4D67-9E3B-869D658FD59D}" type="parTrans" cxnId="{9662B27F-DC89-4765-967D-AC9EF232D4AC}">
      <dgm:prSet/>
      <dgm:spPr/>
      <dgm:t>
        <a:bodyPr/>
        <a:lstStyle/>
        <a:p>
          <a:endParaRPr lang="en-US"/>
        </a:p>
      </dgm:t>
    </dgm:pt>
    <dgm:pt modelId="{12C2F928-8B45-4742-95ED-3E085D4B7D5F}" type="sibTrans" cxnId="{9662B27F-DC89-4765-967D-AC9EF232D4AC}">
      <dgm:prSet/>
      <dgm:spPr/>
      <dgm:t>
        <a:bodyPr/>
        <a:lstStyle/>
        <a:p>
          <a:endParaRPr lang="en-US"/>
        </a:p>
      </dgm:t>
    </dgm:pt>
    <dgm:pt modelId="{5D3B3534-FA10-4B79-AAA5-439B50EBB1CA}" type="pres">
      <dgm:prSet presAssocID="{B81E6814-CB69-40E0-838E-D4DEBAC50F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8E4FBC-A4ED-4090-9241-EDB5EEB814B1}" type="pres">
      <dgm:prSet presAssocID="{0FC7E5FB-3AF9-4C37-8C1F-DF59D1A5E3AF}" presName="composite" presStyleCnt="0"/>
      <dgm:spPr/>
    </dgm:pt>
    <dgm:pt modelId="{312B0D9C-9859-4647-B1F9-1F33E80C720A}" type="pres">
      <dgm:prSet presAssocID="{0FC7E5FB-3AF9-4C37-8C1F-DF59D1A5E3AF}" presName="parTx" presStyleLbl="alignNode1" presStyleIdx="0" presStyleCnt="2" custScaleX="111037" custLinFactNeighborX="-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AF98B-7C2B-4B48-81E7-F4C208B037B3}" type="pres">
      <dgm:prSet presAssocID="{0FC7E5FB-3AF9-4C37-8C1F-DF59D1A5E3AF}" presName="desTx" presStyleLbl="alignAccFollowNode1" presStyleIdx="0" presStyleCnt="2" custScaleX="110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2763C-1A65-4AF6-A64A-0B2CD0CA6BBB}" type="pres">
      <dgm:prSet presAssocID="{0FD28983-9392-4D02-B1F5-0411F279861B}" presName="space" presStyleCnt="0"/>
      <dgm:spPr/>
    </dgm:pt>
    <dgm:pt modelId="{7E874737-FEB3-4A1C-9076-F78CF6195AF0}" type="pres">
      <dgm:prSet presAssocID="{B2BB359B-5051-4960-AAFF-2E3506B276BF}" presName="composite" presStyleCnt="0"/>
      <dgm:spPr/>
    </dgm:pt>
    <dgm:pt modelId="{D50B9EFC-71E1-4D73-BADF-C6C74661F9FF}" type="pres">
      <dgm:prSet presAssocID="{B2BB359B-5051-4960-AAFF-2E3506B276BF}" presName="parTx" presStyleLbl="alignNode1" presStyleIdx="1" presStyleCnt="2" custScaleX="115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E5ECB-BEBD-416A-BCEB-C5A39B518536}" type="pres">
      <dgm:prSet presAssocID="{B2BB359B-5051-4960-AAFF-2E3506B276BF}" presName="desTx" presStyleLbl="alignAccFollowNode1" presStyleIdx="1" presStyleCnt="2" custScaleX="115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35FB7-1F18-4315-AD0C-F1877FAFAB46}" srcId="{B81E6814-CB69-40E0-838E-D4DEBAC50FAA}" destId="{B2BB359B-5051-4960-AAFF-2E3506B276BF}" srcOrd="1" destOrd="0" parTransId="{CB17E972-70B6-4757-8ED2-344DB5F5FDA9}" sibTransId="{6A343D3D-C554-41CA-9C75-6DA363CEF130}"/>
    <dgm:cxn modelId="{55F43570-F0AF-439B-B139-A105B48ED957}" type="presOf" srcId="{346A9E74-A500-4104-B574-04D3668980A6}" destId="{161E5ECB-BEBD-416A-BCEB-C5A39B518536}" srcOrd="0" destOrd="1" presId="urn:microsoft.com/office/officeart/2005/8/layout/hList1"/>
    <dgm:cxn modelId="{9B426DFC-DA15-429A-8704-3D9AC9E52557}" type="presOf" srcId="{0FC7E5FB-3AF9-4C37-8C1F-DF59D1A5E3AF}" destId="{312B0D9C-9859-4647-B1F9-1F33E80C720A}" srcOrd="0" destOrd="0" presId="urn:microsoft.com/office/officeart/2005/8/layout/hList1"/>
    <dgm:cxn modelId="{8FF4C080-D0DA-4A26-9A49-AF00413A8248}" srcId="{B2BB359B-5051-4960-AAFF-2E3506B276BF}" destId="{346A9E74-A500-4104-B574-04D3668980A6}" srcOrd="1" destOrd="0" parTransId="{C898187B-D084-41F6-B0E1-90617DBEE579}" sibTransId="{8D4429C9-AEB1-4CE3-959F-5098070929ED}"/>
    <dgm:cxn modelId="{23733D4D-D3F1-4EE1-9B3A-84AFD6AC2948}" type="presOf" srcId="{B81E6814-CB69-40E0-838E-D4DEBAC50FAA}" destId="{5D3B3534-FA10-4B79-AAA5-439B50EBB1CA}" srcOrd="0" destOrd="0" presId="urn:microsoft.com/office/officeart/2005/8/layout/hList1"/>
    <dgm:cxn modelId="{28C859DE-9939-49A9-8BA6-647E7D0DAEDB}" srcId="{B2BB359B-5051-4960-AAFF-2E3506B276BF}" destId="{DAB1A9EE-BD77-44EF-8360-EEF21D1BBACB}" srcOrd="3" destOrd="0" parTransId="{DA3337BF-BFA3-4AD4-A7ED-84E4AD6CD3AA}" sibTransId="{B639DD01-7CCE-434B-8CE7-E688EC4C4310}"/>
    <dgm:cxn modelId="{90532960-4DB9-41FC-9F9D-5BC5813355CD}" type="presOf" srcId="{B2BB359B-5051-4960-AAFF-2E3506B276BF}" destId="{D50B9EFC-71E1-4D73-BADF-C6C74661F9FF}" srcOrd="0" destOrd="0" presId="urn:microsoft.com/office/officeart/2005/8/layout/hList1"/>
    <dgm:cxn modelId="{002D61C8-3104-4C10-B4C0-84931A3C9098}" type="presOf" srcId="{157E92E4-BA97-4E34-AE9C-E96E22B1F32D}" destId="{E30AF98B-7C2B-4B48-81E7-F4C208B037B3}" srcOrd="0" destOrd="3" presId="urn:microsoft.com/office/officeart/2005/8/layout/hList1"/>
    <dgm:cxn modelId="{0AA00A7B-9212-4423-995F-29231A58C708}" type="presOf" srcId="{5E966FF9-61ED-4782-A635-8BE8AD4E7AE8}" destId="{161E5ECB-BEBD-416A-BCEB-C5A39B518536}" srcOrd="0" destOrd="4" presId="urn:microsoft.com/office/officeart/2005/8/layout/hList1"/>
    <dgm:cxn modelId="{FFABC532-7244-406C-AFA7-E1616375573E}" srcId="{0FC7E5FB-3AF9-4C37-8C1F-DF59D1A5E3AF}" destId="{101447F0-3D28-4363-A218-0245ED72D63E}" srcOrd="1" destOrd="0" parTransId="{5D0570AA-417D-480C-8E15-F08BE0155FDF}" sibTransId="{6900B1AE-BFAB-4FF6-951E-258A09445011}"/>
    <dgm:cxn modelId="{A15CFA16-A9F2-40EF-BA20-52B633218A4A}" type="presOf" srcId="{6BF638A5-1BAC-489B-92FC-519443F1BF8F}" destId="{161E5ECB-BEBD-416A-BCEB-C5A39B518536}" srcOrd="0" destOrd="2" presId="urn:microsoft.com/office/officeart/2005/8/layout/hList1"/>
    <dgm:cxn modelId="{C9C1A54A-06E4-41AD-A618-2ABFB16BAB75}" type="presOf" srcId="{90680D6C-A7E9-4564-AE2C-7940C42128C7}" destId="{E30AF98B-7C2B-4B48-81E7-F4C208B037B3}" srcOrd="0" destOrd="2" presId="urn:microsoft.com/office/officeart/2005/8/layout/hList1"/>
    <dgm:cxn modelId="{65668633-0698-47CD-8496-922B22225084}" type="presOf" srcId="{DAB1A9EE-BD77-44EF-8360-EEF21D1BBACB}" destId="{161E5ECB-BEBD-416A-BCEB-C5A39B518536}" srcOrd="0" destOrd="3" presId="urn:microsoft.com/office/officeart/2005/8/layout/hList1"/>
    <dgm:cxn modelId="{89D0F3B0-8B75-461F-BBB5-2B9B92934739}" srcId="{B81E6814-CB69-40E0-838E-D4DEBAC50FAA}" destId="{0FC7E5FB-3AF9-4C37-8C1F-DF59D1A5E3AF}" srcOrd="0" destOrd="0" parTransId="{66FD79D1-DB14-482E-B6B4-7EAC4E57C747}" sibTransId="{0FD28983-9392-4D02-B1F5-0411F279861B}"/>
    <dgm:cxn modelId="{84E3FA4C-81DD-4AF3-9B3A-50C5C8332C3D}" type="presOf" srcId="{6118EBFD-63F5-43D2-8129-F7CF58186203}" destId="{E30AF98B-7C2B-4B48-81E7-F4C208B037B3}" srcOrd="0" destOrd="0" presId="urn:microsoft.com/office/officeart/2005/8/layout/hList1"/>
    <dgm:cxn modelId="{BF0C7874-34C0-4553-8BDC-8C4722122244}" type="presOf" srcId="{DE7D5386-B8E7-4E06-BF40-1A86EACD82FC}" destId="{E30AF98B-7C2B-4B48-81E7-F4C208B037B3}" srcOrd="0" destOrd="4" presId="urn:microsoft.com/office/officeart/2005/8/layout/hList1"/>
    <dgm:cxn modelId="{38FD1BD0-3640-4AF7-984F-1AFA2A9DB40A}" srcId="{0FC7E5FB-3AF9-4C37-8C1F-DF59D1A5E3AF}" destId="{F341D27C-1202-456C-8093-241B06761575}" srcOrd="4" destOrd="0" parTransId="{020704A7-1D99-42A4-AFD4-6D67AF078DD7}" sibTransId="{4B3408F8-DB47-4D78-BBD1-D5824F982898}"/>
    <dgm:cxn modelId="{ADAB54FD-6D55-43A7-80B1-61144758B0B0}" type="presOf" srcId="{101447F0-3D28-4363-A218-0245ED72D63E}" destId="{E30AF98B-7C2B-4B48-81E7-F4C208B037B3}" srcOrd="0" destOrd="1" presId="urn:microsoft.com/office/officeart/2005/8/layout/hList1"/>
    <dgm:cxn modelId="{C136C929-03FA-405E-BEC5-EC2BDDF7DBB9}" type="presOf" srcId="{BC63E163-B808-4CBA-A2FC-F2540BCC2831}" destId="{161E5ECB-BEBD-416A-BCEB-C5A39B518536}" srcOrd="0" destOrd="5" presId="urn:microsoft.com/office/officeart/2005/8/layout/hList1"/>
    <dgm:cxn modelId="{4EE73BEC-730F-4BEA-9E16-86F8366C48A3}" srcId="{157E92E4-BA97-4E34-AE9C-E96E22B1F32D}" destId="{DE7D5386-B8E7-4E06-BF40-1A86EACD82FC}" srcOrd="0" destOrd="0" parTransId="{599CBFEB-87D2-4A11-9F6A-1BDD2FBDBA6B}" sibTransId="{5F2A0E81-F422-4D93-BDBC-302FB6571C19}"/>
    <dgm:cxn modelId="{8FBB8DC3-C214-474E-8B57-E5F3B15BD2F4}" srcId="{0FC7E5FB-3AF9-4C37-8C1F-DF59D1A5E3AF}" destId="{6118EBFD-63F5-43D2-8129-F7CF58186203}" srcOrd="0" destOrd="0" parTransId="{AFB7A959-C6DC-4313-8524-7017CA1B6120}" sibTransId="{DA9D35A4-74CF-45AB-B48D-A9A917075A73}"/>
    <dgm:cxn modelId="{07D6E11B-1463-423C-AB4C-9A70D8C6FDEB}" type="presOf" srcId="{18DC648E-DE75-4AFF-99E5-2678CB8C69F6}" destId="{161E5ECB-BEBD-416A-BCEB-C5A39B518536}" srcOrd="0" destOrd="0" presId="urn:microsoft.com/office/officeart/2005/8/layout/hList1"/>
    <dgm:cxn modelId="{F9DABD1B-17AB-46DF-A4FD-B5CD91983C4F}" srcId="{0FC7E5FB-3AF9-4C37-8C1F-DF59D1A5E3AF}" destId="{90680D6C-A7E9-4564-AE2C-7940C42128C7}" srcOrd="2" destOrd="0" parTransId="{9CA9A99C-BA99-4520-AE09-6FEE6ECBF206}" sibTransId="{51C555AD-1B4C-4CB9-B71B-31B1F858505B}"/>
    <dgm:cxn modelId="{77847E43-2EA0-4519-B031-CA2949D1038E}" srcId="{0FC7E5FB-3AF9-4C37-8C1F-DF59D1A5E3AF}" destId="{157E92E4-BA97-4E34-AE9C-E96E22B1F32D}" srcOrd="3" destOrd="0" parTransId="{041ECFBC-6C80-4B7F-B209-314187A7D96D}" sibTransId="{73359636-2CA9-4A83-9B1C-7A7CD74B5020}"/>
    <dgm:cxn modelId="{9662B27F-DC89-4765-967D-AC9EF232D4AC}" srcId="{B2BB359B-5051-4960-AAFF-2E3506B276BF}" destId="{BC63E163-B808-4CBA-A2FC-F2540BCC2831}" srcOrd="4" destOrd="0" parTransId="{A68403CF-ED02-4D67-9E3B-869D658FD59D}" sibTransId="{12C2F928-8B45-4742-95ED-3E085D4B7D5F}"/>
    <dgm:cxn modelId="{418BEE5B-ADEA-4A75-98CE-37C474746589}" srcId="{B2BB359B-5051-4960-AAFF-2E3506B276BF}" destId="{18DC648E-DE75-4AFF-99E5-2678CB8C69F6}" srcOrd="0" destOrd="0" parTransId="{DF31DF7A-D4E0-4C50-B709-8F1A7F9D9781}" sibTransId="{3FE90CEE-FF0C-4F5C-B4EF-8A65E1E32EFF}"/>
    <dgm:cxn modelId="{04F8CE5D-7DAA-4528-A3CA-DAA993D79F91}" type="presOf" srcId="{F341D27C-1202-456C-8093-241B06761575}" destId="{E30AF98B-7C2B-4B48-81E7-F4C208B037B3}" srcOrd="0" destOrd="5" presId="urn:microsoft.com/office/officeart/2005/8/layout/hList1"/>
    <dgm:cxn modelId="{3D19CA0F-3141-47C6-B5CD-75F05964EE66}" srcId="{DAB1A9EE-BD77-44EF-8360-EEF21D1BBACB}" destId="{5E966FF9-61ED-4782-A635-8BE8AD4E7AE8}" srcOrd="0" destOrd="0" parTransId="{BC0C62C2-ED86-4475-B092-60A99BDD69F5}" sibTransId="{DAC69CAD-89C4-4754-95E0-EB9C5DF9B22F}"/>
    <dgm:cxn modelId="{E2B87C1D-DDAE-4EB0-B14B-D8D89F88BE5A}" srcId="{B2BB359B-5051-4960-AAFF-2E3506B276BF}" destId="{6BF638A5-1BAC-489B-92FC-519443F1BF8F}" srcOrd="2" destOrd="0" parTransId="{31282861-3321-4D09-84B3-037C9F41B4E6}" sibTransId="{69FD7D12-E5FA-408D-9022-E2CF8DD06DB8}"/>
    <dgm:cxn modelId="{55A04FBF-9339-4FFD-9FEC-60330F44ECCC}" type="presParOf" srcId="{5D3B3534-FA10-4B79-AAA5-439B50EBB1CA}" destId="{748E4FBC-A4ED-4090-9241-EDB5EEB814B1}" srcOrd="0" destOrd="0" presId="urn:microsoft.com/office/officeart/2005/8/layout/hList1"/>
    <dgm:cxn modelId="{28C09034-A515-46E3-B881-F59FC92AFC06}" type="presParOf" srcId="{748E4FBC-A4ED-4090-9241-EDB5EEB814B1}" destId="{312B0D9C-9859-4647-B1F9-1F33E80C720A}" srcOrd="0" destOrd="0" presId="urn:microsoft.com/office/officeart/2005/8/layout/hList1"/>
    <dgm:cxn modelId="{A4C0F771-11E4-418A-90E8-2747AC67387B}" type="presParOf" srcId="{748E4FBC-A4ED-4090-9241-EDB5EEB814B1}" destId="{E30AF98B-7C2B-4B48-81E7-F4C208B037B3}" srcOrd="1" destOrd="0" presId="urn:microsoft.com/office/officeart/2005/8/layout/hList1"/>
    <dgm:cxn modelId="{B59645D8-4FD7-4E0D-8EC3-09D44AEACA2F}" type="presParOf" srcId="{5D3B3534-FA10-4B79-AAA5-439B50EBB1CA}" destId="{4CB2763C-1A65-4AF6-A64A-0B2CD0CA6BBB}" srcOrd="1" destOrd="0" presId="urn:microsoft.com/office/officeart/2005/8/layout/hList1"/>
    <dgm:cxn modelId="{93CA4D09-5186-4DE8-9892-810062AAD6E6}" type="presParOf" srcId="{5D3B3534-FA10-4B79-AAA5-439B50EBB1CA}" destId="{7E874737-FEB3-4A1C-9076-F78CF6195AF0}" srcOrd="2" destOrd="0" presId="urn:microsoft.com/office/officeart/2005/8/layout/hList1"/>
    <dgm:cxn modelId="{C3183E23-7CF0-494B-9F51-B24AB66D239C}" type="presParOf" srcId="{7E874737-FEB3-4A1C-9076-F78CF6195AF0}" destId="{D50B9EFC-71E1-4D73-BADF-C6C74661F9FF}" srcOrd="0" destOrd="0" presId="urn:microsoft.com/office/officeart/2005/8/layout/hList1"/>
    <dgm:cxn modelId="{CD62FBB9-F970-4AC2-ACB6-F514B6B8C711}" type="presParOf" srcId="{7E874737-FEB3-4A1C-9076-F78CF6195AF0}" destId="{161E5ECB-BEBD-416A-BCEB-C5A39B5185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66A7CA-5C51-421A-A6D4-483FDF3A3F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AB3088-8E0D-416D-8375-FCC725E76744}">
      <dgm:prSet phldrT="[Text]" custT="1"/>
      <dgm:spPr/>
      <dgm:t>
        <a:bodyPr/>
        <a:lstStyle/>
        <a:p>
          <a:r>
            <a:rPr lang="en-US" sz="1800" dirty="0" smtClean="0"/>
            <a:t>Azerbaijan</a:t>
          </a:r>
        </a:p>
      </dgm:t>
    </dgm:pt>
    <dgm:pt modelId="{940FAD00-E2AD-449B-B408-ECCDA8269992}" type="parTrans" cxnId="{5C410F75-4625-4D28-92E5-D0011627F85A}">
      <dgm:prSet/>
      <dgm:spPr/>
      <dgm:t>
        <a:bodyPr/>
        <a:lstStyle/>
        <a:p>
          <a:endParaRPr lang="en-US"/>
        </a:p>
      </dgm:t>
    </dgm:pt>
    <dgm:pt modelId="{8AB4A815-9175-4F19-9090-1C11F9AA8389}" type="sibTrans" cxnId="{5C410F75-4625-4D28-92E5-D0011627F85A}">
      <dgm:prSet/>
      <dgm:spPr/>
      <dgm:t>
        <a:bodyPr/>
        <a:lstStyle/>
        <a:p>
          <a:endParaRPr lang="en-US"/>
        </a:p>
      </dgm:t>
    </dgm:pt>
    <dgm:pt modelId="{7839134C-8142-4233-B3A0-BC34DEACBD68}">
      <dgm:prSet phldrT="[Text]" custT="1"/>
      <dgm:spPr/>
      <dgm:t>
        <a:bodyPr/>
        <a:lstStyle/>
        <a:p>
          <a:r>
            <a:rPr lang="en-US" sz="1800" dirty="0" smtClean="0"/>
            <a:t>Bosnia-Herzegovina</a:t>
          </a:r>
          <a:endParaRPr lang="en-US" sz="1800" dirty="0"/>
        </a:p>
      </dgm:t>
    </dgm:pt>
    <dgm:pt modelId="{E256FD0B-AB6E-4FC4-9B7B-324E913281B7}" type="parTrans" cxnId="{CF9F9052-5940-46BE-ADA0-6F270AC60EFF}">
      <dgm:prSet/>
      <dgm:spPr/>
      <dgm:t>
        <a:bodyPr/>
        <a:lstStyle/>
        <a:p>
          <a:endParaRPr lang="en-US"/>
        </a:p>
      </dgm:t>
    </dgm:pt>
    <dgm:pt modelId="{B57A3FCE-48E3-4C35-BB29-9F76F924ADB9}" type="sibTrans" cxnId="{CF9F9052-5940-46BE-ADA0-6F270AC60EFF}">
      <dgm:prSet/>
      <dgm:spPr/>
      <dgm:t>
        <a:bodyPr/>
        <a:lstStyle/>
        <a:p>
          <a:endParaRPr lang="en-US"/>
        </a:p>
      </dgm:t>
    </dgm:pt>
    <dgm:pt modelId="{C93D29D3-451F-4EB5-9510-9DF5BABDF19C}">
      <dgm:prSet phldrT="[Text]" custT="1"/>
      <dgm:spPr/>
      <dgm:t>
        <a:bodyPr/>
        <a:lstStyle/>
        <a:p>
          <a:r>
            <a:rPr lang="en-US" sz="1800" dirty="0" smtClean="0"/>
            <a:t>Georgia</a:t>
          </a:r>
          <a:endParaRPr lang="en-US" sz="1800" dirty="0"/>
        </a:p>
      </dgm:t>
    </dgm:pt>
    <dgm:pt modelId="{126CF3B1-A2F5-49AF-93B5-E62469A5652B}" type="parTrans" cxnId="{F532365F-4732-4063-95A2-8E7306A895CC}">
      <dgm:prSet/>
      <dgm:spPr/>
      <dgm:t>
        <a:bodyPr/>
        <a:lstStyle/>
        <a:p>
          <a:endParaRPr lang="en-US"/>
        </a:p>
      </dgm:t>
    </dgm:pt>
    <dgm:pt modelId="{5DDCB39C-C0AE-4B98-9BB8-0EB4A1F78ECA}" type="sibTrans" cxnId="{F532365F-4732-4063-95A2-8E7306A895CC}">
      <dgm:prSet/>
      <dgm:spPr/>
      <dgm:t>
        <a:bodyPr/>
        <a:lstStyle/>
        <a:p>
          <a:endParaRPr lang="en-US"/>
        </a:p>
      </dgm:t>
    </dgm:pt>
    <dgm:pt modelId="{773FE4E7-A518-4244-A3AE-E4BEECEE2BF5}">
      <dgm:prSet phldrT="[Text]" custT="1"/>
      <dgm:spPr/>
      <dgm:t>
        <a:bodyPr/>
        <a:lstStyle/>
        <a:p>
          <a:r>
            <a:rPr lang="en-US" sz="1800" dirty="0" smtClean="0"/>
            <a:t>North</a:t>
          </a:r>
          <a:r>
            <a:rPr lang="en-US" sz="1300" dirty="0" smtClean="0"/>
            <a:t> </a:t>
          </a:r>
          <a:r>
            <a:rPr lang="en-US" sz="1800" dirty="0" smtClean="0"/>
            <a:t>Macedonia</a:t>
          </a:r>
          <a:endParaRPr lang="en-US" sz="1800" dirty="0"/>
        </a:p>
      </dgm:t>
    </dgm:pt>
    <dgm:pt modelId="{02F28225-0096-4BDC-972F-A75946E86972}" type="parTrans" cxnId="{C22C7FE7-3A15-4F3A-89DA-42FE282FF318}">
      <dgm:prSet/>
      <dgm:spPr/>
      <dgm:t>
        <a:bodyPr/>
        <a:lstStyle/>
        <a:p>
          <a:endParaRPr lang="en-US"/>
        </a:p>
      </dgm:t>
    </dgm:pt>
    <dgm:pt modelId="{911752D0-E10C-4C9E-A9ED-1B0F7AB2601E}" type="sibTrans" cxnId="{C22C7FE7-3A15-4F3A-89DA-42FE282FF318}">
      <dgm:prSet/>
      <dgm:spPr/>
      <dgm:t>
        <a:bodyPr/>
        <a:lstStyle/>
        <a:p>
          <a:endParaRPr lang="en-US"/>
        </a:p>
      </dgm:t>
    </dgm:pt>
    <dgm:pt modelId="{59020048-27C6-41F9-8F18-F41FF2236462}">
      <dgm:prSet phldrT="[Text]" custT="1"/>
      <dgm:spPr/>
      <dgm:t>
        <a:bodyPr/>
        <a:lstStyle/>
        <a:p>
          <a:r>
            <a:rPr lang="en-US" sz="1800" dirty="0" smtClean="0"/>
            <a:t>Moldova</a:t>
          </a:r>
          <a:endParaRPr lang="en-US" sz="1800" dirty="0"/>
        </a:p>
      </dgm:t>
    </dgm:pt>
    <dgm:pt modelId="{88570ADE-E02F-4A7A-A2CD-AD0604DF687B}" type="parTrans" cxnId="{4C2C037E-D96F-4499-A7AD-FDF4BB8B414D}">
      <dgm:prSet/>
      <dgm:spPr/>
      <dgm:t>
        <a:bodyPr/>
        <a:lstStyle/>
        <a:p>
          <a:endParaRPr lang="en-US"/>
        </a:p>
      </dgm:t>
    </dgm:pt>
    <dgm:pt modelId="{106653E7-9C71-496F-9F01-39059204D438}" type="sibTrans" cxnId="{4C2C037E-D96F-4499-A7AD-FDF4BB8B414D}">
      <dgm:prSet/>
      <dgm:spPr/>
      <dgm:t>
        <a:bodyPr/>
        <a:lstStyle/>
        <a:p>
          <a:endParaRPr lang="en-US"/>
        </a:p>
      </dgm:t>
    </dgm:pt>
    <dgm:pt modelId="{808AF4C3-D744-4CF0-B67D-25732401FD2B}">
      <dgm:prSet phldrT="[Text]" custT="1"/>
      <dgm:spPr/>
      <dgm:t>
        <a:bodyPr/>
        <a:lstStyle/>
        <a:p>
          <a:r>
            <a:rPr lang="en-US" sz="1800" dirty="0" smtClean="0"/>
            <a:t>Ukraine</a:t>
          </a:r>
          <a:endParaRPr lang="en-US" sz="1800" dirty="0"/>
        </a:p>
      </dgm:t>
    </dgm:pt>
    <dgm:pt modelId="{2F469988-03C4-4F50-A753-4E4A77AE2D2F}" type="parTrans" cxnId="{23F263DE-C78F-41C9-97A9-01C57A5572E3}">
      <dgm:prSet/>
      <dgm:spPr/>
      <dgm:t>
        <a:bodyPr/>
        <a:lstStyle/>
        <a:p>
          <a:endParaRPr lang="en-US"/>
        </a:p>
      </dgm:t>
    </dgm:pt>
    <dgm:pt modelId="{3AF46339-101D-43FF-A960-B66E60B5DFB6}" type="sibTrans" cxnId="{23F263DE-C78F-41C9-97A9-01C57A5572E3}">
      <dgm:prSet/>
      <dgm:spPr/>
      <dgm:t>
        <a:bodyPr/>
        <a:lstStyle/>
        <a:p>
          <a:endParaRPr lang="en-US"/>
        </a:p>
      </dgm:t>
    </dgm:pt>
    <dgm:pt modelId="{479D3315-4025-4F35-862E-48D6EB36DA98}">
      <dgm:prSet phldrT="[Text]" custT="1"/>
      <dgm:spPr/>
      <dgm:t>
        <a:bodyPr/>
        <a:lstStyle/>
        <a:p>
          <a:r>
            <a:rPr lang="en-US" sz="1800" dirty="0" smtClean="0"/>
            <a:t>Jordan</a:t>
          </a:r>
          <a:r>
            <a:rPr lang="en-US" sz="1300" dirty="0" smtClean="0"/>
            <a:t> </a:t>
          </a:r>
          <a:endParaRPr lang="en-US" sz="1300" dirty="0"/>
        </a:p>
      </dgm:t>
    </dgm:pt>
    <dgm:pt modelId="{E0516D1A-9732-4E8E-A4F9-89856BFBA981}" type="parTrans" cxnId="{02004283-A9CA-4BCD-BAB0-C90EE569415A}">
      <dgm:prSet/>
      <dgm:spPr/>
      <dgm:t>
        <a:bodyPr/>
        <a:lstStyle/>
        <a:p>
          <a:endParaRPr lang="en-US"/>
        </a:p>
      </dgm:t>
    </dgm:pt>
    <dgm:pt modelId="{793530B8-7AAB-4364-BE6D-7A6B39D06340}" type="sibTrans" cxnId="{02004283-A9CA-4BCD-BAB0-C90EE569415A}">
      <dgm:prSet/>
      <dgm:spPr/>
      <dgm:t>
        <a:bodyPr/>
        <a:lstStyle/>
        <a:p>
          <a:endParaRPr lang="en-US"/>
        </a:p>
      </dgm:t>
    </dgm:pt>
    <dgm:pt modelId="{C9B797E6-AC83-4F9B-9848-82D01254B4AB}">
      <dgm:prSet phldrT="[Text]" custT="1"/>
      <dgm:spPr/>
      <dgm:t>
        <a:bodyPr/>
        <a:lstStyle/>
        <a:p>
          <a:r>
            <a:rPr lang="en-US" sz="1800" dirty="0" smtClean="0"/>
            <a:t>Mongolia</a:t>
          </a:r>
          <a:endParaRPr lang="en-US" sz="1800" dirty="0"/>
        </a:p>
      </dgm:t>
    </dgm:pt>
    <dgm:pt modelId="{75280139-BAA7-4A45-9EA9-9FE3518BD535}" type="parTrans" cxnId="{0817639A-B5B2-41CE-BB04-7CDFA4195AAD}">
      <dgm:prSet/>
      <dgm:spPr/>
      <dgm:t>
        <a:bodyPr/>
        <a:lstStyle/>
        <a:p>
          <a:endParaRPr lang="en-US"/>
        </a:p>
      </dgm:t>
    </dgm:pt>
    <dgm:pt modelId="{39B80880-A8F5-4662-A62E-3B7132E8C745}" type="sibTrans" cxnId="{0817639A-B5B2-41CE-BB04-7CDFA4195AAD}">
      <dgm:prSet/>
      <dgm:spPr/>
      <dgm:t>
        <a:bodyPr/>
        <a:lstStyle/>
        <a:p>
          <a:endParaRPr lang="en-US"/>
        </a:p>
      </dgm:t>
    </dgm:pt>
    <dgm:pt modelId="{9E8C57C0-1FC8-4754-ACB9-BF741003D7F0}" type="pres">
      <dgm:prSet presAssocID="{A366A7CA-5C51-421A-A6D4-483FDF3A3F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D3487-1A63-4A69-8FF2-02B207B66807}" type="pres">
      <dgm:prSet presAssocID="{4FAB3088-8E0D-416D-8375-FCC725E76744}" presName="parentLin" presStyleCnt="0"/>
      <dgm:spPr/>
    </dgm:pt>
    <dgm:pt modelId="{E61D6089-F5B0-4F07-AB43-40D0A28991AC}" type="pres">
      <dgm:prSet presAssocID="{4FAB3088-8E0D-416D-8375-FCC725E76744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EB5D9033-F81C-4660-B9F1-FA4CAA067C7E}" type="pres">
      <dgm:prSet presAssocID="{4FAB3088-8E0D-416D-8375-FCC725E7674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D7889-7A82-41E4-9725-407C79CC4E18}" type="pres">
      <dgm:prSet presAssocID="{4FAB3088-8E0D-416D-8375-FCC725E76744}" presName="negativeSpace" presStyleCnt="0"/>
      <dgm:spPr/>
    </dgm:pt>
    <dgm:pt modelId="{71167BA0-4801-443A-9D32-BF5B2EE8B297}" type="pres">
      <dgm:prSet presAssocID="{4FAB3088-8E0D-416D-8375-FCC725E76744}" presName="childText" presStyleLbl="conFgAcc1" presStyleIdx="0" presStyleCnt="8">
        <dgm:presLayoutVars>
          <dgm:bulletEnabled val="1"/>
        </dgm:presLayoutVars>
      </dgm:prSet>
      <dgm:spPr/>
    </dgm:pt>
    <dgm:pt modelId="{CB18A42E-7CE9-4A65-AA5E-DE5BF23D16EF}" type="pres">
      <dgm:prSet presAssocID="{8AB4A815-9175-4F19-9090-1C11F9AA8389}" presName="spaceBetweenRectangles" presStyleCnt="0"/>
      <dgm:spPr/>
    </dgm:pt>
    <dgm:pt modelId="{BD85F29F-78A8-4C82-92CC-79C6CF2AB5F5}" type="pres">
      <dgm:prSet presAssocID="{7839134C-8142-4233-B3A0-BC34DEACBD68}" presName="parentLin" presStyleCnt="0"/>
      <dgm:spPr/>
    </dgm:pt>
    <dgm:pt modelId="{C820A778-8358-4437-A63A-CEC17EC725A5}" type="pres">
      <dgm:prSet presAssocID="{7839134C-8142-4233-B3A0-BC34DEACBD68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3D7E752D-44B3-4CBA-8AB5-943367DB5741}" type="pres">
      <dgm:prSet presAssocID="{7839134C-8142-4233-B3A0-BC34DEACBD6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07D36-89CF-4383-BA8F-D975764DCF19}" type="pres">
      <dgm:prSet presAssocID="{7839134C-8142-4233-B3A0-BC34DEACBD68}" presName="negativeSpace" presStyleCnt="0"/>
      <dgm:spPr/>
    </dgm:pt>
    <dgm:pt modelId="{CB2C87B1-C253-4BC0-8A4E-CF97FC6C727E}" type="pres">
      <dgm:prSet presAssocID="{7839134C-8142-4233-B3A0-BC34DEACBD68}" presName="childText" presStyleLbl="conFgAcc1" presStyleIdx="1" presStyleCnt="8">
        <dgm:presLayoutVars>
          <dgm:bulletEnabled val="1"/>
        </dgm:presLayoutVars>
      </dgm:prSet>
      <dgm:spPr/>
    </dgm:pt>
    <dgm:pt modelId="{5EB7BF31-C21C-46C9-8DC6-6D018F8E0472}" type="pres">
      <dgm:prSet presAssocID="{B57A3FCE-48E3-4C35-BB29-9F76F924ADB9}" presName="spaceBetweenRectangles" presStyleCnt="0"/>
      <dgm:spPr/>
    </dgm:pt>
    <dgm:pt modelId="{B7AC385A-2907-45E9-9996-1CEE96F1EEAD}" type="pres">
      <dgm:prSet presAssocID="{C93D29D3-451F-4EB5-9510-9DF5BABDF19C}" presName="parentLin" presStyleCnt="0"/>
      <dgm:spPr/>
    </dgm:pt>
    <dgm:pt modelId="{3C3DD3CC-2F95-4B6E-9528-12BBC7DE21DD}" type="pres">
      <dgm:prSet presAssocID="{C93D29D3-451F-4EB5-9510-9DF5BABDF19C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F6686C87-6D06-4902-8BE2-3195C32DBC08}" type="pres">
      <dgm:prSet presAssocID="{C93D29D3-451F-4EB5-9510-9DF5BABDF19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0454B-5B50-49B0-9531-FD705EEAE933}" type="pres">
      <dgm:prSet presAssocID="{C93D29D3-451F-4EB5-9510-9DF5BABDF19C}" presName="negativeSpace" presStyleCnt="0"/>
      <dgm:spPr/>
    </dgm:pt>
    <dgm:pt modelId="{AA10546C-61EE-442D-8E29-202B9235AD78}" type="pres">
      <dgm:prSet presAssocID="{C93D29D3-451F-4EB5-9510-9DF5BABDF19C}" presName="childText" presStyleLbl="conFgAcc1" presStyleIdx="2" presStyleCnt="8">
        <dgm:presLayoutVars>
          <dgm:bulletEnabled val="1"/>
        </dgm:presLayoutVars>
      </dgm:prSet>
      <dgm:spPr/>
    </dgm:pt>
    <dgm:pt modelId="{27606B06-2A15-4FA7-870C-6E6137954FE3}" type="pres">
      <dgm:prSet presAssocID="{5DDCB39C-C0AE-4B98-9BB8-0EB4A1F78ECA}" presName="spaceBetweenRectangles" presStyleCnt="0"/>
      <dgm:spPr/>
    </dgm:pt>
    <dgm:pt modelId="{D14B2C04-7103-44C9-B1ED-DEE0BAC040D5}" type="pres">
      <dgm:prSet presAssocID="{479D3315-4025-4F35-862E-48D6EB36DA98}" presName="parentLin" presStyleCnt="0"/>
      <dgm:spPr/>
    </dgm:pt>
    <dgm:pt modelId="{E55F3B6F-09F2-40DF-A88E-FDC069DB996C}" type="pres">
      <dgm:prSet presAssocID="{479D3315-4025-4F35-862E-48D6EB36DA98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DD1F8FE4-A9B3-48C2-AD20-58AB58CE8DAC}" type="pres">
      <dgm:prSet presAssocID="{479D3315-4025-4F35-862E-48D6EB36DA9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3259F-1F60-4421-AF30-94833FEC5FB0}" type="pres">
      <dgm:prSet presAssocID="{479D3315-4025-4F35-862E-48D6EB36DA98}" presName="negativeSpace" presStyleCnt="0"/>
      <dgm:spPr/>
    </dgm:pt>
    <dgm:pt modelId="{C652A9F6-2093-44A6-A9D8-718DCF3CC950}" type="pres">
      <dgm:prSet presAssocID="{479D3315-4025-4F35-862E-48D6EB36DA98}" presName="childText" presStyleLbl="conFgAcc1" presStyleIdx="3" presStyleCnt="8">
        <dgm:presLayoutVars>
          <dgm:bulletEnabled val="1"/>
        </dgm:presLayoutVars>
      </dgm:prSet>
      <dgm:spPr/>
    </dgm:pt>
    <dgm:pt modelId="{AC7F0EA4-7375-4F84-B526-311104537968}" type="pres">
      <dgm:prSet presAssocID="{793530B8-7AAB-4364-BE6D-7A6B39D06340}" presName="spaceBetweenRectangles" presStyleCnt="0"/>
      <dgm:spPr/>
    </dgm:pt>
    <dgm:pt modelId="{3B9165CF-E251-408F-91BA-627B435ABE71}" type="pres">
      <dgm:prSet presAssocID="{773FE4E7-A518-4244-A3AE-E4BEECEE2BF5}" presName="parentLin" presStyleCnt="0"/>
      <dgm:spPr/>
    </dgm:pt>
    <dgm:pt modelId="{3CEA731A-E94B-4D8F-972A-47067F98D3BE}" type="pres">
      <dgm:prSet presAssocID="{773FE4E7-A518-4244-A3AE-E4BEECEE2BF5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D31A7B3B-DCB9-443B-8F08-E9198EAA7DE2}" type="pres">
      <dgm:prSet presAssocID="{773FE4E7-A518-4244-A3AE-E4BEECEE2BF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D7F18-BD3E-470F-95A4-BC1A7B60BC16}" type="pres">
      <dgm:prSet presAssocID="{773FE4E7-A518-4244-A3AE-E4BEECEE2BF5}" presName="negativeSpace" presStyleCnt="0"/>
      <dgm:spPr/>
    </dgm:pt>
    <dgm:pt modelId="{67C710CF-E82B-4890-BEB9-7CBF224BD69E}" type="pres">
      <dgm:prSet presAssocID="{773FE4E7-A518-4244-A3AE-E4BEECEE2BF5}" presName="childText" presStyleLbl="conFgAcc1" presStyleIdx="4" presStyleCnt="8">
        <dgm:presLayoutVars>
          <dgm:bulletEnabled val="1"/>
        </dgm:presLayoutVars>
      </dgm:prSet>
      <dgm:spPr/>
    </dgm:pt>
    <dgm:pt modelId="{AD4B3A62-3699-40C3-A182-053A1DE1BCAE}" type="pres">
      <dgm:prSet presAssocID="{911752D0-E10C-4C9E-A9ED-1B0F7AB2601E}" presName="spaceBetweenRectangles" presStyleCnt="0"/>
      <dgm:spPr/>
    </dgm:pt>
    <dgm:pt modelId="{25A40A64-367C-4FA2-BC98-F03C1F75B9DA}" type="pres">
      <dgm:prSet presAssocID="{59020048-27C6-41F9-8F18-F41FF2236462}" presName="parentLin" presStyleCnt="0"/>
      <dgm:spPr/>
    </dgm:pt>
    <dgm:pt modelId="{C4B38E19-9163-446A-949D-03E812ED8802}" type="pres">
      <dgm:prSet presAssocID="{59020048-27C6-41F9-8F18-F41FF2236462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B2DF04DE-C933-4E54-90CF-38264B85A6D2}" type="pres">
      <dgm:prSet presAssocID="{59020048-27C6-41F9-8F18-F41FF223646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887A8-C70F-402F-B3D7-673F356AE662}" type="pres">
      <dgm:prSet presAssocID="{59020048-27C6-41F9-8F18-F41FF2236462}" presName="negativeSpace" presStyleCnt="0"/>
      <dgm:spPr/>
    </dgm:pt>
    <dgm:pt modelId="{381D9F58-400A-44F9-8589-CD93B30BA224}" type="pres">
      <dgm:prSet presAssocID="{59020048-27C6-41F9-8F18-F41FF2236462}" presName="childText" presStyleLbl="conFgAcc1" presStyleIdx="5" presStyleCnt="8">
        <dgm:presLayoutVars>
          <dgm:bulletEnabled val="1"/>
        </dgm:presLayoutVars>
      </dgm:prSet>
      <dgm:spPr/>
    </dgm:pt>
    <dgm:pt modelId="{4DC806D2-A42B-46F2-87DA-DA7190BF086B}" type="pres">
      <dgm:prSet presAssocID="{106653E7-9C71-496F-9F01-39059204D438}" presName="spaceBetweenRectangles" presStyleCnt="0"/>
      <dgm:spPr/>
    </dgm:pt>
    <dgm:pt modelId="{BB9A05AB-CD27-4536-B49F-D8D41C923AB4}" type="pres">
      <dgm:prSet presAssocID="{C9B797E6-AC83-4F9B-9848-82D01254B4AB}" presName="parentLin" presStyleCnt="0"/>
      <dgm:spPr/>
    </dgm:pt>
    <dgm:pt modelId="{E11C3E78-C7C5-47EE-B2D2-D0C52EF23EAA}" type="pres">
      <dgm:prSet presAssocID="{C9B797E6-AC83-4F9B-9848-82D01254B4AB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651C6D2D-692B-4F7E-A33D-37E408EAAA54}" type="pres">
      <dgm:prSet presAssocID="{C9B797E6-AC83-4F9B-9848-82D01254B4A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E7AF4-ED99-42EC-93ED-3BDA7503B419}" type="pres">
      <dgm:prSet presAssocID="{C9B797E6-AC83-4F9B-9848-82D01254B4AB}" presName="negativeSpace" presStyleCnt="0"/>
      <dgm:spPr/>
    </dgm:pt>
    <dgm:pt modelId="{D4EADA17-E413-4238-8C52-B8DAC6B723CE}" type="pres">
      <dgm:prSet presAssocID="{C9B797E6-AC83-4F9B-9848-82D01254B4AB}" presName="childText" presStyleLbl="conFgAcc1" presStyleIdx="6" presStyleCnt="8">
        <dgm:presLayoutVars>
          <dgm:bulletEnabled val="1"/>
        </dgm:presLayoutVars>
      </dgm:prSet>
      <dgm:spPr/>
    </dgm:pt>
    <dgm:pt modelId="{987591A0-ECDF-4FEE-A81A-0B811D124B15}" type="pres">
      <dgm:prSet presAssocID="{39B80880-A8F5-4662-A62E-3B7132E8C745}" presName="spaceBetweenRectangles" presStyleCnt="0"/>
      <dgm:spPr/>
    </dgm:pt>
    <dgm:pt modelId="{D4853372-16E2-4A69-8197-07C17426A7B9}" type="pres">
      <dgm:prSet presAssocID="{808AF4C3-D744-4CF0-B67D-25732401FD2B}" presName="parentLin" presStyleCnt="0"/>
      <dgm:spPr/>
    </dgm:pt>
    <dgm:pt modelId="{3917555C-1EC2-4DEA-A572-31D15DEFB81D}" type="pres">
      <dgm:prSet presAssocID="{808AF4C3-D744-4CF0-B67D-25732401FD2B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69EE2A2E-C2FF-44F3-B43D-BDFEEB3DB95B}" type="pres">
      <dgm:prSet presAssocID="{808AF4C3-D744-4CF0-B67D-25732401FD2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29ECE-4B4F-4F07-8241-EE30E0123C21}" type="pres">
      <dgm:prSet presAssocID="{808AF4C3-D744-4CF0-B67D-25732401FD2B}" presName="negativeSpace" presStyleCnt="0"/>
      <dgm:spPr/>
    </dgm:pt>
    <dgm:pt modelId="{BBD6072D-D25F-4227-AAFB-ECDE48C05973}" type="pres">
      <dgm:prSet presAssocID="{808AF4C3-D744-4CF0-B67D-25732401FD2B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BD5825D9-1FD4-491F-848A-4F3CE357253C}" type="presOf" srcId="{59020048-27C6-41F9-8F18-F41FF2236462}" destId="{B2DF04DE-C933-4E54-90CF-38264B85A6D2}" srcOrd="1" destOrd="0" presId="urn:microsoft.com/office/officeart/2005/8/layout/list1"/>
    <dgm:cxn modelId="{5E5D66E9-4270-47EB-9EAE-1ED8F5501148}" type="presOf" srcId="{4FAB3088-8E0D-416D-8375-FCC725E76744}" destId="{EB5D9033-F81C-4660-B9F1-FA4CAA067C7E}" srcOrd="1" destOrd="0" presId="urn:microsoft.com/office/officeart/2005/8/layout/list1"/>
    <dgm:cxn modelId="{F532365F-4732-4063-95A2-8E7306A895CC}" srcId="{A366A7CA-5C51-421A-A6D4-483FDF3A3F74}" destId="{C93D29D3-451F-4EB5-9510-9DF5BABDF19C}" srcOrd="2" destOrd="0" parTransId="{126CF3B1-A2F5-49AF-93B5-E62469A5652B}" sibTransId="{5DDCB39C-C0AE-4B98-9BB8-0EB4A1F78ECA}"/>
    <dgm:cxn modelId="{A0FD0C48-C569-407D-A95A-85B5C46ABB21}" type="presOf" srcId="{773FE4E7-A518-4244-A3AE-E4BEECEE2BF5}" destId="{D31A7B3B-DCB9-443B-8F08-E9198EAA7DE2}" srcOrd="1" destOrd="0" presId="urn:microsoft.com/office/officeart/2005/8/layout/list1"/>
    <dgm:cxn modelId="{C22C7FE7-3A15-4F3A-89DA-42FE282FF318}" srcId="{A366A7CA-5C51-421A-A6D4-483FDF3A3F74}" destId="{773FE4E7-A518-4244-A3AE-E4BEECEE2BF5}" srcOrd="4" destOrd="0" parTransId="{02F28225-0096-4BDC-972F-A75946E86972}" sibTransId="{911752D0-E10C-4C9E-A9ED-1B0F7AB2601E}"/>
    <dgm:cxn modelId="{B5B22910-EF95-48FB-8B93-9D42C9D03AF0}" type="presOf" srcId="{479D3315-4025-4F35-862E-48D6EB36DA98}" destId="{E55F3B6F-09F2-40DF-A88E-FDC069DB996C}" srcOrd="0" destOrd="0" presId="urn:microsoft.com/office/officeart/2005/8/layout/list1"/>
    <dgm:cxn modelId="{21482DD3-0D14-4F78-8AB7-C49E3B9F9BF8}" type="presOf" srcId="{A366A7CA-5C51-421A-A6D4-483FDF3A3F74}" destId="{9E8C57C0-1FC8-4754-ACB9-BF741003D7F0}" srcOrd="0" destOrd="0" presId="urn:microsoft.com/office/officeart/2005/8/layout/list1"/>
    <dgm:cxn modelId="{1F55F3BD-2566-46A4-9374-442D5D3EF339}" type="presOf" srcId="{C9B797E6-AC83-4F9B-9848-82D01254B4AB}" destId="{651C6D2D-692B-4F7E-A33D-37E408EAAA54}" srcOrd="1" destOrd="0" presId="urn:microsoft.com/office/officeart/2005/8/layout/list1"/>
    <dgm:cxn modelId="{E1EA9249-7D91-4AD4-ADB8-8A56578F73CE}" type="presOf" srcId="{7839134C-8142-4233-B3A0-BC34DEACBD68}" destId="{C820A778-8358-4437-A63A-CEC17EC725A5}" srcOrd="0" destOrd="0" presId="urn:microsoft.com/office/officeart/2005/8/layout/list1"/>
    <dgm:cxn modelId="{17C3CCDD-B08E-4AA5-811F-692B6C5B5873}" type="presOf" srcId="{59020048-27C6-41F9-8F18-F41FF2236462}" destId="{C4B38E19-9163-446A-949D-03E812ED8802}" srcOrd="0" destOrd="0" presId="urn:microsoft.com/office/officeart/2005/8/layout/list1"/>
    <dgm:cxn modelId="{5C410F75-4625-4D28-92E5-D0011627F85A}" srcId="{A366A7CA-5C51-421A-A6D4-483FDF3A3F74}" destId="{4FAB3088-8E0D-416D-8375-FCC725E76744}" srcOrd="0" destOrd="0" parTransId="{940FAD00-E2AD-449B-B408-ECCDA8269992}" sibTransId="{8AB4A815-9175-4F19-9090-1C11F9AA8389}"/>
    <dgm:cxn modelId="{05BFAC06-0BD4-46D8-84FE-7E69EB637542}" type="presOf" srcId="{4FAB3088-8E0D-416D-8375-FCC725E76744}" destId="{E61D6089-F5B0-4F07-AB43-40D0A28991AC}" srcOrd="0" destOrd="0" presId="urn:microsoft.com/office/officeart/2005/8/layout/list1"/>
    <dgm:cxn modelId="{B9D1C09C-8A4F-4489-AD75-9398FBB5FDA4}" type="presOf" srcId="{7839134C-8142-4233-B3A0-BC34DEACBD68}" destId="{3D7E752D-44B3-4CBA-8AB5-943367DB5741}" srcOrd="1" destOrd="0" presId="urn:microsoft.com/office/officeart/2005/8/layout/list1"/>
    <dgm:cxn modelId="{828FC4AF-B09A-4718-9FEA-3013298381EF}" type="presOf" srcId="{C9B797E6-AC83-4F9B-9848-82D01254B4AB}" destId="{E11C3E78-C7C5-47EE-B2D2-D0C52EF23EAA}" srcOrd="0" destOrd="0" presId="urn:microsoft.com/office/officeart/2005/8/layout/list1"/>
    <dgm:cxn modelId="{63627F25-FA3E-4DDA-96C6-AD048C6D91DD}" type="presOf" srcId="{C93D29D3-451F-4EB5-9510-9DF5BABDF19C}" destId="{3C3DD3CC-2F95-4B6E-9528-12BBC7DE21DD}" srcOrd="0" destOrd="0" presId="urn:microsoft.com/office/officeart/2005/8/layout/list1"/>
    <dgm:cxn modelId="{E10E512F-E448-4BC6-9279-52EA37A80998}" type="presOf" srcId="{808AF4C3-D744-4CF0-B67D-25732401FD2B}" destId="{69EE2A2E-C2FF-44F3-B43D-BDFEEB3DB95B}" srcOrd="1" destOrd="0" presId="urn:microsoft.com/office/officeart/2005/8/layout/list1"/>
    <dgm:cxn modelId="{CF9F9052-5940-46BE-ADA0-6F270AC60EFF}" srcId="{A366A7CA-5C51-421A-A6D4-483FDF3A3F74}" destId="{7839134C-8142-4233-B3A0-BC34DEACBD68}" srcOrd="1" destOrd="0" parTransId="{E256FD0B-AB6E-4FC4-9B7B-324E913281B7}" sibTransId="{B57A3FCE-48E3-4C35-BB29-9F76F924ADB9}"/>
    <dgm:cxn modelId="{7201A9D5-DF1A-4016-A77C-99DD724F72A2}" type="presOf" srcId="{479D3315-4025-4F35-862E-48D6EB36DA98}" destId="{DD1F8FE4-A9B3-48C2-AD20-58AB58CE8DAC}" srcOrd="1" destOrd="0" presId="urn:microsoft.com/office/officeart/2005/8/layout/list1"/>
    <dgm:cxn modelId="{0817639A-B5B2-41CE-BB04-7CDFA4195AAD}" srcId="{A366A7CA-5C51-421A-A6D4-483FDF3A3F74}" destId="{C9B797E6-AC83-4F9B-9848-82D01254B4AB}" srcOrd="6" destOrd="0" parTransId="{75280139-BAA7-4A45-9EA9-9FE3518BD535}" sibTransId="{39B80880-A8F5-4662-A62E-3B7132E8C745}"/>
    <dgm:cxn modelId="{8FAE1012-C3E5-40BF-845F-FEDB29193BF0}" type="presOf" srcId="{C93D29D3-451F-4EB5-9510-9DF5BABDF19C}" destId="{F6686C87-6D06-4902-8BE2-3195C32DBC08}" srcOrd="1" destOrd="0" presId="urn:microsoft.com/office/officeart/2005/8/layout/list1"/>
    <dgm:cxn modelId="{C2225442-C955-4BD0-948E-827F4B2A78B3}" type="presOf" srcId="{773FE4E7-A518-4244-A3AE-E4BEECEE2BF5}" destId="{3CEA731A-E94B-4D8F-972A-47067F98D3BE}" srcOrd="0" destOrd="0" presId="urn:microsoft.com/office/officeart/2005/8/layout/list1"/>
    <dgm:cxn modelId="{35B7036A-B246-4A20-A8E7-3B254897659B}" type="presOf" srcId="{808AF4C3-D744-4CF0-B67D-25732401FD2B}" destId="{3917555C-1EC2-4DEA-A572-31D15DEFB81D}" srcOrd="0" destOrd="0" presId="urn:microsoft.com/office/officeart/2005/8/layout/list1"/>
    <dgm:cxn modelId="{23F263DE-C78F-41C9-97A9-01C57A5572E3}" srcId="{A366A7CA-5C51-421A-A6D4-483FDF3A3F74}" destId="{808AF4C3-D744-4CF0-B67D-25732401FD2B}" srcOrd="7" destOrd="0" parTransId="{2F469988-03C4-4F50-A753-4E4A77AE2D2F}" sibTransId="{3AF46339-101D-43FF-A960-B66E60B5DFB6}"/>
    <dgm:cxn modelId="{02004283-A9CA-4BCD-BAB0-C90EE569415A}" srcId="{A366A7CA-5C51-421A-A6D4-483FDF3A3F74}" destId="{479D3315-4025-4F35-862E-48D6EB36DA98}" srcOrd="3" destOrd="0" parTransId="{E0516D1A-9732-4E8E-A4F9-89856BFBA981}" sibTransId="{793530B8-7AAB-4364-BE6D-7A6B39D06340}"/>
    <dgm:cxn modelId="{4C2C037E-D96F-4499-A7AD-FDF4BB8B414D}" srcId="{A366A7CA-5C51-421A-A6D4-483FDF3A3F74}" destId="{59020048-27C6-41F9-8F18-F41FF2236462}" srcOrd="5" destOrd="0" parTransId="{88570ADE-E02F-4A7A-A2CD-AD0604DF687B}" sibTransId="{106653E7-9C71-496F-9F01-39059204D438}"/>
    <dgm:cxn modelId="{CD5AC7EA-C246-4306-A8B7-E80E2B8DBA45}" type="presParOf" srcId="{9E8C57C0-1FC8-4754-ACB9-BF741003D7F0}" destId="{8F5D3487-1A63-4A69-8FF2-02B207B66807}" srcOrd="0" destOrd="0" presId="urn:microsoft.com/office/officeart/2005/8/layout/list1"/>
    <dgm:cxn modelId="{622F5129-8E67-46AD-80CB-0975C056443F}" type="presParOf" srcId="{8F5D3487-1A63-4A69-8FF2-02B207B66807}" destId="{E61D6089-F5B0-4F07-AB43-40D0A28991AC}" srcOrd="0" destOrd="0" presId="urn:microsoft.com/office/officeart/2005/8/layout/list1"/>
    <dgm:cxn modelId="{BA40540E-8F4F-4943-97AD-CD3D8D190019}" type="presParOf" srcId="{8F5D3487-1A63-4A69-8FF2-02B207B66807}" destId="{EB5D9033-F81C-4660-B9F1-FA4CAA067C7E}" srcOrd="1" destOrd="0" presId="urn:microsoft.com/office/officeart/2005/8/layout/list1"/>
    <dgm:cxn modelId="{515B37B9-4DDF-4B8A-9805-EF2D49ABCE70}" type="presParOf" srcId="{9E8C57C0-1FC8-4754-ACB9-BF741003D7F0}" destId="{7D3D7889-7A82-41E4-9725-407C79CC4E18}" srcOrd="1" destOrd="0" presId="urn:microsoft.com/office/officeart/2005/8/layout/list1"/>
    <dgm:cxn modelId="{D8C09B8D-4C13-412E-9CA6-CCE852C38168}" type="presParOf" srcId="{9E8C57C0-1FC8-4754-ACB9-BF741003D7F0}" destId="{71167BA0-4801-443A-9D32-BF5B2EE8B297}" srcOrd="2" destOrd="0" presId="urn:microsoft.com/office/officeart/2005/8/layout/list1"/>
    <dgm:cxn modelId="{9C0CC14F-F76B-41EE-B8E7-EB307EA8ABFA}" type="presParOf" srcId="{9E8C57C0-1FC8-4754-ACB9-BF741003D7F0}" destId="{CB18A42E-7CE9-4A65-AA5E-DE5BF23D16EF}" srcOrd="3" destOrd="0" presId="urn:microsoft.com/office/officeart/2005/8/layout/list1"/>
    <dgm:cxn modelId="{6D028958-2645-4F49-A350-252459E4CD1B}" type="presParOf" srcId="{9E8C57C0-1FC8-4754-ACB9-BF741003D7F0}" destId="{BD85F29F-78A8-4C82-92CC-79C6CF2AB5F5}" srcOrd="4" destOrd="0" presId="urn:microsoft.com/office/officeart/2005/8/layout/list1"/>
    <dgm:cxn modelId="{3C714D55-F996-4873-81C3-1BF9C0C97238}" type="presParOf" srcId="{BD85F29F-78A8-4C82-92CC-79C6CF2AB5F5}" destId="{C820A778-8358-4437-A63A-CEC17EC725A5}" srcOrd="0" destOrd="0" presId="urn:microsoft.com/office/officeart/2005/8/layout/list1"/>
    <dgm:cxn modelId="{8BB822B3-0F16-4C23-BFB6-E3E6E58F5D8E}" type="presParOf" srcId="{BD85F29F-78A8-4C82-92CC-79C6CF2AB5F5}" destId="{3D7E752D-44B3-4CBA-8AB5-943367DB5741}" srcOrd="1" destOrd="0" presId="urn:microsoft.com/office/officeart/2005/8/layout/list1"/>
    <dgm:cxn modelId="{278F7CBB-8BBA-4C44-A418-68F019809B77}" type="presParOf" srcId="{9E8C57C0-1FC8-4754-ACB9-BF741003D7F0}" destId="{BF407D36-89CF-4383-BA8F-D975764DCF19}" srcOrd="5" destOrd="0" presId="urn:microsoft.com/office/officeart/2005/8/layout/list1"/>
    <dgm:cxn modelId="{4491B438-54A2-466E-A8D7-BEDD357CDAC1}" type="presParOf" srcId="{9E8C57C0-1FC8-4754-ACB9-BF741003D7F0}" destId="{CB2C87B1-C253-4BC0-8A4E-CF97FC6C727E}" srcOrd="6" destOrd="0" presId="urn:microsoft.com/office/officeart/2005/8/layout/list1"/>
    <dgm:cxn modelId="{8C3FA068-C350-42F5-AB0F-29E6ADCEF437}" type="presParOf" srcId="{9E8C57C0-1FC8-4754-ACB9-BF741003D7F0}" destId="{5EB7BF31-C21C-46C9-8DC6-6D018F8E0472}" srcOrd="7" destOrd="0" presId="urn:microsoft.com/office/officeart/2005/8/layout/list1"/>
    <dgm:cxn modelId="{653C6FB2-1991-4BF7-A8B4-755D5A74F8CB}" type="presParOf" srcId="{9E8C57C0-1FC8-4754-ACB9-BF741003D7F0}" destId="{B7AC385A-2907-45E9-9996-1CEE96F1EEAD}" srcOrd="8" destOrd="0" presId="urn:microsoft.com/office/officeart/2005/8/layout/list1"/>
    <dgm:cxn modelId="{14253896-7958-4A71-BF48-9F0EF396573C}" type="presParOf" srcId="{B7AC385A-2907-45E9-9996-1CEE96F1EEAD}" destId="{3C3DD3CC-2F95-4B6E-9528-12BBC7DE21DD}" srcOrd="0" destOrd="0" presId="urn:microsoft.com/office/officeart/2005/8/layout/list1"/>
    <dgm:cxn modelId="{18FE9359-6E24-48C9-9B0C-94ECB809691A}" type="presParOf" srcId="{B7AC385A-2907-45E9-9996-1CEE96F1EEAD}" destId="{F6686C87-6D06-4902-8BE2-3195C32DBC08}" srcOrd="1" destOrd="0" presId="urn:microsoft.com/office/officeart/2005/8/layout/list1"/>
    <dgm:cxn modelId="{3704A9DA-F270-4BBC-897F-56F13D3905B4}" type="presParOf" srcId="{9E8C57C0-1FC8-4754-ACB9-BF741003D7F0}" destId="{9320454B-5B50-49B0-9531-FD705EEAE933}" srcOrd="9" destOrd="0" presId="urn:microsoft.com/office/officeart/2005/8/layout/list1"/>
    <dgm:cxn modelId="{29457EB5-7FC4-4ACB-B3FB-C670EBB0042D}" type="presParOf" srcId="{9E8C57C0-1FC8-4754-ACB9-BF741003D7F0}" destId="{AA10546C-61EE-442D-8E29-202B9235AD78}" srcOrd="10" destOrd="0" presId="urn:microsoft.com/office/officeart/2005/8/layout/list1"/>
    <dgm:cxn modelId="{13B6A097-323F-49F4-BBA7-CABAE8785762}" type="presParOf" srcId="{9E8C57C0-1FC8-4754-ACB9-BF741003D7F0}" destId="{27606B06-2A15-4FA7-870C-6E6137954FE3}" srcOrd="11" destOrd="0" presId="urn:microsoft.com/office/officeart/2005/8/layout/list1"/>
    <dgm:cxn modelId="{4D8ED229-2807-464F-8FC0-FA6EF7F8BE58}" type="presParOf" srcId="{9E8C57C0-1FC8-4754-ACB9-BF741003D7F0}" destId="{D14B2C04-7103-44C9-B1ED-DEE0BAC040D5}" srcOrd="12" destOrd="0" presId="urn:microsoft.com/office/officeart/2005/8/layout/list1"/>
    <dgm:cxn modelId="{BB560812-BD9F-4AEB-8B69-9A1F07E8A2C8}" type="presParOf" srcId="{D14B2C04-7103-44C9-B1ED-DEE0BAC040D5}" destId="{E55F3B6F-09F2-40DF-A88E-FDC069DB996C}" srcOrd="0" destOrd="0" presId="urn:microsoft.com/office/officeart/2005/8/layout/list1"/>
    <dgm:cxn modelId="{118CCB55-B75C-4339-86B4-B2325CB220D4}" type="presParOf" srcId="{D14B2C04-7103-44C9-B1ED-DEE0BAC040D5}" destId="{DD1F8FE4-A9B3-48C2-AD20-58AB58CE8DAC}" srcOrd="1" destOrd="0" presId="urn:microsoft.com/office/officeart/2005/8/layout/list1"/>
    <dgm:cxn modelId="{75E2E05D-BE5C-4A84-8549-6C717F76DEDC}" type="presParOf" srcId="{9E8C57C0-1FC8-4754-ACB9-BF741003D7F0}" destId="{86B3259F-1F60-4421-AF30-94833FEC5FB0}" srcOrd="13" destOrd="0" presId="urn:microsoft.com/office/officeart/2005/8/layout/list1"/>
    <dgm:cxn modelId="{D664CC82-A6A5-4EF0-AB85-FEA5BEE2D882}" type="presParOf" srcId="{9E8C57C0-1FC8-4754-ACB9-BF741003D7F0}" destId="{C652A9F6-2093-44A6-A9D8-718DCF3CC950}" srcOrd="14" destOrd="0" presId="urn:microsoft.com/office/officeart/2005/8/layout/list1"/>
    <dgm:cxn modelId="{255E513A-3D8E-4E92-BC34-B232C3FD355E}" type="presParOf" srcId="{9E8C57C0-1FC8-4754-ACB9-BF741003D7F0}" destId="{AC7F0EA4-7375-4F84-B526-311104537968}" srcOrd="15" destOrd="0" presId="urn:microsoft.com/office/officeart/2005/8/layout/list1"/>
    <dgm:cxn modelId="{1204AD24-F2C0-4DD9-ACFE-E6273449AB44}" type="presParOf" srcId="{9E8C57C0-1FC8-4754-ACB9-BF741003D7F0}" destId="{3B9165CF-E251-408F-91BA-627B435ABE71}" srcOrd="16" destOrd="0" presId="urn:microsoft.com/office/officeart/2005/8/layout/list1"/>
    <dgm:cxn modelId="{D8608D67-CDEE-407E-B482-41E435FAA7A9}" type="presParOf" srcId="{3B9165CF-E251-408F-91BA-627B435ABE71}" destId="{3CEA731A-E94B-4D8F-972A-47067F98D3BE}" srcOrd="0" destOrd="0" presId="urn:microsoft.com/office/officeart/2005/8/layout/list1"/>
    <dgm:cxn modelId="{21EFA39C-925E-4058-ADEB-B484C421FC82}" type="presParOf" srcId="{3B9165CF-E251-408F-91BA-627B435ABE71}" destId="{D31A7B3B-DCB9-443B-8F08-E9198EAA7DE2}" srcOrd="1" destOrd="0" presId="urn:microsoft.com/office/officeart/2005/8/layout/list1"/>
    <dgm:cxn modelId="{9A6F780E-6EDC-4151-9AD2-426B785B4B2F}" type="presParOf" srcId="{9E8C57C0-1FC8-4754-ACB9-BF741003D7F0}" destId="{5BED7F18-BD3E-470F-95A4-BC1A7B60BC16}" srcOrd="17" destOrd="0" presId="urn:microsoft.com/office/officeart/2005/8/layout/list1"/>
    <dgm:cxn modelId="{409B86CF-98AE-4407-B31A-A7D185BFF391}" type="presParOf" srcId="{9E8C57C0-1FC8-4754-ACB9-BF741003D7F0}" destId="{67C710CF-E82B-4890-BEB9-7CBF224BD69E}" srcOrd="18" destOrd="0" presId="urn:microsoft.com/office/officeart/2005/8/layout/list1"/>
    <dgm:cxn modelId="{45C22B91-540B-4BAA-A8E6-115A3EB6908D}" type="presParOf" srcId="{9E8C57C0-1FC8-4754-ACB9-BF741003D7F0}" destId="{AD4B3A62-3699-40C3-A182-053A1DE1BCAE}" srcOrd="19" destOrd="0" presId="urn:microsoft.com/office/officeart/2005/8/layout/list1"/>
    <dgm:cxn modelId="{105B0531-B07C-4CF9-B115-850A64868C55}" type="presParOf" srcId="{9E8C57C0-1FC8-4754-ACB9-BF741003D7F0}" destId="{25A40A64-367C-4FA2-BC98-F03C1F75B9DA}" srcOrd="20" destOrd="0" presId="urn:microsoft.com/office/officeart/2005/8/layout/list1"/>
    <dgm:cxn modelId="{C38E5B9C-413E-4B0B-A82E-3614DB01EB35}" type="presParOf" srcId="{25A40A64-367C-4FA2-BC98-F03C1F75B9DA}" destId="{C4B38E19-9163-446A-949D-03E812ED8802}" srcOrd="0" destOrd="0" presId="urn:microsoft.com/office/officeart/2005/8/layout/list1"/>
    <dgm:cxn modelId="{966E6FA6-6DB9-4E4F-B8BC-E0D1041BEF9D}" type="presParOf" srcId="{25A40A64-367C-4FA2-BC98-F03C1F75B9DA}" destId="{B2DF04DE-C933-4E54-90CF-38264B85A6D2}" srcOrd="1" destOrd="0" presId="urn:microsoft.com/office/officeart/2005/8/layout/list1"/>
    <dgm:cxn modelId="{93D52B23-111D-47F0-8ACC-A056864132D2}" type="presParOf" srcId="{9E8C57C0-1FC8-4754-ACB9-BF741003D7F0}" destId="{2E1887A8-C70F-402F-B3D7-673F356AE662}" srcOrd="21" destOrd="0" presId="urn:microsoft.com/office/officeart/2005/8/layout/list1"/>
    <dgm:cxn modelId="{00768A85-1B50-4BD6-9B07-5356613A7F07}" type="presParOf" srcId="{9E8C57C0-1FC8-4754-ACB9-BF741003D7F0}" destId="{381D9F58-400A-44F9-8589-CD93B30BA224}" srcOrd="22" destOrd="0" presId="urn:microsoft.com/office/officeart/2005/8/layout/list1"/>
    <dgm:cxn modelId="{0D38BA95-A253-415E-849B-4A15105E8175}" type="presParOf" srcId="{9E8C57C0-1FC8-4754-ACB9-BF741003D7F0}" destId="{4DC806D2-A42B-46F2-87DA-DA7190BF086B}" srcOrd="23" destOrd="0" presId="urn:microsoft.com/office/officeart/2005/8/layout/list1"/>
    <dgm:cxn modelId="{0457E9D7-DCA2-4B67-A087-1FFEA0A0ACBE}" type="presParOf" srcId="{9E8C57C0-1FC8-4754-ACB9-BF741003D7F0}" destId="{BB9A05AB-CD27-4536-B49F-D8D41C923AB4}" srcOrd="24" destOrd="0" presId="urn:microsoft.com/office/officeart/2005/8/layout/list1"/>
    <dgm:cxn modelId="{6C7EB57F-AF26-47BA-B378-8F4910DA3A20}" type="presParOf" srcId="{BB9A05AB-CD27-4536-B49F-D8D41C923AB4}" destId="{E11C3E78-C7C5-47EE-B2D2-D0C52EF23EAA}" srcOrd="0" destOrd="0" presId="urn:microsoft.com/office/officeart/2005/8/layout/list1"/>
    <dgm:cxn modelId="{E0BFCEC7-E92F-412C-AB6F-94B91DB6B3C6}" type="presParOf" srcId="{BB9A05AB-CD27-4536-B49F-D8D41C923AB4}" destId="{651C6D2D-692B-4F7E-A33D-37E408EAAA54}" srcOrd="1" destOrd="0" presId="urn:microsoft.com/office/officeart/2005/8/layout/list1"/>
    <dgm:cxn modelId="{4E4ABEB6-2BD2-4D25-9C11-77031964C422}" type="presParOf" srcId="{9E8C57C0-1FC8-4754-ACB9-BF741003D7F0}" destId="{32FE7AF4-ED99-42EC-93ED-3BDA7503B419}" srcOrd="25" destOrd="0" presId="urn:microsoft.com/office/officeart/2005/8/layout/list1"/>
    <dgm:cxn modelId="{D8E4666C-BC02-4D37-9CEB-893A725475BD}" type="presParOf" srcId="{9E8C57C0-1FC8-4754-ACB9-BF741003D7F0}" destId="{D4EADA17-E413-4238-8C52-B8DAC6B723CE}" srcOrd="26" destOrd="0" presId="urn:microsoft.com/office/officeart/2005/8/layout/list1"/>
    <dgm:cxn modelId="{6E8DE2A5-90D4-4467-8CDE-34C89569574C}" type="presParOf" srcId="{9E8C57C0-1FC8-4754-ACB9-BF741003D7F0}" destId="{987591A0-ECDF-4FEE-A81A-0B811D124B15}" srcOrd="27" destOrd="0" presId="urn:microsoft.com/office/officeart/2005/8/layout/list1"/>
    <dgm:cxn modelId="{968A8923-BF42-4803-8140-1DD66DB672D4}" type="presParOf" srcId="{9E8C57C0-1FC8-4754-ACB9-BF741003D7F0}" destId="{D4853372-16E2-4A69-8197-07C17426A7B9}" srcOrd="28" destOrd="0" presId="urn:microsoft.com/office/officeart/2005/8/layout/list1"/>
    <dgm:cxn modelId="{82E68979-947D-4570-8055-57FBE5B34D05}" type="presParOf" srcId="{D4853372-16E2-4A69-8197-07C17426A7B9}" destId="{3917555C-1EC2-4DEA-A572-31D15DEFB81D}" srcOrd="0" destOrd="0" presId="urn:microsoft.com/office/officeart/2005/8/layout/list1"/>
    <dgm:cxn modelId="{7673F34E-0ABE-40FC-B362-81FC591A7DBC}" type="presParOf" srcId="{D4853372-16E2-4A69-8197-07C17426A7B9}" destId="{69EE2A2E-C2FF-44F3-B43D-BDFEEB3DB95B}" srcOrd="1" destOrd="0" presId="urn:microsoft.com/office/officeart/2005/8/layout/list1"/>
    <dgm:cxn modelId="{68D2D400-582E-4191-9787-41DDA34BB58F}" type="presParOf" srcId="{9E8C57C0-1FC8-4754-ACB9-BF741003D7F0}" destId="{25129ECE-4B4F-4F07-8241-EE30E0123C21}" srcOrd="29" destOrd="0" presId="urn:microsoft.com/office/officeart/2005/8/layout/list1"/>
    <dgm:cxn modelId="{0D9F9CB3-69E8-435C-BF67-25E54E549BEC}" type="presParOf" srcId="{9E8C57C0-1FC8-4754-ACB9-BF741003D7F0}" destId="{BBD6072D-D25F-4227-AAFB-ECDE48C05973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EEFCF2-DCEA-4C1F-8F4F-D20185122C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52BB16-7204-4E51-B0CE-000EB2043135}">
      <dgm:prSet phldrT="[Text]" custT="1"/>
      <dgm:spPr/>
      <dgm:t>
        <a:bodyPr/>
        <a:lstStyle/>
        <a:p>
          <a:r>
            <a:rPr lang="en-US" sz="1200" dirty="0" smtClean="0"/>
            <a:t>2010 Sarajevo, Bosnia and Herzegovina</a:t>
          </a:r>
          <a:endParaRPr lang="en-US" sz="1200" dirty="0"/>
        </a:p>
      </dgm:t>
    </dgm:pt>
    <dgm:pt modelId="{4CA0E820-851C-48D6-8AEC-0E62E77DBE8E}" type="parTrans" cxnId="{CFB7FE76-4A2A-4933-8D87-B508DFBB4B70}">
      <dgm:prSet/>
      <dgm:spPr/>
      <dgm:t>
        <a:bodyPr/>
        <a:lstStyle/>
        <a:p>
          <a:endParaRPr lang="en-US"/>
        </a:p>
      </dgm:t>
    </dgm:pt>
    <dgm:pt modelId="{2F4FF1F6-916E-4798-A135-AFFC9B50910E}" type="sibTrans" cxnId="{CFB7FE76-4A2A-4933-8D87-B508DFBB4B70}">
      <dgm:prSet/>
      <dgm:spPr/>
      <dgm:t>
        <a:bodyPr/>
        <a:lstStyle/>
        <a:p>
          <a:endParaRPr lang="en-US"/>
        </a:p>
      </dgm:t>
    </dgm:pt>
    <dgm:pt modelId="{E453CD37-AE63-4CFF-880E-6DAE262B8197}">
      <dgm:prSet phldrT="[Text]" custT="1"/>
      <dgm:spPr/>
      <dgm:t>
        <a:bodyPr/>
        <a:lstStyle/>
        <a:p>
          <a:r>
            <a:rPr lang="en-US" sz="1200" dirty="0" smtClean="0"/>
            <a:t>2011 Stockholm, Sweden</a:t>
          </a:r>
        </a:p>
      </dgm:t>
    </dgm:pt>
    <dgm:pt modelId="{91427A47-BC96-4FBB-8F2E-570BA0AA5A72}" type="parTrans" cxnId="{4F1ED4CD-FA9D-4AEA-BE2C-8EAB9485838F}">
      <dgm:prSet/>
      <dgm:spPr/>
      <dgm:t>
        <a:bodyPr/>
        <a:lstStyle/>
        <a:p>
          <a:endParaRPr lang="en-US"/>
        </a:p>
      </dgm:t>
    </dgm:pt>
    <dgm:pt modelId="{86FC3A33-B5D8-4090-AF45-94495C3BFB6B}" type="sibTrans" cxnId="{4F1ED4CD-FA9D-4AEA-BE2C-8EAB9485838F}">
      <dgm:prSet/>
      <dgm:spPr/>
      <dgm:t>
        <a:bodyPr/>
        <a:lstStyle/>
        <a:p>
          <a:endParaRPr lang="en-US"/>
        </a:p>
      </dgm:t>
    </dgm:pt>
    <dgm:pt modelId="{FEEDDBB2-55C3-469B-8B95-F7D351055C20}">
      <dgm:prSet phldrT="[Text]" custT="1"/>
      <dgm:spPr/>
      <dgm:t>
        <a:bodyPr/>
        <a:lstStyle/>
        <a:p>
          <a:r>
            <a:rPr lang="en-US" sz="1200" dirty="0" smtClean="0"/>
            <a:t>2012 Copenhagen, Denmark</a:t>
          </a:r>
          <a:endParaRPr lang="en-US" sz="1200" dirty="0"/>
        </a:p>
      </dgm:t>
    </dgm:pt>
    <dgm:pt modelId="{03A5FAE0-BBE0-4C4A-AC4F-F21B558DE514}" type="parTrans" cxnId="{61950E78-50BD-46DA-B7A3-72257936DFDF}">
      <dgm:prSet/>
      <dgm:spPr/>
      <dgm:t>
        <a:bodyPr/>
        <a:lstStyle/>
        <a:p>
          <a:endParaRPr lang="en-US"/>
        </a:p>
      </dgm:t>
    </dgm:pt>
    <dgm:pt modelId="{B0AEAC36-8673-4406-A8EF-717B5A405813}" type="sibTrans" cxnId="{61950E78-50BD-46DA-B7A3-72257936DFDF}">
      <dgm:prSet/>
      <dgm:spPr/>
      <dgm:t>
        <a:bodyPr/>
        <a:lstStyle/>
        <a:p>
          <a:endParaRPr lang="en-US"/>
        </a:p>
      </dgm:t>
    </dgm:pt>
    <dgm:pt modelId="{5D2B1CBE-25AB-48B1-B6D8-B603E26D0DD7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accent5">
                  <a:lumMod val="50000"/>
                </a:schemeClr>
              </a:solidFill>
            </a:rPr>
            <a:t>Testing speaking</a:t>
          </a:r>
          <a:endParaRPr lang="en-US" sz="1200" dirty="0">
            <a:solidFill>
              <a:schemeClr val="accent5">
                <a:lumMod val="50000"/>
              </a:schemeClr>
            </a:solidFill>
          </a:endParaRPr>
        </a:p>
      </dgm:t>
    </dgm:pt>
    <dgm:pt modelId="{957DB11E-82EA-4524-B76C-27B31DABDF67}" type="parTrans" cxnId="{823D3C93-5461-4AB4-A25F-77A4ECDA2FB7}">
      <dgm:prSet/>
      <dgm:spPr/>
      <dgm:t>
        <a:bodyPr/>
        <a:lstStyle/>
        <a:p>
          <a:endParaRPr lang="en-US"/>
        </a:p>
      </dgm:t>
    </dgm:pt>
    <dgm:pt modelId="{A6F66277-BC47-405A-8257-C97E060BD1DC}" type="sibTrans" cxnId="{823D3C93-5461-4AB4-A25F-77A4ECDA2FB7}">
      <dgm:prSet/>
      <dgm:spPr/>
      <dgm:t>
        <a:bodyPr/>
        <a:lstStyle/>
        <a:p>
          <a:endParaRPr lang="en-US"/>
        </a:p>
      </dgm:t>
    </dgm:pt>
    <dgm:pt modelId="{68D1DF3A-1974-4D13-BBCF-1D48B00454BF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accent5">
                  <a:lumMod val="50000"/>
                </a:schemeClr>
              </a:solidFill>
            </a:rPr>
            <a:t>Testing writing</a:t>
          </a:r>
        </a:p>
      </dgm:t>
    </dgm:pt>
    <dgm:pt modelId="{DEBD3302-EC87-4932-8632-07A6CAFACE68}" type="parTrans" cxnId="{E9CCA589-8152-4C1B-8648-5501DE6810AB}">
      <dgm:prSet/>
      <dgm:spPr/>
      <dgm:t>
        <a:bodyPr/>
        <a:lstStyle/>
        <a:p>
          <a:endParaRPr lang="en-US"/>
        </a:p>
      </dgm:t>
    </dgm:pt>
    <dgm:pt modelId="{F5506ED4-D7AF-48A7-8F11-FAB6C2964B57}" type="sibTrans" cxnId="{E9CCA589-8152-4C1B-8648-5501DE6810AB}">
      <dgm:prSet/>
      <dgm:spPr/>
      <dgm:t>
        <a:bodyPr/>
        <a:lstStyle/>
        <a:p>
          <a:endParaRPr lang="en-US"/>
        </a:p>
      </dgm:t>
    </dgm:pt>
    <dgm:pt modelId="{F730A1F7-901A-4F37-B23B-16DE359BB40C}">
      <dgm:prSet phldrT="[Text]" custT="1"/>
      <dgm:spPr/>
      <dgm:t>
        <a:bodyPr/>
        <a:lstStyle/>
        <a:p>
          <a:r>
            <a:rPr lang="en-US" sz="1200" dirty="0" smtClean="0"/>
            <a:t>2013 SHAPE Mons, Belgium</a:t>
          </a:r>
          <a:endParaRPr lang="en-US" sz="1200" dirty="0"/>
        </a:p>
      </dgm:t>
    </dgm:pt>
    <dgm:pt modelId="{29F5D188-F48D-4815-8207-294BCEFBE113}" type="parTrans" cxnId="{C082BD20-D216-4174-A4FE-B11863F3F771}">
      <dgm:prSet/>
      <dgm:spPr/>
      <dgm:t>
        <a:bodyPr/>
        <a:lstStyle/>
        <a:p>
          <a:endParaRPr lang="en-US"/>
        </a:p>
      </dgm:t>
    </dgm:pt>
    <dgm:pt modelId="{FE5B39E7-F000-4CA0-801D-77EC793ACF2C}" type="sibTrans" cxnId="{C082BD20-D216-4174-A4FE-B11863F3F771}">
      <dgm:prSet/>
      <dgm:spPr/>
      <dgm:t>
        <a:bodyPr/>
        <a:lstStyle/>
        <a:p>
          <a:endParaRPr lang="en-US"/>
        </a:p>
      </dgm:t>
    </dgm:pt>
    <dgm:pt modelId="{E26E8430-8F98-4295-BCB4-D1DA2A61032D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accent5">
                  <a:lumMod val="50000"/>
                </a:schemeClr>
              </a:solidFill>
            </a:rPr>
            <a:t>Integrating test development stages</a:t>
          </a:r>
          <a:endParaRPr lang="en-US" sz="1200" dirty="0">
            <a:solidFill>
              <a:schemeClr val="accent5">
                <a:lumMod val="50000"/>
              </a:schemeClr>
            </a:solidFill>
          </a:endParaRPr>
        </a:p>
      </dgm:t>
    </dgm:pt>
    <dgm:pt modelId="{EEBB23A8-853A-4483-A820-541ACE59C6C2}" type="parTrans" cxnId="{557F4206-9ACE-49E1-B7CE-0A2D09490A9F}">
      <dgm:prSet/>
      <dgm:spPr/>
      <dgm:t>
        <a:bodyPr/>
        <a:lstStyle/>
        <a:p>
          <a:endParaRPr lang="en-US"/>
        </a:p>
      </dgm:t>
    </dgm:pt>
    <dgm:pt modelId="{7DE20D84-B726-425B-87FE-5B1D55462672}" type="sibTrans" cxnId="{557F4206-9ACE-49E1-B7CE-0A2D09490A9F}">
      <dgm:prSet/>
      <dgm:spPr/>
      <dgm:t>
        <a:bodyPr/>
        <a:lstStyle/>
        <a:p>
          <a:endParaRPr lang="en-US"/>
        </a:p>
      </dgm:t>
    </dgm:pt>
    <dgm:pt modelId="{4315AF65-0EC6-4E92-B1D2-2770BC75B203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accent5">
                  <a:lumMod val="50000"/>
                </a:schemeClr>
              </a:solidFill>
            </a:rPr>
            <a:t>Testing listening</a:t>
          </a:r>
          <a:endParaRPr lang="en-US" sz="1200" dirty="0">
            <a:solidFill>
              <a:schemeClr val="accent5">
                <a:lumMod val="50000"/>
              </a:schemeClr>
            </a:solidFill>
          </a:endParaRPr>
        </a:p>
      </dgm:t>
    </dgm:pt>
    <dgm:pt modelId="{4B50A833-F544-488B-B2F9-4E1B40DC9F24}" type="parTrans" cxnId="{E8106933-DFFA-410C-A387-7310B0378CF8}">
      <dgm:prSet/>
      <dgm:spPr/>
      <dgm:t>
        <a:bodyPr/>
        <a:lstStyle/>
        <a:p>
          <a:endParaRPr lang="en-US"/>
        </a:p>
      </dgm:t>
    </dgm:pt>
    <dgm:pt modelId="{90406868-35FB-497A-B7CD-19E39522DB8E}" type="sibTrans" cxnId="{E8106933-DFFA-410C-A387-7310B0378CF8}">
      <dgm:prSet/>
      <dgm:spPr/>
      <dgm:t>
        <a:bodyPr/>
        <a:lstStyle/>
        <a:p>
          <a:endParaRPr lang="en-US"/>
        </a:p>
      </dgm:t>
    </dgm:pt>
    <dgm:pt modelId="{F4FD1AFF-C57B-4A64-BD79-F408C962D1B3}">
      <dgm:prSet phldrT="[Text]" custT="1"/>
      <dgm:spPr/>
      <dgm:t>
        <a:bodyPr/>
        <a:lstStyle/>
        <a:p>
          <a:r>
            <a:rPr lang="en-US" sz="1200" dirty="0" smtClean="0"/>
            <a:t>2014 Reichenau, Austria</a:t>
          </a:r>
          <a:endParaRPr lang="en-US" sz="1200" dirty="0"/>
        </a:p>
      </dgm:t>
    </dgm:pt>
    <dgm:pt modelId="{1253BC21-9F62-442A-85BC-E23733D252C9}" type="parTrans" cxnId="{9455AF0A-BD8A-4A60-BAA3-26F16CE378AA}">
      <dgm:prSet/>
      <dgm:spPr/>
      <dgm:t>
        <a:bodyPr/>
        <a:lstStyle/>
        <a:p>
          <a:endParaRPr lang="en-US"/>
        </a:p>
      </dgm:t>
    </dgm:pt>
    <dgm:pt modelId="{CD9EA666-3901-4660-94D5-247455641C2E}" type="sibTrans" cxnId="{9455AF0A-BD8A-4A60-BAA3-26F16CE378AA}">
      <dgm:prSet/>
      <dgm:spPr/>
      <dgm:t>
        <a:bodyPr/>
        <a:lstStyle/>
        <a:p>
          <a:endParaRPr lang="en-US"/>
        </a:p>
      </dgm:t>
    </dgm:pt>
    <dgm:pt modelId="{0ED4FBB2-4C5F-46BB-9CCD-CD1F25CD02DE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accent5">
                  <a:lumMod val="50000"/>
                </a:schemeClr>
              </a:solidFill>
            </a:rPr>
            <a:t>Item development workshop</a:t>
          </a:r>
          <a:endParaRPr lang="en-US" sz="1200" dirty="0">
            <a:solidFill>
              <a:schemeClr val="accent5">
                <a:lumMod val="50000"/>
              </a:schemeClr>
            </a:solidFill>
          </a:endParaRPr>
        </a:p>
      </dgm:t>
    </dgm:pt>
    <dgm:pt modelId="{98484F22-0520-4D25-83EC-8BC9EB2EAAFF}" type="parTrans" cxnId="{C1C0AEC2-1B88-42D2-8BD4-AAB823D25C0B}">
      <dgm:prSet/>
      <dgm:spPr/>
      <dgm:t>
        <a:bodyPr/>
        <a:lstStyle/>
        <a:p>
          <a:endParaRPr lang="en-US"/>
        </a:p>
      </dgm:t>
    </dgm:pt>
    <dgm:pt modelId="{1D004C86-2AA7-4F23-90D2-58280F4A22CA}" type="sibTrans" cxnId="{C1C0AEC2-1B88-42D2-8BD4-AAB823D25C0B}">
      <dgm:prSet/>
      <dgm:spPr/>
      <dgm:t>
        <a:bodyPr/>
        <a:lstStyle/>
        <a:p>
          <a:endParaRPr lang="en-US"/>
        </a:p>
      </dgm:t>
    </dgm:pt>
    <dgm:pt modelId="{E42A34F0-D47D-4DF7-AC93-7F2DA1F3739B}">
      <dgm:prSet phldrT="[Text]" custT="1"/>
      <dgm:spPr/>
      <dgm:t>
        <a:bodyPr/>
        <a:lstStyle/>
        <a:p>
          <a:r>
            <a:rPr lang="en-US" sz="1200" dirty="0" smtClean="0"/>
            <a:t>2015 Vilnius, Lithuania</a:t>
          </a:r>
          <a:endParaRPr lang="en-US" sz="1200" dirty="0"/>
        </a:p>
      </dgm:t>
    </dgm:pt>
    <dgm:pt modelId="{3C0ED712-126B-4277-9A66-AABD5BFB72D6}" type="parTrans" cxnId="{7CAE56FD-71E7-45E7-BFF8-CAAA523B25B1}">
      <dgm:prSet/>
      <dgm:spPr/>
      <dgm:t>
        <a:bodyPr/>
        <a:lstStyle/>
        <a:p>
          <a:endParaRPr lang="en-US"/>
        </a:p>
      </dgm:t>
    </dgm:pt>
    <dgm:pt modelId="{796CC1D4-30A3-48E2-A79A-D1BEE2D5EB99}" type="sibTrans" cxnId="{7CAE56FD-71E7-45E7-BFF8-CAAA523B25B1}">
      <dgm:prSet/>
      <dgm:spPr/>
      <dgm:t>
        <a:bodyPr/>
        <a:lstStyle/>
        <a:p>
          <a:endParaRPr lang="en-US"/>
        </a:p>
      </dgm:t>
    </dgm:pt>
    <dgm:pt modelId="{C4840DC1-6C76-4B35-99A8-42ABA81F97F6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accent5">
                  <a:lumMod val="50000"/>
                </a:schemeClr>
              </a:solidFill>
            </a:rPr>
            <a:t>Challenges in testing (text editing, authenticity &amp; Level 4)</a:t>
          </a:r>
          <a:endParaRPr lang="en-US" sz="1200" dirty="0">
            <a:solidFill>
              <a:schemeClr val="accent5">
                <a:lumMod val="50000"/>
              </a:schemeClr>
            </a:solidFill>
          </a:endParaRPr>
        </a:p>
      </dgm:t>
    </dgm:pt>
    <dgm:pt modelId="{D37C5493-CD48-4DCC-859E-4B89C40A43F9}" type="parTrans" cxnId="{3930047E-AAE5-4440-9F46-ED58FB82C299}">
      <dgm:prSet/>
      <dgm:spPr/>
      <dgm:t>
        <a:bodyPr/>
        <a:lstStyle/>
        <a:p>
          <a:endParaRPr lang="en-US"/>
        </a:p>
      </dgm:t>
    </dgm:pt>
    <dgm:pt modelId="{8DA2E278-24E6-43FE-97A0-3A813ED022EB}" type="sibTrans" cxnId="{3930047E-AAE5-4440-9F46-ED58FB82C299}">
      <dgm:prSet/>
      <dgm:spPr/>
      <dgm:t>
        <a:bodyPr/>
        <a:lstStyle/>
        <a:p>
          <a:endParaRPr lang="en-US"/>
        </a:p>
      </dgm:t>
    </dgm:pt>
    <dgm:pt modelId="{E03A3AC9-235F-4FBE-8073-E3DCADA7AD71}">
      <dgm:prSet phldrT="[Text]" custT="1"/>
      <dgm:spPr/>
      <dgm:t>
        <a:bodyPr/>
        <a:lstStyle/>
        <a:p>
          <a:r>
            <a:rPr lang="en-US" sz="1200" dirty="0" smtClean="0"/>
            <a:t>2016 Brno, Czech Republic</a:t>
          </a:r>
          <a:endParaRPr lang="en-US" sz="1200" dirty="0"/>
        </a:p>
      </dgm:t>
    </dgm:pt>
    <dgm:pt modelId="{099A48CB-C402-4EC7-BD61-1CB36F56657D}" type="parTrans" cxnId="{530D6E38-3CD5-43A9-AC6D-7361E31586D7}">
      <dgm:prSet/>
      <dgm:spPr/>
      <dgm:t>
        <a:bodyPr/>
        <a:lstStyle/>
        <a:p>
          <a:endParaRPr lang="en-US"/>
        </a:p>
      </dgm:t>
    </dgm:pt>
    <dgm:pt modelId="{E4A972D7-CB9A-4148-893A-E5715C79BCF3}" type="sibTrans" cxnId="{530D6E38-3CD5-43A9-AC6D-7361E31586D7}">
      <dgm:prSet/>
      <dgm:spPr/>
      <dgm:t>
        <a:bodyPr/>
        <a:lstStyle/>
        <a:p>
          <a:endParaRPr lang="en-US"/>
        </a:p>
      </dgm:t>
    </dgm:pt>
    <dgm:pt modelId="{2316D5FB-F821-4F5D-942E-F7031B0C2854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accent5">
                  <a:lumMod val="50000"/>
                </a:schemeClr>
              </a:solidFill>
            </a:rPr>
            <a:t>Testing the test – How valid is our validity argument?</a:t>
          </a:r>
          <a:endParaRPr lang="en-US" sz="1200" dirty="0">
            <a:solidFill>
              <a:schemeClr val="accent5">
                <a:lumMod val="50000"/>
              </a:schemeClr>
            </a:solidFill>
          </a:endParaRPr>
        </a:p>
      </dgm:t>
    </dgm:pt>
    <dgm:pt modelId="{65E2968F-951B-49AE-8674-28883F0EEB5E}" type="parTrans" cxnId="{A7156F2B-DB8C-40D4-926F-D3B2B369CD56}">
      <dgm:prSet/>
      <dgm:spPr/>
      <dgm:t>
        <a:bodyPr/>
        <a:lstStyle/>
        <a:p>
          <a:endParaRPr lang="en-US"/>
        </a:p>
      </dgm:t>
    </dgm:pt>
    <dgm:pt modelId="{474F5A34-679A-47B2-9A94-4DCE84879139}" type="sibTrans" cxnId="{A7156F2B-DB8C-40D4-926F-D3B2B369CD56}">
      <dgm:prSet/>
      <dgm:spPr/>
      <dgm:t>
        <a:bodyPr/>
        <a:lstStyle/>
        <a:p>
          <a:endParaRPr lang="en-US"/>
        </a:p>
      </dgm:t>
    </dgm:pt>
    <dgm:pt modelId="{37FBDD7A-05B4-4E93-8956-95F1F690E3C0}">
      <dgm:prSet phldrT="[Text]" custT="1"/>
      <dgm:spPr/>
      <dgm:t>
        <a:bodyPr/>
        <a:lstStyle/>
        <a:p>
          <a:r>
            <a:rPr lang="en-US" sz="1200" dirty="0" smtClean="0"/>
            <a:t>2017 Skopje, North Macedonia</a:t>
          </a:r>
          <a:endParaRPr lang="en-US" sz="1200" dirty="0"/>
        </a:p>
      </dgm:t>
    </dgm:pt>
    <dgm:pt modelId="{0B90F6DA-E660-46FE-B990-0E4B2E8F34F8}" type="parTrans" cxnId="{59011EDE-8E48-4775-8908-C606F1B806F1}">
      <dgm:prSet/>
      <dgm:spPr/>
      <dgm:t>
        <a:bodyPr/>
        <a:lstStyle/>
        <a:p>
          <a:endParaRPr lang="en-US"/>
        </a:p>
      </dgm:t>
    </dgm:pt>
    <dgm:pt modelId="{ADF5EEEF-B16F-42BA-9144-9EE90E45FDDC}" type="sibTrans" cxnId="{59011EDE-8E48-4775-8908-C606F1B806F1}">
      <dgm:prSet/>
      <dgm:spPr/>
      <dgm:t>
        <a:bodyPr/>
        <a:lstStyle/>
        <a:p>
          <a:endParaRPr lang="en-US"/>
        </a:p>
      </dgm:t>
    </dgm:pt>
    <dgm:pt modelId="{0DA5FCB9-9D26-41C3-B6FA-AD67B6D728C4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accent5">
                  <a:lumMod val="50000"/>
                </a:schemeClr>
              </a:solidFill>
            </a:rPr>
            <a:t>Tester success  (hiring and training testers)</a:t>
          </a:r>
          <a:endParaRPr lang="en-US" sz="1200" dirty="0">
            <a:solidFill>
              <a:schemeClr val="accent5">
                <a:lumMod val="50000"/>
              </a:schemeClr>
            </a:solidFill>
          </a:endParaRPr>
        </a:p>
      </dgm:t>
    </dgm:pt>
    <dgm:pt modelId="{5ABFE408-CEEF-4CE3-87B2-B3570AB3BA1D}" type="parTrans" cxnId="{7DDA42C4-F220-466E-BF54-8B3D879EB026}">
      <dgm:prSet/>
      <dgm:spPr/>
      <dgm:t>
        <a:bodyPr/>
        <a:lstStyle/>
        <a:p>
          <a:endParaRPr lang="en-US"/>
        </a:p>
      </dgm:t>
    </dgm:pt>
    <dgm:pt modelId="{2DD341AB-B816-48CC-9EDA-F38C2987AF91}" type="sibTrans" cxnId="{7DDA42C4-F220-466E-BF54-8B3D879EB026}">
      <dgm:prSet/>
      <dgm:spPr/>
      <dgm:t>
        <a:bodyPr/>
        <a:lstStyle/>
        <a:p>
          <a:endParaRPr lang="en-US"/>
        </a:p>
      </dgm:t>
    </dgm:pt>
    <dgm:pt modelId="{92235C70-57C9-4381-8198-F3343145F255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2018 Kranjska Gora, Slovenia</a:t>
          </a:r>
          <a:endParaRPr lang="en-US" sz="1200" dirty="0">
            <a:solidFill>
              <a:schemeClr val="bg1"/>
            </a:solidFill>
          </a:endParaRPr>
        </a:p>
      </dgm:t>
    </dgm:pt>
    <dgm:pt modelId="{81901B13-A7FF-4981-AD31-4D812B847278}" type="parTrans" cxnId="{EB5CD33A-47A8-44D5-AFF6-6D9FCBD62484}">
      <dgm:prSet/>
      <dgm:spPr/>
      <dgm:t>
        <a:bodyPr/>
        <a:lstStyle/>
        <a:p>
          <a:endParaRPr lang="en-US"/>
        </a:p>
      </dgm:t>
    </dgm:pt>
    <dgm:pt modelId="{12E106D9-D98B-4FE7-8015-1F0ECF8C5FE0}" type="sibTrans" cxnId="{EB5CD33A-47A8-44D5-AFF6-6D9FCBD62484}">
      <dgm:prSet/>
      <dgm:spPr/>
      <dgm:t>
        <a:bodyPr/>
        <a:lstStyle/>
        <a:p>
          <a:endParaRPr lang="en-US"/>
        </a:p>
      </dgm:t>
    </dgm:pt>
    <dgm:pt modelId="{90C1545F-8AA1-449F-BDBD-A79B561B7D52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accent5">
                  <a:lumMod val="50000"/>
                </a:schemeClr>
              </a:solidFill>
            </a:rPr>
            <a:t>Successful </a:t>
          </a:r>
          <a:r>
            <a:rPr lang="en-US" sz="1200" dirty="0" err="1" smtClean="0">
              <a:solidFill>
                <a:schemeClr val="accent5">
                  <a:lumMod val="50000"/>
                </a:schemeClr>
              </a:solidFill>
            </a:rPr>
            <a:t>Trialling</a:t>
          </a:r>
          <a:r>
            <a:rPr lang="en-US" sz="1200" smtClean="0">
              <a:solidFill>
                <a:schemeClr val="accent5">
                  <a:lumMod val="50000"/>
                </a:schemeClr>
              </a:solidFill>
            </a:rPr>
            <a:t> (quantitative </a:t>
          </a:r>
          <a:r>
            <a:rPr lang="en-US" sz="1200" dirty="0" smtClean="0">
              <a:solidFill>
                <a:schemeClr val="accent5">
                  <a:lumMod val="50000"/>
                </a:schemeClr>
              </a:solidFill>
            </a:rPr>
            <a:t>&amp; qualitative analysis)</a:t>
          </a:r>
          <a:endParaRPr lang="en-US" sz="1200" dirty="0">
            <a:solidFill>
              <a:schemeClr val="accent5">
                <a:lumMod val="50000"/>
              </a:schemeClr>
            </a:solidFill>
          </a:endParaRPr>
        </a:p>
      </dgm:t>
    </dgm:pt>
    <dgm:pt modelId="{EC133D98-7010-4353-A92C-132530D2F153}" type="parTrans" cxnId="{576D00D1-1D94-40F9-ADC3-A1B5F42B48E9}">
      <dgm:prSet/>
      <dgm:spPr/>
      <dgm:t>
        <a:bodyPr/>
        <a:lstStyle/>
        <a:p>
          <a:endParaRPr lang="en-US"/>
        </a:p>
      </dgm:t>
    </dgm:pt>
    <dgm:pt modelId="{C0AE8ECD-0ADE-4AB1-B137-0041C9A341D4}" type="sibTrans" cxnId="{576D00D1-1D94-40F9-ADC3-A1B5F42B48E9}">
      <dgm:prSet/>
      <dgm:spPr/>
      <dgm:t>
        <a:bodyPr/>
        <a:lstStyle/>
        <a:p>
          <a:endParaRPr lang="en-US"/>
        </a:p>
      </dgm:t>
    </dgm:pt>
    <dgm:pt modelId="{7F908AA2-D73A-4E8D-B80C-D7B051119AB1}" type="pres">
      <dgm:prSet presAssocID="{14EEFCF2-DCEA-4C1F-8F4F-D20185122C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452C6-42D7-40DC-8DC7-1D0997C5B163}" type="pres">
      <dgm:prSet presAssocID="{5A52BB16-7204-4E51-B0CE-000EB2043135}" presName="parentLin" presStyleCnt="0"/>
      <dgm:spPr/>
    </dgm:pt>
    <dgm:pt modelId="{9EBB86E7-7898-4563-8E9D-8B2E69EC9DC3}" type="pres">
      <dgm:prSet presAssocID="{5A52BB16-7204-4E51-B0CE-000EB2043135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33616315-0409-4A73-9B0A-0C4A985FC7AB}" type="pres">
      <dgm:prSet presAssocID="{5A52BB16-7204-4E51-B0CE-000EB2043135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7C590-FBBE-43F4-90F7-A3E5D5D484A6}" type="pres">
      <dgm:prSet presAssocID="{5A52BB16-7204-4E51-B0CE-000EB2043135}" presName="negativeSpace" presStyleCnt="0"/>
      <dgm:spPr/>
    </dgm:pt>
    <dgm:pt modelId="{7C69DA9A-49F9-4E32-80CB-5BEDA67477E9}" type="pres">
      <dgm:prSet presAssocID="{5A52BB16-7204-4E51-B0CE-000EB2043135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495C7-BA43-40A6-99E5-3B87093DDDAB}" type="pres">
      <dgm:prSet presAssocID="{2F4FF1F6-916E-4798-A135-AFFC9B50910E}" presName="spaceBetweenRectangles" presStyleCnt="0"/>
      <dgm:spPr/>
    </dgm:pt>
    <dgm:pt modelId="{9D590426-BB38-4A81-AA95-0C79E10C1337}" type="pres">
      <dgm:prSet presAssocID="{E453CD37-AE63-4CFF-880E-6DAE262B8197}" presName="parentLin" presStyleCnt="0"/>
      <dgm:spPr/>
    </dgm:pt>
    <dgm:pt modelId="{7B79C426-DF34-4C4A-8BF2-ACAC77A8A188}" type="pres">
      <dgm:prSet presAssocID="{E453CD37-AE63-4CFF-880E-6DAE262B8197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D21769D5-2FEB-415B-81BE-61071A36E443}" type="pres">
      <dgm:prSet presAssocID="{E453CD37-AE63-4CFF-880E-6DAE262B819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0750D-1A7E-48D4-A2DE-2711BE19CB57}" type="pres">
      <dgm:prSet presAssocID="{E453CD37-AE63-4CFF-880E-6DAE262B8197}" presName="negativeSpace" presStyleCnt="0"/>
      <dgm:spPr/>
    </dgm:pt>
    <dgm:pt modelId="{BEBC6C52-3E5C-4332-B877-827AAF2D6545}" type="pres">
      <dgm:prSet presAssocID="{E453CD37-AE63-4CFF-880E-6DAE262B8197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757BD-06F5-490C-A1E5-3499F730DA9F}" type="pres">
      <dgm:prSet presAssocID="{86FC3A33-B5D8-4090-AF45-94495C3BFB6B}" presName="spaceBetweenRectangles" presStyleCnt="0"/>
      <dgm:spPr/>
    </dgm:pt>
    <dgm:pt modelId="{D0117AAD-C10C-4B43-AE9F-9A1F14F3CB64}" type="pres">
      <dgm:prSet presAssocID="{FEEDDBB2-55C3-469B-8B95-F7D351055C20}" presName="parentLin" presStyleCnt="0"/>
      <dgm:spPr/>
    </dgm:pt>
    <dgm:pt modelId="{01C9780C-2444-44C8-BADD-E43366845FB5}" type="pres">
      <dgm:prSet presAssocID="{FEEDDBB2-55C3-469B-8B95-F7D351055C20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33060DEA-178B-4732-B9FB-46C121D73F6E}" type="pres">
      <dgm:prSet presAssocID="{FEEDDBB2-55C3-469B-8B95-F7D351055C2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C12C1-0DF9-46AE-8A20-A359AE925967}" type="pres">
      <dgm:prSet presAssocID="{FEEDDBB2-55C3-469B-8B95-F7D351055C20}" presName="negativeSpace" presStyleCnt="0"/>
      <dgm:spPr/>
    </dgm:pt>
    <dgm:pt modelId="{486AD0A2-F1E5-459B-BA1D-459CB62715AA}" type="pres">
      <dgm:prSet presAssocID="{FEEDDBB2-55C3-469B-8B95-F7D351055C20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C6133-7280-4BA0-A353-DDC1320EBE36}" type="pres">
      <dgm:prSet presAssocID="{B0AEAC36-8673-4406-A8EF-717B5A405813}" presName="spaceBetweenRectangles" presStyleCnt="0"/>
      <dgm:spPr/>
    </dgm:pt>
    <dgm:pt modelId="{EFC3CD14-FBEA-4BDF-B915-237037EB2B73}" type="pres">
      <dgm:prSet presAssocID="{F730A1F7-901A-4F37-B23B-16DE359BB40C}" presName="parentLin" presStyleCnt="0"/>
      <dgm:spPr/>
    </dgm:pt>
    <dgm:pt modelId="{27C7A737-F494-4E8E-8773-731FA4CC12C0}" type="pres">
      <dgm:prSet presAssocID="{F730A1F7-901A-4F37-B23B-16DE359BB40C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F8F66569-4DBE-4ED3-9294-EF07549399EA}" type="pres">
      <dgm:prSet presAssocID="{F730A1F7-901A-4F37-B23B-16DE359BB40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23BC4-D024-422E-8C43-9EDBC503F65F}" type="pres">
      <dgm:prSet presAssocID="{F730A1F7-901A-4F37-B23B-16DE359BB40C}" presName="negativeSpace" presStyleCnt="0"/>
      <dgm:spPr/>
    </dgm:pt>
    <dgm:pt modelId="{CEC7169A-6338-4FD1-BCB7-55F1892DD599}" type="pres">
      <dgm:prSet presAssocID="{F730A1F7-901A-4F37-B23B-16DE359BB40C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F63EA-924F-48CF-900B-FA4E17D761A2}" type="pres">
      <dgm:prSet presAssocID="{FE5B39E7-F000-4CA0-801D-77EC793ACF2C}" presName="spaceBetweenRectangles" presStyleCnt="0"/>
      <dgm:spPr/>
    </dgm:pt>
    <dgm:pt modelId="{9146838D-4E85-44E4-8168-E17377402B07}" type="pres">
      <dgm:prSet presAssocID="{F4FD1AFF-C57B-4A64-BD79-F408C962D1B3}" presName="parentLin" presStyleCnt="0"/>
      <dgm:spPr/>
    </dgm:pt>
    <dgm:pt modelId="{E1F3F7C3-1256-41D2-A9EB-EC370E247C2C}" type="pres">
      <dgm:prSet presAssocID="{F4FD1AFF-C57B-4A64-BD79-F408C962D1B3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370DC508-2BE6-4861-8839-8FA17D5CC52E}" type="pres">
      <dgm:prSet presAssocID="{F4FD1AFF-C57B-4A64-BD79-F408C962D1B3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3BFE4-6849-483F-958D-76862022B2FB}" type="pres">
      <dgm:prSet presAssocID="{F4FD1AFF-C57B-4A64-BD79-F408C962D1B3}" presName="negativeSpace" presStyleCnt="0"/>
      <dgm:spPr/>
    </dgm:pt>
    <dgm:pt modelId="{2AA2B56B-B20A-46E4-B7DA-44DACD44CA7E}" type="pres">
      <dgm:prSet presAssocID="{F4FD1AFF-C57B-4A64-BD79-F408C962D1B3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34388-0784-421B-8F64-4036DBD0C78D}" type="pres">
      <dgm:prSet presAssocID="{CD9EA666-3901-4660-94D5-247455641C2E}" presName="spaceBetweenRectangles" presStyleCnt="0"/>
      <dgm:spPr/>
    </dgm:pt>
    <dgm:pt modelId="{4EB62BF5-574D-460D-9DFB-9B4D10C03D4A}" type="pres">
      <dgm:prSet presAssocID="{E42A34F0-D47D-4DF7-AC93-7F2DA1F3739B}" presName="parentLin" presStyleCnt="0"/>
      <dgm:spPr/>
    </dgm:pt>
    <dgm:pt modelId="{AF3CBABB-542C-47E2-B8F1-285138583B7A}" type="pres">
      <dgm:prSet presAssocID="{E42A34F0-D47D-4DF7-AC93-7F2DA1F3739B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69C02822-7516-4B95-810A-5106C1B5A44C}" type="pres">
      <dgm:prSet presAssocID="{E42A34F0-D47D-4DF7-AC93-7F2DA1F3739B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5058D-1499-4943-9C44-1617F44AF4CD}" type="pres">
      <dgm:prSet presAssocID="{E42A34F0-D47D-4DF7-AC93-7F2DA1F3739B}" presName="negativeSpace" presStyleCnt="0"/>
      <dgm:spPr/>
    </dgm:pt>
    <dgm:pt modelId="{8B91509D-8920-4CE6-9E15-59D34D48D1DF}" type="pres">
      <dgm:prSet presAssocID="{E42A34F0-D47D-4DF7-AC93-7F2DA1F3739B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2036C-CF69-40A7-8989-C0A1DA9BF47A}" type="pres">
      <dgm:prSet presAssocID="{796CC1D4-30A3-48E2-A79A-D1BEE2D5EB99}" presName="spaceBetweenRectangles" presStyleCnt="0"/>
      <dgm:spPr/>
    </dgm:pt>
    <dgm:pt modelId="{AB3840C4-12B1-4319-8094-79F34F7D495D}" type="pres">
      <dgm:prSet presAssocID="{E03A3AC9-235F-4FBE-8073-E3DCADA7AD71}" presName="parentLin" presStyleCnt="0"/>
      <dgm:spPr/>
    </dgm:pt>
    <dgm:pt modelId="{DB42F3A7-421F-456E-90BF-BA7877E095D5}" type="pres">
      <dgm:prSet presAssocID="{E03A3AC9-235F-4FBE-8073-E3DCADA7AD71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CFBCD3D9-5DA5-43DD-BEB8-AF0DA53CA8F0}" type="pres">
      <dgm:prSet presAssocID="{E03A3AC9-235F-4FBE-8073-E3DCADA7AD7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F744E-FEE6-4E55-8D8D-0B20687EB62D}" type="pres">
      <dgm:prSet presAssocID="{E03A3AC9-235F-4FBE-8073-E3DCADA7AD71}" presName="negativeSpace" presStyleCnt="0"/>
      <dgm:spPr/>
    </dgm:pt>
    <dgm:pt modelId="{1D52A095-7506-4130-93A5-A0943F8C45FE}" type="pres">
      <dgm:prSet presAssocID="{E03A3AC9-235F-4FBE-8073-E3DCADA7AD71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73B01-089B-4AAB-896A-B5C0213F99AA}" type="pres">
      <dgm:prSet presAssocID="{E4A972D7-CB9A-4148-893A-E5715C79BCF3}" presName="spaceBetweenRectangles" presStyleCnt="0"/>
      <dgm:spPr/>
    </dgm:pt>
    <dgm:pt modelId="{8C7749A8-D6B3-468A-9EBA-8EEC65D97996}" type="pres">
      <dgm:prSet presAssocID="{37FBDD7A-05B4-4E93-8956-95F1F690E3C0}" presName="parentLin" presStyleCnt="0"/>
      <dgm:spPr/>
    </dgm:pt>
    <dgm:pt modelId="{5A5C9E08-BF7F-40F8-918C-36F264C5C056}" type="pres">
      <dgm:prSet presAssocID="{37FBDD7A-05B4-4E93-8956-95F1F690E3C0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A04B4450-51AE-4B25-93AC-6819EE0A31EA}" type="pres">
      <dgm:prSet presAssocID="{37FBDD7A-05B4-4E93-8956-95F1F690E3C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E4179-3C69-489E-95B0-EE6C674D84A6}" type="pres">
      <dgm:prSet presAssocID="{37FBDD7A-05B4-4E93-8956-95F1F690E3C0}" presName="negativeSpace" presStyleCnt="0"/>
      <dgm:spPr/>
    </dgm:pt>
    <dgm:pt modelId="{EC3A89A9-69BF-4560-B81A-D18195E6DCCD}" type="pres">
      <dgm:prSet presAssocID="{37FBDD7A-05B4-4E93-8956-95F1F690E3C0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E555E-2CCB-49BE-850F-8AF441F522E0}" type="pres">
      <dgm:prSet presAssocID="{ADF5EEEF-B16F-42BA-9144-9EE90E45FDDC}" presName="spaceBetweenRectangles" presStyleCnt="0"/>
      <dgm:spPr/>
    </dgm:pt>
    <dgm:pt modelId="{F018BD57-9CB0-402C-8526-B872F9153D80}" type="pres">
      <dgm:prSet presAssocID="{92235C70-57C9-4381-8198-F3343145F255}" presName="parentLin" presStyleCnt="0"/>
      <dgm:spPr/>
    </dgm:pt>
    <dgm:pt modelId="{E178064F-C880-4C11-BF8A-366C325E9C3F}" type="pres">
      <dgm:prSet presAssocID="{92235C70-57C9-4381-8198-F3343145F255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4A351A3F-6AAF-49D8-947E-B891F4C00374}" type="pres">
      <dgm:prSet presAssocID="{92235C70-57C9-4381-8198-F3343145F255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5DAB9-9108-41C9-89C8-E6BF6315273C}" type="pres">
      <dgm:prSet presAssocID="{92235C70-57C9-4381-8198-F3343145F255}" presName="negativeSpace" presStyleCnt="0"/>
      <dgm:spPr/>
    </dgm:pt>
    <dgm:pt modelId="{48B850CA-7276-47E0-85E7-868AC2E220BD}" type="pres">
      <dgm:prSet presAssocID="{92235C70-57C9-4381-8198-F3343145F255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CCA589-8152-4C1B-8648-5501DE6810AB}" srcId="{E453CD37-AE63-4CFF-880E-6DAE262B8197}" destId="{68D1DF3A-1974-4D13-BBCF-1D48B00454BF}" srcOrd="0" destOrd="0" parTransId="{DEBD3302-EC87-4932-8632-07A6CAFACE68}" sibTransId="{F5506ED4-D7AF-48A7-8F11-FAB6C2964B57}"/>
    <dgm:cxn modelId="{942243F8-78BE-412A-9709-28F8E5AEBFF2}" type="presOf" srcId="{E453CD37-AE63-4CFF-880E-6DAE262B8197}" destId="{7B79C426-DF34-4C4A-8BF2-ACAC77A8A188}" srcOrd="0" destOrd="0" presId="urn:microsoft.com/office/officeart/2005/8/layout/list1"/>
    <dgm:cxn modelId="{1225AB36-B63F-44FB-9C7E-E4F7B2A19154}" type="presOf" srcId="{0DA5FCB9-9D26-41C3-B6FA-AD67B6D728C4}" destId="{EC3A89A9-69BF-4560-B81A-D18195E6DCCD}" srcOrd="0" destOrd="0" presId="urn:microsoft.com/office/officeart/2005/8/layout/list1"/>
    <dgm:cxn modelId="{823D3C93-5461-4AB4-A25F-77A4ECDA2FB7}" srcId="{5A52BB16-7204-4E51-B0CE-000EB2043135}" destId="{5D2B1CBE-25AB-48B1-B6D8-B603E26D0DD7}" srcOrd="0" destOrd="0" parTransId="{957DB11E-82EA-4524-B76C-27B31DABDF67}" sibTransId="{A6F66277-BC47-405A-8257-C97E060BD1DC}"/>
    <dgm:cxn modelId="{C7D86E73-BEE0-48BC-8711-7A1CE499BC88}" type="presOf" srcId="{F4FD1AFF-C57B-4A64-BD79-F408C962D1B3}" destId="{370DC508-2BE6-4861-8839-8FA17D5CC52E}" srcOrd="1" destOrd="0" presId="urn:microsoft.com/office/officeart/2005/8/layout/list1"/>
    <dgm:cxn modelId="{7DDA42C4-F220-466E-BF54-8B3D879EB026}" srcId="{37FBDD7A-05B4-4E93-8956-95F1F690E3C0}" destId="{0DA5FCB9-9D26-41C3-B6FA-AD67B6D728C4}" srcOrd="0" destOrd="0" parTransId="{5ABFE408-CEEF-4CE3-87B2-B3570AB3BA1D}" sibTransId="{2DD341AB-B816-48CC-9EDA-F38C2987AF91}"/>
    <dgm:cxn modelId="{530D6E38-3CD5-43A9-AC6D-7361E31586D7}" srcId="{14EEFCF2-DCEA-4C1F-8F4F-D20185122C04}" destId="{E03A3AC9-235F-4FBE-8073-E3DCADA7AD71}" srcOrd="6" destOrd="0" parTransId="{099A48CB-C402-4EC7-BD61-1CB36F56657D}" sibTransId="{E4A972D7-CB9A-4148-893A-E5715C79BCF3}"/>
    <dgm:cxn modelId="{38D82688-5018-4EE6-BCE6-670E5148B8F0}" type="presOf" srcId="{0ED4FBB2-4C5F-46BB-9CCD-CD1F25CD02DE}" destId="{2AA2B56B-B20A-46E4-B7DA-44DACD44CA7E}" srcOrd="0" destOrd="0" presId="urn:microsoft.com/office/officeart/2005/8/layout/list1"/>
    <dgm:cxn modelId="{4F1ED4CD-FA9D-4AEA-BE2C-8EAB9485838F}" srcId="{14EEFCF2-DCEA-4C1F-8F4F-D20185122C04}" destId="{E453CD37-AE63-4CFF-880E-6DAE262B8197}" srcOrd="1" destOrd="0" parTransId="{91427A47-BC96-4FBB-8F2E-570BA0AA5A72}" sibTransId="{86FC3A33-B5D8-4090-AF45-94495C3BFB6B}"/>
    <dgm:cxn modelId="{18602D74-846C-4EAF-AF60-D52EA1764F0B}" type="presOf" srcId="{FEEDDBB2-55C3-469B-8B95-F7D351055C20}" destId="{33060DEA-178B-4732-B9FB-46C121D73F6E}" srcOrd="1" destOrd="0" presId="urn:microsoft.com/office/officeart/2005/8/layout/list1"/>
    <dgm:cxn modelId="{DA32F2FC-4E6F-4379-8D5F-BBD70DA4CCDE}" type="presOf" srcId="{E03A3AC9-235F-4FBE-8073-E3DCADA7AD71}" destId="{CFBCD3D9-5DA5-43DD-BEB8-AF0DA53CA8F0}" srcOrd="1" destOrd="0" presId="urn:microsoft.com/office/officeart/2005/8/layout/list1"/>
    <dgm:cxn modelId="{9C75B9B7-A658-4975-AA43-CC7BEFE2A792}" type="presOf" srcId="{F4FD1AFF-C57B-4A64-BD79-F408C962D1B3}" destId="{E1F3F7C3-1256-41D2-A9EB-EC370E247C2C}" srcOrd="0" destOrd="0" presId="urn:microsoft.com/office/officeart/2005/8/layout/list1"/>
    <dgm:cxn modelId="{F82A7DCC-AC73-48BD-A987-EF9A14562774}" type="presOf" srcId="{E03A3AC9-235F-4FBE-8073-E3DCADA7AD71}" destId="{DB42F3A7-421F-456E-90BF-BA7877E095D5}" srcOrd="0" destOrd="0" presId="urn:microsoft.com/office/officeart/2005/8/layout/list1"/>
    <dgm:cxn modelId="{ECBA66CB-8FB2-4220-A04A-7F88581AF7CE}" type="presOf" srcId="{FEEDDBB2-55C3-469B-8B95-F7D351055C20}" destId="{01C9780C-2444-44C8-BADD-E43366845FB5}" srcOrd="0" destOrd="0" presId="urn:microsoft.com/office/officeart/2005/8/layout/list1"/>
    <dgm:cxn modelId="{3D836355-7FFB-4EB9-81FF-CE9A66B4B4C7}" type="presOf" srcId="{92235C70-57C9-4381-8198-F3343145F255}" destId="{E178064F-C880-4C11-BF8A-366C325E9C3F}" srcOrd="0" destOrd="0" presId="urn:microsoft.com/office/officeart/2005/8/layout/list1"/>
    <dgm:cxn modelId="{38D8A90A-2CC8-4B64-A828-C401FCA38035}" type="presOf" srcId="{C4840DC1-6C76-4B35-99A8-42ABA81F97F6}" destId="{8B91509D-8920-4CE6-9E15-59D34D48D1DF}" srcOrd="0" destOrd="0" presId="urn:microsoft.com/office/officeart/2005/8/layout/list1"/>
    <dgm:cxn modelId="{7A977FDA-1667-43A7-B580-623002DCEBC7}" type="presOf" srcId="{90C1545F-8AA1-449F-BDBD-A79B561B7D52}" destId="{48B850CA-7276-47E0-85E7-868AC2E220BD}" srcOrd="0" destOrd="0" presId="urn:microsoft.com/office/officeart/2005/8/layout/list1"/>
    <dgm:cxn modelId="{15DFAB8E-CF39-4C83-AF16-AC43A4AA9C71}" type="presOf" srcId="{14EEFCF2-DCEA-4C1F-8F4F-D20185122C04}" destId="{7F908AA2-D73A-4E8D-B80C-D7B051119AB1}" srcOrd="0" destOrd="0" presId="urn:microsoft.com/office/officeart/2005/8/layout/list1"/>
    <dgm:cxn modelId="{A1DF3E3D-400C-4ACB-9AEB-93BEF65B19B6}" type="presOf" srcId="{5D2B1CBE-25AB-48B1-B6D8-B603E26D0DD7}" destId="{7C69DA9A-49F9-4E32-80CB-5BEDA67477E9}" srcOrd="0" destOrd="0" presId="urn:microsoft.com/office/officeart/2005/8/layout/list1"/>
    <dgm:cxn modelId="{3930047E-AAE5-4440-9F46-ED58FB82C299}" srcId="{E42A34F0-D47D-4DF7-AC93-7F2DA1F3739B}" destId="{C4840DC1-6C76-4B35-99A8-42ABA81F97F6}" srcOrd="0" destOrd="0" parTransId="{D37C5493-CD48-4DCC-859E-4B89C40A43F9}" sibTransId="{8DA2E278-24E6-43FE-97A0-3A813ED022EB}"/>
    <dgm:cxn modelId="{9E80E964-F85C-4071-8EF3-4C7E55FB2AD0}" type="presOf" srcId="{92235C70-57C9-4381-8198-F3343145F255}" destId="{4A351A3F-6AAF-49D8-947E-B891F4C00374}" srcOrd="1" destOrd="0" presId="urn:microsoft.com/office/officeart/2005/8/layout/list1"/>
    <dgm:cxn modelId="{C082BD20-D216-4174-A4FE-B11863F3F771}" srcId="{14EEFCF2-DCEA-4C1F-8F4F-D20185122C04}" destId="{F730A1F7-901A-4F37-B23B-16DE359BB40C}" srcOrd="3" destOrd="0" parTransId="{29F5D188-F48D-4815-8207-294BCEFBE113}" sibTransId="{FE5B39E7-F000-4CA0-801D-77EC793ACF2C}"/>
    <dgm:cxn modelId="{462E0E6B-1E1D-4176-9419-A5959F126E1B}" type="presOf" srcId="{4315AF65-0EC6-4E92-B1D2-2770BC75B203}" destId="{486AD0A2-F1E5-459B-BA1D-459CB62715AA}" srcOrd="0" destOrd="0" presId="urn:microsoft.com/office/officeart/2005/8/layout/list1"/>
    <dgm:cxn modelId="{557F4206-9ACE-49E1-B7CE-0A2D09490A9F}" srcId="{F730A1F7-901A-4F37-B23B-16DE359BB40C}" destId="{E26E8430-8F98-4295-BCB4-D1DA2A61032D}" srcOrd="0" destOrd="0" parTransId="{EEBB23A8-853A-4483-A820-541ACE59C6C2}" sibTransId="{7DE20D84-B726-425B-87FE-5B1D55462672}"/>
    <dgm:cxn modelId="{B268364E-2FE2-4E38-88AD-B122113627D1}" type="presOf" srcId="{37FBDD7A-05B4-4E93-8956-95F1F690E3C0}" destId="{A04B4450-51AE-4B25-93AC-6819EE0A31EA}" srcOrd="1" destOrd="0" presId="urn:microsoft.com/office/officeart/2005/8/layout/list1"/>
    <dgm:cxn modelId="{AA29ECEB-62D6-47B7-9108-DA5B7402B33B}" type="presOf" srcId="{5A52BB16-7204-4E51-B0CE-000EB2043135}" destId="{33616315-0409-4A73-9B0A-0C4A985FC7AB}" srcOrd="1" destOrd="0" presId="urn:microsoft.com/office/officeart/2005/8/layout/list1"/>
    <dgm:cxn modelId="{3456E1E8-1111-483A-AF5B-EEF7DB6E5DBF}" type="presOf" srcId="{5A52BB16-7204-4E51-B0CE-000EB2043135}" destId="{9EBB86E7-7898-4563-8E9D-8B2E69EC9DC3}" srcOrd="0" destOrd="0" presId="urn:microsoft.com/office/officeart/2005/8/layout/list1"/>
    <dgm:cxn modelId="{7CAE56FD-71E7-45E7-BFF8-CAAA523B25B1}" srcId="{14EEFCF2-DCEA-4C1F-8F4F-D20185122C04}" destId="{E42A34F0-D47D-4DF7-AC93-7F2DA1F3739B}" srcOrd="5" destOrd="0" parTransId="{3C0ED712-126B-4277-9A66-AABD5BFB72D6}" sibTransId="{796CC1D4-30A3-48E2-A79A-D1BEE2D5EB99}"/>
    <dgm:cxn modelId="{A5220812-1880-462F-90A5-88386D7CFC8F}" type="presOf" srcId="{68D1DF3A-1974-4D13-BBCF-1D48B00454BF}" destId="{BEBC6C52-3E5C-4332-B877-827AAF2D6545}" srcOrd="0" destOrd="0" presId="urn:microsoft.com/office/officeart/2005/8/layout/list1"/>
    <dgm:cxn modelId="{576D00D1-1D94-40F9-ADC3-A1B5F42B48E9}" srcId="{92235C70-57C9-4381-8198-F3343145F255}" destId="{90C1545F-8AA1-449F-BDBD-A79B561B7D52}" srcOrd="0" destOrd="0" parTransId="{EC133D98-7010-4353-A92C-132530D2F153}" sibTransId="{C0AE8ECD-0ADE-4AB1-B137-0041C9A341D4}"/>
    <dgm:cxn modelId="{EB5CD33A-47A8-44D5-AFF6-6D9FCBD62484}" srcId="{14EEFCF2-DCEA-4C1F-8F4F-D20185122C04}" destId="{92235C70-57C9-4381-8198-F3343145F255}" srcOrd="8" destOrd="0" parTransId="{81901B13-A7FF-4981-AD31-4D812B847278}" sibTransId="{12E106D9-D98B-4FE7-8015-1F0ECF8C5FE0}"/>
    <dgm:cxn modelId="{000083F6-B6F3-4001-930A-88AB31CA663E}" type="presOf" srcId="{E453CD37-AE63-4CFF-880E-6DAE262B8197}" destId="{D21769D5-2FEB-415B-81BE-61071A36E443}" srcOrd="1" destOrd="0" presId="urn:microsoft.com/office/officeart/2005/8/layout/list1"/>
    <dgm:cxn modelId="{FE625EBC-0502-44EA-A5E6-08CE06D944EA}" type="presOf" srcId="{37FBDD7A-05B4-4E93-8956-95F1F690E3C0}" destId="{5A5C9E08-BF7F-40F8-918C-36F264C5C056}" srcOrd="0" destOrd="0" presId="urn:microsoft.com/office/officeart/2005/8/layout/list1"/>
    <dgm:cxn modelId="{5E769D7A-5463-4E92-9749-6D77368AF611}" type="presOf" srcId="{E42A34F0-D47D-4DF7-AC93-7F2DA1F3739B}" destId="{69C02822-7516-4B95-810A-5106C1B5A44C}" srcOrd="1" destOrd="0" presId="urn:microsoft.com/office/officeart/2005/8/layout/list1"/>
    <dgm:cxn modelId="{C7D8BB3C-E141-485A-A490-11B02CCE5B18}" type="presOf" srcId="{F730A1F7-901A-4F37-B23B-16DE359BB40C}" destId="{27C7A737-F494-4E8E-8773-731FA4CC12C0}" srcOrd="0" destOrd="0" presId="urn:microsoft.com/office/officeart/2005/8/layout/list1"/>
    <dgm:cxn modelId="{C1C0AEC2-1B88-42D2-8BD4-AAB823D25C0B}" srcId="{F4FD1AFF-C57B-4A64-BD79-F408C962D1B3}" destId="{0ED4FBB2-4C5F-46BB-9CCD-CD1F25CD02DE}" srcOrd="0" destOrd="0" parTransId="{98484F22-0520-4D25-83EC-8BC9EB2EAAFF}" sibTransId="{1D004C86-2AA7-4F23-90D2-58280F4A22CA}"/>
    <dgm:cxn modelId="{A7156F2B-DB8C-40D4-926F-D3B2B369CD56}" srcId="{E03A3AC9-235F-4FBE-8073-E3DCADA7AD71}" destId="{2316D5FB-F821-4F5D-942E-F7031B0C2854}" srcOrd="0" destOrd="0" parTransId="{65E2968F-951B-49AE-8674-28883F0EEB5E}" sibTransId="{474F5A34-679A-47B2-9A94-4DCE84879139}"/>
    <dgm:cxn modelId="{FFDA23F8-1827-4A1D-B24D-0887F61E3C0F}" type="presOf" srcId="{2316D5FB-F821-4F5D-942E-F7031B0C2854}" destId="{1D52A095-7506-4130-93A5-A0943F8C45FE}" srcOrd="0" destOrd="0" presId="urn:microsoft.com/office/officeart/2005/8/layout/list1"/>
    <dgm:cxn modelId="{CFB7FE76-4A2A-4933-8D87-B508DFBB4B70}" srcId="{14EEFCF2-DCEA-4C1F-8F4F-D20185122C04}" destId="{5A52BB16-7204-4E51-B0CE-000EB2043135}" srcOrd="0" destOrd="0" parTransId="{4CA0E820-851C-48D6-8AEC-0E62E77DBE8E}" sibTransId="{2F4FF1F6-916E-4798-A135-AFFC9B50910E}"/>
    <dgm:cxn modelId="{E8106933-DFFA-410C-A387-7310B0378CF8}" srcId="{FEEDDBB2-55C3-469B-8B95-F7D351055C20}" destId="{4315AF65-0EC6-4E92-B1D2-2770BC75B203}" srcOrd="0" destOrd="0" parTransId="{4B50A833-F544-488B-B2F9-4E1B40DC9F24}" sibTransId="{90406868-35FB-497A-B7CD-19E39522DB8E}"/>
    <dgm:cxn modelId="{2F077296-96C8-49E1-9BC9-05A6BBD66553}" type="presOf" srcId="{F730A1F7-901A-4F37-B23B-16DE359BB40C}" destId="{F8F66569-4DBE-4ED3-9294-EF07549399EA}" srcOrd="1" destOrd="0" presId="urn:microsoft.com/office/officeart/2005/8/layout/list1"/>
    <dgm:cxn modelId="{61950E78-50BD-46DA-B7A3-72257936DFDF}" srcId="{14EEFCF2-DCEA-4C1F-8F4F-D20185122C04}" destId="{FEEDDBB2-55C3-469B-8B95-F7D351055C20}" srcOrd="2" destOrd="0" parTransId="{03A5FAE0-BBE0-4C4A-AC4F-F21B558DE514}" sibTransId="{B0AEAC36-8673-4406-A8EF-717B5A405813}"/>
    <dgm:cxn modelId="{59011EDE-8E48-4775-8908-C606F1B806F1}" srcId="{14EEFCF2-DCEA-4C1F-8F4F-D20185122C04}" destId="{37FBDD7A-05B4-4E93-8956-95F1F690E3C0}" srcOrd="7" destOrd="0" parTransId="{0B90F6DA-E660-46FE-B990-0E4B2E8F34F8}" sibTransId="{ADF5EEEF-B16F-42BA-9144-9EE90E45FDDC}"/>
    <dgm:cxn modelId="{9455AF0A-BD8A-4A60-BAA3-26F16CE378AA}" srcId="{14EEFCF2-DCEA-4C1F-8F4F-D20185122C04}" destId="{F4FD1AFF-C57B-4A64-BD79-F408C962D1B3}" srcOrd="4" destOrd="0" parTransId="{1253BC21-9F62-442A-85BC-E23733D252C9}" sibTransId="{CD9EA666-3901-4660-94D5-247455641C2E}"/>
    <dgm:cxn modelId="{95D557D9-A58A-40B5-A21C-2D5ABC4108A9}" type="presOf" srcId="{E26E8430-8F98-4295-BCB4-D1DA2A61032D}" destId="{CEC7169A-6338-4FD1-BCB7-55F1892DD599}" srcOrd="0" destOrd="0" presId="urn:microsoft.com/office/officeart/2005/8/layout/list1"/>
    <dgm:cxn modelId="{3FAF2106-6B98-4B16-A6C7-111BB01C5D2A}" type="presOf" srcId="{E42A34F0-D47D-4DF7-AC93-7F2DA1F3739B}" destId="{AF3CBABB-542C-47E2-B8F1-285138583B7A}" srcOrd="0" destOrd="0" presId="urn:microsoft.com/office/officeart/2005/8/layout/list1"/>
    <dgm:cxn modelId="{F949FFE4-65C8-4D1E-A2DB-D2F57E6A1A8C}" type="presParOf" srcId="{7F908AA2-D73A-4E8D-B80C-D7B051119AB1}" destId="{0E0452C6-42D7-40DC-8DC7-1D0997C5B163}" srcOrd="0" destOrd="0" presId="urn:microsoft.com/office/officeart/2005/8/layout/list1"/>
    <dgm:cxn modelId="{A197FF87-DE85-4C30-92CF-E41D37623429}" type="presParOf" srcId="{0E0452C6-42D7-40DC-8DC7-1D0997C5B163}" destId="{9EBB86E7-7898-4563-8E9D-8B2E69EC9DC3}" srcOrd="0" destOrd="0" presId="urn:microsoft.com/office/officeart/2005/8/layout/list1"/>
    <dgm:cxn modelId="{AEF64D8E-0598-4995-ACDA-CE13F2CB18AB}" type="presParOf" srcId="{0E0452C6-42D7-40DC-8DC7-1D0997C5B163}" destId="{33616315-0409-4A73-9B0A-0C4A985FC7AB}" srcOrd="1" destOrd="0" presId="urn:microsoft.com/office/officeart/2005/8/layout/list1"/>
    <dgm:cxn modelId="{D47DDB9F-F898-4AB7-AFEE-506419C0412C}" type="presParOf" srcId="{7F908AA2-D73A-4E8D-B80C-D7B051119AB1}" destId="{CBD7C590-FBBE-43F4-90F7-A3E5D5D484A6}" srcOrd="1" destOrd="0" presId="urn:microsoft.com/office/officeart/2005/8/layout/list1"/>
    <dgm:cxn modelId="{3CA4DA29-6E14-4080-A07B-F5E7F53F9078}" type="presParOf" srcId="{7F908AA2-D73A-4E8D-B80C-D7B051119AB1}" destId="{7C69DA9A-49F9-4E32-80CB-5BEDA67477E9}" srcOrd="2" destOrd="0" presId="urn:microsoft.com/office/officeart/2005/8/layout/list1"/>
    <dgm:cxn modelId="{4E0F8E91-63B0-4E84-81AD-ACCA21A6C819}" type="presParOf" srcId="{7F908AA2-D73A-4E8D-B80C-D7B051119AB1}" destId="{B78495C7-BA43-40A6-99E5-3B87093DDDAB}" srcOrd="3" destOrd="0" presId="urn:microsoft.com/office/officeart/2005/8/layout/list1"/>
    <dgm:cxn modelId="{5B65BEE9-56DD-4142-AADD-24B175405956}" type="presParOf" srcId="{7F908AA2-D73A-4E8D-B80C-D7B051119AB1}" destId="{9D590426-BB38-4A81-AA95-0C79E10C1337}" srcOrd="4" destOrd="0" presId="urn:microsoft.com/office/officeart/2005/8/layout/list1"/>
    <dgm:cxn modelId="{C77E47B1-4078-4F8F-B28C-CFD52B835396}" type="presParOf" srcId="{9D590426-BB38-4A81-AA95-0C79E10C1337}" destId="{7B79C426-DF34-4C4A-8BF2-ACAC77A8A188}" srcOrd="0" destOrd="0" presId="urn:microsoft.com/office/officeart/2005/8/layout/list1"/>
    <dgm:cxn modelId="{07B3C4AD-FBBB-4E11-AFAD-22C6041E7B86}" type="presParOf" srcId="{9D590426-BB38-4A81-AA95-0C79E10C1337}" destId="{D21769D5-2FEB-415B-81BE-61071A36E443}" srcOrd="1" destOrd="0" presId="urn:microsoft.com/office/officeart/2005/8/layout/list1"/>
    <dgm:cxn modelId="{CBA53B02-4A1B-4460-B594-3B5A2BCB2356}" type="presParOf" srcId="{7F908AA2-D73A-4E8D-B80C-D7B051119AB1}" destId="{E3A0750D-1A7E-48D4-A2DE-2711BE19CB57}" srcOrd="5" destOrd="0" presId="urn:microsoft.com/office/officeart/2005/8/layout/list1"/>
    <dgm:cxn modelId="{5E898FAD-32D9-4307-994C-DEC79E193E90}" type="presParOf" srcId="{7F908AA2-D73A-4E8D-B80C-D7B051119AB1}" destId="{BEBC6C52-3E5C-4332-B877-827AAF2D6545}" srcOrd="6" destOrd="0" presId="urn:microsoft.com/office/officeart/2005/8/layout/list1"/>
    <dgm:cxn modelId="{80FE45AE-4D62-4A66-BF62-7F2715D62586}" type="presParOf" srcId="{7F908AA2-D73A-4E8D-B80C-D7B051119AB1}" destId="{4A1757BD-06F5-490C-A1E5-3499F730DA9F}" srcOrd="7" destOrd="0" presId="urn:microsoft.com/office/officeart/2005/8/layout/list1"/>
    <dgm:cxn modelId="{E9654C65-55EE-4454-A93E-4C81290BB52B}" type="presParOf" srcId="{7F908AA2-D73A-4E8D-B80C-D7B051119AB1}" destId="{D0117AAD-C10C-4B43-AE9F-9A1F14F3CB64}" srcOrd="8" destOrd="0" presId="urn:microsoft.com/office/officeart/2005/8/layout/list1"/>
    <dgm:cxn modelId="{E5EC9042-0AD0-49D7-9876-D531CC793F0F}" type="presParOf" srcId="{D0117AAD-C10C-4B43-AE9F-9A1F14F3CB64}" destId="{01C9780C-2444-44C8-BADD-E43366845FB5}" srcOrd="0" destOrd="0" presId="urn:microsoft.com/office/officeart/2005/8/layout/list1"/>
    <dgm:cxn modelId="{9C177BAF-ABBA-4BD6-8CAE-BEE0D3AEF397}" type="presParOf" srcId="{D0117AAD-C10C-4B43-AE9F-9A1F14F3CB64}" destId="{33060DEA-178B-4732-B9FB-46C121D73F6E}" srcOrd="1" destOrd="0" presId="urn:microsoft.com/office/officeart/2005/8/layout/list1"/>
    <dgm:cxn modelId="{4CEB2ABE-8524-4703-9582-BAA1560B1721}" type="presParOf" srcId="{7F908AA2-D73A-4E8D-B80C-D7B051119AB1}" destId="{FA9C12C1-0DF9-46AE-8A20-A359AE925967}" srcOrd="9" destOrd="0" presId="urn:microsoft.com/office/officeart/2005/8/layout/list1"/>
    <dgm:cxn modelId="{538325F9-8ADA-46B6-A8B2-93AB09AD14D3}" type="presParOf" srcId="{7F908AA2-D73A-4E8D-B80C-D7B051119AB1}" destId="{486AD0A2-F1E5-459B-BA1D-459CB62715AA}" srcOrd="10" destOrd="0" presId="urn:microsoft.com/office/officeart/2005/8/layout/list1"/>
    <dgm:cxn modelId="{84492BBD-40B6-4D93-9B45-08A9A6429733}" type="presParOf" srcId="{7F908AA2-D73A-4E8D-B80C-D7B051119AB1}" destId="{B99C6133-7280-4BA0-A353-DDC1320EBE36}" srcOrd="11" destOrd="0" presId="urn:microsoft.com/office/officeart/2005/8/layout/list1"/>
    <dgm:cxn modelId="{F9F99CC2-9C4F-4CE8-96CD-7297892F2F92}" type="presParOf" srcId="{7F908AA2-D73A-4E8D-B80C-D7B051119AB1}" destId="{EFC3CD14-FBEA-4BDF-B915-237037EB2B73}" srcOrd="12" destOrd="0" presId="urn:microsoft.com/office/officeart/2005/8/layout/list1"/>
    <dgm:cxn modelId="{D2588470-ADF7-42D1-85BC-0C14989EED79}" type="presParOf" srcId="{EFC3CD14-FBEA-4BDF-B915-237037EB2B73}" destId="{27C7A737-F494-4E8E-8773-731FA4CC12C0}" srcOrd="0" destOrd="0" presId="urn:microsoft.com/office/officeart/2005/8/layout/list1"/>
    <dgm:cxn modelId="{7A422978-C0D5-46CB-A3D4-9D64DF532E85}" type="presParOf" srcId="{EFC3CD14-FBEA-4BDF-B915-237037EB2B73}" destId="{F8F66569-4DBE-4ED3-9294-EF07549399EA}" srcOrd="1" destOrd="0" presId="urn:microsoft.com/office/officeart/2005/8/layout/list1"/>
    <dgm:cxn modelId="{8C734C30-4EF8-4FCF-A573-A283377CAD69}" type="presParOf" srcId="{7F908AA2-D73A-4E8D-B80C-D7B051119AB1}" destId="{3FB23BC4-D024-422E-8C43-9EDBC503F65F}" srcOrd="13" destOrd="0" presId="urn:microsoft.com/office/officeart/2005/8/layout/list1"/>
    <dgm:cxn modelId="{C63EAA97-9642-43CC-BAF0-DE0422994632}" type="presParOf" srcId="{7F908AA2-D73A-4E8D-B80C-D7B051119AB1}" destId="{CEC7169A-6338-4FD1-BCB7-55F1892DD599}" srcOrd="14" destOrd="0" presId="urn:microsoft.com/office/officeart/2005/8/layout/list1"/>
    <dgm:cxn modelId="{1C0EA84F-BEB8-48E7-9183-724F0F1E24CF}" type="presParOf" srcId="{7F908AA2-D73A-4E8D-B80C-D7B051119AB1}" destId="{166F63EA-924F-48CF-900B-FA4E17D761A2}" srcOrd="15" destOrd="0" presId="urn:microsoft.com/office/officeart/2005/8/layout/list1"/>
    <dgm:cxn modelId="{370AF61A-6D6B-4F7E-B2E8-C7A7795B55A2}" type="presParOf" srcId="{7F908AA2-D73A-4E8D-B80C-D7B051119AB1}" destId="{9146838D-4E85-44E4-8168-E17377402B07}" srcOrd="16" destOrd="0" presId="urn:microsoft.com/office/officeart/2005/8/layout/list1"/>
    <dgm:cxn modelId="{4E5F2B8E-B584-4BD8-961D-CDC1781A78A8}" type="presParOf" srcId="{9146838D-4E85-44E4-8168-E17377402B07}" destId="{E1F3F7C3-1256-41D2-A9EB-EC370E247C2C}" srcOrd="0" destOrd="0" presId="urn:microsoft.com/office/officeart/2005/8/layout/list1"/>
    <dgm:cxn modelId="{B08FC644-444F-48C0-B506-4FD0329FD53E}" type="presParOf" srcId="{9146838D-4E85-44E4-8168-E17377402B07}" destId="{370DC508-2BE6-4861-8839-8FA17D5CC52E}" srcOrd="1" destOrd="0" presId="urn:microsoft.com/office/officeart/2005/8/layout/list1"/>
    <dgm:cxn modelId="{C8221D06-E37C-429C-8D1E-31B37560B607}" type="presParOf" srcId="{7F908AA2-D73A-4E8D-B80C-D7B051119AB1}" destId="{E293BFE4-6849-483F-958D-76862022B2FB}" srcOrd="17" destOrd="0" presId="urn:microsoft.com/office/officeart/2005/8/layout/list1"/>
    <dgm:cxn modelId="{02C562DC-D0DD-4F17-BB8E-7B95661594B1}" type="presParOf" srcId="{7F908AA2-D73A-4E8D-B80C-D7B051119AB1}" destId="{2AA2B56B-B20A-46E4-B7DA-44DACD44CA7E}" srcOrd="18" destOrd="0" presId="urn:microsoft.com/office/officeart/2005/8/layout/list1"/>
    <dgm:cxn modelId="{A0CCB190-6E85-41E5-966E-F15483242738}" type="presParOf" srcId="{7F908AA2-D73A-4E8D-B80C-D7B051119AB1}" destId="{BFB34388-0784-421B-8F64-4036DBD0C78D}" srcOrd="19" destOrd="0" presId="urn:microsoft.com/office/officeart/2005/8/layout/list1"/>
    <dgm:cxn modelId="{38C697D6-D133-41B2-BA30-2F1B2E2E3E29}" type="presParOf" srcId="{7F908AA2-D73A-4E8D-B80C-D7B051119AB1}" destId="{4EB62BF5-574D-460D-9DFB-9B4D10C03D4A}" srcOrd="20" destOrd="0" presId="urn:microsoft.com/office/officeart/2005/8/layout/list1"/>
    <dgm:cxn modelId="{62186BB5-6406-4029-A38C-FB1E58CEDB3A}" type="presParOf" srcId="{4EB62BF5-574D-460D-9DFB-9B4D10C03D4A}" destId="{AF3CBABB-542C-47E2-B8F1-285138583B7A}" srcOrd="0" destOrd="0" presId="urn:microsoft.com/office/officeart/2005/8/layout/list1"/>
    <dgm:cxn modelId="{220C6419-3E1C-4427-81DD-C328D97BDA0D}" type="presParOf" srcId="{4EB62BF5-574D-460D-9DFB-9B4D10C03D4A}" destId="{69C02822-7516-4B95-810A-5106C1B5A44C}" srcOrd="1" destOrd="0" presId="urn:microsoft.com/office/officeart/2005/8/layout/list1"/>
    <dgm:cxn modelId="{B8FD8CA3-FB17-45DF-A4FC-C1E6D738C661}" type="presParOf" srcId="{7F908AA2-D73A-4E8D-B80C-D7B051119AB1}" destId="{AC95058D-1499-4943-9C44-1617F44AF4CD}" srcOrd="21" destOrd="0" presId="urn:microsoft.com/office/officeart/2005/8/layout/list1"/>
    <dgm:cxn modelId="{364A7DF6-78A4-4218-A85E-FC7ADD730C6A}" type="presParOf" srcId="{7F908AA2-D73A-4E8D-B80C-D7B051119AB1}" destId="{8B91509D-8920-4CE6-9E15-59D34D48D1DF}" srcOrd="22" destOrd="0" presId="urn:microsoft.com/office/officeart/2005/8/layout/list1"/>
    <dgm:cxn modelId="{66915E98-7C96-4FC0-9125-CAA0DAA833E9}" type="presParOf" srcId="{7F908AA2-D73A-4E8D-B80C-D7B051119AB1}" destId="{0202036C-CF69-40A7-8989-C0A1DA9BF47A}" srcOrd="23" destOrd="0" presId="urn:microsoft.com/office/officeart/2005/8/layout/list1"/>
    <dgm:cxn modelId="{DB6D1BE6-DA97-4240-8064-836D1638CC1B}" type="presParOf" srcId="{7F908AA2-D73A-4E8D-B80C-D7B051119AB1}" destId="{AB3840C4-12B1-4319-8094-79F34F7D495D}" srcOrd="24" destOrd="0" presId="urn:microsoft.com/office/officeart/2005/8/layout/list1"/>
    <dgm:cxn modelId="{70ADDC9C-AFE5-41B7-8665-69CB3EBD6049}" type="presParOf" srcId="{AB3840C4-12B1-4319-8094-79F34F7D495D}" destId="{DB42F3A7-421F-456E-90BF-BA7877E095D5}" srcOrd="0" destOrd="0" presId="urn:microsoft.com/office/officeart/2005/8/layout/list1"/>
    <dgm:cxn modelId="{57B6C8F1-B018-47C8-919A-9B6BAE8E23CD}" type="presParOf" srcId="{AB3840C4-12B1-4319-8094-79F34F7D495D}" destId="{CFBCD3D9-5DA5-43DD-BEB8-AF0DA53CA8F0}" srcOrd="1" destOrd="0" presId="urn:microsoft.com/office/officeart/2005/8/layout/list1"/>
    <dgm:cxn modelId="{2884E691-837A-4985-A280-D1575DE19286}" type="presParOf" srcId="{7F908AA2-D73A-4E8D-B80C-D7B051119AB1}" destId="{059F744E-FEE6-4E55-8D8D-0B20687EB62D}" srcOrd="25" destOrd="0" presId="urn:microsoft.com/office/officeart/2005/8/layout/list1"/>
    <dgm:cxn modelId="{84EEA915-4BD0-4C7B-9EE4-DFB4C8BE8847}" type="presParOf" srcId="{7F908AA2-D73A-4E8D-B80C-D7B051119AB1}" destId="{1D52A095-7506-4130-93A5-A0943F8C45FE}" srcOrd="26" destOrd="0" presId="urn:microsoft.com/office/officeart/2005/8/layout/list1"/>
    <dgm:cxn modelId="{EBD89B10-380B-45B1-8733-22CC5AA83F14}" type="presParOf" srcId="{7F908AA2-D73A-4E8D-B80C-D7B051119AB1}" destId="{EE273B01-089B-4AAB-896A-B5C0213F99AA}" srcOrd="27" destOrd="0" presId="urn:microsoft.com/office/officeart/2005/8/layout/list1"/>
    <dgm:cxn modelId="{42E65737-DFED-46D3-B21B-E77F8DCD37A1}" type="presParOf" srcId="{7F908AA2-D73A-4E8D-B80C-D7B051119AB1}" destId="{8C7749A8-D6B3-468A-9EBA-8EEC65D97996}" srcOrd="28" destOrd="0" presId="urn:microsoft.com/office/officeart/2005/8/layout/list1"/>
    <dgm:cxn modelId="{7ADB405F-D8C9-4FF9-9125-9E8F1CB5183E}" type="presParOf" srcId="{8C7749A8-D6B3-468A-9EBA-8EEC65D97996}" destId="{5A5C9E08-BF7F-40F8-918C-36F264C5C056}" srcOrd="0" destOrd="0" presId="urn:microsoft.com/office/officeart/2005/8/layout/list1"/>
    <dgm:cxn modelId="{5A3728EB-2FA8-4C32-BCFC-71988399A8F4}" type="presParOf" srcId="{8C7749A8-D6B3-468A-9EBA-8EEC65D97996}" destId="{A04B4450-51AE-4B25-93AC-6819EE0A31EA}" srcOrd="1" destOrd="0" presId="urn:microsoft.com/office/officeart/2005/8/layout/list1"/>
    <dgm:cxn modelId="{B1E0B3F5-E956-4D38-B015-C65F8BE7A4CB}" type="presParOf" srcId="{7F908AA2-D73A-4E8D-B80C-D7B051119AB1}" destId="{850E4179-3C69-489E-95B0-EE6C674D84A6}" srcOrd="29" destOrd="0" presId="urn:microsoft.com/office/officeart/2005/8/layout/list1"/>
    <dgm:cxn modelId="{7BF4515D-378E-458F-A87D-E56923B0ABE7}" type="presParOf" srcId="{7F908AA2-D73A-4E8D-B80C-D7B051119AB1}" destId="{EC3A89A9-69BF-4560-B81A-D18195E6DCCD}" srcOrd="30" destOrd="0" presId="urn:microsoft.com/office/officeart/2005/8/layout/list1"/>
    <dgm:cxn modelId="{FACE99E0-8C8D-46A6-8E7F-DC128B5C691C}" type="presParOf" srcId="{7F908AA2-D73A-4E8D-B80C-D7B051119AB1}" destId="{78CE555E-2CCB-49BE-850F-8AF441F522E0}" srcOrd="31" destOrd="0" presId="urn:microsoft.com/office/officeart/2005/8/layout/list1"/>
    <dgm:cxn modelId="{B63948F9-4718-4D0B-93FF-B75BCF4E5288}" type="presParOf" srcId="{7F908AA2-D73A-4E8D-B80C-D7B051119AB1}" destId="{F018BD57-9CB0-402C-8526-B872F9153D80}" srcOrd="32" destOrd="0" presId="urn:microsoft.com/office/officeart/2005/8/layout/list1"/>
    <dgm:cxn modelId="{AD26D69A-1CA0-4E90-BA3B-CDC1C28B506F}" type="presParOf" srcId="{F018BD57-9CB0-402C-8526-B872F9153D80}" destId="{E178064F-C880-4C11-BF8A-366C325E9C3F}" srcOrd="0" destOrd="0" presId="urn:microsoft.com/office/officeart/2005/8/layout/list1"/>
    <dgm:cxn modelId="{87BF0B12-4169-4F13-A28D-3E5BF1545DB2}" type="presParOf" srcId="{F018BD57-9CB0-402C-8526-B872F9153D80}" destId="{4A351A3F-6AAF-49D8-947E-B891F4C00374}" srcOrd="1" destOrd="0" presId="urn:microsoft.com/office/officeart/2005/8/layout/list1"/>
    <dgm:cxn modelId="{6B4F5FF2-A939-42AA-8BF0-952A99AD4EC7}" type="presParOf" srcId="{7F908AA2-D73A-4E8D-B80C-D7B051119AB1}" destId="{ED95DAB9-9108-41C9-89C8-E6BF6315273C}" srcOrd="33" destOrd="0" presId="urn:microsoft.com/office/officeart/2005/8/layout/list1"/>
    <dgm:cxn modelId="{D9103F87-45B4-42AF-9013-1E52A7C96620}" type="presParOf" srcId="{7F908AA2-D73A-4E8D-B80C-D7B051119AB1}" destId="{48B850CA-7276-47E0-85E7-868AC2E220BD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B0D9C-9859-4647-B1F9-1F33E80C720A}">
      <dsp:nvSpPr>
        <dsp:cNvPr id="0" name=""/>
        <dsp:cNvSpPr/>
      </dsp:nvSpPr>
      <dsp:spPr>
        <a:xfrm>
          <a:off x="0" y="108867"/>
          <a:ext cx="5081229" cy="884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LTS</a:t>
          </a:r>
          <a:endParaRPr lang="en-US" sz="4000" b="1" kern="1200" dirty="0"/>
        </a:p>
      </dsp:txBody>
      <dsp:txXfrm>
        <a:off x="0" y="108867"/>
        <a:ext cx="5081229" cy="884007"/>
      </dsp:txXfrm>
    </dsp:sp>
    <dsp:sp modelId="{E30AF98B-7C2B-4B48-81E7-F4C208B037B3}">
      <dsp:nvSpPr>
        <dsp:cNvPr id="0" name=""/>
        <dsp:cNvSpPr/>
      </dsp:nvSpPr>
      <dsp:spPr>
        <a:xfrm>
          <a:off x="1948" y="992875"/>
          <a:ext cx="5078895" cy="5055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accent5">
                  <a:lumMod val="50000"/>
                </a:schemeClr>
              </a:solidFill>
            </a:rPr>
            <a:t>Introduction to the scale: STANAG 6001</a:t>
          </a:r>
          <a:endParaRPr lang="en-US" sz="26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accent5">
                  <a:lumMod val="50000"/>
                </a:schemeClr>
              </a:solidFill>
            </a:rPr>
            <a:t>Familiarization with L1- L3</a:t>
          </a:r>
          <a:endParaRPr lang="en-US" sz="26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accent5">
                  <a:lumMod val="50000"/>
                </a:schemeClr>
              </a:solidFill>
            </a:rPr>
            <a:t>BAT protocol for testing writing</a:t>
          </a:r>
          <a:endParaRPr lang="en-US" sz="26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accent5">
                  <a:lumMod val="50000"/>
                </a:schemeClr>
              </a:solidFill>
            </a:rPr>
            <a:t>Test production process</a:t>
          </a:r>
          <a:endParaRPr lang="en-US" sz="2600" kern="1200" dirty="0">
            <a:solidFill>
              <a:schemeClr val="accent5">
                <a:lumMod val="50000"/>
              </a:schemeClr>
            </a:solidFill>
          </a:endParaRP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accent5">
                  <a:lumMod val="50000"/>
                </a:schemeClr>
              </a:solidFill>
            </a:rPr>
            <a:t>Introduction to Validity Roadmap</a:t>
          </a:r>
          <a:endParaRPr lang="en-US" sz="26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accent5">
                  <a:lumMod val="50000"/>
                </a:schemeClr>
              </a:solidFill>
            </a:rPr>
            <a:t>Introduction to criterion-referenced (CR) testing</a:t>
          </a:r>
          <a:endParaRPr lang="en-US" sz="2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948" y="992875"/>
        <a:ext cx="5078895" cy="5055987"/>
      </dsp:txXfrm>
    </dsp:sp>
    <dsp:sp modelId="{D50B9EFC-71E1-4D73-BADF-C6C74661F9FF}">
      <dsp:nvSpPr>
        <dsp:cNvPr id="0" name=""/>
        <dsp:cNvSpPr/>
      </dsp:nvSpPr>
      <dsp:spPr>
        <a:xfrm>
          <a:off x="5725808" y="108867"/>
          <a:ext cx="5296125" cy="884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ALTS</a:t>
          </a:r>
          <a:endParaRPr lang="en-US" sz="4000" b="1" kern="1200" dirty="0"/>
        </a:p>
      </dsp:txBody>
      <dsp:txXfrm>
        <a:off x="5725808" y="108867"/>
        <a:ext cx="5296125" cy="884007"/>
      </dsp:txXfrm>
    </dsp:sp>
    <dsp:sp modelId="{161E5ECB-BEBD-416A-BCEB-C5A39B518536}">
      <dsp:nvSpPr>
        <dsp:cNvPr id="0" name=""/>
        <dsp:cNvSpPr/>
      </dsp:nvSpPr>
      <dsp:spPr>
        <a:xfrm>
          <a:off x="5722673" y="992875"/>
          <a:ext cx="5302395" cy="5055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accent5">
                  <a:lumMod val="50000"/>
                </a:schemeClr>
              </a:solidFill>
            </a:rPr>
            <a:t>Standardization exercises: STANAG 6001</a:t>
          </a:r>
          <a:endParaRPr lang="en-US" sz="26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accent5">
                  <a:lumMod val="50000"/>
                </a:schemeClr>
              </a:solidFill>
            </a:rPr>
            <a:t>Focus on L3</a:t>
          </a:r>
          <a:endParaRPr lang="en-US" sz="26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accent5">
                  <a:lumMod val="50000"/>
                </a:schemeClr>
              </a:solidFill>
            </a:rPr>
            <a:t>BAT protocols for testing speaking and writing</a:t>
          </a:r>
          <a:endParaRPr lang="en-US" sz="26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accent5">
                  <a:lumMod val="50000"/>
                </a:schemeClr>
              </a:solidFill>
            </a:rPr>
            <a:t>Validity Roadmap</a:t>
          </a:r>
          <a:endParaRPr lang="en-US" sz="2600" kern="1200" dirty="0">
            <a:solidFill>
              <a:schemeClr val="accent5">
                <a:lumMod val="50000"/>
              </a:schemeClr>
            </a:solidFill>
          </a:endParaRP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accent5">
                  <a:lumMod val="50000"/>
                </a:schemeClr>
              </a:solidFill>
            </a:rPr>
            <a:t>Collect evidence/ documentation</a:t>
          </a:r>
          <a:endParaRPr lang="en-US" sz="26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accent5">
                  <a:lumMod val="50000"/>
                </a:schemeClr>
              </a:solidFill>
            </a:rPr>
            <a:t>Practical activities in statistical analysis for criterion-referenced (CR) tests</a:t>
          </a:r>
          <a:endParaRPr lang="en-US" sz="2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722673" y="992875"/>
        <a:ext cx="5302395" cy="5055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67BA0-4801-443A-9D32-BF5B2EE8B297}">
      <dsp:nvSpPr>
        <dsp:cNvPr id="0" name=""/>
        <dsp:cNvSpPr/>
      </dsp:nvSpPr>
      <dsp:spPr>
        <a:xfrm>
          <a:off x="0" y="222985"/>
          <a:ext cx="758301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D9033-F81C-4660-B9F1-FA4CAA067C7E}">
      <dsp:nvSpPr>
        <dsp:cNvPr id="0" name=""/>
        <dsp:cNvSpPr/>
      </dsp:nvSpPr>
      <dsp:spPr>
        <a:xfrm>
          <a:off x="379150" y="31105"/>
          <a:ext cx="530811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34" tIns="0" rIns="20063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Azerbaijan</a:t>
          </a:r>
        </a:p>
      </dsp:txBody>
      <dsp:txXfrm>
        <a:off x="397884" y="49839"/>
        <a:ext cx="5270642" cy="346292"/>
      </dsp:txXfrm>
    </dsp:sp>
    <dsp:sp modelId="{CB2C87B1-C253-4BC0-8A4E-CF97FC6C727E}">
      <dsp:nvSpPr>
        <dsp:cNvPr id="0" name=""/>
        <dsp:cNvSpPr/>
      </dsp:nvSpPr>
      <dsp:spPr>
        <a:xfrm>
          <a:off x="0" y="812665"/>
          <a:ext cx="758301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752D-44B3-4CBA-8AB5-943367DB5741}">
      <dsp:nvSpPr>
        <dsp:cNvPr id="0" name=""/>
        <dsp:cNvSpPr/>
      </dsp:nvSpPr>
      <dsp:spPr>
        <a:xfrm>
          <a:off x="379150" y="620785"/>
          <a:ext cx="530811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34" tIns="0" rIns="20063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Bosnia-Herzegovina</a:t>
          </a:r>
          <a:endParaRPr lang="en-US" sz="1800" kern="1200" dirty="0"/>
        </a:p>
      </dsp:txBody>
      <dsp:txXfrm>
        <a:off x="397884" y="639519"/>
        <a:ext cx="5270642" cy="346292"/>
      </dsp:txXfrm>
    </dsp:sp>
    <dsp:sp modelId="{AA10546C-61EE-442D-8E29-202B9235AD78}">
      <dsp:nvSpPr>
        <dsp:cNvPr id="0" name=""/>
        <dsp:cNvSpPr/>
      </dsp:nvSpPr>
      <dsp:spPr>
        <a:xfrm>
          <a:off x="0" y="1402345"/>
          <a:ext cx="758301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86C87-6D06-4902-8BE2-3195C32DBC08}">
      <dsp:nvSpPr>
        <dsp:cNvPr id="0" name=""/>
        <dsp:cNvSpPr/>
      </dsp:nvSpPr>
      <dsp:spPr>
        <a:xfrm>
          <a:off x="379150" y="1210465"/>
          <a:ext cx="530811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34" tIns="0" rIns="20063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Georgia</a:t>
          </a:r>
          <a:endParaRPr lang="en-US" sz="1800" kern="1200" dirty="0"/>
        </a:p>
      </dsp:txBody>
      <dsp:txXfrm>
        <a:off x="397884" y="1229199"/>
        <a:ext cx="5270642" cy="346292"/>
      </dsp:txXfrm>
    </dsp:sp>
    <dsp:sp modelId="{C652A9F6-2093-44A6-A9D8-718DCF3CC950}">
      <dsp:nvSpPr>
        <dsp:cNvPr id="0" name=""/>
        <dsp:cNvSpPr/>
      </dsp:nvSpPr>
      <dsp:spPr>
        <a:xfrm>
          <a:off x="0" y="1992025"/>
          <a:ext cx="758301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F8FE4-A9B3-48C2-AD20-58AB58CE8DAC}">
      <dsp:nvSpPr>
        <dsp:cNvPr id="0" name=""/>
        <dsp:cNvSpPr/>
      </dsp:nvSpPr>
      <dsp:spPr>
        <a:xfrm>
          <a:off x="379150" y="1800145"/>
          <a:ext cx="530811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34" tIns="0" rIns="20063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Jordan</a:t>
          </a: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397884" y="1818879"/>
        <a:ext cx="5270642" cy="346292"/>
      </dsp:txXfrm>
    </dsp:sp>
    <dsp:sp modelId="{67C710CF-E82B-4890-BEB9-7CBF224BD69E}">
      <dsp:nvSpPr>
        <dsp:cNvPr id="0" name=""/>
        <dsp:cNvSpPr/>
      </dsp:nvSpPr>
      <dsp:spPr>
        <a:xfrm>
          <a:off x="0" y="2581705"/>
          <a:ext cx="758301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A7B3B-DCB9-443B-8F08-E9198EAA7DE2}">
      <dsp:nvSpPr>
        <dsp:cNvPr id="0" name=""/>
        <dsp:cNvSpPr/>
      </dsp:nvSpPr>
      <dsp:spPr>
        <a:xfrm>
          <a:off x="379150" y="2389825"/>
          <a:ext cx="530811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34" tIns="0" rIns="20063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North</a:t>
          </a:r>
          <a:r>
            <a:rPr lang="en-US" sz="1300" kern="1200" dirty="0" smtClean="0"/>
            <a:t> </a:t>
          </a:r>
          <a:r>
            <a:rPr lang="en-US" sz="1800" kern="1200" dirty="0" smtClean="0"/>
            <a:t>Macedonia</a:t>
          </a:r>
          <a:endParaRPr lang="en-US" sz="1800" kern="1200" dirty="0"/>
        </a:p>
      </dsp:txBody>
      <dsp:txXfrm>
        <a:off x="397884" y="2408559"/>
        <a:ext cx="5270642" cy="346292"/>
      </dsp:txXfrm>
    </dsp:sp>
    <dsp:sp modelId="{381D9F58-400A-44F9-8589-CD93B30BA224}">
      <dsp:nvSpPr>
        <dsp:cNvPr id="0" name=""/>
        <dsp:cNvSpPr/>
      </dsp:nvSpPr>
      <dsp:spPr>
        <a:xfrm>
          <a:off x="0" y="3171385"/>
          <a:ext cx="758301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F04DE-C933-4E54-90CF-38264B85A6D2}">
      <dsp:nvSpPr>
        <dsp:cNvPr id="0" name=""/>
        <dsp:cNvSpPr/>
      </dsp:nvSpPr>
      <dsp:spPr>
        <a:xfrm>
          <a:off x="379150" y="2979505"/>
          <a:ext cx="530811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34" tIns="0" rIns="20063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Moldova</a:t>
          </a:r>
          <a:endParaRPr lang="en-US" sz="1800" kern="1200" dirty="0"/>
        </a:p>
      </dsp:txBody>
      <dsp:txXfrm>
        <a:off x="397884" y="2998239"/>
        <a:ext cx="5270642" cy="346292"/>
      </dsp:txXfrm>
    </dsp:sp>
    <dsp:sp modelId="{D4EADA17-E413-4238-8C52-B8DAC6B723CE}">
      <dsp:nvSpPr>
        <dsp:cNvPr id="0" name=""/>
        <dsp:cNvSpPr/>
      </dsp:nvSpPr>
      <dsp:spPr>
        <a:xfrm>
          <a:off x="0" y="3761065"/>
          <a:ext cx="758301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C6D2D-692B-4F7E-A33D-37E408EAAA54}">
      <dsp:nvSpPr>
        <dsp:cNvPr id="0" name=""/>
        <dsp:cNvSpPr/>
      </dsp:nvSpPr>
      <dsp:spPr>
        <a:xfrm>
          <a:off x="379150" y="3569185"/>
          <a:ext cx="530811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34" tIns="0" rIns="20063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Mongolia</a:t>
          </a:r>
          <a:endParaRPr lang="en-US" sz="1800" kern="1200" dirty="0"/>
        </a:p>
      </dsp:txBody>
      <dsp:txXfrm>
        <a:off x="397884" y="3587919"/>
        <a:ext cx="5270642" cy="346292"/>
      </dsp:txXfrm>
    </dsp:sp>
    <dsp:sp modelId="{BBD6072D-D25F-4227-AAFB-ECDE48C05973}">
      <dsp:nvSpPr>
        <dsp:cNvPr id="0" name=""/>
        <dsp:cNvSpPr/>
      </dsp:nvSpPr>
      <dsp:spPr>
        <a:xfrm>
          <a:off x="0" y="4350745"/>
          <a:ext cx="758301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E2A2E-C2FF-44F3-B43D-BDFEEB3DB95B}">
      <dsp:nvSpPr>
        <dsp:cNvPr id="0" name=""/>
        <dsp:cNvSpPr/>
      </dsp:nvSpPr>
      <dsp:spPr>
        <a:xfrm>
          <a:off x="379150" y="4158865"/>
          <a:ext cx="530811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34" tIns="0" rIns="20063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Ukraine</a:t>
          </a:r>
          <a:endParaRPr lang="en-US" sz="1800" kern="1200" dirty="0"/>
        </a:p>
      </dsp:txBody>
      <dsp:txXfrm>
        <a:off x="397884" y="4177599"/>
        <a:ext cx="527064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9DA9A-49F9-4E32-80CB-5BEDA67477E9}">
      <dsp:nvSpPr>
        <dsp:cNvPr id="0" name=""/>
        <dsp:cNvSpPr/>
      </dsp:nvSpPr>
      <dsp:spPr>
        <a:xfrm>
          <a:off x="0" y="184847"/>
          <a:ext cx="5271625" cy="48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137" tIns="229108" rIns="4091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5">
                  <a:lumMod val="50000"/>
                </a:schemeClr>
              </a:solidFill>
            </a:rPr>
            <a:t>Testing speaking</a:t>
          </a:r>
          <a:endParaRPr lang="en-US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184847"/>
        <a:ext cx="5271625" cy="485100"/>
      </dsp:txXfrm>
    </dsp:sp>
    <dsp:sp modelId="{33616315-0409-4A73-9B0A-0C4A985FC7AB}">
      <dsp:nvSpPr>
        <dsp:cNvPr id="0" name=""/>
        <dsp:cNvSpPr/>
      </dsp:nvSpPr>
      <dsp:spPr>
        <a:xfrm>
          <a:off x="263581" y="22487"/>
          <a:ext cx="369013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78" tIns="0" rIns="13947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2010 Sarajevo, Bosnia and Herzegovina</a:t>
          </a:r>
          <a:endParaRPr lang="en-US" sz="1200" kern="1200" dirty="0"/>
        </a:p>
      </dsp:txBody>
      <dsp:txXfrm>
        <a:off x="279433" y="38339"/>
        <a:ext cx="3658433" cy="293016"/>
      </dsp:txXfrm>
    </dsp:sp>
    <dsp:sp modelId="{BEBC6C52-3E5C-4332-B877-827AAF2D6545}">
      <dsp:nvSpPr>
        <dsp:cNvPr id="0" name=""/>
        <dsp:cNvSpPr/>
      </dsp:nvSpPr>
      <dsp:spPr>
        <a:xfrm>
          <a:off x="0" y="891707"/>
          <a:ext cx="5271625" cy="48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137" tIns="229108" rIns="4091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5">
                  <a:lumMod val="50000"/>
                </a:schemeClr>
              </a:solidFill>
            </a:rPr>
            <a:t>Testing writing</a:t>
          </a:r>
        </a:p>
      </dsp:txBody>
      <dsp:txXfrm>
        <a:off x="0" y="891707"/>
        <a:ext cx="5271625" cy="485100"/>
      </dsp:txXfrm>
    </dsp:sp>
    <dsp:sp modelId="{D21769D5-2FEB-415B-81BE-61071A36E443}">
      <dsp:nvSpPr>
        <dsp:cNvPr id="0" name=""/>
        <dsp:cNvSpPr/>
      </dsp:nvSpPr>
      <dsp:spPr>
        <a:xfrm>
          <a:off x="263581" y="729347"/>
          <a:ext cx="369013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78" tIns="0" rIns="13947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2011 Stockholm, Sweden</a:t>
          </a:r>
        </a:p>
      </dsp:txBody>
      <dsp:txXfrm>
        <a:off x="279433" y="745199"/>
        <a:ext cx="3658433" cy="293016"/>
      </dsp:txXfrm>
    </dsp:sp>
    <dsp:sp modelId="{486AD0A2-F1E5-459B-BA1D-459CB62715AA}">
      <dsp:nvSpPr>
        <dsp:cNvPr id="0" name=""/>
        <dsp:cNvSpPr/>
      </dsp:nvSpPr>
      <dsp:spPr>
        <a:xfrm>
          <a:off x="0" y="1598567"/>
          <a:ext cx="5271625" cy="48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137" tIns="229108" rIns="4091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5">
                  <a:lumMod val="50000"/>
                </a:schemeClr>
              </a:solidFill>
            </a:rPr>
            <a:t>Testing listening</a:t>
          </a:r>
          <a:endParaRPr lang="en-US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1598567"/>
        <a:ext cx="5271625" cy="485100"/>
      </dsp:txXfrm>
    </dsp:sp>
    <dsp:sp modelId="{33060DEA-178B-4732-B9FB-46C121D73F6E}">
      <dsp:nvSpPr>
        <dsp:cNvPr id="0" name=""/>
        <dsp:cNvSpPr/>
      </dsp:nvSpPr>
      <dsp:spPr>
        <a:xfrm>
          <a:off x="263581" y="1436207"/>
          <a:ext cx="369013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78" tIns="0" rIns="13947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2012 Copenhagen, Denmark</a:t>
          </a:r>
          <a:endParaRPr lang="en-US" sz="1200" kern="1200" dirty="0"/>
        </a:p>
      </dsp:txBody>
      <dsp:txXfrm>
        <a:off x="279433" y="1452059"/>
        <a:ext cx="3658433" cy="293016"/>
      </dsp:txXfrm>
    </dsp:sp>
    <dsp:sp modelId="{CEC7169A-6338-4FD1-BCB7-55F1892DD599}">
      <dsp:nvSpPr>
        <dsp:cNvPr id="0" name=""/>
        <dsp:cNvSpPr/>
      </dsp:nvSpPr>
      <dsp:spPr>
        <a:xfrm>
          <a:off x="0" y="2305428"/>
          <a:ext cx="5271625" cy="48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137" tIns="229108" rIns="4091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5">
                  <a:lumMod val="50000"/>
                </a:schemeClr>
              </a:solidFill>
            </a:rPr>
            <a:t>Integrating test development stages</a:t>
          </a:r>
          <a:endParaRPr lang="en-US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305428"/>
        <a:ext cx="5271625" cy="485100"/>
      </dsp:txXfrm>
    </dsp:sp>
    <dsp:sp modelId="{F8F66569-4DBE-4ED3-9294-EF07549399EA}">
      <dsp:nvSpPr>
        <dsp:cNvPr id="0" name=""/>
        <dsp:cNvSpPr/>
      </dsp:nvSpPr>
      <dsp:spPr>
        <a:xfrm>
          <a:off x="263581" y="2143068"/>
          <a:ext cx="369013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78" tIns="0" rIns="13947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2013 SHAPE Mons, Belgium</a:t>
          </a:r>
          <a:endParaRPr lang="en-US" sz="1200" kern="1200" dirty="0"/>
        </a:p>
      </dsp:txBody>
      <dsp:txXfrm>
        <a:off x="279433" y="2158920"/>
        <a:ext cx="3658433" cy="293016"/>
      </dsp:txXfrm>
    </dsp:sp>
    <dsp:sp modelId="{2AA2B56B-B20A-46E4-B7DA-44DACD44CA7E}">
      <dsp:nvSpPr>
        <dsp:cNvPr id="0" name=""/>
        <dsp:cNvSpPr/>
      </dsp:nvSpPr>
      <dsp:spPr>
        <a:xfrm>
          <a:off x="0" y="3012288"/>
          <a:ext cx="5271625" cy="48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137" tIns="229108" rIns="4091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5">
                  <a:lumMod val="50000"/>
                </a:schemeClr>
              </a:solidFill>
            </a:rPr>
            <a:t>Item development workshop</a:t>
          </a:r>
          <a:endParaRPr lang="en-US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012288"/>
        <a:ext cx="5271625" cy="485100"/>
      </dsp:txXfrm>
    </dsp:sp>
    <dsp:sp modelId="{370DC508-2BE6-4861-8839-8FA17D5CC52E}">
      <dsp:nvSpPr>
        <dsp:cNvPr id="0" name=""/>
        <dsp:cNvSpPr/>
      </dsp:nvSpPr>
      <dsp:spPr>
        <a:xfrm>
          <a:off x="263581" y="2849928"/>
          <a:ext cx="369013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78" tIns="0" rIns="13947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2014 Reichenau, Austria</a:t>
          </a:r>
          <a:endParaRPr lang="en-US" sz="1200" kern="1200" dirty="0"/>
        </a:p>
      </dsp:txBody>
      <dsp:txXfrm>
        <a:off x="279433" y="2865780"/>
        <a:ext cx="3658433" cy="293016"/>
      </dsp:txXfrm>
    </dsp:sp>
    <dsp:sp modelId="{8B91509D-8920-4CE6-9E15-59D34D48D1DF}">
      <dsp:nvSpPr>
        <dsp:cNvPr id="0" name=""/>
        <dsp:cNvSpPr/>
      </dsp:nvSpPr>
      <dsp:spPr>
        <a:xfrm>
          <a:off x="0" y="3719148"/>
          <a:ext cx="5271625" cy="48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137" tIns="229108" rIns="4091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5">
                  <a:lumMod val="50000"/>
                </a:schemeClr>
              </a:solidFill>
            </a:rPr>
            <a:t>Challenges in testing (text editing, authenticity &amp; Level 4)</a:t>
          </a:r>
          <a:endParaRPr lang="en-US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719148"/>
        <a:ext cx="5271625" cy="485100"/>
      </dsp:txXfrm>
    </dsp:sp>
    <dsp:sp modelId="{69C02822-7516-4B95-810A-5106C1B5A44C}">
      <dsp:nvSpPr>
        <dsp:cNvPr id="0" name=""/>
        <dsp:cNvSpPr/>
      </dsp:nvSpPr>
      <dsp:spPr>
        <a:xfrm>
          <a:off x="263581" y="3556788"/>
          <a:ext cx="369013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78" tIns="0" rIns="13947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2015 Vilnius, Lithuania</a:t>
          </a:r>
          <a:endParaRPr lang="en-US" sz="1200" kern="1200" dirty="0"/>
        </a:p>
      </dsp:txBody>
      <dsp:txXfrm>
        <a:off x="279433" y="3572640"/>
        <a:ext cx="3658433" cy="293016"/>
      </dsp:txXfrm>
    </dsp:sp>
    <dsp:sp modelId="{1D52A095-7506-4130-93A5-A0943F8C45FE}">
      <dsp:nvSpPr>
        <dsp:cNvPr id="0" name=""/>
        <dsp:cNvSpPr/>
      </dsp:nvSpPr>
      <dsp:spPr>
        <a:xfrm>
          <a:off x="0" y="4426007"/>
          <a:ext cx="5271625" cy="48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137" tIns="229108" rIns="4091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5">
                  <a:lumMod val="50000"/>
                </a:schemeClr>
              </a:solidFill>
            </a:rPr>
            <a:t>Testing the test – How valid is our validity argument?</a:t>
          </a:r>
          <a:endParaRPr lang="en-US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4426007"/>
        <a:ext cx="5271625" cy="485100"/>
      </dsp:txXfrm>
    </dsp:sp>
    <dsp:sp modelId="{CFBCD3D9-5DA5-43DD-BEB8-AF0DA53CA8F0}">
      <dsp:nvSpPr>
        <dsp:cNvPr id="0" name=""/>
        <dsp:cNvSpPr/>
      </dsp:nvSpPr>
      <dsp:spPr>
        <a:xfrm>
          <a:off x="263581" y="4263648"/>
          <a:ext cx="369013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78" tIns="0" rIns="13947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2016 Brno, Czech Republic</a:t>
          </a:r>
          <a:endParaRPr lang="en-US" sz="1200" kern="1200" dirty="0"/>
        </a:p>
      </dsp:txBody>
      <dsp:txXfrm>
        <a:off x="279433" y="4279500"/>
        <a:ext cx="3658433" cy="293016"/>
      </dsp:txXfrm>
    </dsp:sp>
    <dsp:sp modelId="{EC3A89A9-69BF-4560-B81A-D18195E6DCCD}">
      <dsp:nvSpPr>
        <dsp:cNvPr id="0" name=""/>
        <dsp:cNvSpPr/>
      </dsp:nvSpPr>
      <dsp:spPr>
        <a:xfrm>
          <a:off x="0" y="5132868"/>
          <a:ext cx="5271625" cy="48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137" tIns="229108" rIns="4091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5">
                  <a:lumMod val="50000"/>
                </a:schemeClr>
              </a:solidFill>
            </a:rPr>
            <a:t>Tester success  (hiring and training testers)</a:t>
          </a:r>
          <a:endParaRPr lang="en-US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5132868"/>
        <a:ext cx="5271625" cy="485100"/>
      </dsp:txXfrm>
    </dsp:sp>
    <dsp:sp modelId="{A04B4450-51AE-4B25-93AC-6819EE0A31EA}">
      <dsp:nvSpPr>
        <dsp:cNvPr id="0" name=""/>
        <dsp:cNvSpPr/>
      </dsp:nvSpPr>
      <dsp:spPr>
        <a:xfrm>
          <a:off x="263581" y="4970507"/>
          <a:ext cx="369013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78" tIns="0" rIns="13947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2017 Skopje, North Macedonia</a:t>
          </a:r>
          <a:endParaRPr lang="en-US" sz="1200" kern="1200" dirty="0"/>
        </a:p>
      </dsp:txBody>
      <dsp:txXfrm>
        <a:off x="279433" y="4986359"/>
        <a:ext cx="3658433" cy="293016"/>
      </dsp:txXfrm>
    </dsp:sp>
    <dsp:sp modelId="{48B850CA-7276-47E0-85E7-868AC2E220BD}">
      <dsp:nvSpPr>
        <dsp:cNvPr id="0" name=""/>
        <dsp:cNvSpPr/>
      </dsp:nvSpPr>
      <dsp:spPr>
        <a:xfrm>
          <a:off x="0" y="5839728"/>
          <a:ext cx="5271625" cy="48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137" tIns="229108" rIns="4091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5">
                  <a:lumMod val="50000"/>
                </a:schemeClr>
              </a:solidFill>
            </a:rPr>
            <a:t>Successful </a:t>
          </a:r>
          <a:r>
            <a:rPr lang="en-US" sz="1200" kern="1200" dirty="0" err="1" smtClean="0">
              <a:solidFill>
                <a:schemeClr val="accent5">
                  <a:lumMod val="50000"/>
                </a:schemeClr>
              </a:solidFill>
            </a:rPr>
            <a:t>Trialling</a:t>
          </a:r>
          <a:r>
            <a:rPr lang="en-US" sz="1200" kern="1200" smtClean="0">
              <a:solidFill>
                <a:schemeClr val="accent5">
                  <a:lumMod val="50000"/>
                </a:schemeClr>
              </a:solidFill>
            </a:rPr>
            <a:t> (quantitative </a:t>
          </a:r>
          <a:r>
            <a:rPr lang="en-US" sz="1200" kern="1200" dirty="0" smtClean="0">
              <a:solidFill>
                <a:schemeClr val="accent5">
                  <a:lumMod val="50000"/>
                </a:schemeClr>
              </a:solidFill>
            </a:rPr>
            <a:t>&amp; qualitative analysis)</a:t>
          </a:r>
          <a:endParaRPr lang="en-US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5839728"/>
        <a:ext cx="5271625" cy="485100"/>
      </dsp:txXfrm>
    </dsp:sp>
    <dsp:sp modelId="{4A351A3F-6AAF-49D8-947E-B891F4C00374}">
      <dsp:nvSpPr>
        <dsp:cNvPr id="0" name=""/>
        <dsp:cNvSpPr/>
      </dsp:nvSpPr>
      <dsp:spPr>
        <a:xfrm>
          <a:off x="263581" y="5677368"/>
          <a:ext cx="369013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78" tIns="0" rIns="13947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2018 Kranjska Gora, Slovenia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79433" y="5693220"/>
        <a:ext cx="3658433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AD25B6-E1D6-4035-AFE3-8E034DFB88C0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FAF1DE-02A6-4773-88FC-744B2008155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9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C4DEC-5075-4914-A086-641439CA3DEB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0FAC0-7A04-4292-8BB8-D5DE506929D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2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48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75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1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9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79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30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46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58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07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3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69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Although not a stated</a:t>
            </a:r>
            <a:r>
              <a:rPr lang="en-US" baseline="0" dirty="0" smtClean="0"/>
              <a:t> goal, results of norming and testing as a community included:  team</a:t>
            </a:r>
            <a:r>
              <a:rPr lang="en-US" dirty="0" smtClean="0"/>
              <a:t> building and network</a:t>
            </a:r>
            <a:r>
              <a:rPr lang="en-US" baseline="0" dirty="0" smtClean="0"/>
              <a:t> building professionalization of testers – BAT2 part of professional synergy of BILC testing community – that continues.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E12A-F123-4850-A556-0BFDA0C357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2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62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87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45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58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8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9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3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8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9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  <p:sp>
        <p:nvSpPr>
          <p:cNvPr id="46084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17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1463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27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99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71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43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15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 smtClean="0"/>
              <a:t>Introduction to BILC</a:t>
            </a:r>
          </a:p>
        </p:txBody>
      </p:sp>
    </p:spTree>
    <p:extLst>
      <p:ext uri="{BB962C8B-B14F-4D97-AF65-F5344CB8AC3E}">
        <p14:creationId xmlns:p14="http://schemas.microsoft.com/office/powerpoint/2010/main" val="3641274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88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8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4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5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0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7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5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1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9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3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0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40BE8-292E-471C-936E-C44148593EC1}" type="datetimeFigureOut">
              <a:rPr lang="en-US" smtClean="0"/>
              <a:pPr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D43E-16DD-4794-9DBB-C6D2234FCE0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microsoft.com/office/2007/relationships/diagramDrawing" Target="../diagrams/drawing2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65771"/>
            <a:ext cx="9144000" cy="2719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 decade of 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Standardization Efforts 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&amp; 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BAT2 History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24501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Peggy Garza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nd  </a:t>
            </a:r>
          </a:p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Corina Ispas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357" y="4818651"/>
            <a:ext cx="1647463" cy="162389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6" y="300942"/>
            <a:ext cx="1721791" cy="136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29" y="187602"/>
            <a:ext cx="1623891" cy="16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701" y="2170398"/>
            <a:ext cx="5164150" cy="307124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Content-Tasks-Accuracy (CTA) statements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Alignment worksheets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Angoffing procedures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99364" y="32488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05114" y="279740"/>
            <a:ext cx="11473475" cy="83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3600" dirty="0"/>
              <a:t>Tools and techniques to check </a:t>
            </a:r>
            <a:r>
              <a:rPr lang="en-US" sz="3600" dirty="0" smtClean="0"/>
              <a:t>test </a:t>
            </a:r>
            <a:r>
              <a:rPr lang="en-US" sz="3600" dirty="0"/>
              <a:t>item quality </a:t>
            </a:r>
            <a:r>
              <a:rPr lang="en-US" sz="3600" dirty="0" smtClean="0"/>
              <a:t>&amp; </a:t>
            </a:r>
            <a:r>
              <a:rPr lang="en-US" sz="3600" dirty="0"/>
              <a:t>alignment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12" y="997283"/>
            <a:ext cx="2615387" cy="469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Findings from Brno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1461">
            <a:off x="6663361" y="3223052"/>
            <a:ext cx="2306028" cy="298988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98014">
            <a:off x="7637749" y="1415679"/>
            <a:ext cx="3365934" cy="366627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80097">
            <a:off x="8764111" y="3468610"/>
            <a:ext cx="2057400" cy="29337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66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2025650"/>
            <a:ext cx="4552950" cy="330835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Best Practices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Norming raters of speaking and writing tests 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Tools for tester success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07" y="1466850"/>
            <a:ext cx="6933193" cy="409921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04800" y="571782"/>
            <a:ext cx="4695825" cy="763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Findings from Skopje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81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442" y="1563826"/>
            <a:ext cx="7872414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Purpose of STANAG 6001 language proficiency tests</a:t>
            </a:r>
          </a:p>
          <a:p>
            <a:endParaRPr lang="en-US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 design</a:t>
            </a:r>
          </a:p>
          <a:p>
            <a:endParaRPr lang="en-US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 development</a:t>
            </a:r>
          </a:p>
          <a:p>
            <a:endParaRPr lang="en-US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 administration</a:t>
            </a:r>
          </a:p>
          <a:p>
            <a:endParaRPr lang="en-US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Hiring, training and norming testers</a:t>
            </a:r>
          </a:p>
          <a:p>
            <a:endParaRPr lang="en-US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Stakeholders’ rights and responsibilities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62187" y="384476"/>
            <a:ext cx="7667625" cy="83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Best Practices in STANAG 6001 Testing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701" y="3649027"/>
            <a:ext cx="2343150" cy="2031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A method or technique that has consistently shown results superior to those achieved with other means, and that is used as a benchmark.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" y="1807917"/>
            <a:ext cx="3230880" cy="172516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9077325" y="149908"/>
            <a:ext cx="2833025" cy="469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Findings from Skopje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28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2025650"/>
            <a:ext cx="4552950" cy="330835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Trialling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Best Practices</a:t>
            </a:r>
          </a:p>
          <a:p>
            <a:pPr lvl="1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Quantitative and qualitative analysis  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Statistical analysis for CRT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Excel and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jMetrik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Questionnaire design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92" y="1466850"/>
            <a:ext cx="6148223" cy="409921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04800" y="571782"/>
            <a:ext cx="4695825" cy="1089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Findings from Kranjska Gora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52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1659889"/>
            <a:ext cx="6410326" cy="43017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Module renamed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i="1" cap="all" dirty="0" smtClean="0">
                <a:solidFill>
                  <a:schemeClr val="accent5">
                    <a:lumMod val="50000"/>
                  </a:schemeClr>
                </a:solidFill>
              </a:rPr>
              <a:t>Quantitative &amp; Qualitative Analysis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Two-track approach for participants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Practical activities with Excel OR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jMetrik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Disambiguation of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terms 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Trial / Pilot / Pre-test</a:t>
            </a:r>
          </a:p>
          <a:p>
            <a:pPr lvl="1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7675" y="485711"/>
            <a:ext cx="7667625" cy="83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Updates to ALTS Module 3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89818" y="271335"/>
            <a:ext cx="4110445" cy="630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Findings from Kranjska Gora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0937">
            <a:off x="8439183" y="1149557"/>
            <a:ext cx="3252731" cy="40672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437">
            <a:off x="6743540" y="2928675"/>
            <a:ext cx="2782143" cy="370341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71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9406">
            <a:off x="652803" y="566072"/>
            <a:ext cx="5447780" cy="57198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8849" y="1322698"/>
            <a:ext cx="6153151" cy="513397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BILC Policy Recommendations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Language Testing Resources 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Best Practices in STANAG 6001 testing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Roadmap to Validity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BAT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BAT demo</a:t>
            </a:r>
          </a:p>
          <a:p>
            <a:pPr lvl="2"/>
            <a:r>
              <a:rPr lang="en-US" sz="1900" dirty="0">
                <a:solidFill>
                  <a:schemeClr val="accent5">
                    <a:lumMod val="75000"/>
                  </a:schemeClr>
                </a:solidFill>
              </a:rPr>
              <a:t>Speaking and writing samples at different </a:t>
            </a: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</a:rPr>
              <a:t>levels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Toolbox for Testers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Norming and item moderation video tutorial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Self- assessment of testing organizations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Suggestions for tester training 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Item review checklist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Listening and reading overviews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Levels 1-3 summary reviews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Level 4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Conceptual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odel and Implications for Testing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Level 4 reading test project and Familiarization Guide</a:t>
            </a:r>
          </a:p>
          <a:p>
            <a:endParaRPr lang="en-US" sz="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72026" y="318721"/>
            <a:ext cx="7219950" cy="83125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BILC Website - www.natobilc.org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150" y="2808506"/>
            <a:ext cx="3086100" cy="325038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Round 1: 2007-2009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Round 2: 2018- 2019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1704" y="2659785"/>
            <a:ext cx="1421064" cy="1429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81225" y="615700"/>
            <a:ext cx="7219950" cy="1390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Benchmark Advisory Test (BAT)</a:t>
            </a:r>
          </a:p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Then &amp; Now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8451" y="3176885"/>
            <a:ext cx="56254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Advisory measure for nations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8450" y="4785090"/>
            <a:ext cx="56254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Evidence of standardization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084634" y="4152504"/>
            <a:ext cx="1729389" cy="1849946"/>
            <a:chOff x="9215005" y="3953741"/>
            <a:chExt cx="2203748" cy="19853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15005" y="3953741"/>
              <a:ext cx="1973812" cy="19853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44941" y="3953741"/>
              <a:ext cx="1973812" cy="1985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9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9350" y="1968500"/>
            <a:ext cx="7219950" cy="4351338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Launched as a volunteer, collaborative project </a:t>
            </a:r>
          </a:p>
          <a:p>
            <a:endParaRPr lang="en-US" alt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The BILC Test Working Group </a:t>
            </a:r>
          </a:p>
          <a:p>
            <a:pPr lvl="2"/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13 members from 8 nations</a:t>
            </a:r>
          </a:p>
          <a:p>
            <a:pPr lvl="2"/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Contributions received from many other nations</a:t>
            </a:r>
          </a:p>
          <a:p>
            <a:pPr marL="914400" lvl="2" indent="0">
              <a:buNone/>
            </a:pPr>
            <a:endParaRPr lang="en-US" alt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The original goal was to develop a reading test for Levels 1-3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19350" y="320534"/>
            <a:ext cx="7219950" cy="1041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BAT History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9350" y="1577974"/>
            <a:ext cx="7962900" cy="47466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Later awarded a competitive contract by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ACT 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ACTFL working with BILC Working Group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To develop tests in 4 skill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modalities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Reading and Listening tests piloted and validated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Speaking and Writing tests developed</a:t>
            </a:r>
          </a:p>
          <a:p>
            <a:pPr lvl="2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Testers and raters trained and certified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Test administration and reporting protocols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developed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200 BAT 4-skills tests allocated under the contract </a:t>
            </a:r>
            <a:endParaRPr lang="en-US" alt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Tests administered and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rated</a:t>
            </a:r>
          </a:p>
          <a:p>
            <a:pPr>
              <a:lnSpc>
                <a:spcPct val="80000"/>
              </a:lnSpc>
            </a:pP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Scores reported to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nations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19350" y="320534"/>
            <a:ext cx="7219950" cy="1041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BAT History (continued)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36930" y="1859280"/>
            <a:ext cx="8382000" cy="430638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Internet-delivered and computer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scored</a:t>
            </a:r>
          </a:p>
          <a:p>
            <a:pPr eaLnBrk="1" hangingPunct="1">
              <a:lnSpc>
                <a:spcPct val="80000"/>
              </a:lnSpc>
            </a:pPr>
            <a:endParaRPr lang="en-US" altLang="en-US" sz="11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Criterion-referenced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tests</a:t>
            </a:r>
          </a:p>
          <a:p>
            <a:pPr eaLnBrk="1" hangingPunct="1">
              <a:lnSpc>
                <a:spcPct val="80000"/>
              </a:lnSpc>
            </a:pPr>
            <a:endParaRPr lang="en-US" altLang="en-US" sz="11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Each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proficiency level is tested separately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Test takers take all items for Levels 1</a:t>
            </a: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</a:rPr>
              <a:t>, 2, 3</a:t>
            </a:r>
            <a:endParaRPr lang="en-US" alt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20 texts at each level; one item with multiple choice responses per </a:t>
            </a: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</a:rPr>
              <a:t>text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en-US" sz="11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The proficiency rating is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based on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“Floor” – sustained ability across a range of tasks and contexts specific to one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“Ceiling” – non-sustained ability at the next higher proficiency level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93239" y="555988"/>
            <a:ext cx="7270589" cy="973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BAT Reading and Listening Tests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BILC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mtClean="0">
                <a:solidFill>
                  <a:schemeClr val="accent5">
                    <a:lumMod val="75000"/>
                  </a:schemeClr>
                </a:solidFill>
              </a:rPr>
              <a:t>ommunity’s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mtClean="0">
                <a:solidFill>
                  <a:schemeClr val="accent5">
                    <a:lumMod val="75000"/>
                  </a:schemeClr>
                </a:solidFill>
              </a:rPr>
              <a:t>Standardization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mtClean="0">
                <a:solidFill>
                  <a:schemeClr val="accent5">
                    <a:lumMod val="75000"/>
                  </a:schemeClr>
                </a:solidFill>
              </a:rPr>
              <a:t>fforts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308768"/>
              </p:ext>
            </p:extLst>
          </p:nvPr>
        </p:nvGraphicFramePr>
        <p:xfrm>
          <a:off x="704850" y="1489168"/>
          <a:ext cx="10515600" cy="4563289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7971077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87508382"/>
                    </a:ext>
                  </a:extLst>
                </a:gridCol>
              </a:tblGrid>
              <a:tr h="938044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Language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Testing Seminar (</a:t>
                      </a:r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LTS) 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Advanced Language Testing Seminar (ALTS)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STANAG 6001 Testing Best Practices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8930750"/>
                  </a:ext>
                </a:extLst>
              </a:tr>
              <a:tr h="938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Annual STANAG 6001 testing workshop and products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Roadmap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to Validity concept a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and collection of evidence 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57734"/>
                  </a:ext>
                </a:extLst>
              </a:tr>
              <a:tr h="938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BILC website: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Testing Resources page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Presentations and research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by national STANAG 6001 testers, MA degrees from Lancaster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8443453"/>
                  </a:ext>
                </a:extLst>
              </a:tr>
              <a:tr h="811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Bilateral/regional cooperation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BILC assistance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visits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924814"/>
                  </a:ext>
                </a:extLst>
              </a:tr>
              <a:tr h="9380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Networking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with colleagues &amp; international testing experts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Speaking and writing norming forums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BAT2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tester/rater certification 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4836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891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5075" y="2073275"/>
            <a:ext cx="7839075" cy="4351338"/>
          </a:xfrm>
        </p:spPr>
        <p:txBody>
          <a:bodyPr/>
          <a:lstStyle/>
          <a:p>
            <a:pPr lvl="1"/>
            <a:endParaRPr lang="en-US" alt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None/>
            </a:pPr>
            <a:endParaRPr lang="en-US" altLang="en-US" sz="2000" dirty="0"/>
          </a:p>
          <a:p>
            <a:pPr lvl="1"/>
            <a:endParaRPr lang="en-US" alt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40284" y="468052"/>
            <a:ext cx="6353175" cy="973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2009 BAT Administration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37033" y="1694452"/>
            <a:ext cx="6353175" cy="973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</a:rPr>
              <a:t>Allocation to 11 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</a:rPr>
              <a:t>nations</a:t>
            </a:r>
            <a:endParaRPr lang="en-US" alt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</a:rPr>
              <a:t>All n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</a:rPr>
              <a:t>ations completed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</a:rPr>
              <a:t>testing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84906" y="3047036"/>
            <a:ext cx="6353175" cy="973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</a:rPr>
              <a:t>Testing began in May, 2009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90975" y="4399620"/>
            <a:ext cx="6353175" cy="973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</a:rPr>
              <a:t>Tests administered by LTI, the ACTFL Testing Office</a:t>
            </a:r>
          </a:p>
        </p:txBody>
      </p:sp>
    </p:spTree>
    <p:extLst>
      <p:ext uri="{BB962C8B-B14F-4D97-AF65-F5344CB8AC3E}">
        <p14:creationId xmlns:p14="http://schemas.microsoft.com/office/powerpoint/2010/main" val="33627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937" y="1876425"/>
            <a:ext cx="6734175" cy="460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Aim: Provide evidence of standardization of STANAG 6001 testing across the nations</a:t>
            </a:r>
          </a:p>
          <a:p>
            <a:pPr lvl="1"/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21 nations interested in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participating</a:t>
            </a:r>
          </a:p>
          <a:p>
            <a:pPr marL="0" indent="0">
              <a:buNone/>
            </a:pP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 tests per nation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First steps in 2018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Application process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BAT Speaking &amp; Writing norming sessions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24050" y="374436"/>
            <a:ext cx="7219950" cy="1206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Benchmark Advisory Test (BAT)</a:t>
            </a:r>
          </a:p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Round 2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84822" y="4071307"/>
            <a:ext cx="2203748" cy="1985390"/>
            <a:chOff x="9215005" y="3953741"/>
            <a:chExt cx="2203748" cy="19853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15005" y="3953741"/>
              <a:ext cx="1973812" cy="1985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44941" y="3953741"/>
              <a:ext cx="1973812" cy="1985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9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075" y="1787524"/>
            <a:ext cx="6877050" cy="45942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Nations complete questionnaire describing national STANAG 6001 tests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 design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Administration procedures </a:t>
            </a:r>
          </a:p>
          <a:p>
            <a:pPr marL="457200" lvl="1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 minimize technical problems in test administration</a:t>
            </a:r>
          </a:p>
          <a:p>
            <a:endParaRPr lang="en-US" sz="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 provide insights into possible reasons for misalignment, if any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33625" y="404813"/>
            <a:ext cx="7219950" cy="1206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2018 BAT Application Process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5075" y="3354190"/>
            <a:ext cx="1821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Why?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7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5246" y="191073"/>
            <a:ext cx="10714961" cy="1206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2018 BAT2 Speaking &amp; Writing Norming Forums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697" y="1604212"/>
            <a:ext cx="176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6718" y="2854009"/>
            <a:ext cx="1556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6718" y="4128571"/>
            <a:ext cx="1904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When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21087" y="5439986"/>
            <a:ext cx="436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0115" y="1513780"/>
            <a:ext cx="8277225" cy="12067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Blended program of web-based and in-person norming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Development of writing prompts for BAT2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34506" y="2788342"/>
            <a:ext cx="8277225" cy="120671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smtClean="0">
                <a:solidFill>
                  <a:schemeClr val="bg1"/>
                </a:solidFill>
              </a:rPr>
              <a:t>Experienced </a:t>
            </a:r>
            <a:r>
              <a:rPr lang="en-US" sz="3200" dirty="0" smtClean="0">
                <a:solidFill>
                  <a:schemeClr val="bg1"/>
                </a:solidFill>
              </a:rPr>
              <a:t>STANAG </a:t>
            </a:r>
            <a:r>
              <a:rPr lang="en-US" sz="3200" dirty="0">
                <a:solidFill>
                  <a:schemeClr val="bg1"/>
                </a:solidFill>
              </a:rPr>
              <a:t>6001 </a:t>
            </a:r>
            <a:r>
              <a:rPr lang="en-US" sz="3200" dirty="0" smtClean="0">
                <a:solidFill>
                  <a:schemeClr val="bg1"/>
                </a:solidFill>
              </a:rPr>
              <a:t>testers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21407" y="4062904"/>
            <a:ext cx="8277225" cy="12067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 smtClean="0">
                <a:solidFill>
                  <a:schemeClr val="bg1"/>
                </a:solidFill>
              </a:rPr>
              <a:t>July  &amp;  August </a:t>
            </a:r>
            <a:r>
              <a:rPr lang="en-US" sz="3200" dirty="0">
                <a:solidFill>
                  <a:schemeClr val="bg1"/>
                </a:solidFill>
              </a:rPr>
              <a:t>2018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04" y="3780149"/>
            <a:ext cx="1799318" cy="17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9206" y="126202"/>
            <a:ext cx="10714961" cy="1206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BAT2 Speaking &amp; Writing Follow-Up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697" y="1604212"/>
            <a:ext cx="176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6718" y="2854009"/>
            <a:ext cx="1556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66" y="4136433"/>
            <a:ext cx="3058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else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21087" y="5439986"/>
            <a:ext cx="436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Where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26699" y="1505918"/>
            <a:ext cx="8277225" cy="12067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BAT2 tester and rater certification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34506" y="2788342"/>
            <a:ext cx="8277225" cy="120671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 smtClean="0">
                <a:solidFill>
                  <a:schemeClr val="bg1"/>
                </a:solidFill>
              </a:rPr>
              <a:t>Graduates of the BAT S&amp;W norming forums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21407" y="4062904"/>
            <a:ext cx="8277225" cy="12067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 err="1" smtClean="0">
                <a:solidFill>
                  <a:schemeClr val="bg1"/>
                </a:solidFill>
              </a:rPr>
              <a:t>Trialling</a:t>
            </a:r>
            <a:r>
              <a:rPr lang="en-US" sz="3200" dirty="0" smtClean="0">
                <a:solidFill>
                  <a:schemeClr val="bg1"/>
                </a:solidFill>
              </a:rPr>
              <a:t> of the writing prompts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0289" y="5337466"/>
            <a:ext cx="8277225" cy="1206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Defense Language Institute English Language Center (DLIELC)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04" y="3780149"/>
            <a:ext cx="1799318" cy="17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95" y="1849740"/>
            <a:ext cx="8837674" cy="449710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Schedule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One nation in November 2018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17 nations from January -June 2019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Description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Reading and listening, Levels 1-3 </a:t>
            </a:r>
          </a:p>
          <a:p>
            <a:pPr lvl="3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Computer-delivered multi-stage adaptive</a:t>
            </a:r>
          </a:p>
          <a:p>
            <a:pPr lvl="3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Multiple choice-4 options plus “I don’t know” option 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  <a:p>
            <a:pPr lvl="3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Computer-based, 3 tasks; Levels 1 &amp;2, Level 2&amp; 3, Level 3</a:t>
            </a:r>
          </a:p>
          <a:p>
            <a:pPr lvl="3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Rated by 2 certified BAT2 raters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Speaking</a:t>
            </a:r>
          </a:p>
          <a:p>
            <a:pPr lvl="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Telephonic, Levels 1-3</a:t>
            </a:r>
          </a:p>
          <a:p>
            <a:pPr lvl="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Conducted by one BAT2 certified tester/rater</a:t>
            </a:r>
          </a:p>
          <a:p>
            <a:pPr lvl="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Second rating by another BAT2 certified rater</a:t>
            </a:r>
          </a:p>
          <a:p>
            <a:pPr lvl="3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3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2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86895" y="361276"/>
            <a:ext cx="7219950" cy="796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BAT2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1337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Proctors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Training 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Sign agreement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Confirm computers and network systems met the technical requirements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Identify 10 test takers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National scores within 6 months of BAT2 administration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Ideally  2+/3 in speaking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Administer the computer-delivered reading, listening and writing tests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Proctor the telephonic speaking tests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Provide feedback via online questionnaire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BAT2 Administration: Proctor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19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863" y="2573867"/>
            <a:ext cx="8732520" cy="4160444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 takers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Read Examinee Guide and take BAT2 demo test  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Sign agreement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Take BAT2 listening, speaking, reading and writing tests 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Provide feedback via online questionnaire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BAT2 Administration: Test Taker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93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029" y="2692400"/>
            <a:ext cx="8166463" cy="3458436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BAT2 and national score comparisons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Compilation of proctor and test taker responses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BAT2 certificates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What did the participating nations receive?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31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137" y="1851751"/>
            <a:ext cx="65989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BAT2 Analysis Team</a:t>
            </a:r>
          </a:p>
          <a:p>
            <a:pPr lvl="0"/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Dr. Ray Clifford, Brigham Young University</a:t>
            </a:r>
          </a:p>
          <a:p>
            <a:pPr lvl="0"/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Dr. Troy Cox, Brigham Young University</a:t>
            </a:r>
          </a:p>
          <a:p>
            <a:pPr lvl="0"/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Mary Jo Dibiase Lubrano, Yale University</a:t>
            </a:r>
          </a:p>
          <a:p>
            <a:pPr lvl="0"/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Peggy Garza, PLTCE</a:t>
            </a:r>
          </a:p>
          <a:p>
            <a:pPr lvl="0"/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Roxane Harrison, PLTCE</a:t>
            </a:r>
          </a:p>
          <a:p>
            <a:pPr lvl="0"/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David Oglesby, PLTCE</a:t>
            </a:r>
          </a:p>
          <a:p>
            <a:pPr lvl="0"/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Dr. Elvira Swender, past Director ACTFL Professional Programs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40973" y="378823"/>
            <a:ext cx="7219950" cy="1192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BAT </a:t>
            </a:r>
            <a:r>
              <a:rPr lang="en-US" sz="4000" b="1" dirty="0"/>
              <a:t>Analysis Meeting</a:t>
            </a:r>
            <a:br>
              <a:rPr lang="en-US" sz="4000" b="1" dirty="0"/>
            </a:br>
            <a:r>
              <a:rPr lang="en-US" sz="4000" b="1" dirty="0"/>
              <a:t>24-28 June 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2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 confirm our hypothesis that the STANAG 6001 testing community has made progress over the past 10 years in “what they test” and “how they test”, specifically 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the quality of their tests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better alignment with STANAG 6001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ore standardization of test results across the nations</a:t>
            </a:r>
          </a:p>
          <a:p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 improve/update what we offer to the STANAG 6001 testing community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63283" y="429602"/>
            <a:ext cx="5865433" cy="1156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Original Goals of BAT2</a:t>
            </a:r>
          </a:p>
        </p:txBody>
      </p:sp>
    </p:spTree>
    <p:extLst>
      <p:ext uri="{BB962C8B-B14F-4D97-AF65-F5344CB8AC3E}">
        <p14:creationId xmlns:p14="http://schemas.microsoft.com/office/powerpoint/2010/main" val="564524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148" y="1568673"/>
            <a:ext cx="9594669" cy="466925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Discussion on data analysis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BAT1  vs BAT2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National vs BAT2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Ways to measure the “no stakes” effect on results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Test taker feedback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Proctor feedback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Tester/rater comments</a:t>
            </a:r>
          </a:p>
          <a:p>
            <a:pPr lv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Effectiveness of BAT Examinee Guide</a:t>
            </a:r>
          </a:p>
          <a:p>
            <a:pPr lv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Speaking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IRR/Rater agreement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stats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Lessons learned</a:t>
            </a:r>
          </a:p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IRR/Rater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agreement stats 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Analysis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 the effectiveness of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prompts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Lessons learned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Positive effect of norming forums and recommendations for the future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Selection of speaking and writing sample for A(LTS) and norming sessions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5726" y="166689"/>
            <a:ext cx="10964091" cy="1026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BAT </a:t>
            </a:r>
            <a:r>
              <a:rPr lang="en-US" sz="4000" b="1" dirty="0"/>
              <a:t>Analysis </a:t>
            </a:r>
            <a:r>
              <a:rPr lang="en-US" sz="4000" b="1" dirty="0" smtClean="0"/>
              <a:t>Meeting : Productive Skills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26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64" y="1561428"/>
            <a:ext cx="9443357" cy="481583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General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topics on testing the receptive skills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Applying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CR-scoring to multi-stage adaptive testing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Effectiveness of the BAT2 demo test </a:t>
            </a:r>
          </a:p>
          <a:p>
            <a:pPr lv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Reading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Quantitative and qualitative analysis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Distractor analysis including the “I don’t know” option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Lessons learned  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Listening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Quantitative and qualitative analysis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Distractor analysis including the “I don’t know” option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Lessons learned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New sample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items for the (A)LTS</a:t>
            </a:r>
          </a:p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Model reading and listening test specs for the A(LTS)</a:t>
            </a:r>
          </a:p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Considerations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for computer delivered/adaptive testing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2183" y="343045"/>
            <a:ext cx="10990217" cy="815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BAT </a:t>
            </a:r>
            <a:r>
              <a:rPr lang="en-US" sz="4000" b="1" dirty="0"/>
              <a:t>Analysis </a:t>
            </a:r>
            <a:r>
              <a:rPr lang="en-US" sz="4000" b="1" dirty="0" smtClean="0"/>
              <a:t>Meeting : Receptive Skills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98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699" y="1703705"/>
            <a:ext cx="8596449" cy="4351338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Selection of BAT2 speaking and writing tests for training 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Classic benchmark samples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Borderline samples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Sample reading and listening items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Sample test specifications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How to calculate tester/rater agreement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How to perform distractor analysis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14699" y="235426"/>
            <a:ext cx="7219950" cy="914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Updates to (A)LTS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10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417" y="2518704"/>
            <a:ext cx="10515600" cy="4250441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Add new resources to the BILC website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Possibilities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Annual norming sessions for testers and raters of the productive skills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Advice and consultation:  “Is your nation ready for computer-based testing?”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One -week workshop on converting from paper-based to computer-based testing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What else?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32264" y="514100"/>
            <a:ext cx="7219950" cy="1018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Future Projects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8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73" y="1270387"/>
            <a:ext cx="3972746" cy="2114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3" y="4363654"/>
            <a:ext cx="4000456" cy="2261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183" y="2901999"/>
            <a:ext cx="2015836" cy="18842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36873" y="113804"/>
            <a:ext cx="7234167" cy="1054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NATO-accredited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 smtClean="0"/>
              <a:t>Language Testing Seminars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2651" y="4363654"/>
            <a:ext cx="4382476" cy="2261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4960" y="2168106"/>
            <a:ext cx="2088891" cy="2108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6509" y="79796"/>
            <a:ext cx="4228618" cy="2000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4216011" y="1372211"/>
            <a:ext cx="3308995" cy="2298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Language Testing Seminar (LTS)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2-week foundational course offered twice a year.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Since 2000, 620 participants from 55 nations/NATO offices.  40 facilitators from 20 nations.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50492" y="3772322"/>
            <a:ext cx="3308995" cy="2717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Advanced Language Testing Seminar (ALTS)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3-week highly technical course for experienced language testers offered once a year.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Since 2009, 130 participants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from 32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nations/NATO offices.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14 facilitators from 9 nations.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441975"/>
              </p:ext>
            </p:extLst>
          </p:nvPr>
        </p:nvGraphicFramePr>
        <p:xfrm>
          <a:off x="525683" y="335666"/>
          <a:ext cx="11025851" cy="615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2368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05" y="701422"/>
            <a:ext cx="2327564" cy="1716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869" y="4542684"/>
            <a:ext cx="2438400" cy="18538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14" y="2613423"/>
            <a:ext cx="2757055" cy="173329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21006433"/>
              </p:ext>
            </p:extLst>
          </p:nvPr>
        </p:nvGraphicFramePr>
        <p:xfrm>
          <a:off x="301527" y="1337095"/>
          <a:ext cx="7583015" cy="470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24090" y="208344"/>
            <a:ext cx="8471379" cy="763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Assistance to national testing organizations</a:t>
            </a:r>
            <a:endParaRPr lang="en-US" sz="36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1573" r="1336" b="2378"/>
          <a:stretch/>
        </p:blipFill>
        <p:spPr>
          <a:xfrm>
            <a:off x="6440381" y="1930814"/>
            <a:ext cx="2915894" cy="1531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98" y="4203414"/>
            <a:ext cx="2653261" cy="1777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93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224660"/>
            <a:ext cx="8576841" cy="1180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STANAG 6001 Testing Workshops</a:t>
            </a:r>
            <a:endParaRPr lang="en-US" sz="4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55831" y="1584731"/>
            <a:ext cx="8471379" cy="1285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Who attends?</a:t>
            </a:r>
          </a:p>
          <a:p>
            <a:pPr lvl="1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LTS graduates who are current STANAG 6001 testers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42275" y="3050004"/>
            <a:ext cx="8471379" cy="1420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Goals: 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To promote standardization of STANAG 6001 testing by providing a forum for the exchange of information, best practices and new approaches in the field of language testing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82421" y="4645921"/>
            <a:ext cx="8471379" cy="1355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Workshop findings are used to update the testing seminars and can lead to new projects and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collaboration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14" y="486135"/>
            <a:ext cx="1238793" cy="97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8076997"/>
              </p:ext>
            </p:extLst>
          </p:nvPr>
        </p:nvGraphicFramePr>
        <p:xfrm>
          <a:off x="1187047" y="182881"/>
          <a:ext cx="5271625" cy="634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ounded Rectangle 8"/>
          <p:cNvSpPr/>
          <p:nvPr/>
        </p:nvSpPr>
        <p:spPr>
          <a:xfrm rot="16200000">
            <a:off x="-2374587" y="3121106"/>
            <a:ext cx="6224887" cy="690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STANAG 6001 Testing Workshops</a:t>
            </a:r>
            <a:endParaRPr lang="en-US" sz="32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73" y="1708765"/>
            <a:ext cx="5411527" cy="33181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5160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495" y="1891233"/>
            <a:ext cx="5088038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Validity Roadmap</a:t>
            </a:r>
          </a:p>
          <a:p>
            <a:endParaRPr lang="en-US" sz="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Criterion-referenced testing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Alignment activities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Angoffing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endParaRPr lang="en-US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Statistical analysis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jMetrik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33" y="1730152"/>
            <a:ext cx="5719687" cy="3522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690495" y="584159"/>
            <a:ext cx="4613838" cy="763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Findings from Brno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06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1620</Words>
  <Application>Microsoft Office PowerPoint</Application>
  <PresentationFormat>Grand écran</PresentationFormat>
  <Paragraphs>377</Paragraphs>
  <Slides>33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A decade of  Standardization Efforts  &amp;  BAT2 History</vt:lpstr>
      <vt:lpstr>BILC Community’s  Standardization Efforts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BAT2 Administration: Proctor </vt:lpstr>
      <vt:lpstr>BAT2 Administration: Test Taker </vt:lpstr>
      <vt:lpstr>What did the participating nations receive?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Marshall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garzap</dc:creator>
  <cp:lastModifiedBy>MEBARKI Safia CNE</cp:lastModifiedBy>
  <cp:revision>177</cp:revision>
  <cp:lastPrinted>2019-08-28T09:06:03Z</cp:lastPrinted>
  <dcterms:created xsi:type="dcterms:W3CDTF">2017-09-22T12:50:22Z</dcterms:created>
  <dcterms:modified xsi:type="dcterms:W3CDTF">2019-09-02T10:09:30Z</dcterms:modified>
</cp:coreProperties>
</file>