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9"/>
  </p:notesMasterIdLst>
  <p:sldIdLst>
    <p:sldId id="642" r:id="rId2"/>
    <p:sldId id="645" r:id="rId3"/>
    <p:sldId id="652" r:id="rId4"/>
    <p:sldId id="666" r:id="rId5"/>
    <p:sldId id="664" r:id="rId6"/>
    <p:sldId id="653" r:id="rId7"/>
    <p:sldId id="665" r:id="rId8"/>
    <p:sldId id="667" r:id="rId9"/>
    <p:sldId id="654" r:id="rId10"/>
    <p:sldId id="643" r:id="rId11"/>
    <p:sldId id="655" r:id="rId12"/>
    <p:sldId id="658" r:id="rId13"/>
    <p:sldId id="657" r:id="rId14"/>
    <p:sldId id="660" r:id="rId15"/>
    <p:sldId id="659" r:id="rId16"/>
    <p:sldId id="663" r:id="rId17"/>
    <p:sldId id="662" r:id="rId18"/>
  </p:sldIdLst>
  <p:sldSz cx="9906000" cy="6858000" type="A4"/>
  <p:notesSz cx="6797675" cy="9926638"/>
  <p:defaultTextStyle>
    <a:defPPr>
      <a:defRPr lang="it-IT"/>
    </a:defPPr>
    <a:lvl1pPr algn="l" defTabSz="1071563" rtl="0" eaLnBrk="0" fontAlgn="base" hangingPunct="0">
      <a:spcBef>
        <a:spcPct val="0"/>
      </a:spcBef>
      <a:spcAft>
        <a:spcPct val="0"/>
      </a:spcAft>
      <a:defRPr sz="2100" kern="1200">
        <a:solidFill>
          <a:schemeClr val="tx1"/>
        </a:solidFill>
        <a:latin typeface="Arial" pitchFamily="34" charset="0"/>
        <a:ea typeface="+mn-ea"/>
        <a:cs typeface="Arial" pitchFamily="34" charset="0"/>
      </a:defRPr>
    </a:lvl1pPr>
    <a:lvl2pPr marL="534988" indent="-77788" algn="l" defTabSz="1071563" rtl="0" eaLnBrk="0" fontAlgn="base" hangingPunct="0">
      <a:spcBef>
        <a:spcPct val="0"/>
      </a:spcBef>
      <a:spcAft>
        <a:spcPct val="0"/>
      </a:spcAft>
      <a:defRPr sz="2100" kern="1200">
        <a:solidFill>
          <a:schemeClr val="tx1"/>
        </a:solidFill>
        <a:latin typeface="Arial" pitchFamily="34" charset="0"/>
        <a:ea typeface="+mn-ea"/>
        <a:cs typeface="Arial" pitchFamily="34" charset="0"/>
      </a:defRPr>
    </a:lvl2pPr>
    <a:lvl3pPr marL="1071563" indent="-157163" algn="l" defTabSz="1071563" rtl="0" eaLnBrk="0" fontAlgn="base" hangingPunct="0">
      <a:spcBef>
        <a:spcPct val="0"/>
      </a:spcBef>
      <a:spcAft>
        <a:spcPct val="0"/>
      </a:spcAft>
      <a:defRPr sz="2100" kern="1200">
        <a:solidFill>
          <a:schemeClr val="tx1"/>
        </a:solidFill>
        <a:latin typeface="Arial" pitchFamily="34" charset="0"/>
        <a:ea typeface="+mn-ea"/>
        <a:cs typeface="Arial" pitchFamily="34" charset="0"/>
      </a:defRPr>
    </a:lvl3pPr>
    <a:lvl4pPr marL="1608138" indent="-236538" algn="l" defTabSz="1071563" rtl="0" eaLnBrk="0" fontAlgn="base" hangingPunct="0">
      <a:spcBef>
        <a:spcPct val="0"/>
      </a:spcBef>
      <a:spcAft>
        <a:spcPct val="0"/>
      </a:spcAft>
      <a:defRPr sz="2100" kern="1200">
        <a:solidFill>
          <a:schemeClr val="tx1"/>
        </a:solidFill>
        <a:latin typeface="Arial" pitchFamily="34" charset="0"/>
        <a:ea typeface="+mn-ea"/>
        <a:cs typeface="Arial" pitchFamily="34" charset="0"/>
      </a:defRPr>
    </a:lvl4pPr>
    <a:lvl5pPr marL="2144713" indent="-315913" algn="l" defTabSz="1071563" rtl="0" eaLnBrk="0" fontAlgn="base" hangingPunct="0">
      <a:spcBef>
        <a:spcPct val="0"/>
      </a:spcBef>
      <a:spcAft>
        <a:spcPct val="0"/>
      </a:spcAft>
      <a:defRPr sz="2100" kern="1200">
        <a:solidFill>
          <a:schemeClr val="tx1"/>
        </a:solidFill>
        <a:latin typeface="Arial" pitchFamily="34" charset="0"/>
        <a:ea typeface="+mn-ea"/>
        <a:cs typeface="Arial" pitchFamily="34" charset="0"/>
      </a:defRPr>
    </a:lvl5pPr>
    <a:lvl6pPr marL="2286000" algn="l" defTabSz="914400" rtl="0" eaLnBrk="1" latinLnBrk="0" hangingPunct="1">
      <a:defRPr sz="2100" kern="1200">
        <a:solidFill>
          <a:schemeClr val="tx1"/>
        </a:solidFill>
        <a:latin typeface="Arial" pitchFamily="34" charset="0"/>
        <a:ea typeface="+mn-ea"/>
        <a:cs typeface="Arial" pitchFamily="34" charset="0"/>
      </a:defRPr>
    </a:lvl6pPr>
    <a:lvl7pPr marL="2743200" algn="l" defTabSz="914400" rtl="0" eaLnBrk="1" latinLnBrk="0" hangingPunct="1">
      <a:defRPr sz="2100" kern="1200">
        <a:solidFill>
          <a:schemeClr val="tx1"/>
        </a:solidFill>
        <a:latin typeface="Arial" pitchFamily="34" charset="0"/>
        <a:ea typeface="+mn-ea"/>
        <a:cs typeface="Arial" pitchFamily="34" charset="0"/>
      </a:defRPr>
    </a:lvl7pPr>
    <a:lvl8pPr marL="3200400" algn="l" defTabSz="914400" rtl="0" eaLnBrk="1" latinLnBrk="0" hangingPunct="1">
      <a:defRPr sz="2100" kern="1200">
        <a:solidFill>
          <a:schemeClr val="tx1"/>
        </a:solidFill>
        <a:latin typeface="Arial" pitchFamily="34" charset="0"/>
        <a:ea typeface="+mn-ea"/>
        <a:cs typeface="Arial" pitchFamily="34" charset="0"/>
      </a:defRPr>
    </a:lvl8pPr>
    <a:lvl9pPr marL="3657600" algn="l" defTabSz="914400" rtl="0" eaLnBrk="1" latinLnBrk="0" hangingPunct="1">
      <a:defRPr sz="2100"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003BD"/>
    <a:srgbClr val="FF0000"/>
    <a:srgbClr val="000000"/>
    <a:srgbClr val="990000"/>
    <a:srgbClr val="008000"/>
    <a:srgbClr val="385D8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09" autoAdjust="0"/>
    <p:restoredTop sz="98696" autoAdjust="0"/>
  </p:normalViewPr>
  <p:slideViewPr>
    <p:cSldViewPr>
      <p:cViewPr>
        <p:scale>
          <a:sx n="70" d="100"/>
          <a:sy n="70" d="100"/>
        </p:scale>
        <p:origin x="-3108" y="-108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24" d="100"/>
        <a:sy n="124" d="100"/>
      </p:scale>
      <p:origin x="0" y="0"/>
    </p:cViewPr>
  </p:sorterViewPr>
  <p:notesViewPr>
    <p:cSldViewPr>
      <p:cViewPr varScale="1">
        <p:scale>
          <a:sx n="82" d="100"/>
          <a:sy n="82" d="100"/>
        </p:scale>
        <p:origin x="-318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egnaposto immagine diapositiva 3">
            <a:extLst/>
          </p:cNvPr>
          <p:cNvSpPr>
            <a:spLocks noGrp="1" noRot="1" noChangeAspect="1"/>
          </p:cNvSpPr>
          <p:nvPr>
            <p:ph type="sldImg" idx="2"/>
          </p:nvPr>
        </p:nvSpPr>
        <p:spPr>
          <a:xfrm>
            <a:off x="688975" y="390525"/>
            <a:ext cx="5362575" cy="3713163"/>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p:cNvPr>
          <p:cNvSpPr>
            <a:spLocks noGrp="1"/>
          </p:cNvSpPr>
          <p:nvPr>
            <p:ph type="body" sz="quarter" idx="3"/>
          </p:nvPr>
        </p:nvSpPr>
        <p:spPr>
          <a:xfrm>
            <a:off x="357188" y="4298950"/>
            <a:ext cx="6065837" cy="5275263"/>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7" name="Segnaposto numero diapositiva 6">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64E1AF4B-41E8-42F2-9257-5070421186A7}" type="slidenum">
              <a:rPr lang="it-IT" altLang="it-IT"/>
              <a:pPr>
                <a:defRPr/>
              </a:pPr>
              <a:t>‹#›</a:t>
            </a:fld>
            <a:endParaRPr lang="it-IT" altLang="it-IT"/>
          </a:p>
        </p:txBody>
      </p:sp>
    </p:spTree>
    <p:extLst>
      <p:ext uri="{BB962C8B-B14F-4D97-AF65-F5344CB8AC3E}">
        <p14:creationId xmlns:p14="http://schemas.microsoft.com/office/powerpoint/2010/main" val="133839809"/>
      </p:ext>
    </p:extLst>
  </p:cSld>
  <p:clrMap bg1="lt1" tx1="dk1" bg2="lt2" tx2="dk2" accent1="accent1" accent2="accent2" accent3="accent3" accent4="accent4" accent5="accent5" accent6="accent6" hlink="hlink" folHlink="folHlink"/>
  <p:notesStyle>
    <a:lvl1pPr algn="l" defTabSz="1071563" rtl="0" eaLnBrk="0" fontAlgn="base" hangingPunct="0">
      <a:spcBef>
        <a:spcPct val="30000"/>
      </a:spcBef>
      <a:spcAft>
        <a:spcPct val="0"/>
      </a:spcAft>
      <a:defRPr sz="1400" kern="1200">
        <a:solidFill>
          <a:schemeClr val="tx1"/>
        </a:solidFill>
        <a:latin typeface="+mn-lt"/>
        <a:ea typeface="+mn-ea"/>
        <a:cs typeface="+mn-cs"/>
      </a:defRPr>
    </a:lvl1pPr>
    <a:lvl2pPr marL="534988" algn="l" defTabSz="1071563" rtl="0" eaLnBrk="0" fontAlgn="base" hangingPunct="0">
      <a:spcBef>
        <a:spcPct val="30000"/>
      </a:spcBef>
      <a:spcAft>
        <a:spcPct val="0"/>
      </a:spcAft>
      <a:defRPr sz="1400" kern="1200">
        <a:solidFill>
          <a:schemeClr val="tx1"/>
        </a:solidFill>
        <a:latin typeface="+mn-lt"/>
        <a:ea typeface="+mn-ea"/>
        <a:cs typeface="+mn-cs"/>
      </a:defRPr>
    </a:lvl2pPr>
    <a:lvl3pPr marL="1071563" algn="l" defTabSz="1071563" rtl="0" eaLnBrk="0" fontAlgn="base" hangingPunct="0">
      <a:spcBef>
        <a:spcPct val="30000"/>
      </a:spcBef>
      <a:spcAft>
        <a:spcPct val="0"/>
      </a:spcAft>
      <a:defRPr sz="1400" kern="1200">
        <a:solidFill>
          <a:schemeClr val="tx1"/>
        </a:solidFill>
        <a:latin typeface="+mn-lt"/>
        <a:ea typeface="+mn-ea"/>
        <a:cs typeface="+mn-cs"/>
      </a:defRPr>
    </a:lvl3pPr>
    <a:lvl4pPr marL="1608138" algn="l" defTabSz="1071563" rtl="0" eaLnBrk="0" fontAlgn="base" hangingPunct="0">
      <a:spcBef>
        <a:spcPct val="30000"/>
      </a:spcBef>
      <a:spcAft>
        <a:spcPct val="0"/>
      </a:spcAft>
      <a:defRPr sz="1400" kern="1200">
        <a:solidFill>
          <a:schemeClr val="tx1"/>
        </a:solidFill>
        <a:latin typeface="+mn-lt"/>
        <a:ea typeface="+mn-ea"/>
        <a:cs typeface="+mn-cs"/>
      </a:defRPr>
    </a:lvl4pPr>
    <a:lvl5pPr marL="2144713" algn="l" defTabSz="1071563" rtl="0" eaLnBrk="0" fontAlgn="base" hangingPunct="0">
      <a:spcBef>
        <a:spcPct val="30000"/>
      </a:spcBef>
      <a:spcAft>
        <a:spcPct val="0"/>
      </a:spcAft>
      <a:defRPr sz="1400" kern="1200">
        <a:solidFill>
          <a:schemeClr val="tx1"/>
        </a:solidFill>
        <a:latin typeface="+mn-lt"/>
        <a:ea typeface="+mn-ea"/>
        <a:cs typeface="+mn-cs"/>
      </a:defRPr>
    </a:lvl5pPr>
    <a:lvl6pPr marL="2681859" algn="l" defTabSz="1072743" rtl="0" eaLnBrk="1" latinLnBrk="0" hangingPunct="1">
      <a:defRPr sz="1400" kern="1200">
        <a:solidFill>
          <a:schemeClr val="tx1"/>
        </a:solidFill>
        <a:latin typeface="+mn-lt"/>
        <a:ea typeface="+mn-ea"/>
        <a:cs typeface="+mn-cs"/>
      </a:defRPr>
    </a:lvl6pPr>
    <a:lvl7pPr marL="3218230" algn="l" defTabSz="1072743" rtl="0" eaLnBrk="1" latinLnBrk="0" hangingPunct="1">
      <a:defRPr sz="1400" kern="1200">
        <a:solidFill>
          <a:schemeClr val="tx1"/>
        </a:solidFill>
        <a:latin typeface="+mn-lt"/>
        <a:ea typeface="+mn-ea"/>
        <a:cs typeface="+mn-cs"/>
      </a:defRPr>
    </a:lvl7pPr>
    <a:lvl8pPr marL="3754602" algn="l" defTabSz="1072743" rtl="0" eaLnBrk="1" latinLnBrk="0" hangingPunct="1">
      <a:defRPr sz="1400" kern="1200">
        <a:solidFill>
          <a:schemeClr val="tx1"/>
        </a:solidFill>
        <a:latin typeface="+mn-lt"/>
        <a:ea typeface="+mn-ea"/>
        <a:cs typeface="+mn-cs"/>
      </a:defRPr>
    </a:lvl8pPr>
    <a:lvl9pPr marL="4290974" algn="l" defTabSz="107274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560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ltLang="it-IT" smtClean="0"/>
          </a:p>
        </p:txBody>
      </p:sp>
      <p:sp>
        <p:nvSpPr>
          <p:cNvPr id="25604" name="Segnaposto numero diapositiva 3"/>
          <p:cNvSpPr>
            <a:spLocks noGrp="1"/>
          </p:cNvSpPr>
          <p:nvPr>
            <p:ph type="sldNum" sz="quarter" idx="5"/>
          </p:nvPr>
        </p:nvSpPr>
        <p:spPr bwMode="auto">
          <a:noFill/>
          <a:ln>
            <a:miter lim="800000"/>
            <a:headEnd/>
            <a:tailEnd/>
          </a:ln>
        </p:spPr>
        <p:txBody>
          <a:bodyPr/>
          <a:lstStyle/>
          <a:p>
            <a:fld id="{76203CAA-F51C-4BAE-82B8-7C1D2B995307}" type="slidenum">
              <a:rPr lang="it-IT" altLang="it-IT" smtClean="0"/>
              <a:pPr/>
              <a:t>1</a:t>
            </a:fld>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endParaRPr lang="en-US" altLang="it-IT" baseline="0" noProof="0" dirty="0" smtClean="0"/>
          </a:p>
        </p:txBody>
      </p:sp>
      <p:sp>
        <p:nvSpPr>
          <p:cNvPr id="28676" name="Segnaposto numero diapositiva 3"/>
          <p:cNvSpPr>
            <a:spLocks noGrp="1"/>
          </p:cNvSpPr>
          <p:nvPr>
            <p:ph type="sldNum" sz="quarter" idx="5"/>
          </p:nvPr>
        </p:nvSpPr>
        <p:spPr bwMode="auto">
          <a:noFill/>
          <a:ln>
            <a:miter lim="800000"/>
            <a:headEnd/>
            <a:tailEnd/>
          </a:ln>
        </p:spPr>
        <p:txBody>
          <a:bodyPr/>
          <a:lstStyle/>
          <a:p>
            <a:fld id="{D04561F3-C024-424C-9153-71B4D9C5C855}" type="slidenum">
              <a:rPr lang="it-IT" altLang="it-IT" smtClean="0"/>
              <a:pPr/>
              <a:t>10</a:t>
            </a:fld>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1071563" rtl="0" eaLnBrk="0" fontAlgn="base" latinLnBrk="0" hangingPunct="0">
              <a:lnSpc>
                <a:spcPct val="100000"/>
              </a:lnSpc>
              <a:spcBef>
                <a:spcPct val="30000"/>
              </a:spcBef>
              <a:spcAft>
                <a:spcPct val="0"/>
              </a:spcAft>
              <a:buClrTx/>
              <a:buSzTx/>
              <a:buFontTx/>
              <a:buNone/>
              <a:tabLst/>
              <a:defRPr/>
            </a:pPr>
            <a:r>
              <a:rPr lang="en-US" dirty="0" smtClean="0"/>
              <a:t/>
            </a:r>
            <a:br>
              <a:rPr lang="en-US" dirty="0" smtClean="0"/>
            </a:br>
            <a:endParaRPr lang="it-IT" sz="1400" b="0" i="0" kern="1200" dirty="0">
              <a:solidFill>
                <a:schemeClr val="tx1"/>
              </a:solidFill>
              <a:latin typeface="+mn-lt"/>
              <a:ea typeface="+mn-ea"/>
              <a:cs typeface="+mn-cs"/>
            </a:endParaRPr>
          </a:p>
        </p:txBody>
      </p:sp>
      <p:sp>
        <p:nvSpPr>
          <p:cNvPr id="28676" name="Segnaposto numero diapositiva 3"/>
          <p:cNvSpPr>
            <a:spLocks noGrp="1"/>
          </p:cNvSpPr>
          <p:nvPr>
            <p:ph type="sldNum" sz="quarter" idx="5"/>
          </p:nvPr>
        </p:nvSpPr>
        <p:spPr bwMode="auto">
          <a:noFill/>
          <a:ln>
            <a:miter lim="800000"/>
            <a:headEnd/>
            <a:tailEnd/>
          </a:ln>
        </p:spPr>
        <p:txBody>
          <a:bodyPr/>
          <a:lstStyle/>
          <a:p>
            <a:fld id="{D04561F3-C024-424C-9153-71B4D9C5C855}" type="slidenum">
              <a:rPr lang="it-IT" altLang="it-IT" smtClean="0"/>
              <a:pPr/>
              <a:t>11</a:t>
            </a:fld>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endParaRPr lang="en-US" altLang="it-IT" noProof="0" dirty="0" smtClean="0"/>
          </a:p>
        </p:txBody>
      </p:sp>
      <p:sp>
        <p:nvSpPr>
          <p:cNvPr id="28676" name="Segnaposto numero diapositiva 3"/>
          <p:cNvSpPr>
            <a:spLocks noGrp="1"/>
          </p:cNvSpPr>
          <p:nvPr>
            <p:ph type="sldNum" sz="quarter" idx="5"/>
          </p:nvPr>
        </p:nvSpPr>
        <p:spPr bwMode="auto">
          <a:noFill/>
          <a:ln>
            <a:miter lim="800000"/>
            <a:headEnd/>
            <a:tailEnd/>
          </a:ln>
        </p:spPr>
        <p:txBody>
          <a:bodyPr/>
          <a:lstStyle/>
          <a:p>
            <a:fld id="{D04561F3-C024-424C-9153-71B4D9C5C855}" type="slidenum">
              <a:rPr lang="it-IT" altLang="it-IT" smtClean="0"/>
              <a:pPr/>
              <a:t>12</a:t>
            </a:fld>
            <a:endParaRPr lang="it-IT"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endParaRPr lang="en-US" sz="1400" b="0" i="0" kern="1200" dirty="0" smtClean="0">
              <a:solidFill>
                <a:schemeClr val="tx1"/>
              </a:solidFill>
              <a:latin typeface="+mn-lt"/>
              <a:ea typeface="+mn-ea"/>
              <a:cs typeface="+mn-cs"/>
            </a:endParaRPr>
          </a:p>
        </p:txBody>
      </p:sp>
      <p:sp>
        <p:nvSpPr>
          <p:cNvPr id="28676" name="Segnaposto numero diapositiva 3"/>
          <p:cNvSpPr>
            <a:spLocks noGrp="1"/>
          </p:cNvSpPr>
          <p:nvPr>
            <p:ph type="sldNum" sz="quarter" idx="5"/>
          </p:nvPr>
        </p:nvSpPr>
        <p:spPr bwMode="auto">
          <a:noFill/>
          <a:ln>
            <a:miter lim="800000"/>
            <a:headEnd/>
            <a:tailEnd/>
          </a:ln>
        </p:spPr>
        <p:txBody>
          <a:bodyPr/>
          <a:lstStyle/>
          <a:p>
            <a:fld id="{D04561F3-C024-424C-9153-71B4D9C5C855}" type="slidenum">
              <a:rPr lang="it-IT" altLang="it-IT" smtClean="0"/>
              <a:pPr/>
              <a:t>13</a:t>
            </a:fld>
            <a:endParaRPr lang="it-IT" alt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r>
              <a:rPr lang="en-US" dirty="0" smtClean="0"/>
              <a:t/>
            </a:r>
            <a:br>
              <a:rPr lang="en-US" dirty="0" smtClean="0"/>
            </a:br>
            <a:endParaRPr lang="en-US" altLang="it-IT" sz="1400" baseline="0" noProof="0" dirty="0" smtClean="0"/>
          </a:p>
        </p:txBody>
      </p:sp>
      <p:sp>
        <p:nvSpPr>
          <p:cNvPr id="28676" name="Segnaposto numero diapositiva 3"/>
          <p:cNvSpPr>
            <a:spLocks noGrp="1"/>
          </p:cNvSpPr>
          <p:nvPr>
            <p:ph type="sldNum" sz="quarter" idx="5"/>
          </p:nvPr>
        </p:nvSpPr>
        <p:spPr bwMode="auto">
          <a:noFill/>
          <a:ln>
            <a:miter lim="800000"/>
            <a:headEnd/>
            <a:tailEnd/>
          </a:ln>
        </p:spPr>
        <p:txBody>
          <a:bodyPr/>
          <a:lstStyle/>
          <a:p>
            <a:fld id="{D04561F3-C024-424C-9153-71B4D9C5C855}" type="slidenum">
              <a:rPr lang="it-IT" altLang="it-IT" smtClean="0"/>
              <a:pPr/>
              <a:t>14</a:t>
            </a:fld>
            <a:endParaRPr lang="it-IT"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endParaRPr lang="en-US" altLang="it-IT" noProof="0" dirty="0" smtClean="0"/>
          </a:p>
        </p:txBody>
      </p:sp>
      <p:sp>
        <p:nvSpPr>
          <p:cNvPr id="28676" name="Segnaposto numero diapositiva 3"/>
          <p:cNvSpPr>
            <a:spLocks noGrp="1"/>
          </p:cNvSpPr>
          <p:nvPr>
            <p:ph type="sldNum" sz="quarter" idx="5"/>
          </p:nvPr>
        </p:nvSpPr>
        <p:spPr bwMode="auto">
          <a:noFill/>
          <a:ln>
            <a:miter lim="800000"/>
            <a:headEnd/>
            <a:tailEnd/>
          </a:ln>
        </p:spPr>
        <p:txBody>
          <a:bodyPr/>
          <a:lstStyle/>
          <a:p>
            <a:fld id="{D04561F3-C024-424C-9153-71B4D9C5C855}" type="slidenum">
              <a:rPr lang="it-IT" altLang="it-IT" smtClean="0"/>
              <a:pPr/>
              <a:t>15</a:t>
            </a:fld>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endParaRPr lang="en-US" altLang="it-IT" noProof="0" dirty="0" smtClean="0"/>
          </a:p>
        </p:txBody>
      </p:sp>
      <p:sp>
        <p:nvSpPr>
          <p:cNvPr id="28676" name="Segnaposto numero diapositiva 3"/>
          <p:cNvSpPr>
            <a:spLocks noGrp="1"/>
          </p:cNvSpPr>
          <p:nvPr>
            <p:ph type="sldNum" sz="quarter" idx="5"/>
          </p:nvPr>
        </p:nvSpPr>
        <p:spPr bwMode="auto">
          <a:noFill/>
          <a:ln>
            <a:miter lim="800000"/>
            <a:headEnd/>
            <a:tailEnd/>
          </a:ln>
        </p:spPr>
        <p:txBody>
          <a:bodyPr/>
          <a:lstStyle/>
          <a:p>
            <a:fld id="{D04561F3-C024-424C-9153-71B4D9C5C855}" type="slidenum">
              <a:rPr lang="it-IT" altLang="it-IT" smtClean="0"/>
              <a:pPr/>
              <a:t>16</a:t>
            </a:fld>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r>
              <a:rPr lang="en-US" dirty="0" smtClean="0"/>
              <a:t/>
            </a:r>
            <a:br>
              <a:rPr lang="en-US" dirty="0" smtClean="0"/>
            </a:br>
            <a:endParaRPr lang="en-US" altLang="it-IT" noProof="0" dirty="0" smtClean="0"/>
          </a:p>
        </p:txBody>
      </p:sp>
      <p:sp>
        <p:nvSpPr>
          <p:cNvPr id="28676" name="Segnaposto numero diapositiva 3"/>
          <p:cNvSpPr>
            <a:spLocks noGrp="1"/>
          </p:cNvSpPr>
          <p:nvPr>
            <p:ph type="sldNum" sz="quarter" idx="5"/>
          </p:nvPr>
        </p:nvSpPr>
        <p:spPr bwMode="auto">
          <a:noFill/>
          <a:ln>
            <a:miter lim="800000"/>
            <a:headEnd/>
            <a:tailEnd/>
          </a:ln>
        </p:spPr>
        <p:txBody>
          <a:bodyPr/>
          <a:lstStyle/>
          <a:p>
            <a:fld id="{D04561F3-C024-424C-9153-71B4D9C5C855}" type="slidenum">
              <a:rPr lang="it-IT" altLang="it-IT" smtClean="0"/>
              <a:pPr/>
              <a:t>17</a:t>
            </a:fld>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662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ltLang="it-IT" dirty="0" smtClean="0"/>
          </a:p>
        </p:txBody>
      </p:sp>
      <p:sp>
        <p:nvSpPr>
          <p:cNvPr id="26628" name="Segnaposto numero diapositiva 3"/>
          <p:cNvSpPr>
            <a:spLocks noGrp="1"/>
          </p:cNvSpPr>
          <p:nvPr>
            <p:ph type="sldNum" sz="quarter" idx="5"/>
          </p:nvPr>
        </p:nvSpPr>
        <p:spPr bwMode="auto">
          <a:noFill/>
          <a:ln>
            <a:miter lim="800000"/>
            <a:headEnd/>
            <a:tailEnd/>
          </a:ln>
        </p:spPr>
        <p:txBody>
          <a:bodyPr/>
          <a:lstStyle/>
          <a:p>
            <a:fld id="{FAF6E6D4-CC78-492A-AEAE-E69A7D7F8B01}" type="slidenum">
              <a:rPr lang="it-IT" altLang="it-IT" smtClean="0"/>
              <a:pPr/>
              <a:t>2</a:t>
            </a:fld>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pPr>
              <a:lnSpc>
                <a:spcPct val="200000"/>
              </a:lnSpc>
            </a:pPr>
            <a:endParaRPr lang="en-US" altLang="it-IT" sz="1400" b="0" i="0" kern="1200" baseline="0" noProof="0" dirty="0" smtClean="0">
              <a:solidFill>
                <a:schemeClr val="tx1"/>
              </a:solidFill>
              <a:latin typeface="+mn-lt"/>
              <a:ea typeface="+mn-ea"/>
              <a:cs typeface="+mn-cs"/>
            </a:endParaRPr>
          </a:p>
        </p:txBody>
      </p:sp>
      <p:sp>
        <p:nvSpPr>
          <p:cNvPr id="27652" name="Segnaposto numero diapositiva 3"/>
          <p:cNvSpPr>
            <a:spLocks noGrp="1"/>
          </p:cNvSpPr>
          <p:nvPr>
            <p:ph type="sldNum" sz="quarter" idx="5"/>
          </p:nvPr>
        </p:nvSpPr>
        <p:spPr bwMode="auto">
          <a:noFill/>
          <a:ln>
            <a:miter lim="800000"/>
            <a:headEnd/>
            <a:tailEnd/>
          </a:ln>
        </p:spPr>
        <p:txBody>
          <a:bodyPr/>
          <a:lstStyle/>
          <a:p>
            <a:fld id="{875DA9F7-4671-405D-A78A-D76E3CA92389}" type="slidenum">
              <a:rPr lang="it-IT" altLang="it-IT" smtClean="0"/>
              <a:pPr/>
              <a:t>3</a:t>
            </a:fld>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pPr>
              <a:lnSpc>
                <a:spcPct val="200000"/>
              </a:lnSpc>
            </a:pPr>
            <a:endParaRPr lang="en-US" altLang="it-IT" sz="1400" b="0" i="0" kern="1200" baseline="0" noProof="0" dirty="0" smtClean="0">
              <a:solidFill>
                <a:schemeClr val="tx1"/>
              </a:solidFill>
              <a:latin typeface="+mn-lt"/>
              <a:ea typeface="+mn-ea"/>
              <a:cs typeface="+mn-cs"/>
            </a:endParaRPr>
          </a:p>
        </p:txBody>
      </p:sp>
      <p:sp>
        <p:nvSpPr>
          <p:cNvPr id="27652" name="Segnaposto numero diapositiva 3"/>
          <p:cNvSpPr>
            <a:spLocks noGrp="1"/>
          </p:cNvSpPr>
          <p:nvPr>
            <p:ph type="sldNum" sz="quarter" idx="5"/>
          </p:nvPr>
        </p:nvSpPr>
        <p:spPr bwMode="auto">
          <a:noFill/>
          <a:ln>
            <a:miter lim="800000"/>
            <a:headEnd/>
            <a:tailEnd/>
          </a:ln>
        </p:spPr>
        <p:txBody>
          <a:bodyPr/>
          <a:lstStyle/>
          <a:p>
            <a:fld id="{875DA9F7-4671-405D-A78A-D76E3CA92389}" type="slidenum">
              <a:rPr lang="it-IT" altLang="it-IT" smtClean="0"/>
              <a:pPr/>
              <a:t>4</a:t>
            </a:fld>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pPr>
              <a:lnSpc>
                <a:spcPct val="200000"/>
              </a:lnSpc>
            </a:pPr>
            <a:endParaRPr lang="en-US" altLang="it-IT" sz="1400" b="0" i="0" kern="1200" baseline="0" noProof="0" dirty="0" smtClean="0">
              <a:solidFill>
                <a:schemeClr val="tx1"/>
              </a:solidFill>
              <a:latin typeface="+mn-lt"/>
              <a:ea typeface="+mn-ea"/>
              <a:cs typeface="+mn-cs"/>
            </a:endParaRPr>
          </a:p>
        </p:txBody>
      </p:sp>
      <p:sp>
        <p:nvSpPr>
          <p:cNvPr id="27652" name="Segnaposto numero diapositiva 3"/>
          <p:cNvSpPr>
            <a:spLocks noGrp="1"/>
          </p:cNvSpPr>
          <p:nvPr>
            <p:ph type="sldNum" sz="quarter" idx="5"/>
          </p:nvPr>
        </p:nvSpPr>
        <p:spPr bwMode="auto">
          <a:noFill/>
          <a:ln>
            <a:miter lim="800000"/>
            <a:headEnd/>
            <a:tailEnd/>
          </a:ln>
        </p:spPr>
        <p:txBody>
          <a:bodyPr/>
          <a:lstStyle/>
          <a:p>
            <a:fld id="{875DA9F7-4671-405D-A78A-D76E3CA92389}" type="slidenum">
              <a:rPr lang="it-IT" altLang="it-IT" smtClean="0"/>
              <a:pPr/>
              <a:t>5</a:t>
            </a:fld>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en-US" altLang="it-IT" sz="1400" kern="1200" baseline="0" noProof="0" dirty="0" smtClean="0">
              <a:solidFill>
                <a:schemeClr val="tx1"/>
              </a:solidFill>
              <a:latin typeface="+mn-lt"/>
              <a:ea typeface="+mn-ea"/>
              <a:cs typeface="+mn-cs"/>
            </a:endParaRPr>
          </a:p>
        </p:txBody>
      </p:sp>
      <p:sp>
        <p:nvSpPr>
          <p:cNvPr id="27652" name="Segnaposto numero diapositiva 3"/>
          <p:cNvSpPr>
            <a:spLocks noGrp="1"/>
          </p:cNvSpPr>
          <p:nvPr>
            <p:ph type="sldNum" sz="quarter" idx="5"/>
          </p:nvPr>
        </p:nvSpPr>
        <p:spPr bwMode="auto">
          <a:noFill/>
          <a:ln>
            <a:miter lim="800000"/>
            <a:headEnd/>
            <a:tailEnd/>
          </a:ln>
        </p:spPr>
        <p:txBody>
          <a:bodyPr/>
          <a:lstStyle/>
          <a:p>
            <a:fld id="{875DA9F7-4671-405D-A78A-D76E3CA92389}" type="slidenum">
              <a:rPr lang="it-IT" altLang="it-IT" smtClean="0"/>
              <a:pPr/>
              <a:t>6</a:t>
            </a:fld>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en-US" sz="1400" kern="1200" baseline="0" dirty="0" smtClean="0">
              <a:solidFill>
                <a:schemeClr val="tx1"/>
              </a:solidFill>
              <a:latin typeface="+mn-lt"/>
              <a:ea typeface="+mn-ea"/>
              <a:cs typeface="+mn-cs"/>
            </a:endParaRPr>
          </a:p>
        </p:txBody>
      </p:sp>
      <p:sp>
        <p:nvSpPr>
          <p:cNvPr id="27652" name="Segnaposto numero diapositiva 3"/>
          <p:cNvSpPr>
            <a:spLocks noGrp="1"/>
          </p:cNvSpPr>
          <p:nvPr>
            <p:ph type="sldNum" sz="quarter" idx="5"/>
          </p:nvPr>
        </p:nvSpPr>
        <p:spPr bwMode="auto">
          <a:noFill/>
          <a:ln>
            <a:miter lim="800000"/>
            <a:headEnd/>
            <a:tailEnd/>
          </a:ln>
        </p:spPr>
        <p:txBody>
          <a:bodyPr/>
          <a:lstStyle/>
          <a:p>
            <a:fld id="{875DA9F7-4671-405D-A78A-D76E3CA92389}" type="slidenum">
              <a:rPr lang="it-IT" altLang="it-IT" smtClean="0"/>
              <a:pPr/>
              <a:t>7</a:t>
            </a:fld>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endParaRPr lang="en-US" sz="1400" kern="1200" baseline="0" dirty="0" smtClean="0">
              <a:solidFill>
                <a:schemeClr val="tx1"/>
              </a:solidFill>
              <a:latin typeface="+mn-lt"/>
              <a:ea typeface="+mn-ea"/>
              <a:cs typeface="+mn-cs"/>
            </a:endParaRPr>
          </a:p>
        </p:txBody>
      </p:sp>
      <p:sp>
        <p:nvSpPr>
          <p:cNvPr id="27652" name="Segnaposto numero diapositiva 3"/>
          <p:cNvSpPr>
            <a:spLocks noGrp="1"/>
          </p:cNvSpPr>
          <p:nvPr>
            <p:ph type="sldNum" sz="quarter" idx="5"/>
          </p:nvPr>
        </p:nvSpPr>
        <p:spPr bwMode="auto">
          <a:noFill/>
          <a:ln>
            <a:miter lim="800000"/>
            <a:headEnd/>
            <a:tailEnd/>
          </a:ln>
        </p:spPr>
        <p:txBody>
          <a:bodyPr/>
          <a:lstStyle/>
          <a:p>
            <a:fld id="{875DA9F7-4671-405D-A78A-D76E3CA92389}" type="slidenum">
              <a:rPr lang="it-IT" altLang="it-IT" smtClean="0"/>
              <a:pPr/>
              <a:t>8</a:t>
            </a:fld>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endParaRPr lang="en-US" altLang="it-IT" sz="1400" b="0" i="0" kern="1200" baseline="0" noProof="0" dirty="0" smtClean="0">
              <a:solidFill>
                <a:schemeClr val="tx1"/>
              </a:solidFill>
              <a:latin typeface="+mn-lt"/>
              <a:ea typeface="+mn-ea"/>
              <a:cs typeface="+mn-cs"/>
            </a:endParaRPr>
          </a:p>
        </p:txBody>
      </p:sp>
      <p:sp>
        <p:nvSpPr>
          <p:cNvPr id="27652" name="Segnaposto numero diapositiva 3"/>
          <p:cNvSpPr>
            <a:spLocks noGrp="1"/>
          </p:cNvSpPr>
          <p:nvPr>
            <p:ph type="sldNum" sz="quarter" idx="5"/>
          </p:nvPr>
        </p:nvSpPr>
        <p:spPr bwMode="auto">
          <a:noFill/>
          <a:ln>
            <a:miter lim="800000"/>
            <a:headEnd/>
            <a:tailEnd/>
          </a:ln>
        </p:spPr>
        <p:txBody>
          <a:bodyPr/>
          <a:lstStyle/>
          <a:p>
            <a:fld id="{875DA9F7-4671-405D-A78A-D76E3CA92389}" type="slidenum">
              <a:rPr lang="it-IT" altLang="it-IT" smtClean="0"/>
              <a:pPr/>
              <a:t>9</a:t>
            </a:fld>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6"/>
            <a:ext cx="8420100" cy="1470025"/>
          </a:xfrm>
        </p:spPr>
        <p:txBody>
          <a:bodyPr/>
          <a:lstStyle/>
          <a:p>
            <a:r>
              <a:rPr lang="it-IT"/>
              <a:t>Fare clic per modificare lo stile del titolo</a:t>
            </a:r>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p:cNvPr>
          <p:cNvSpPr>
            <a:spLocks noGrp="1"/>
          </p:cNvSpPr>
          <p:nvPr>
            <p:ph type="dt" sz="half" idx="10"/>
          </p:nvPr>
        </p:nvSpPr>
        <p:spPr/>
        <p:txBody>
          <a:bodyPr/>
          <a:lstStyle>
            <a:lvl1pPr>
              <a:defRPr/>
            </a:lvl1pPr>
          </a:lstStyle>
          <a:p>
            <a:pPr>
              <a:defRPr/>
            </a:pPr>
            <a:fld id="{2B1D4257-B4A7-4B9D-9A7B-2D0AA4895CE5}" type="datetimeFigureOut">
              <a:rPr lang="it-IT"/>
              <a:pPr>
                <a:defRPr/>
              </a:pPr>
              <a:t>16/10/2018</a:t>
            </a:fld>
            <a:endParaRPr lang="it-IT"/>
          </a:p>
        </p:txBody>
      </p:sp>
      <p:sp>
        <p:nvSpPr>
          <p:cNvPr id="5" name="Segnaposto piè di pagina 4">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p:cNvPr>
          <p:cNvSpPr>
            <a:spLocks noGrp="1"/>
          </p:cNvSpPr>
          <p:nvPr>
            <p:ph type="sldNum" sz="quarter" idx="12"/>
          </p:nvPr>
        </p:nvSpPr>
        <p:spPr/>
        <p:txBody>
          <a:bodyPr/>
          <a:lstStyle>
            <a:lvl1pPr>
              <a:defRPr/>
            </a:lvl1pPr>
          </a:lstStyle>
          <a:p>
            <a:pPr>
              <a:defRPr/>
            </a:pPr>
            <a:fld id="{7BFEFDC1-A98F-4D71-99A3-87CF4EED0BAF}" type="slidenum">
              <a:rPr lang="it-IT" altLang="it-IT"/>
              <a:pPr>
                <a:defRPr/>
              </a:pPr>
              <a:t>‹#›</a:t>
            </a:fld>
            <a:endParaRPr lang="it-IT" alt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p:cNvPr>
          <p:cNvSpPr>
            <a:spLocks noGrp="1"/>
          </p:cNvSpPr>
          <p:nvPr>
            <p:ph type="dt" sz="half" idx="10"/>
          </p:nvPr>
        </p:nvSpPr>
        <p:spPr/>
        <p:txBody>
          <a:bodyPr/>
          <a:lstStyle>
            <a:lvl1pPr>
              <a:defRPr/>
            </a:lvl1pPr>
          </a:lstStyle>
          <a:p>
            <a:pPr>
              <a:defRPr/>
            </a:pPr>
            <a:fld id="{1329FE9B-C474-4B63-BAB4-9A73C721BB16}" type="datetimeFigureOut">
              <a:rPr lang="it-IT"/>
              <a:pPr>
                <a:defRPr/>
              </a:pPr>
              <a:t>16/10/2018</a:t>
            </a:fld>
            <a:endParaRPr lang="it-IT"/>
          </a:p>
        </p:txBody>
      </p:sp>
      <p:sp>
        <p:nvSpPr>
          <p:cNvPr id="5" name="Segnaposto piè di pagina 4">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p:cNvPr>
          <p:cNvSpPr>
            <a:spLocks noGrp="1"/>
          </p:cNvSpPr>
          <p:nvPr>
            <p:ph type="sldNum" sz="quarter" idx="12"/>
          </p:nvPr>
        </p:nvSpPr>
        <p:spPr/>
        <p:txBody>
          <a:bodyPr/>
          <a:lstStyle>
            <a:lvl1pPr>
              <a:defRPr/>
            </a:lvl1pPr>
          </a:lstStyle>
          <a:p>
            <a:pPr>
              <a:defRPr/>
            </a:pPr>
            <a:fld id="{AB6B9DCA-B209-47A2-AEC5-DFBBB4EA932B}" type="slidenum">
              <a:rPr lang="it-IT" altLang="it-IT"/>
              <a:pPr>
                <a:defRPr/>
              </a:pPr>
              <a:t>‹#›</a:t>
            </a:fld>
            <a:endParaRPr lang="it-IT" alt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9"/>
            <a:ext cx="222885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95300" y="274639"/>
            <a:ext cx="652145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p:cNvPr>
          <p:cNvSpPr>
            <a:spLocks noGrp="1"/>
          </p:cNvSpPr>
          <p:nvPr>
            <p:ph type="dt" sz="half" idx="10"/>
          </p:nvPr>
        </p:nvSpPr>
        <p:spPr/>
        <p:txBody>
          <a:bodyPr/>
          <a:lstStyle>
            <a:lvl1pPr>
              <a:defRPr/>
            </a:lvl1pPr>
          </a:lstStyle>
          <a:p>
            <a:pPr>
              <a:defRPr/>
            </a:pPr>
            <a:fld id="{A7D7CC4F-A0E5-4E01-92F4-84FB8362B862}" type="datetimeFigureOut">
              <a:rPr lang="it-IT"/>
              <a:pPr>
                <a:defRPr/>
              </a:pPr>
              <a:t>16/10/2018</a:t>
            </a:fld>
            <a:endParaRPr lang="it-IT"/>
          </a:p>
        </p:txBody>
      </p:sp>
      <p:sp>
        <p:nvSpPr>
          <p:cNvPr id="5" name="Segnaposto piè di pagina 4">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p:cNvPr>
          <p:cNvSpPr>
            <a:spLocks noGrp="1"/>
          </p:cNvSpPr>
          <p:nvPr>
            <p:ph type="sldNum" sz="quarter" idx="12"/>
          </p:nvPr>
        </p:nvSpPr>
        <p:spPr/>
        <p:txBody>
          <a:bodyPr/>
          <a:lstStyle>
            <a:lvl1pPr>
              <a:defRPr/>
            </a:lvl1pPr>
          </a:lstStyle>
          <a:p>
            <a:pPr>
              <a:defRPr/>
            </a:pPr>
            <a:fld id="{DB979906-D8BD-4CF0-A34C-ED69B0882262}" type="slidenum">
              <a:rPr lang="it-IT" altLang="it-IT"/>
              <a:pPr>
                <a:defRPr/>
              </a:pPr>
              <a:t>‹#›</a:t>
            </a:fld>
            <a:endParaRPr lang="it-IT" alt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Diapositiva titolo">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yout personalizzato">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p:cNvPr>
          <p:cNvSpPr>
            <a:spLocks noGrp="1"/>
          </p:cNvSpPr>
          <p:nvPr>
            <p:ph type="dt" sz="half" idx="10"/>
          </p:nvPr>
        </p:nvSpPr>
        <p:spPr/>
        <p:txBody>
          <a:bodyPr/>
          <a:lstStyle>
            <a:lvl1pPr>
              <a:defRPr/>
            </a:lvl1pPr>
          </a:lstStyle>
          <a:p>
            <a:pPr>
              <a:defRPr/>
            </a:pPr>
            <a:fld id="{8379242D-F91B-4316-BB52-7842DFAE9B44}" type="datetimeFigureOut">
              <a:rPr lang="it-IT"/>
              <a:pPr>
                <a:defRPr/>
              </a:pPr>
              <a:t>16/10/2018</a:t>
            </a:fld>
            <a:endParaRPr lang="it-IT"/>
          </a:p>
        </p:txBody>
      </p:sp>
      <p:sp>
        <p:nvSpPr>
          <p:cNvPr id="5" name="Segnaposto piè di pagina 4">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p:cNvPr>
          <p:cNvSpPr>
            <a:spLocks noGrp="1"/>
          </p:cNvSpPr>
          <p:nvPr>
            <p:ph type="sldNum" sz="quarter" idx="12"/>
          </p:nvPr>
        </p:nvSpPr>
        <p:spPr/>
        <p:txBody>
          <a:bodyPr/>
          <a:lstStyle>
            <a:lvl1pPr>
              <a:defRPr/>
            </a:lvl1pPr>
          </a:lstStyle>
          <a:p>
            <a:pPr>
              <a:defRPr/>
            </a:pPr>
            <a:fld id="{DEF8F6DC-7291-4992-9D64-5DF613FFFAEF}" type="slidenum">
              <a:rPr lang="it-IT" altLang="it-IT"/>
              <a:pPr>
                <a:defRPr/>
              </a:pPr>
              <a:t>‹#›</a:t>
            </a:fld>
            <a:endParaRPr lang="it-IT" alt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1"/>
            <a:ext cx="84201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p:cNvPr>
          <p:cNvSpPr>
            <a:spLocks noGrp="1"/>
          </p:cNvSpPr>
          <p:nvPr>
            <p:ph type="dt" sz="half" idx="10"/>
          </p:nvPr>
        </p:nvSpPr>
        <p:spPr/>
        <p:txBody>
          <a:bodyPr/>
          <a:lstStyle>
            <a:lvl1pPr>
              <a:defRPr/>
            </a:lvl1pPr>
          </a:lstStyle>
          <a:p>
            <a:pPr>
              <a:defRPr/>
            </a:pPr>
            <a:fld id="{F8D80CAB-96D0-4ABF-BB09-873409B51706}" type="datetimeFigureOut">
              <a:rPr lang="it-IT"/>
              <a:pPr>
                <a:defRPr/>
              </a:pPr>
              <a:t>16/10/2018</a:t>
            </a:fld>
            <a:endParaRPr lang="it-IT"/>
          </a:p>
        </p:txBody>
      </p:sp>
      <p:sp>
        <p:nvSpPr>
          <p:cNvPr id="5" name="Segnaposto piè di pagina 4">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p:cNvPr>
          <p:cNvSpPr>
            <a:spLocks noGrp="1"/>
          </p:cNvSpPr>
          <p:nvPr>
            <p:ph type="sldNum" sz="quarter" idx="12"/>
          </p:nvPr>
        </p:nvSpPr>
        <p:spPr/>
        <p:txBody>
          <a:bodyPr/>
          <a:lstStyle>
            <a:lvl1pPr>
              <a:defRPr/>
            </a:lvl1pPr>
          </a:lstStyle>
          <a:p>
            <a:pPr>
              <a:defRPr/>
            </a:pPr>
            <a:fld id="{562A8E10-B215-4DB5-9A28-843D3AB4B3B8}" type="slidenum">
              <a:rPr lang="it-IT" altLang="it-IT"/>
              <a:pPr>
                <a:defRPr/>
              </a:pPr>
              <a:t>‹#›</a:t>
            </a:fld>
            <a:endParaRPr lang="it-IT" alt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p:cNvPr>
          <p:cNvSpPr>
            <a:spLocks noGrp="1"/>
          </p:cNvSpPr>
          <p:nvPr>
            <p:ph type="dt" sz="half" idx="10"/>
          </p:nvPr>
        </p:nvSpPr>
        <p:spPr/>
        <p:txBody>
          <a:bodyPr/>
          <a:lstStyle>
            <a:lvl1pPr>
              <a:defRPr/>
            </a:lvl1pPr>
          </a:lstStyle>
          <a:p>
            <a:pPr>
              <a:defRPr/>
            </a:pPr>
            <a:fld id="{F8190043-BC2A-4EC5-AA9A-FA7CBFF54FB1}" type="datetimeFigureOut">
              <a:rPr lang="it-IT"/>
              <a:pPr>
                <a:defRPr/>
              </a:pPr>
              <a:t>16/10/2018</a:t>
            </a:fld>
            <a:endParaRPr lang="it-IT"/>
          </a:p>
        </p:txBody>
      </p:sp>
      <p:sp>
        <p:nvSpPr>
          <p:cNvPr id="6" name="Segnaposto piè di pagina 4">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p:cNvPr>
          <p:cNvSpPr>
            <a:spLocks noGrp="1"/>
          </p:cNvSpPr>
          <p:nvPr>
            <p:ph type="sldNum" sz="quarter" idx="12"/>
          </p:nvPr>
        </p:nvSpPr>
        <p:spPr/>
        <p:txBody>
          <a:bodyPr/>
          <a:lstStyle>
            <a:lvl1pPr>
              <a:defRPr/>
            </a:lvl1pPr>
          </a:lstStyle>
          <a:p>
            <a:pPr>
              <a:defRPr/>
            </a:pPr>
            <a:fld id="{3C9B8621-F9A0-4480-B0A6-91D913AB04E6}" type="slidenum">
              <a:rPr lang="it-IT" altLang="it-IT"/>
              <a:pPr>
                <a:defRPr/>
              </a:pPr>
              <a:t>‹#›</a:t>
            </a:fld>
            <a:endParaRPr lang="it-IT" alt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p:cNvPr>
          <p:cNvSpPr>
            <a:spLocks noGrp="1"/>
          </p:cNvSpPr>
          <p:nvPr>
            <p:ph type="dt" sz="half" idx="10"/>
          </p:nvPr>
        </p:nvSpPr>
        <p:spPr/>
        <p:txBody>
          <a:bodyPr/>
          <a:lstStyle>
            <a:lvl1pPr>
              <a:defRPr/>
            </a:lvl1pPr>
          </a:lstStyle>
          <a:p>
            <a:pPr>
              <a:defRPr/>
            </a:pPr>
            <a:fld id="{404E7B2C-0BB1-48EE-BB1B-F279F6AB36B5}" type="datetimeFigureOut">
              <a:rPr lang="it-IT"/>
              <a:pPr>
                <a:defRPr/>
              </a:pPr>
              <a:t>16/10/2018</a:t>
            </a:fld>
            <a:endParaRPr lang="it-IT"/>
          </a:p>
        </p:txBody>
      </p:sp>
      <p:sp>
        <p:nvSpPr>
          <p:cNvPr id="8" name="Segnaposto piè di pagina 4">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p:cNvPr>
          <p:cNvSpPr>
            <a:spLocks noGrp="1"/>
          </p:cNvSpPr>
          <p:nvPr>
            <p:ph type="sldNum" sz="quarter" idx="12"/>
          </p:nvPr>
        </p:nvSpPr>
        <p:spPr/>
        <p:txBody>
          <a:bodyPr/>
          <a:lstStyle>
            <a:lvl1pPr>
              <a:defRPr/>
            </a:lvl1pPr>
          </a:lstStyle>
          <a:p>
            <a:pPr>
              <a:defRPr/>
            </a:pPr>
            <a:fld id="{5C764C03-87AD-4D8A-8806-E3EA9CA4A2B9}" type="slidenum">
              <a:rPr lang="it-IT" altLang="it-IT"/>
              <a:pPr>
                <a:defRPr/>
              </a:pPr>
              <a:t>‹#›</a:t>
            </a:fld>
            <a:endParaRPr lang="it-IT" alt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p:cNvPr>
          <p:cNvSpPr>
            <a:spLocks noGrp="1"/>
          </p:cNvSpPr>
          <p:nvPr>
            <p:ph type="dt" sz="half" idx="10"/>
          </p:nvPr>
        </p:nvSpPr>
        <p:spPr/>
        <p:txBody>
          <a:bodyPr/>
          <a:lstStyle>
            <a:lvl1pPr>
              <a:defRPr/>
            </a:lvl1pPr>
          </a:lstStyle>
          <a:p>
            <a:pPr>
              <a:defRPr/>
            </a:pPr>
            <a:fld id="{B7444DC9-B957-4C89-AC5D-CED22D172E50}" type="datetimeFigureOut">
              <a:rPr lang="it-IT"/>
              <a:pPr>
                <a:defRPr/>
              </a:pPr>
              <a:t>16/10/2018</a:t>
            </a:fld>
            <a:endParaRPr lang="it-IT"/>
          </a:p>
        </p:txBody>
      </p:sp>
      <p:sp>
        <p:nvSpPr>
          <p:cNvPr id="4" name="Segnaposto piè di pagina 4">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p:cNvPr>
          <p:cNvSpPr>
            <a:spLocks noGrp="1"/>
          </p:cNvSpPr>
          <p:nvPr>
            <p:ph type="sldNum" sz="quarter" idx="12"/>
          </p:nvPr>
        </p:nvSpPr>
        <p:spPr/>
        <p:txBody>
          <a:bodyPr/>
          <a:lstStyle>
            <a:lvl1pPr>
              <a:defRPr/>
            </a:lvl1pPr>
          </a:lstStyle>
          <a:p>
            <a:pPr>
              <a:defRPr/>
            </a:pPr>
            <a:fld id="{EA345E36-494D-4823-9847-CEA3B052A32A}" type="slidenum">
              <a:rPr lang="it-IT" altLang="it-IT"/>
              <a:pPr>
                <a:defRPr/>
              </a:pPr>
              <a:t>‹#›</a:t>
            </a:fld>
            <a:endParaRPr lang="it-IT" alt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p:cNvPr>
          <p:cNvSpPr>
            <a:spLocks noGrp="1"/>
          </p:cNvSpPr>
          <p:nvPr>
            <p:ph type="dt" sz="half" idx="10"/>
          </p:nvPr>
        </p:nvSpPr>
        <p:spPr/>
        <p:txBody>
          <a:bodyPr/>
          <a:lstStyle>
            <a:lvl1pPr>
              <a:defRPr/>
            </a:lvl1pPr>
          </a:lstStyle>
          <a:p>
            <a:pPr>
              <a:defRPr/>
            </a:pPr>
            <a:fld id="{405E2235-49F8-4976-A0B0-A54F06789B68}" type="datetimeFigureOut">
              <a:rPr lang="it-IT"/>
              <a:pPr>
                <a:defRPr/>
              </a:pPr>
              <a:t>16/10/2018</a:t>
            </a:fld>
            <a:endParaRPr lang="it-IT"/>
          </a:p>
        </p:txBody>
      </p:sp>
      <p:sp>
        <p:nvSpPr>
          <p:cNvPr id="3" name="Segnaposto piè di pagina 4">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p:cNvPr>
          <p:cNvSpPr>
            <a:spLocks noGrp="1"/>
          </p:cNvSpPr>
          <p:nvPr>
            <p:ph type="sldNum" sz="quarter" idx="12"/>
          </p:nvPr>
        </p:nvSpPr>
        <p:spPr/>
        <p:txBody>
          <a:bodyPr/>
          <a:lstStyle>
            <a:lvl1pPr>
              <a:defRPr/>
            </a:lvl1pPr>
          </a:lstStyle>
          <a:p>
            <a:pPr>
              <a:defRPr/>
            </a:pPr>
            <a:fld id="{3BB73E41-D6DB-4633-BED7-6A4C7C8C752E}" type="slidenum">
              <a:rPr lang="it-IT" altLang="it-IT"/>
              <a:pPr>
                <a:defRPr/>
              </a:pPr>
              <a:t>‹#›</a:t>
            </a:fld>
            <a:endParaRPr lang="it-IT" alt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p:cNvPr>
          <p:cNvSpPr>
            <a:spLocks noGrp="1"/>
          </p:cNvSpPr>
          <p:nvPr>
            <p:ph type="dt" sz="half" idx="10"/>
          </p:nvPr>
        </p:nvSpPr>
        <p:spPr/>
        <p:txBody>
          <a:bodyPr/>
          <a:lstStyle>
            <a:lvl1pPr>
              <a:defRPr/>
            </a:lvl1pPr>
          </a:lstStyle>
          <a:p>
            <a:pPr>
              <a:defRPr/>
            </a:pPr>
            <a:fld id="{6FA178BD-D6AB-4366-9DDD-685D1D4FB1F6}" type="datetimeFigureOut">
              <a:rPr lang="it-IT"/>
              <a:pPr>
                <a:defRPr/>
              </a:pPr>
              <a:t>16/10/2018</a:t>
            </a:fld>
            <a:endParaRPr lang="it-IT"/>
          </a:p>
        </p:txBody>
      </p:sp>
      <p:sp>
        <p:nvSpPr>
          <p:cNvPr id="6" name="Segnaposto piè di pagina 4">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p:cNvPr>
          <p:cNvSpPr>
            <a:spLocks noGrp="1"/>
          </p:cNvSpPr>
          <p:nvPr>
            <p:ph type="sldNum" sz="quarter" idx="12"/>
          </p:nvPr>
        </p:nvSpPr>
        <p:spPr/>
        <p:txBody>
          <a:bodyPr/>
          <a:lstStyle>
            <a:lvl1pPr>
              <a:defRPr/>
            </a:lvl1pPr>
          </a:lstStyle>
          <a:p>
            <a:pPr>
              <a:defRPr/>
            </a:pPr>
            <a:fld id="{CCD88426-7FD1-4B9B-95B9-D61A73572845}" type="slidenum">
              <a:rPr lang="it-IT" altLang="it-IT"/>
              <a:pPr>
                <a:defRPr/>
              </a:pPr>
              <a:t>‹#›</a:t>
            </a:fld>
            <a:endParaRPr lang="it-IT" alt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p:cNvPr>
          <p:cNvSpPr>
            <a:spLocks noGrp="1"/>
          </p:cNvSpPr>
          <p:nvPr>
            <p:ph type="dt" sz="half" idx="10"/>
          </p:nvPr>
        </p:nvSpPr>
        <p:spPr/>
        <p:txBody>
          <a:bodyPr/>
          <a:lstStyle>
            <a:lvl1pPr>
              <a:defRPr/>
            </a:lvl1pPr>
          </a:lstStyle>
          <a:p>
            <a:pPr>
              <a:defRPr/>
            </a:pPr>
            <a:fld id="{D7FF70F4-7AFD-4587-BDDF-C0A45F089C6B}" type="datetimeFigureOut">
              <a:rPr lang="it-IT"/>
              <a:pPr>
                <a:defRPr/>
              </a:pPr>
              <a:t>16/10/2018</a:t>
            </a:fld>
            <a:endParaRPr lang="it-IT"/>
          </a:p>
        </p:txBody>
      </p:sp>
      <p:sp>
        <p:nvSpPr>
          <p:cNvPr id="6" name="Segnaposto piè di pagina 4">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p:cNvPr>
          <p:cNvSpPr>
            <a:spLocks noGrp="1"/>
          </p:cNvSpPr>
          <p:nvPr>
            <p:ph type="sldNum" sz="quarter" idx="12"/>
          </p:nvPr>
        </p:nvSpPr>
        <p:spPr/>
        <p:txBody>
          <a:bodyPr/>
          <a:lstStyle>
            <a:lvl1pPr>
              <a:defRPr/>
            </a:lvl1pPr>
          </a:lstStyle>
          <a:p>
            <a:pPr>
              <a:defRPr/>
            </a:pPr>
            <a:fld id="{70A2EA42-91A7-4451-AA1E-6E9F13A9AAF1}" type="slidenum">
              <a:rPr lang="it-IT" altLang="it-IT"/>
              <a:pPr>
                <a:defRPr/>
              </a:pPr>
              <a:t>‹#›</a:t>
            </a:fld>
            <a:endParaRPr lang="it-IT" alt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a:extLst/>
          </p:cNvPr>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BA0B3182-9BBD-4148-A3C8-1E33A2AE82B4}" type="datetimeFigureOut">
              <a:rPr lang="it-IT"/>
              <a:pPr>
                <a:defRPr/>
              </a:pPr>
              <a:t>16/10/2018</a:t>
            </a:fld>
            <a:endParaRPr lang="it-IT"/>
          </a:p>
        </p:txBody>
      </p:sp>
      <p:sp>
        <p:nvSpPr>
          <p:cNvPr id="5" name="Segnaposto piè di pagina 4">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it-IT"/>
          </a:p>
        </p:txBody>
      </p:sp>
      <p:sp>
        <p:nvSpPr>
          <p:cNvPr id="6" name="Segnaposto numero diapositiva 5">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F743842-55D2-4814-828F-84486885910D}" type="slidenum">
              <a:rPr lang="it-IT" altLang="it-IT"/>
              <a:pPr>
                <a:defRPr/>
              </a:pPr>
              <a:t>‹#›</a:t>
            </a:fld>
            <a:endParaRPr lang="it-IT" altLang="it-IT"/>
          </a:p>
        </p:txBody>
      </p:sp>
      <p:sp>
        <p:nvSpPr>
          <p:cNvPr id="7" name="Rettangolo 6">
            <a:extLst/>
          </p:cNvPr>
          <p:cNvSpPr/>
          <p:nvPr userDrawn="1"/>
        </p:nvSpPr>
        <p:spPr>
          <a:xfrm>
            <a:off x="0" y="0"/>
            <a:ext cx="9906000" cy="6858000"/>
          </a:xfrm>
          <a:prstGeom prst="rect">
            <a:avLst/>
          </a:prstGeom>
          <a:solidFill>
            <a:srgbClr val="0066FF">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72743" eaLnBrk="1" fontAlgn="auto" hangingPunct="1">
              <a:spcBef>
                <a:spcPts val="0"/>
              </a:spcBef>
              <a:spcAft>
                <a:spcPts val="0"/>
              </a:spcAft>
              <a:defRPr/>
            </a:pPr>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endParaRPr>
          </a:p>
        </p:txBody>
      </p:sp>
      <p:sp>
        <p:nvSpPr>
          <p:cNvPr id="8" name="Rectangle 4">
            <a:extLst/>
          </p:cNvPr>
          <p:cNvSpPr>
            <a:spLocks/>
          </p:cNvSpPr>
          <p:nvPr userDrawn="1"/>
        </p:nvSpPr>
        <p:spPr bwMode="auto">
          <a:xfrm>
            <a:off x="1" y="6499384"/>
            <a:ext cx="9777535" cy="288000"/>
          </a:xfrm>
          <a:prstGeom prst="rect">
            <a:avLst/>
          </a:prstGeom>
          <a:noFill/>
          <a:ln>
            <a:noFill/>
          </a:ln>
          <a:extLst/>
        </p:spPr>
        <p:txBody>
          <a:bodyPr lIns="0" tIns="0" rIns="0" bIns="0" anchor="ctr"/>
          <a:lstStyle/>
          <a:p>
            <a:pPr marL="180975" defTabSz="1072743" eaLnBrk="1" fontAlgn="auto" hangingPunct="1">
              <a:spcBef>
                <a:spcPts val="0"/>
              </a:spcBef>
              <a:spcAft>
                <a:spcPts val="0"/>
              </a:spcAft>
              <a:tabLst>
                <a:tab pos="809625" algn="l"/>
              </a:tabLst>
              <a:defRPr/>
            </a:pPr>
            <a:fld id="{24E8E71B-3C0F-4A93-BB1C-44FEF9F79FB1}" type="slidenum">
              <a:rPr lang="it-IT" sz="1400" b="1">
                <a:ln w="0"/>
                <a:solidFill>
                  <a:srgbClr val="FFFF00"/>
                </a:solidFill>
                <a:effectLst>
                  <a:reflection blurRad="12700" stA="50000" endPos="50000" dist="5000" dir="5400000" sy="-100000" rotWithShape="0"/>
                </a:effectLst>
                <a:latin typeface="+mn-lt"/>
                <a:cs typeface="Times New Roman" pitchFamily="18" charset="0"/>
              </a:rPr>
              <a:pPr marL="180975" defTabSz="1072743" eaLnBrk="1" fontAlgn="auto" hangingPunct="1">
                <a:spcBef>
                  <a:spcPts val="0"/>
                </a:spcBef>
                <a:spcAft>
                  <a:spcPts val="0"/>
                </a:spcAft>
                <a:tabLst>
                  <a:tab pos="809625" algn="l"/>
                </a:tabLst>
                <a:defRPr/>
              </a:pPr>
              <a:t>‹#›</a:t>
            </a:fld>
            <a:r>
              <a:rPr lang="it-IT" sz="1400" b="1" dirty="0">
                <a:ln w="0"/>
                <a:solidFill>
                  <a:srgbClr val="FFFF00"/>
                </a:solidFill>
                <a:effectLst>
                  <a:reflection blurRad="12700" stA="50000" endPos="50000" dist="5000" dir="5400000" sy="-100000" rotWithShape="0"/>
                </a:effectLst>
                <a:latin typeface="+mn-lt"/>
                <a:cs typeface="Times New Roman" pitchFamily="18" charset="0"/>
              </a:rPr>
              <a:t> / </a:t>
            </a:r>
            <a:fld id="{7B29EA20-1F50-4002-B056-4F4044C32E9D}" type="slidenum">
              <a:rPr lang="it-IT" sz="1400" b="1">
                <a:ln w="0"/>
                <a:solidFill>
                  <a:srgbClr val="FFFF00"/>
                </a:solidFill>
                <a:effectLst>
                  <a:reflection blurRad="12700" stA="50000" endPos="50000" dist="5000" dir="5400000" sy="-100000" rotWithShape="0"/>
                </a:effectLst>
                <a:latin typeface="+mn-lt"/>
                <a:cs typeface="Times New Roman" pitchFamily="18" charset="0"/>
              </a:rPr>
              <a:pPr marL="180975" defTabSz="1072743" eaLnBrk="1" fontAlgn="auto" hangingPunct="1">
                <a:spcBef>
                  <a:spcPts val="0"/>
                </a:spcBef>
                <a:spcAft>
                  <a:spcPts val="0"/>
                </a:spcAft>
                <a:tabLst>
                  <a:tab pos="809625" algn="l"/>
                </a:tabLst>
                <a:defRPr/>
              </a:pPr>
              <a:t>‹#›</a:t>
            </a:fld>
            <a:endParaRPr lang="it-IT" sz="1400" b="1" i="1" dirty="0">
              <a:ln w="0"/>
              <a:solidFill>
                <a:srgbClr val="FFFF00"/>
              </a:solidFill>
              <a:effectLst>
                <a:reflection blurRad="12700" stA="50000" endPos="50000" dist="5000" dir="5400000" sy="-100000" rotWithShape="0"/>
              </a:effectLst>
              <a:latin typeface="Century" pitchFamily="18" charset="0"/>
              <a:cs typeface="Times New Roman" pitchFamily="18" charset="0"/>
              <a:sym typeface="TeX Gyre Heros" charset="0"/>
            </a:endParaRPr>
          </a:p>
        </p:txBody>
      </p:sp>
      <p:pic>
        <p:nvPicPr>
          <p:cNvPr id="9" name="Immagine 8" descr="CFAE_03_LatDX_96dpi.png">
            <a:extLst/>
          </p:cNvPr>
          <p:cNvPicPr>
            <a:picLocks noChangeAspect="1"/>
          </p:cNvPicPr>
          <p:nvPr userDrawn="1"/>
        </p:nvPicPr>
        <p:blipFill>
          <a:blip r:embed="rId15" cstate="print"/>
          <a:stretch>
            <a:fillRect/>
          </a:stretch>
        </p:blipFill>
        <p:spPr bwMode="blackGray">
          <a:xfrm>
            <a:off x="5000661" y="12062"/>
            <a:ext cx="5024438" cy="6774524"/>
          </a:xfrm>
          <a:prstGeom prst="rect">
            <a:avLst/>
          </a:prstGeom>
          <a:noFill/>
          <a:ln>
            <a:noFill/>
          </a:ln>
          <a:effectLst/>
          <a:scene3d>
            <a:camera prst="orthographicFront">
              <a:rot lat="0" lon="0" rev="0"/>
            </a:camera>
            <a:lightRig rig="chilly" dir="t">
              <a:rot lat="0" lon="0" rev="18480000"/>
            </a:lightRig>
          </a:scene3d>
          <a:sp3d prstMaterial="clear">
            <a:bevelT h="63500"/>
          </a:sp3d>
        </p:spPr>
      </p:pic>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7.gif"/><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2000px-Flag_of_Croatia.svg.png"/>
          <p:cNvPicPr>
            <a:picLocks noChangeAspect="1"/>
          </p:cNvPicPr>
          <p:nvPr/>
        </p:nvPicPr>
        <p:blipFill>
          <a:blip r:embed="rId3" cstate="print"/>
          <a:stretch>
            <a:fillRect/>
          </a:stretch>
        </p:blipFill>
        <p:spPr>
          <a:xfrm>
            <a:off x="0" y="908720"/>
            <a:ext cx="9906000" cy="4953000"/>
          </a:xfrm>
          <a:prstGeom prst="rect">
            <a:avLst/>
          </a:prstGeom>
        </p:spPr>
      </p:pic>
      <p:pic>
        <p:nvPicPr>
          <p:cNvPr id="4098" name="Picture 1"/>
          <p:cNvPicPr>
            <a:picLocks noChangeAspect="1"/>
          </p:cNvPicPr>
          <p:nvPr/>
        </p:nvPicPr>
        <p:blipFill>
          <a:blip r:embed="rId4" cstate="print"/>
          <a:srcRect/>
          <a:stretch>
            <a:fillRect/>
          </a:stretch>
        </p:blipFill>
        <p:spPr bwMode="auto">
          <a:xfrm>
            <a:off x="-130175" y="836613"/>
            <a:ext cx="3067050" cy="4962525"/>
          </a:xfrm>
          <a:prstGeom prst="rect">
            <a:avLst/>
          </a:prstGeom>
          <a:noFill/>
          <a:ln w="9525">
            <a:noFill/>
            <a:miter lim="800000"/>
            <a:headEnd/>
            <a:tailEnd/>
          </a:ln>
        </p:spPr>
      </p:pic>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4101" name="Rectangle 5124"/>
          <p:cNvSpPr>
            <a:spLocks noChangeArrowheads="1"/>
          </p:cNvSpPr>
          <p:nvPr/>
        </p:nvSpPr>
        <p:spPr bwMode="auto">
          <a:xfrm flipV="1">
            <a:off x="915988" y="765175"/>
            <a:ext cx="8074025" cy="74613"/>
          </a:xfrm>
          <a:prstGeom prst="rect">
            <a:avLst/>
          </a:prstGeom>
          <a:gradFill rotWithShape="0">
            <a:gsLst>
              <a:gs pos="0">
                <a:srgbClr val="003366"/>
              </a:gs>
              <a:gs pos="50000">
                <a:srgbClr val="FFFFFF"/>
              </a:gs>
              <a:gs pos="100000">
                <a:srgbClr val="003366"/>
              </a:gs>
            </a:gsLst>
            <a:lin ang="0" scaled="1"/>
          </a:gradFill>
          <a:ln w="9525">
            <a:noFill/>
            <a:miter lim="800000"/>
            <a:headEnd/>
            <a:tailEnd/>
          </a:ln>
        </p:spPr>
        <p:txBody>
          <a:bodyPr wrap="none" anchor="ctr"/>
          <a:lstStyle/>
          <a:p>
            <a:endParaRPr lang="en-US" altLang="it-IT" b="1">
              <a:solidFill>
                <a:schemeClr val="bg1"/>
              </a:solidFill>
            </a:endParaRP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4104" name="Picture 2"/>
          <p:cNvPicPr>
            <a:picLocks noChangeAspect="1" noChangeArrowheads="1"/>
          </p:cNvPicPr>
          <p:nvPr/>
        </p:nvPicPr>
        <p:blipFill>
          <a:blip r:embed="rId5" cstate="print"/>
          <a:srcRect/>
          <a:stretch>
            <a:fillRect/>
          </a:stretch>
        </p:blipFill>
        <p:spPr bwMode="auto">
          <a:xfrm>
            <a:off x="273050" y="90488"/>
            <a:ext cx="579438" cy="746125"/>
          </a:xfrm>
          <a:prstGeom prst="rect">
            <a:avLst/>
          </a:prstGeom>
          <a:noFill/>
          <a:ln w="9525">
            <a:noFill/>
            <a:miter lim="800000"/>
            <a:headEnd/>
            <a:tailEnd/>
          </a:ln>
        </p:spPr>
      </p:pic>
      <p:pic>
        <p:nvPicPr>
          <p:cNvPr id="4106" name="Picture 5"/>
          <p:cNvPicPr>
            <a:picLocks noChangeAspect="1" noChangeArrowheads="1"/>
          </p:cNvPicPr>
          <p:nvPr/>
        </p:nvPicPr>
        <p:blipFill>
          <a:blip r:embed="rId6" cstate="print"/>
          <a:srcRect/>
          <a:stretch>
            <a:fillRect/>
          </a:stretch>
        </p:blipFill>
        <p:spPr bwMode="auto">
          <a:xfrm>
            <a:off x="166688" y="6154738"/>
            <a:ext cx="538162" cy="693737"/>
          </a:xfrm>
          <a:prstGeom prst="rect">
            <a:avLst/>
          </a:prstGeom>
          <a:noFill/>
          <a:ln w="9525">
            <a:noFill/>
            <a:miter lim="800000"/>
            <a:headEnd/>
            <a:tailEnd/>
          </a:ln>
        </p:spPr>
      </p:pic>
      <p:sp>
        <p:nvSpPr>
          <p:cNvPr id="30" name="Rectangle 5129">
            <a:extLst/>
          </p:cNvPr>
          <p:cNvSpPr>
            <a:spLocks noChangeArrowheads="1"/>
          </p:cNvSpPr>
          <p:nvPr/>
        </p:nvSpPr>
        <p:spPr bwMode="auto">
          <a:xfrm>
            <a:off x="0" y="4581128"/>
            <a:ext cx="9906000" cy="11303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endParaRPr lang="en-US" sz="2400" i="1" dirty="0">
              <a:solidFill>
                <a:schemeClr val="tx1"/>
              </a:solidFill>
              <a:effectLst>
                <a:outerShdw blurRad="38100" dist="38100" dir="2700000" algn="tl">
                  <a:srgbClr val="000000">
                    <a:alpha val="43137"/>
                  </a:srgbClr>
                </a:outerShdw>
              </a:effectLst>
              <a:latin typeface="+mj-lt"/>
              <a:cs typeface="+mn-cs"/>
            </a:endParaRPr>
          </a:p>
          <a:p>
            <a:pPr algn="ctr" defTabSz="833438">
              <a:lnSpc>
                <a:spcPct val="120000"/>
              </a:lnSpc>
              <a:defRPr/>
            </a:pPr>
            <a:r>
              <a:rPr lang="en-US" sz="2400" i="1" dirty="0">
                <a:solidFill>
                  <a:srgbClr val="FF0000"/>
                </a:solidFill>
                <a:effectLst>
                  <a:outerShdw blurRad="38100" dist="38100" dir="2700000" algn="tl">
                    <a:srgbClr val="000000">
                      <a:alpha val="43137"/>
                    </a:srgbClr>
                  </a:outerShdw>
                </a:effectLst>
                <a:latin typeface="+mj-lt"/>
                <a:cs typeface="+mn-cs"/>
              </a:rPr>
              <a:t>Benjamin C. </a:t>
            </a:r>
            <a:r>
              <a:rPr lang="en-US" sz="2400" i="1" dirty="0" err="1" smtClean="0">
                <a:solidFill>
                  <a:srgbClr val="FF0000"/>
                </a:solidFill>
                <a:effectLst>
                  <a:outerShdw blurRad="38100" dist="38100" dir="2700000" algn="tl">
                    <a:srgbClr val="000000">
                      <a:alpha val="43137"/>
                    </a:srgbClr>
                  </a:outerShdw>
                </a:effectLst>
                <a:latin typeface="+mj-lt"/>
                <a:cs typeface="+mn-cs"/>
              </a:rPr>
              <a:t>Pim</a:t>
            </a:r>
            <a:endParaRPr lang="en-US" sz="2400" i="1" dirty="0" smtClean="0">
              <a:solidFill>
                <a:srgbClr val="FF0000"/>
              </a:solidFill>
              <a:effectLst>
                <a:outerShdw blurRad="38100" dist="38100" dir="2700000" algn="tl">
                  <a:srgbClr val="000000">
                    <a:alpha val="43137"/>
                  </a:srgbClr>
                </a:outerShdw>
              </a:effectLst>
              <a:latin typeface="+mj-lt"/>
              <a:cs typeface="+mn-cs"/>
            </a:endParaRPr>
          </a:p>
          <a:p>
            <a:pPr algn="ctr" defTabSz="833438">
              <a:lnSpc>
                <a:spcPct val="120000"/>
              </a:lnSpc>
              <a:defRPr/>
            </a:pPr>
            <a:r>
              <a:rPr lang="en-US" sz="1800" b="0" i="1" dirty="0" smtClean="0">
                <a:solidFill>
                  <a:srgbClr val="FF0000"/>
                </a:solidFill>
                <a:effectLst>
                  <a:outerShdw blurRad="38100" dist="38100" dir="2700000" algn="tl">
                    <a:srgbClr val="000000">
                      <a:alpha val="43137"/>
                    </a:srgbClr>
                  </a:outerShdw>
                </a:effectLst>
                <a:latin typeface="+mj-lt"/>
                <a:cs typeface="+mn-cs"/>
              </a:rPr>
              <a:t>(</a:t>
            </a:r>
            <a:r>
              <a:rPr lang="en-US" sz="1800" b="0" i="1" dirty="0" err="1" smtClean="0">
                <a:solidFill>
                  <a:srgbClr val="FF0000"/>
                </a:solidFill>
                <a:effectLst>
                  <a:outerShdw blurRad="38100" dist="38100" dir="2700000" algn="tl">
                    <a:srgbClr val="000000">
                      <a:alpha val="43137"/>
                    </a:srgbClr>
                  </a:outerShdw>
                </a:effectLst>
                <a:latin typeface="+mj-lt"/>
                <a:cs typeface="+mn-cs"/>
              </a:rPr>
              <a:t>M.A.Language</a:t>
            </a:r>
            <a:r>
              <a:rPr lang="en-US" sz="1800" b="0" i="1" dirty="0" smtClean="0">
                <a:solidFill>
                  <a:srgbClr val="FF0000"/>
                </a:solidFill>
                <a:effectLst>
                  <a:outerShdw blurRad="38100" dist="38100" dir="2700000" algn="tl">
                    <a:srgbClr val="000000">
                      <a:alpha val="43137"/>
                    </a:srgbClr>
                  </a:outerShdw>
                </a:effectLst>
                <a:latin typeface="+mj-lt"/>
                <a:cs typeface="+mn-cs"/>
              </a:rPr>
              <a:t> Testing) </a:t>
            </a:r>
            <a:endParaRPr lang="en-US" sz="1800" b="0" i="1" dirty="0">
              <a:solidFill>
                <a:srgbClr val="FF0000"/>
              </a:solidFill>
              <a:effectLst>
                <a:outerShdw blurRad="38100" dist="38100" dir="2700000" algn="tl">
                  <a:srgbClr val="000000">
                    <a:alpha val="43137"/>
                  </a:srgbClr>
                </a:outerShdw>
              </a:effectLst>
              <a:latin typeface="+mj-lt"/>
              <a:cs typeface="+mn-cs"/>
            </a:endParaRPr>
          </a:p>
          <a:p>
            <a:pPr algn="ctr" defTabSz="833438">
              <a:lnSpc>
                <a:spcPct val="120000"/>
              </a:lnSpc>
              <a:defRPr/>
            </a:pPr>
            <a:endParaRPr lang="en-US" sz="2400" i="1" dirty="0">
              <a:solidFill>
                <a:schemeClr val="tx1"/>
              </a:solidFill>
              <a:effectLst>
                <a:outerShdw blurRad="38100" dist="38100" dir="2700000" algn="tl">
                  <a:srgbClr val="000000">
                    <a:alpha val="43137"/>
                  </a:srgbClr>
                </a:outerShdw>
              </a:effectLst>
              <a:latin typeface="+mj-lt"/>
              <a:cs typeface="+mn-cs"/>
            </a:endParaRPr>
          </a:p>
        </p:txBody>
      </p:sp>
      <p:sp>
        <p:nvSpPr>
          <p:cNvPr id="14" name="CasellaDiTesto 13">
            <a:extLst/>
          </p:cNvPr>
          <p:cNvSpPr txBox="1"/>
          <p:nvPr/>
        </p:nvSpPr>
        <p:spPr>
          <a:xfrm>
            <a:off x="848544" y="332656"/>
            <a:ext cx="8352928" cy="492443"/>
          </a:xfrm>
          <a:prstGeom prst="rect">
            <a:avLst/>
          </a:prstGeom>
          <a:noFill/>
        </p:spPr>
        <p:txBody>
          <a:bodyPr wrap="square">
            <a:spAutoFit/>
          </a:bodyPr>
          <a:lstStyle/>
          <a:p>
            <a:pPr algn="ctr">
              <a:defRPr/>
            </a:pPr>
            <a:r>
              <a:rPr lang="en-US" sz="2600" spc="600" dirty="0" smtClean="0">
                <a:solidFill>
                  <a:srgbClr val="1003BD"/>
                </a:solidFill>
                <a:effectLst>
                  <a:outerShdw blurRad="38100" dist="38100" dir="2700000" algn="tl">
                    <a:srgbClr val="000000">
                      <a:alpha val="43137"/>
                    </a:srgbClr>
                  </a:outerShdw>
                </a:effectLst>
                <a:latin typeface="Britannic Bold" pitchFamily="34" charset="0"/>
              </a:rPr>
              <a:t>2018 BILC PROFESSIONAL SEMINAR</a:t>
            </a:r>
            <a:endParaRPr lang="it-IT" sz="2600" spc="600" dirty="0">
              <a:solidFill>
                <a:srgbClr val="1003BD"/>
              </a:solidFill>
              <a:effectLst>
                <a:outerShdw blurRad="38100" dist="38100" dir="2700000" algn="tl">
                  <a:srgbClr val="000000">
                    <a:alpha val="43137"/>
                  </a:srgbClr>
                </a:outerShdw>
              </a:effectLst>
              <a:latin typeface="Britannic Bold" pitchFamily="34" charset="0"/>
            </a:endParaRPr>
          </a:p>
        </p:txBody>
      </p:sp>
      <p:sp>
        <p:nvSpPr>
          <p:cNvPr id="29" name="Rectangle 5129">
            <a:extLst/>
          </p:cNvPr>
          <p:cNvSpPr>
            <a:spLocks noChangeArrowheads="1"/>
          </p:cNvSpPr>
          <p:nvPr/>
        </p:nvSpPr>
        <p:spPr bwMode="auto">
          <a:xfrm>
            <a:off x="1352600" y="2592541"/>
            <a:ext cx="6970815" cy="1772563"/>
          </a:xfrm>
          <a:prstGeom prst="rect">
            <a:avLst/>
          </a:prstGeom>
          <a:solidFill>
            <a:srgbClr val="FFFF00"/>
          </a:solidFill>
          <a:ln w="9525">
            <a:solidFill>
              <a:srgbClr val="FF0000"/>
            </a:solid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GB" sz="4800" u="sng" dirty="0" smtClean="0">
                <a:solidFill>
                  <a:srgbClr val="FF0000"/>
                </a:solidFill>
                <a:effectLst>
                  <a:outerShdw blurRad="38100" dist="38100" dir="2700000" algn="tl">
                    <a:srgbClr val="000000">
                      <a:alpha val="43137"/>
                    </a:srgbClr>
                  </a:outerShdw>
                </a:effectLst>
              </a:rPr>
              <a:t>Keeping it real: Authenticity in testing</a:t>
            </a:r>
            <a:endParaRPr lang="en-US" sz="4800" i="1" spc="300"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childTnLst>
                                    <p:set>
                                      <p:cBhvr>
                                        <p:cTn id="6" dur="1" fill="hold">
                                          <p:stCondLst>
                                            <p:cond delay="0"/>
                                          </p:stCondLst>
                                        </p:cTn>
                                        <p:tgtEl>
                                          <p:spTgt spid="29">
                                            <p:bg/>
                                          </p:spTgt>
                                        </p:tgtEl>
                                        <p:attrNameLst>
                                          <p:attrName>style.visibility</p:attrName>
                                        </p:attrNameLst>
                                      </p:cBhvr>
                                      <p:to>
                                        <p:strVal val="visible"/>
                                      </p:to>
                                    </p:set>
                                    <p:anim calcmode="lin" valueType="num">
                                      <p:cBhvr>
                                        <p:cTn id="7" dur="5000" fill="hold"/>
                                        <p:tgtEl>
                                          <p:spTgt spid="29">
                                            <p:bg/>
                                          </p:spTgt>
                                        </p:tgtEl>
                                        <p:attrNameLst>
                                          <p:attrName>ppt_w</p:attrName>
                                        </p:attrNameLst>
                                      </p:cBhvr>
                                      <p:tavLst>
                                        <p:tav tm="0" fmla="#ppt_w*sin(2.5*pi*$)">
                                          <p:val>
                                            <p:fltVal val="0"/>
                                          </p:val>
                                        </p:tav>
                                        <p:tav tm="100000">
                                          <p:val>
                                            <p:fltVal val="1"/>
                                          </p:val>
                                        </p:tav>
                                      </p:tavLst>
                                    </p:anim>
                                    <p:anim calcmode="lin" valueType="num">
                                      <p:cBhvr>
                                        <p:cTn id="8" dur="5000" fill="hold"/>
                                        <p:tgtEl>
                                          <p:spTgt spid="29">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 calcmode="lin" valueType="num">
                                      <p:cBhvr>
                                        <p:cTn id="11" dur="5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12" dur="5000" fill="hold"/>
                                        <p:tgtEl>
                                          <p:spTgt spid="2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1"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19" name="Rettangolo 18">
            <a:extLst/>
          </p:cNvPr>
          <p:cNvSpPr/>
          <p:nvPr/>
        </p:nvSpPr>
        <p:spPr>
          <a:xfrm>
            <a:off x="3008784" y="4077074"/>
            <a:ext cx="6437412" cy="646331"/>
          </a:xfrm>
          <a:prstGeom prst="rect">
            <a:avLst/>
          </a:prstGeom>
        </p:spPr>
        <p:txBody>
          <a:bodyPr>
            <a:spAutoFit/>
          </a:bodyPr>
          <a:lstStyle/>
          <a:p>
            <a:pPr eaLnBrk="1" hangingPunct="1">
              <a:defRPr/>
            </a:pPr>
            <a:r>
              <a:rPr lang="it-IT" sz="3600" b="1" spc="50" dirty="0">
                <a:ln w="11430">
                  <a:solidFill>
                    <a:srgbClr val="FFFF00"/>
                  </a:solidFill>
                </a:ln>
                <a:solidFill>
                  <a:srgbClr val="FFFF00"/>
                </a:solidFill>
                <a:effectLst>
                  <a:outerShdw blurRad="76200" dist="50800" dir="5400000" algn="tl" rotWithShape="0">
                    <a:srgbClr val="000000">
                      <a:alpha val="65000"/>
                    </a:srgbClr>
                  </a:outerShdw>
                </a:effectLst>
                <a:latin typeface="Calibri"/>
                <a:cs typeface="+mn-cs"/>
              </a:rPr>
              <a:t>  </a:t>
            </a:r>
            <a:endParaRPr lang="it-IT" dirty="0">
              <a:latin typeface="Arial" charset="0"/>
              <a:cs typeface="Arial" charset="0"/>
            </a:endParaRPr>
          </a:p>
        </p:txBody>
      </p:sp>
      <p:sp>
        <p:nvSpPr>
          <p:cNvPr id="7172" name="Rectangle 5124"/>
          <p:cNvSpPr>
            <a:spLocks noChangeArrowheads="1"/>
          </p:cNvSpPr>
          <p:nvPr/>
        </p:nvSpPr>
        <p:spPr bwMode="auto">
          <a:xfrm flipV="1">
            <a:off x="915988" y="765175"/>
            <a:ext cx="8074025" cy="74613"/>
          </a:xfrm>
          <a:prstGeom prst="rect">
            <a:avLst/>
          </a:prstGeom>
          <a:gradFill rotWithShape="0">
            <a:gsLst>
              <a:gs pos="0">
                <a:srgbClr val="003366"/>
              </a:gs>
              <a:gs pos="50000">
                <a:srgbClr val="FFFFFF"/>
              </a:gs>
              <a:gs pos="100000">
                <a:srgbClr val="003366"/>
              </a:gs>
            </a:gsLst>
            <a:lin ang="0" scaled="1"/>
          </a:gradFill>
          <a:ln w="9525">
            <a:noFill/>
            <a:miter lim="800000"/>
            <a:headEnd/>
            <a:tailEnd/>
          </a:ln>
        </p:spPr>
        <p:txBody>
          <a:bodyPr wrap="none" anchor="ctr"/>
          <a:lstStyle/>
          <a:p>
            <a:endParaRPr lang="en-US" altLang="it-IT" b="1">
              <a:solidFill>
                <a:schemeClr val="bg1"/>
              </a:solidFill>
            </a:endParaRPr>
          </a:p>
        </p:txBody>
      </p:sp>
      <p:sp>
        <p:nvSpPr>
          <p:cNvPr id="18" name="Rectangle 5129">
            <a:extLst/>
          </p:cNvPr>
          <p:cNvSpPr>
            <a:spLocks noChangeArrowheads="1"/>
          </p:cNvSpPr>
          <p:nvPr/>
        </p:nvSpPr>
        <p:spPr bwMode="auto">
          <a:xfrm>
            <a:off x="757238" y="260350"/>
            <a:ext cx="8693150" cy="504825"/>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4000" i="1" dirty="0" smtClean="0">
                <a:solidFill>
                  <a:schemeClr val="tx1"/>
                </a:solidFill>
                <a:effectLst>
                  <a:outerShdw blurRad="38100" dist="38100" dir="2700000" algn="tl">
                    <a:srgbClr val="000000">
                      <a:alpha val="43137"/>
                    </a:srgbClr>
                  </a:outerShdw>
                </a:effectLst>
              </a:rPr>
              <a:t>Role-plays</a:t>
            </a: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7176" name="Picture 2"/>
          <p:cNvPicPr>
            <a:picLocks noChangeAspect="1" noChangeArrowheads="1"/>
          </p:cNvPicPr>
          <p:nvPr/>
        </p:nvPicPr>
        <p:blipFill>
          <a:blip r:embed="rId3" cstate="print"/>
          <a:srcRect/>
          <a:stretch>
            <a:fillRect/>
          </a:stretch>
        </p:blipFill>
        <p:spPr bwMode="auto">
          <a:xfrm>
            <a:off x="273050" y="90488"/>
            <a:ext cx="579438" cy="746125"/>
          </a:xfrm>
          <a:prstGeom prst="rect">
            <a:avLst/>
          </a:prstGeom>
          <a:noFill/>
          <a:ln w="9525">
            <a:noFill/>
            <a:miter lim="800000"/>
            <a:headEnd/>
            <a:tailEnd/>
          </a:ln>
        </p:spPr>
      </p:pic>
      <p:pic>
        <p:nvPicPr>
          <p:cNvPr id="7178" name="Picture 5"/>
          <p:cNvPicPr>
            <a:picLocks noChangeAspect="1" noChangeArrowheads="1"/>
          </p:cNvPicPr>
          <p:nvPr/>
        </p:nvPicPr>
        <p:blipFill>
          <a:blip r:embed="rId4" cstate="print"/>
          <a:srcRect/>
          <a:stretch>
            <a:fillRect/>
          </a:stretch>
        </p:blipFill>
        <p:spPr bwMode="auto">
          <a:xfrm>
            <a:off x="166688" y="6154738"/>
            <a:ext cx="538162" cy="693737"/>
          </a:xfrm>
          <a:prstGeom prst="rect">
            <a:avLst/>
          </a:prstGeom>
          <a:noFill/>
          <a:ln w="9525">
            <a:noFill/>
            <a:miter lim="800000"/>
            <a:headEnd/>
            <a:tailEnd/>
          </a:ln>
        </p:spPr>
      </p:pic>
      <p:pic>
        <p:nvPicPr>
          <p:cNvPr id="11" name="Immagine 10" descr="image.jpg"/>
          <p:cNvPicPr>
            <a:picLocks noChangeAspect="1"/>
          </p:cNvPicPr>
          <p:nvPr/>
        </p:nvPicPr>
        <p:blipFill>
          <a:blip r:embed="rId5" cstate="print"/>
          <a:stretch>
            <a:fillRect/>
          </a:stretch>
        </p:blipFill>
        <p:spPr>
          <a:xfrm>
            <a:off x="1928664" y="1340768"/>
            <a:ext cx="6336000" cy="3822373"/>
          </a:xfrm>
          <a:prstGeom prst="rect">
            <a:avLst/>
          </a:prstGeom>
        </p:spPr>
      </p:pic>
      <p:sp>
        <p:nvSpPr>
          <p:cNvPr id="13" name="CasellaDiTesto 12"/>
          <p:cNvSpPr txBox="1"/>
          <p:nvPr/>
        </p:nvSpPr>
        <p:spPr>
          <a:xfrm>
            <a:off x="416496" y="1340768"/>
            <a:ext cx="9217024" cy="2816156"/>
          </a:xfrm>
          <a:prstGeom prst="rect">
            <a:avLst/>
          </a:prstGeom>
          <a:solidFill>
            <a:schemeClr val="bg1"/>
          </a:solidFill>
        </p:spPr>
        <p:txBody>
          <a:bodyPr wrap="square" rtlCol="0">
            <a:spAutoFit/>
          </a:bodyPr>
          <a:lstStyle/>
          <a:p>
            <a:pPr algn="just"/>
            <a:r>
              <a:rPr lang="en-US" sz="2600" dirty="0" smtClean="0"/>
              <a:t>The role-play is used to check whether the examinee can carry out tasks that cannot be elicited by means of a conversational exchange. It also shows how the examinee functions in a real life situation in the target culture. It can serve as a level check or a probe. It is generally introduced midway through the test</a:t>
            </a:r>
            <a:r>
              <a:rPr lang="en-US" dirty="0" smtClean="0"/>
              <a:t>. </a:t>
            </a:r>
          </a:p>
          <a:p>
            <a:r>
              <a:rPr lang="it-IT" dirty="0" smtClean="0"/>
              <a:t>(LTS </a:t>
            </a:r>
            <a:r>
              <a:rPr lang="it-IT" dirty="0" err="1" smtClean="0"/>
              <a:t>Handbook</a:t>
            </a:r>
            <a:r>
              <a:rPr lang="it-IT" dirty="0" smtClean="0"/>
              <a:t>)</a:t>
            </a:r>
            <a:endParaRPr lang="it-IT" dirty="0"/>
          </a:p>
        </p:txBody>
      </p:sp>
      <p:cxnSp>
        <p:nvCxnSpPr>
          <p:cNvPr id="15" name="Connettore 1 14"/>
          <p:cNvCxnSpPr/>
          <p:nvPr/>
        </p:nvCxnSpPr>
        <p:spPr>
          <a:xfrm>
            <a:off x="4376936" y="2564904"/>
            <a:ext cx="5184576" cy="0"/>
          </a:xfrm>
          <a:prstGeom prst="line">
            <a:avLst/>
          </a:prstGeom>
          <a:ln w="63500" cmpd="sng">
            <a:solidFill>
              <a:srgbClr val="1003BD"/>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416496" y="2924944"/>
            <a:ext cx="7992888" cy="0"/>
          </a:xfrm>
          <a:prstGeom prst="line">
            <a:avLst/>
          </a:prstGeom>
          <a:ln w="63500">
            <a:solidFill>
              <a:srgbClr val="1003BD"/>
            </a:solidFill>
          </a:ln>
        </p:spPr>
        <p:style>
          <a:lnRef idx="1">
            <a:schemeClr val="accent1"/>
          </a:lnRef>
          <a:fillRef idx="0">
            <a:schemeClr val="accent1"/>
          </a:fillRef>
          <a:effectRef idx="0">
            <a:schemeClr val="accent1"/>
          </a:effectRef>
          <a:fontRef idx="minor">
            <a:schemeClr val="tx1"/>
          </a:fontRef>
        </p:style>
      </p:cxnSp>
      <p:sp>
        <p:nvSpPr>
          <p:cNvPr id="20" name="Ovale 19"/>
          <p:cNvSpPr/>
          <p:nvPr/>
        </p:nvSpPr>
        <p:spPr>
          <a:xfrm>
            <a:off x="6753200" y="2420888"/>
            <a:ext cx="2160240" cy="864096"/>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rot="20326264">
            <a:off x="7098241" y="2661784"/>
            <a:ext cx="1440160" cy="584775"/>
          </a:xfrm>
          <a:prstGeom prst="rect">
            <a:avLst/>
          </a:prstGeom>
          <a:solidFill>
            <a:schemeClr val="bg1"/>
          </a:solidFill>
          <a:ln>
            <a:solidFill>
              <a:srgbClr val="FFFF00"/>
            </a:solidFill>
          </a:ln>
        </p:spPr>
        <p:txBody>
          <a:bodyPr wrap="square" rtlCol="0">
            <a:spAutoFit/>
          </a:bodyPr>
          <a:lstStyle/>
          <a:p>
            <a:pPr algn="ctr"/>
            <a:r>
              <a:rPr lang="it-IT" sz="3200" b="1" dirty="0" smtClean="0">
                <a:solidFill>
                  <a:srgbClr val="FF0000"/>
                </a:solidFill>
                <a:effectLst>
                  <a:outerShdw blurRad="38100" dist="38100" dir="2700000" algn="tl">
                    <a:srgbClr val="000000">
                      <a:alpha val="43137"/>
                    </a:srgbClr>
                  </a:outerShdw>
                </a:effectLst>
              </a:rPr>
              <a:t>TLU</a:t>
            </a:r>
            <a:endParaRPr lang="it-IT" sz="3200" b="1" dirty="0">
              <a:solidFill>
                <a:srgbClr val="FF0000"/>
              </a:solidFill>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anim calcmode="lin" valueType="num">
                                      <p:cBhvr>
                                        <p:cTn id="19" dur="500" decel="50000" fill="hold">
                                          <p:stCondLst>
                                            <p:cond delay="0"/>
                                          </p:stCondLst>
                                        </p:cTn>
                                        <p:tgtEl>
                                          <p:spTgt spid="13">
                                            <p:bg/>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bg/>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bg/>
                                          </p:spTgt>
                                        </p:tgtEl>
                                        <p:attrNameLst>
                                          <p:attrName>ppt_w</p:attrName>
                                        </p:attrNameLst>
                                      </p:cBhvr>
                                      <p:tavLst>
                                        <p:tav tm="0">
                                          <p:val>
                                            <p:strVal val="#ppt_w*.05"/>
                                          </p:val>
                                        </p:tav>
                                        <p:tav tm="100000">
                                          <p:val>
                                            <p:strVal val="#ppt_w"/>
                                          </p:val>
                                        </p:tav>
                                      </p:tavLst>
                                    </p:anim>
                                    <p:anim calcmode="lin" valueType="num">
                                      <p:cBhvr>
                                        <p:cTn id="22" dur="1000" fill="hold"/>
                                        <p:tgtEl>
                                          <p:spTgt spid="13">
                                            <p:bg/>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bg/>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bg/>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bg/>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bg/>
                                          </p:spTgt>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p:cTn id="29" dur="500" decel="50000" fill="hold">
                                          <p:stCondLst>
                                            <p:cond delay="0"/>
                                          </p:stCondLst>
                                        </p:cTn>
                                        <p:tgtEl>
                                          <p:spTgt spid="13">
                                            <p:txEl>
                                              <p:pRg st="0" end="0"/>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3">
                                            <p:txEl>
                                              <p:pRg st="0" end="0"/>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3">
                                            <p:txEl>
                                              <p:pRg st="0" end="0"/>
                                            </p:txEl>
                                          </p:spTgt>
                                        </p:tgtEl>
                                        <p:attrNameLst>
                                          <p:attrName>ppt_w</p:attrName>
                                        </p:attrNameLst>
                                      </p:cBhvr>
                                      <p:tavLst>
                                        <p:tav tm="0">
                                          <p:val>
                                            <p:strVal val="#ppt_w*.05"/>
                                          </p:val>
                                        </p:tav>
                                        <p:tav tm="100000">
                                          <p:val>
                                            <p:strVal val="#ppt_w"/>
                                          </p:val>
                                        </p:tav>
                                      </p:tavLst>
                                    </p:anim>
                                    <p:anim calcmode="lin" valueType="num">
                                      <p:cBhvr>
                                        <p:cTn id="32" dur="1000" fill="hold"/>
                                        <p:tgtEl>
                                          <p:spTgt spid="13">
                                            <p:txEl>
                                              <p:pRg st="0" end="0"/>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3">
                                            <p:txEl>
                                              <p:pRg st="0" end="0"/>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3">
                                            <p:txEl>
                                              <p:pRg st="0" end="0"/>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3">
                                            <p:txEl>
                                              <p:pRg st="0" end="0"/>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3">
                                            <p:txEl>
                                              <p:pRg st="0" end="0"/>
                                            </p:txEl>
                                          </p:spTgt>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 calcmode="lin" valueType="num">
                                      <p:cBhvr>
                                        <p:cTn id="39" dur="500" decel="50000" fill="hold">
                                          <p:stCondLst>
                                            <p:cond delay="0"/>
                                          </p:stCondLst>
                                        </p:cTn>
                                        <p:tgtEl>
                                          <p:spTgt spid="13">
                                            <p:txEl>
                                              <p:pRg st="1" end="1"/>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3">
                                            <p:txEl>
                                              <p:pRg st="1" end="1"/>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3">
                                            <p:txEl>
                                              <p:pRg st="1" end="1"/>
                                            </p:txEl>
                                          </p:spTgt>
                                        </p:tgtEl>
                                        <p:attrNameLst>
                                          <p:attrName>ppt_w</p:attrName>
                                        </p:attrNameLst>
                                      </p:cBhvr>
                                      <p:tavLst>
                                        <p:tav tm="0">
                                          <p:val>
                                            <p:strVal val="#ppt_w*.05"/>
                                          </p:val>
                                        </p:tav>
                                        <p:tav tm="100000">
                                          <p:val>
                                            <p:strVal val="#ppt_w"/>
                                          </p:val>
                                        </p:tav>
                                      </p:tavLst>
                                    </p:anim>
                                    <p:anim calcmode="lin" valueType="num">
                                      <p:cBhvr>
                                        <p:cTn id="42" dur="1000" fill="hold"/>
                                        <p:tgtEl>
                                          <p:spTgt spid="13">
                                            <p:txEl>
                                              <p:pRg st="1" end="1"/>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3">
                                            <p:txEl>
                                              <p:pRg st="1" end="1"/>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3">
                                            <p:txEl>
                                              <p:pRg st="1" end="1"/>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3">
                                            <p:txEl>
                                              <p:pRg st="1" end="1"/>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8" presetClass="exit" presetSubtype="0" decel="100000" fill="hold" grpId="1" nodeType="clickEffect">
                                  <p:stCondLst>
                                    <p:cond delay="0"/>
                                  </p:stCondLst>
                                  <p:childTnLst>
                                    <p:anim calcmode="lin" valueType="num">
                                      <p:cBhvr>
                                        <p:cTn id="64" dur="500"/>
                                        <p:tgtEl>
                                          <p:spTgt spid="20"/>
                                        </p:tgtEl>
                                        <p:attrNameLst>
                                          <p:attrName>ppt_w</p:attrName>
                                        </p:attrNameLst>
                                      </p:cBhvr>
                                      <p:tavLst>
                                        <p:tav tm="0">
                                          <p:val>
                                            <p:strVal val="ppt_w"/>
                                          </p:val>
                                        </p:tav>
                                        <p:tav tm="100000">
                                          <p:val>
                                            <p:strVal val="ppt_w*2.5"/>
                                          </p:val>
                                        </p:tav>
                                      </p:tavLst>
                                    </p:anim>
                                    <p:anim calcmode="lin" valueType="num">
                                      <p:cBhvr>
                                        <p:cTn id="65" dur="500"/>
                                        <p:tgtEl>
                                          <p:spTgt spid="20"/>
                                        </p:tgtEl>
                                        <p:attrNameLst>
                                          <p:attrName>ppt_h</p:attrName>
                                        </p:attrNameLst>
                                      </p:cBhvr>
                                      <p:tavLst>
                                        <p:tav tm="0">
                                          <p:val>
                                            <p:strVal val="ppt_h"/>
                                          </p:val>
                                        </p:tav>
                                        <p:tav tm="100000">
                                          <p:val>
                                            <p:strVal val="ppt_h*0.01"/>
                                          </p:val>
                                        </p:tav>
                                      </p:tavLst>
                                    </p:anim>
                                    <p:anim calcmode="lin" valueType="num">
                                      <p:cBhvr>
                                        <p:cTn id="66" dur="500"/>
                                        <p:tgtEl>
                                          <p:spTgt spid="20"/>
                                        </p:tgtEl>
                                        <p:attrNameLst>
                                          <p:attrName>ppt_x</p:attrName>
                                        </p:attrNameLst>
                                      </p:cBhvr>
                                      <p:tavLst>
                                        <p:tav tm="0">
                                          <p:val>
                                            <p:strVal val="ppt_x"/>
                                          </p:val>
                                        </p:tav>
                                        <p:tav tm="100000">
                                          <p:val>
                                            <p:strVal val="ppt_x"/>
                                          </p:val>
                                        </p:tav>
                                      </p:tavLst>
                                    </p:anim>
                                    <p:anim calcmode="lin" valueType="num">
                                      <p:cBhvr>
                                        <p:cTn id="67" dur="500"/>
                                        <p:tgtEl>
                                          <p:spTgt spid="20"/>
                                        </p:tgtEl>
                                        <p:attrNameLst>
                                          <p:attrName>ppt_y</p:attrName>
                                        </p:attrNameLst>
                                      </p:cBhvr>
                                      <p:tavLst>
                                        <p:tav tm="0">
                                          <p:val>
                                            <p:strVal val="ppt_y"/>
                                          </p:val>
                                        </p:tav>
                                        <p:tav tm="100000">
                                          <p:val>
                                            <p:strVal val="ppt_h+1"/>
                                          </p:val>
                                        </p:tav>
                                      </p:tavLst>
                                    </p:anim>
                                    <p:animEffect transition="out" filter="fade">
                                      <p:cBhvr>
                                        <p:cTn id="68" dur="500"/>
                                        <p:tgtEl>
                                          <p:spTgt spid="20"/>
                                        </p:tgtEl>
                                      </p:cBhvr>
                                    </p:animEffect>
                                    <p:set>
                                      <p:cBhvr>
                                        <p:cTn id="69" dur="1" fill="hold">
                                          <p:stCondLst>
                                            <p:cond delay="499"/>
                                          </p:stCondLst>
                                        </p:cTn>
                                        <p:tgtEl>
                                          <p:spTgt spid="20"/>
                                        </p:tgtEl>
                                        <p:attrNameLst>
                                          <p:attrName>style.visibility</p:attrName>
                                        </p:attrNameLst>
                                      </p:cBhvr>
                                      <p:to>
                                        <p:strVal val="hidden"/>
                                      </p:to>
                                    </p:set>
                                  </p:childTnLst>
                                </p:cTn>
                              </p:par>
                              <p:par>
                                <p:cTn id="70" presetID="2" presetClass="entr" presetSubtype="4" fill="hold" grpId="1" nodeType="withEffect">
                                  <p:stCondLst>
                                    <p:cond delay="0"/>
                                  </p:stCondLst>
                                  <p:iterate type="lt">
                                    <p:tmPct val="0"/>
                                  </p:iterate>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ppt_x"/>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P spid="20" grpId="1" animBg="1"/>
      <p:bldP spid="2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19" name="Rettangolo 18">
            <a:extLst/>
          </p:cNvPr>
          <p:cNvSpPr/>
          <p:nvPr/>
        </p:nvSpPr>
        <p:spPr>
          <a:xfrm>
            <a:off x="3008784" y="4077074"/>
            <a:ext cx="6437412" cy="646331"/>
          </a:xfrm>
          <a:prstGeom prst="rect">
            <a:avLst/>
          </a:prstGeom>
        </p:spPr>
        <p:txBody>
          <a:bodyPr>
            <a:spAutoFit/>
          </a:bodyPr>
          <a:lstStyle/>
          <a:p>
            <a:pPr eaLnBrk="1" hangingPunct="1">
              <a:defRPr/>
            </a:pPr>
            <a:r>
              <a:rPr lang="it-IT" sz="3600" b="1" spc="50" dirty="0">
                <a:ln w="11430">
                  <a:solidFill>
                    <a:srgbClr val="FFFF00"/>
                  </a:solidFill>
                </a:ln>
                <a:solidFill>
                  <a:srgbClr val="FFFF00"/>
                </a:solidFill>
                <a:effectLst>
                  <a:outerShdw blurRad="76200" dist="50800" dir="5400000" algn="tl" rotWithShape="0">
                    <a:srgbClr val="000000">
                      <a:alpha val="65000"/>
                    </a:srgbClr>
                  </a:outerShdw>
                </a:effectLst>
                <a:latin typeface="Calibri"/>
                <a:cs typeface="+mn-cs"/>
              </a:rPr>
              <a:t>  </a:t>
            </a:r>
            <a:endParaRPr lang="it-IT" dirty="0">
              <a:latin typeface="Arial" charset="0"/>
              <a:cs typeface="Arial" charset="0"/>
            </a:endParaRPr>
          </a:p>
        </p:txBody>
      </p:sp>
      <p:sp>
        <p:nvSpPr>
          <p:cNvPr id="7172" name="Rectangle 5124"/>
          <p:cNvSpPr>
            <a:spLocks noChangeArrowheads="1"/>
          </p:cNvSpPr>
          <p:nvPr/>
        </p:nvSpPr>
        <p:spPr bwMode="auto">
          <a:xfrm flipV="1">
            <a:off x="915988" y="765175"/>
            <a:ext cx="8074025" cy="74613"/>
          </a:xfrm>
          <a:prstGeom prst="rect">
            <a:avLst/>
          </a:prstGeom>
          <a:gradFill rotWithShape="0">
            <a:gsLst>
              <a:gs pos="0">
                <a:srgbClr val="003366"/>
              </a:gs>
              <a:gs pos="50000">
                <a:srgbClr val="FFFFFF"/>
              </a:gs>
              <a:gs pos="100000">
                <a:srgbClr val="003366"/>
              </a:gs>
            </a:gsLst>
            <a:lin ang="0" scaled="1"/>
          </a:gradFill>
          <a:ln w="9525">
            <a:noFill/>
            <a:miter lim="800000"/>
            <a:headEnd/>
            <a:tailEnd/>
          </a:ln>
        </p:spPr>
        <p:txBody>
          <a:bodyPr wrap="none" anchor="ctr"/>
          <a:lstStyle/>
          <a:p>
            <a:endParaRPr lang="en-US" altLang="it-IT" b="1">
              <a:solidFill>
                <a:schemeClr val="bg1"/>
              </a:solidFill>
            </a:endParaRPr>
          </a:p>
        </p:txBody>
      </p:sp>
      <p:sp>
        <p:nvSpPr>
          <p:cNvPr id="18" name="Rectangle 5129">
            <a:extLst/>
          </p:cNvPr>
          <p:cNvSpPr>
            <a:spLocks noChangeArrowheads="1"/>
          </p:cNvSpPr>
          <p:nvPr/>
        </p:nvSpPr>
        <p:spPr bwMode="auto">
          <a:xfrm>
            <a:off x="757238" y="260350"/>
            <a:ext cx="8693150" cy="504825"/>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7176" name="Picture 2"/>
          <p:cNvPicPr>
            <a:picLocks noChangeAspect="1" noChangeArrowheads="1"/>
          </p:cNvPicPr>
          <p:nvPr/>
        </p:nvPicPr>
        <p:blipFill>
          <a:blip r:embed="rId3" cstate="print"/>
          <a:srcRect/>
          <a:stretch>
            <a:fillRect/>
          </a:stretch>
        </p:blipFill>
        <p:spPr bwMode="auto">
          <a:xfrm>
            <a:off x="273050" y="90488"/>
            <a:ext cx="579438" cy="746125"/>
          </a:xfrm>
          <a:prstGeom prst="rect">
            <a:avLst/>
          </a:prstGeom>
          <a:noFill/>
          <a:ln w="9525">
            <a:noFill/>
            <a:miter lim="800000"/>
            <a:headEnd/>
            <a:tailEnd/>
          </a:ln>
        </p:spPr>
      </p:pic>
      <p:pic>
        <p:nvPicPr>
          <p:cNvPr id="7178" name="Picture 5"/>
          <p:cNvPicPr>
            <a:picLocks noChangeAspect="1" noChangeArrowheads="1"/>
          </p:cNvPicPr>
          <p:nvPr/>
        </p:nvPicPr>
        <p:blipFill>
          <a:blip r:embed="rId4" cstate="print"/>
          <a:srcRect/>
          <a:stretch>
            <a:fillRect/>
          </a:stretch>
        </p:blipFill>
        <p:spPr bwMode="auto">
          <a:xfrm>
            <a:off x="166688" y="6154738"/>
            <a:ext cx="538162" cy="693737"/>
          </a:xfrm>
          <a:prstGeom prst="rect">
            <a:avLst/>
          </a:prstGeom>
          <a:noFill/>
          <a:ln w="9525">
            <a:noFill/>
            <a:miter lim="800000"/>
            <a:headEnd/>
            <a:tailEnd/>
          </a:ln>
        </p:spPr>
      </p:pic>
      <p:sp>
        <p:nvSpPr>
          <p:cNvPr id="11" name="Rectangle 5129">
            <a:extLst/>
          </p:cNvPr>
          <p:cNvSpPr>
            <a:spLocks noChangeArrowheads="1"/>
          </p:cNvSpPr>
          <p:nvPr/>
        </p:nvSpPr>
        <p:spPr bwMode="auto">
          <a:xfrm>
            <a:off x="1424608" y="189012"/>
            <a:ext cx="7326312" cy="6477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JTAC</a:t>
            </a:r>
            <a:r>
              <a:rPr lang="en-US" sz="2800" i="1" dirty="0" smtClean="0">
                <a:solidFill>
                  <a:schemeClr val="tx1"/>
                </a:solidFill>
                <a:effectLst>
                  <a:outerShdw blurRad="38100" dist="38100" dir="2700000" algn="tl">
                    <a:srgbClr val="000000">
                      <a:alpha val="43137"/>
                    </a:srgbClr>
                  </a:outerShdw>
                </a:effectLst>
                <a:latin typeface="+mj-lt"/>
                <a:cs typeface="+mn-cs"/>
              </a:rPr>
              <a:t> </a:t>
            </a:r>
            <a:r>
              <a:rPr lang="en-US" sz="2800" i="1" dirty="0" smtClean="0">
                <a:solidFill>
                  <a:schemeClr val="tx1"/>
                </a:solidFill>
                <a:effectLst>
                  <a:outerShdw blurRad="38100" dist="38100" dir="2700000" algn="tl">
                    <a:srgbClr val="000000">
                      <a:alpha val="43137"/>
                    </a:srgbClr>
                  </a:outerShdw>
                </a:effectLst>
              </a:rPr>
              <a:t>Role-play</a:t>
            </a:r>
          </a:p>
        </p:txBody>
      </p:sp>
      <p:pic>
        <p:nvPicPr>
          <p:cNvPr id="15" name="Immagine 14" descr="AMPLE%20STRIKE%20home%20page.jpg"/>
          <p:cNvPicPr>
            <a:picLocks noChangeAspect="1"/>
          </p:cNvPicPr>
          <p:nvPr/>
        </p:nvPicPr>
        <p:blipFill>
          <a:blip r:embed="rId5" cstate="print"/>
          <a:stretch>
            <a:fillRect/>
          </a:stretch>
        </p:blipFill>
        <p:spPr>
          <a:xfrm>
            <a:off x="3368824" y="1052736"/>
            <a:ext cx="3938560" cy="4680520"/>
          </a:xfrm>
          <a:prstGeom prst="rect">
            <a:avLst/>
          </a:prstGeom>
        </p:spPr>
      </p:pic>
      <p:pic>
        <p:nvPicPr>
          <p:cNvPr id="16" name="Immagine 15" descr="Joint-Terminal-Air-Controllers-and-A-10.jpg"/>
          <p:cNvPicPr>
            <a:picLocks noChangeAspect="1"/>
          </p:cNvPicPr>
          <p:nvPr/>
        </p:nvPicPr>
        <p:blipFill>
          <a:blip r:embed="rId6" cstate="print"/>
          <a:stretch>
            <a:fillRect/>
          </a:stretch>
        </p:blipFill>
        <p:spPr>
          <a:xfrm>
            <a:off x="1496616" y="1124744"/>
            <a:ext cx="6598314" cy="4392000"/>
          </a:xfrm>
          <a:prstGeom prst="rect">
            <a:avLst/>
          </a:prstGeom>
        </p:spPr>
      </p:pic>
      <p:pic>
        <p:nvPicPr>
          <p:cNvPr id="17" name="Immagine 16" descr="if-at-first-you-dont-succeed-call-in-an-air-strike.jpg"/>
          <p:cNvPicPr>
            <a:picLocks noChangeAspect="1"/>
          </p:cNvPicPr>
          <p:nvPr/>
        </p:nvPicPr>
        <p:blipFill>
          <a:blip r:embed="rId7" cstate="print"/>
          <a:stretch>
            <a:fillRect/>
          </a:stretch>
        </p:blipFill>
        <p:spPr>
          <a:xfrm>
            <a:off x="1568624" y="1017264"/>
            <a:ext cx="6607695" cy="47880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1+ppt_h/2"/>
                                          </p:val>
                                        </p:tav>
                                      </p:tavLst>
                                    </p:anim>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7"/>
                                        </p:tgtEl>
                                        <p:attrNameLst>
                                          <p:attrName>ppt_x</p:attrName>
                                        </p:attrNameLst>
                                      </p:cBhvr>
                                      <p:tavLst>
                                        <p:tav tm="0">
                                          <p:val>
                                            <p:strVal val="ppt_x"/>
                                          </p:val>
                                        </p:tav>
                                        <p:tav tm="100000">
                                          <p:val>
                                            <p:strVal val="ppt_x"/>
                                          </p:val>
                                        </p:tav>
                                      </p:tavLst>
                                    </p:anim>
                                    <p:anim calcmode="lin" valueType="num">
                                      <p:cBhvr additive="base">
                                        <p:cTn id="35" dur="500"/>
                                        <p:tgtEl>
                                          <p:spTgt spid="17"/>
                                        </p:tgtEl>
                                        <p:attrNameLst>
                                          <p:attrName>ppt_y</p:attrName>
                                        </p:attrNameLst>
                                      </p:cBhvr>
                                      <p:tavLst>
                                        <p:tav tm="0">
                                          <p:val>
                                            <p:strVal val="ppt_y"/>
                                          </p:val>
                                        </p:tav>
                                        <p:tav tm="100000">
                                          <p:val>
                                            <p:strVal val="1+ppt_h/2"/>
                                          </p:val>
                                        </p:tav>
                                      </p:tavLst>
                                    </p:anim>
                                    <p:set>
                                      <p:cBhvr>
                                        <p:cTn id="3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19" name="Rettangolo 18">
            <a:extLst/>
          </p:cNvPr>
          <p:cNvSpPr/>
          <p:nvPr/>
        </p:nvSpPr>
        <p:spPr>
          <a:xfrm>
            <a:off x="3008784" y="4077074"/>
            <a:ext cx="6437412" cy="646331"/>
          </a:xfrm>
          <a:prstGeom prst="rect">
            <a:avLst/>
          </a:prstGeom>
        </p:spPr>
        <p:txBody>
          <a:bodyPr>
            <a:spAutoFit/>
          </a:bodyPr>
          <a:lstStyle/>
          <a:p>
            <a:pPr eaLnBrk="1" hangingPunct="1">
              <a:defRPr/>
            </a:pPr>
            <a:r>
              <a:rPr lang="it-IT" sz="3600" b="1" spc="50" dirty="0">
                <a:ln w="11430">
                  <a:solidFill>
                    <a:srgbClr val="FFFF00"/>
                  </a:solidFill>
                </a:ln>
                <a:solidFill>
                  <a:srgbClr val="FFFF00"/>
                </a:solidFill>
                <a:effectLst>
                  <a:outerShdw blurRad="76200" dist="50800" dir="5400000" algn="tl" rotWithShape="0">
                    <a:srgbClr val="000000">
                      <a:alpha val="65000"/>
                    </a:srgbClr>
                  </a:outerShdw>
                </a:effectLst>
                <a:latin typeface="Calibri"/>
                <a:cs typeface="+mn-cs"/>
              </a:rPr>
              <a:t>  </a:t>
            </a:r>
            <a:endParaRPr lang="it-IT" dirty="0">
              <a:latin typeface="Arial" charset="0"/>
              <a:cs typeface="Arial" charset="0"/>
            </a:endParaRPr>
          </a:p>
        </p:txBody>
      </p:sp>
      <p:sp>
        <p:nvSpPr>
          <p:cNvPr id="7172" name="Rectangle 5124"/>
          <p:cNvSpPr>
            <a:spLocks noChangeArrowheads="1"/>
          </p:cNvSpPr>
          <p:nvPr/>
        </p:nvSpPr>
        <p:spPr bwMode="auto">
          <a:xfrm flipV="1">
            <a:off x="915988" y="765175"/>
            <a:ext cx="8074025" cy="74613"/>
          </a:xfrm>
          <a:prstGeom prst="rect">
            <a:avLst/>
          </a:prstGeom>
          <a:gradFill rotWithShape="0">
            <a:gsLst>
              <a:gs pos="0">
                <a:srgbClr val="003366"/>
              </a:gs>
              <a:gs pos="50000">
                <a:srgbClr val="FFFFFF"/>
              </a:gs>
              <a:gs pos="100000">
                <a:srgbClr val="003366"/>
              </a:gs>
            </a:gsLst>
            <a:lin ang="0" scaled="1"/>
          </a:gradFill>
          <a:ln w="9525">
            <a:noFill/>
            <a:miter lim="800000"/>
            <a:headEnd/>
            <a:tailEnd/>
          </a:ln>
        </p:spPr>
        <p:txBody>
          <a:bodyPr wrap="none" anchor="ctr"/>
          <a:lstStyle/>
          <a:p>
            <a:endParaRPr lang="en-US" altLang="it-IT" b="1">
              <a:solidFill>
                <a:schemeClr val="bg1"/>
              </a:solidFill>
            </a:endParaRPr>
          </a:p>
        </p:txBody>
      </p:sp>
      <p:sp>
        <p:nvSpPr>
          <p:cNvPr id="18" name="Rectangle 5129">
            <a:extLst/>
          </p:cNvPr>
          <p:cNvSpPr>
            <a:spLocks noChangeArrowheads="1"/>
          </p:cNvSpPr>
          <p:nvPr/>
        </p:nvSpPr>
        <p:spPr bwMode="auto">
          <a:xfrm>
            <a:off x="757238" y="260350"/>
            <a:ext cx="8693150" cy="504825"/>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4000" i="1" dirty="0" smtClean="0">
                <a:solidFill>
                  <a:schemeClr val="tx1"/>
                </a:solidFill>
                <a:effectLst>
                  <a:outerShdw blurRad="38100" dist="38100" dir="2700000" algn="tl">
                    <a:srgbClr val="000000">
                      <a:alpha val="43137"/>
                    </a:srgbClr>
                  </a:outerShdw>
                </a:effectLst>
              </a:rPr>
              <a:t>STANAG Role-play</a:t>
            </a:r>
            <a:endParaRPr lang="en-US" sz="4000" i="1" dirty="0">
              <a:solidFill>
                <a:schemeClr val="tx1"/>
              </a:solidFill>
              <a:effectLst>
                <a:outerShdw blurRad="38100" dist="38100" dir="2700000" algn="tl">
                  <a:srgbClr val="000000">
                    <a:alpha val="43137"/>
                  </a:srgbClr>
                </a:outerShdw>
              </a:effectLst>
            </a:endParaRP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7176" name="Picture 2"/>
          <p:cNvPicPr>
            <a:picLocks noChangeAspect="1" noChangeArrowheads="1"/>
          </p:cNvPicPr>
          <p:nvPr/>
        </p:nvPicPr>
        <p:blipFill>
          <a:blip r:embed="rId3" cstate="print"/>
          <a:srcRect/>
          <a:stretch>
            <a:fillRect/>
          </a:stretch>
        </p:blipFill>
        <p:spPr bwMode="auto">
          <a:xfrm>
            <a:off x="273050" y="90488"/>
            <a:ext cx="579438" cy="746125"/>
          </a:xfrm>
          <a:prstGeom prst="rect">
            <a:avLst/>
          </a:prstGeom>
          <a:noFill/>
          <a:ln w="9525">
            <a:noFill/>
            <a:miter lim="800000"/>
            <a:headEnd/>
            <a:tailEnd/>
          </a:ln>
        </p:spPr>
      </p:pic>
      <p:pic>
        <p:nvPicPr>
          <p:cNvPr id="7178" name="Picture 5"/>
          <p:cNvPicPr>
            <a:picLocks noChangeAspect="1" noChangeArrowheads="1"/>
          </p:cNvPicPr>
          <p:nvPr/>
        </p:nvPicPr>
        <p:blipFill>
          <a:blip r:embed="rId4" cstate="print"/>
          <a:srcRect/>
          <a:stretch>
            <a:fillRect/>
          </a:stretch>
        </p:blipFill>
        <p:spPr bwMode="auto">
          <a:xfrm>
            <a:off x="166688" y="6154738"/>
            <a:ext cx="538162" cy="693737"/>
          </a:xfrm>
          <a:prstGeom prst="rect">
            <a:avLst/>
          </a:prstGeom>
          <a:noFill/>
          <a:ln w="9525">
            <a:noFill/>
            <a:miter lim="800000"/>
            <a:headEnd/>
            <a:tailEnd/>
          </a:ln>
        </p:spPr>
      </p:pic>
      <p:pic>
        <p:nvPicPr>
          <p:cNvPr id="13" name="Immagine 12" descr="gifthorse1.jpg"/>
          <p:cNvPicPr>
            <a:picLocks noChangeAspect="1"/>
          </p:cNvPicPr>
          <p:nvPr/>
        </p:nvPicPr>
        <p:blipFill>
          <a:blip r:embed="rId5" cstate="print"/>
          <a:stretch>
            <a:fillRect/>
          </a:stretch>
        </p:blipFill>
        <p:spPr>
          <a:xfrm>
            <a:off x="2792760" y="1124744"/>
            <a:ext cx="4109719" cy="4644000"/>
          </a:xfrm>
          <a:prstGeom prst="rect">
            <a:avLst/>
          </a:prstGeom>
        </p:spPr>
      </p:pic>
      <p:pic>
        <p:nvPicPr>
          <p:cNvPr id="1026" name="Picture 2"/>
          <p:cNvPicPr>
            <a:picLocks noChangeAspect="1" noChangeArrowheads="1"/>
          </p:cNvPicPr>
          <p:nvPr/>
        </p:nvPicPr>
        <p:blipFill>
          <a:blip r:embed="rId6" cstate="print"/>
          <a:srcRect l="22310" t="68451" r="20735" b="17638"/>
          <a:stretch>
            <a:fillRect/>
          </a:stretch>
        </p:blipFill>
        <p:spPr bwMode="auto">
          <a:xfrm>
            <a:off x="127514" y="1412776"/>
            <a:ext cx="9433998" cy="3384376"/>
          </a:xfrm>
          <a:prstGeom prst="rect">
            <a:avLst/>
          </a:prstGeom>
          <a:noFill/>
          <a:ln w="9525">
            <a:noFill/>
            <a:miter lim="800000"/>
            <a:headEnd/>
            <a:tailEnd/>
          </a:ln>
          <a:effectLst>
            <a:glow rad="228600">
              <a:schemeClr val="accent1">
                <a:satMod val="175000"/>
                <a:alpha val="40000"/>
              </a:schemeClr>
            </a:glo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26"/>
                                        </p:tgtEl>
                                        <p:attrNameLst>
                                          <p:attrName>ppt_x</p:attrName>
                                        </p:attrNameLst>
                                      </p:cBhvr>
                                      <p:tavLst>
                                        <p:tav tm="0">
                                          <p:val>
                                            <p:strVal val="ppt_x"/>
                                          </p:val>
                                        </p:tav>
                                        <p:tav tm="100000">
                                          <p:val>
                                            <p:strVal val="ppt_x"/>
                                          </p:val>
                                        </p:tav>
                                      </p:tavLst>
                                    </p:anim>
                                    <p:anim calcmode="lin" valueType="num">
                                      <p:cBhvr additive="base">
                                        <p:cTn id="25" dur="500"/>
                                        <p:tgtEl>
                                          <p:spTgt spid="1026"/>
                                        </p:tgtEl>
                                        <p:attrNameLst>
                                          <p:attrName>ppt_y</p:attrName>
                                        </p:attrNameLst>
                                      </p:cBhvr>
                                      <p:tavLst>
                                        <p:tav tm="0">
                                          <p:val>
                                            <p:strVal val="ppt_y"/>
                                          </p:val>
                                        </p:tav>
                                        <p:tav tm="100000">
                                          <p:val>
                                            <p:strVal val="1+ppt_h/2"/>
                                          </p:val>
                                        </p:tav>
                                      </p:tavLst>
                                    </p:anim>
                                    <p:set>
                                      <p:cBhvr>
                                        <p:cTn id="26"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19" name="Rettangolo 18">
            <a:extLst/>
          </p:cNvPr>
          <p:cNvSpPr/>
          <p:nvPr/>
        </p:nvSpPr>
        <p:spPr>
          <a:xfrm>
            <a:off x="3008784" y="4077074"/>
            <a:ext cx="6437412" cy="646331"/>
          </a:xfrm>
          <a:prstGeom prst="rect">
            <a:avLst/>
          </a:prstGeom>
        </p:spPr>
        <p:txBody>
          <a:bodyPr>
            <a:spAutoFit/>
          </a:bodyPr>
          <a:lstStyle/>
          <a:p>
            <a:pPr eaLnBrk="1" hangingPunct="1">
              <a:defRPr/>
            </a:pPr>
            <a:r>
              <a:rPr lang="it-IT" sz="3600" b="1" spc="50" dirty="0">
                <a:ln w="11430">
                  <a:solidFill>
                    <a:srgbClr val="FFFF00"/>
                  </a:solidFill>
                </a:ln>
                <a:solidFill>
                  <a:srgbClr val="FFFF00"/>
                </a:solidFill>
                <a:effectLst>
                  <a:outerShdw blurRad="76200" dist="50800" dir="5400000" algn="tl" rotWithShape="0">
                    <a:srgbClr val="000000">
                      <a:alpha val="65000"/>
                    </a:srgbClr>
                  </a:outerShdw>
                </a:effectLst>
                <a:latin typeface="Calibri"/>
                <a:cs typeface="+mn-cs"/>
              </a:rPr>
              <a:t>  </a:t>
            </a:r>
            <a:endParaRPr lang="it-IT" dirty="0">
              <a:latin typeface="Arial" charset="0"/>
              <a:cs typeface="Arial" charset="0"/>
            </a:endParaRPr>
          </a:p>
        </p:txBody>
      </p:sp>
      <p:sp>
        <p:nvSpPr>
          <p:cNvPr id="7172" name="Rectangle 5124"/>
          <p:cNvSpPr>
            <a:spLocks noChangeArrowheads="1"/>
          </p:cNvSpPr>
          <p:nvPr/>
        </p:nvSpPr>
        <p:spPr bwMode="auto">
          <a:xfrm flipV="1">
            <a:off x="915988" y="765175"/>
            <a:ext cx="8074025" cy="74613"/>
          </a:xfrm>
          <a:prstGeom prst="rect">
            <a:avLst/>
          </a:prstGeom>
          <a:gradFill rotWithShape="0">
            <a:gsLst>
              <a:gs pos="0">
                <a:srgbClr val="003366"/>
              </a:gs>
              <a:gs pos="50000">
                <a:srgbClr val="FFFFFF"/>
              </a:gs>
              <a:gs pos="100000">
                <a:srgbClr val="003366"/>
              </a:gs>
            </a:gsLst>
            <a:lin ang="0" scaled="1"/>
          </a:gradFill>
          <a:ln w="9525">
            <a:noFill/>
            <a:miter lim="800000"/>
            <a:headEnd/>
            <a:tailEnd/>
          </a:ln>
        </p:spPr>
        <p:txBody>
          <a:bodyPr wrap="none" anchor="ctr"/>
          <a:lstStyle/>
          <a:p>
            <a:endParaRPr lang="en-US" altLang="it-IT" b="1">
              <a:solidFill>
                <a:schemeClr val="bg1"/>
              </a:solidFill>
            </a:endParaRPr>
          </a:p>
        </p:txBody>
      </p:sp>
      <p:sp>
        <p:nvSpPr>
          <p:cNvPr id="18" name="Rectangle 5129">
            <a:extLst/>
          </p:cNvPr>
          <p:cNvSpPr>
            <a:spLocks noChangeArrowheads="1"/>
          </p:cNvSpPr>
          <p:nvPr/>
        </p:nvSpPr>
        <p:spPr bwMode="auto">
          <a:xfrm>
            <a:off x="757238" y="0"/>
            <a:ext cx="8693150" cy="765175"/>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7176" name="Picture 2"/>
          <p:cNvPicPr>
            <a:picLocks noChangeAspect="1" noChangeArrowheads="1"/>
          </p:cNvPicPr>
          <p:nvPr/>
        </p:nvPicPr>
        <p:blipFill>
          <a:blip r:embed="rId3" cstate="print"/>
          <a:srcRect/>
          <a:stretch>
            <a:fillRect/>
          </a:stretch>
        </p:blipFill>
        <p:spPr bwMode="auto">
          <a:xfrm>
            <a:off x="273050" y="90488"/>
            <a:ext cx="579438" cy="746125"/>
          </a:xfrm>
          <a:prstGeom prst="rect">
            <a:avLst/>
          </a:prstGeom>
          <a:noFill/>
          <a:ln w="9525">
            <a:noFill/>
            <a:miter lim="800000"/>
            <a:headEnd/>
            <a:tailEnd/>
          </a:ln>
        </p:spPr>
      </p:pic>
      <p:pic>
        <p:nvPicPr>
          <p:cNvPr id="7178" name="Picture 5"/>
          <p:cNvPicPr>
            <a:picLocks noChangeAspect="1" noChangeArrowheads="1"/>
          </p:cNvPicPr>
          <p:nvPr/>
        </p:nvPicPr>
        <p:blipFill>
          <a:blip r:embed="rId4" cstate="print"/>
          <a:srcRect/>
          <a:stretch>
            <a:fillRect/>
          </a:stretch>
        </p:blipFill>
        <p:spPr bwMode="auto">
          <a:xfrm>
            <a:off x="166688" y="6154738"/>
            <a:ext cx="538162" cy="693737"/>
          </a:xfrm>
          <a:prstGeom prst="rect">
            <a:avLst/>
          </a:prstGeom>
          <a:noFill/>
          <a:ln w="9525">
            <a:noFill/>
            <a:miter lim="800000"/>
            <a:headEnd/>
            <a:tailEnd/>
          </a:ln>
        </p:spPr>
      </p:pic>
      <p:pic>
        <p:nvPicPr>
          <p:cNvPr id="11" name="Immagine 10" descr="maxresdefault.jpg"/>
          <p:cNvPicPr>
            <a:picLocks noChangeAspect="1"/>
          </p:cNvPicPr>
          <p:nvPr/>
        </p:nvPicPr>
        <p:blipFill>
          <a:blip r:embed="rId5" cstate="print"/>
          <a:stretch>
            <a:fillRect/>
          </a:stretch>
        </p:blipFill>
        <p:spPr>
          <a:xfrm>
            <a:off x="704528" y="980728"/>
            <a:ext cx="8512000" cy="4788000"/>
          </a:xfrm>
          <a:prstGeom prst="rect">
            <a:avLst/>
          </a:prstGeom>
        </p:spPr>
      </p:pic>
      <p:sp>
        <p:nvSpPr>
          <p:cNvPr id="13" name="CasellaDiTesto 12"/>
          <p:cNvSpPr txBox="1"/>
          <p:nvPr/>
        </p:nvSpPr>
        <p:spPr>
          <a:xfrm>
            <a:off x="632520" y="980728"/>
            <a:ext cx="8496944" cy="1077218"/>
          </a:xfrm>
          <a:prstGeom prst="rect">
            <a:avLst/>
          </a:prstGeom>
          <a:solidFill>
            <a:schemeClr val="bg1"/>
          </a:solidFill>
        </p:spPr>
        <p:txBody>
          <a:bodyPr wrap="square" rtlCol="0">
            <a:spAutoFit/>
          </a:bodyPr>
          <a:lstStyle/>
          <a:p>
            <a:r>
              <a:rPr lang="it-IT" sz="3200" dirty="0" smtClean="0"/>
              <a:t>“I’m </a:t>
            </a:r>
            <a:r>
              <a:rPr lang="it-IT" sz="3200" dirty="0" err="1" smtClean="0"/>
              <a:t>not</a:t>
            </a:r>
            <a:r>
              <a:rPr lang="it-IT" sz="3200" dirty="0" smtClean="0"/>
              <a:t> a </a:t>
            </a:r>
            <a:r>
              <a:rPr lang="it-IT" sz="3200" dirty="0" err="1" smtClean="0"/>
              <a:t>qualified</a:t>
            </a:r>
            <a:r>
              <a:rPr lang="it-IT" sz="3200" dirty="0" smtClean="0"/>
              <a:t> JTAC </a:t>
            </a:r>
            <a:r>
              <a:rPr lang="it-IT" sz="3200" dirty="0" err="1" smtClean="0"/>
              <a:t>yet</a:t>
            </a:r>
            <a:r>
              <a:rPr lang="it-IT" sz="3200" dirty="0" smtClean="0"/>
              <a:t>, </a:t>
            </a:r>
            <a:r>
              <a:rPr lang="it-IT" sz="3200" dirty="0" err="1" smtClean="0"/>
              <a:t>but</a:t>
            </a:r>
            <a:r>
              <a:rPr lang="it-IT" sz="3200" dirty="0" smtClean="0"/>
              <a:t>  I </a:t>
            </a:r>
            <a:r>
              <a:rPr lang="it-IT" sz="3200" dirty="0" err="1" smtClean="0"/>
              <a:t>feel</a:t>
            </a:r>
            <a:r>
              <a:rPr lang="it-IT" sz="3200" dirty="0" smtClean="0"/>
              <a:t> more </a:t>
            </a:r>
            <a:r>
              <a:rPr lang="it-IT" sz="3200" dirty="0" err="1" smtClean="0"/>
              <a:t>prepared</a:t>
            </a:r>
            <a:r>
              <a:rPr lang="it-IT" sz="3200" dirty="0" smtClean="0"/>
              <a:t> </a:t>
            </a:r>
            <a:r>
              <a:rPr lang="it-IT" sz="3200" dirty="0" err="1" smtClean="0"/>
              <a:t>to</a:t>
            </a:r>
            <a:r>
              <a:rPr lang="it-IT" sz="3200" dirty="0" smtClean="0"/>
              <a:t> do the </a:t>
            </a:r>
            <a:r>
              <a:rPr lang="it-IT" sz="3200" dirty="0" err="1" smtClean="0"/>
              <a:t>course</a:t>
            </a:r>
            <a:r>
              <a:rPr lang="it-IT" sz="3200" dirty="0" smtClean="0"/>
              <a:t> in </a:t>
            </a:r>
            <a:r>
              <a:rPr lang="it-IT" sz="3200" dirty="0" err="1" smtClean="0"/>
              <a:t>September</a:t>
            </a:r>
            <a:r>
              <a:rPr lang="it-IT" sz="3200" dirty="0" smtClean="0"/>
              <a:t>”</a:t>
            </a:r>
            <a:endParaRPr lang="it-IT" sz="3200" dirty="0"/>
          </a:p>
        </p:txBody>
      </p:sp>
      <p:sp>
        <p:nvSpPr>
          <p:cNvPr id="14" name="CasellaDiTesto 13"/>
          <p:cNvSpPr txBox="1"/>
          <p:nvPr/>
        </p:nvSpPr>
        <p:spPr>
          <a:xfrm>
            <a:off x="704528" y="2564904"/>
            <a:ext cx="8784976" cy="584775"/>
          </a:xfrm>
          <a:prstGeom prst="rect">
            <a:avLst/>
          </a:prstGeom>
          <a:solidFill>
            <a:schemeClr val="bg1"/>
          </a:solidFill>
        </p:spPr>
        <p:txBody>
          <a:bodyPr wrap="square" rtlCol="0">
            <a:spAutoFit/>
          </a:bodyPr>
          <a:lstStyle/>
          <a:p>
            <a:r>
              <a:rPr lang="it-IT" sz="3200" dirty="0" smtClean="0"/>
              <a:t>“I </a:t>
            </a:r>
            <a:r>
              <a:rPr lang="it-IT" sz="3200" dirty="0" err="1" smtClean="0"/>
              <a:t>felt</a:t>
            </a:r>
            <a:r>
              <a:rPr lang="it-IT" sz="3200" dirty="0" smtClean="0"/>
              <a:t> </a:t>
            </a:r>
            <a:r>
              <a:rPr lang="it-IT" sz="3200" dirty="0" err="1" smtClean="0"/>
              <a:t>confident</a:t>
            </a:r>
            <a:r>
              <a:rPr lang="it-IT" sz="3200" dirty="0" smtClean="0"/>
              <a:t> </a:t>
            </a:r>
            <a:r>
              <a:rPr lang="it-IT" sz="3200" dirty="0" err="1" smtClean="0"/>
              <a:t>because</a:t>
            </a:r>
            <a:r>
              <a:rPr lang="it-IT" sz="3200" dirty="0" smtClean="0"/>
              <a:t> I </a:t>
            </a:r>
            <a:r>
              <a:rPr lang="it-IT" sz="3200" dirty="0" err="1" smtClean="0"/>
              <a:t>knew</a:t>
            </a:r>
            <a:r>
              <a:rPr lang="it-IT" sz="3200" dirty="0" smtClean="0"/>
              <a:t> the right </a:t>
            </a:r>
            <a:r>
              <a:rPr lang="it-IT" sz="3200" dirty="0" err="1" smtClean="0"/>
              <a:t>words</a:t>
            </a:r>
            <a:r>
              <a:rPr lang="it-IT" sz="3200" dirty="0" smtClean="0"/>
              <a:t>”</a:t>
            </a:r>
            <a:endParaRPr lang="it-IT" sz="3200" dirty="0"/>
          </a:p>
        </p:txBody>
      </p:sp>
      <p:sp>
        <p:nvSpPr>
          <p:cNvPr id="15" name="CasellaDiTesto 14"/>
          <p:cNvSpPr txBox="1"/>
          <p:nvPr/>
        </p:nvSpPr>
        <p:spPr>
          <a:xfrm>
            <a:off x="704528" y="3645024"/>
            <a:ext cx="8856984" cy="584775"/>
          </a:xfrm>
          <a:prstGeom prst="rect">
            <a:avLst/>
          </a:prstGeom>
          <a:solidFill>
            <a:schemeClr val="bg1"/>
          </a:solidFill>
        </p:spPr>
        <p:txBody>
          <a:bodyPr wrap="square" rtlCol="0">
            <a:spAutoFit/>
          </a:bodyPr>
          <a:lstStyle/>
          <a:p>
            <a:r>
              <a:rPr lang="it-IT" sz="3200" dirty="0" smtClean="0"/>
              <a:t>“I </a:t>
            </a:r>
            <a:r>
              <a:rPr lang="it-IT" sz="3200" dirty="0" err="1" smtClean="0"/>
              <a:t>felt</a:t>
            </a:r>
            <a:r>
              <a:rPr lang="it-IT" sz="3200" dirty="0" smtClean="0"/>
              <a:t> the ‘talk-on’ </a:t>
            </a:r>
            <a:r>
              <a:rPr lang="it-IT" sz="3200" dirty="0" err="1" smtClean="0"/>
              <a:t>tested</a:t>
            </a:r>
            <a:r>
              <a:rPr lang="it-IT" sz="3200" dirty="0" smtClean="0"/>
              <a:t> part </a:t>
            </a:r>
            <a:r>
              <a:rPr lang="it-IT" sz="3200" dirty="0" err="1" smtClean="0"/>
              <a:t>of</a:t>
            </a:r>
            <a:r>
              <a:rPr lang="it-IT" sz="3200" dirty="0" smtClean="0"/>
              <a:t> </a:t>
            </a:r>
            <a:r>
              <a:rPr lang="it-IT" sz="3200" dirty="0" err="1" smtClean="0"/>
              <a:t>my</a:t>
            </a:r>
            <a:r>
              <a:rPr lang="it-IT" sz="3200" dirty="0" smtClean="0"/>
              <a:t> </a:t>
            </a:r>
            <a:r>
              <a:rPr lang="it-IT" sz="3200" dirty="0" err="1" smtClean="0"/>
              <a:t>real</a:t>
            </a:r>
            <a:r>
              <a:rPr lang="it-IT" sz="3200" dirty="0" smtClean="0"/>
              <a:t> job”</a:t>
            </a:r>
            <a:endParaRPr lang="it-IT" sz="3200" dirty="0"/>
          </a:p>
        </p:txBody>
      </p:sp>
      <p:sp>
        <p:nvSpPr>
          <p:cNvPr id="16" name="CasellaDiTesto 15"/>
          <p:cNvSpPr txBox="1"/>
          <p:nvPr/>
        </p:nvSpPr>
        <p:spPr>
          <a:xfrm>
            <a:off x="704528" y="4797152"/>
            <a:ext cx="8640960" cy="584775"/>
          </a:xfrm>
          <a:prstGeom prst="rect">
            <a:avLst/>
          </a:prstGeom>
          <a:solidFill>
            <a:schemeClr val="bg1"/>
          </a:solidFill>
        </p:spPr>
        <p:txBody>
          <a:bodyPr wrap="square" rtlCol="0">
            <a:spAutoFit/>
          </a:bodyPr>
          <a:lstStyle/>
          <a:p>
            <a:r>
              <a:rPr lang="it-IT" sz="3200" dirty="0" smtClean="0"/>
              <a:t>“</a:t>
            </a:r>
            <a:r>
              <a:rPr lang="it-IT" sz="3200" dirty="0" err="1" smtClean="0"/>
              <a:t>It</a:t>
            </a:r>
            <a:r>
              <a:rPr lang="it-IT" sz="3200" dirty="0" smtClean="0"/>
              <a:t> </a:t>
            </a:r>
            <a:r>
              <a:rPr lang="it-IT" sz="3200" dirty="0" err="1" smtClean="0"/>
              <a:t>felt</a:t>
            </a:r>
            <a:r>
              <a:rPr lang="it-IT" sz="3200" dirty="0" smtClean="0"/>
              <a:t> </a:t>
            </a:r>
            <a:r>
              <a:rPr lang="it-IT" sz="3200" dirty="0" err="1" smtClean="0"/>
              <a:t>real</a:t>
            </a:r>
            <a:r>
              <a:rPr lang="it-IT" sz="3200" dirty="0" smtClean="0"/>
              <a:t> </a:t>
            </a:r>
            <a:r>
              <a:rPr lang="it-IT" sz="3200" dirty="0" err="1" smtClean="0"/>
              <a:t>speaking</a:t>
            </a:r>
            <a:r>
              <a:rPr lang="it-IT" sz="3200" dirty="0" smtClean="0"/>
              <a:t> </a:t>
            </a:r>
            <a:r>
              <a:rPr lang="it-IT" sz="3200" dirty="0" err="1" smtClean="0"/>
              <a:t>to</a:t>
            </a:r>
            <a:r>
              <a:rPr lang="it-IT" sz="3200" dirty="0" smtClean="0"/>
              <a:t> a CAS </a:t>
            </a:r>
            <a:r>
              <a:rPr lang="it-IT" sz="3200" dirty="0" err="1" smtClean="0"/>
              <a:t>pilot</a:t>
            </a:r>
            <a:r>
              <a:rPr lang="it-IT" sz="3200" dirty="0" smtClean="0"/>
              <a:t>”</a:t>
            </a:r>
            <a:endParaRPr lang="it-IT" sz="3200" dirty="0"/>
          </a:p>
        </p:txBody>
      </p:sp>
      <p:sp>
        <p:nvSpPr>
          <p:cNvPr id="17" name="Rettangolo 16"/>
          <p:cNvSpPr/>
          <p:nvPr/>
        </p:nvSpPr>
        <p:spPr>
          <a:xfrm>
            <a:off x="488504" y="980728"/>
            <a:ext cx="8856984" cy="4896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632520" y="3573016"/>
            <a:ext cx="8784976" cy="1569660"/>
          </a:xfrm>
          <a:prstGeom prst="rect">
            <a:avLst/>
          </a:prstGeom>
          <a:noFill/>
        </p:spPr>
        <p:txBody>
          <a:bodyPr wrap="square" rtlCol="0">
            <a:spAutoFit/>
          </a:bodyPr>
          <a:lstStyle/>
          <a:p>
            <a:r>
              <a:rPr lang="it-IT" sz="3200" dirty="0" smtClean="0"/>
              <a:t>“I </a:t>
            </a:r>
            <a:r>
              <a:rPr lang="it-IT" sz="3200" dirty="0" err="1" smtClean="0"/>
              <a:t>have</a:t>
            </a:r>
            <a:r>
              <a:rPr lang="it-IT" sz="3200" dirty="0" smtClean="0"/>
              <a:t> </a:t>
            </a:r>
            <a:r>
              <a:rPr lang="it-IT" sz="3200" dirty="0" err="1" smtClean="0"/>
              <a:t>never</a:t>
            </a:r>
            <a:r>
              <a:rPr lang="it-IT" sz="3200" dirty="0" smtClean="0"/>
              <a:t> </a:t>
            </a:r>
            <a:r>
              <a:rPr lang="it-IT" sz="3200" dirty="0" err="1" smtClean="0"/>
              <a:t>experienced</a:t>
            </a:r>
            <a:r>
              <a:rPr lang="it-IT" sz="3200" dirty="0" smtClean="0"/>
              <a:t> </a:t>
            </a:r>
            <a:r>
              <a:rPr lang="it-IT" sz="3200" dirty="0" err="1" smtClean="0"/>
              <a:t>anything</a:t>
            </a:r>
            <a:r>
              <a:rPr lang="it-IT" sz="3200" dirty="0" smtClean="0"/>
              <a:t> </a:t>
            </a:r>
            <a:r>
              <a:rPr lang="it-IT" sz="3200" dirty="0" err="1" smtClean="0"/>
              <a:t>like</a:t>
            </a:r>
            <a:r>
              <a:rPr lang="it-IT" sz="3200" dirty="0" smtClean="0"/>
              <a:t> </a:t>
            </a:r>
            <a:r>
              <a:rPr lang="it-IT" sz="3200" dirty="0" err="1" smtClean="0"/>
              <a:t>this</a:t>
            </a:r>
            <a:r>
              <a:rPr lang="it-IT" sz="3200" dirty="0" smtClean="0"/>
              <a:t> – so </a:t>
            </a:r>
            <a:r>
              <a:rPr lang="it-IT" sz="3200" dirty="0" err="1" smtClean="0"/>
              <a:t>to</a:t>
            </a:r>
            <a:r>
              <a:rPr lang="it-IT" sz="3200" dirty="0" smtClean="0"/>
              <a:t> </a:t>
            </a:r>
            <a:r>
              <a:rPr lang="it-IT" sz="3200" dirty="0" err="1" smtClean="0"/>
              <a:t>be</a:t>
            </a:r>
            <a:r>
              <a:rPr lang="it-IT" sz="3200" dirty="0" smtClean="0"/>
              <a:t> </a:t>
            </a:r>
            <a:r>
              <a:rPr lang="it-IT" sz="3200" dirty="0" err="1" smtClean="0"/>
              <a:t>honest</a:t>
            </a:r>
            <a:r>
              <a:rPr lang="it-IT" sz="3200" dirty="0" smtClean="0"/>
              <a:t> I </a:t>
            </a:r>
            <a:r>
              <a:rPr lang="it-IT" sz="3200" dirty="0" err="1" smtClean="0"/>
              <a:t>didn</a:t>
            </a:r>
            <a:r>
              <a:rPr lang="it-IT" sz="3200" dirty="0" smtClean="0"/>
              <a:t>’t </a:t>
            </a:r>
            <a:r>
              <a:rPr lang="it-IT" sz="3200" dirty="0" err="1" smtClean="0"/>
              <a:t>know</a:t>
            </a:r>
            <a:r>
              <a:rPr lang="it-IT" sz="3200" dirty="0" smtClean="0"/>
              <a:t> </a:t>
            </a:r>
            <a:r>
              <a:rPr lang="it-IT" sz="3200" dirty="0" err="1" smtClean="0"/>
              <a:t>what</a:t>
            </a:r>
            <a:r>
              <a:rPr lang="it-IT" sz="3200" dirty="0" smtClean="0"/>
              <a:t> </a:t>
            </a:r>
            <a:r>
              <a:rPr lang="it-IT" sz="3200" dirty="0" err="1" smtClean="0"/>
              <a:t>to</a:t>
            </a:r>
            <a:r>
              <a:rPr lang="it-IT" sz="3200" dirty="0" smtClean="0"/>
              <a:t> </a:t>
            </a:r>
            <a:r>
              <a:rPr lang="it-IT" sz="3200" dirty="0" err="1" smtClean="0"/>
              <a:t>say</a:t>
            </a:r>
            <a:r>
              <a:rPr lang="it-IT" sz="3200" dirty="0" smtClean="0"/>
              <a:t>.. </a:t>
            </a:r>
            <a:r>
              <a:rPr lang="it-IT" sz="3200" dirty="0" err="1" smtClean="0"/>
              <a:t>It</a:t>
            </a:r>
            <a:r>
              <a:rPr lang="it-IT" sz="3200" dirty="0" smtClean="0"/>
              <a:t> </a:t>
            </a:r>
            <a:r>
              <a:rPr lang="it-IT" sz="3200" dirty="0" err="1" smtClean="0"/>
              <a:t>felt</a:t>
            </a:r>
            <a:r>
              <a:rPr lang="it-IT" sz="3200" dirty="0" smtClean="0"/>
              <a:t> a bit </a:t>
            </a:r>
            <a:r>
              <a:rPr lang="it-IT" sz="3200" dirty="0" err="1" smtClean="0"/>
              <a:t>like</a:t>
            </a:r>
            <a:r>
              <a:rPr lang="it-IT" sz="3200" dirty="0" smtClean="0"/>
              <a:t> </a:t>
            </a:r>
            <a:r>
              <a:rPr lang="it-IT" sz="3200" dirty="0" err="1" smtClean="0"/>
              <a:t>acting</a:t>
            </a:r>
            <a:r>
              <a:rPr lang="it-IT" sz="3200" dirty="0" smtClean="0"/>
              <a:t>”</a:t>
            </a:r>
            <a:endParaRPr lang="it-IT" sz="3200" dirty="0"/>
          </a:p>
        </p:txBody>
      </p:sp>
      <p:sp>
        <p:nvSpPr>
          <p:cNvPr id="21" name="CasellaDiTesto 20"/>
          <p:cNvSpPr txBox="1"/>
          <p:nvPr/>
        </p:nvSpPr>
        <p:spPr>
          <a:xfrm>
            <a:off x="704528" y="5085184"/>
            <a:ext cx="5472608" cy="584775"/>
          </a:xfrm>
          <a:prstGeom prst="rect">
            <a:avLst/>
          </a:prstGeom>
          <a:noFill/>
        </p:spPr>
        <p:txBody>
          <a:bodyPr wrap="square" rtlCol="0">
            <a:spAutoFit/>
          </a:bodyPr>
          <a:lstStyle/>
          <a:p>
            <a:r>
              <a:rPr lang="it-IT" sz="3200" dirty="0" smtClean="0"/>
              <a:t>“I </a:t>
            </a:r>
            <a:r>
              <a:rPr lang="it-IT" sz="3200" dirty="0" err="1" smtClean="0"/>
              <a:t>felt</a:t>
            </a:r>
            <a:r>
              <a:rPr lang="it-IT" sz="3200" dirty="0" smtClean="0"/>
              <a:t> </a:t>
            </a:r>
            <a:r>
              <a:rPr lang="it-IT" sz="3200" dirty="0" err="1" smtClean="0"/>
              <a:t>stupid</a:t>
            </a:r>
            <a:r>
              <a:rPr lang="it-IT" sz="3200" dirty="0" smtClean="0"/>
              <a:t>”</a:t>
            </a:r>
            <a:endParaRPr lang="it-IT" sz="3200" dirty="0"/>
          </a:p>
        </p:txBody>
      </p:sp>
      <p:sp>
        <p:nvSpPr>
          <p:cNvPr id="22" name="CasellaDiTesto 21"/>
          <p:cNvSpPr txBox="1"/>
          <p:nvPr/>
        </p:nvSpPr>
        <p:spPr>
          <a:xfrm>
            <a:off x="488504" y="2492896"/>
            <a:ext cx="9129464" cy="1077218"/>
          </a:xfrm>
          <a:prstGeom prst="rect">
            <a:avLst/>
          </a:prstGeom>
          <a:noFill/>
        </p:spPr>
        <p:txBody>
          <a:bodyPr wrap="square" rtlCol="0">
            <a:spAutoFit/>
          </a:bodyPr>
          <a:lstStyle/>
          <a:p>
            <a:r>
              <a:rPr lang="it-IT" sz="3200" dirty="0" smtClean="0"/>
              <a:t>“</a:t>
            </a:r>
            <a:r>
              <a:rPr lang="it-IT" sz="3200" dirty="0" err="1" smtClean="0"/>
              <a:t>With</a:t>
            </a:r>
            <a:r>
              <a:rPr lang="it-IT" sz="3200" dirty="0" smtClean="0"/>
              <a:t> </a:t>
            </a:r>
            <a:r>
              <a:rPr lang="it-IT" sz="3200" dirty="0" err="1" smtClean="0"/>
              <a:t>all</a:t>
            </a:r>
            <a:r>
              <a:rPr lang="it-IT" sz="3200" dirty="0" smtClean="0"/>
              <a:t> </a:t>
            </a:r>
            <a:r>
              <a:rPr lang="it-IT" sz="3200" dirty="0" err="1" smtClean="0"/>
              <a:t>respect</a:t>
            </a:r>
            <a:r>
              <a:rPr lang="it-IT" sz="3200" dirty="0" smtClean="0"/>
              <a:t>, I </a:t>
            </a:r>
            <a:r>
              <a:rPr lang="it-IT" sz="3200" dirty="0" err="1" smtClean="0"/>
              <a:t>fail</a:t>
            </a:r>
            <a:r>
              <a:rPr lang="it-IT" sz="3200" dirty="0" smtClean="0"/>
              <a:t> </a:t>
            </a:r>
            <a:r>
              <a:rPr lang="it-IT" sz="3200" dirty="0" err="1" smtClean="0"/>
              <a:t>to</a:t>
            </a:r>
            <a:r>
              <a:rPr lang="it-IT" sz="3200" dirty="0" smtClean="0"/>
              <a:t> </a:t>
            </a:r>
            <a:r>
              <a:rPr lang="it-IT" sz="3200" dirty="0" err="1" smtClean="0"/>
              <a:t>see</a:t>
            </a:r>
            <a:r>
              <a:rPr lang="it-IT" sz="3200" dirty="0" smtClean="0"/>
              <a:t> the link </a:t>
            </a:r>
            <a:r>
              <a:rPr lang="it-IT" sz="3200" dirty="0" err="1" smtClean="0"/>
              <a:t>between</a:t>
            </a:r>
            <a:r>
              <a:rPr lang="it-IT" sz="3200" dirty="0" smtClean="0"/>
              <a:t> </a:t>
            </a:r>
            <a:r>
              <a:rPr lang="it-IT" sz="3200" dirty="0" err="1" smtClean="0"/>
              <a:t>this</a:t>
            </a:r>
            <a:r>
              <a:rPr lang="it-IT" sz="3200" dirty="0" smtClean="0"/>
              <a:t> and </a:t>
            </a:r>
            <a:r>
              <a:rPr lang="it-IT" sz="3200" dirty="0" err="1" smtClean="0"/>
              <a:t>my</a:t>
            </a:r>
            <a:r>
              <a:rPr lang="it-IT" sz="3200" dirty="0" smtClean="0"/>
              <a:t> future work”</a:t>
            </a:r>
            <a:endParaRPr lang="it-IT" sz="3200" dirty="0"/>
          </a:p>
        </p:txBody>
      </p:sp>
      <p:sp>
        <p:nvSpPr>
          <p:cNvPr id="25" name="CasellaDiTesto 24"/>
          <p:cNvSpPr txBox="1"/>
          <p:nvPr/>
        </p:nvSpPr>
        <p:spPr>
          <a:xfrm>
            <a:off x="488504" y="1124744"/>
            <a:ext cx="8136904" cy="1077218"/>
          </a:xfrm>
          <a:prstGeom prst="rect">
            <a:avLst/>
          </a:prstGeom>
          <a:noFill/>
        </p:spPr>
        <p:txBody>
          <a:bodyPr wrap="square" rtlCol="0">
            <a:spAutoFit/>
          </a:bodyPr>
          <a:lstStyle/>
          <a:p>
            <a:r>
              <a:rPr lang="it-IT" sz="3200" dirty="0" smtClean="0"/>
              <a:t>“</a:t>
            </a:r>
            <a:r>
              <a:rPr lang="it-IT" sz="3200" dirty="0" err="1" smtClean="0"/>
              <a:t>Something</a:t>
            </a:r>
            <a:r>
              <a:rPr lang="it-IT" sz="3200" dirty="0" smtClean="0"/>
              <a:t> </a:t>
            </a:r>
            <a:r>
              <a:rPr lang="it-IT" sz="3200" dirty="0" err="1" smtClean="0"/>
              <a:t>similar</a:t>
            </a:r>
            <a:r>
              <a:rPr lang="it-IT" sz="3200" dirty="0" smtClean="0"/>
              <a:t> </a:t>
            </a:r>
            <a:r>
              <a:rPr lang="it-IT" sz="3200" dirty="0" err="1" smtClean="0"/>
              <a:t>happended</a:t>
            </a:r>
            <a:r>
              <a:rPr lang="it-IT" sz="3200" dirty="0" smtClean="0"/>
              <a:t> </a:t>
            </a:r>
            <a:r>
              <a:rPr lang="it-IT" sz="3200" dirty="0" err="1" smtClean="0"/>
              <a:t>to</a:t>
            </a:r>
            <a:r>
              <a:rPr lang="it-IT" sz="3200" dirty="0" smtClean="0"/>
              <a:t> </a:t>
            </a:r>
            <a:r>
              <a:rPr lang="it-IT" sz="3200" dirty="0" err="1" smtClean="0"/>
              <a:t>me…and</a:t>
            </a:r>
            <a:r>
              <a:rPr lang="it-IT" sz="3200" dirty="0" smtClean="0"/>
              <a:t> I just </a:t>
            </a:r>
            <a:r>
              <a:rPr lang="it-IT" sz="3200" dirty="0" err="1" smtClean="0"/>
              <a:t>took</a:t>
            </a:r>
            <a:r>
              <a:rPr lang="it-IT" sz="3200" dirty="0" smtClean="0"/>
              <a:t> the </a:t>
            </a:r>
            <a:r>
              <a:rPr lang="it-IT" sz="3200" dirty="0" err="1" smtClean="0"/>
              <a:t>sink</a:t>
            </a:r>
            <a:r>
              <a:rPr lang="it-IT" sz="3200" dirty="0" smtClean="0"/>
              <a:t> </a:t>
            </a:r>
            <a:r>
              <a:rPr lang="it-IT" sz="3200" dirty="0" err="1" smtClean="0"/>
              <a:t>apart</a:t>
            </a:r>
            <a:r>
              <a:rPr lang="it-IT" sz="3200" dirty="0" smtClean="0"/>
              <a:t>”</a:t>
            </a:r>
            <a:endParaRPr lang="it-IT" sz="3200" dirty="0"/>
          </a:p>
        </p:txBody>
      </p:sp>
      <p:sp>
        <p:nvSpPr>
          <p:cNvPr id="26" name="Rectangle 5129">
            <a:extLst/>
          </p:cNvPr>
          <p:cNvSpPr>
            <a:spLocks noChangeArrowheads="1"/>
          </p:cNvSpPr>
          <p:nvPr/>
        </p:nvSpPr>
        <p:spPr bwMode="auto">
          <a:xfrm>
            <a:off x="1568624" y="189012"/>
            <a:ext cx="7326312" cy="6477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Role vs. Play</a:t>
            </a:r>
            <a:endParaRPr lang="en-US" sz="2800" i="1" dirty="0">
              <a:solidFill>
                <a:schemeClr val="tx1"/>
              </a:solidFill>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8" presetClass="exit" presetSubtype="0" decel="100000" fill="hold" nodeType="clickEffect">
                                  <p:stCondLst>
                                    <p:cond delay="0"/>
                                  </p:stCondLst>
                                  <p:childTnLst>
                                    <p:anim calcmode="lin" valueType="num">
                                      <p:cBhvr>
                                        <p:cTn id="18" dur="500"/>
                                        <p:tgtEl>
                                          <p:spTgt spid="11"/>
                                        </p:tgtEl>
                                        <p:attrNameLst>
                                          <p:attrName>ppt_w</p:attrName>
                                        </p:attrNameLst>
                                      </p:cBhvr>
                                      <p:tavLst>
                                        <p:tav tm="0">
                                          <p:val>
                                            <p:strVal val="ppt_w"/>
                                          </p:val>
                                        </p:tav>
                                        <p:tav tm="100000">
                                          <p:val>
                                            <p:strVal val="ppt_w*2.5"/>
                                          </p:val>
                                        </p:tav>
                                      </p:tavLst>
                                    </p:anim>
                                    <p:anim calcmode="lin" valueType="num">
                                      <p:cBhvr>
                                        <p:cTn id="19" dur="500"/>
                                        <p:tgtEl>
                                          <p:spTgt spid="11"/>
                                        </p:tgtEl>
                                        <p:attrNameLst>
                                          <p:attrName>ppt_h</p:attrName>
                                        </p:attrNameLst>
                                      </p:cBhvr>
                                      <p:tavLst>
                                        <p:tav tm="0">
                                          <p:val>
                                            <p:strVal val="ppt_h"/>
                                          </p:val>
                                        </p:tav>
                                        <p:tav tm="100000">
                                          <p:val>
                                            <p:strVal val="ppt_h*0.01"/>
                                          </p:val>
                                        </p:tav>
                                      </p:tavLst>
                                    </p:anim>
                                    <p:anim calcmode="lin" valueType="num">
                                      <p:cBhvr>
                                        <p:cTn id="20" dur="500"/>
                                        <p:tgtEl>
                                          <p:spTgt spid="11"/>
                                        </p:tgtEl>
                                        <p:attrNameLst>
                                          <p:attrName>ppt_x</p:attrName>
                                        </p:attrNameLst>
                                      </p:cBhvr>
                                      <p:tavLst>
                                        <p:tav tm="0">
                                          <p:val>
                                            <p:strVal val="ppt_x"/>
                                          </p:val>
                                        </p:tav>
                                        <p:tav tm="100000">
                                          <p:val>
                                            <p:strVal val="ppt_x"/>
                                          </p:val>
                                        </p:tav>
                                      </p:tavLst>
                                    </p:anim>
                                    <p:anim calcmode="lin" valueType="num">
                                      <p:cBhvr>
                                        <p:cTn id="21" dur="500"/>
                                        <p:tgtEl>
                                          <p:spTgt spid="11"/>
                                        </p:tgtEl>
                                        <p:attrNameLst>
                                          <p:attrName>ppt_y</p:attrName>
                                        </p:attrNameLst>
                                      </p:cBhvr>
                                      <p:tavLst>
                                        <p:tav tm="0">
                                          <p:val>
                                            <p:strVal val="ppt_y"/>
                                          </p:val>
                                        </p:tav>
                                        <p:tav tm="100000">
                                          <p:val>
                                            <p:strVal val="ppt_h+1"/>
                                          </p:val>
                                        </p:tav>
                                      </p:tavLst>
                                    </p:anim>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ppt_x"/>
                                          </p:val>
                                        </p:tav>
                                        <p:tav tm="100000">
                                          <p:val>
                                            <p:strVal val="#ppt_x"/>
                                          </p:val>
                                        </p:tav>
                                      </p:tavLst>
                                    </p:anim>
                                    <p:anim calcmode="lin" valueType="num">
                                      <p:cBhvr additive="base">
                                        <p:cTn id="6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ppt_x"/>
                                          </p:val>
                                        </p:tav>
                                        <p:tav tm="100000">
                                          <p:val>
                                            <p:strVal val="#ppt_x"/>
                                          </p:val>
                                        </p:tav>
                                      </p:tavLst>
                                    </p:anim>
                                    <p:anim calcmode="lin" valueType="num">
                                      <p:cBhvr additive="base">
                                        <p:cTn id="7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0" grpId="0"/>
      <p:bldP spid="21" grpId="0"/>
      <p:bldP spid="22"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19" name="Rettangolo 18">
            <a:extLst/>
          </p:cNvPr>
          <p:cNvSpPr/>
          <p:nvPr/>
        </p:nvSpPr>
        <p:spPr>
          <a:xfrm>
            <a:off x="1856656" y="4581128"/>
            <a:ext cx="6437412" cy="646331"/>
          </a:xfrm>
          <a:prstGeom prst="rect">
            <a:avLst/>
          </a:prstGeom>
        </p:spPr>
        <p:txBody>
          <a:bodyPr>
            <a:spAutoFit/>
          </a:bodyPr>
          <a:lstStyle/>
          <a:p>
            <a:pPr eaLnBrk="1" hangingPunct="1">
              <a:defRPr/>
            </a:pPr>
            <a:r>
              <a:rPr lang="it-IT" sz="3600" b="1" spc="50" dirty="0">
                <a:ln w="11430">
                  <a:solidFill>
                    <a:srgbClr val="FFFF00"/>
                  </a:solidFill>
                </a:ln>
                <a:solidFill>
                  <a:srgbClr val="FFFF00"/>
                </a:solidFill>
                <a:effectLst>
                  <a:outerShdw blurRad="76200" dist="50800" dir="5400000" algn="tl" rotWithShape="0">
                    <a:srgbClr val="000000">
                      <a:alpha val="65000"/>
                    </a:srgbClr>
                  </a:outerShdw>
                </a:effectLst>
                <a:latin typeface="Calibri"/>
                <a:cs typeface="+mn-cs"/>
              </a:rPr>
              <a:t>  </a:t>
            </a:r>
            <a:endParaRPr lang="it-IT" dirty="0">
              <a:latin typeface="Arial" charset="0"/>
              <a:cs typeface="Arial" charset="0"/>
            </a:endParaRPr>
          </a:p>
        </p:txBody>
      </p:sp>
      <p:sp>
        <p:nvSpPr>
          <p:cNvPr id="7172" name="Rectangle 5124"/>
          <p:cNvSpPr>
            <a:spLocks noChangeArrowheads="1"/>
          </p:cNvSpPr>
          <p:nvPr/>
        </p:nvSpPr>
        <p:spPr bwMode="auto">
          <a:xfrm flipV="1">
            <a:off x="915988" y="765175"/>
            <a:ext cx="8074025" cy="74613"/>
          </a:xfrm>
          <a:prstGeom prst="rect">
            <a:avLst/>
          </a:prstGeom>
          <a:gradFill rotWithShape="0">
            <a:gsLst>
              <a:gs pos="0">
                <a:srgbClr val="003366"/>
              </a:gs>
              <a:gs pos="50000">
                <a:srgbClr val="FFFFFF"/>
              </a:gs>
              <a:gs pos="100000">
                <a:srgbClr val="003366"/>
              </a:gs>
            </a:gsLst>
            <a:lin ang="0" scaled="1"/>
          </a:gradFill>
          <a:ln w="9525">
            <a:noFill/>
            <a:miter lim="800000"/>
            <a:headEnd/>
            <a:tailEnd/>
          </a:ln>
        </p:spPr>
        <p:txBody>
          <a:bodyPr wrap="none" anchor="ctr"/>
          <a:lstStyle/>
          <a:p>
            <a:endParaRPr lang="en-US" altLang="it-IT" b="1">
              <a:solidFill>
                <a:schemeClr val="bg1"/>
              </a:solidFill>
            </a:endParaRPr>
          </a:p>
        </p:txBody>
      </p:sp>
      <p:sp>
        <p:nvSpPr>
          <p:cNvPr id="18" name="Rectangle 5129">
            <a:extLst/>
          </p:cNvPr>
          <p:cNvSpPr>
            <a:spLocks noChangeArrowheads="1"/>
          </p:cNvSpPr>
          <p:nvPr/>
        </p:nvSpPr>
        <p:spPr bwMode="auto">
          <a:xfrm>
            <a:off x="757238" y="260350"/>
            <a:ext cx="8693150" cy="504825"/>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7176" name="Picture 2"/>
          <p:cNvPicPr>
            <a:picLocks noChangeAspect="1" noChangeArrowheads="1"/>
          </p:cNvPicPr>
          <p:nvPr/>
        </p:nvPicPr>
        <p:blipFill>
          <a:blip r:embed="rId3" cstate="print"/>
          <a:srcRect/>
          <a:stretch>
            <a:fillRect/>
          </a:stretch>
        </p:blipFill>
        <p:spPr bwMode="auto">
          <a:xfrm>
            <a:off x="273050" y="90488"/>
            <a:ext cx="579438" cy="746125"/>
          </a:xfrm>
          <a:prstGeom prst="rect">
            <a:avLst/>
          </a:prstGeom>
          <a:noFill/>
          <a:ln w="9525">
            <a:noFill/>
            <a:miter lim="800000"/>
            <a:headEnd/>
            <a:tailEnd/>
          </a:ln>
        </p:spPr>
      </p:pic>
      <p:pic>
        <p:nvPicPr>
          <p:cNvPr id="7178" name="Picture 5"/>
          <p:cNvPicPr>
            <a:picLocks noChangeAspect="1" noChangeArrowheads="1"/>
          </p:cNvPicPr>
          <p:nvPr/>
        </p:nvPicPr>
        <p:blipFill>
          <a:blip r:embed="rId4" cstate="print"/>
          <a:srcRect/>
          <a:stretch>
            <a:fillRect/>
          </a:stretch>
        </p:blipFill>
        <p:spPr bwMode="auto">
          <a:xfrm>
            <a:off x="166688" y="6154738"/>
            <a:ext cx="538162" cy="693737"/>
          </a:xfrm>
          <a:prstGeom prst="rect">
            <a:avLst/>
          </a:prstGeom>
          <a:noFill/>
          <a:ln w="9525">
            <a:noFill/>
            <a:miter lim="800000"/>
            <a:headEnd/>
            <a:tailEnd/>
          </a:ln>
        </p:spPr>
      </p:pic>
      <p:sp>
        <p:nvSpPr>
          <p:cNvPr id="11" name="Rectangle 5129">
            <a:extLst/>
          </p:cNvPr>
          <p:cNvSpPr>
            <a:spLocks noChangeArrowheads="1"/>
          </p:cNvSpPr>
          <p:nvPr/>
        </p:nvSpPr>
        <p:spPr bwMode="auto">
          <a:xfrm>
            <a:off x="1712640" y="0"/>
            <a:ext cx="7326312" cy="6477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Role vs. Play  (FEWEHANS)</a:t>
            </a:r>
            <a:endParaRPr lang="en-US" sz="2800" i="1" dirty="0">
              <a:solidFill>
                <a:schemeClr val="tx1"/>
              </a:solidFill>
              <a:effectLst>
                <a:outerShdw blurRad="38100" dist="38100" dir="2700000" algn="tl">
                  <a:srgbClr val="000000">
                    <a:alpha val="43137"/>
                  </a:srgbClr>
                </a:outerShdw>
              </a:effectLst>
            </a:endParaRPr>
          </a:p>
        </p:txBody>
      </p:sp>
      <p:sp>
        <p:nvSpPr>
          <p:cNvPr id="13" name="CasellaDiTesto 12"/>
          <p:cNvSpPr txBox="1"/>
          <p:nvPr/>
        </p:nvSpPr>
        <p:spPr>
          <a:xfrm>
            <a:off x="920552" y="1196752"/>
            <a:ext cx="8697416" cy="584775"/>
          </a:xfrm>
          <a:prstGeom prst="rect">
            <a:avLst/>
          </a:prstGeom>
          <a:noFill/>
        </p:spPr>
        <p:txBody>
          <a:bodyPr wrap="square" rtlCol="0">
            <a:spAutoFit/>
          </a:bodyPr>
          <a:lstStyle/>
          <a:p>
            <a:r>
              <a:rPr lang="it-IT" sz="3200" dirty="0" smtClean="0"/>
              <a:t>“I </a:t>
            </a:r>
            <a:r>
              <a:rPr lang="it-IT" sz="3200" dirty="0" err="1" smtClean="0"/>
              <a:t>got</a:t>
            </a:r>
            <a:r>
              <a:rPr lang="it-IT" sz="3200" dirty="0" smtClean="0"/>
              <a:t> </a:t>
            </a:r>
            <a:r>
              <a:rPr lang="it-IT" sz="3200" dirty="0" err="1" smtClean="0"/>
              <a:t>lost-</a:t>
            </a:r>
            <a:r>
              <a:rPr lang="it-IT" sz="3200" dirty="0" smtClean="0"/>
              <a:t>  </a:t>
            </a:r>
            <a:r>
              <a:rPr lang="it-IT" sz="3200" dirty="0" err="1" smtClean="0"/>
              <a:t>it</a:t>
            </a:r>
            <a:r>
              <a:rPr lang="it-IT" sz="3200" dirty="0" smtClean="0"/>
              <a:t> </a:t>
            </a:r>
            <a:r>
              <a:rPr lang="it-IT" sz="3200" dirty="0" err="1" smtClean="0"/>
              <a:t>all</a:t>
            </a:r>
            <a:r>
              <a:rPr lang="it-IT" sz="3200" dirty="0" smtClean="0"/>
              <a:t> </a:t>
            </a:r>
            <a:r>
              <a:rPr lang="it-IT" sz="3200" dirty="0" err="1" smtClean="0"/>
              <a:t>looked</a:t>
            </a:r>
            <a:r>
              <a:rPr lang="it-IT" sz="3200" dirty="0" smtClean="0"/>
              <a:t> the </a:t>
            </a:r>
            <a:r>
              <a:rPr lang="it-IT" sz="3200" dirty="0" err="1" smtClean="0"/>
              <a:t>same</a:t>
            </a:r>
            <a:r>
              <a:rPr lang="it-IT" sz="3200" dirty="0" smtClean="0"/>
              <a:t>”</a:t>
            </a:r>
            <a:endParaRPr lang="it-IT" sz="3200" dirty="0"/>
          </a:p>
        </p:txBody>
      </p:sp>
      <p:sp>
        <p:nvSpPr>
          <p:cNvPr id="14" name="CasellaDiTesto 13"/>
          <p:cNvSpPr txBox="1"/>
          <p:nvPr/>
        </p:nvSpPr>
        <p:spPr>
          <a:xfrm>
            <a:off x="920552" y="1919734"/>
            <a:ext cx="8496944" cy="1077218"/>
          </a:xfrm>
          <a:prstGeom prst="rect">
            <a:avLst/>
          </a:prstGeom>
          <a:noFill/>
        </p:spPr>
        <p:txBody>
          <a:bodyPr wrap="square" rtlCol="0">
            <a:spAutoFit/>
          </a:bodyPr>
          <a:lstStyle/>
          <a:p>
            <a:r>
              <a:rPr lang="it-IT" sz="3200" dirty="0" smtClean="0"/>
              <a:t>“I </a:t>
            </a:r>
            <a:r>
              <a:rPr lang="it-IT" sz="3200" dirty="0" err="1" smtClean="0"/>
              <a:t>didn</a:t>
            </a:r>
            <a:r>
              <a:rPr lang="it-IT" sz="3200" dirty="0" smtClean="0"/>
              <a:t>’t </a:t>
            </a:r>
            <a:r>
              <a:rPr lang="it-IT" sz="3200" dirty="0" err="1" smtClean="0"/>
              <a:t>understand</a:t>
            </a:r>
            <a:r>
              <a:rPr lang="it-IT" sz="3200" dirty="0" smtClean="0"/>
              <a:t> </a:t>
            </a:r>
            <a:r>
              <a:rPr lang="it-IT" sz="3200" dirty="0" err="1" smtClean="0"/>
              <a:t>what</a:t>
            </a:r>
            <a:r>
              <a:rPr lang="it-IT" sz="3200" dirty="0" smtClean="0"/>
              <a:t> the </a:t>
            </a:r>
            <a:r>
              <a:rPr lang="it-IT" sz="3200" dirty="0" err="1" smtClean="0"/>
              <a:t>pilot</a:t>
            </a:r>
            <a:r>
              <a:rPr lang="it-IT" sz="3200" dirty="0" smtClean="0"/>
              <a:t> </a:t>
            </a:r>
            <a:r>
              <a:rPr lang="it-IT" sz="3200" dirty="0" err="1" smtClean="0"/>
              <a:t>was</a:t>
            </a:r>
            <a:r>
              <a:rPr lang="it-IT" sz="3200" dirty="0" smtClean="0"/>
              <a:t> </a:t>
            </a:r>
            <a:r>
              <a:rPr lang="it-IT" sz="3200" dirty="0" err="1" smtClean="0"/>
              <a:t>saying</a:t>
            </a:r>
            <a:r>
              <a:rPr lang="it-IT" sz="3200" dirty="0" smtClean="0"/>
              <a:t> and </a:t>
            </a:r>
            <a:r>
              <a:rPr lang="it-IT" sz="3200" dirty="0" err="1" smtClean="0"/>
              <a:t>what</a:t>
            </a:r>
            <a:r>
              <a:rPr lang="it-IT" sz="3200" dirty="0" smtClean="0"/>
              <a:t> </a:t>
            </a:r>
            <a:r>
              <a:rPr lang="it-IT" sz="3200" dirty="0" err="1" smtClean="0"/>
              <a:t>he</a:t>
            </a:r>
            <a:r>
              <a:rPr lang="it-IT" sz="3200" dirty="0" smtClean="0"/>
              <a:t> </a:t>
            </a:r>
            <a:r>
              <a:rPr lang="it-IT" sz="3200" dirty="0" err="1" smtClean="0"/>
              <a:t>wanted…he</a:t>
            </a:r>
            <a:r>
              <a:rPr lang="it-IT" sz="3200" dirty="0" smtClean="0"/>
              <a:t> </a:t>
            </a:r>
            <a:r>
              <a:rPr lang="it-IT" sz="3200" dirty="0" err="1" smtClean="0"/>
              <a:t>shouted</a:t>
            </a:r>
            <a:r>
              <a:rPr lang="it-IT" sz="3200" dirty="0" smtClean="0"/>
              <a:t> at me”</a:t>
            </a:r>
            <a:endParaRPr lang="it-IT" sz="3200" dirty="0"/>
          </a:p>
        </p:txBody>
      </p:sp>
      <p:sp>
        <p:nvSpPr>
          <p:cNvPr id="15" name="CasellaDiTesto 14"/>
          <p:cNvSpPr txBox="1"/>
          <p:nvPr/>
        </p:nvSpPr>
        <p:spPr>
          <a:xfrm>
            <a:off x="920552" y="2996952"/>
            <a:ext cx="8136904" cy="1077218"/>
          </a:xfrm>
          <a:prstGeom prst="rect">
            <a:avLst/>
          </a:prstGeom>
          <a:noFill/>
        </p:spPr>
        <p:txBody>
          <a:bodyPr wrap="square" rtlCol="0">
            <a:spAutoFit/>
          </a:bodyPr>
          <a:lstStyle/>
          <a:p>
            <a:r>
              <a:rPr lang="it-IT" sz="3200" dirty="0" smtClean="0"/>
              <a:t>“I </a:t>
            </a:r>
            <a:r>
              <a:rPr lang="it-IT" sz="3200" dirty="0" err="1" smtClean="0"/>
              <a:t>was</a:t>
            </a:r>
            <a:r>
              <a:rPr lang="it-IT" sz="3200" dirty="0" smtClean="0"/>
              <a:t> </a:t>
            </a:r>
            <a:r>
              <a:rPr lang="it-IT" sz="3200" dirty="0" err="1" smtClean="0"/>
              <a:t>able</a:t>
            </a:r>
            <a:r>
              <a:rPr lang="it-IT" sz="3200" dirty="0" smtClean="0"/>
              <a:t> to </a:t>
            </a:r>
            <a:r>
              <a:rPr lang="it-IT" sz="3200" dirty="0" err="1" smtClean="0"/>
              <a:t>find</a:t>
            </a:r>
            <a:r>
              <a:rPr lang="it-IT" sz="3200" dirty="0" smtClean="0"/>
              <a:t> the target, </a:t>
            </a:r>
            <a:r>
              <a:rPr lang="it-IT" sz="3200" dirty="0" err="1" smtClean="0"/>
              <a:t>but</a:t>
            </a:r>
            <a:r>
              <a:rPr lang="it-IT" sz="3200" dirty="0" smtClean="0"/>
              <a:t> I </a:t>
            </a:r>
            <a:r>
              <a:rPr lang="it-IT" sz="3200" dirty="0" err="1" smtClean="0"/>
              <a:t>am</a:t>
            </a:r>
            <a:r>
              <a:rPr lang="it-IT" sz="3200" dirty="0" smtClean="0"/>
              <a:t> </a:t>
            </a:r>
            <a:r>
              <a:rPr lang="it-IT" sz="3200" dirty="0" err="1" smtClean="0"/>
              <a:t>not</a:t>
            </a:r>
            <a:r>
              <a:rPr lang="it-IT" sz="3200" dirty="0" smtClean="0"/>
              <a:t> </a:t>
            </a:r>
            <a:r>
              <a:rPr lang="it-IT" sz="3200" dirty="0" err="1" smtClean="0"/>
              <a:t>sure</a:t>
            </a:r>
            <a:r>
              <a:rPr lang="it-IT" sz="3200" dirty="0" smtClean="0"/>
              <a:t> </a:t>
            </a:r>
            <a:r>
              <a:rPr lang="it-IT" sz="3200" dirty="0" err="1" smtClean="0"/>
              <a:t>if</a:t>
            </a:r>
            <a:r>
              <a:rPr lang="it-IT" sz="3200" dirty="0" smtClean="0"/>
              <a:t> the </a:t>
            </a:r>
            <a:r>
              <a:rPr lang="it-IT" sz="3200" smtClean="0"/>
              <a:t>pilot</a:t>
            </a:r>
            <a:r>
              <a:rPr lang="it-IT" sz="3200" dirty="0" smtClean="0"/>
              <a:t> </a:t>
            </a:r>
            <a:r>
              <a:rPr lang="it-IT" sz="3200" dirty="0" err="1" smtClean="0"/>
              <a:t>did</a:t>
            </a:r>
            <a:r>
              <a:rPr lang="it-IT" sz="3200" dirty="0" smtClean="0"/>
              <a:t>”</a:t>
            </a:r>
            <a:endParaRPr lang="it-IT" sz="3200" dirty="0"/>
          </a:p>
        </p:txBody>
      </p:sp>
      <p:sp>
        <p:nvSpPr>
          <p:cNvPr id="16" name="CasellaDiTesto 15"/>
          <p:cNvSpPr txBox="1"/>
          <p:nvPr/>
        </p:nvSpPr>
        <p:spPr>
          <a:xfrm>
            <a:off x="992560" y="4149080"/>
            <a:ext cx="8280920" cy="1077218"/>
          </a:xfrm>
          <a:prstGeom prst="rect">
            <a:avLst/>
          </a:prstGeom>
          <a:noFill/>
        </p:spPr>
        <p:txBody>
          <a:bodyPr wrap="square" rtlCol="0">
            <a:spAutoFit/>
          </a:bodyPr>
          <a:lstStyle/>
          <a:p>
            <a:r>
              <a:rPr lang="it-IT" sz="3200" dirty="0" smtClean="0"/>
              <a:t>“I </a:t>
            </a:r>
            <a:r>
              <a:rPr lang="it-IT" sz="3200" dirty="0" err="1" smtClean="0"/>
              <a:t>felt</a:t>
            </a:r>
            <a:r>
              <a:rPr lang="it-IT" sz="3200" dirty="0" smtClean="0"/>
              <a:t> </a:t>
            </a:r>
            <a:r>
              <a:rPr lang="it-IT" sz="3200" dirty="0" err="1" smtClean="0"/>
              <a:t>totally</a:t>
            </a:r>
            <a:r>
              <a:rPr lang="it-IT" sz="3200" dirty="0" smtClean="0"/>
              <a:t> out </a:t>
            </a:r>
            <a:r>
              <a:rPr lang="it-IT" sz="3200" dirty="0" err="1" smtClean="0"/>
              <a:t>of</a:t>
            </a:r>
            <a:r>
              <a:rPr lang="it-IT" sz="3200" dirty="0" smtClean="0"/>
              <a:t> </a:t>
            </a:r>
            <a:r>
              <a:rPr lang="it-IT" sz="3200" dirty="0" err="1" smtClean="0"/>
              <a:t>my</a:t>
            </a:r>
            <a:r>
              <a:rPr lang="it-IT" sz="3200" dirty="0" smtClean="0"/>
              <a:t> comfort-zone and I </a:t>
            </a:r>
            <a:r>
              <a:rPr lang="it-IT" sz="3200" dirty="0" err="1" smtClean="0"/>
              <a:t>confused</a:t>
            </a:r>
            <a:r>
              <a:rPr lang="it-IT" sz="3200" dirty="0" smtClean="0"/>
              <a:t> the </a:t>
            </a:r>
            <a:r>
              <a:rPr lang="it-IT" sz="3200" dirty="0" err="1" smtClean="0"/>
              <a:t>pilot</a:t>
            </a:r>
            <a:r>
              <a:rPr lang="it-IT" sz="3200" dirty="0" smtClean="0"/>
              <a:t> </a:t>
            </a:r>
            <a:r>
              <a:rPr lang="it-IT" sz="3200" dirty="0" err="1" smtClean="0"/>
              <a:t>by</a:t>
            </a:r>
            <a:r>
              <a:rPr lang="it-IT" sz="3200" dirty="0" smtClean="0"/>
              <a:t> </a:t>
            </a:r>
            <a:r>
              <a:rPr lang="it-IT" sz="3200" dirty="0" err="1" smtClean="0"/>
              <a:t>giving</a:t>
            </a:r>
            <a:r>
              <a:rPr lang="it-IT" sz="3200" dirty="0" smtClean="0"/>
              <a:t> </a:t>
            </a:r>
            <a:r>
              <a:rPr lang="it-IT" sz="3200" dirty="0" err="1" smtClean="0"/>
              <a:t>too</a:t>
            </a:r>
            <a:r>
              <a:rPr lang="it-IT" sz="3200" dirty="0" smtClean="0"/>
              <a:t> </a:t>
            </a:r>
            <a:r>
              <a:rPr lang="it-IT" sz="3200" dirty="0" err="1" smtClean="0"/>
              <a:t>much</a:t>
            </a:r>
            <a:r>
              <a:rPr lang="it-IT" sz="3200" dirty="0" smtClean="0"/>
              <a:t> </a:t>
            </a:r>
            <a:r>
              <a:rPr lang="it-IT" sz="3200" dirty="0" err="1" smtClean="0"/>
              <a:t>detail</a:t>
            </a:r>
            <a:r>
              <a:rPr lang="it-IT" sz="3200" dirty="0" smtClean="0"/>
              <a:t>”</a:t>
            </a:r>
            <a:endParaRPr lang="it-IT" sz="3200" dirty="0"/>
          </a:p>
        </p:txBody>
      </p:sp>
      <p:sp>
        <p:nvSpPr>
          <p:cNvPr id="2" name="Per 1"/>
          <p:cNvSpPr/>
          <p:nvPr/>
        </p:nvSpPr>
        <p:spPr>
          <a:xfrm>
            <a:off x="5197476" y="-19050"/>
            <a:ext cx="979660" cy="711746"/>
          </a:xfrm>
          <a:prstGeom prst="mathMultiply">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14" grpId="0"/>
      <p:bldP spid="15" grpId="0"/>
      <p:bldP spid="16"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19" name="Rettangolo 18">
            <a:extLst/>
          </p:cNvPr>
          <p:cNvSpPr/>
          <p:nvPr/>
        </p:nvSpPr>
        <p:spPr>
          <a:xfrm>
            <a:off x="3008784" y="4077074"/>
            <a:ext cx="6437412" cy="646331"/>
          </a:xfrm>
          <a:prstGeom prst="rect">
            <a:avLst/>
          </a:prstGeom>
        </p:spPr>
        <p:txBody>
          <a:bodyPr>
            <a:spAutoFit/>
          </a:bodyPr>
          <a:lstStyle/>
          <a:p>
            <a:pPr eaLnBrk="1" hangingPunct="1">
              <a:defRPr/>
            </a:pPr>
            <a:r>
              <a:rPr lang="it-IT" sz="3600" b="1" spc="50" dirty="0">
                <a:ln w="11430">
                  <a:solidFill>
                    <a:srgbClr val="FFFF00"/>
                  </a:solidFill>
                </a:ln>
                <a:solidFill>
                  <a:srgbClr val="FFFF00"/>
                </a:solidFill>
                <a:effectLst>
                  <a:outerShdw blurRad="76200" dist="50800" dir="5400000" algn="tl" rotWithShape="0">
                    <a:srgbClr val="000000">
                      <a:alpha val="65000"/>
                    </a:srgbClr>
                  </a:outerShdw>
                </a:effectLst>
                <a:latin typeface="Calibri"/>
                <a:cs typeface="+mn-cs"/>
              </a:rPr>
              <a:t>  </a:t>
            </a:r>
            <a:endParaRPr lang="it-IT" dirty="0">
              <a:latin typeface="Arial" charset="0"/>
              <a:cs typeface="Arial" charset="0"/>
            </a:endParaRPr>
          </a:p>
        </p:txBody>
      </p:sp>
      <p:sp>
        <p:nvSpPr>
          <p:cNvPr id="7172" name="Rectangle 5124"/>
          <p:cNvSpPr>
            <a:spLocks noChangeArrowheads="1"/>
          </p:cNvSpPr>
          <p:nvPr/>
        </p:nvSpPr>
        <p:spPr bwMode="auto">
          <a:xfrm flipV="1">
            <a:off x="915988" y="765175"/>
            <a:ext cx="8074025" cy="74613"/>
          </a:xfrm>
          <a:prstGeom prst="rect">
            <a:avLst/>
          </a:prstGeom>
          <a:gradFill rotWithShape="0">
            <a:gsLst>
              <a:gs pos="0">
                <a:srgbClr val="003366"/>
              </a:gs>
              <a:gs pos="50000">
                <a:srgbClr val="FFFFFF"/>
              </a:gs>
              <a:gs pos="100000">
                <a:srgbClr val="003366"/>
              </a:gs>
            </a:gsLst>
            <a:lin ang="0" scaled="1"/>
          </a:gradFill>
          <a:ln w="9525">
            <a:noFill/>
            <a:miter lim="800000"/>
            <a:headEnd/>
            <a:tailEnd/>
          </a:ln>
        </p:spPr>
        <p:txBody>
          <a:bodyPr wrap="none" anchor="ctr"/>
          <a:lstStyle/>
          <a:p>
            <a:endParaRPr lang="en-US" altLang="it-IT" b="1">
              <a:solidFill>
                <a:schemeClr val="bg1"/>
              </a:solidFill>
            </a:endParaRPr>
          </a:p>
        </p:txBody>
      </p:sp>
      <p:sp>
        <p:nvSpPr>
          <p:cNvPr id="18" name="Rectangle 5129">
            <a:extLst/>
          </p:cNvPr>
          <p:cNvSpPr>
            <a:spLocks noChangeArrowheads="1"/>
          </p:cNvSpPr>
          <p:nvPr/>
        </p:nvSpPr>
        <p:spPr bwMode="auto">
          <a:xfrm>
            <a:off x="757238" y="260350"/>
            <a:ext cx="8693150" cy="504825"/>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7176" name="Picture 2"/>
          <p:cNvPicPr>
            <a:picLocks noChangeAspect="1" noChangeArrowheads="1"/>
          </p:cNvPicPr>
          <p:nvPr/>
        </p:nvPicPr>
        <p:blipFill>
          <a:blip r:embed="rId3" cstate="print"/>
          <a:srcRect/>
          <a:stretch>
            <a:fillRect/>
          </a:stretch>
        </p:blipFill>
        <p:spPr bwMode="auto">
          <a:xfrm>
            <a:off x="273050" y="90488"/>
            <a:ext cx="579438" cy="746125"/>
          </a:xfrm>
          <a:prstGeom prst="rect">
            <a:avLst/>
          </a:prstGeom>
          <a:noFill/>
          <a:ln w="9525">
            <a:noFill/>
            <a:miter lim="800000"/>
            <a:headEnd/>
            <a:tailEnd/>
          </a:ln>
        </p:spPr>
      </p:pic>
      <p:pic>
        <p:nvPicPr>
          <p:cNvPr id="7178" name="Picture 5"/>
          <p:cNvPicPr>
            <a:picLocks noChangeAspect="1" noChangeArrowheads="1"/>
          </p:cNvPicPr>
          <p:nvPr/>
        </p:nvPicPr>
        <p:blipFill>
          <a:blip r:embed="rId4" cstate="print"/>
          <a:srcRect/>
          <a:stretch>
            <a:fillRect/>
          </a:stretch>
        </p:blipFill>
        <p:spPr bwMode="auto">
          <a:xfrm>
            <a:off x="166688" y="6154738"/>
            <a:ext cx="538162" cy="693737"/>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l="22310" t="68451" r="20735" b="17638"/>
          <a:stretch>
            <a:fillRect/>
          </a:stretch>
        </p:blipFill>
        <p:spPr bwMode="auto">
          <a:xfrm>
            <a:off x="272480" y="980728"/>
            <a:ext cx="9433998" cy="3384376"/>
          </a:xfrm>
          <a:prstGeom prst="rect">
            <a:avLst/>
          </a:prstGeom>
          <a:noFill/>
          <a:ln w="9525">
            <a:noFill/>
            <a:miter lim="800000"/>
            <a:headEnd/>
            <a:tailEnd/>
          </a:ln>
          <a:effectLst>
            <a:glow rad="228600">
              <a:schemeClr val="accent1">
                <a:satMod val="175000"/>
                <a:alpha val="40000"/>
              </a:schemeClr>
            </a:glow>
          </a:effectLst>
        </p:spPr>
      </p:pic>
      <p:sp>
        <p:nvSpPr>
          <p:cNvPr id="15" name="CasellaDiTesto 14"/>
          <p:cNvSpPr txBox="1"/>
          <p:nvPr/>
        </p:nvSpPr>
        <p:spPr>
          <a:xfrm>
            <a:off x="1136576" y="908720"/>
            <a:ext cx="8280920" cy="4493538"/>
          </a:xfrm>
          <a:prstGeom prst="rect">
            <a:avLst/>
          </a:prstGeom>
          <a:noFill/>
        </p:spPr>
        <p:txBody>
          <a:bodyPr wrap="square" rtlCol="0">
            <a:spAutoFit/>
          </a:bodyPr>
          <a:lstStyle/>
          <a:p>
            <a:r>
              <a:rPr lang="en-US" sz="2600" dirty="0" smtClean="0"/>
              <a:t>Me: Good-evening…Good morning.. It’s Benjamin </a:t>
            </a:r>
            <a:r>
              <a:rPr lang="en-US" sz="2600" dirty="0" err="1" smtClean="0"/>
              <a:t>Pim</a:t>
            </a:r>
            <a:r>
              <a:rPr lang="en-US" sz="2600" dirty="0" smtClean="0"/>
              <a:t> here, so sorry for disturbing you at this ungodly hour</a:t>
            </a:r>
          </a:p>
          <a:p>
            <a:r>
              <a:rPr lang="en-US" sz="2600" dirty="0" smtClean="0"/>
              <a:t>Co-worker: What can I do for you???</a:t>
            </a:r>
          </a:p>
          <a:p>
            <a:r>
              <a:rPr lang="en-US" sz="2600" dirty="0" smtClean="0"/>
              <a:t>Me: </a:t>
            </a:r>
            <a:r>
              <a:rPr lang="en-US" sz="2600" dirty="0" err="1" smtClean="0"/>
              <a:t>Errrrr</a:t>
            </a:r>
            <a:r>
              <a:rPr lang="en-US" sz="2600" dirty="0" smtClean="0"/>
              <a:t>…</a:t>
            </a:r>
            <a:r>
              <a:rPr lang="en-US" sz="2600" dirty="0" err="1" smtClean="0"/>
              <a:t>ummm</a:t>
            </a:r>
            <a:r>
              <a:rPr lang="en-US" sz="2600" dirty="0" smtClean="0"/>
              <a:t>…I am most sorry for this..but I lost my wedding ring down the sink…</a:t>
            </a:r>
          </a:p>
          <a:p>
            <a:r>
              <a:rPr lang="en-US" sz="2600" dirty="0" smtClean="0"/>
              <a:t>Co-worker: Sorry to hear that…</a:t>
            </a:r>
          </a:p>
          <a:p>
            <a:r>
              <a:rPr lang="en-US" sz="2600" dirty="0" smtClean="0"/>
              <a:t>Me…(embarrassed silence</a:t>
            </a:r>
            <a:r>
              <a:rPr lang="it-IT" sz="2600" dirty="0" smtClean="0"/>
              <a:t>)… </a:t>
            </a:r>
            <a:r>
              <a:rPr lang="en-US" sz="2600" dirty="0" smtClean="0"/>
              <a:t>could you please come over and help me retrieve it please? </a:t>
            </a:r>
          </a:p>
          <a:p>
            <a:r>
              <a:rPr lang="en-US" sz="2600" dirty="0" smtClean="0"/>
              <a:t>Co-worker: Can you call back tomorrow.</a:t>
            </a:r>
          </a:p>
          <a:p>
            <a:r>
              <a:rPr lang="en-US" sz="2600" dirty="0" smtClean="0"/>
              <a:t>Me: (deathly silence)…Ok……Sleep well</a:t>
            </a:r>
          </a:p>
          <a:p>
            <a:r>
              <a:rPr lang="en-US" sz="2600" dirty="0" smtClean="0"/>
              <a:t>Co-worker: Night </a:t>
            </a:r>
            <a:endParaRPr lang="en-US" sz="2600" dirty="0"/>
          </a:p>
        </p:txBody>
      </p:sp>
      <p:sp>
        <p:nvSpPr>
          <p:cNvPr id="13" name="CasellaDiTesto 12"/>
          <p:cNvSpPr txBox="1"/>
          <p:nvPr/>
        </p:nvSpPr>
        <p:spPr>
          <a:xfrm>
            <a:off x="488504" y="908720"/>
            <a:ext cx="4464496" cy="584775"/>
          </a:xfrm>
          <a:prstGeom prst="rect">
            <a:avLst/>
          </a:prstGeom>
          <a:noFill/>
        </p:spPr>
        <p:txBody>
          <a:bodyPr wrap="square" rtlCol="0">
            <a:spAutoFit/>
          </a:bodyPr>
          <a:lstStyle/>
          <a:p>
            <a:r>
              <a:rPr lang="it-IT" sz="3200" dirty="0" smtClean="0"/>
              <a:t>“</a:t>
            </a:r>
            <a:r>
              <a:rPr lang="en-US" sz="3200" dirty="0" smtClean="0"/>
              <a:t>It felt unrealistic”</a:t>
            </a:r>
            <a:endParaRPr lang="en-US" sz="3200" dirty="0"/>
          </a:p>
        </p:txBody>
      </p:sp>
      <p:sp>
        <p:nvSpPr>
          <p:cNvPr id="14" name="CasellaDiTesto 13"/>
          <p:cNvSpPr txBox="1"/>
          <p:nvPr/>
        </p:nvSpPr>
        <p:spPr>
          <a:xfrm>
            <a:off x="488504" y="1916832"/>
            <a:ext cx="6696744" cy="584775"/>
          </a:xfrm>
          <a:prstGeom prst="rect">
            <a:avLst/>
          </a:prstGeom>
          <a:noFill/>
        </p:spPr>
        <p:txBody>
          <a:bodyPr wrap="square" rtlCol="0">
            <a:spAutoFit/>
          </a:bodyPr>
          <a:lstStyle/>
          <a:p>
            <a:r>
              <a:rPr lang="it-IT" sz="3200" dirty="0" smtClean="0"/>
              <a:t>“</a:t>
            </a:r>
            <a:r>
              <a:rPr lang="en-US" sz="3200" dirty="0" smtClean="0"/>
              <a:t>I didn’t really know what to say”</a:t>
            </a:r>
            <a:endParaRPr lang="en-US" sz="3200" dirty="0"/>
          </a:p>
        </p:txBody>
      </p:sp>
      <p:sp>
        <p:nvSpPr>
          <p:cNvPr id="16" name="CasellaDiTesto 15"/>
          <p:cNvSpPr txBox="1"/>
          <p:nvPr/>
        </p:nvSpPr>
        <p:spPr>
          <a:xfrm>
            <a:off x="488504" y="3140968"/>
            <a:ext cx="8856984" cy="1077218"/>
          </a:xfrm>
          <a:prstGeom prst="rect">
            <a:avLst/>
          </a:prstGeom>
          <a:noFill/>
        </p:spPr>
        <p:txBody>
          <a:bodyPr wrap="square" rtlCol="0">
            <a:spAutoFit/>
          </a:bodyPr>
          <a:lstStyle/>
          <a:p>
            <a:r>
              <a:rPr lang="it-IT" sz="3200" dirty="0" smtClean="0"/>
              <a:t>“</a:t>
            </a:r>
            <a:r>
              <a:rPr lang="en-US" sz="3200" dirty="0" smtClean="0"/>
              <a:t>It was so short I felt that it didn’t produce a </a:t>
            </a:r>
            <a:r>
              <a:rPr lang="en-US" sz="3200" dirty="0" err="1" smtClean="0"/>
              <a:t>rateable</a:t>
            </a:r>
            <a:r>
              <a:rPr lang="en-US" sz="3200" dirty="0" smtClean="0"/>
              <a:t> sample”</a:t>
            </a:r>
            <a:endParaRPr lang="en-US" sz="3200" dirty="0"/>
          </a:p>
        </p:txBody>
      </p:sp>
      <p:sp>
        <p:nvSpPr>
          <p:cNvPr id="17" name="CasellaDiTesto 16"/>
          <p:cNvSpPr txBox="1"/>
          <p:nvPr/>
        </p:nvSpPr>
        <p:spPr>
          <a:xfrm>
            <a:off x="416496" y="4509120"/>
            <a:ext cx="9001000" cy="1569660"/>
          </a:xfrm>
          <a:prstGeom prst="rect">
            <a:avLst/>
          </a:prstGeom>
          <a:noFill/>
        </p:spPr>
        <p:txBody>
          <a:bodyPr wrap="square" rtlCol="0">
            <a:spAutoFit/>
          </a:bodyPr>
          <a:lstStyle/>
          <a:p>
            <a:r>
              <a:rPr lang="en-US" sz="3200" dirty="0" smtClean="0"/>
              <a:t>“I spoke too much…I said things that I would not usually say in that context as I knew I was being rated for  language use”</a:t>
            </a:r>
            <a:endParaRPr lang="en-US" sz="3200" dirty="0"/>
          </a:p>
        </p:txBody>
      </p:sp>
      <p:sp>
        <p:nvSpPr>
          <p:cNvPr id="20" name="Rectangle 5129">
            <a:extLst/>
          </p:cNvPr>
          <p:cNvSpPr>
            <a:spLocks noChangeArrowheads="1"/>
          </p:cNvSpPr>
          <p:nvPr/>
        </p:nvSpPr>
        <p:spPr bwMode="auto">
          <a:xfrm>
            <a:off x="1712640" y="0"/>
            <a:ext cx="7326312" cy="6477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Role vs. Play  (FEWEHANS)</a:t>
            </a:r>
            <a:endParaRPr lang="en-US" sz="2800" i="1" dirty="0">
              <a:solidFill>
                <a:schemeClr val="tx1"/>
              </a:solidFill>
              <a:effectLst>
                <a:outerShdw blurRad="38100" dist="38100" dir="2700000" algn="tl">
                  <a:srgbClr val="000000">
                    <a:alpha val="43137"/>
                  </a:srgbClr>
                </a:outerShdw>
              </a:effectLst>
            </a:endParaRPr>
          </a:p>
        </p:txBody>
      </p:sp>
      <p:sp>
        <p:nvSpPr>
          <p:cNvPr id="21" name="Per 20"/>
          <p:cNvSpPr/>
          <p:nvPr/>
        </p:nvSpPr>
        <p:spPr>
          <a:xfrm>
            <a:off x="5197476" y="-19050"/>
            <a:ext cx="979660" cy="711746"/>
          </a:xfrm>
          <a:prstGeom prst="mathMultiply">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2000"/>
                                        <p:tgtEl>
                                          <p:spTgt spid="20">
                                            <p:txEl>
                                              <p:pRg st="0" end="0"/>
                                            </p:txEl>
                                          </p:spTgt>
                                        </p:tgtEl>
                                      </p:cBhvr>
                                    </p:animEffect>
                                  </p:childTnLst>
                                </p:cTn>
                              </p:par>
                              <p:par>
                                <p:cTn id="8" presetID="35"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anim calcmode="lin" valueType="num">
                                      <p:cBhvr>
                                        <p:cTn id="11" dur="2000" fill="hold"/>
                                        <p:tgtEl>
                                          <p:spTgt spid="21"/>
                                        </p:tgtEl>
                                        <p:attrNameLst>
                                          <p:attrName>style.rotation</p:attrName>
                                        </p:attrNameLst>
                                      </p:cBhvr>
                                      <p:tavLst>
                                        <p:tav tm="0">
                                          <p:val>
                                            <p:fltVal val="720"/>
                                          </p:val>
                                        </p:tav>
                                        <p:tav tm="100000">
                                          <p:val>
                                            <p:fltVal val="0"/>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ppt_w</p:attrName>
                                        </p:attrNameLst>
                                      </p:cBhvr>
                                      <p:tavLst>
                                        <p:tav tm="0">
                                          <p:val>
                                            <p:fltVal val="0"/>
                                          </p:val>
                                        </p:tav>
                                        <p:tav tm="100000">
                                          <p:val>
                                            <p:strVal val="#ppt_w"/>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11"/>
                                        </p:tgtEl>
                                        <p:attrNameLst>
                                          <p:attrName>ppt_x</p:attrName>
                                        </p:attrNameLst>
                                      </p:cBhvr>
                                      <p:tavLst>
                                        <p:tav tm="0">
                                          <p:val>
                                            <p:strVal val="ppt_x"/>
                                          </p:val>
                                        </p:tav>
                                        <p:tav tm="100000">
                                          <p:val>
                                            <p:strVal val="ppt_x"/>
                                          </p:val>
                                        </p:tav>
                                      </p:tavLst>
                                    </p:anim>
                                    <p:anim calcmode="lin" valueType="num">
                                      <p:cBhvr additive="base">
                                        <p:cTn id="24" dur="500"/>
                                        <p:tgtEl>
                                          <p:spTgt spid="11"/>
                                        </p:tgtEl>
                                        <p:attrNameLst>
                                          <p:attrName>ppt_y</p:attrName>
                                        </p:attrNameLst>
                                      </p:cBhvr>
                                      <p:tavLst>
                                        <p:tav tm="0">
                                          <p:val>
                                            <p:strVal val="ppt_y"/>
                                          </p:val>
                                        </p:tav>
                                        <p:tav tm="100000">
                                          <p:val>
                                            <p:strVal val="1+ppt_h/2"/>
                                          </p:val>
                                        </p:tav>
                                      </p:tavLst>
                                    </p:anim>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fade">
                                      <p:cBhvr>
                                        <p:cTn id="30" dur="2000"/>
                                        <p:tgtEl>
                                          <p:spTgt spid="1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animEffect transition="in" filter="fade">
                                      <p:cBhvr>
                                        <p:cTn id="35" dur="2000"/>
                                        <p:tgtEl>
                                          <p:spTgt spid="1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xEl>
                                              <p:pRg st="2" end="2"/>
                                            </p:txEl>
                                          </p:spTgt>
                                        </p:tgtEl>
                                        <p:attrNameLst>
                                          <p:attrName>style.visibility</p:attrName>
                                        </p:attrNameLst>
                                      </p:cBhvr>
                                      <p:to>
                                        <p:strVal val="visible"/>
                                      </p:to>
                                    </p:set>
                                    <p:animEffect transition="in" filter="fade">
                                      <p:cBhvr>
                                        <p:cTn id="40" dur="2000"/>
                                        <p:tgtEl>
                                          <p:spTgt spid="1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animEffect transition="in" filter="fade">
                                      <p:cBhvr>
                                        <p:cTn id="45" dur="2000"/>
                                        <p:tgtEl>
                                          <p:spTgt spid="1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xEl>
                                              <p:pRg st="4" end="4"/>
                                            </p:txEl>
                                          </p:spTgt>
                                        </p:tgtEl>
                                        <p:attrNameLst>
                                          <p:attrName>style.visibility</p:attrName>
                                        </p:attrNameLst>
                                      </p:cBhvr>
                                      <p:to>
                                        <p:strVal val="visible"/>
                                      </p:to>
                                    </p:set>
                                    <p:animEffect transition="in" filter="fade">
                                      <p:cBhvr>
                                        <p:cTn id="50" dur="2000"/>
                                        <p:tgtEl>
                                          <p:spTgt spid="1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xEl>
                                              <p:pRg st="5" end="5"/>
                                            </p:txEl>
                                          </p:spTgt>
                                        </p:tgtEl>
                                        <p:attrNameLst>
                                          <p:attrName>style.visibility</p:attrName>
                                        </p:attrNameLst>
                                      </p:cBhvr>
                                      <p:to>
                                        <p:strVal val="visible"/>
                                      </p:to>
                                    </p:set>
                                    <p:animEffect transition="in" filter="fade">
                                      <p:cBhvr>
                                        <p:cTn id="55" dur="2000"/>
                                        <p:tgtEl>
                                          <p:spTgt spid="15">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xEl>
                                              <p:pRg st="6" end="6"/>
                                            </p:txEl>
                                          </p:spTgt>
                                        </p:tgtEl>
                                        <p:attrNameLst>
                                          <p:attrName>style.visibility</p:attrName>
                                        </p:attrNameLst>
                                      </p:cBhvr>
                                      <p:to>
                                        <p:strVal val="visible"/>
                                      </p:to>
                                    </p:set>
                                    <p:animEffect transition="in" filter="fade">
                                      <p:cBhvr>
                                        <p:cTn id="60" dur="2000"/>
                                        <p:tgtEl>
                                          <p:spTgt spid="15">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xEl>
                                              <p:pRg st="7" end="7"/>
                                            </p:txEl>
                                          </p:spTgt>
                                        </p:tgtEl>
                                        <p:attrNameLst>
                                          <p:attrName>style.visibility</p:attrName>
                                        </p:attrNameLst>
                                      </p:cBhvr>
                                      <p:to>
                                        <p:strVal val="visible"/>
                                      </p:to>
                                    </p:set>
                                    <p:animEffect transition="in" filter="fade">
                                      <p:cBhvr>
                                        <p:cTn id="65" dur="2000"/>
                                        <p:tgtEl>
                                          <p:spTgt spid="15">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grpId="1" nodeType="clickEffect">
                                  <p:stCondLst>
                                    <p:cond delay="0"/>
                                  </p:stCondLst>
                                  <p:childTnLst>
                                    <p:anim calcmode="lin" valueType="num">
                                      <p:cBhvr additive="base">
                                        <p:cTn id="69" dur="500"/>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0" dur="500"/>
                                        <p:tgtEl>
                                          <p:spTgt spid="15">
                                            <p:txEl>
                                              <p:pRg st="0" end="0"/>
                                            </p:txEl>
                                          </p:spTgt>
                                        </p:tgtEl>
                                        <p:attrNameLst>
                                          <p:attrName>ppt_y</p:attrName>
                                        </p:attrNameLst>
                                      </p:cBhvr>
                                      <p:tavLst>
                                        <p:tav tm="0">
                                          <p:val>
                                            <p:strVal val="ppt_y"/>
                                          </p:val>
                                        </p:tav>
                                        <p:tav tm="100000">
                                          <p:val>
                                            <p:strVal val="1+ppt_h/2"/>
                                          </p:val>
                                        </p:tav>
                                      </p:tavLst>
                                    </p:anim>
                                    <p:set>
                                      <p:cBhvr>
                                        <p:cTn id="71" dur="1" fill="hold">
                                          <p:stCondLst>
                                            <p:cond delay="499"/>
                                          </p:stCondLst>
                                        </p:cTn>
                                        <p:tgtEl>
                                          <p:spTgt spid="15">
                                            <p:txEl>
                                              <p:pRg st="0" end="0"/>
                                            </p:txEl>
                                          </p:spTgt>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74" dur="500"/>
                                        <p:tgtEl>
                                          <p:spTgt spid="15">
                                            <p:txEl>
                                              <p:pRg st="1" end="1"/>
                                            </p:txEl>
                                          </p:spTgt>
                                        </p:tgtEl>
                                        <p:attrNameLst>
                                          <p:attrName>ppt_y</p:attrName>
                                        </p:attrNameLst>
                                      </p:cBhvr>
                                      <p:tavLst>
                                        <p:tav tm="0">
                                          <p:val>
                                            <p:strVal val="ppt_y"/>
                                          </p:val>
                                        </p:tav>
                                        <p:tav tm="100000">
                                          <p:val>
                                            <p:strVal val="1+ppt_h/2"/>
                                          </p:val>
                                        </p:tav>
                                      </p:tavLst>
                                    </p:anim>
                                    <p:set>
                                      <p:cBhvr>
                                        <p:cTn id="75" dur="1" fill="hold">
                                          <p:stCondLst>
                                            <p:cond delay="499"/>
                                          </p:stCondLst>
                                        </p:cTn>
                                        <p:tgtEl>
                                          <p:spTgt spid="15">
                                            <p:txEl>
                                              <p:pRg st="1" end="1"/>
                                            </p:txEl>
                                          </p:spTgt>
                                        </p:tgtEl>
                                        <p:attrNameLst>
                                          <p:attrName>style.visibility</p:attrName>
                                        </p:attrNameLst>
                                      </p:cBhvr>
                                      <p:to>
                                        <p:strVal val="hidden"/>
                                      </p:to>
                                    </p:set>
                                  </p:childTnLst>
                                </p:cTn>
                              </p:par>
                              <p:par>
                                <p:cTn id="76" presetID="2" presetClass="exit" presetSubtype="4" fill="hold" grpId="1" nodeType="withEffect">
                                  <p:stCondLst>
                                    <p:cond delay="0"/>
                                  </p:stCondLst>
                                  <p:childTnLst>
                                    <p:anim calcmode="lin" valueType="num">
                                      <p:cBhvr additive="base">
                                        <p:cTn id="77" dur="500"/>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78" dur="500"/>
                                        <p:tgtEl>
                                          <p:spTgt spid="15">
                                            <p:txEl>
                                              <p:pRg st="2" end="2"/>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15">
                                            <p:txEl>
                                              <p:pRg st="2" end="2"/>
                                            </p:txEl>
                                          </p:spTgt>
                                        </p:tgtEl>
                                        <p:attrNameLst>
                                          <p:attrName>style.visibility</p:attrName>
                                        </p:attrNameLst>
                                      </p:cBhvr>
                                      <p:to>
                                        <p:strVal val="hidden"/>
                                      </p:to>
                                    </p:set>
                                  </p:childTnLst>
                                </p:cTn>
                              </p:par>
                              <p:par>
                                <p:cTn id="80" presetID="2" presetClass="exit" presetSubtype="4" fill="hold" grpId="1" nodeType="withEffect">
                                  <p:stCondLst>
                                    <p:cond delay="0"/>
                                  </p:stCondLst>
                                  <p:childTnLst>
                                    <p:anim calcmode="lin" valueType="num">
                                      <p:cBhvr additive="base">
                                        <p:cTn id="81" dur="500"/>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82" dur="500"/>
                                        <p:tgtEl>
                                          <p:spTgt spid="15">
                                            <p:txEl>
                                              <p:pRg st="3" end="3"/>
                                            </p:txEl>
                                          </p:spTgt>
                                        </p:tgtEl>
                                        <p:attrNameLst>
                                          <p:attrName>ppt_y</p:attrName>
                                        </p:attrNameLst>
                                      </p:cBhvr>
                                      <p:tavLst>
                                        <p:tav tm="0">
                                          <p:val>
                                            <p:strVal val="ppt_y"/>
                                          </p:val>
                                        </p:tav>
                                        <p:tav tm="100000">
                                          <p:val>
                                            <p:strVal val="1+ppt_h/2"/>
                                          </p:val>
                                        </p:tav>
                                      </p:tavLst>
                                    </p:anim>
                                    <p:set>
                                      <p:cBhvr>
                                        <p:cTn id="83" dur="1" fill="hold">
                                          <p:stCondLst>
                                            <p:cond delay="499"/>
                                          </p:stCondLst>
                                        </p:cTn>
                                        <p:tgtEl>
                                          <p:spTgt spid="15">
                                            <p:txEl>
                                              <p:pRg st="3" end="3"/>
                                            </p:txEl>
                                          </p:spTgt>
                                        </p:tgtEl>
                                        <p:attrNameLst>
                                          <p:attrName>style.visibility</p:attrName>
                                        </p:attrNameLst>
                                      </p:cBhvr>
                                      <p:to>
                                        <p:strVal val="hidden"/>
                                      </p:to>
                                    </p:set>
                                  </p:childTnLst>
                                </p:cTn>
                              </p:par>
                              <p:par>
                                <p:cTn id="84" presetID="2" presetClass="exit" presetSubtype="4" fill="hold" grpId="1" nodeType="withEffect">
                                  <p:stCondLst>
                                    <p:cond delay="0"/>
                                  </p:stCondLst>
                                  <p:childTnLst>
                                    <p:anim calcmode="lin" valueType="num">
                                      <p:cBhvr additive="base">
                                        <p:cTn id="85" dur="500"/>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86" dur="500"/>
                                        <p:tgtEl>
                                          <p:spTgt spid="15">
                                            <p:txEl>
                                              <p:pRg st="4" end="4"/>
                                            </p:txEl>
                                          </p:spTgt>
                                        </p:tgtEl>
                                        <p:attrNameLst>
                                          <p:attrName>ppt_y</p:attrName>
                                        </p:attrNameLst>
                                      </p:cBhvr>
                                      <p:tavLst>
                                        <p:tav tm="0">
                                          <p:val>
                                            <p:strVal val="ppt_y"/>
                                          </p:val>
                                        </p:tav>
                                        <p:tav tm="100000">
                                          <p:val>
                                            <p:strVal val="1+ppt_h/2"/>
                                          </p:val>
                                        </p:tav>
                                      </p:tavLst>
                                    </p:anim>
                                    <p:set>
                                      <p:cBhvr>
                                        <p:cTn id="87" dur="1" fill="hold">
                                          <p:stCondLst>
                                            <p:cond delay="499"/>
                                          </p:stCondLst>
                                        </p:cTn>
                                        <p:tgtEl>
                                          <p:spTgt spid="15">
                                            <p:txEl>
                                              <p:pRg st="4" end="4"/>
                                            </p:txEl>
                                          </p:spTgt>
                                        </p:tgtEl>
                                        <p:attrNameLst>
                                          <p:attrName>style.visibility</p:attrName>
                                        </p:attrNameLst>
                                      </p:cBhvr>
                                      <p:to>
                                        <p:strVal val="hidden"/>
                                      </p:to>
                                    </p:set>
                                  </p:childTnLst>
                                </p:cTn>
                              </p:par>
                              <p:par>
                                <p:cTn id="88" presetID="2" presetClass="exit" presetSubtype="4" fill="hold" grpId="1" nodeType="withEffect">
                                  <p:stCondLst>
                                    <p:cond delay="0"/>
                                  </p:stCondLst>
                                  <p:childTnLst>
                                    <p:anim calcmode="lin" valueType="num">
                                      <p:cBhvr additive="base">
                                        <p:cTn id="89" dur="500"/>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90" dur="500"/>
                                        <p:tgtEl>
                                          <p:spTgt spid="15">
                                            <p:txEl>
                                              <p:pRg st="5" end="5"/>
                                            </p:txEl>
                                          </p:spTgt>
                                        </p:tgtEl>
                                        <p:attrNameLst>
                                          <p:attrName>ppt_y</p:attrName>
                                        </p:attrNameLst>
                                      </p:cBhvr>
                                      <p:tavLst>
                                        <p:tav tm="0">
                                          <p:val>
                                            <p:strVal val="ppt_y"/>
                                          </p:val>
                                        </p:tav>
                                        <p:tav tm="100000">
                                          <p:val>
                                            <p:strVal val="1+ppt_h/2"/>
                                          </p:val>
                                        </p:tav>
                                      </p:tavLst>
                                    </p:anim>
                                    <p:set>
                                      <p:cBhvr>
                                        <p:cTn id="91" dur="1" fill="hold">
                                          <p:stCondLst>
                                            <p:cond delay="499"/>
                                          </p:stCondLst>
                                        </p:cTn>
                                        <p:tgtEl>
                                          <p:spTgt spid="15">
                                            <p:txEl>
                                              <p:pRg st="5" end="5"/>
                                            </p:txEl>
                                          </p:spTgt>
                                        </p:tgtEl>
                                        <p:attrNameLst>
                                          <p:attrName>style.visibility</p:attrName>
                                        </p:attrNameLst>
                                      </p:cBhvr>
                                      <p:to>
                                        <p:strVal val="hidden"/>
                                      </p:to>
                                    </p:set>
                                  </p:childTnLst>
                                </p:cTn>
                              </p:par>
                              <p:par>
                                <p:cTn id="92" presetID="2" presetClass="exit" presetSubtype="4" fill="hold" grpId="1" nodeType="withEffect">
                                  <p:stCondLst>
                                    <p:cond delay="0"/>
                                  </p:stCondLst>
                                  <p:childTnLst>
                                    <p:anim calcmode="lin" valueType="num">
                                      <p:cBhvr additive="base">
                                        <p:cTn id="93" dur="500"/>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94" dur="500"/>
                                        <p:tgtEl>
                                          <p:spTgt spid="15">
                                            <p:txEl>
                                              <p:pRg st="6" end="6"/>
                                            </p:txEl>
                                          </p:spTgt>
                                        </p:tgtEl>
                                        <p:attrNameLst>
                                          <p:attrName>ppt_y</p:attrName>
                                        </p:attrNameLst>
                                      </p:cBhvr>
                                      <p:tavLst>
                                        <p:tav tm="0">
                                          <p:val>
                                            <p:strVal val="ppt_y"/>
                                          </p:val>
                                        </p:tav>
                                        <p:tav tm="100000">
                                          <p:val>
                                            <p:strVal val="1+ppt_h/2"/>
                                          </p:val>
                                        </p:tav>
                                      </p:tavLst>
                                    </p:anim>
                                    <p:set>
                                      <p:cBhvr>
                                        <p:cTn id="95" dur="1" fill="hold">
                                          <p:stCondLst>
                                            <p:cond delay="499"/>
                                          </p:stCondLst>
                                        </p:cTn>
                                        <p:tgtEl>
                                          <p:spTgt spid="15">
                                            <p:txEl>
                                              <p:pRg st="6" end="6"/>
                                            </p:txEl>
                                          </p:spTgt>
                                        </p:tgtEl>
                                        <p:attrNameLst>
                                          <p:attrName>style.visibility</p:attrName>
                                        </p:attrNameLst>
                                      </p:cBhvr>
                                      <p:to>
                                        <p:strVal val="hidden"/>
                                      </p:to>
                                    </p:set>
                                  </p:childTnLst>
                                </p:cTn>
                              </p:par>
                              <p:par>
                                <p:cTn id="96" presetID="2" presetClass="exit" presetSubtype="4" fill="hold" grpId="1" nodeType="withEffect">
                                  <p:stCondLst>
                                    <p:cond delay="0"/>
                                  </p:stCondLst>
                                  <p:childTnLst>
                                    <p:anim calcmode="lin" valueType="num">
                                      <p:cBhvr additive="base">
                                        <p:cTn id="97" dur="500"/>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98" dur="500"/>
                                        <p:tgtEl>
                                          <p:spTgt spid="15">
                                            <p:txEl>
                                              <p:pRg st="7" end="7"/>
                                            </p:txEl>
                                          </p:spTgt>
                                        </p:tgtEl>
                                        <p:attrNameLst>
                                          <p:attrName>ppt_y</p:attrName>
                                        </p:attrNameLst>
                                      </p:cBhvr>
                                      <p:tavLst>
                                        <p:tav tm="0">
                                          <p:val>
                                            <p:strVal val="ppt_y"/>
                                          </p:val>
                                        </p:tav>
                                        <p:tav tm="100000">
                                          <p:val>
                                            <p:strVal val="1+ppt_h/2"/>
                                          </p:val>
                                        </p:tav>
                                      </p:tavLst>
                                    </p:anim>
                                    <p:set>
                                      <p:cBhvr>
                                        <p:cTn id="99" dur="1" fill="hold">
                                          <p:stCondLst>
                                            <p:cond delay="499"/>
                                          </p:stCondLst>
                                        </p:cTn>
                                        <p:tgtEl>
                                          <p:spTgt spid="15">
                                            <p:txEl>
                                              <p:pRg st="7" end="7"/>
                                            </p:txEl>
                                          </p:spTgt>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additive="base">
                                        <p:cTn id="104" dur="500" fill="hold"/>
                                        <p:tgtEl>
                                          <p:spTgt spid="13"/>
                                        </p:tgtEl>
                                        <p:attrNameLst>
                                          <p:attrName>ppt_x</p:attrName>
                                        </p:attrNameLst>
                                      </p:cBhvr>
                                      <p:tavLst>
                                        <p:tav tm="0">
                                          <p:val>
                                            <p:strVal val="#ppt_x"/>
                                          </p:val>
                                        </p:tav>
                                        <p:tav tm="100000">
                                          <p:val>
                                            <p:strVal val="#ppt_x"/>
                                          </p:val>
                                        </p:tav>
                                      </p:tavLst>
                                    </p:anim>
                                    <p:anim calcmode="lin" valueType="num">
                                      <p:cBhvr additive="base">
                                        <p:cTn id="10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14"/>
                                        </p:tgtEl>
                                        <p:attrNameLst>
                                          <p:attrName>style.visibility</p:attrName>
                                        </p:attrNameLst>
                                      </p:cBhvr>
                                      <p:to>
                                        <p:strVal val="visible"/>
                                      </p:to>
                                    </p:set>
                                    <p:anim calcmode="lin" valueType="num">
                                      <p:cBhvr additive="base">
                                        <p:cTn id="110" dur="500" fill="hold"/>
                                        <p:tgtEl>
                                          <p:spTgt spid="14"/>
                                        </p:tgtEl>
                                        <p:attrNameLst>
                                          <p:attrName>ppt_x</p:attrName>
                                        </p:attrNameLst>
                                      </p:cBhvr>
                                      <p:tavLst>
                                        <p:tav tm="0">
                                          <p:val>
                                            <p:strVal val="#ppt_x"/>
                                          </p:val>
                                        </p:tav>
                                        <p:tav tm="100000">
                                          <p:val>
                                            <p:strVal val="#ppt_x"/>
                                          </p:val>
                                        </p:tav>
                                      </p:tavLst>
                                    </p:anim>
                                    <p:anim calcmode="lin" valueType="num">
                                      <p:cBhvr additive="base">
                                        <p:cTn id="11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ppt_x"/>
                                          </p:val>
                                        </p:tav>
                                        <p:tav tm="100000">
                                          <p:val>
                                            <p:strVal val="#ppt_x"/>
                                          </p:val>
                                        </p:tav>
                                      </p:tavLst>
                                    </p:anim>
                                    <p:anim calcmode="lin" valueType="num">
                                      <p:cBhvr additive="base">
                                        <p:cTn id="1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7"/>
                                        </p:tgtEl>
                                        <p:attrNameLst>
                                          <p:attrName>style.visibility</p:attrName>
                                        </p:attrNameLst>
                                      </p:cBhvr>
                                      <p:to>
                                        <p:strVal val="visible"/>
                                      </p:to>
                                    </p:set>
                                    <p:anim calcmode="lin" valueType="num">
                                      <p:cBhvr additive="base">
                                        <p:cTn id="122" dur="500" fill="hold"/>
                                        <p:tgtEl>
                                          <p:spTgt spid="17"/>
                                        </p:tgtEl>
                                        <p:attrNameLst>
                                          <p:attrName>ppt_x</p:attrName>
                                        </p:attrNameLst>
                                      </p:cBhvr>
                                      <p:tavLst>
                                        <p:tav tm="0">
                                          <p:val>
                                            <p:strVal val="#ppt_x"/>
                                          </p:val>
                                        </p:tav>
                                        <p:tav tm="100000">
                                          <p:val>
                                            <p:strVal val="#ppt_x"/>
                                          </p:val>
                                        </p:tav>
                                      </p:tavLst>
                                    </p:anim>
                                    <p:anim calcmode="lin" valueType="num">
                                      <p:cBhvr additive="base">
                                        <p:cTn id="1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5" grpId="1" build="allAtOnce"/>
      <p:bldP spid="13" grpId="0"/>
      <p:bldP spid="14" grpId="0"/>
      <p:bldP spid="16" grpId="0"/>
      <p:bldP spid="17" grpId="0"/>
      <p:bldP spid="20" grpId="0" build="p"/>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giphy.gif"/>
          <p:cNvPicPr>
            <a:picLocks noChangeAspect="1"/>
          </p:cNvPicPr>
          <p:nvPr/>
        </p:nvPicPr>
        <p:blipFill>
          <a:blip r:embed="rId3" cstate="print"/>
          <a:stretch>
            <a:fillRect/>
          </a:stretch>
        </p:blipFill>
        <p:spPr>
          <a:xfrm>
            <a:off x="2504728" y="1268760"/>
            <a:ext cx="5172667" cy="453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7176" name="Picture 2"/>
          <p:cNvPicPr>
            <a:picLocks noChangeAspect="1" noChangeArrowheads="1"/>
          </p:cNvPicPr>
          <p:nvPr/>
        </p:nvPicPr>
        <p:blipFill>
          <a:blip r:embed="rId4" cstate="print"/>
          <a:srcRect/>
          <a:stretch>
            <a:fillRect/>
          </a:stretch>
        </p:blipFill>
        <p:spPr bwMode="auto">
          <a:xfrm>
            <a:off x="273050" y="90488"/>
            <a:ext cx="579438" cy="746125"/>
          </a:xfrm>
          <a:prstGeom prst="rect">
            <a:avLst/>
          </a:prstGeom>
          <a:noFill/>
          <a:ln w="9525">
            <a:noFill/>
            <a:miter lim="800000"/>
            <a:headEnd/>
            <a:tailEnd/>
          </a:ln>
        </p:spPr>
      </p:pic>
      <p:pic>
        <p:nvPicPr>
          <p:cNvPr id="7178" name="Picture 5"/>
          <p:cNvPicPr>
            <a:picLocks noChangeAspect="1" noChangeArrowheads="1"/>
          </p:cNvPicPr>
          <p:nvPr/>
        </p:nvPicPr>
        <p:blipFill>
          <a:blip r:embed="rId5" cstate="print"/>
          <a:srcRect/>
          <a:stretch>
            <a:fillRect/>
          </a:stretch>
        </p:blipFill>
        <p:spPr bwMode="auto">
          <a:xfrm>
            <a:off x="166688" y="6154738"/>
            <a:ext cx="538162" cy="693737"/>
          </a:xfrm>
          <a:prstGeom prst="rect">
            <a:avLst/>
          </a:prstGeom>
          <a:noFill/>
          <a:ln w="9525">
            <a:noFill/>
            <a:miter lim="800000"/>
            <a:headEnd/>
            <a:tailEnd/>
          </a:ln>
        </p:spPr>
      </p:pic>
      <p:sp>
        <p:nvSpPr>
          <p:cNvPr id="11" name="Rectangle 5129">
            <a:extLst/>
          </p:cNvPr>
          <p:cNvSpPr>
            <a:spLocks noChangeArrowheads="1"/>
          </p:cNvSpPr>
          <p:nvPr/>
        </p:nvSpPr>
        <p:spPr bwMode="auto">
          <a:xfrm>
            <a:off x="992560" y="332656"/>
            <a:ext cx="8064896" cy="936104"/>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Known</a:t>
            </a:r>
            <a:r>
              <a:rPr lang="en-US" sz="2800" i="1" dirty="0" smtClean="0">
                <a:solidFill>
                  <a:schemeClr val="tx1"/>
                </a:solidFill>
                <a:effectLst>
                  <a:outerShdw blurRad="38100" dist="38100" dir="2700000" algn="tl">
                    <a:srgbClr val="000000">
                      <a:alpha val="43137"/>
                    </a:srgbClr>
                  </a:outerShdw>
                </a:effectLst>
                <a:latin typeface="+mj-lt"/>
                <a:cs typeface="+mn-cs"/>
              </a:rPr>
              <a:t> </a:t>
            </a:r>
            <a:r>
              <a:rPr lang="en-US" sz="2800" i="1" dirty="0" err="1" smtClean="0">
                <a:solidFill>
                  <a:schemeClr val="tx1"/>
                </a:solidFill>
                <a:effectLst>
                  <a:outerShdw blurRad="38100" dist="38100" dir="2700000" algn="tl">
                    <a:srgbClr val="000000">
                      <a:alpha val="43137"/>
                    </a:srgbClr>
                  </a:outerShdw>
                </a:effectLst>
              </a:rPr>
              <a:t>knowns</a:t>
            </a:r>
            <a:r>
              <a:rPr lang="en-US" sz="2800" i="1" dirty="0" smtClean="0">
                <a:solidFill>
                  <a:schemeClr val="tx1"/>
                </a:solidFill>
                <a:effectLst>
                  <a:outerShdw blurRad="38100" dist="38100" dir="2700000" algn="tl">
                    <a:srgbClr val="000000">
                      <a:alpha val="43137"/>
                    </a:srgbClr>
                  </a:outerShdw>
                </a:effectLst>
                <a:latin typeface="+mj-lt"/>
                <a:cs typeface="+mn-cs"/>
              </a:rPr>
              <a:t> –</a:t>
            </a:r>
            <a:r>
              <a:rPr lang="en-US" sz="2800" i="1" dirty="0" smtClean="0">
                <a:solidFill>
                  <a:schemeClr val="tx1"/>
                </a:solidFill>
                <a:effectLst>
                  <a:outerShdw blurRad="38100" dist="38100" dir="2700000" algn="tl">
                    <a:srgbClr val="000000">
                      <a:alpha val="43137"/>
                    </a:srgbClr>
                  </a:outerShdw>
                </a:effectLst>
              </a:rPr>
              <a:t>or at least what we think we know</a:t>
            </a:r>
            <a:endParaRPr lang="en-US" sz="2800" i="1" dirty="0">
              <a:solidFill>
                <a:schemeClr val="tx1"/>
              </a:solidFill>
              <a:effectLst>
                <a:outerShdw blurRad="38100" dist="38100" dir="2700000" algn="tl">
                  <a:srgbClr val="000000">
                    <a:alpha val="43137"/>
                  </a:srgbClr>
                </a:outerShdw>
              </a:effectLst>
            </a:endParaRPr>
          </a:p>
        </p:txBody>
      </p:sp>
      <p:sp>
        <p:nvSpPr>
          <p:cNvPr id="13" name="CasellaDiTesto 12"/>
          <p:cNvSpPr txBox="1"/>
          <p:nvPr/>
        </p:nvSpPr>
        <p:spPr>
          <a:xfrm>
            <a:off x="1121024" y="1340768"/>
            <a:ext cx="8784976" cy="3000821"/>
          </a:xfrm>
          <a:prstGeom prst="rect">
            <a:avLst/>
          </a:prstGeom>
          <a:noFill/>
        </p:spPr>
        <p:txBody>
          <a:bodyPr wrap="square" rtlCol="0">
            <a:spAutoFit/>
          </a:bodyPr>
          <a:lstStyle/>
          <a:p>
            <a:r>
              <a:rPr lang="en-US" sz="2800" i="1" dirty="0" smtClean="0"/>
              <a:t>They</a:t>
            </a:r>
            <a:r>
              <a:rPr lang="en-US" sz="2800" dirty="0" smtClean="0"/>
              <a:t> (our employers) think </a:t>
            </a:r>
            <a:r>
              <a:rPr lang="en-US" sz="2800" i="1" dirty="0" smtClean="0"/>
              <a:t>they</a:t>
            </a:r>
            <a:r>
              <a:rPr lang="en-US" sz="2800" dirty="0" smtClean="0"/>
              <a:t> know what </a:t>
            </a:r>
            <a:r>
              <a:rPr lang="en-US" sz="2800" i="1" dirty="0" smtClean="0"/>
              <a:t>they</a:t>
            </a:r>
            <a:r>
              <a:rPr lang="en-US" sz="2800" dirty="0" smtClean="0"/>
              <a:t> need</a:t>
            </a:r>
            <a:endParaRPr lang="it-IT" sz="2800" dirty="0" smtClean="0"/>
          </a:p>
          <a:p>
            <a:r>
              <a:rPr lang="en-US" sz="2800" i="1" dirty="0" smtClean="0"/>
              <a:t>They</a:t>
            </a:r>
            <a:r>
              <a:rPr lang="en-US" sz="2800" dirty="0" smtClean="0"/>
              <a:t> think we know what </a:t>
            </a:r>
            <a:r>
              <a:rPr lang="en-US" sz="2800" i="1" dirty="0" smtClean="0"/>
              <a:t>they</a:t>
            </a:r>
            <a:r>
              <a:rPr lang="en-US" sz="2800" dirty="0" smtClean="0"/>
              <a:t> think </a:t>
            </a:r>
            <a:r>
              <a:rPr lang="en-US" sz="2800" i="1" dirty="0" smtClean="0"/>
              <a:t>they</a:t>
            </a:r>
            <a:r>
              <a:rPr lang="en-US" sz="2800" dirty="0" smtClean="0"/>
              <a:t> need</a:t>
            </a:r>
            <a:endParaRPr lang="it-IT" sz="2800" dirty="0" smtClean="0"/>
          </a:p>
          <a:p>
            <a:r>
              <a:rPr lang="en-US" sz="2800" dirty="0" smtClean="0"/>
              <a:t>We think we know what </a:t>
            </a:r>
            <a:r>
              <a:rPr lang="en-US" sz="2800" i="1" dirty="0" smtClean="0"/>
              <a:t>they</a:t>
            </a:r>
            <a:r>
              <a:rPr lang="en-US" sz="2800" dirty="0" smtClean="0"/>
              <a:t> think </a:t>
            </a:r>
            <a:r>
              <a:rPr lang="en-US" sz="2800" i="1" dirty="0" smtClean="0"/>
              <a:t>they</a:t>
            </a:r>
            <a:r>
              <a:rPr lang="en-US" sz="2800" dirty="0" smtClean="0"/>
              <a:t> need</a:t>
            </a:r>
            <a:endParaRPr lang="it-IT" sz="2800" dirty="0" smtClean="0"/>
          </a:p>
          <a:p>
            <a:r>
              <a:rPr lang="en-US" sz="2800" dirty="0" smtClean="0"/>
              <a:t>But  is what </a:t>
            </a:r>
            <a:r>
              <a:rPr lang="en-US" sz="2800" i="1" dirty="0" smtClean="0"/>
              <a:t>they</a:t>
            </a:r>
            <a:r>
              <a:rPr lang="en-US" sz="2800" dirty="0" smtClean="0"/>
              <a:t> actually need the same as what </a:t>
            </a:r>
            <a:r>
              <a:rPr lang="en-US" sz="2800" i="1" dirty="0" smtClean="0"/>
              <a:t>they</a:t>
            </a:r>
            <a:r>
              <a:rPr lang="en-US" sz="2800" dirty="0" smtClean="0"/>
              <a:t> think </a:t>
            </a:r>
            <a:r>
              <a:rPr lang="en-US" sz="2800" i="1" dirty="0" smtClean="0"/>
              <a:t>they</a:t>
            </a:r>
            <a:r>
              <a:rPr lang="en-US" sz="2800" dirty="0" smtClean="0"/>
              <a:t> need?</a:t>
            </a:r>
            <a:endParaRPr lang="it-IT" sz="2800" dirty="0" smtClean="0"/>
          </a:p>
          <a:p>
            <a:r>
              <a:rPr lang="en-US" sz="2800" dirty="0" smtClean="0"/>
              <a:t> </a:t>
            </a:r>
            <a:endParaRPr lang="it-IT" sz="2800" dirty="0" smtClean="0"/>
          </a:p>
          <a:p>
            <a:endParaRPr lang="it-IT"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4"/>
                                        </p:tgtEl>
                                        <p:attrNameLst>
                                          <p:attrName>ppt_x</p:attrName>
                                        </p:attrNameLst>
                                      </p:cBhvr>
                                      <p:tavLst>
                                        <p:tav tm="0">
                                          <p:val>
                                            <p:strVal val="ppt_x"/>
                                          </p:val>
                                        </p:tav>
                                        <p:tav tm="100000">
                                          <p:val>
                                            <p:strVal val="ppt_x"/>
                                          </p:val>
                                        </p:tav>
                                      </p:tavLst>
                                    </p:anim>
                                    <p:anim calcmode="lin" valueType="num">
                                      <p:cBhvr additive="base">
                                        <p:cTn id="17" dur="500"/>
                                        <p:tgtEl>
                                          <p:spTgt spid="14"/>
                                        </p:tgtEl>
                                        <p:attrNameLst>
                                          <p:attrName>ppt_y</p:attrName>
                                        </p:attrNameLst>
                                      </p:cBhvr>
                                      <p:tavLst>
                                        <p:tav tm="0">
                                          <p:val>
                                            <p:strVal val="ppt_y"/>
                                          </p:val>
                                        </p:tav>
                                        <p:tav tm="100000">
                                          <p:val>
                                            <p:strVal val="1+ppt_h/2"/>
                                          </p:val>
                                        </p:tav>
                                      </p:tavLst>
                                    </p:anim>
                                    <p:set>
                                      <p:cBhvr>
                                        <p:cTn id="18" dur="1" fill="hold">
                                          <p:stCondLst>
                                            <p:cond delay="4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20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fade">
                                      <p:cBhvr>
                                        <p:cTn id="28" dur="20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Effect transition="in" filter="fade">
                                      <p:cBhvr>
                                        <p:cTn id="33" dur="2000"/>
                                        <p:tgtEl>
                                          <p:spTgt spid="1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2000"/>
                                        <p:tgtEl>
                                          <p:spTgt spid="1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animEffect transition="in" filter="fade">
                                      <p:cBhvr>
                                        <p:cTn id="43"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19" name="Rettangolo 18">
            <a:extLst/>
          </p:cNvPr>
          <p:cNvSpPr/>
          <p:nvPr/>
        </p:nvSpPr>
        <p:spPr>
          <a:xfrm>
            <a:off x="3008784" y="4077074"/>
            <a:ext cx="6437412" cy="646331"/>
          </a:xfrm>
          <a:prstGeom prst="rect">
            <a:avLst/>
          </a:prstGeom>
        </p:spPr>
        <p:txBody>
          <a:bodyPr>
            <a:spAutoFit/>
          </a:bodyPr>
          <a:lstStyle/>
          <a:p>
            <a:pPr eaLnBrk="1" hangingPunct="1">
              <a:defRPr/>
            </a:pPr>
            <a:r>
              <a:rPr lang="it-IT" sz="3600" b="1" spc="50" dirty="0">
                <a:ln w="11430">
                  <a:solidFill>
                    <a:srgbClr val="FFFF00"/>
                  </a:solidFill>
                </a:ln>
                <a:solidFill>
                  <a:srgbClr val="FFFF00"/>
                </a:solidFill>
                <a:effectLst>
                  <a:outerShdw blurRad="76200" dist="50800" dir="5400000" algn="tl" rotWithShape="0">
                    <a:srgbClr val="000000">
                      <a:alpha val="65000"/>
                    </a:srgbClr>
                  </a:outerShdw>
                </a:effectLst>
                <a:latin typeface="Calibri"/>
                <a:cs typeface="+mn-cs"/>
              </a:rPr>
              <a:t>  </a:t>
            </a:r>
            <a:endParaRPr lang="it-IT" dirty="0">
              <a:latin typeface="Arial" charset="0"/>
              <a:cs typeface="Arial" charset="0"/>
            </a:endParaRPr>
          </a:p>
        </p:txBody>
      </p:sp>
      <p:sp>
        <p:nvSpPr>
          <p:cNvPr id="18" name="Rectangle 5129">
            <a:extLst/>
          </p:cNvPr>
          <p:cNvSpPr>
            <a:spLocks noChangeArrowheads="1"/>
          </p:cNvSpPr>
          <p:nvPr/>
        </p:nvSpPr>
        <p:spPr bwMode="auto">
          <a:xfrm>
            <a:off x="757238" y="260350"/>
            <a:ext cx="8693150" cy="504825"/>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4000" i="1" dirty="0" smtClean="0">
                <a:solidFill>
                  <a:srgbClr val="FF0000"/>
                </a:solidFill>
                <a:effectLst>
                  <a:outerShdw blurRad="38100" dist="38100" dir="2700000" algn="tl">
                    <a:srgbClr val="000000">
                      <a:alpha val="43137"/>
                    </a:srgbClr>
                  </a:outerShdw>
                </a:effectLst>
                <a:latin typeface="+mj-lt"/>
                <a:cs typeface="+mn-cs"/>
              </a:rPr>
              <a:t>Thanks for your attention </a:t>
            </a: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7176" name="Picture 2"/>
          <p:cNvPicPr>
            <a:picLocks noChangeAspect="1" noChangeArrowheads="1"/>
          </p:cNvPicPr>
          <p:nvPr/>
        </p:nvPicPr>
        <p:blipFill>
          <a:blip r:embed="rId3" cstate="print"/>
          <a:srcRect/>
          <a:stretch>
            <a:fillRect/>
          </a:stretch>
        </p:blipFill>
        <p:spPr bwMode="auto">
          <a:xfrm>
            <a:off x="273050" y="90488"/>
            <a:ext cx="579438" cy="746125"/>
          </a:xfrm>
          <a:prstGeom prst="rect">
            <a:avLst/>
          </a:prstGeom>
          <a:noFill/>
          <a:ln w="9525">
            <a:noFill/>
            <a:miter lim="800000"/>
            <a:headEnd/>
            <a:tailEnd/>
          </a:ln>
        </p:spPr>
      </p:pic>
      <p:pic>
        <p:nvPicPr>
          <p:cNvPr id="7178" name="Picture 5"/>
          <p:cNvPicPr>
            <a:picLocks noChangeAspect="1" noChangeArrowheads="1"/>
          </p:cNvPicPr>
          <p:nvPr/>
        </p:nvPicPr>
        <p:blipFill>
          <a:blip r:embed="rId4" cstate="print"/>
          <a:srcRect/>
          <a:stretch>
            <a:fillRect/>
          </a:stretch>
        </p:blipFill>
        <p:spPr bwMode="auto">
          <a:xfrm>
            <a:off x="166688" y="6154738"/>
            <a:ext cx="538162" cy="693737"/>
          </a:xfrm>
          <a:prstGeom prst="rect">
            <a:avLst/>
          </a:prstGeom>
          <a:noFill/>
          <a:ln w="9525">
            <a:noFill/>
            <a:miter lim="800000"/>
            <a:headEnd/>
            <a:tailEnd/>
          </a:ln>
        </p:spPr>
      </p:pic>
      <p:sp>
        <p:nvSpPr>
          <p:cNvPr id="15" name="Rectangle 5129">
            <a:extLst/>
          </p:cNvPr>
          <p:cNvSpPr>
            <a:spLocks noChangeArrowheads="1"/>
          </p:cNvSpPr>
          <p:nvPr/>
        </p:nvSpPr>
        <p:spPr bwMode="auto">
          <a:xfrm>
            <a:off x="1064568" y="332656"/>
            <a:ext cx="8064896" cy="936104"/>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endParaRPr lang="en-US" sz="2800" i="1" dirty="0">
              <a:solidFill>
                <a:schemeClr val="tx1"/>
              </a:solidFill>
              <a:effectLst>
                <a:outerShdw blurRad="38100" dist="38100" dir="2700000" algn="tl">
                  <a:srgbClr val="000000">
                    <a:alpha val="43137"/>
                  </a:srgbClr>
                </a:outerShdw>
              </a:effectLst>
            </a:endParaRPr>
          </a:p>
        </p:txBody>
      </p:sp>
      <p:sp>
        <p:nvSpPr>
          <p:cNvPr id="16" name="Rectangle 5129">
            <a:extLst/>
          </p:cNvPr>
          <p:cNvSpPr>
            <a:spLocks noChangeArrowheads="1"/>
          </p:cNvSpPr>
          <p:nvPr/>
        </p:nvSpPr>
        <p:spPr bwMode="auto">
          <a:xfrm>
            <a:off x="488504" y="5157192"/>
            <a:ext cx="8693150" cy="504825"/>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4000" i="1" dirty="0" smtClean="0">
                <a:solidFill>
                  <a:srgbClr val="FF0000"/>
                </a:solidFill>
                <a:effectLst>
                  <a:outerShdw blurRad="38100" dist="38100" dir="2700000" algn="tl">
                    <a:srgbClr val="000000">
                      <a:alpha val="43137"/>
                    </a:srgbClr>
                  </a:outerShdw>
                </a:effectLst>
                <a:latin typeface="+mj-lt"/>
                <a:cs typeface="+mn-cs"/>
              </a:rPr>
              <a:t>benjamin.pim@gmail.com</a:t>
            </a:r>
            <a:endParaRPr lang="en-US" sz="4000" i="1" dirty="0">
              <a:solidFill>
                <a:srgbClr val="FF0000"/>
              </a:solidFill>
              <a:effectLst>
                <a:outerShdw blurRad="38100" dist="38100" dir="2700000" algn="tl">
                  <a:srgbClr val="000000">
                    <a:alpha val="43137"/>
                  </a:srgbClr>
                </a:outerShdw>
              </a:effectLst>
              <a:latin typeface="+mj-lt"/>
              <a:cs typeface="+mn-cs"/>
            </a:endParaRPr>
          </a:p>
        </p:txBody>
      </p:sp>
      <p:pic>
        <p:nvPicPr>
          <p:cNvPr id="13" name="Immagine 12" descr="giphy (5).gif"/>
          <p:cNvPicPr>
            <a:picLocks noChangeAspect="1"/>
          </p:cNvPicPr>
          <p:nvPr/>
        </p:nvPicPr>
        <p:blipFill>
          <a:blip r:embed="rId5" cstate="print"/>
          <a:stretch>
            <a:fillRect/>
          </a:stretch>
        </p:blipFill>
        <p:spPr>
          <a:xfrm>
            <a:off x="2504721" y="1268760"/>
            <a:ext cx="5114478" cy="370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cstate="print"/>
          <a:srcRect/>
          <a:stretch>
            <a:fillRect/>
          </a:stretch>
        </p:blipFill>
        <p:spPr bwMode="auto">
          <a:xfrm>
            <a:off x="-130175" y="836613"/>
            <a:ext cx="3067050" cy="4962525"/>
          </a:xfrm>
          <a:prstGeom prst="rect">
            <a:avLst/>
          </a:prstGeom>
          <a:noFill/>
          <a:ln w="9525">
            <a:noFill/>
            <a:miter lim="800000"/>
            <a:headEnd/>
            <a:tailEnd/>
          </a:ln>
        </p:spPr>
      </p:pic>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19" name="Rettangolo 18">
            <a:extLst/>
          </p:cNvPr>
          <p:cNvSpPr/>
          <p:nvPr/>
        </p:nvSpPr>
        <p:spPr>
          <a:xfrm>
            <a:off x="3008784" y="4077074"/>
            <a:ext cx="6437412" cy="646331"/>
          </a:xfrm>
          <a:prstGeom prst="rect">
            <a:avLst/>
          </a:prstGeom>
        </p:spPr>
        <p:txBody>
          <a:bodyPr>
            <a:spAutoFit/>
          </a:bodyPr>
          <a:lstStyle/>
          <a:p>
            <a:pPr eaLnBrk="1" hangingPunct="1">
              <a:defRPr/>
            </a:pPr>
            <a:r>
              <a:rPr lang="it-IT" sz="3600" b="1" spc="50" dirty="0">
                <a:ln w="11430">
                  <a:solidFill>
                    <a:srgbClr val="FFFF00"/>
                  </a:solidFill>
                </a:ln>
                <a:solidFill>
                  <a:srgbClr val="FFFF00"/>
                </a:solidFill>
                <a:effectLst>
                  <a:outerShdw blurRad="76200" dist="50800" dir="5400000" algn="tl" rotWithShape="0">
                    <a:srgbClr val="000000">
                      <a:alpha val="65000"/>
                    </a:srgbClr>
                  </a:outerShdw>
                </a:effectLst>
                <a:latin typeface="Calibri"/>
                <a:cs typeface="+mn-cs"/>
              </a:rPr>
              <a:t>  </a:t>
            </a:r>
            <a:endParaRPr lang="it-IT" dirty="0">
              <a:latin typeface="Arial" charset="0"/>
              <a:cs typeface="Arial" charset="0"/>
            </a:endParaRPr>
          </a:p>
        </p:txBody>
      </p:sp>
      <p:sp>
        <p:nvSpPr>
          <p:cNvPr id="5125" name="Rectangle 5124"/>
          <p:cNvSpPr>
            <a:spLocks noChangeArrowheads="1"/>
          </p:cNvSpPr>
          <p:nvPr/>
        </p:nvSpPr>
        <p:spPr bwMode="auto">
          <a:xfrm flipV="1">
            <a:off x="915988" y="765175"/>
            <a:ext cx="8074025" cy="74613"/>
          </a:xfrm>
          <a:prstGeom prst="rect">
            <a:avLst/>
          </a:prstGeom>
          <a:gradFill rotWithShape="0">
            <a:gsLst>
              <a:gs pos="0">
                <a:srgbClr val="003366"/>
              </a:gs>
              <a:gs pos="50000">
                <a:srgbClr val="FFFFFF"/>
              </a:gs>
              <a:gs pos="100000">
                <a:srgbClr val="003366"/>
              </a:gs>
            </a:gsLst>
            <a:lin ang="0" scaled="1"/>
          </a:gradFill>
          <a:ln w="9525">
            <a:noFill/>
            <a:miter lim="800000"/>
            <a:headEnd/>
            <a:tailEnd/>
          </a:ln>
        </p:spPr>
        <p:txBody>
          <a:bodyPr wrap="none" anchor="ctr"/>
          <a:lstStyle/>
          <a:p>
            <a:endParaRPr lang="en-US" altLang="it-IT" b="1">
              <a:solidFill>
                <a:schemeClr val="bg1"/>
              </a:solidFill>
            </a:endParaRPr>
          </a:p>
        </p:txBody>
      </p:sp>
      <p:sp>
        <p:nvSpPr>
          <p:cNvPr id="18" name="Rectangle 5129">
            <a:extLst/>
          </p:cNvPr>
          <p:cNvSpPr>
            <a:spLocks noChangeArrowheads="1"/>
          </p:cNvSpPr>
          <p:nvPr/>
        </p:nvSpPr>
        <p:spPr bwMode="auto">
          <a:xfrm>
            <a:off x="992188" y="0"/>
            <a:ext cx="8693150" cy="981075"/>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4000" i="1" dirty="0">
                <a:solidFill>
                  <a:srgbClr val="FF0000"/>
                </a:solidFill>
                <a:effectLst>
                  <a:outerShdw blurRad="38100" dist="38100" dir="2700000" algn="tl">
                    <a:srgbClr val="000000">
                      <a:alpha val="43137"/>
                    </a:srgbClr>
                  </a:outerShdw>
                </a:effectLst>
                <a:latin typeface="+mj-lt"/>
                <a:cs typeface="+mn-cs"/>
              </a:rPr>
              <a:t>AGENDA</a:t>
            </a: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5129" name="Picture 2"/>
          <p:cNvPicPr>
            <a:picLocks noChangeAspect="1" noChangeArrowheads="1"/>
          </p:cNvPicPr>
          <p:nvPr/>
        </p:nvPicPr>
        <p:blipFill>
          <a:blip r:embed="rId4" cstate="print"/>
          <a:srcRect/>
          <a:stretch>
            <a:fillRect/>
          </a:stretch>
        </p:blipFill>
        <p:spPr bwMode="auto">
          <a:xfrm>
            <a:off x="273050" y="90488"/>
            <a:ext cx="579438" cy="746125"/>
          </a:xfrm>
          <a:prstGeom prst="rect">
            <a:avLst/>
          </a:prstGeom>
          <a:noFill/>
          <a:ln w="9525">
            <a:noFill/>
            <a:miter lim="800000"/>
            <a:headEnd/>
            <a:tailEnd/>
          </a:ln>
        </p:spPr>
      </p:pic>
      <p:sp>
        <p:nvSpPr>
          <p:cNvPr id="17" name="Rectangle 5129">
            <a:extLst/>
          </p:cNvPr>
          <p:cNvSpPr>
            <a:spLocks noChangeArrowheads="1"/>
          </p:cNvSpPr>
          <p:nvPr/>
        </p:nvSpPr>
        <p:spPr bwMode="auto">
          <a:xfrm>
            <a:off x="920552" y="836712"/>
            <a:ext cx="7326312" cy="504056"/>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What is language testing?</a:t>
            </a:r>
          </a:p>
        </p:txBody>
      </p:sp>
      <p:pic>
        <p:nvPicPr>
          <p:cNvPr id="5132" name="Picture 5"/>
          <p:cNvPicPr>
            <a:picLocks noChangeAspect="1" noChangeArrowheads="1"/>
          </p:cNvPicPr>
          <p:nvPr/>
        </p:nvPicPr>
        <p:blipFill>
          <a:blip r:embed="rId5" cstate="print"/>
          <a:srcRect/>
          <a:stretch>
            <a:fillRect/>
          </a:stretch>
        </p:blipFill>
        <p:spPr bwMode="auto">
          <a:xfrm>
            <a:off x="166688" y="6154738"/>
            <a:ext cx="538162" cy="693737"/>
          </a:xfrm>
          <a:prstGeom prst="rect">
            <a:avLst/>
          </a:prstGeom>
          <a:noFill/>
          <a:ln w="9525">
            <a:noFill/>
            <a:miter lim="800000"/>
            <a:headEnd/>
            <a:tailEnd/>
          </a:ln>
        </p:spPr>
      </p:pic>
      <p:sp>
        <p:nvSpPr>
          <p:cNvPr id="21" name="Rectangle 5129">
            <a:extLst/>
          </p:cNvPr>
          <p:cNvSpPr>
            <a:spLocks noChangeArrowheads="1"/>
          </p:cNvSpPr>
          <p:nvPr/>
        </p:nvSpPr>
        <p:spPr bwMode="auto">
          <a:xfrm>
            <a:off x="2360712" y="1628800"/>
            <a:ext cx="7326312" cy="6477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Authenticity </a:t>
            </a:r>
            <a:endParaRPr lang="en-US" sz="2800" i="1" dirty="0">
              <a:solidFill>
                <a:schemeClr val="tx1"/>
              </a:solidFill>
              <a:effectLst>
                <a:outerShdw blurRad="38100" dist="38100" dir="2700000" algn="tl">
                  <a:srgbClr val="000000">
                    <a:alpha val="43137"/>
                  </a:srgbClr>
                </a:outerShdw>
              </a:effectLst>
            </a:endParaRPr>
          </a:p>
        </p:txBody>
      </p:sp>
      <p:sp>
        <p:nvSpPr>
          <p:cNvPr id="22" name="Rectangle 5129">
            <a:extLst/>
          </p:cNvPr>
          <p:cNvSpPr>
            <a:spLocks noChangeArrowheads="1"/>
          </p:cNvSpPr>
          <p:nvPr/>
        </p:nvSpPr>
        <p:spPr bwMode="auto">
          <a:xfrm>
            <a:off x="2595563" y="4314825"/>
            <a:ext cx="7326312" cy="11303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endParaRPr lang="en-US" sz="2800" i="1" dirty="0">
              <a:solidFill>
                <a:schemeClr val="tx1"/>
              </a:solidFill>
              <a:effectLst>
                <a:outerShdw blurRad="38100" dist="38100" dir="2700000" algn="tl">
                  <a:srgbClr val="000000">
                    <a:alpha val="43137"/>
                  </a:srgbClr>
                </a:outerShdw>
              </a:effectLst>
              <a:latin typeface="+mj-lt"/>
              <a:cs typeface="+mn-cs"/>
            </a:endParaRPr>
          </a:p>
        </p:txBody>
      </p:sp>
      <p:pic>
        <p:nvPicPr>
          <p:cNvPr id="5135" name="Picture 3"/>
          <p:cNvPicPr>
            <a:picLocks noChangeAspect="1" noChangeArrowheads="1"/>
          </p:cNvPicPr>
          <p:nvPr/>
        </p:nvPicPr>
        <p:blipFill>
          <a:blip r:embed="rId6" cstate="print"/>
          <a:srcRect/>
          <a:stretch>
            <a:fillRect/>
          </a:stretch>
        </p:blipFill>
        <p:spPr bwMode="auto">
          <a:xfrm>
            <a:off x="488504" y="908720"/>
            <a:ext cx="463550" cy="463550"/>
          </a:xfrm>
          <a:prstGeom prst="rect">
            <a:avLst/>
          </a:prstGeom>
          <a:noFill/>
          <a:ln w="9525">
            <a:noFill/>
            <a:miter lim="800000"/>
            <a:headEnd/>
            <a:tailEnd/>
          </a:ln>
        </p:spPr>
      </p:pic>
      <p:pic>
        <p:nvPicPr>
          <p:cNvPr id="5136" name="Picture 3"/>
          <p:cNvPicPr>
            <a:picLocks noChangeAspect="1" noChangeArrowheads="1"/>
          </p:cNvPicPr>
          <p:nvPr/>
        </p:nvPicPr>
        <p:blipFill>
          <a:blip r:embed="rId6" cstate="print"/>
          <a:srcRect/>
          <a:stretch>
            <a:fillRect/>
          </a:stretch>
        </p:blipFill>
        <p:spPr bwMode="auto">
          <a:xfrm>
            <a:off x="2504728" y="3685530"/>
            <a:ext cx="463550" cy="463550"/>
          </a:xfrm>
          <a:prstGeom prst="rect">
            <a:avLst/>
          </a:prstGeom>
          <a:noFill/>
          <a:ln w="9525">
            <a:noFill/>
            <a:miter lim="800000"/>
            <a:headEnd/>
            <a:tailEnd/>
          </a:ln>
        </p:spPr>
      </p:pic>
      <p:sp>
        <p:nvSpPr>
          <p:cNvPr id="20" name="Rectangle 5129">
            <a:extLst/>
          </p:cNvPr>
          <p:cNvSpPr>
            <a:spLocks noChangeArrowheads="1"/>
          </p:cNvSpPr>
          <p:nvPr/>
        </p:nvSpPr>
        <p:spPr bwMode="auto">
          <a:xfrm>
            <a:off x="2864768" y="3573388"/>
            <a:ext cx="7326312" cy="6477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Role-plays</a:t>
            </a:r>
          </a:p>
        </p:txBody>
      </p:sp>
      <p:sp>
        <p:nvSpPr>
          <p:cNvPr id="25" name="Rectangle 5129">
            <a:extLst/>
          </p:cNvPr>
          <p:cNvSpPr>
            <a:spLocks noChangeArrowheads="1"/>
          </p:cNvSpPr>
          <p:nvPr/>
        </p:nvSpPr>
        <p:spPr bwMode="auto">
          <a:xfrm>
            <a:off x="3027287" y="3069332"/>
            <a:ext cx="7326313" cy="6477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Overview of tests</a:t>
            </a:r>
            <a:endParaRPr lang="en-US" sz="2800" i="1" dirty="0">
              <a:solidFill>
                <a:schemeClr val="tx1"/>
              </a:solidFill>
              <a:effectLst>
                <a:outerShdw blurRad="38100" dist="38100" dir="2700000" algn="tl">
                  <a:srgbClr val="000000">
                    <a:alpha val="43137"/>
                  </a:srgbClr>
                </a:outerShdw>
              </a:effectLst>
            </a:endParaRPr>
          </a:p>
        </p:txBody>
      </p:sp>
      <p:sp>
        <p:nvSpPr>
          <p:cNvPr id="26" name="Rectangle 5129">
            <a:extLst/>
          </p:cNvPr>
          <p:cNvSpPr>
            <a:spLocks noChangeArrowheads="1"/>
          </p:cNvSpPr>
          <p:nvPr/>
        </p:nvSpPr>
        <p:spPr bwMode="auto">
          <a:xfrm>
            <a:off x="2000250" y="4868863"/>
            <a:ext cx="7326313" cy="6477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defTabSz="833438">
              <a:lnSpc>
                <a:spcPct val="120000"/>
              </a:lnSpc>
              <a:defRPr/>
            </a:pPr>
            <a:endParaRPr lang="en-US" sz="2800" i="1" dirty="0">
              <a:solidFill>
                <a:schemeClr val="tx1"/>
              </a:solidFill>
              <a:effectLst>
                <a:outerShdw blurRad="38100" dist="38100" dir="2700000" algn="tl">
                  <a:srgbClr val="000000">
                    <a:alpha val="43137"/>
                  </a:srgbClr>
                </a:outerShdw>
              </a:effectLst>
              <a:latin typeface="+mj-lt"/>
              <a:cs typeface="+mn-cs"/>
            </a:endParaRPr>
          </a:p>
        </p:txBody>
      </p:sp>
      <p:pic>
        <p:nvPicPr>
          <p:cNvPr id="5140" name="Picture 3"/>
          <p:cNvPicPr>
            <a:picLocks noChangeAspect="1" noChangeArrowheads="1"/>
          </p:cNvPicPr>
          <p:nvPr/>
        </p:nvPicPr>
        <p:blipFill>
          <a:blip r:embed="rId6" cstate="print"/>
          <a:srcRect/>
          <a:stretch>
            <a:fillRect/>
          </a:stretch>
        </p:blipFill>
        <p:spPr bwMode="auto">
          <a:xfrm>
            <a:off x="2000672" y="1772816"/>
            <a:ext cx="463550" cy="463550"/>
          </a:xfrm>
          <a:prstGeom prst="rect">
            <a:avLst/>
          </a:prstGeom>
          <a:noFill/>
          <a:ln w="9525">
            <a:noFill/>
            <a:miter lim="800000"/>
            <a:headEnd/>
            <a:tailEnd/>
          </a:ln>
        </p:spPr>
      </p:pic>
      <p:pic>
        <p:nvPicPr>
          <p:cNvPr id="5141" name="Picture 3"/>
          <p:cNvPicPr>
            <a:picLocks noChangeAspect="1" noChangeArrowheads="1"/>
          </p:cNvPicPr>
          <p:nvPr/>
        </p:nvPicPr>
        <p:blipFill>
          <a:blip r:embed="rId6" cstate="print"/>
          <a:srcRect/>
          <a:stretch>
            <a:fillRect/>
          </a:stretch>
        </p:blipFill>
        <p:spPr bwMode="auto">
          <a:xfrm>
            <a:off x="2288704" y="4117578"/>
            <a:ext cx="463550" cy="463550"/>
          </a:xfrm>
          <a:prstGeom prst="rect">
            <a:avLst/>
          </a:prstGeom>
          <a:noFill/>
          <a:ln w="9525">
            <a:noFill/>
            <a:miter lim="800000"/>
            <a:headEnd/>
            <a:tailEnd/>
          </a:ln>
        </p:spPr>
      </p:pic>
      <p:sp>
        <p:nvSpPr>
          <p:cNvPr id="28" name="Rectangle 5129">
            <a:extLst/>
          </p:cNvPr>
          <p:cNvSpPr>
            <a:spLocks noChangeArrowheads="1"/>
          </p:cNvSpPr>
          <p:nvPr/>
        </p:nvSpPr>
        <p:spPr bwMode="auto">
          <a:xfrm>
            <a:off x="1136576" y="5301580"/>
            <a:ext cx="7977336" cy="6477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Known</a:t>
            </a:r>
            <a:r>
              <a:rPr lang="en-US" sz="2800" i="1" dirty="0" smtClean="0">
                <a:solidFill>
                  <a:schemeClr val="tx1"/>
                </a:solidFill>
                <a:effectLst>
                  <a:outerShdw blurRad="38100" dist="38100" dir="2700000" algn="tl">
                    <a:srgbClr val="000000">
                      <a:alpha val="43137"/>
                    </a:srgbClr>
                  </a:outerShdw>
                </a:effectLst>
                <a:latin typeface="+mj-lt"/>
                <a:cs typeface="+mn-cs"/>
              </a:rPr>
              <a:t> </a:t>
            </a:r>
            <a:r>
              <a:rPr lang="en-US" sz="2800" i="1" dirty="0" err="1" smtClean="0">
                <a:solidFill>
                  <a:schemeClr val="tx1"/>
                </a:solidFill>
                <a:effectLst>
                  <a:outerShdw blurRad="38100" dist="38100" dir="2700000" algn="tl">
                    <a:srgbClr val="000000">
                      <a:alpha val="43137"/>
                    </a:srgbClr>
                  </a:outerShdw>
                </a:effectLst>
              </a:rPr>
              <a:t>knowns</a:t>
            </a:r>
            <a:r>
              <a:rPr lang="en-US" sz="2800" i="1" dirty="0" smtClean="0">
                <a:solidFill>
                  <a:schemeClr val="tx1"/>
                </a:solidFill>
                <a:effectLst>
                  <a:outerShdw blurRad="38100" dist="38100" dir="2700000" algn="tl">
                    <a:srgbClr val="000000">
                      <a:alpha val="43137"/>
                    </a:srgbClr>
                  </a:outerShdw>
                </a:effectLst>
                <a:latin typeface="+mj-lt"/>
                <a:cs typeface="+mn-cs"/>
              </a:rPr>
              <a:t>….</a:t>
            </a:r>
            <a:endParaRPr lang="en-US" sz="2800" i="1" dirty="0">
              <a:solidFill>
                <a:schemeClr val="tx1"/>
              </a:solidFill>
              <a:effectLst>
                <a:outerShdw blurRad="38100" dist="38100" dir="2700000" algn="tl">
                  <a:srgbClr val="000000">
                    <a:alpha val="43137"/>
                  </a:srgbClr>
                </a:outerShdw>
              </a:effectLst>
            </a:endParaRPr>
          </a:p>
        </p:txBody>
      </p:sp>
      <p:pic>
        <p:nvPicPr>
          <p:cNvPr id="5143" name="Picture 3"/>
          <p:cNvPicPr>
            <a:picLocks noChangeAspect="1" noChangeArrowheads="1"/>
          </p:cNvPicPr>
          <p:nvPr/>
        </p:nvPicPr>
        <p:blipFill>
          <a:blip r:embed="rId6" cstate="print"/>
          <a:srcRect/>
          <a:stretch>
            <a:fillRect/>
          </a:stretch>
        </p:blipFill>
        <p:spPr bwMode="auto">
          <a:xfrm>
            <a:off x="2473226" y="2677418"/>
            <a:ext cx="463550" cy="463550"/>
          </a:xfrm>
          <a:prstGeom prst="rect">
            <a:avLst/>
          </a:prstGeom>
          <a:noFill/>
          <a:ln w="9525">
            <a:noFill/>
            <a:miter lim="800000"/>
            <a:headEnd/>
            <a:tailEnd/>
          </a:ln>
        </p:spPr>
      </p:pic>
      <p:pic>
        <p:nvPicPr>
          <p:cNvPr id="5144" name="Picture 3"/>
          <p:cNvPicPr>
            <a:picLocks noChangeAspect="1" noChangeArrowheads="1"/>
          </p:cNvPicPr>
          <p:nvPr/>
        </p:nvPicPr>
        <p:blipFill>
          <a:blip r:embed="rId6" cstate="print"/>
          <a:srcRect/>
          <a:stretch>
            <a:fillRect/>
          </a:stretch>
        </p:blipFill>
        <p:spPr bwMode="auto">
          <a:xfrm>
            <a:off x="1928664" y="4549626"/>
            <a:ext cx="463550" cy="463550"/>
          </a:xfrm>
          <a:prstGeom prst="rect">
            <a:avLst/>
          </a:prstGeom>
          <a:noFill/>
          <a:ln w="9525">
            <a:noFill/>
            <a:miter lim="800000"/>
            <a:headEnd/>
            <a:tailEnd/>
          </a:ln>
        </p:spPr>
      </p:pic>
      <p:sp>
        <p:nvSpPr>
          <p:cNvPr id="29" name="Rectangle 5129">
            <a:extLst/>
          </p:cNvPr>
          <p:cNvSpPr>
            <a:spLocks noChangeArrowheads="1"/>
          </p:cNvSpPr>
          <p:nvPr/>
        </p:nvSpPr>
        <p:spPr bwMode="auto">
          <a:xfrm>
            <a:off x="2360712" y="4437484"/>
            <a:ext cx="7326312" cy="6477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STANAG</a:t>
            </a:r>
            <a:r>
              <a:rPr lang="en-US" sz="2800" i="1" dirty="0" smtClean="0">
                <a:solidFill>
                  <a:schemeClr val="tx1"/>
                </a:solidFill>
                <a:effectLst>
                  <a:outerShdw blurRad="38100" dist="38100" dir="2700000" algn="tl">
                    <a:srgbClr val="000000">
                      <a:alpha val="43137"/>
                    </a:srgbClr>
                  </a:outerShdw>
                </a:effectLst>
                <a:latin typeface="+mj-lt"/>
                <a:cs typeface="+mn-cs"/>
              </a:rPr>
              <a:t> </a:t>
            </a:r>
            <a:r>
              <a:rPr lang="en-US" sz="2800" i="1" dirty="0" smtClean="0">
                <a:solidFill>
                  <a:schemeClr val="tx1"/>
                </a:solidFill>
                <a:effectLst>
                  <a:outerShdw blurRad="38100" dist="38100" dir="2700000" algn="tl">
                    <a:srgbClr val="000000">
                      <a:alpha val="43137"/>
                    </a:srgbClr>
                  </a:outerShdw>
                </a:effectLst>
              </a:rPr>
              <a:t>Role-play</a:t>
            </a:r>
            <a:endParaRPr lang="en-US" sz="2800" i="1" dirty="0">
              <a:solidFill>
                <a:schemeClr val="tx1"/>
              </a:solidFill>
              <a:effectLst>
                <a:outerShdw blurRad="38100" dist="38100" dir="2700000" algn="tl">
                  <a:srgbClr val="000000">
                    <a:alpha val="43137"/>
                  </a:srgbClr>
                </a:outerShdw>
              </a:effectLst>
            </a:endParaRPr>
          </a:p>
        </p:txBody>
      </p:sp>
      <p:sp>
        <p:nvSpPr>
          <p:cNvPr id="30" name="Rectangle 5129">
            <a:extLst/>
          </p:cNvPr>
          <p:cNvSpPr>
            <a:spLocks noChangeArrowheads="1"/>
          </p:cNvSpPr>
          <p:nvPr/>
        </p:nvSpPr>
        <p:spPr bwMode="auto">
          <a:xfrm>
            <a:off x="2648744" y="4005064"/>
            <a:ext cx="7326312" cy="6477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JTAC</a:t>
            </a:r>
            <a:r>
              <a:rPr lang="en-US" sz="2800" i="1" dirty="0" smtClean="0">
                <a:solidFill>
                  <a:schemeClr val="tx1"/>
                </a:solidFill>
                <a:effectLst>
                  <a:outerShdw blurRad="38100" dist="38100" dir="2700000" algn="tl">
                    <a:srgbClr val="000000">
                      <a:alpha val="43137"/>
                    </a:srgbClr>
                  </a:outerShdw>
                </a:effectLst>
                <a:latin typeface="+mj-lt"/>
                <a:cs typeface="+mn-cs"/>
              </a:rPr>
              <a:t> </a:t>
            </a:r>
            <a:r>
              <a:rPr lang="en-US" sz="2800" i="1" dirty="0" smtClean="0">
                <a:solidFill>
                  <a:schemeClr val="tx1"/>
                </a:solidFill>
                <a:effectLst>
                  <a:outerShdw blurRad="38100" dist="38100" dir="2700000" algn="tl">
                    <a:srgbClr val="000000">
                      <a:alpha val="43137"/>
                    </a:srgbClr>
                  </a:outerShdw>
                </a:effectLst>
              </a:rPr>
              <a:t>Role-play</a:t>
            </a:r>
          </a:p>
        </p:txBody>
      </p:sp>
      <p:pic>
        <p:nvPicPr>
          <p:cNvPr id="35" name="Picture 3"/>
          <p:cNvPicPr>
            <a:picLocks noChangeAspect="1" noChangeArrowheads="1"/>
          </p:cNvPicPr>
          <p:nvPr/>
        </p:nvPicPr>
        <p:blipFill>
          <a:blip r:embed="rId6" cstate="print"/>
          <a:srcRect/>
          <a:stretch>
            <a:fillRect/>
          </a:stretch>
        </p:blipFill>
        <p:spPr bwMode="auto">
          <a:xfrm>
            <a:off x="1352600" y="4909666"/>
            <a:ext cx="463550" cy="463550"/>
          </a:xfrm>
          <a:prstGeom prst="rect">
            <a:avLst/>
          </a:prstGeom>
          <a:noFill/>
          <a:ln w="9525">
            <a:noFill/>
            <a:miter lim="800000"/>
            <a:headEnd/>
            <a:tailEnd/>
          </a:ln>
        </p:spPr>
      </p:pic>
      <p:pic>
        <p:nvPicPr>
          <p:cNvPr id="37" name="Picture 3"/>
          <p:cNvPicPr>
            <a:picLocks noChangeAspect="1" noChangeArrowheads="1"/>
          </p:cNvPicPr>
          <p:nvPr/>
        </p:nvPicPr>
        <p:blipFill>
          <a:blip r:embed="rId6" cstate="print"/>
          <a:srcRect/>
          <a:stretch>
            <a:fillRect/>
          </a:stretch>
        </p:blipFill>
        <p:spPr bwMode="auto">
          <a:xfrm>
            <a:off x="560512" y="5413722"/>
            <a:ext cx="463550" cy="463550"/>
          </a:xfrm>
          <a:prstGeom prst="rect">
            <a:avLst/>
          </a:prstGeom>
          <a:noFill/>
          <a:ln w="9525">
            <a:noFill/>
            <a:miter lim="800000"/>
            <a:headEnd/>
            <a:tailEnd/>
          </a:ln>
        </p:spPr>
      </p:pic>
      <p:sp>
        <p:nvSpPr>
          <p:cNvPr id="31" name="Rectangle 5129">
            <a:extLst/>
          </p:cNvPr>
          <p:cNvSpPr>
            <a:spLocks noChangeArrowheads="1"/>
          </p:cNvSpPr>
          <p:nvPr/>
        </p:nvSpPr>
        <p:spPr bwMode="auto">
          <a:xfrm>
            <a:off x="1928664" y="4869532"/>
            <a:ext cx="7326312" cy="6477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Role vs. Play</a:t>
            </a:r>
            <a:endParaRPr lang="en-US" sz="2800" i="1" dirty="0">
              <a:solidFill>
                <a:schemeClr val="tx1"/>
              </a:solidFill>
              <a:effectLst>
                <a:outerShdw blurRad="38100" dist="38100" dir="2700000" algn="tl">
                  <a:srgbClr val="000000">
                    <a:alpha val="43137"/>
                  </a:srgbClr>
                </a:outerShdw>
              </a:effectLst>
            </a:endParaRPr>
          </a:p>
        </p:txBody>
      </p:sp>
      <p:pic>
        <p:nvPicPr>
          <p:cNvPr id="33" name="Picture 3"/>
          <p:cNvPicPr>
            <a:picLocks noChangeAspect="1" noChangeArrowheads="1"/>
          </p:cNvPicPr>
          <p:nvPr/>
        </p:nvPicPr>
        <p:blipFill>
          <a:blip r:embed="rId6" cstate="print"/>
          <a:srcRect/>
          <a:stretch>
            <a:fillRect/>
          </a:stretch>
        </p:blipFill>
        <p:spPr bwMode="auto">
          <a:xfrm>
            <a:off x="1352600" y="1309266"/>
            <a:ext cx="463550" cy="463550"/>
          </a:xfrm>
          <a:prstGeom prst="rect">
            <a:avLst/>
          </a:prstGeom>
          <a:noFill/>
          <a:ln w="9525">
            <a:noFill/>
            <a:miter lim="800000"/>
            <a:headEnd/>
            <a:tailEnd/>
          </a:ln>
        </p:spPr>
      </p:pic>
      <p:sp>
        <p:nvSpPr>
          <p:cNvPr id="34" name="Rectangle 5129">
            <a:extLst/>
          </p:cNvPr>
          <p:cNvSpPr>
            <a:spLocks noChangeArrowheads="1"/>
          </p:cNvSpPr>
          <p:nvPr/>
        </p:nvSpPr>
        <p:spPr bwMode="auto">
          <a:xfrm>
            <a:off x="1856656" y="1268760"/>
            <a:ext cx="7326312" cy="504056"/>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Why test? </a:t>
            </a:r>
            <a:endParaRPr lang="en-US" sz="2800" i="1" dirty="0">
              <a:solidFill>
                <a:schemeClr val="tx1"/>
              </a:solidFill>
              <a:effectLst>
                <a:outerShdw blurRad="38100" dist="38100" dir="2700000" algn="tl">
                  <a:srgbClr val="000000">
                    <a:alpha val="43137"/>
                  </a:srgbClr>
                </a:outerShdw>
              </a:effectLst>
              <a:latin typeface="+mj-lt"/>
              <a:cs typeface="+mn-cs"/>
            </a:endParaRPr>
          </a:p>
        </p:txBody>
      </p:sp>
      <p:sp>
        <p:nvSpPr>
          <p:cNvPr id="36" name="Rectangle 5129">
            <a:extLst/>
          </p:cNvPr>
          <p:cNvSpPr>
            <a:spLocks noChangeArrowheads="1"/>
          </p:cNvSpPr>
          <p:nvPr/>
        </p:nvSpPr>
        <p:spPr bwMode="auto">
          <a:xfrm>
            <a:off x="2667248" y="2061220"/>
            <a:ext cx="7326312" cy="6477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TLU </a:t>
            </a:r>
            <a:endParaRPr lang="en-US" sz="2800" i="1" dirty="0">
              <a:solidFill>
                <a:schemeClr val="tx1"/>
              </a:solidFill>
              <a:effectLst>
                <a:outerShdw blurRad="38100" dist="38100" dir="2700000" algn="tl">
                  <a:srgbClr val="000000">
                    <a:alpha val="43137"/>
                  </a:srgbClr>
                </a:outerShdw>
              </a:effectLst>
            </a:endParaRPr>
          </a:p>
        </p:txBody>
      </p:sp>
      <p:sp>
        <p:nvSpPr>
          <p:cNvPr id="38" name="Rectangle 5129">
            <a:extLst/>
          </p:cNvPr>
          <p:cNvSpPr>
            <a:spLocks noChangeArrowheads="1"/>
          </p:cNvSpPr>
          <p:nvPr/>
        </p:nvSpPr>
        <p:spPr bwMode="auto">
          <a:xfrm>
            <a:off x="2864768" y="2492896"/>
            <a:ext cx="7326312" cy="647700"/>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defTabSz="833438">
              <a:lnSpc>
                <a:spcPct val="120000"/>
              </a:lnSpc>
              <a:defRPr/>
            </a:pPr>
            <a:r>
              <a:rPr lang="en-US" sz="2800" i="1" dirty="0" smtClean="0">
                <a:solidFill>
                  <a:schemeClr val="tx1"/>
                </a:solidFill>
                <a:effectLst>
                  <a:outerShdw blurRad="38100" dist="38100" dir="2700000" algn="tl">
                    <a:srgbClr val="000000">
                      <a:alpha val="43137"/>
                    </a:srgbClr>
                  </a:outerShdw>
                </a:effectLst>
              </a:rPr>
              <a:t>Motivation </a:t>
            </a:r>
            <a:endParaRPr lang="en-US" sz="2800" i="1" dirty="0">
              <a:solidFill>
                <a:schemeClr val="tx1"/>
              </a:solidFill>
              <a:effectLst>
                <a:outerShdw blurRad="38100" dist="38100" dir="2700000" algn="tl">
                  <a:srgbClr val="000000">
                    <a:alpha val="43137"/>
                  </a:srgbClr>
                </a:outerShdw>
              </a:effectLst>
            </a:endParaRPr>
          </a:p>
        </p:txBody>
      </p:sp>
      <p:pic>
        <p:nvPicPr>
          <p:cNvPr id="39" name="Picture 3"/>
          <p:cNvPicPr>
            <a:picLocks noChangeAspect="1" noChangeArrowheads="1"/>
          </p:cNvPicPr>
          <p:nvPr/>
        </p:nvPicPr>
        <p:blipFill>
          <a:blip r:embed="rId6" cstate="print"/>
          <a:srcRect/>
          <a:stretch>
            <a:fillRect/>
          </a:stretch>
        </p:blipFill>
        <p:spPr bwMode="auto">
          <a:xfrm>
            <a:off x="2617242" y="3212976"/>
            <a:ext cx="463550" cy="463550"/>
          </a:xfrm>
          <a:prstGeom prst="rect">
            <a:avLst/>
          </a:prstGeom>
          <a:noFill/>
          <a:ln w="9525">
            <a:noFill/>
            <a:miter lim="800000"/>
            <a:headEnd/>
            <a:tailEnd/>
          </a:ln>
        </p:spPr>
      </p:pic>
      <p:pic>
        <p:nvPicPr>
          <p:cNvPr id="40" name="Picture 3"/>
          <p:cNvPicPr>
            <a:picLocks noChangeAspect="1" noChangeArrowheads="1"/>
          </p:cNvPicPr>
          <p:nvPr/>
        </p:nvPicPr>
        <p:blipFill>
          <a:blip r:embed="rId6" cstate="print"/>
          <a:srcRect/>
          <a:stretch>
            <a:fillRect/>
          </a:stretch>
        </p:blipFill>
        <p:spPr bwMode="auto">
          <a:xfrm>
            <a:off x="2216696" y="2204864"/>
            <a:ext cx="463550" cy="4635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animEffect transition="in" filter="fade">
                                      <p:cBhvr>
                                        <p:cTn id="9" dur="750"/>
                                        <p:tgtEl>
                                          <p:spTgt spid="21">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2000"/>
                                        <p:tgtEl>
                                          <p:spTgt spid="28">
                                            <p:txEl>
                                              <p:pRg st="0" end="0"/>
                                            </p:txEl>
                                          </p:spTgt>
                                        </p:tgtEl>
                                      </p:cBhvr>
                                    </p:animEffect>
                                  </p:childTnLst>
                                </p:cTn>
                              </p:par>
                              <p:par>
                                <p:cTn id="13" presetID="22" presetClass="entr" presetSubtype="4" fill="hold" grpId="0" nodeType="withEffect" nodePh="1">
                                  <p:stCondLst>
                                    <p:cond delay="0"/>
                                  </p:stCondLst>
                                  <p:endCondLst>
                                    <p:cond evt="begin" delay="0">
                                      <p:tn val="13"/>
                                    </p:cond>
                                  </p:end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wipe(down)">
                                      <p:cBhvr>
                                        <p:cTn id="15" dur="500"/>
                                        <p:tgtEl>
                                          <p:spTgt spid="2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fade">
                                      <p:cBhvr>
                                        <p:cTn id="18" dur="2000"/>
                                        <p:tgtEl>
                                          <p:spTgt spid="20">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fade">
                                      <p:cBhvr>
                                        <p:cTn id="21" dur="2000"/>
                                        <p:tgtEl>
                                          <p:spTgt spid="2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2000"/>
                                        <p:tgtEl>
                                          <p:spTgt spid="29">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2000"/>
                                        <p:tgtEl>
                                          <p:spTgt spid="30">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fade">
                                      <p:cBhvr>
                                        <p:cTn id="30" dur="2000"/>
                                        <p:tgtEl>
                                          <p:spTgt spid="31">
                                            <p:txEl>
                                              <p:pRg st="0" end="0"/>
                                            </p:tx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36">
                                            <p:txEl>
                                              <p:pRg st="0" end="0"/>
                                            </p:txEl>
                                          </p:spTgt>
                                        </p:tgtEl>
                                        <p:attrNameLst>
                                          <p:attrName>style.visibility</p:attrName>
                                        </p:attrNameLst>
                                      </p:cBhvr>
                                      <p:to>
                                        <p:strVal val="visible"/>
                                      </p:to>
                                    </p:set>
                                    <p:animEffect transition="in" filter="fade">
                                      <p:cBhvr>
                                        <p:cTn id="35" dur="750"/>
                                        <p:tgtEl>
                                          <p:spTgt spid="36">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xEl>
                                              <p:pRg st="0" end="0"/>
                                            </p:txEl>
                                          </p:spTgt>
                                        </p:tgtEl>
                                        <p:attrNameLst>
                                          <p:attrName>style.visibility</p:attrName>
                                        </p:attrNameLst>
                                      </p:cBhvr>
                                      <p:to>
                                        <p:strVal val="visible"/>
                                      </p:to>
                                    </p:set>
                                    <p:animEffect transition="in" filter="fade">
                                      <p:cBhvr>
                                        <p:cTn id="38" dur="75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build="p"/>
      <p:bldP spid="20" grpId="0" build="p"/>
      <p:bldP spid="25" grpId="0" build="p"/>
      <p:bldP spid="26" grpId="0" build="p"/>
      <p:bldP spid="28" grpId="0" build="p"/>
      <p:bldP spid="29" grpId="0" build="p"/>
      <p:bldP spid="30" grpId="0" build="p"/>
      <p:bldP spid="31" grpId="0" build="p"/>
      <p:bldP spid="34" grpId="0"/>
      <p:bldP spid="36" grpId="0" build="p"/>
      <p:bldP spid="3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19" name="Rettangolo 18">
            <a:extLst/>
          </p:cNvPr>
          <p:cNvSpPr/>
          <p:nvPr/>
        </p:nvSpPr>
        <p:spPr>
          <a:xfrm>
            <a:off x="3008784" y="4077074"/>
            <a:ext cx="6437412" cy="646331"/>
          </a:xfrm>
          <a:prstGeom prst="rect">
            <a:avLst/>
          </a:prstGeom>
        </p:spPr>
        <p:txBody>
          <a:bodyPr>
            <a:spAutoFit/>
          </a:bodyPr>
          <a:lstStyle/>
          <a:p>
            <a:pPr eaLnBrk="1" hangingPunct="1">
              <a:defRPr/>
            </a:pPr>
            <a:r>
              <a:rPr lang="it-IT" sz="3600" b="1" spc="50" dirty="0">
                <a:ln w="11430">
                  <a:solidFill>
                    <a:srgbClr val="FFFF00"/>
                  </a:solidFill>
                </a:ln>
                <a:solidFill>
                  <a:srgbClr val="FFFF00"/>
                </a:solidFill>
                <a:effectLst>
                  <a:outerShdw blurRad="76200" dist="50800" dir="5400000" algn="tl" rotWithShape="0">
                    <a:srgbClr val="000000">
                      <a:alpha val="65000"/>
                    </a:srgbClr>
                  </a:outerShdw>
                </a:effectLst>
                <a:latin typeface="Calibri"/>
                <a:cs typeface="+mn-cs"/>
              </a:rPr>
              <a:t>  </a:t>
            </a:r>
            <a:endParaRPr lang="it-IT" dirty="0">
              <a:latin typeface="Arial" charset="0"/>
              <a:cs typeface="Arial" charset="0"/>
            </a:endParaRP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6153" name="Picture 2"/>
          <p:cNvPicPr>
            <a:picLocks noChangeAspect="1" noChangeArrowheads="1"/>
          </p:cNvPicPr>
          <p:nvPr/>
        </p:nvPicPr>
        <p:blipFill>
          <a:blip r:embed="rId3" cstate="print"/>
          <a:srcRect/>
          <a:stretch>
            <a:fillRect/>
          </a:stretch>
        </p:blipFill>
        <p:spPr bwMode="auto">
          <a:xfrm>
            <a:off x="273050" y="90488"/>
            <a:ext cx="579438" cy="746125"/>
          </a:xfrm>
          <a:prstGeom prst="rect">
            <a:avLst/>
          </a:prstGeom>
          <a:noFill/>
          <a:ln w="9525">
            <a:noFill/>
            <a:miter lim="800000"/>
            <a:headEnd/>
            <a:tailEnd/>
          </a:ln>
        </p:spPr>
      </p:pic>
      <p:pic>
        <p:nvPicPr>
          <p:cNvPr id="6155" name="Picture 5"/>
          <p:cNvPicPr>
            <a:picLocks noChangeAspect="1" noChangeArrowheads="1"/>
          </p:cNvPicPr>
          <p:nvPr/>
        </p:nvPicPr>
        <p:blipFill>
          <a:blip r:embed="rId4" cstate="print"/>
          <a:srcRect/>
          <a:stretch>
            <a:fillRect/>
          </a:stretch>
        </p:blipFill>
        <p:spPr bwMode="auto">
          <a:xfrm>
            <a:off x="166688" y="6154738"/>
            <a:ext cx="538162" cy="693737"/>
          </a:xfrm>
          <a:prstGeom prst="rect">
            <a:avLst/>
          </a:prstGeom>
          <a:noFill/>
          <a:ln w="9525">
            <a:noFill/>
            <a:miter lim="800000"/>
            <a:headEnd/>
            <a:tailEnd/>
          </a:ln>
        </p:spPr>
      </p:pic>
      <p:sp>
        <p:nvSpPr>
          <p:cNvPr id="21" name="CasellaDiTesto 20"/>
          <p:cNvSpPr txBox="1"/>
          <p:nvPr/>
        </p:nvSpPr>
        <p:spPr>
          <a:xfrm>
            <a:off x="1496616" y="1556792"/>
            <a:ext cx="7272808" cy="415498"/>
          </a:xfrm>
          <a:prstGeom prst="rect">
            <a:avLst/>
          </a:prstGeom>
          <a:noFill/>
        </p:spPr>
        <p:txBody>
          <a:bodyPr wrap="square" rtlCol="0">
            <a:spAutoFit/>
          </a:bodyPr>
          <a:lstStyle/>
          <a:p>
            <a:endParaRPr lang="it-IT" dirty="0"/>
          </a:p>
        </p:txBody>
      </p:sp>
      <p:pic>
        <p:nvPicPr>
          <p:cNvPr id="13" name="Immagine 12" descr="mid-life-crisis.png"/>
          <p:cNvPicPr>
            <a:picLocks noChangeAspect="1"/>
          </p:cNvPicPr>
          <p:nvPr/>
        </p:nvPicPr>
        <p:blipFill>
          <a:blip r:embed="rId5" cstate="print"/>
          <a:stretch>
            <a:fillRect/>
          </a:stretch>
        </p:blipFill>
        <p:spPr>
          <a:xfrm>
            <a:off x="2792760" y="476672"/>
            <a:ext cx="4350863" cy="5076000"/>
          </a:xfrm>
          <a:prstGeom prst="rect">
            <a:avLst/>
          </a:prstGeom>
        </p:spPr>
      </p:pic>
      <p:sp>
        <p:nvSpPr>
          <p:cNvPr id="16" name="CasellaDiTesto 15"/>
          <p:cNvSpPr txBox="1"/>
          <p:nvPr/>
        </p:nvSpPr>
        <p:spPr>
          <a:xfrm rot="20448180">
            <a:off x="1688945" y="4603923"/>
            <a:ext cx="2448272" cy="707886"/>
          </a:xfrm>
          <a:prstGeom prst="rect">
            <a:avLst/>
          </a:prstGeom>
          <a:solidFill>
            <a:srgbClr val="FFFF00"/>
          </a:solidFill>
          <a:effectLst>
            <a:outerShdw blurRad="50800" dist="38100" dir="18900000" algn="bl" rotWithShape="0">
              <a:prstClr val="black">
                <a:alpha val="40000"/>
              </a:prstClr>
            </a:outerShdw>
          </a:effectLst>
        </p:spPr>
        <p:txBody>
          <a:bodyPr wrap="square" rtlCol="0">
            <a:spAutoFit/>
          </a:bodyPr>
          <a:lstStyle/>
          <a:p>
            <a:pPr algn="ctr"/>
            <a:r>
              <a:rPr lang="it-IT" sz="4000" b="1" dirty="0" smtClean="0">
                <a:effectLst>
                  <a:outerShdw blurRad="38100" dist="38100" dir="2700000" algn="tl">
                    <a:srgbClr val="000000">
                      <a:alpha val="43137"/>
                    </a:srgbClr>
                  </a:outerShdw>
                </a:effectLst>
              </a:rPr>
              <a:t>TESTING</a:t>
            </a:r>
            <a:endParaRPr lang="it-IT" sz="40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19" name="Rettangolo 18">
            <a:extLst/>
          </p:cNvPr>
          <p:cNvSpPr/>
          <p:nvPr/>
        </p:nvSpPr>
        <p:spPr>
          <a:xfrm>
            <a:off x="3008784" y="4077074"/>
            <a:ext cx="6437412" cy="646331"/>
          </a:xfrm>
          <a:prstGeom prst="rect">
            <a:avLst/>
          </a:prstGeom>
        </p:spPr>
        <p:txBody>
          <a:bodyPr>
            <a:spAutoFit/>
          </a:bodyPr>
          <a:lstStyle/>
          <a:p>
            <a:pPr eaLnBrk="1" hangingPunct="1">
              <a:defRPr/>
            </a:pPr>
            <a:r>
              <a:rPr lang="it-IT" sz="3600" b="1" spc="50" dirty="0">
                <a:ln w="11430">
                  <a:solidFill>
                    <a:srgbClr val="FFFF00"/>
                  </a:solidFill>
                </a:ln>
                <a:solidFill>
                  <a:srgbClr val="FFFF00"/>
                </a:solidFill>
                <a:effectLst>
                  <a:outerShdw blurRad="76200" dist="50800" dir="5400000" algn="tl" rotWithShape="0">
                    <a:srgbClr val="000000">
                      <a:alpha val="65000"/>
                    </a:srgbClr>
                  </a:outerShdw>
                </a:effectLst>
                <a:latin typeface="Calibri"/>
                <a:cs typeface="+mn-cs"/>
              </a:rPr>
              <a:t>  </a:t>
            </a:r>
            <a:endParaRPr lang="it-IT" dirty="0">
              <a:latin typeface="Arial" charset="0"/>
              <a:cs typeface="Arial" charset="0"/>
            </a:endParaRP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6153" name="Picture 2"/>
          <p:cNvPicPr>
            <a:picLocks noChangeAspect="1" noChangeArrowheads="1"/>
          </p:cNvPicPr>
          <p:nvPr/>
        </p:nvPicPr>
        <p:blipFill>
          <a:blip r:embed="rId3" cstate="print"/>
          <a:srcRect/>
          <a:stretch>
            <a:fillRect/>
          </a:stretch>
        </p:blipFill>
        <p:spPr bwMode="auto">
          <a:xfrm>
            <a:off x="273050" y="90488"/>
            <a:ext cx="579438" cy="746125"/>
          </a:xfrm>
          <a:prstGeom prst="rect">
            <a:avLst/>
          </a:prstGeom>
          <a:noFill/>
          <a:ln w="9525">
            <a:noFill/>
            <a:miter lim="800000"/>
            <a:headEnd/>
            <a:tailEnd/>
          </a:ln>
        </p:spPr>
      </p:pic>
      <p:pic>
        <p:nvPicPr>
          <p:cNvPr id="6155" name="Picture 5"/>
          <p:cNvPicPr>
            <a:picLocks noChangeAspect="1" noChangeArrowheads="1"/>
          </p:cNvPicPr>
          <p:nvPr/>
        </p:nvPicPr>
        <p:blipFill>
          <a:blip r:embed="rId4" cstate="print"/>
          <a:srcRect/>
          <a:stretch>
            <a:fillRect/>
          </a:stretch>
        </p:blipFill>
        <p:spPr bwMode="auto">
          <a:xfrm>
            <a:off x="166688" y="6154738"/>
            <a:ext cx="538162" cy="693737"/>
          </a:xfrm>
          <a:prstGeom prst="rect">
            <a:avLst/>
          </a:prstGeom>
          <a:noFill/>
          <a:ln w="9525">
            <a:noFill/>
            <a:miter lim="800000"/>
            <a:headEnd/>
            <a:tailEnd/>
          </a:ln>
        </p:spPr>
      </p:pic>
      <p:sp>
        <p:nvSpPr>
          <p:cNvPr id="14" name="Rectangle 5129">
            <a:extLst/>
          </p:cNvPr>
          <p:cNvSpPr>
            <a:spLocks noChangeArrowheads="1"/>
          </p:cNvSpPr>
          <p:nvPr/>
        </p:nvSpPr>
        <p:spPr bwMode="auto">
          <a:xfrm>
            <a:off x="1212850" y="332656"/>
            <a:ext cx="7628582" cy="504825"/>
          </a:xfrm>
          <a:prstGeom prst="rect">
            <a:avLst/>
          </a:prstGeom>
          <a:solidFill>
            <a:schemeClr val="bg1"/>
          </a:solid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4000" i="1" dirty="0" smtClean="0">
                <a:solidFill>
                  <a:schemeClr val="tx1"/>
                </a:solidFill>
                <a:effectLst>
                  <a:outerShdw blurRad="38100" dist="38100" dir="2700000" algn="tl">
                    <a:srgbClr val="000000">
                      <a:alpha val="43137"/>
                    </a:srgbClr>
                  </a:outerShdw>
                </a:effectLst>
              </a:rPr>
              <a:t>What is </a:t>
            </a:r>
            <a:r>
              <a:rPr lang="en-US" sz="4000" i="1" dirty="0" smtClean="0">
                <a:solidFill>
                  <a:srgbClr val="FF0000"/>
                </a:solidFill>
                <a:effectLst>
                  <a:outerShdw blurRad="38100" dist="38100" dir="2700000" algn="tl">
                    <a:srgbClr val="000000">
                      <a:alpha val="43137"/>
                    </a:srgbClr>
                  </a:outerShdw>
                </a:effectLst>
              </a:rPr>
              <a:t>language</a:t>
            </a:r>
            <a:r>
              <a:rPr lang="en-US" sz="4000" i="1" dirty="0" smtClean="0">
                <a:solidFill>
                  <a:schemeClr val="tx1"/>
                </a:solidFill>
                <a:effectLst>
                  <a:outerShdw blurRad="38100" dist="38100" dir="2700000" algn="tl">
                    <a:srgbClr val="000000">
                      <a:alpha val="43137"/>
                    </a:srgbClr>
                  </a:outerShdw>
                </a:effectLst>
              </a:rPr>
              <a:t> testing? </a:t>
            </a: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15" name="CasellaDiTesto 14"/>
          <p:cNvSpPr txBox="1"/>
          <p:nvPr/>
        </p:nvSpPr>
        <p:spPr>
          <a:xfrm>
            <a:off x="920552" y="1700808"/>
            <a:ext cx="7920880" cy="1708160"/>
          </a:xfrm>
          <a:prstGeom prst="rect">
            <a:avLst/>
          </a:prstGeom>
          <a:noFill/>
          <a:scene3d>
            <a:camera prst="orthographicFront"/>
            <a:lightRig rig="threePt" dir="t"/>
          </a:scene3d>
          <a:sp3d>
            <a:bevelT w="31750"/>
          </a:sp3d>
        </p:spPr>
        <p:txBody>
          <a:bodyPr wrap="square" rtlCol="0">
            <a:spAutoFit/>
          </a:bodyPr>
          <a:lstStyle/>
          <a:p>
            <a:r>
              <a:rPr lang="en-US" sz="2800" dirty="0" smtClean="0">
                <a:effectLst>
                  <a:outerShdw blurRad="38100" dist="38100" dir="2700000" algn="tl">
                    <a:srgbClr val="000000">
                      <a:alpha val="43137"/>
                    </a:srgbClr>
                  </a:outerShdw>
                </a:effectLst>
              </a:rPr>
              <a:t>"Language Testing is the practice and study of evaluating the proficiency of an individual in using a particular language effectively."</a:t>
            </a:r>
            <a:r>
              <a:rPr lang="en-US" dirty="0" smtClean="0"/>
              <a:t/>
            </a:r>
            <a:br>
              <a:rPr lang="en-US" dirty="0" smtClean="0"/>
            </a:br>
            <a:r>
              <a:rPr lang="en-US" dirty="0" smtClean="0"/>
              <a:t>Priscilla Allen, University of Washington.</a:t>
            </a:r>
            <a:endParaRPr lang="it-IT" dirty="0"/>
          </a:p>
        </p:txBody>
      </p:sp>
      <p:sp>
        <p:nvSpPr>
          <p:cNvPr id="21" name="CasellaDiTesto 20"/>
          <p:cNvSpPr txBox="1"/>
          <p:nvPr/>
        </p:nvSpPr>
        <p:spPr>
          <a:xfrm>
            <a:off x="1496616" y="1556792"/>
            <a:ext cx="7272808" cy="415498"/>
          </a:xfrm>
          <a:prstGeom prst="rect">
            <a:avLst/>
          </a:prstGeom>
          <a:noFill/>
        </p:spPr>
        <p:txBody>
          <a:bodyPr wrap="square" rtlCol="0">
            <a:spAutoFit/>
          </a:bodyPr>
          <a:lstStyle/>
          <a:p>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6153" name="Picture 2"/>
          <p:cNvPicPr>
            <a:picLocks noChangeAspect="1" noChangeArrowheads="1"/>
          </p:cNvPicPr>
          <p:nvPr/>
        </p:nvPicPr>
        <p:blipFill>
          <a:blip r:embed="rId3" cstate="print"/>
          <a:srcRect/>
          <a:stretch>
            <a:fillRect/>
          </a:stretch>
        </p:blipFill>
        <p:spPr bwMode="auto">
          <a:xfrm>
            <a:off x="273050" y="90488"/>
            <a:ext cx="579438" cy="746125"/>
          </a:xfrm>
          <a:prstGeom prst="rect">
            <a:avLst/>
          </a:prstGeom>
          <a:noFill/>
          <a:ln w="9525">
            <a:noFill/>
            <a:miter lim="800000"/>
            <a:headEnd/>
            <a:tailEnd/>
          </a:ln>
        </p:spPr>
      </p:pic>
      <p:pic>
        <p:nvPicPr>
          <p:cNvPr id="6155" name="Picture 5"/>
          <p:cNvPicPr>
            <a:picLocks noChangeAspect="1" noChangeArrowheads="1"/>
          </p:cNvPicPr>
          <p:nvPr/>
        </p:nvPicPr>
        <p:blipFill>
          <a:blip r:embed="rId4" cstate="print"/>
          <a:srcRect/>
          <a:stretch>
            <a:fillRect/>
          </a:stretch>
        </p:blipFill>
        <p:spPr bwMode="auto">
          <a:xfrm>
            <a:off x="166688" y="6154738"/>
            <a:ext cx="538162" cy="693737"/>
          </a:xfrm>
          <a:prstGeom prst="rect">
            <a:avLst/>
          </a:prstGeom>
          <a:noFill/>
          <a:ln w="9525">
            <a:noFill/>
            <a:miter lim="800000"/>
            <a:headEnd/>
            <a:tailEnd/>
          </a:ln>
        </p:spPr>
      </p:pic>
      <p:sp>
        <p:nvSpPr>
          <p:cNvPr id="16" name="Rectangle 5129">
            <a:extLst/>
          </p:cNvPr>
          <p:cNvSpPr>
            <a:spLocks noChangeArrowheads="1"/>
          </p:cNvSpPr>
          <p:nvPr/>
        </p:nvSpPr>
        <p:spPr bwMode="auto">
          <a:xfrm>
            <a:off x="1136576" y="0"/>
            <a:ext cx="7848872" cy="720080"/>
          </a:xfrm>
          <a:prstGeom prst="rect">
            <a:avLst/>
          </a:prstGeom>
          <a:solidFill>
            <a:schemeClr val="bg1"/>
          </a:solid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4000" i="1" dirty="0" smtClean="0">
                <a:solidFill>
                  <a:schemeClr val="tx1"/>
                </a:solidFill>
                <a:effectLst>
                  <a:outerShdw blurRad="38100" dist="38100" dir="2700000" algn="tl">
                    <a:srgbClr val="000000">
                      <a:alpha val="43137"/>
                    </a:srgbClr>
                  </a:outerShdw>
                </a:effectLst>
              </a:rPr>
              <a:t>Why test? </a:t>
            </a: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17" name="CasellaDiTesto 16"/>
          <p:cNvSpPr txBox="1"/>
          <p:nvPr/>
        </p:nvSpPr>
        <p:spPr>
          <a:xfrm>
            <a:off x="1280592" y="908720"/>
            <a:ext cx="8064896" cy="1938992"/>
          </a:xfrm>
          <a:prstGeom prst="rect">
            <a:avLst/>
          </a:prstGeom>
          <a:noFill/>
        </p:spPr>
        <p:txBody>
          <a:bodyPr wrap="square" rtlCol="0">
            <a:spAutoFit/>
          </a:bodyPr>
          <a:lstStyle/>
          <a:p>
            <a:r>
              <a:rPr lang="en-US" altLang="it-IT" sz="3200" dirty="0" smtClean="0">
                <a:effectLst>
                  <a:outerShdw blurRad="38100" dist="38100" dir="2700000" algn="tl">
                    <a:srgbClr val="000000">
                      <a:alpha val="43137"/>
                    </a:srgbClr>
                  </a:outerShdw>
                </a:effectLst>
              </a:rPr>
              <a:t>‘…the only reason we give tests for assessment is that </a:t>
            </a:r>
            <a:r>
              <a:rPr lang="en-US" altLang="it-IT" sz="3200" u="sng" dirty="0" smtClean="0">
                <a:effectLst>
                  <a:outerShdw blurRad="38100" dist="38100" dir="2700000" algn="tl">
                    <a:srgbClr val="000000">
                      <a:alpha val="43137"/>
                    </a:srgbClr>
                  </a:outerShdw>
                </a:effectLst>
              </a:rPr>
              <a:t>someone else </a:t>
            </a:r>
            <a:r>
              <a:rPr lang="en-US" altLang="it-IT" sz="3200" dirty="0" smtClean="0">
                <a:effectLst>
                  <a:outerShdw blurRad="38100" dist="38100" dir="2700000" algn="tl">
                    <a:srgbClr val="000000">
                      <a:alpha val="43137"/>
                    </a:srgbClr>
                  </a:outerShdw>
                </a:effectLst>
              </a:rPr>
              <a:t>can make a decision about the person taking the test’ </a:t>
            </a:r>
            <a:r>
              <a:rPr lang="en-US" altLang="it-IT" dirty="0" err="1" smtClean="0"/>
              <a:t>Prof.G.Fulcher</a:t>
            </a:r>
            <a:r>
              <a:rPr lang="en-US" altLang="it-IT" dirty="0" smtClean="0"/>
              <a:t> 2017</a:t>
            </a:r>
            <a:endParaRPr lang="it-IT" dirty="0"/>
          </a:p>
        </p:txBody>
      </p:sp>
      <p:sp>
        <p:nvSpPr>
          <p:cNvPr id="26" name="CasellaDiTesto 25"/>
          <p:cNvSpPr txBox="1"/>
          <p:nvPr/>
        </p:nvSpPr>
        <p:spPr>
          <a:xfrm>
            <a:off x="272480" y="764704"/>
            <a:ext cx="9633520" cy="6324808"/>
          </a:xfrm>
          <a:prstGeom prst="rect">
            <a:avLst/>
          </a:prstGeom>
          <a:noFill/>
        </p:spPr>
        <p:txBody>
          <a:bodyPr wrap="square" rtlCol="0">
            <a:spAutoFit/>
          </a:bodyPr>
          <a:lstStyle/>
          <a:p>
            <a:pPr algn="ctr"/>
            <a:r>
              <a:rPr lang="en-US" altLang="it-IT" sz="3200" b="1" u="sng" dirty="0" smtClean="0">
                <a:effectLst>
                  <a:outerShdw blurRad="38100" dist="38100" dir="2700000" algn="tl">
                    <a:srgbClr val="000000">
                      <a:alpha val="43137"/>
                    </a:srgbClr>
                  </a:outerShdw>
                </a:effectLst>
              </a:rPr>
              <a:t>4 </a:t>
            </a:r>
            <a:r>
              <a:rPr lang="en-US" altLang="it-IT" sz="3200" b="1" u="sng" smtClean="0">
                <a:effectLst>
                  <a:outerShdw blurRad="38100" dist="38100" dir="2700000" algn="tl">
                    <a:srgbClr val="000000">
                      <a:alpha val="43137"/>
                    </a:srgbClr>
                  </a:outerShdw>
                </a:effectLst>
              </a:rPr>
              <a:t>basic assumptions</a:t>
            </a:r>
          </a:p>
          <a:p>
            <a:pPr algn="ctr"/>
            <a:endParaRPr lang="en-US" altLang="it-IT" sz="3200" b="1" u="sng" dirty="0" smtClean="0">
              <a:effectLst>
                <a:outerShdw blurRad="38100" dist="38100" dir="2700000" algn="tl">
                  <a:srgbClr val="000000">
                    <a:alpha val="43137"/>
                  </a:srgbClr>
                </a:outerShdw>
              </a:effectLst>
            </a:endParaRPr>
          </a:p>
          <a:p>
            <a:pPr marL="514350" indent="-514350">
              <a:buFont typeface="+mj-lt"/>
              <a:buAutoNum type="arabicPeriod"/>
            </a:pPr>
            <a:r>
              <a:rPr lang="en-US" altLang="it-IT" sz="3200" dirty="0" smtClean="0"/>
              <a:t>Tasks are relevant to the decisions we want to take.</a:t>
            </a:r>
          </a:p>
          <a:p>
            <a:pPr marL="514350" indent="-514350">
              <a:buFont typeface="+mj-lt"/>
              <a:buAutoNum type="arabicPeriod"/>
            </a:pPr>
            <a:r>
              <a:rPr lang="en-US" sz="3200" dirty="0" smtClean="0"/>
              <a:t>Language produced is not only relevant but can be scored.</a:t>
            </a:r>
          </a:p>
          <a:p>
            <a:pPr marL="514350" indent="-514350">
              <a:buFont typeface="+mj-lt"/>
              <a:buAutoNum type="arabicPeriod"/>
            </a:pPr>
            <a:r>
              <a:rPr lang="en-US" sz="3200" dirty="0" smtClean="0"/>
              <a:t>Direct relationship between the score and the ability of the person.</a:t>
            </a:r>
          </a:p>
          <a:p>
            <a:pPr marL="514350" indent="-514350">
              <a:buFont typeface="+mj-lt"/>
              <a:buAutoNum type="arabicPeriod"/>
            </a:pPr>
            <a:r>
              <a:rPr lang="en-US" sz="3200" dirty="0" smtClean="0"/>
              <a:t>Produce a reductive score that summarizes what the person has done.  </a:t>
            </a:r>
          </a:p>
          <a:p>
            <a:pPr marL="514350" indent="-514350">
              <a:buFont typeface="+mj-lt"/>
              <a:buAutoNum type="arabicPeriod"/>
            </a:pPr>
            <a:endParaRPr lang="en-US" altLang="it-IT" sz="3200" dirty="0" smtClean="0"/>
          </a:p>
          <a:p>
            <a:pPr marL="514350" indent="-514350">
              <a:buFont typeface="+mj-lt"/>
              <a:buAutoNum type="arabicPeriod"/>
            </a:pPr>
            <a:endParaRPr lang="en-US" altLang="it-IT" sz="3200" dirty="0" smtClean="0"/>
          </a:p>
          <a:p>
            <a:pPr marL="457200" indent="-457200">
              <a:buFont typeface="+mj-lt"/>
              <a:buAutoNum type="arabicPeriod"/>
            </a:pPr>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17">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17">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2000"/>
                                        <p:tgtEl>
                                          <p:spTgt spid="2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animEffect transition="in" filter="fade">
                                      <p:cBhvr>
                                        <p:cTn id="23" dur="2000"/>
                                        <p:tgtEl>
                                          <p:spTgt spid="2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2000"/>
                                        <p:tgtEl>
                                          <p:spTgt spid="2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xEl>
                                              <p:pRg st="4" end="4"/>
                                            </p:txEl>
                                          </p:spTgt>
                                        </p:tgtEl>
                                        <p:attrNameLst>
                                          <p:attrName>style.visibility</p:attrName>
                                        </p:attrNameLst>
                                      </p:cBhvr>
                                      <p:to>
                                        <p:strVal val="visible"/>
                                      </p:to>
                                    </p:set>
                                    <p:animEffect transition="in" filter="fade">
                                      <p:cBhvr>
                                        <p:cTn id="33" dur="2000"/>
                                        <p:tgtEl>
                                          <p:spTgt spid="2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xEl>
                                              <p:pRg st="5" end="5"/>
                                            </p:txEl>
                                          </p:spTgt>
                                        </p:tgtEl>
                                        <p:attrNameLst>
                                          <p:attrName>style.visibility</p:attrName>
                                        </p:attrNameLst>
                                      </p:cBhvr>
                                      <p:to>
                                        <p:strVal val="visible"/>
                                      </p:to>
                                    </p:set>
                                    <p:animEffect transition="in" filter="fade">
                                      <p:cBhvr>
                                        <p:cTn id="38" dur="2000"/>
                                        <p:tgtEl>
                                          <p:spTgt spid="2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3" dur="500"/>
                                        <p:tgtEl>
                                          <p:spTgt spid="26">
                                            <p:txEl>
                                              <p:pRg st="0" end="0"/>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26">
                                            <p:txEl>
                                              <p:pRg st="0" end="0"/>
                                            </p:txEl>
                                          </p:spTgt>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47" dur="500"/>
                                        <p:tgtEl>
                                          <p:spTgt spid="26">
                                            <p:txEl>
                                              <p:pRg st="2" end="2"/>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26">
                                            <p:txEl>
                                              <p:pRg st="2" end="2"/>
                                            </p:txEl>
                                          </p:spTgt>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51" dur="500"/>
                                        <p:tgtEl>
                                          <p:spTgt spid="26">
                                            <p:txEl>
                                              <p:pRg st="3" end="3"/>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26">
                                            <p:txEl>
                                              <p:pRg st="3" end="3"/>
                                            </p:txEl>
                                          </p:spTgt>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55" dur="500"/>
                                        <p:tgtEl>
                                          <p:spTgt spid="26">
                                            <p:txEl>
                                              <p:pRg st="4" end="4"/>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26">
                                            <p:txEl>
                                              <p:pRg st="4" end="4"/>
                                            </p:txEl>
                                          </p:spTgt>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59" dur="500"/>
                                        <p:tgtEl>
                                          <p:spTgt spid="26">
                                            <p:txEl>
                                              <p:pRg st="5" end="5"/>
                                            </p:txEl>
                                          </p:spTgt>
                                        </p:tgtEl>
                                        <p:attrNameLst>
                                          <p:attrName>ppt_y</p:attrName>
                                        </p:attrNameLst>
                                      </p:cBhvr>
                                      <p:tavLst>
                                        <p:tav tm="0">
                                          <p:val>
                                            <p:strVal val="ppt_y"/>
                                          </p:val>
                                        </p:tav>
                                        <p:tav tm="100000">
                                          <p:val>
                                            <p:strVal val="1+ppt_h/2"/>
                                          </p:val>
                                        </p:tav>
                                      </p:tavLst>
                                    </p:anim>
                                    <p:set>
                                      <p:cBhvr>
                                        <p:cTn id="60" dur="1" fill="hold">
                                          <p:stCondLst>
                                            <p:cond delay="499"/>
                                          </p:stCondLst>
                                        </p:cTn>
                                        <p:tgtEl>
                                          <p:spTgt spid="26">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7" grpId="1" build="allAtOnce"/>
      <p:bldP spid="26" grpId="0" build="p"/>
      <p:bldP spid="26"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19" name="Rettangolo 18">
            <a:extLst/>
          </p:cNvPr>
          <p:cNvSpPr/>
          <p:nvPr/>
        </p:nvSpPr>
        <p:spPr>
          <a:xfrm>
            <a:off x="3008784" y="4077074"/>
            <a:ext cx="6437412" cy="646331"/>
          </a:xfrm>
          <a:prstGeom prst="rect">
            <a:avLst/>
          </a:prstGeom>
        </p:spPr>
        <p:txBody>
          <a:bodyPr>
            <a:spAutoFit/>
          </a:bodyPr>
          <a:lstStyle/>
          <a:p>
            <a:pPr eaLnBrk="1" hangingPunct="1">
              <a:defRPr/>
            </a:pPr>
            <a:r>
              <a:rPr lang="it-IT" sz="3600" b="1" spc="50" dirty="0">
                <a:ln w="11430">
                  <a:solidFill>
                    <a:srgbClr val="FFFF00"/>
                  </a:solidFill>
                </a:ln>
                <a:solidFill>
                  <a:srgbClr val="FFFF00"/>
                </a:solidFill>
                <a:effectLst>
                  <a:outerShdw blurRad="76200" dist="50800" dir="5400000" algn="tl" rotWithShape="0">
                    <a:srgbClr val="000000">
                      <a:alpha val="65000"/>
                    </a:srgbClr>
                  </a:outerShdw>
                </a:effectLst>
                <a:latin typeface="Calibri"/>
                <a:cs typeface="+mn-cs"/>
              </a:rPr>
              <a:t>  </a:t>
            </a:r>
            <a:endParaRPr lang="it-IT" dirty="0">
              <a:latin typeface="Arial" charset="0"/>
              <a:cs typeface="Arial" charset="0"/>
            </a:endParaRPr>
          </a:p>
        </p:txBody>
      </p:sp>
      <p:sp>
        <p:nvSpPr>
          <p:cNvPr id="18" name="Rectangle 5129">
            <a:extLst/>
          </p:cNvPr>
          <p:cNvSpPr>
            <a:spLocks noChangeArrowheads="1"/>
          </p:cNvSpPr>
          <p:nvPr/>
        </p:nvSpPr>
        <p:spPr bwMode="auto">
          <a:xfrm>
            <a:off x="757238" y="260350"/>
            <a:ext cx="8693150" cy="504825"/>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6153" name="Picture 2"/>
          <p:cNvPicPr>
            <a:picLocks noChangeAspect="1" noChangeArrowheads="1"/>
          </p:cNvPicPr>
          <p:nvPr/>
        </p:nvPicPr>
        <p:blipFill>
          <a:blip r:embed="rId3" cstate="print"/>
          <a:srcRect/>
          <a:stretch>
            <a:fillRect/>
          </a:stretch>
        </p:blipFill>
        <p:spPr bwMode="auto">
          <a:xfrm>
            <a:off x="273050" y="90488"/>
            <a:ext cx="579438" cy="746125"/>
          </a:xfrm>
          <a:prstGeom prst="rect">
            <a:avLst/>
          </a:prstGeom>
          <a:noFill/>
          <a:ln w="9525">
            <a:noFill/>
            <a:miter lim="800000"/>
            <a:headEnd/>
            <a:tailEnd/>
          </a:ln>
        </p:spPr>
      </p:pic>
      <p:pic>
        <p:nvPicPr>
          <p:cNvPr id="6155" name="Picture 5"/>
          <p:cNvPicPr>
            <a:picLocks noChangeAspect="1" noChangeArrowheads="1"/>
          </p:cNvPicPr>
          <p:nvPr/>
        </p:nvPicPr>
        <p:blipFill>
          <a:blip r:embed="rId4" cstate="print"/>
          <a:srcRect/>
          <a:stretch>
            <a:fillRect/>
          </a:stretch>
        </p:blipFill>
        <p:spPr bwMode="auto">
          <a:xfrm>
            <a:off x="166688" y="6154738"/>
            <a:ext cx="538162" cy="693737"/>
          </a:xfrm>
          <a:prstGeom prst="rect">
            <a:avLst/>
          </a:prstGeom>
          <a:noFill/>
          <a:ln w="9525">
            <a:noFill/>
            <a:miter lim="800000"/>
            <a:headEnd/>
            <a:tailEnd/>
          </a:ln>
        </p:spPr>
      </p:pic>
      <p:sp>
        <p:nvSpPr>
          <p:cNvPr id="15" name="Rectangle 5129">
            <a:extLst/>
          </p:cNvPr>
          <p:cNvSpPr>
            <a:spLocks noChangeArrowheads="1"/>
          </p:cNvSpPr>
          <p:nvPr/>
        </p:nvSpPr>
        <p:spPr bwMode="auto">
          <a:xfrm>
            <a:off x="992560" y="288032"/>
            <a:ext cx="7992888" cy="620688"/>
          </a:xfrm>
          <a:prstGeom prst="rect">
            <a:avLst/>
          </a:prstGeom>
          <a:solidFill>
            <a:schemeClr val="bg1"/>
          </a:solid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4000" i="1" dirty="0" smtClean="0">
                <a:solidFill>
                  <a:schemeClr val="tx1"/>
                </a:solidFill>
                <a:effectLst>
                  <a:outerShdw blurRad="38100" dist="38100" dir="2700000" algn="tl">
                    <a:srgbClr val="000000">
                      <a:alpha val="43137"/>
                    </a:srgbClr>
                  </a:outerShdw>
                </a:effectLst>
              </a:rPr>
              <a:t>Authenticity</a:t>
            </a: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20" name="CasellaDiTesto 19"/>
          <p:cNvSpPr txBox="1"/>
          <p:nvPr/>
        </p:nvSpPr>
        <p:spPr>
          <a:xfrm>
            <a:off x="416496" y="1196752"/>
            <a:ext cx="9201472" cy="3123932"/>
          </a:xfrm>
          <a:prstGeom prst="rect">
            <a:avLst/>
          </a:prstGeom>
          <a:noFill/>
          <a:ln cap="rnd" cmpd="sng">
            <a:noFill/>
          </a:ln>
          <a:effectLst/>
        </p:spPr>
        <p:txBody>
          <a:bodyPr wrap="square" rtlCol="0">
            <a:spAutoFit/>
          </a:bodyPr>
          <a:lstStyle/>
          <a:p>
            <a:pPr algn="just"/>
            <a:r>
              <a:rPr lang="en-US" sz="4400" dirty="0" smtClean="0"/>
              <a:t>The extent to which test tasks correspond to language use in a </a:t>
            </a:r>
            <a:r>
              <a:rPr lang="en-US" sz="4400" u="sng" dirty="0" smtClean="0"/>
              <a:t>non-test</a:t>
            </a:r>
            <a:r>
              <a:rPr lang="en-US" sz="4400" dirty="0" smtClean="0"/>
              <a:t> (i.e</a:t>
            </a:r>
            <a:r>
              <a:rPr lang="en-US" sz="4400" u="sng" dirty="0" smtClean="0"/>
              <a:t>. target language use</a:t>
            </a:r>
            <a:r>
              <a:rPr lang="en-US" sz="4400" dirty="0" smtClean="0"/>
              <a:t>) </a:t>
            </a:r>
            <a:r>
              <a:rPr lang="en-US" sz="4400" u="sng" dirty="0" smtClean="0"/>
              <a:t>situation</a:t>
            </a:r>
            <a:r>
              <a:rPr lang="en-US" sz="4400" dirty="0" smtClean="0"/>
              <a:t>. </a:t>
            </a:r>
          </a:p>
          <a:p>
            <a:pPr algn="just"/>
            <a:r>
              <a:rPr lang="en-US" dirty="0" smtClean="0"/>
              <a:t>(</a:t>
            </a:r>
            <a:r>
              <a:rPr lang="it-IT" dirty="0" err="1" smtClean="0"/>
              <a:t>Longman</a:t>
            </a:r>
            <a:r>
              <a:rPr lang="it-IT" dirty="0" smtClean="0"/>
              <a:t> </a:t>
            </a:r>
            <a:r>
              <a:rPr lang="it-IT" dirty="0" err="1" smtClean="0"/>
              <a:t>Dictionary</a:t>
            </a:r>
            <a:r>
              <a:rPr lang="it-IT" dirty="0" smtClean="0"/>
              <a:t> </a:t>
            </a:r>
            <a:r>
              <a:rPr lang="it-IT" dirty="0" err="1" smtClean="0"/>
              <a:t>of</a:t>
            </a:r>
            <a:r>
              <a:rPr lang="it-IT" dirty="0" smtClean="0"/>
              <a:t> </a:t>
            </a:r>
            <a:r>
              <a:rPr lang="en-US" dirty="0" smtClean="0"/>
              <a:t>Language Teaching and Applied Linguistics)</a:t>
            </a:r>
            <a:endParaRPr lang="it-IT" dirty="0"/>
          </a:p>
        </p:txBody>
      </p:sp>
      <p:sp>
        <p:nvSpPr>
          <p:cNvPr id="22" name="CasellaDiTesto 21"/>
          <p:cNvSpPr txBox="1"/>
          <p:nvPr/>
        </p:nvSpPr>
        <p:spPr>
          <a:xfrm>
            <a:off x="272480" y="1268760"/>
            <a:ext cx="9361040" cy="3123932"/>
          </a:xfrm>
          <a:prstGeom prst="rect">
            <a:avLst/>
          </a:prstGeom>
          <a:solidFill>
            <a:schemeClr val="bg1"/>
          </a:solidFill>
          <a:ln>
            <a:noFill/>
          </a:ln>
          <a:effectLst/>
          <a:scene3d>
            <a:camera prst="orthographicFront"/>
            <a:lightRig rig="threePt" dir="t"/>
          </a:scene3d>
          <a:sp3d contourW="12700">
            <a:bevelT w="31750"/>
            <a:contourClr>
              <a:schemeClr val="bg1"/>
            </a:contourClr>
          </a:sp3d>
        </p:spPr>
        <p:txBody>
          <a:bodyPr wrap="square" rtlCol="0">
            <a:spAutoFit/>
          </a:bodyPr>
          <a:lstStyle/>
          <a:p>
            <a:pPr algn="just"/>
            <a:r>
              <a:rPr lang="en-US" sz="4400" dirty="0" smtClean="0"/>
              <a:t>Test quality showing correspondence between test task characteristics and the </a:t>
            </a:r>
            <a:r>
              <a:rPr lang="en-US" sz="4400" u="sng" dirty="0" smtClean="0"/>
              <a:t>usage of target language in real life situations.</a:t>
            </a:r>
          </a:p>
          <a:p>
            <a:pPr algn="just"/>
            <a:r>
              <a:rPr lang="en-US" dirty="0" smtClean="0"/>
              <a:t> (LTS Handbook)</a:t>
            </a:r>
          </a:p>
        </p:txBody>
      </p:sp>
      <p:sp>
        <p:nvSpPr>
          <p:cNvPr id="17" name="Rectangle 5124"/>
          <p:cNvSpPr>
            <a:spLocks noChangeArrowheads="1"/>
          </p:cNvSpPr>
          <p:nvPr/>
        </p:nvSpPr>
        <p:spPr bwMode="auto">
          <a:xfrm flipV="1">
            <a:off x="915988" y="906115"/>
            <a:ext cx="8074025" cy="74613"/>
          </a:xfrm>
          <a:prstGeom prst="rect">
            <a:avLst/>
          </a:prstGeom>
          <a:gradFill rotWithShape="0">
            <a:gsLst>
              <a:gs pos="0">
                <a:srgbClr val="003366"/>
              </a:gs>
              <a:gs pos="50000">
                <a:srgbClr val="FFFFFF"/>
              </a:gs>
              <a:gs pos="100000">
                <a:srgbClr val="003366"/>
              </a:gs>
            </a:gsLst>
            <a:lin ang="0" scaled="1"/>
          </a:gradFill>
          <a:ln w="9525">
            <a:noFill/>
            <a:miter lim="800000"/>
            <a:headEnd/>
            <a:tailEnd/>
          </a:ln>
        </p:spPr>
        <p:txBody>
          <a:bodyPr wrap="none" anchor="ctr"/>
          <a:lstStyle/>
          <a:p>
            <a:endParaRPr lang="en-US" altLang="it-IT"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2" nodeType="clickEffect">
                                  <p:stCondLst>
                                    <p:cond delay="0"/>
                                  </p:stCondLst>
                                  <p:childTnLst>
                                    <p:anim calcmode="lin" valueType="num">
                                      <p:cBhvr additive="base">
                                        <p:cTn id="12" dur="500"/>
                                        <p:tgtEl>
                                          <p:spTgt spid="20"/>
                                        </p:tgtEl>
                                        <p:attrNameLst>
                                          <p:attrName>ppt_x</p:attrName>
                                        </p:attrNameLst>
                                      </p:cBhvr>
                                      <p:tavLst>
                                        <p:tav tm="0">
                                          <p:val>
                                            <p:strVal val="ppt_x"/>
                                          </p:val>
                                        </p:tav>
                                        <p:tav tm="100000">
                                          <p:val>
                                            <p:strVal val="ppt_x"/>
                                          </p:val>
                                        </p:tav>
                                      </p:tavLst>
                                    </p:anim>
                                    <p:anim calcmode="lin" valueType="num">
                                      <p:cBhvr additive="base">
                                        <p:cTn id="13" dur="500"/>
                                        <p:tgtEl>
                                          <p:spTgt spid="20"/>
                                        </p:tgtEl>
                                        <p:attrNameLst>
                                          <p:attrName>ppt_y</p:attrName>
                                        </p:attrNameLst>
                                      </p:cBhvr>
                                      <p:tavLst>
                                        <p:tav tm="0">
                                          <p:val>
                                            <p:strVal val="ppt_y"/>
                                          </p:val>
                                        </p:tav>
                                        <p:tav tm="100000">
                                          <p:val>
                                            <p:strVal val="1+ppt_h/2"/>
                                          </p:val>
                                        </p:tav>
                                      </p:tavLst>
                                    </p:anim>
                                    <p:set>
                                      <p:cBhvr>
                                        <p:cTn id="14" dur="1" fill="hold">
                                          <p:stCondLst>
                                            <p:cond delay="499"/>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p:bldP spid="20" grpId="2"/>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19" name="Rettangolo 18">
            <a:extLst/>
          </p:cNvPr>
          <p:cNvSpPr/>
          <p:nvPr/>
        </p:nvSpPr>
        <p:spPr>
          <a:xfrm>
            <a:off x="3008784" y="4077074"/>
            <a:ext cx="6437412" cy="646331"/>
          </a:xfrm>
          <a:prstGeom prst="rect">
            <a:avLst/>
          </a:prstGeom>
        </p:spPr>
        <p:txBody>
          <a:bodyPr>
            <a:spAutoFit/>
          </a:bodyPr>
          <a:lstStyle/>
          <a:p>
            <a:pPr eaLnBrk="1" hangingPunct="1">
              <a:defRPr/>
            </a:pPr>
            <a:r>
              <a:rPr lang="it-IT" sz="3600" b="1" spc="50" dirty="0">
                <a:ln w="11430">
                  <a:solidFill>
                    <a:srgbClr val="FFFF00"/>
                  </a:solidFill>
                </a:ln>
                <a:solidFill>
                  <a:srgbClr val="FFFF00"/>
                </a:solidFill>
                <a:effectLst>
                  <a:outerShdw blurRad="76200" dist="50800" dir="5400000" algn="tl" rotWithShape="0">
                    <a:srgbClr val="000000">
                      <a:alpha val="65000"/>
                    </a:srgbClr>
                  </a:outerShdw>
                </a:effectLst>
                <a:latin typeface="Calibri"/>
                <a:cs typeface="+mn-cs"/>
              </a:rPr>
              <a:t>  </a:t>
            </a:r>
            <a:endParaRPr lang="it-IT" dirty="0">
              <a:latin typeface="Arial" charset="0"/>
              <a:cs typeface="Arial" charset="0"/>
            </a:endParaRPr>
          </a:p>
        </p:txBody>
      </p:sp>
      <p:sp>
        <p:nvSpPr>
          <p:cNvPr id="18" name="Rectangle 5129">
            <a:extLst/>
          </p:cNvPr>
          <p:cNvSpPr>
            <a:spLocks noChangeArrowheads="1"/>
          </p:cNvSpPr>
          <p:nvPr/>
        </p:nvSpPr>
        <p:spPr bwMode="auto">
          <a:xfrm>
            <a:off x="757238" y="260350"/>
            <a:ext cx="8693150" cy="504825"/>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6153" name="Picture 2"/>
          <p:cNvPicPr>
            <a:picLocks noChangeAspect="1" noChangeArrowheads="1"/>
          </p:cNvPicPr>
          <p:nvPr/>
        </p:nvPicPr>
        <p:blipFill>
          <a:blip r:embed="rId3" cstate="print"/>
          <a:srcRect/>
          <a:stretch>
            <a:fillRect/>
          </a:stretch>
        </p:blipFill>
        <p:spPr bwMode="auto">
          <a:xfrm>
            <a:off x="273050" y="90488"/>
            <a:ext cx="579438" cy="746125"/>
          </a:xfrm>
          <a:prstGeom prst="rect">
            <a:avLst/>
          </a:prstGeom>
          <a:noFill/>
          <a:ln w="9525">
            <a:noFill/>
            <a:miter lim="800000"/>
            <a:headEnd/>
            <a:tailEnd/>
          </a:ln>
        </p:spPr>
      </p:pic>
      <p:pic>
        <p:nvPicPr>
          <p:cNvPr id="6155" name="Picture 5"/>
          <p:cNvPicPr>
            <a:picLocks noChangeAspect="1" noChangeArrowheads="1"/>
          </p:cNvPicPr>
          <p:nvPr/>
        </p:nvPicPr>
        <p:blipFill>
          <a:blip r:embed="rId4" cstate="print"/>
          <a:srcRect/>
          <a:stretch>
            <a:fillRect/>
          </a:stretch>
        </p:blipFill>
        <p:spPr bwMode="auto">
          <a:xfrm>
            <a:off x="166688" y="6154738"/>
            <a:ext cx="538162" cy="693737"/>
          </a:xfrm>
          <a:prstGeom prst="rect">
            <a:avLst/>
          </a:prstGeom>
          <a:noFill/>
          <a:ln w="9525">
            <a:noFill/>
            <a:miter lim="800000"/>
            <a:headEnd/>
            <a:tailEnd/>
          </a:ln>
        </p:spPr>
      </p:pic>
      <p:sp>
        <p:nvSpPr>
          <p:cNvPr id="15" name="Rectangle 5129">
            <a:extLst/>
          </p:cNvPr>
          <p:cNvSpPr>
            <a:spLocks noChangeArrowheads="1"/>
          </p:cNvSpPr>
          <p:nvPr/>
        </p:nvSpPr>
        <p:spPr bwMode="auto">
          <a:xfrm>
            <a:off x="992560" y="288032"/>
            <a:ext cx="7992888" cy="620688"/>
          </a:xfrm>
          <a:prstGeom prst="rect">
            <a:avLst/>
          </a:prstGeom>
          <a:solidFill>
            <a:schemeClr val="bg1"/>
          </a:solid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4000" i="1" dirty="0" smtClean="0">
                <a:solidFill>
                  <a:schemeClr val="tx1"/>
                </a:solidFill>
                <a:effectLst>
                  <a:outerShdw blurRad="38100" dist="38100" dir="2700000" algn="tl">
                    <a:srgbClr val="000000">
                      <a:alpha val="43137"/>
                    </a:srgbClr>
                  </a:outerShdw>
                </a:effectLst>
              </a:rPr>
              <a:t>TLU</a:t>
            </a: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14" name="Rettangolo 13"/>
          <p:cNvSpPr/>
          <p:nvPr/>
        </p:nvSpPr>
        <p:spPr>
          <a:xfrm>
            <a:off x="272480" y="1412776"/>
            <a:ext cx="9361040" cy="2952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solidFill>
                  <a:schemeClr val="tx1"/>
                </a:solidFill>
              </a:rPr>
              <a:t>“a specific setting outside the test itself that requires the test taker to perform language use tasks”</a:t>
            </a:r>
          </a:p>
          <a:p>
            <a:pPr algn="just"/>
            <a:r>
              <a:rPr lang="it-IT" dirty="0" smtClean="0">
                <a:latin typeface="Arial" pitchFamily="34" charset="0"/>
                <a:cs typeface="Arial" pitchFamily="34" charset="0"/>
              </a:rPr>
              <a:t> </a:t>
            </a:r>
            <a:r>
              <a:rPr lang="it-IT" dirty="0" smtClean="0">
                <a:solidFill>
                  <a:schemeClr val="tx1"/>
                </a:solidFill>
                <a:latin typeface="Arial" pitchFamily="34" charset="0"/>
                <a:cs typeface="Arial" pitchFamily="34" charset="0"/>
              </a:rPr>
              <a:t>Target </a:t>
            </a:r>
            <a:r>
              <a:rPr lang="it-IT" dirty="0" err="1" smtClean="0">
                <a:solidFill>
                  <a:schemeClr val="tx1"/>
                </a:solidFill>
                <a:latin typeface="Arial" pitchFamily="34" charset="0"/>
                <a:cs typeface="Arial" pitchFamily="34" charset="0"/>
              </a:rPr>
              <a:t>Language</a:t>
            </a:r>
            <a:r>
              <a:rPr lang="it-IT" dirty="0" smtClean="0">
                <a:solidFill>
                  <a:schemeClr val="tx1"/>
                </a:solidFill>
                <a:latin typeface="Arial" pitchFamily="34" charset="0"/>
                <a:cs typeface="Arial" pitchFamily="34" charset="0"/>
              </a:rPr>
              <a:t> </a:t>
            </a:r>
            <a:r>
              <a:rPr lang="it-IT" dirty="0" err="1" smtClean="0">
                <a:solidFill>
                  <a:schemeClr val="tx1"/>
                </a:solidFill>
                <a:latin typeface="Arial" pitchFamily="34" charset="0"/>
                <a:cs typeface="Arial" pitchFamily="34" charset="0"/>
              </a:rPr>
              <a:t>Use</a:t>
            </a:r>
            <a:r>
              <a:rPr lang="it-IT" dirty="0" smtClean="0">
                <a:solidFill>
                  <a:schemeClr val="tx1"/>
                </a:solidFill>
                <a:latin typeface="Arial" pitchFamily="34" charset="0"/>
                <a:cs typeface="Arial" pitchFamily="34" charset="0"/>
              </a:rPr>
              <a:t> TLU,(</a:t>
            </a:r>
            <a:r>
              <a:rPr lang="it-IT" dirty="0" err="1" smtClean="0">
                <a:solidFill>
                  <a:schemeClr val="tx1"/>
                </a:solidFill>
                <a:latin typeface="Arial" pitchFamily="34" charset="0"/>
                <a:cs typeface="Arial" pitchFamily="34" charset="0"/>
              </a:rPr>
              <a:t>Bachman</a:t>
            </a:r>
            <a:r>
              <a:rPr lang="it-IT" dirty="0" smtClean="0">
                <a:solidFill>
                  <a:schemeClr val="tx1"/>
                </a:solidFill>
                <a:latin typeface="Arial" pitchFamily="34" charset="0"/>
                <a:cs typeface="Arial" pitchFamily="34" charset="0"/>
              </a:rPr>
              <a:t> and </a:t>
            </a:r>
            <a:r>
              <a:rPr lang="it-IT" dirty="0" err="1" smtClean="0">
                <a:solidFill>
                  <a:schemeClr val="tx1"/>
                </a:solidFill>
                <a:latin typeface="Arial" pitchFamily="34" charset="0"/>
                <a:cs typeface="Arial" pitchFamily="34" charset="0"/>
              </a:rPr>
              <a:t>Palmer</a:t>
            </a:r>
            <a:r>
              <a:rPr lang="it-IT" dirty="0" smtClean="0">
                <a:solidFill>
                  <a:schemeClr val="tx1"/>
                </a:solidFill>
                <a:latin typeface="Arial" pitchFamily="34" charset="0"/>
                <a:cs typeface="Arial" pitchFamily="34" charset="0"/>
              </a:rPr>
              <a:t> )</a:t>
            </a:r>
          </a:p>
          <a:p>
            <a:pPr algn="ctr"/>
            <a:endParaRPr lang="it-IT" sz="3600" spc="600" dirty="0">
              <a:effectLst>
                <a:outerShdw blurRad="38100" dist="38100" dir="2700000" algn="tl">
                  <a:srgbClr val="000000">
                    <a:alpha val="43137"/>
                  </a:srgbClr>
                </a:outerShdw>
              </a:effectLst>
            </a:endParaRPr>
          </a:p>
        </p:txBody>
      </p:sp>
      <p:sp>
        <p:nvSpPr>
          <p:cNvPr id="17" name="Rectangle 5124"/>
          <p:cNvSpPr>
            <a:spLocks noChangeArrowheads="1"/>
          </p:cNvSpPr>
          <p:nvPr/>
        </p:nvSpPr>
        <p:spPr bwMode="auto">
          <a:xfrm flipV="1">
            <a:off x="915988" y="906115"/>
            <a:ext cx="8074025" cy="74613"/>
          </a:xfrm>
          <a:prstGeom prst="rect">
            <a:avLst/>
          </a:prstGeom>
          <a:gradFill rotWithShape="0">
            <a:gsLst>
              <a:gs pos="0">
                <a:srgbClr val="003366"/>
              </a:gs>
              <a:gs pos="50000">
                <a:srgbClr val="FFFFFF"/>
              </a:gs>
              <a:gs pos="100000">
                <a:srgbClr val="003366"/>
              </a:gs>
            </a:gsLst>
            <a:lin ang="0" scaled="1"/>
          </a:gradFill>
          <a:ln w="9525">
            <a:noFill/>
            <a:miter lim="800000"/>
            <a:headEnd/>
            <a:tailEnd/>
          </a:ln>
        </p:spPr>
        <p:txBody>
          <a:bodyPr wrap="none" anchor="ctr"/>
          <a:lstStyle/>
          <a:p>
            <a:endParaRPr lang="en-US" altLang="it-IT"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7" dur="500"/>
                                        <p:tgtEl>
                                          <p:spTgt spid="14">
                                            <p:txEl>
                                              <p:pRg st="0" end="0"/>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14">
                                            <p:txEl>
                                              <p:pRg st="0" end="0"/>
                                            </p:txEl>
                                          </p:spTgt>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1" dur="500"/>
                                        <p:tgtEl>
                                          <p:spTgt spid="14">
                                            <p:txEl>
                                              <p:pRg st="1" end="1"/>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1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4"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19" name="Rettangolo 18">
            <a:extLst/>
          </p:cNvPr>
          <p:cNvSpPr/>
          <p:nvPr/>
        </p:nvSpPr>
        <p:spPr>
          <a:xfrm>
            <a:off x="3008784" y="4077074"/>
            <a:ext cx="6437412" cy="646331"/>
          </a:xfrm>
          <a:prstGeom prst="rect">
            <a:avLst/>
          </a:prstGeom>
        </p:spPr>
        <p:txBody>
          <a:bodyPr>
            <a:spAutoFit/>
          </a:bodyPr>
          <a:lstStyle/>
          <a:p>
            <a:pPr eaLnBrk="1" hangingPunct="1">
              <a:defRPr/>
            </a:pPr>
            <a:r>
              <a:rPr lang="it-IT" sz="3600" b="1" spc="50" dirty="0">
                <a:ln w="11430">
                  <a:solidFill>
                    <a:srgbClr val="FFFF00"/>
                  </a:solidFill>
                </a:ln>
                <a:solidFill>
                  <a:srgbClr val="FFFF00"/>
                </a:solidFill>
                <a:effectLst>
                  <a:outerShdw blurRad="76200" dist="50800" dir="5400000" algn="tl" rotWithShape="0">
                    <a:srgbClr val="000000">
                      <a:alpha val="65000"/>
                    </a:srgbClr>
                  </a:outerShdw>
                </a:effectLst>
                <a:latin typeface="Calibri"/>
                <a:cs typeface="+mn-cs"/>
              </a:rPr>
              <a:t>  </a:t>
            </a:r>
            <a:endParaRPr lang="it-IT" dirty="0">
              <a:latin typeface="Arial" charset="0"/>
              <a:cs typeface="Arial" charset="0"/>
            </a:endParaRPr>
          </a:p>
        </p:txBody>
      </p:sp>
      <p:sp>
        <p:nvSpPr>
          <p:cNvPr id="18" name="Rectangle 5129">
            <a:extLst/>
          </p:cNvPr>
          <p:cNvSpPr>
            <a:spLocks noChangeArrowheads="1"/>
          </p:cNvSpPr>
          <p:nvPr/>
        </p:nvSpPr>
        <p:spPr bwMode="auto">
          <a:xfrm>
            <a:off x="757238" y="260350"/>
            <a:ext cx="8693150" cy="504825"/>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6153" name="Picture 2"/>
          <p:cNvPicPr>
            <a:picLocks noChangeAspect="1" noChangeArrowheads="1"/>
          </p:cNvPicPr>
          <p:nvPr/>
        </p:nvPicPr>
        <p:blipFill>
          <a:blip r:embed="rId3" cstate="print"/>
          <a:srcRect/>
          <a:stretch>
            <a:fillRect/>
          </a:stretch>
        </p:blipFill>
        <p:spPr bwMode="auto">
          <a:xfrm>
            <a:off x="273050" y="90488"/>
            <a:ext cx="579438" cy="746125"/>
          </a:xfrm>
          <a:prstGeom prst="rect">
            <a:avLst/>
          </a:prstGeom>
          <a:noFill/>
          <a:ln w="9525">
            <a:noFill/>
            <a:miter lim="800000"/>
            <a:headEnd/>
            <a:tailEnd/>
          </a:ln>
        </p:spPr>
      </p:pic>
      <p:pic>
        <p:nvPicPr>
          <p:cNvPr id="6155" name="Picture 5"/>
          <p:cNvPicPr>
            <a:picLocks noChangeAspect="1" noChangeArrowheads="1"/>
          </p:cNvPicPr>
          <p:nvPr/>
        </p:nvPicPr>
        <p:blipFill>
          <a:blip r:embed="rId4" cstate="print"/>
          <a:srcRect/>
          <a:stretch>
            <a:fillRect/>
          </a:stretch>
        </p:blipFill>
        <p:spPr bwMode="auto">
          <a:xfrm>
            <a:off x="166688" y="6154738"/>
            <a:ext cx="538162" cy="693737"/>
          </a:xfrm>
          <a:prstGeom prst="rect">
            <a:avLst/>
          </a:prstGeom>
          <a:noFill/>
          <a:ln w="9525">
            <a:noFill/>
            <a:miter lim="800000"/>
            <a:headEnd/>
            <a:tailEnd/>
          </a:ln>
        </p:spPr>
      </p:pic>
      <p:sp>
        <p:nvSpPr>
          <p:cNvPr id="15" name="Rectangle 5129">
            <a:extLst/>
          </p:cNvPr>
          <p:cNvSpPr>
            <a:spLocks noChangeArrowheads="1"/>
          </p:cNvSpPr>
          <p:nvPr/>
        </p:nvSpPr>
        <p:spPr bwMode="auto">
          <a:xfrm>
            <a:off x="992560" y="288032"/>
            <a:ext cx="7992888" cy="620688"/>
          </a:xfrm>
          <a:prstGeom prst="rect">
            <a:avLst/>
          </a:prstGeom>
          <a:solidFill>
            <a:schemeClr val="bg1"/>
          </a:solid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4000" i="1" dirty="0" smtClean="0">
                <a:solidFill>
                  <a:schemeClr val="tx1"/>
                </a:solidFill>
                <a:effectLst>
                  <a:outerShdw blurRad="38100" dist="38100" dir="2700000" algn="tl">
                    <a:srgbClr val="000000">
                      <a:alpha val="43137"/>
                    </a:srgbClr>
                  </a:outerShdw>
                </a:effectLst>
              </a:rPr>
              <a:t>Motivation</a:t>
            </a: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16" name="Rettangolo 15"/>
          <p:cNvSpPr/>
          <p:nvPr/>
        </p:nvSpPr>
        <p:spPr>
          <a:xfrm>
            <a:off x="15552" y="1124744"/>
            <a:ext cx="9906000" cy="4104456"/>
          </a:xfrm>
          <a:prstGeom prst="rect">
            <a:avLst/>
          </a:prstGeom>
          <a:noFill/>
          <a:ln>
            <a:noFill/>
          </a:ln>
          <a:effectLst/>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dirty="0" smtClean="0">
              <a:solidFill>
                <a:schemeClr val="tx1"/>
              </a:solidFill>
            </a:endParaRPr>
          </a:p>
          <a:p>
            <a:pPr algn="just"/>
            <a:r>
              <a:rPr lang="en-US" sz="3600" dirty="0" smtClean="0">
                <a:solidFill>
                  <a:schemeClr val="tx1"/>
                </a:solidFill>
              </a:rPr>
              <a:t>“If the examinees do not approach the testing situation in the  expected manner, the results may be prove to be invalid. This might occur if the examinees are insincere, misinformed, or hostile with regard to the test or the testing.” </a:t>
            </a:r>
          </a:p>
          <a:p>
            <a:pPr algn="just"/>
            <a:r>
              <a:rPr lang="it-IT" dirty="0" err="1" smtClean="0">
                <a:solidFill>
                  <a:schemeClr val="tx1"/>
                </a:solidFill>
                <a:latin typeface="Arial" pitchFamily="34" charset="0"/>
                <a:cs typeface="Arial" pitchFamily="34" charset="0"/>
              </a:rPr>
              <a:t>Response</a:t>
            </a:r>
            <a:r>
              <a:rPr lang="it-IT" dirty="0" smtClean="0">
                <a:solidFill>
                  <a:schemeClr val="tx1"/>
                </a:solidFill>
                <a:latin typeface="Arial" pitchFamily="34" charset="0"/>
                <a:cs typeface="Arial" pitchFamily="34" charset="0"/>
              </a:rPr>
              <a:t> </a:t>
            </a:r>
            <a:r>
              <a:rPr lang="it-IT" dirty="0" err="1" smtClean="0">
                <a:solidFill>
                  <a:schemeClr val="tx1"/>
                </a:solidFill>
                <a:latin typeface="Arial" pitchFamily="34" charset="0"/>
                <a:cs typeface="Arial" pitchFamily="34" charset="0"/>
              </a:rPr>
              <a:t>Validity</a:t>
            </a:r>
            <a:r>
              <a:rPr lang="it-IT" dirty="0" smtClean="0">
                <a:solidFill>
                  <a:schemeClr val="tx1"/>
                </a:solidFill>
                <a:latin typeface="Arial" pitchFamily="34" charset="0"/>
                <a:cs typeface="Arial" pitchFamily="34" charset="0"/>
              </a:rPr>
              <a:t> (</a:t>
            </a:r>
            <a:r>
              <a:rPr lang="it-IT" dirty="0" err="1" smtClean="0">
                <a:solidFill>
                  <a:schemeClr val="tx1"/>
                </a:solidFill>
                <a:latin typeface="Arial" pitchFamily="34" charset="0"/>
                <a:cs typeface="Arial" pitchFamily="34" charset="0"/>
              </a:rPr>
              <a:t>Henning</a:t>
            </a:r>
            <a:r>
              <a:rPr lang="it-IT" dirty="0" smtClean="0">
                <a:solidFill>
                  <a:schemeClr val="tx1"/>
                </a:solidFill>
                <a:latin typeface="Arial" pitchFamily="34" charset="0"/>
                <a:cs typeface="Arial" pitchFamily="34" charset="0"/>
              </a:rPr>
              <a:t> ,1987)</a:t>
            </a:r>
          </a:p>
          <a:p>
            <a:pPr algn="just"/>
            <a:endParaRPr lang="it-IT" sz="3600" dirty="0" smtClean="0">
              <a:solidFill>
                <a:schemeClr val="tx1"/>
              </a:solidFill>
            </a:endParaRPr>
          </a:p>
          <a:p>
            <a:pPr algn="ctr"/>
            <a:endParaRPr lang="it-IT" sz="3600" spc="600" dirty="0">
              <a:effectLst>
                <a:outerShdw blurRad="38100" dist="38100" dir="2700000" algn="tl">
                  <a:srgbClr val="000000">
                    <a:alpha val="43137"/>
                  </a:srgbClr>
                </a:outerShdw>
              </a:effectLst>
            </a:endParaRPr>
          </a:p>
        </p:txBody>
      </p:sp>
      <p:sp>
        <p:nvSpPr>
          <p:cNvPr id="17" name="Rectangle 5124"/>
          <p:cNvSpPr>
            <a:spLocks noChangeArrowheads="1"/>
          </p:cNvSpPr>
          <p:nvPr/>
        </p:nvSpPr>
        <p:spPr bwMode="auto">
          <a:xfrm flipV="1">
            <a:off x="915988" y="906115"/>
            <a:ext cx="8074025" cy="74613"/>
          </a:xfrm>
          <a:prstGeom prst="rect">
            <a:avLst/>
          </a:prstGeom>
          <a:gradFill rotWithShape="0">
            <a:gsLst>
              <a:gs pos="0">
                <a:srgbClr val="003366"/>
              </a:gs>
              <a:gs pos="50000">
                <a:srgbClr val="FFFFFF"/>
              </a:gs>
              <a:gs pos="100000">
                <a:srgbClr val="003366"/>
              </a:gs>
            </a:gsLst>
            <a:lin ang="0" scaled="1"/>
          </a:gradFill>
          <a:ln w="9525">
            <a:noFill/>
            <a:miter lim="800000"/>
            <a:headEnd/>
            <a:tailEnd/>
          </a:ln>
        </p:spPr>
        <p:txBody>
          <a:bodyPr wrap="none" anchor="ctr"/>
          <a:lstStyle/>
          <a:p>
            <a:endParaRPr lang="en-US" altLang="it-IT" b="1">
              <a:solidFill>
                <a:schemeClr val="bg1"/>
              </a:solidFill>
            </a:endParaRPr>
          </a:p>
        </p:txBody>
      </p:sp>
    </p:spTree>
    <p:extLst>
      <p:ext uri="{BB962C8B-B14F-4D97-AF65-F5344CB8AC3E}">
        <p14:creationId xmlns:p14="http://schemas.microsoft.com/office/powerpoint/2010/main" val="715122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 calcmode="lin" valueType="num">
                                      <p:cBhvr additive="base">
                                        <p:cTn id="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anim calcmode="lin" valueType="num">
                                      <p:cBhvr additive="base">
                                        <p:cTn id="1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p:cNvPr>
          <p:cNvSpPr txBox="1"/>
          <p:nvPr/>
        </p:nvSpPr>
        <p:spPr>
          <a:xfrm>
            <a:off x="6359525" y="5822950"/>
            <a:ext cx="3346450" cy="369888"/>
          </a:xfrm>
          <a:prstGeom prst="rect">
            <a:avLst/>
          </a:prstGeom>
          <a:noFill/>
        </p:spPr>
        <p:txBody>
          <a:bodyPr>
            <a:spAutoFit/>
          </a:bodyPr>
          <a:lstStyle/>
          <a:p>
            <a:pPr defTabSz="1072743" eaLnBrk="1" fontAlgn="auto" hangingPunct="1">
              <a:spcBef>
                <a:spcPts val="0"/>
              </a:spcBef>
              <a:spcAft>
                <a:spcPts val="0"/>
              </a:spcAft>
              <a:defRPr/>
            </a:pPr>
            <a:r>
              <a:rPr lang="it-IT" sz="1800" b="1" i="1" dirty="0">
                <a:solidFill>
                  <a:schemeClr val="bg1">
                    <a:lumMod val="50000"/>
                  </a:schemeClr>
                </a:solidFill>
                <a:effectLst>
                  <a:outerShdw blurRad="50800" dist="38100" dir="5400000" algn="t" rotWithShape="0">
                    <a:prstClr val="black">
                      <a:alpha val="40000"/>
                    </a:prstClr>
                  </a:outerShdw>
                </a:effectLst>
                <a:latin typeface="Adobe Devanagari" pitchFamily="18" charset="0"/>
                <a:cs typeface="Adobe Devanagari" pitchFamily="18" charset="0"/>
              </a:rPr>
              <a:t>AERONAUTICA MILITARE</a:t>
            </a:r>
          </a:p>
        </p:txBody>
      </p:sp>
      <p:sp>
        <p:nvSpPr>
          <p:cNvPr id="19" name="Rettangolo 18">
            <a:extLst/>
          </p:cNvPr>
          <p:cNvSpPr/>
          <p:nvPr/>
        </p:nvSpPr>
        <p:spPr>
          <a:xfrm>
            <a:off x="3008784" y="4077074"/>
            <a:ext cx="6437412" cy="646331"/>
          </a:xfrm>
          <a:prstGeom prst="rect">
            <a:avLst/>
          </a:prstGeom>
        </p:spPr>
        <p:txBody>
          <a:bodyPr>
            <a:spAutoFit/>
          </a:bodyPr>
          <a:lstStyle/>
          <a:p>
            <a:pPr eaLnBrk="1" hangingPunct="1">
              <a:defRPr/>
            </a:pPr>
            <a:r>
              <a:rPr lang="it-IT" sz="3600" b="1" spc="50" dirty="0">
                <a:ln w="11430">
                  <a:solidFill>
                    <a:srgbClr val="FFFF00"/>
                  </a:solidFill>
                </a:ln>
                <a:solidFill>
                  <a:srgbClr val="FFFF00"/>
                </a:solidFill>
                <a:effectLst>
                  <a:outerShdw blurRad="76200" dist="50800" dir="5400000" algn="tl" rotWithShape="0">
                    <a:srgbClr val="000000">
                      <a:alpha val="65000"/>
                    </a:srgbClr>
                  </a:outerShdw>
                </a:effectLst>
                <a:latin typeface="Calibri"/>
                <a:cs typeface="+mn-cs"/>
              </a:rPr>
              <a:t>  </a:t>
            </a:r>
            <a:endParaRPr lang="it-IT" dirty="0">
              <a:latin typeface="Arial" charset="0"/>
              <a:cs typeface="Arial" charset="0"/>
            </a:endParaRPr>
          </a:p>
        </p:txBody>
      </p:sp>
      <p:sp>
        <p:nvSpPr>
          <p:cNvPr id="6149" name="Rectangle 5124"/>
          <p:cNvSpPr>
            <a:spLocks noChangeArrowheads="1"/>
          </p:cNvSpPr>
          <p:nvPr/>
        </p:nvSpPr>
        <p:spPr bwMode="auto">
          <a:xfrm flipV="1">
            <a:off x="915988" y="765175"/>
            <a:ext cx="8074025" cy="74613"/>
          </a:xfrm>
          <a:prstGeom prst="rect">
            <a:avLst/>
          </a:prstGeom>
          <a:gradFill rotWithShape="0">
            <a:gsLst>
              <a:gs pos="0">
                <a:srgbClr val="003366"/>
              </a:gs>
              <a:gs pos="50000">
                <a:srgbClr val="FFFFFF"/>
              </a:gs>
              <a:gs pos="100000">
                <a:srgbClr val="003366"/>
              </a:gs>
            </a:gsLst>
            <a:lin ang="0" scaled="1"/>
          </a:gradFill>
          <a:ln w="9525">
            <a:noFill/>
            <a:miter lim="800000"/>
            <a:headEnd/>
            <a:tailEnd/>
          </a:ln>
        </p:spPr>
        <p:txBody>
          <a:bodyPr wrap="none" anchor="ctr"/>
          <a:lstStyle/>
          <a:p>
            <a:endParaRPr lang="en-US" altLang="it-IT" b="1">
              <a:solidFill>
                <a:schemeClr val="bg1"/>
              </a:solidFill>
            </a:endParaRPr>
          </a:p>
        </p:txBody>
      </p:sp>
      <p:sp>
        <p:nvSpPr>
          <p:cNvPr id="18" name="Rectangle 5129">
            <a:extLst/>
          </p:cNvPr>
          <p:cNvSpPr>
            <a:spLocks noChangeArrowheads="1"/>
          </p:cNvSpPr>
          <p:nvPr/>
        </p:nvSpPr>
        <p:spPr bwMode="auto">
          <a:xfrm>
            <a:off x="757238" y="260350"/>
            <a:ext cx="8693150" cy="504825"/>
          </a:xfrm>
          <a:prstGeom prst="rect">
            <a:avLst/>
          </a:prstGeom>
          <a:no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23" name="Line 10">
            <a:extLst/>
          </p:cNvPr>
          <p:cNvSpPr>
            <a:spLocks noChangeShapeType="1"/>
          </p:cNvSpPr>
          <p:nvPr/>
        </p:nvSpPr>
        <p:spPr bwMode="auto">
          <a:xfrm>
            <a:off x="273050" y="6015038"/>
            <a:ext cx="5535613" cy="6350"/>
          </a:xfrm>
          <a:prstGeom prst="line">
            <a:avLst/>
          </a:prstGeom>
          <a:noFill/>
          <a:ln w="28575">
            <a:solidFill>
              <a:srgbClr val="339966"/>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sp>
        <p:nvSpPr>
          <p:cNvPr id="24" name="Line 8">
            <a:extLst/>
          </p:cNvPr>
          <p:cNvSpPr>
            <a:spLocks noChangeShapeType="1"/>
          </p:cNvSpPr>
          <p:nvPr/>
        </p:nvSpPr>
        <p:spPr bwMode="auto">
          <a:xfrm>
            <a:off x="704850" y="6092825"/>
            <a:ext cx="5607050" cy="0"/>
          </a:xfrm>
          <a:prstGeom prst="line">
            <a:avLst/>
          </a:prstGeom>
          <a:noFill/>
          <a:ln w="28575">
            <a:solidFill>
              <a:srgbClr val="D70505"/>
            </a:solidFill>
            <a:round/>
            <a:headEnd/>
            <a:tailEnd/>
          </a:ln>
          <a:effectLst/>
        </p:spPr>
        <p:txBody>
          <a:bodyPr wrap="none"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eaLnBrk="1" hangingPunct="1">
              <a:defRPr/>
            </a:pPr>
            <a:endParaRPr lang="it-IT">
              <a:cs typeface="+mn-cs"/>
            </a:endParaRPr>
          </a:p>
        </p:txBody>
      </p:sp>
      <p:pic>
        <p:nvPicPr>
          <p:cNvPr id="6153" name="Picture 2"/>
          <p:cNvPicPr>
            <a:picLocks noChangeAspect="1" noChangeArrowheads="1"/>
          </p:cNvPicPr>
          <p:nvPr/>
        </p:nvPicPr>
        <p:blipFill>
          <a:blip r:embed="rId3" cstate="print"/>
          <a:srcRect/>
          <a:stretch>
            <a:fillRect/>
          </a:stretch>
        </p:blipFill>
        <p:spPr bwMode="auto">
          <a:xfrm>
            <a:off x="273050" y="90488"/>
            <a:ext cx="579438" cy="746125"/>
          </a:xfrm>
          <a:prstGeom prst="rect">
            <a:avLst/>
          </a:prstGeom>
          <a:noFill/>
          <a:ln w="9525">
            <a:noFill/>
            <a:miter lim="800000"/>
            <a:headEnd/>
            <a:tailEnd/>
          </a:ln>
        </p:spPr>
      </p:pic>
      <p:pic>
        <p:nvPicPr>
          <p:cNvPr id="6155" name="Picture 5"/>
          <p:cNvPicPr>
            <a:picLocks noChangeAspect="1" noChangeArrowheads="1"/>
          </p:cNvPicPr>
          <p:nvPr/>
        </p:nvPicPr>
        <p:blipFill>
          <a:blip r:embed="rId4" cstate="print"/>
          <a:srcRect/>
          <a:stretch>
            <a:fillRect/>
          </a:stretch>
        </p:blipFill>
        <p:spPr bwMode="auto">
          <a:xfrm>
            <a:off x="166688" y="6154738"/>
            <a:ext cx="538162" cy="693737"/>
          </a:xfrm>
          <a:prstGeom prst="rect">
            <a:avLst/>
          </a:prstGeom>
          <a:noFill/>
          <a:ln w="9525">
            <a:noFill/>
            <a:miter lim="800000"/>
            <a:headEnd/>
            <a:tailEnd/>
          </a:ln>
        </p:spPr>
      </p:pic>
      <p:sp>
        <p:nvSpPr>
          <p:cNvPr id="13" name="Rectangle 5129">
            <a:extLst/>
          </p:cNvPr>
          <p:cNvSpPr>
            <a:spLocks noChangeArrowheads="1"/>
          </p:cNvSpPr>
          <p:nvPr/>
        </p:nvSpPr>
        <p:spPr bwMode="auto">
          <a:xfrm>
            <a:off x="1860922" y="0"/>
            <a:ext cx="6116414" cy="720080"/>
          </a:xfrm>
          <a:prstGeom prst="rect">
            <a:avLst/>
          </a:prstGeom>
          <a:solidFill>
            <a:schemeClr val="bg1"/>
          </a:solidFill>
          <a:ln w="9525">
            <a:noFill/>
            <a:miter lim="800000"/>
            <a:headEnd/>
            <a:tailEnd/>
          </a:ln>
          <a:effectLst/>
        </p:spPr>
        <p:txBody>
          <a:bodyPr lIns="91416" tIns="45708" rIns="91416" bIns="45708" anchor="ctr"/>
          <a:lstStyle>
            <a:defPPr>
              <a:defRPr lang="en-US"/>
            </a:defPPr>
            <a:lvl1pPr algn="l" rtl="0" fontAlgn="base">
              <a:spcBef>
                <a:spcPct val="0"/>
              </a:spcBef>
              <a:spcAft>
                <a:spcPct val="0"/>
              </a:spcAft>
              <a:defRPr b="1" kern="1200">
                <a:solidFill>
                  <a:schemeClr val="bg1"/>
                </a:solidFill>
                <a:latin typeface="Arial" pitchFamily="34" charset="0"/>
                <a:ea typeface="+mn-ea"/>
                <a:cs typeface="Arial" pitchFamily="34" charset="0"/>
              </a:defRPr>
            </a:lvl1pPr>
            <a:lvl2pPr marL="457200" algn="l" rtl="0" fontAlgn="base">
              <a:spcBef>
                <a:spcPct val="0"/>
              </a:spcBef>
              <a:spcAft>
                <a:spcPct val="0"/>
              </a:spcAft>
              <a:defRPr b="1" kern="1200">
                <a:solidFill>
                  <a:schemeClr val="bg1"/>
                </a:solidFill>
                <a:latin typeface="Arial" pitchFamily="34" charset="0"/>
                <a:ea typeface="+mn-ea"/>
                <a:cs typeface="Arial" pitchFamily="34" charset="0"/>
              </a:defRPr>
            </a:lvl2pPr>
            <a:lvl3pPr marL="914400" algn="l" rtl="0" fontAlgn="base">
              <a:spcBef>
                <a:spcPct val="0"/>
              </a:spcBef>
              <a:spcAft>
                <a:spcPct val="0"/>
              </a:spcAft>
              <a:defRPr b="1"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bg1"/>
                </a:solidFill>
                <a:latin typeface="Arial" pitchFamily="34" charset="0"/>
                <a:ea typeface="+mn-ea"/>
                <a:cs typeface="Arial" pitchFamily="34" charset="0"/>
              </a:defRPr>
            </a:lvl5pPr>
            <a:lvl6pPr marL="2286000" algn="l" defTabSz="914400" rtl="0" eaLnBrk="1" latinLnBrk="0" hangingPunct="1">
              <a:defRPr b="1" kern="1200">
                <a:solidFill>
                  <a:schemeClr val="bg1"/>
                </a:solidFill>
                <a:latin typeface="Arial" pitchFamily="34" charset="0"/>
                <a:ea typeface="+mn-ea"/>
                <a:cs typeface="Arial" pitchFamily="34" charset="0"/>
              </a:defRPr>
            </a:lvl6pPr>
            <a:lvl7pPr marL="2743200" algn="l" defTabSz="914400" rtl="0" eaLnBrk="1" latinLnBrk="0" hangingPunct="1">
              <a:defRPr b="1" kern="1200">
                <a:solidFill>
                  <a:schemeClr val="bg1"/>
                </a:solidFill>
                <a:latin typeface="Arial" pitchFamily="34" charset="0"/>
                <a:ea typeface="+mn-ea"/>
                <a:cs typeface="Arial" pitchFamily="34" charset="0"/>
              </a:defRPr>
            </a:lvl7pPr>
            <a:lvl8pPr marL="3200400" algn="l" defTabSz="914400" rtl="0" eaLnBrk="1" latinLnBrk="0" hangingPunct="1">
              <a:defRPr b="1" kern="1200">
                <a:solidFill>
                  <a:schemeClr val="bg1"/>
                </a:solidFill>
                <a:latin typeface="Arial" pitchFamily="34" charset="0"/>
                <a:ea typeface="+mn-ea"/>
                <a:cs typeface="Arial" pitchFamily="34" charset="0"/>
              </a:defRPr>
            </a:lvl8pPr>
            <a:lvl9pPr marL="3657600" algn="l" defTabSz="914400" rtl="0" eaLnBrk="1" latinLnBrk="0" hangingPunct="1">
              <a:defRPr b="1" kern="1200">
                <a:solidFill>
                  <a:schemeClr val="bg1"/>
                </a:solidFill>
                <a:latin typeface="Arial" pitchFamily="34" charset="0"/>
                <a:ea typeface="+mn-ea"/>
                <a:cs typeface="Arial" pitchFamily="34" charset="0"/>
              </a:defRPr>
            </a:lvl9pPr>
          </a:lstStyle>
          <a:p>
            <a:pPr algn="ctr" defTabSz="833438">
              <a:lnSpc>
                <a:spcPct val="120000"/>
              </a:lnSpc>
              <a:defRPr/>
            </a:pPr>
            <a:r>
              <a:rPr lang="en-US" sz="4000" i="1" dirty="0" smtClean="0">
                <a:solidFill>
                  <a:schemeClr val="tx1"/>
                </a:solidFill>
                <a:effectLst>
                  <a:outerShdw blurRad="38100" dist="38100" dir="2700000" algn="tl">
                    <a:srgbClr val="000000">
                      <a:alpha val="43137"/>
                    </a:srgbClr>
                  </a:outerShdw>
                </a:effectLst>
              </a:rPr>
              <a:t>Overview of tests </a:t>
            </a:r>
            <a:endParaRPr lang="en-US" sz="4000" i="1" dirty="0">
              <a:solidFill>
                <a:srgbClr val="FF0000"/>
              </a:solidFill>
              <a:effectLst>
                <a:outerShdw blurRad="38100" dist="38100" dir="2700000" algn="tl">
                  <a:srgbClr val="000000">
                    <a:alpha val="43137"/>
                  </a:srgbClr>
                </a:outerShdw>
              </a:effectLst>
              <a:latin typeface="+mj-lt"/>
              <a:cs typeface="+mn-cs"/>
            </a:endParaRPr>
          </a:p>
        </p:txBody>
      </p:sp>
      <p:sp>
        <p:nvSpPr>
          <p:cNvPr id="20" name="CasellaDiTesto 19"/>
          <p:cNvSpPr txBox="1"/>
          <p:nvPr/>
        </p:nvSpPr>
        <p:spPr>
          <a:xfrm>
            <a:off x="488504" y="1412776"/>
            <a:ext cx="4248472" cy="4847481"/>
          </a:xfrm>
          <a:prstGeom prst="rect">
            <a:avLst/>
          </a:prstGeom>
          <a:noFill/>
        </p:spPr>
        <p:txBody>
          <a:bodyPr wrap="square" rtlCol="0">
            <a:spAutoFit/>
          </a:bodyPr>
          <a:lstStyle/>
          <a:p>
            <a:pPr algn="just"/>
            <a:r>
              <a:rPr lang="en-US" sz="3200" u="sng" dirty="0" smtClean="0">
                <a:effectLst>
                  <a:outerShdw blurRad="38100" dist="38100" dir="2700000" algn="tl">
                    <a:srgbClr val="000000">
                      <a:alpha val="43137"/>
                    </a:srgbClr>
                  </a:outerShdw>
                </a:effectLst>
              </a:rPr>
              <a:t>General English Tests</a:t>
            </a:r>
            <a:r>
              <a:rPr lang="en-US" sz="3200" dirty="0" smtClean="0"/>
              <a:t>:</a:t>
            </a:r>
          </a:p>
          <a:p>
            <a:pPr algn="just">
              <a:buFont typeface="Arial" pitchFamily="34" charset="0"/>
              <a:buChar char="•"/>
            </a:pPr>
            <a:r>
              <a:rPr lang="en-US" sz="3200" dirty="0" smtClean="0"/>
              <a:t>End of module</a:t>
            </a:r>
          </a:p>
          <a:p>
            <a:pPr algn="just">
              <a:buFont typeface="Arial" pitchFamily="34" charset="0"/>
              <a:buChar char="•"/>
            </a:pPr>
            <a:r>
              <a:rPr lang="en-US" sz="3200" dirty="0" smtClean="0"/>
              <a:t>JFLT  </a:t>
            </a:r>
          </a:p>
          <a:p>
            <a:pPr algn="just"/>
            <a:endParaRPr lang="en-US" sz="3200" dirty="0" smtClean="0"/>
          </a:p>
          <a:p>
            <a:pPr algn="just"/>
            <a:r>
              <a:rPr lang="en-US" sz="3200" u="sng" dirty="0" smtClean="0">
                <a:effectLst>
                  <a:outerShdw blurRad="38100" dist="38100" dir="2700000" algn="tl">
                    <a:srgbClr val="000000">
                      <a:alpha val="43137"/>
                    </a:srgbClr>
                  </a:outerShdw>
                </a:effectLst>
              </a:rPr>
              <a:t>ESP Tests:</a:t>
            </a:r>
          </a:p>
          <a:p>
            <a:pPr algn="just">
              <a:buFont typeface="Arial" pitchFamily="34" charset="0"/>
              <a:buChar char="•"/>
            </a:pPr>
            <a:r>
              <a:rPr lang="en-US" sz="3200" dirty="0" smtClean="0"/>
              <a:t>TAE</a:t>
            </a:r>
          </a:p>
          <a:p>
            <a:pPr algn="just">
              <a:buFont typeface="Arial" pitchFamily="34" charset="0"/>
              <a:buChar char="•"/>
            </a:pPr>
            <a:r>
              <a:rPr lang="en-US" sz="3200" dirty="0" smtClean="0"/>
              <a:t>TPT</a:t>
            </a:r>
          </a:p>
          <a:p>
            <a:pPr algn="just">
              <a:buFont typeface="Arial" pitchFamily="34" charset="0"/>
              <a:buChar char="•"/>
            </a:pPr>
            <a:r>
              <a:rPr lang="en-US" sz="3200" dirty="0" smtClean="0"/>
              <a:t>JTAC</a:t>
            </a:r>
            <a:endParaRPr lang="en-US" sz="3200" dirty="0" smtClean="0">
              <a:effectLst>
                <a:outerShdw blurRad="38100" dist="38100" dir="2700000" algn="tl">
                  <a:srgbClr val="000000">
                    <a:alpha val="43137"/>
                  </a:srgbClr>
                </a:outerShdw>
              </a:effectLst>
            </a:endParaRPr>
          </a:p>
          <a:p>
            <a:pPr algn="just">
              <a:buFont typeface="Arial" pitchFamily="34" charset="0"/>
              <a:buChar char="•"/>
            </a:pPr>
            <a:r>
              <a:rPr lang="en-US" sz="3200" dirty="0" smtClean="0"/>
              <a:t>M.E.</a:t>
            </a:r>
          </a:p>
          <a:p>
            <a:endParaRPr lang="it-IT" dirty="0"/>
          </a:p>
        </p:txBody>
      </p:sp>
      <p:pic>
        <p:nvPicPr>
          <p:cNvPr id="1026" name="Picture 2"/>
          <p:cNvPicPr>
            <a:picLocks noGrp="1" noChangeAspect="1" noChangeArrowheads="1"/>
          </p:cNvPicPr>
          <p:nvPr>
            <p:ph sz="half" idx="1"/>
          </p:nvPr>
        </p:nvPicPr>
        <p:blipFill>
          <a:blip r:embed="rId5" cstate="print"/>
          <a:srcRect l="31759" t="8819" r="29396" b="5459"/>
          <a:stretch>
            <a:fillRect/>
          </a:stretch>
        </p:blipFill>
        <p:spPr bwMode="auto">
          <a:xfrm>
            <a:off x="6033120" y="945264"/>
            <a:ext cx="3523876" cy="4860000"/>
          </a:xfrm>
          <a:prstGeom prst="rect">
            <a:avLst/>
          </a:prstGeom>
          <a:noFill/>
          <a:ln w="9525">
            <a:noFill/>
            <a:miter lim="800000"/>
            <a:headEnd/>
            <a:tailEnd/>
          </a:ln>
        </p:spPr>
      </p:pic>
      <p:sp>
        <p:nvSpPr>
          <p:cNvPr id="21" name="Ovale 20"/>
          <p:cNvSpPr/>
          <p:nvPr/>
        </p:nvSpPr>
        <p:spPr>
          <a:xfrm>
            <a:off x="6681192" y="2924944"/>
            <a:ext cx="2808312"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t>ROLE PLAYS</a:t>
            </a:r>
            <a:endParaRPr lang="it-IT" sz="3200" dirty="0"/>
          </a:p>
        </p:txBody>
      </p:sp>
      <p:sp>
        <p:nvSpPr>
          <p:cNvPr id="26" name="Freccia a destra 25"/>
          <p:cNvSpPr/>
          <p:nvPr/>
        </p:nvSpPr>
        <p:spPr>
          <a:xfrm>
            <a:off x="1645068" y="3861112"/>
            <a:ext cx="4932000" cy="57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a destra 26"/>
          <p:cNvSpPr/>
          <p:nvPr/>
        </p:nvSpPr>
        <p:spPr>
          <a:xfrm>
            <a:off x="1640632" y="4365104"/>
            <a:ext cx="5076000" cy="57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a destra 27"/>
          <p:cNvSpPr/>
          <p:nvPr/>
        </p:nvSpPr>
        <p:spPr>
          <a:xfrm>
            <a:off x="1784648" y="4797152"/>
            <a:ext cx="5256000" cy="57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reccia a destra 28"/>
          <p:cNvSpPr/>
          <p:nvPr/>
        </p:nvSpPr>
        <p:spPr>
          <a:xfrm rot="606592">
            <a:off x="1650941" y="2906537"/>
            <a:ext cx="5184000" cy="57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20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2000"/>
                                        <p:tgtEl>
                                          <p:spTgt spid="20">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26"/>
                                        </p:tgtEl>
                                        <p:attrNameLst>
                                          <p:attrName>ppt_x</p:attrName>
                                        </p:attrNameLst>
                                      </p:cBhvr>
                                      <p:tavLst>
                                        <p:tav tm="0">
                                          <p:val>
                                            <p:strVal val="ppt_x"/>
                                          </p:val>
                                        </p:tav>
                                        <p:tav tm="100000">
                                          <p:val>
                                            <p:strVal val="ppt_x"/>
                                          </p:val>
                                        </p:tav>
                                      </p:tavLst>
                                    </p:anim>
                                    <p:anim calcmode="lin" valueType="num">
                                      <p:cBhvr additive="base">
                                        <p:cTn id="25" dur="500"/>
                                        <p:tgtEl>
                                          <p:spTgt spid="1026"/>
                                        </p:tgtEl>
                                        <p:attrNameLst>
                                          <p:attrName>ppt_y</p:attrName>
                                        </p:attrNameLst>
                                      </p:cBhvr>
                                      <p:tavLst>
                                        <p:tav tm="0">
                                          <p:val>
                                            <p:strVal val="ppt_y"/>
                                          </p:val>
                                        </p:tav>
                                        <p:tav tm="100000">
                                          <p:val>
                                            <p:strVal val="1+ppt_h/2"/>
                                          </p:val>
                                        </p:tav>
                                      </p:tavLst>
                                    </p:anim>
                                    <p:set>
                                      <p:cBhvr>
                                        <p:cTn id="26" dur="1" fill="hold">
                                          <p:stCondLst>
                                            <p:cond delay="499"/>
                                          </p:stCondLst>
                                        </p:cTn>
                                        <p:tgtEl>
                                          <p:spTgt spid="10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Effect transition="in" filter="fade">
                                      <p:cBhvr>
                                        <p:cTn id="31" dur="2000"/>
                                        <p:tgtEl>
                                          <p:spTgt spid="2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xEl>
                                              <p:pRg st="5" end="5"/>
                                            </p:txEl>
                                          </p:spTgt>
                                        </p:tgtEl>
                                        <p:attrNameLst>
                                          <p:attrName>style.visibility</p:attrName>
                                        </p:attrNameLst>
                                      </p:cBhvr>
                                      <p:to>
                                        <p:strVal val="visible"/>
                                      </p:to>
                                    </p:set>
                                    <p:animEffect transition="in" filter="fade">
                                      <p:cBhvr>
                                        <p:cTn id="36" dur="2000"/>
                                        <p:tgtEl>
                                          <p:spTgt spid="20">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xEl>
                                              <p:pRg st="6" end="6"/>
                                            </p:txEl>
                                          </p:spTgt>
                                        </p:tgtEl>
                                        <p:attrNameLst>
                                          <p:attrName>style.visibility</p:attrName>
                                        </p:attrNameLst>
                                      </p:cBhvr>
                                      <p:to>
                                        <p:strVal val="visible"/>
                                      </p:to>
                                    </p:set>
                                    <p:animEffect transition="in" filter="fade">
                                      <p:cBhvr>
                                        <p:cTn id="41" dur="2000"/>
                                        <p:tgtEl>
                                          <p:spTgt spid="20">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xEl>
                                              <p:pRg st="7" end="7"/>
                                            </p:txEl>
                                          </p:spTgt>
                                        </p:tgtEl>
                                        <p:attrNameLst>
                                          <p:attrName>style.visibility</p:attrName>
                                        </p:attrNameLst>
                                      </p:cBhvr>
                                      <p:to>
                                        <p:strVal val="visible"/>
                                      </p:to>
                                    </p:set>
                                    <p:animEffect transition="in" filter="fade">
                                      <p:cBhvr>
                                        <p:cTn id="46" dur="2000"/>
                                        <p:tgtEl>
                                          <p:spTgt spid="20">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
                                            <p:txEl>
                                              <p:pRg st="8" end="8"/>
                                            </p:txEl>
                                          </p:spTgt>
                                        </p:tgtEl>
                                        <p:attrNameLst>
                                          <p:attrName>style.visibility</p:attrName>
                                        </p:attrNameLst>
                                      </p:cBhvr>
                                      <p:to>
                                        <p:strVal val="visible"/>
                                      </p:to>
                                    </p:set>
                                    <p:animEffect transition="in" filter="fade">
                                      <p:cBhvr>
                                        <p:cTn id="51" dur="2000"/>
                                        <p:tgtEl>
                                          <p:spTgt spid="20">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ppt_x"/>
                                          </p:val>
                                        </p:tav>
                                        <p:tav tm="100000">
                                          <p:val>
                                            <p:strVal val="#ppt_x"/>
                                          </p:val>
                                        </p:tav>
                                      </p:tavLst>
                                    </p:anim>
                                    <p:anim calcmode="lin" valueType="num">
                                      <p:cBhvr additive="base">
                                        <p:cTn id="61" dur="500" fill="hold"/>
                                        <p:tgtEl>
                                          <p:spTgt spid="2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1" grpId="0" animBg="1"/>
      <p:bldP spid="26" grpId="0" animBg="1"/>
      <p:bldP spid="27" grpId="0" animBg="1"/>
      <p:bldP spid="28" grpId="0" animBg="1"/>
      <p:bldP spid="29"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13855</TotalTime>
  <Words>859</Words>
  <Application>Microsoft Office PowerPoint</Application>
  <PresentationFormat>A4 Paper (210x297 mm)</PresentationFormat>
  <Paragraphs>144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Antonio Di ieva</dc:creator>
  <cp:lastModifiedBy>x</cp:lastModifiedBy>
  <cp:revision>1099</cp:revision>
  <cp:lastPrinted>2016-02-09T15:34:26Z</cp:lastPrinted>
  <dcterms:created xsi:type="dcterms:W3CDTF">2014-10-12T09:54:15Z</dcterms:created>
  <dcterms:modified xsi:type="dcterms:W3CDTF">2018-10-16T09:59:35Z</dcterms:modified>
</cp:coreProperties>
</file>