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4"/>
  </p:notesMasterIdLst>
  <p:handoutMasterIdLst>
    <p:handoutMasterId r:id="rId25"/>
  </p:handout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9144000" cy="6858000" type="screen4x3"/>
  <p:notesSz cx="6797675" cy="992505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49994" cy="495927"/>
          </a:xfrm>
          <a:prstGeom prst="rect">
            <a:avLst/>
          </a:prstGeom>
          <a:noFill/>
          <a:ln>
            <a:noFill/>
          </a:ln>
        </p:spPr>
        <p:txBody>
          <a:bodyPr vert="horz" wrap="none" lIns="82458" tIns="41229" rIns="82458" bIns="41229" anchorCtr="0" compatLnSpc="0"/>
          <a:lstStyle/>
          <a:p>
            <a:pPr hangingPunct="0">
              <a:defRPr sz="1400"/>
            </a:pPr>
            <a:endParaRPr lang="hr-HR" sz="1300">
              <a:latin typeface="Arial" pitchFamily="18"/>
              <a:ea typeface="Microsoft YaHei" pitchFamily="2"/>
              <a:cs typeface="Mangal" pitchFamily="2"/>
            </a:endParaRPr>
          </a:p>
        </p:txBody>
      </p:sp>
      <p:sp>
        <p:nvSpPr>
          <p:cNvPr id="3" name="Date Placeholder 2"/>
          <p:cNvSpPr txBox="1">
            <a:spLocks noGrp="1"/>
          </p:cNvSpPr>
          <p:nvPr>
            <p:ph type="dt" sz="quarter" idx="1"/>
          </p:nvPr>
        </p:nvSpPr>
        <p:spPr>
          <a:xfrm>
            <a:off x="3847649" y="0"/>
            <a:ext cx="2949994" cy="495927"/>
          </a:xfrm>
          <a:prstGeom prst="rect">
            <a:avLst/>
          </a:prstGeom>
          <a:noFill/>
          <a:ln>
            <a:noFill/>
          </a:ln>
        </p:spPr>
        <p:txBody>
          <a:bodyPr vert="horz" wrap="none" lIns="82458" tIns="41229" rIns="82458" bIns="41229" anchorCtr="0" compatLnSpc="0"/>
          <a:lstStyle/>
          <a:p>
            <a:pPr algn="r" hangingPunct="0">
              <a:defRPr sz="1400"/>
            </a:pPr>
            <a:fld id="{6BB2B587-2559-4344-8143-151839BD79AC}" type="datetimeFigureOut">
              <a:t>16.10.2018.</a:t>
            </a:fld>
            <a:endParaRPr lang="hr-HR" sz="1300">
              <a:latin typeface="Arial" pitchFamily="18"/>
              <a:ea typeface="Microsoft YaHei" pitchFamily="2"/>
              <a:cs typeface="Mangal" pitchFamily="2"/>
            </a:endParaRPr>
          </a:p>
        </p:txBody>
      </p:sp>
      <p:sp>
        <p:nvSpPr>
          <p:cNvPr id="4" name="Footer Placeholder 3"/>
          <p:cNvSpPr txBox="1">
            <a:spLocks noGrp="1"/>
          </p:cNvSpPr>
          <p:nvPr>
            <p:ph type="ftr" sz="quarter" idx="2"/>
          </p:nvPr>
        </p:nvSpPr>
        <p:spPr>
          <a:xfrm>
            <a:off x="0" y="9428962"/>
            <a:ext cx="2949994" cy="495927"/>
          </a:xfrm>
          <a:prstGeom prst="rect">
            <a:avLst/>
          </a:prstGeom>
          <a:noFill/>
          <a:ln>
            <a:noFill/>
          </a:ln>
        </p:spPr>
        <p:txBody>
          <a:bodyPr vert="horz" wrap="none" lIns="82458" tIns="41229" rIns="82458" bIns="41229" anchor="b" anchorCtr="0" compatLnSpc="0"/>
          <a:lstStyle/>
          <a:p>
            <a:pPr hangingPunct="0">
              <a:defRPr sz="1400"/>
            </a:pPr>
            <a:endParaRPr lang="hr-HR" sz="1300">
              <a:latin typeface="Arial" pitchFamily="18"/>
              <a:ea typeface="Microsoft YaHei" pitchFamily="2"/>
              <a:cs typeface="Mangal" pitchFamily="2"/>
            </a:endParaRPr>
          </a:p>
        </p:txBody>
      </p:sp>
      <p:sp>
        <p:nvSpPr>
          <p:cNvPr id="5" name="Slide Number Placeholder 4"/>
          <p:cNvSpPr txBox="1">
            <a:spLocks noGrp="1"/>
          </p:cNvSpPr>
          <p:nvPr>
            <p:ph type="sldNum" sz="quarter" idx="3"/>
          </p:nvPr>
        </p:nvSpPr>
        <p:spPr>
          <a:xfrm>
            <a:off x="3847649" y="9428962"/>
            <a:ext cx="2949994" cy="495927"/>
          </a:xfrm>
          <a:prstGeom prst="rect">
            <a:avLst/>
          </a:prstGeom>
          <a:noFill/>
          <a:ln>
            <a:noFill/>
          </a:ln>
        </p:spPr>
        <p:txBody>
          <a:bodyPr vert="horz" wrap="none" lIns="82458" tIns="41229" rIns="82458" bIns="41229" anchor="b" anchorCtr="0" compatLnSpc="0"/>
          <a:lstStyle/>
          <a:p>
            <a:pPr algn="r" hangingPunct="0">
              <a:defRPr sz="1400"/>
            </a:pPr>
            <a:fld id="{AB1C19A6-F0ED-48B6-8937-E2E519080B84}" type="slidenum">
              <a:t>‹#›</a:t>
            </a:fld>
            <a:endParaRPr lang="hr-HR" sz="1300">
              <a:latin typeface="Arial" pitchFamily="18"/>
              <a:ea typeface="Microsoft YaHei" pitchFamily="2"/>
              <a:cs typeface="Mangal" pitchFamily="2"/>
            </a:endParaRPr>
          </a:p>
        </p:txBody>
      </p:sp>
    </p:spTree>
    <p:extLst>
      <p:ext uri="{BB962C8B-B14F-4D97-AF65-F5344CB8AC3E}">
        <p14:creationId xmlns:p14="http://schemas.microsoft.com/office/powerpoint/2010/main" val="3187826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Notes Placeholder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hr-HR"/>
          </a:p>
        </p:txBody>
      </p:sp>
      <p:sp>
        <p:nvSpPr>
          <p:cNvPr id="4" name="Header Placeholder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hr-HR" sz="1400" kern="1200">
                <a:latin typeface="Times New Roman" pitchFamily="18"/>
                <a:ea typeface="Arial Unicode MS" pitchFamily="2"/>
                <a:cs typeface="Tahoma" pitchFamily="2"/>
              </a:defRPr>
            </a:lvl1pPr>
          </a:lstStyle>
          <a:p>
            <a:pPr lvl="0"/>
            <a:endParaRPr lang="hr-HR"/>
          </a:p>
        </p:txBody>
      </p:sp>
      <p:sp>
        <p:nvSpPr>
          <p:cNvPr id="5" name="Date Placeholder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hr-HR" sz="1400" kern="1200">
                <a:latin typeface="Times New Roman" pitchFamily="18"/>
                <a:ea typeface="Arial Unicode MS" pitchFamily="2"/>
                <a:cs typeface="Tahoma" pitchFamily="2"/>
              </a:defRPr>
            </a:lvl1pPr>
          </a:lstStyle>
          <a:p>
            <a:pPr lvl="0"/>
            <a:fld id="{3AF51EAA-A221-464B-96F2-5C8E51BDB134}" type="datetimeFigureOut">
              <a:t>16.10.2018.</a:t>
            </a:fld>
            <a:endParaRPr lang="hr-HR"/>
          </a:p>
        </p:txBody>
      </p:sp>
      <p:sp>
        <p:nvSpPr>
          <p:cNvPr id="6" name="Footer Placeholder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hr-HR" sz="1400" kern="1200">
                <a:latin typeface="Times New Roman" pitchFamily="18"/>
                <a:ea typeface="Arial Unicode MS" pitchFamily="2"/>
                <a:cs typeface="Tahoma" pitchFamily="2"/>
              </a:defRPr>
            </a:lvl1pPr>
          </a:lstStyle>
          <a:p>
            <a:pPr lvl="0"/>
            <a:endParaRPr lang="hr-HR"/>
          </a:p>
        </p:txBody>
      </p:sp>
      <p:sp>
        <p:nvSpPr>
          <p:cNvPr id="7" name="Slide Number Placeholder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hr-HR" sz="1400" kern="1200">
                <a:latin typeface="Times New Roman" pitchFamily="18"/>
                <a:ea typeface="Arial Unicode MS" pitchFamily="2"/>
                <a:cs typeface="Tahoma" pitchFamily="2"/>
              </a:defRPr>
            </a:lvl1pPr>
          </a:lstStyle>
          <a:p>
            <a:pPr lvl="0"/>
            <a:fld id="{76572173-C89B-4431-9AAC-73371F10D270}" type="slidenum">
              <a:t>‹#›</a:t>
            </a:fld>
            <a:endParaRPr lang="hr-HR"/>
          </a:p>
        </p:txBody>
      </p:sp>
    </p:spTree>
    <p:extLst>
      <p:ext uri="{BB962C8B-B14F-4D97-AF65-F5344CB8AC3E}">
        <p14:creationId xmlns:p14="http://schemas.microsoft.com/office/powerpoint/2010/main" val="1653431375"/>
      </p:ext>
    </p:extLst>
  </p:cSld>
  <p:clrMap bg1="lt1" tx1="dk1" bg2="lt2" tx2="dk2" accent1="accent1" accent2="accent2" accent3="accent3" accent4="accent4" accent5="accent5" accent6="accent6" hlink="hlink" folHlink="folHlink"/>
  <p:notesStyle>
    <a:lvl1pPr marL="216000" marR="0" indent="-216000" rtl="0" hangingPunct="0">
      <a:tabLst/>
      <a:defRPr lang="hr-HR" sz="2000" b="0" i="0" u="none" strike="noStrike" kern="1200">
        <a:ln>
          <a:noFill/>
        </a:ln>
        <a:latin typeface="Arial"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7157B5A3-EE55-4CCD-A2DC-30D9CD41893E}" type="slidenum">
              <a:t>1</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0D9A0FB8-3BAF-44DC-AD06-3F0ED9E6288A}" type="slidenum">
              <a:t>10</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4BB29A3A-8960-4F7E-9997-75189087B2B9}" type="slidenum">
              <a:t>11</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A9D384A8-75F4-4388-8A18-A9DF2CE09304}" type="slidenum">
              <a:t>12</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35032B06-5A1B-4DD0-B589-55B8FBEA99F8}" type="slidenum">
              <a:t>13</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2999CA84-0116-4C17-8711-F3229805EBE9}" type="slidenum">
              <a:t>14</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153F6700-5131-40DC-8549-A001A86B50B4}" type="slidenum">
              <a:t>15</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194B0534-61F9-451E-8194-F7683BCAFB8D}" type="slidenum">
              <a:t>16</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A040A076-9665-426A-BAFB-70DD488BC25F}" type="slidenum">
              <a:t>17</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6EEFE682-E44D-4775-88B3-C1ABC00BEB5E}" type="slidenum">
              <a:t>18</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06B3471F-78BA-4105-ACFD-FFC245DB0E25}" type="slidenum">
              <a:t>19</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F18B510D-13E1-40D1-ABA4-5340266BD1D0}" type="slidenum">
              <a:t>2</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7640" y="754199"/>
            <a:ext cx="4961880" cy="372132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200"/>
            <a:ext cx="5437440" cy="4465800"/>
          </a:xfrm>
        </p:spPr>
        <p:txBody>
          <a:bodyPr/>
          <a:lstStyle/>
          <a:p>
            <a:endParaRPr lang="hr-H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lgn="just"/>
            <a:r>
              <a:rPr lang="hr-HR" sz="1200">
                <a:solidFill>
                  <a:srgbClr val="000000"/>
                </a:solidFill>
                <a:latin typeface="Arial" pitchFamily="34"/>
                <a:cs typeface="Arial" pitchFamily="34"/>
              </a:rPr>
              <a:t>The Foreign Language Center “Katarina Zrinska” (FLC), was established within the Croatian Defense Academy “Petar Zrinski” in 1995, and was tasked with organizing and realizing intensive courses for the needs of the Ministry of Defense (MOD) and Croatian Armed Forces (CAF) members. Threelanguages, English, German, and French have been taught in the FLC since its establishment.</a:t>
            </a:r>
          </a:p>
          <a:p>
            <a:pPr lvl="0" algn="just"/>
            <a:r>
              <a:rPr lang="hr-HR" sz="1200">
                <a:solidFill>
                  <a:srgbClr val="000000"/>
                </a:solidFill>
                <a:latin typeface="Arial" pitchFamily="34"/>
                <a:cs typeface="Arial" pitchFamily="34"/>
              </a:rPr>
              <a:t> </a:t>
            </a:r>
          </a:p>
          <a:p>
            <a:pPr lvl="0" algn="just"/>
            <a:r>
              <a:rPr lang="hr-HR" sz="1200">
                <a:solidFill>
                  <a:srgbClr val="000000"/>
                </a:solidFill>
                <a:latin typeface="Arial" pitchFamily="34"/>
                <a:cs typeface="Arial" pitchFamily="34"/>
              </a:rPr>
              <a:t>Although the Center and its Headquarters were founded in Zagreb, it became obvious very soon that this could not satisfy the needs of the CAF. So, in the spring of 1996, the Center started intensive courses in Split, and in the following year in Osijek.</a:t>
            </a:r>
          </a:p>
          <a:p>
            <a:pPr lvl="0" algn="just"/>
            <a:r>
              <a:rPr lang="hr-HR" sz="1200">
                <a:solidFill>
                  <a:srgbClr val="000000"/>
                </a:solidFill>
                <a:latin typeface="Arial" pitchFamily="34"/>
                <a:cs typeface="Arial" pitchFamily="34"/>
              </a:rPr>
              <a:t> </a:t>
            </a:r>
          </a:p>
          <a:p>
            <a:pPr lvl="0" algn="just"/>
            <a:r>
              <a:rPr lang="hr-HR" sz="1200">
                <a:solidFill>
                  <a:srgbClr val="000000"/>
                </a:solidFill>
                <a:latin typeface="Arial" pitchFamily="34"/>
                <a:cs typeface="Arial" pitchFamily="34"/>
              </a:rPr>
              <a:t>Today, the FLC functions as a joint all-service language center for the CAF and MOD members.</a:t>
            </a:r>
          </a:p>
          <a:p>
            <a:pPr lvl="0" algn="just"/>
            <a:endParaRPr lang="hr-HR" sz="1200">
              <a:solidFill>
                <a:srgbClr val="000000"/>
              </a:solidFill>
              <a:latin typeface="Arial" pitchFamily="34"/>
              <a:cs typeface="Arial" pitchFamily="34"/>
            </a:endParaRPr>
          </a:p>
          <a:p>
            <a:pPr lvl="0" algn="just"/>
            <a:r>
              <a:rPr lang="hr-HR" sz="1200">
                <a:solidFill>
                  <a:srgbClr val="000000"/>
                </a:solidFill>
                <a:latin typeface="Arial" pitchFamily="34"/>
                <a:cs typeface="Arial" pitchFamily="34"/>
              </a:rPr>
              <a:t>  </a:t>
            </a:r>
          </a:p>
          <a:p>
            <a:pPr lvl="0" algn="just"/>
            <a:endParaRPr lang="hr-HR" sz="1200">
              <a:solidFill>
                <a:srgbClr val="000000"/>
              </a:solidFill>
              <a:latin typeface="Arial" pitchFamily="34"/>
              <a:cs typeface="Arial" pitchFamily="34"/>
            </a:endParaRP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4DE3B92F-5781-4445-9D88-D4113CD51FCF}" type="slidenum">
              <a:t>3</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3A2CACC9-A5E2-40B2-B75E-D8128B8A2E93}" type="slidenum">
              <a:t>4</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52480060-8721-4E32-86B3-A26CFE1F0212}" type="slidenum">
              <a:t>5</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54BD7339-5DED-49DA-B700-14A27D143097}" type="slidenum">
              <a:t>6</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D5413BE2-4A31-4EF0-80E2-66AC4193480B}" type="slidenum">
              <a:t>7</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7F150303-F93A-408E-95A8-605A3985F852}" type="slidenum">
              <a:t>8</a:t>
            </a:fld>
            <a:endParaRPr lang="hr-HR" sz="1800">
              <a:solidFill>
                <a:srgbClr val="000000"/>
              </a:solidFill>
              <a:latin typeface="+mn-lt" pitchFamily="18"/>
              <a:ea typeface="+mn-ea" pitchFamily="2"/>
              <a:cs typeface="+mn-cs"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19080" y="744480"/>
            <a:ext cx="4959000" cy="37206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79680" y="4714560"/>
            <a:ext cx="5437800" cy="4465800"/>
          </a:xfrm>
        </p:spPr>
        <p:txBody>
          <a:bodyPr wrap="square" lIns="90000" tIns="45000" rIns="90000" bIns="45000" anchor="t"/>
          <a:lstStyle/>
          <a:p>
            <a:pPr lvl="0"/>
            <a:endParaRPr lang="hr-HR"/>
          </a:p>
        </p:txBody>
      </p:sp>
      <p:sp>
        <p:nvSpPr>
          <p:cNvPr id="4" name="Slide Number Placeholder 3"/>
          <p:cNvSpPr txBox="1">
            <a:spLocks noGrp="1"/>
          </p:cNvSpPr>
          <p:nvPr>
            <p:ph type="sldNum" sz="quarter" idx="8"/>
          </p:nvPr>
        </p:nvSpPr>
        <p:spPr>
          <a:xfrm>
            <a:off x="3850560" y="9426960"/>
            <a:ext cx="2945159" cy="495720"/>
          </a:xfrm>
        </p:spPr>
        <p:txBody>
          <a:bodyPr wrap="square" lIns="90000" tIns="45000" rIns="90000" bIns="45000" anchor="t"/>
          <a:lstStyle/>
          <a:p>
            <a:pPr lvl="0" algn="l" hangingPunct="1"/>
            <a:fld id="{6FD57D62-6EC0-4F03-B1D2-2BFE9C304B58}" type="slidenum">
              <a:t>9</a:t>
            </a:fld>
            <a:endParaRPr lang="hr-HR" sz="1800">
              <a:solidFill>
                <a:srgbClr val="000000"/>
              </a:solidFill>
              <a:latin typeface="+mn-lt" pitchFamily="18"/>
              <a:ea typeface="+mn-ea" pitchFamily="2"/>
              <a:cs typeface="+mn-cs"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5" name="Footer Placeholder 4"/>
          <p:cNvSpPr>
            <a:spLocks noGrp="1"/>
          </p:cNvSpPr>
          <p:nvPr>
            <p:ph type="ftr" sz="quarter" idx="11"/>
          </p:nvPr>
        </p:nvSpPr>
        <p:spPr/>
        <p:txBody>
          <a:bodyPr/>
          <a:lstStyle/>
          <a:p>
            <a:pPr lvl="0"/>
            <a:endParaRPr lang="hr-HR"/>
          </a:p>
        </p:txBody>
      </p:sp>
      <p:sp>
        <p:nvSpPr>
          <p:cNvPr id="6" name="Slide Number Placeholder 5"/>
          <p:cNvSpPr>
            <a:spLocks noGrp="1"/>
          </p:cNvSpPr>
          <p:nvPr>
            <p:ph type="sldNum" sz="quarter" idx="12"/>
          </p:nvPr>
        </p:nvSpPr>
        <p:spPr/>
        <p:txBody>
          <a:bodyPr/>
          <a:lstStyle/>
          <a:p>
            <a:pPr lvl="0"/>
            <a:fld id="{562D5D55-3753-46A9-AC68-42E92999B612}" type="slidenum">
              <a:t>‹#›</a:t>
            </a:fld>
            <a:endParaRPr lang="hr-HR"/>
          </a:p>
        </p:txBody>
      </p:sp>
    </p:spTree>
    <p:extLst>
      <p:ext uri="{BB962C8B-B14F-4D97-AF65-F5344CB8AC3E}">
        <p14:creationId xmlns:p14="http://schemas.microsoft.com/office/powerpoint/2010/main" val="27130171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5" name="Footer Placeholder 4"/>
          <p:cNvSpPr>
            <a:spLocks noGrp="1"/>
          </p:cNvSpPr>
          <p:nvPr>
            <p:ph type="ftr" sz="quarter" idx="11"/>
          </p:nvPr>
        </p:nvSpPr>
        <p:spPr/>
        <p:txBody>
          <a:bodyPr/>
          <a:lstStyle/>
          <a:p>
            <a:pPr lvl="0"/>
            <a:endParaRPr lang="hr-HR"/>
          </a:p>
        </p:txBody>
      </p:sp>
      <p:sp>
        <p:nvSpPr>
          <p:cNvPr id="6" name="Slide Number Placeholder 5"/>
          <p:cNvSpPr>
            <a:spLocks noGrp="1"/>
          </p:cNvSpPr>
          <p:nvPr>
            <p:ph type="sldNum" sz="quarter" idx="12"/>
          </p:nvPr>
        </p:nvSpPr>
        <p:spPr/>
        <p:txBody>
          <a:bodyPr/>
          <a:lstStyle/>
          <a:p>
            <a:pPr lvl="0"/>
            <a:fld id="{AC5D7DD2-D872-4E9C-B536-77D3818C417D}" type="slidenum">
              <a:t>‹#›</a:t>
            </a:fld>
            <a:endParaRPr lang="hr-HR"/>
          </a:p>
        </p:txBody>
      </p:sp>
    </p:spTree>
    <p:extLst>
      <p:ext uri="{BB962C8B-B14F-4D97-AF65-F5344CB8AC3E}">
        <p14:creationId xmlns:p14="http://schemas.microsoft.com/office/powerpoint/2010/main" val="26099001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3050"/>
            <a:ext cx="2057400" cy="585787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3050"/>
            <a:ext cx="6019800" cy="5857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5" name="Footer Placeholder 4"/>
          <p:cNvSpPr>
            <a:spLocks noGrp="1"/>
          </p:cNvSpPr>
          <p:nvPr>
            <p:ph type="ftr" sz="quarter" idx="11"/>
          </p:nvPr>
        </p:nvSpPr>
        <p:spPr/>
        <p:txBody>
          <a:bodyPr/>
          <a:lstStyle/>
          <a:p>
            <a:pPr lvl="0"/>
            <a:endParaRPr lang="hr-HR"/>
          </a:p>
        </p:txBody>
      </p:sp>
      <p:sp>
        <p:nvSpPr>
          <p:cNvPr id="6" name="Slide Number Placeholder 5"/>
          <p:cNvSpPr>
            <a:spLocks noGrp="1"/>
          </p:cNvSpPr>
          <p:nvPr>
            <p:ph type="sldNum" sz="quarter" idx="12"/>
          </p:nvPr>
        </p:nvSpPr>
        <p:spPr/>
        <p:txBody>
          <a:bodyPr/>
          <a:lstStyle/>
          <a:p>
            <a:pPr lvl="0"/>
            <a:fld id="{2C83A167-0333-40FB-A1F9-E42869B92923}" type="slidenum">
              <a:t>‹#›</a:t>
            </a:fld>
            <a:endParaRPr lang="hr-HR"/>
          </a:p>
        </p:txBody>
      </p:sp>
    </p:spTree>
    <p:extLst>
      <p:ext uri="{BB962C8B-B14F-4D97-AF65-F5344CB8AC3E}">
        <p14:creationId xmlns:p14="http://schemas.microsoft.com/office/powerpoint/2010/main" val="42815671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5" name="Footer Placeholder 4"/>
          <p:cNvSpPr>
            <a:spLocks noGrp="1"/>
          </p:cNvSpPr>
          <p:nvPr>
            <p:ph type="ftr" sz="quarter" idx="11"/>
          </p:nvPr>
        </p:nvSpPr>
        <p:spPr/>
        <p:txBody>
          <a:bodyPr/>
          <a:lstStyle/>
          <a:p>
            <a:pPr lvl="0"/>
            <a:endParaRPr lang="hr-HR"/>
          </a:p>
        </p:txBody>
      </p:sp>
      <p:sp>
        <p:nvSpPr>
          <p:cNvPr id="6" name="Slide Number Placeholder 5"/>
          <p:cNvSpPr>
            <a:spLocks noGrp="1"/>
          </p:cNvSpPr>
          <p:nvPr>
            <p:ph type="sldNum" sz="quarter" idx="12"/>
          </p:nvPr>
        </p:nvSpPr>
        <p:spPr/>
        <p:txBody>
          <a:bodyPr/>
          <a:lstStyle/>
          <a:p>
            <a:pPr lvl="0"/>
            <a:fld id="{C37F43B2-5C25-4915-92F2-00F9113D64AA}" type="slidenum">
              <a:t>‹#›</a:t>
            </a:fld>
            <a:endParaRPr lang="hr-HR"/>
          </a:p>
        </p:txBody>
      </p:sp>
    </p:spTree>
    <p:extLst>
      <p:ext uri="{BB962C8B-B14F-4D97-AF65-F5344CB8AC3E}">
        <p14:creationId xmlns:p14="http://schemas.microsoft.com/office/powerpoint/2010/main" val="885924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5" name="Footer Placeholder 4"/>
          <p:cNvSpPr>
            <a:spLocks noGrp="1"/>
          </p:cNvSpPr>
          <p:nvPr>
            <p:ph type="ftr" sz="quarter" idx="11"/>
          </p:nvPr>
        </p:nvSpPr>
        <p:spPr/>
        <p:txBody>
          <a:bodyPr/>
          <a:lstStyle/>
          <a:p>
            <a:pPr lvl="0"/>
            <a:endParaRPr lang="hr-HR"/>
          </a:p>
        </p:txBody>
      </p:sp>
      <p:sp>
        <p:nvSpPr>
          <p:cNvPr id="6" name="Slide Number Placeholder 5"/>
          <p:cNvSpPr>
            <a:spLocks noGrp="1"/>
          </p:cNvSpPr>
          <p:nvPr>
            <p:ph type="sldNum" sz="quarter" idx="12"/>
          </p:nvPr>
        </p:nvSpPr>
        <p:spPr/>
        <p:txBody>
          <a:bodyPr/>
          <a:lstStyle/>
          <a:p>
            <a:pPr lvl="0"/>
            <a:fld id="{0DB786E5-AE02-402B-9C5A-FED9B6A9B3C2}" type="slidenum">
              <a:t>‹#›</a:t>
            </a:fld>
            <a:endParaRPr lang="hr-HR"/>
          </a:p>
        </p:txBody>
      </p:sp>
    </p:spTree>
    <p:extLst>
      <p:ext uri="{BB962C8B-B14F-4D97-AF65-F5344CB8AC3E}">
        <p14:creationId xmlns:p14="http://schemas.microsoft.com/office/powerpoint/2010/main" val="5872495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5" name="Footer Placeholder 4"/>
          <p:cNvSpPr>
            <a:spLocks noGrp="1"/>
          </p:cNvSpPr>
          <p:nvPr>
            <p:ph type="ftr" sz="quarter" idx="11"/>
          </p:nvPr>
        </p:nvSpPr>
        <p:spPr/>
        <p:txBody>
          <a:bodyPr/>
          <a:lstStyle/>
          <a:p>
            <a:pPr lvl="0"/>
            <a:endParaRPr lang="hr-HR"/>
          </a:p>
        </p:txBody>
      </p:sp>
      <p:sp>
        <p:nvSpPr>
          <p:cNvPr id="6" name="Slide Number Placeholder 5"/>
          <p:cNvSpPr>
            <a:spLocks noGrp="1"/>
          </p:cNvSpPr>
          <p:nvPr>
            <p:ph type="sldNum" sz="quarter" idx="12"/>
          </p:nvPr>
        </p:nvSpPr>
        <p:spPr/>
        <p:txBody>
          <a:bodyPr/>
          <a:lstStyle/>
          <a:p>
            <a:pPr lvl="0"/>
            <a:fld id="{492BC5B1-C151-40BD-8F69-05D703AE85E7}" type="slidenum">
              <a:t>‹#›</a:t>
            </a:fld>
            <a:endParaRPr lang="hr-HR"/>
          </a:p>
        </p:txBody>
      </p:sp>
    </p:spTree>
    <p:extLst>
      <p:ext uri="{BB962C8B-B14F-4D97-AF65-F5344CB8AC3E}">
        <p14:creationId xmlns:p14="http://schemas.microsoft.com/office/powerpoint/2010/main" val="25210439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6" name="Footer Placeholder 5"/>
          <p:cNvSpPr>
            <a:spLocks noGrp="1"/>
          </p:cNvSpPr>
          <p:nvPr>
            <p:ph type="ftr" sz="quarter" idx="11"/>
          </p:nvPr>
        </p:nvSpPr>
        <p:spPr/>
        <p:txBody>
          <a:bodyPr/>
          <a:lstStyle/>
          <a:p>
            <a:pPr lvl="0"/>
            <a:endParaRPr lang="hr-HR"/>
          </a:p>
        </p:txBody>
      </p:sp>
      <p:sp>
        <p:nvSpPr>
          <p:cNvPr id="7" name="Slide Number Placeholder 6"/>
          <p:cNvSpPr>
            <a:spLocks noGrp="1"/>
          </p:cNvSpPr>
          <p:nvPr>
            <p:ph type="sldNum" sz="quarter" idx="12"/>
          </p:nvPr>
        </p:nvSpPr>
        <p:spPr/>
        <p:txBody>
          <a:bodyPr/>
          <a:lstStyle/>
          <a:p>
            <a:pPr lvl="0"/>
            <a:fld id="{2740D8D0-4F57-4B29-9118-C0298F611EE8}" type="slidenum">
              <a:t>‹#›</a:t>
            </a:fld>
            <a:endParaRPr lang="hr-HR"/>
          </a:p>
        </p:txBody>
      </p:sp>
    </p:spTree>
    <p:extLst>
      <p:ext uri="{BB962C8B-B14F-4D97-AF65-F5344CB8AC3E}">
        <p14:creationId xmlns:p14="http://schemas.microsoft.com/office/powerpoint/2010/main" val="1601775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8" name="Footer Placeholder 7"/>
          <p:cNvSpPr>
            <a:spLocks noGrp="1"/>
          </p:cNvSpPr>
          <p:nvPr>
            <p:ph type="ftr" sz="quarter" idx="11"/>
          </p:nvPr>
        </p:nvSpPr>
        <p:spPr/>
        <p:txBody>
          <a:bodyPr/>
          <a:lstStyle/>
          <a:p>
            <a:pPr lvl="0"/>
            <a:endParaRPr lang="hr-HR"/>
          </a:p>
        </p:txBody>
      </p:sp>
      <p:sp>
        <p:nvSpPr>
          <p:cNvPr id="9" name="Slide Number Placeholder 8"/>
          <p:cNvSpPr>
            <a:spLocks noGrp="1"/>
          </p:cNvSpPr>
          <p:nvPr>
            <p:ph type="sldNum" sz="quarter" idx="12"/>
          </p:nvPr>
        </p:nvSpPr>
        <p:spPr/>
        <p:txBody>
          <a:bodyPr/>
          <a:lstStyle/>
          <a:p>
            <a:pPr lvl="0"/>
            <a:fld id="{4D04386D-6471-4AE3-8830-BB919FF7F75A}" type="slidenum">
              <a:t>‹#›</a:t>
            </a:fld>
            <a:endParaRPr lang="hr-HR"/>
          </a:p>
        </p:txBody>
      </p:sp>
    </p:spTree>
    <p:extLst>
      <p:ext uri="{BB962C8B-B14F-4D97-AF65-F5344CB8AC3E}">
        <p14:creationId xmlns:p14="http://schemas.microsoft.com/office/powerpoint/2010/main" val="4986899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4" name="Footer Placeholder 3"/>
          <p:cNvSpPr>
            <a:spLocks noGrp="1"/>
          </p:cNvSpPr>
          <p:nvPr>
            <p:ph type="ftr" sz="quarter" idx="11"/>
          </p:nvPr>
        </p:nvSpPr>
        <p:spPr/>
        <p:txBody>
          <a:bodyPr/>
          <a:lstStyle/>
          <a:p>
            <a:pPr lvl="0"/>
            <a:endParaRPr lang="hr-HR"/>
          </a:p>
        </p:txBody>
      </p:sp>
      <p:sp>
        <p:nvSpPr>
          <p:cNvPr id="5" name="Slide Number Placeholder 4"/>
          <p:cNvSpPr>
            <a:spLocks noGrp="1"/>
          </p:cNvSpPr>
          <p:nvPr>
            <p:ph type="sldNum" sz="quarter" idx="12"/>
          </p:nvPr>
        </p:nvSpPr>
        <p:spPr/>
        <p:txBody>
          <a:bodyPr/>
          <a:lstStyle/>
          <a:p>
            <a:pPr lvl="0"/>
            <a:fld id="{A1ED5EDA-023B-4B1E-ABB7-9862051F0294}" type="slidenum">
              <a:t>‹#›</a:t>
            </a:fld>
            <a:endParaRPr lang="hr-HR"/>
          </a:p>
        </p:txBody>
      </p:sp>
    </p:spTree>
    <p:extLst>
      <p:ext uri="{BB962C8B-B14F-4D97-AF65-F5344CB8AC3E}">
        <p14:creationId xmlns:p14="http://schemas.microsoft.com/office/powerpoint/2010/main" val="23578862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3" name="Footer Placeholder 2"/>
          <p:cNvSpPr>
            <a:spLocks noGrp="1"/>
          </p:cNvSpPr>
          <p:nvPr>
            <p:ph type="ftr" sz="quarter" idx="11"/>
          </p:nvPr>
        </p:nvSpPr>
        <p:spPr/>
        <p:txBody>
          <a:bodyPr/>
          <a:lstStyle/>
          <a:p>
            <a:pPr lvl="0"/>
            <a:endParaRPr lang="hr-HR"/>
          </a:p>
        </p:txBody>
      </p:sp>
      <p:sp>
        <p:nvSpPr>
          <p:cNvPr id="4" name="Slide Number Placeholder 3"/>
          <p:cNvSpPr>
            <a:spLocks noGrp="1"/>
          </p:cNvSpPr>
          <p:nvPr>
            <p:ph type="sldNum" sz="quarter" idx="12"/>
          </p:nvPr>
        </p:nvSpPr>
        <p:spPr/>
        <p:txBody>
          <a:bodyPr/>
          <a:lstStyle/>
          <a:p>
            <a:pPr lvl="0"/>
            <a:fld id="{524B2707-1196-41D5-87D4-5A5381E3D22E}" type="slidenum">
              <a:t>‹#›</a:t>
            </a:fld>
            <a:endParaRPr lang="hr-HR"/>
          </a:p>
        </p:txBody>
      </p:sp>
    </p:spTree>
    <p:extLst>
      <p:ext uri="{BB962C8B-B14F-4D97-AF65-F5344CB8AC3E}">
        <p14:creationId xmlns:p14="http://schemas.microsoft.com/office/powerpoint/2010/main" val="3352025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6" name="Footer Placeholder 5"/>
          <p:cNvSpPr>
            <a:spLocks noGrp="1"/>
          </p:cNvSpPr>
          <p:nvPr>
            <p:ph type="ftr" sz="quarter" idx="11"/>
          </p:nvPr>
        </p:nvSpPr>
        <p:spPr/>
        <p:txBody>
          <a:bodyPr/>
          <a:lstStyle/>
          <a:p>
            <a:pPr lvl="0"/>
            <a:endParaRPr lang="hr-HR"/>
          </a:p>
        </p:txBody>
      </p:sp>
      <p:sp>
        <p:nvSpPr>
          <p:cNvPr id="7" name="Slide Number Placeholder 6"/>
          <p:cNvSpPr>
            <a:spLocks noGrp="1"/>
          </p:cNvSpPr>
          <p:nvPr>
            <p:ph type="sldNum" sz="quarter" idx="12"/>
          </p:nvPr>
        </p:nvSpPr>
        <p:spPr/>
        <p:txBody>
          <a:bodyPr/>
          <a:lstStyle/>
          <a:p>
            <a:pPr lvl="0"/>
            <a:fld id="{C2E707BD-9305-480C-ABFF-367797B4C843}" type="slidenum">
              <a:t>‹#›</a:t>
            </a:fld>
            <a:endParaRPr lang="hr-HR"/>
          </a:p>
        </p:txBody>
      </p:sp>
    </p:spTree>
    <p:extLst>
      <p:ext uri="{BB962C8B-B14F-4D97-AF65-F5344CB8AC3E}">
        <p14:creationId xmlns:p14="http://schemas.microsoft.com/office/powerpoint/2010/main" val="13294980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5" name="Footer Placeholder 4"/>
          <p:cNvSpPr>
            <a:spLocks noGrp="1"/>
          </p:cNvSpPr>
          <p:nvPr>
            <p:ph type="ftr" sz="quarter" idx="11"/>
          </p:nvPr>
        </p:nvSpPr>
        <p:spPr/>
        <p:txBody>
          <a:bodyPr/>
          <a:lstStyle/>
          <a:p>
            <a:pPr lvl="0"/>
            <a:endParaRPr lang="hr-HR"/>
          </a:p>
        </p:txBody>
      </p:sp>
      <p:sp>
        <p:nvSpPr>
          <p:cNvPr id="6" name="Slide Number Placeholder 5"/>
          <p:cNvSpPr>
            <a:spLocks noGrp="1"/>
          </p:cNvSpPr>
          <p:nvPr>
            <p:ph type="sldNum" sz="quarter" idx="12"/>
          </p:nvPr>
        </p:nvSpPr>
        <p:spPr/>
        <p:txBody>
          <a:bodyPr/>
          <a:lstStyle/>
          <a:p>
            <a:pPr lvl="0"/>
            <a:fld id="{5B45D9B0-970C-4B77-90EA-8C79BA04D8F0}" type="slidenum">
              <a:t>‹#›</a:t>
            </a:fld>
            <a:endParaRPr lang="hr-HR"/>
          </a:p>
        </p:txBody>
      </p:sp>
    </p:spTree>
    <p:extLst>
      <p:ext uri="{BB962C8B-B14F-4D97-AF65-F5344CB8AC3E}">
        <p14:creationId xmlns:p14="http://schemas.microsoft.com/office/powerpoint/2010/main" val="40343694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6" name="Footer Placeholder 5"/>
          <p:cNvSpPr>
            <a:spLocks noGrp="1"/>
          </p:cNvSpPr>
          <p:nvPr>
            <p:ph type="ftr" sz="quarter" idx="11"/>
          </p:nvPr>
        </p:nvSpPr>
        <p:spPr/>
        <p:txBody>
          <a:bodyPr/>
          <a:lstStyle/>
          <a:p>
            <a:pPr lvl="0"/>
            <a:endParaRPr lang="hr-HR"/>
          </a:p>
        </p:txBody>
      </p:sp>
      <p:sp>
        <p:nvSpPr>
          <p:cNvPr id="7" name="Slide Number Placeholder 6"/>
          <p:cNvSpPr>
            <a:spLocks noGrp="1"/>
          </p:cNvSpPr>
          <p:nvPr>
            <p:ph type="sldNum" sz="quarter" idx="12"/>
          </p:nvPr>
        </p:nvSpPr>
        <p:spPr/>
        <p:txBody>
          <a:bodyPr/>
          <a:lstStyle/>
          <a:p>
            <a:pPr lvl="0"/>
            <a:fld id="{F7104416-3EFF-4AF9-B1A2-5C006241846A}" type="slidenum">
              <a:t>‹#›</a:t>
            </a:fld>
            <a:endParaRPr lang="hr-HR"/>
          </a:p>
        </p:txBody>
      </p:sp>
    </p:spTree>
    <p:extLst>
      <p:ext uri="{BB962C8B-B14F-4D97-AF65-F5344CB8AC3E}">
        <p14:creationId xmlns:p14="http://schemas.microsoft.com/office/powerpoint/2010/main" val="36667763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5" name="Footer Placeholder 4"/>
          <p:cNvSpPr>
            <a:spLocks noGrp="1"/>
          </p:cNvSpPr>
          <p:nvPr>
            <p:ph type="ftr" sz="quarter" idx="11"/>
          </p:nvPr>
        </p:nvSpPr>
        <p:spPr/>
        <p:txBody>
          <a:bodyPr/>
          <a:lstStyle/>
          <a:p>
            <a:pPr lvl="0"/>
            <a:endParaRPr lang="hr-HR"/>
          </a:p>
        </p:txBody>
      </p:sp>
      <p:sp>
        <p:nvSpPr>
          <p:cNvPr id="6" name="Slide Number Placeholder 5"/>
          <p:cNvSpPr>
            <a:spLocks noGrp="1"/>
          </p:cNvSpPr>
          <p:nvPr>
            <p:ph type="sldNum" sz="quarter" idx="12"/>
          </p:nvPr>
        </p:nvSpPr>
        <p:spPr/>
        <p:txBody>
          <a:bodyPr/>
          <a:lstStyle/>
          <a:p>
            <a:pPr lvl="0"/>
            <a:fld id="{DD26A25D-AB2E-45DA-8F04-5FFEFF619C73}" type="slidenum">
              <a:t>‹#›</a:t>
            </a:fld>
            <a:endParaRPr lang="hr-HR"/>
          </a:p>
        </p:txBody>
      </p:sp>
    </p:spTree>
    <p:extLst>
      <p:ext uri="{BB962C8B-B14F-4D97-AF65-F5344CB8AC3E}">
        <p14:creationId xmlns:p14="http://schemas.microsoft.com/office/powerpoint/2010/main" val="42595504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pPr lvl="0"/>
            <a:fld id="{4EC36F1D-AE59-4CB3-B62E-94052DCE0BE9}" type="datetime1">
              <a:rPr lang="hr-HR" smtClean="0"/>
              <a:pPr lvl="0"/>
              <a:t>16.10.2018.</a:t>
            </a:fld>
            <a:endParaRPr lang="hr-HR"/>
          </a:p>
        </p:txBody>
      </p:sp>
      <p:sp>
        <p:nvSpPr>
          <p:cNvPr id="5" name="Footer Placeholder 4"/>
          <p:cNvSpPr>
            <a:spLocks noGrp="1"/>
          </p:cNvSpPr>
          <p:nvPr>
            <p:ph type="ftr" sz="quarter" idx="11"/>
          </p:nvPr>
        </p:nvSpPr>
        <p:spPr/>
        <p:txBody>
          <a:bodyPr/>
          <a:lstStyle/>
          <a:p>
            <a:pPr lvl="0"/>
            <a:endParaRPr lang="hr-HR"/>
          </a:p>
        </p:txBody>
      </p:sp>
      <p:sp>
        <p:nvSpPr>
          <p:cNvPr id="6" name="Slide Number Placeholder 5"/>
          <p:cNvSpPr>
            <a:spLocks noGrp="1"/>
          </p:cNvSpPr>
          <p:nvPr>
            <p:ph type="sldNum" sz="quarter" idx="12"/>
          </p:nvPr>
        </p:nvSpPr>
        <p:spPr/>
        <p:txBody>
          <a:bodyPr/>
          <a:lstStyle/>
          <a:p>
            <a:pPr lvl="0"/>
            <a:fld id="{742B2E5E-3EA8-4A64-B93F-A2F9218EE008}" type="slidenum">
              <a:t>‹#›</a:t>
            </a:fld>
            <a:endParaRPr lang="hr-HR"/>
          </a:p>
        </p:txBody>
      </p:sp>
    </p:spTree>
    <p:extLst>
      <p:ext uri="{BB962C8B-B14F-4D97-AF65-F5344CB8AC3E}">
        <p14:creationId xmlns:p14="http://schemas.microsoft.com/office/powerpoint/2010/main" val="1831379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Footer Placeholder 3"/>
          <p:cNvSpPr>
            <a:spLocks noGrp="1"/>
          </p:cNvSpPr>
          <p:nvPr>
            <p:ph type="ftr" sz="quarter" idx="10"/>
          </p:nvPr>
        </p:nvSpPr>
        <p:spPr/>
        <p:txBody>
          <a:bodyPr/>
          <a:lstStyle/>
          <a:p>
            <a:pPr lvl="0"/>
            <a:endParaRPr lang="hr-HR"/>
          </a:p>
        </p:txBody>
      </p:sp>
      <p:sp>
        <p:nvSpPr>
          <p:cNvPr id="5" name="Slide Number Placeholder 4"/>
          <p:cNvSpPr>
            <a:spLocks noGrp="1"/>
          </p:cNvSpPr>
          <p:nvPr>
            <p:ph type="sldNum" sz="quarter" idx="11"/>
          </p:nvPr>
        </p:nvSpPr>
        <p:spPr/>
        <p:txBody>
          <a:bodyPr/>
          <a:lstStyle/>
          <a:p>
            <a:pPr lvl="0"/>
            <a:fld id="{915DACEC-C28C-4E1C-B79F-7240B5A1AAC7}" type="slidenum">
              <a:t>‹#›</a:t>
            </a:fld>
            <a:endParaRPr lang="hr-HR"/>
          </a:p>
        </p:txBody>
      </p:sp>
    </p:spTree>
    <p:extLst>
      <p:ext uri="{BB962C8B-B14F-4D97-AF65-F5344CB8AC3E}">
        <p14:creationId xmlns:p14="http://schemas.microsoft.com/office/powerpoint/2010/main" val="33404262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Footer Placeholder 3"/>
          <p:cNvSpPr>
            <a:spLocks noGrp="1"/>
          </p:cNvSpPr>
          <p:nvPr>
            <p:ph type="ftr" sz="quarter" idx="10"/>
          </p:nvPr>
        </p:nvSpPr>
        <p:spPr/>
        <p:txBody>
          <a:bodyPr/>
          <a:lstStyle/>
          <a:p>
            <a:pPr lvl="0"/>
            <a:endParaRPr lang="hr-HR"/>
          </a:p>
        </p:txBody>
      </p:sp>
      <p:sp>
        <p:nvSpPr>
          <p:cNvPr id="5" name="Slide Number Placeholder 4"/>
          <p:cNvSpPr>
            <a:spLocks noGrp="1"/>
          </p:cNvSpPr>
          <p:nvPr>
            <p:ph type="sldNum" sz="quarter" idx="11"/>
          </p:nvPr>
        </p:nvSpPr>
        <p:spPr/>
        <p:txBody>
          <a:bodyPr/>
          <a:lstStyle/>
          <a:p>
            <a:pPr lvl="0"/>
            <a:fld id="{1216F19B-2564-4BEA-84F0-C7DE2A92FC96}" type="slidenum">
              <a:t>‹#›</a:t>
            </a:fld>
            <a:endParaRPr lang="hr-HR"/>
          </a:p>
        </p:txBody>
      </p:sp>
    </p:spTree>
    <p:extLst>
      <p:ext uri="{BB962C8B-B14F-4D97-AF65-F5344CB8AC3E}">
        <p14:creationId xmlns:p14="http://schemas.microsoft.com/office/powerpoint/2010/main" val="23329257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3"/>
          <p:cNvSpPr>
            <a:spLocks noGrp="1"/>
          </p:cNvSpPr>
          <p:nvPr>
            <p:ph type="ftr" sz="quarter" idx="10"/>
          </p:nvPr>
        </p:nvSpPr>
        <p:spPr/>
        <p:txBody>
          <a:bodyPr/>
          <a:lstStyle/>
          <a:p>
            <a:pPr lvl="0"/>
            <a:endParaRPr lang="hr-HR"/>
          </a:p>
        </p:txBody>
      </p:sp>
      <p:sp>
        <p:nvSpPr>
          <p:cNvPr id="5" name="Slide Number Placeholder 4"/>
          <p:cNvSpPr>
            <a:spLocks noGrp="1"/>
          </p:cNvSpPr>
          <p:nvPr>
            <p:ph type="sldNum" sz="quarter" idx="11"/>
          </p:nvPr>
        </p:nvSpPr>
        <p:spPr/>
        <p:txBody>
          <a:bodyPr/>
          <a:lstStyle/>
          <a:p>
            <a:pPr lvl="0"/>
            <a:fld id="{4B5F9686-3D5A-4B99-A506-00871B819BF3}" type="slidenum">
              <a:t>‹#›</a:t>
            </a:fld>
            <a:endParaRPr lang="hr-HR"/>
          </a:p>
        </p:txBody>
      </p:sp>
    </p:spTree>
    <p:extLst>
      <p:ext uri="{BB962C8B-B14F-4D97-AF65-F5344CB8AC3E}">
        <p14:creationId xmlns:p14="http://schemas.microsoft.com/office/powerpoint/2010/main" val="36424482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Footer Placeholder 4"/>
          <p:cNvSpPr>
            <a:spLocks noGrp="1"/>
          </p:cNvSpPr>
          <p:nvPr>
            <p:ph type="ftr" sz="quarter" idx="10"/>
          </p:nvPr>
        </p:nvSpPr>
        <p:spPr/>
        <p:txBody>
          <a:bodyPr/>
          <a:lstStyle/>
          <a:p>
            <a:pPr lvl="0"/>
            <a:endParaRPr lang="hr-HR"/>
          </a:p>
        </p:txBody>
      </p:sp>
      <p:sp>
        <p:nvSpPr>
          <p:cNvPr id="6" name="Slide Number Placeholder 5"/>
          <p:cNvSpPr>
            <a:spLocks noGrp="1"/>
          </p:cNvSpPr>
          <p:nvPr>
            <p:ph type="sldNum" sz="quarter" idx="11"/>
          </p:nvPr>
        </p:nvSpPr>
        <p:spPr/>
        <p:txBody>
          <a:bodyPr/>
          <a:lstStyle/>
          <a:p>
            <a:pPr lvl="0"/>
            <a:fld id="{CD823B67-A272-4886-BBBB-EDF9308937A7}" type="slidenum">
              <a:t>‹#›</a:t>
            </a:fld>
            <a:endParaRPr lang="hr-HR"/>
          </a:p>
        </p:txBody>
      </p:sp>
    </p:spTree>
    <p:extLst>
      <p:ext uri="{BB962C8B-B14F-4D97-AF65-F5344CB8AC3E}">
        <p14:creationId xmlns:p14="http://schemas.microsoft.com/office/powerpoint/2010/main" val="4230365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Footer Placeholder 6"/>
          <p:cNvSpPr>
            <a:spLocks noGrp="1"/>
          </p:cNvSpPr>
          <p:nvPr>
            <p:ph type="ftr" sz="quarter" idx="10"/>
          </p:nvPr>
        </p:nvSpPr>
        <p:spPr/>
        <p:txBody>
          <a:bodyPr/>
          <a:lstStyle/>
          <a:p>
            <a:pPr lvl="0"/>
            <a:endParaRPr lang="hr-HR"/>
          </a:p>
        </p:txBody>
      </p:sp>
      <p:sp>
        <p:nvSpPr>
          <p:cNvPr id="8" name="Slide Number Placeholder 7"/>
          <p:cNvSpPr>
            <a:spLocks noGrp="1"/>
          </p:cNvSpPr>
          <p:nvPr>
            <p:ph type="sldNum" sz="quarter" idx="11"/>
          </p:nvPr>
        </p:nvSpPr>
        <p:spPr/>
        <p:txBody>
          <a:bodyPr/>
          <a:lstStyle/>
          <a:p>
            <a:pPr lvl="0"/>
            <a:fld id="{6F5477E3-9651-4F39-91A4-0642437FB138}" type="slidenum">
              <a:t>‹#›</a:t>
            </a:fld>
            <a:endParaRPr lang="hr-HR"/>
          </a:p>
        </p:txBody>
      </p:sp>
    </p:spTree>
    <p:extLst>
      <p:ext uri="{BB962C8B-B14F-4D97-AF65-F5344CB8AC3E}">
        <p14:creationId xmlns:p14="http://schemas.microsoft.com/office/powerpoint/2010/main" val="21345747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Footer Placeholder 2"/>
          <p:cNvSpPr>
            <a:spLocks noGrp="1"/>
          </p:cNvSpPr>
          <p:nvPr>
            <p:ph type="ftr" sz="quarter" idx="10"/>
          </p:nvPr>
        </p:nvSpPr>
        <p:spPr/>
        <p:txBody>
          <a:bodyPr/>
          <a:lstStyle/>
          <a:p>
            <a:pPr lvl="0"/>
            <a:endParaRPr lang="hr-HR"/>
          </a:p>
        </p:txBody>
      </p:sp>
      <p:sp>
        <p:nvSpPr>
          <p:cNvPr id="4" name="Slide Number Placeholder 3"/>
          <p:cNvSpPr>
            <a:spLocks noGrp="1"/>
          </p:cNvSpPr>
          <p:nvPr>
            <p:ph type="sldNum" sz="quarter" idx="11"/>
          </p:nvPr>
        </p:nvSpPr>
        <p:spPr/>
        <p:txBody>
          <a:bodyPr/>
          <a:lstStyle/>
          <a:p>
            <a:pPr lvl="0"/>
            <a:fld id="{317C1539-205F-4E5A-BAFA-6DC9B9B14C9C}" type="slidenum">
              <a:t>‹#›</a:t>
            </a:fld>
            <a:endParaRPr lang="hr-HR"/>
          </a:p>
        </p:txBody>
      </p:sp>
    </p:spTree>
    <p:extLst>
      <p:ext uri="{BB962C8B-B14F-4D97-AF65-F5344CB8AC3E}">
        <p14:creationId xmlns:p14="http://schemas.microsoft.com/office/powerpoint/2010/main" val="2734545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lvl="0"/>
            <a:endParaRPr lang="hr-HR"/>
          </a:p>
        </p:txBody>
      </p:sp>
      <p:sp>
        <p:nvSpPr>
          <p:cNvPr id="3" name="Slide Number Placeholder 2"/>
          <p:cNvSpPr>
            <a:spLocks noGrp="1"/>
          </p:cNvSpPr>
          <p:nvPr>
            <p:ph type="sldNum" sz="quarter" idx="11"/>
          </p:nvPr>
        </p:nvSpPr>
        <p:spPr/>
        <p:txBody>
          <a:bodyPr/>
          <a:lstStyle/>
          <a:p>
            <a:pPr lvl="0"/>
            <a:fld id="{F0563573-0256-439D-9C58-336863ED49C7}" type="slidenum">
              <a:t>‹#›</a:t>
            </a:fld>
            <a:endParaRPr lang="hr-HR"/>
          </a:p>
        </p:txBody>
      </p:sp>
    </p:spTree>
    <p:extLst>
      <p:ext uri="{BB962C8B-B14F-4D97-AF65-F5344CB8AC3E}">
        <p14:creationId xmlns:p14="http://schemas.microsoft.com/office/powerpoint/2010/main" val="31212511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5" name="Footer Placeholder 4"/>
          <p:cNvSpPr>
            <a:spLocks noGrp="1"/>
          </p:cNvSpPr>
          <p:nvPr>
            <p:ph type="ftr" sz="quarter" idx="11"/>
          </p:nvPr>
        </p:nvSpPr>
        <p:spPr/>
        <p:txBody>
          <a:bodyPr/>
          <a:lstStyle/>
          <a:p>
            <a:pPr lvl="0"/>
            <a:endParaRPr lang="hr-HR"/>
          </a:p>
        </p:txBody>
      </p:sp>
      <p:sp>
        <p:nvSpPr>
          <p:cNvPr id="6" name="Slide Number Placeholder 5"/>
          <p:cNvSpPr>
            <a:spLocks noGrp="1"/>
          </p:cNvSpPr>
          <p:nvPr>
            <p:ph type="sldNum" sz="quarter" idx="12"/>
          </p:nvPr>
        </p:nvSpPr>
        <p:spPr/>
        <p:txBody>
          <a:bodyPr/>
          <a:lstStyle/>
          <a:p>
            <a:pPr lvl="0"/>
            <a:fld id="{5EEDD161-02A4-4576-BFD8-B9DDFFA01FCB}" type="slidenum">
              <a:t>‹#›</a:t>
            </a:fld>
            <a:endParaRPr lang="hr-HR"/>
          </a:p>
        </p:txBody>
      </p:sp>
    </p:spTree>
    <p:extLst>
      <p:ext uri="{BB962C8B-B14F-4D97-AF65-F5344CB8AC3E}">
        <p14:creationId xmlns:p14="http://schemas.microsoft.com/office/powerpoint/2010/main" val="23447456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p>
            <a:pPr lvl="0"/>
            <a:endParaRPr lang="hr-HR"/>
          </a:p>
        </p:txBody>
      </p:sp>
      <p:sp>
        <p:nvSpPr>
          <p:cNvPr id="6" name="Slide Number Placeholder 5"/>
          <p:cNvSpPr>
            <a:spLocks noGrp="1"/>
          </p:cNvSpPr>
          <p:nvPr>
            <p:ph type="sldNum" sz="quarter" idx="11"/>
          </p:nvPr>
        </p:nvSpPr>
        <p:spPr/>
        <p:txBody>
          <a:bodyPr/>
          <a:lstStyle/>
          <a:p>
            <a:pPr lvl="0"/>
            <a:fld id="{32DE512B-74DF-4397-B35F-29E04ED69B58}" type="slidenum">
              <a:t>‹#›</a:t>
            </a:fld>
            <a:endParaRPr lang="hr-HR"/>
          </a:p>
        </p:txBody>
      </p:sp>
    </p:spTree>
    <p:extLst>
      <p:ext uri="{BB962C8B-B14F-4D97-AF65-F5344CB8AC3E}">
        <p14:creationId xmlns:p14="http://schemas.microsoft.com/office/powerpoint/2010/main" val="41934519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p>
            <a:pPr lvl="0"/>
            <a:endParaRPr lang="hr-HR"/>
          </a:p>
        </p:txBody>
      </p:sp>
      <p:sp>
        <p:nvSpPr>
          <p:cNvPr id="6" name="Slide Number Placeholder 5"/>
          <p:cNvSpPr>
            <a:spLocks noGrp="1"/>
          </p:cNvSpPr>
          <p:nvPr>
            <p:ph type="sldNum" sz="quarter" idx="11"/>
          </p:nvPr>
        </p:nvSpPr>
        <p:spPr/>
        <p:txBody>
          <a:bodyPr/>
          <a:lstStyle/>
          <a:p>
            <a:pPr lvl="0"/>
            <a:fld id="{B7FB5881-F2F0-4CC6-AD25-9AE2E4AFC81A}" type="slidenum">
              <a:t>‹#›</a:t>
            </a:fld>
            <a:endParaRPr lang="hr-HR"/>
          </a:p>
        </p:txBody>
      </p:sp>
    </p:spTree>
    <p:extLst>
      <p:ext uri="{BB962C8B-B14F-4D97-AF65-F5344CB8AC3E}">
        <p14:creationId xmlns:p14="http://schemas.microsoft.com/office/powerpoint/2010/main" val="21784680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Footer Placeholder 3"/>
          <p:cNvSpPr>
            <a:spLocks noGrp="1"/>
          </p:cNvSpPr>
          <p:nvPr>
            <p:ph type="ftr" sz="quarter" idx="10"/>
          </p:nvPr>
        </p:nvSpPr>
        <p:spPr/>
        <p:txBody>
          <a:bodyPr/>
          <a:lstStyle/>
          <a:p>
            <a:pPr lvl="0"/>
            <a:endParaRPr lang="hr-HR"/>
          </a:p>
        </p:txBody>
      </p:sp>
      <p:sp>
        <p:nvSpPr>
          <p:cNvPr id="5" name="Slide Number Placeholder 4"/>
          <p:cNvSpPr>
            <a:spLocks noGrp="1"/>
          </p:cNvSpPr>
          <p:nvPr>
            <p:ph type="sldNum" sz="quarter" idx="11"/>
          </p:nvPr>
        </p:nvSpPr>
        <p:spPr/>
        <p:txBody>
          <a:bodyPr/>
          <a:lstStyle/>
          <a:p>
            <a:pPr lvl="0"/>
            <a:fld id="{8DE0F4A5-3E55-4CB6-94FD-6F776D4731D3}" type="slidenum">
              <a:t>‹#›</a:t>
            </a:fld>
            <a:endParaRPr lang="hr-HR"/>
          </a:p>
        </p:txBody>
      </p:sp>
    </p:spTree>
    <p:extLst>
      <p:ext uri="{BB962C8B-B14F-4D97-AF65-F5344CB8AC3E}">
        <p14:creationId xmlns:p14="http://schemas.microsoft.com/office/powerpoint/2010/main" val="4237393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4963"/>
            <a:ext cx="2057400" cy="4525962"/>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1604963"/>
            <a:ext cx="6019800" cy="4525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Footer Placeholder 3"/>
          <p:cNvSpPr>
            <a:spLocks noGrp="1"/>
          </p:cNvSpPr>
          <p:nvPr>
            <p:ph type="ftr" sz="quarter" idx="10"/>
          </p:nvPr>
        </p:nvSpPr>
        <p:spPr/>
        <p:txBody>
          <a:bodyPr/>
          <a:lstStyle/>
          <a:p>
            <a:pPr lvl="0"/>
            <a:endParaRPr lang="hr-HR"/>
          </a:p>
        </p:txBody>
      </p:sp>
      <p:sp>
        <p:nvSpPr>
          <p:cNvPr id="5" name="Slide Number Placeholder 4"/>
          <p:cNvSpPr>
            <a:spLocks noGrp="1"/>
          </p:cNvSpPr>
          <p:nvPr>
            <p:ph type="sldNum" sz="quarter" idx="11"/>
          </p:nvPr>
        </p:nvSpPr>
        <p:spPr/>
        <p:txBody>
          <a:bodyPr/>
          <a:lstStyle/>
          <a:p>
            <a:pPr lvl="0"/>
            <a:fld id="{376F89AE-A2E9-42B5-BFA9-67C6AFC29DBB}" type="slidenum">
              <a:t>‹#›</a:t>
            </a:fld>
            <a:endParaRPr lang="hr-HR"/>
          </a:p>
        </p:txBody>
      </p:sp>
    </p:spTree>
    <p:extLst>
      <p:ext uri="{BB962C8B-B14F-4D97-AF65-F5344CB8AC3E}">
        <p14:creationId xmlns:p14="http://schemas.microsoft.com/office/powerpoint/2010/main" val="25522641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6" name="Footer Placeholder 5"/>
          <p:cNvSpPr>
            <a:spLocks noGrp="1"/>
          </p:cNvSpPr>
          <p:nvPr>
            <p:ph type="ftr" sz="quarter" idx="11"/>
          </p:nvPr>
        </p:nvSpPr>
        <p:spPr/>
        <p:txBody>
          <a:bodyPr/>
          <a:lstStyle/>
          <a:p>
            <a:pPr lvl="0"/>
            <a:endParaRPr lang="hr-HR"/>
          </a:p>
        </p:txBody>
      </p:sp>
      <p:sp>
        <p:nvSpPr>
          <p:cNvPr id="7" name="Slide Number Placeholder 6"/>
          <p:cNvSpPr>
            <a:spLocks noGrp="1"/>
          </p:cNvSpPr>
          <p:nvPr>
            <p:ph type="sldNum" sz="quarter" idx="12"/>
          </p:nvPr>
        </p:nvSpPr>
        <p:spPr/>
        <p:txBody>
          <a:bodyPr/>
          <a:lstStyle/>
          <a:p>
            <a:pPr lvl="0"/>
            <a:fld id="{D3760334-17B1-4812-9974-4DEA506C3677}" type="slidenum">
              <a:t>‹#›</a:t>
            </a:fld>
            <a:endParaRPr lang="hr-HR"/>
          </a:p>
        </p:txBody>
      </p:sp>
    </p:spTree>
    <p:extLst>
      <p:ext uri="{BB962C8B-B14F-4D97-AF65-F5344CB8AC3E}">
        <p14:creationId xmlns:p14="http://schemas.microsoft.com/office/powerpoint/2010/main" val="3772617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8" name="Footer Placeholder 7"/>
          <p:cNvSpPr>
            <a:spLocks noGrp="1"/>
          </p:cNvSpPr>
          <p:nvPr>
            <p:ph type="ftr" sz="quarter" idx="11"/>
          </p:nvPr>
        </p:nvSpPr>
        <p:spPr/>
        <p:txBody>
          <a:bodyPr/>
          <a:lstStyle/>
          <a:p>
            <a:pPr lvl="0"/>
            <a:endParaRPr lang="hr-HR"/>
          </a:p>
        </p:txBody>
      </p:sp>
      <p:sp>
        <p:nvSpPr>
          <p:cNvPr id="9" name="Slide Number Placeholder 8"/>
          <p:cNvSpPr>
            <a:spLocks noGrp="1"/>
          </p:cNvSpPr>
          <p:nvPr>
            <p:ph type="sldNum" sz="quarter" idx="12"/>
          </p:nvPr>
        </p:nvSpPr>
        <p:spPr/>
        <p:txBody>
          <a:bodyPr/>
          <a:lstStyle/>
          <a:p>
            <a:pPr lvl="0"/>
            <a:fld id="{2D6B5ADA-72EE-4A82-B358-6260506B3C4C}" type="slidenum">
              <a:t>‹#›</a:t>
            </a:fld>
            <a:endParaRPr lang="hr-HR"/>
          </a:p>
        </p:txBody>
      </p:sp>
    </p:spTree>
    <p:extLst>
      <p:ext uri="{BB962C8B-B14F-4D97-AF65-F5344CB8AC3E}">
        <p14:creationId xmlns:p14="http://schemas.microsoft.com/office/powerpoint/2010/main" val="28206250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4" name="Footer Placeholder 3"/>
          <p:cNvSpPr>
            <a:spLocks noGrp="1"/>
          </p:cNvSpPr>
          <p:nvPr>
            <p:ph type="ftr" sz="quarter" idx="11"/>
          </p:nvPr>
        </p:nvSpPr>
        <p:spPr/>
        <p:txBody>
          <a:bodyPr/>
          <a:lstStyle/>
          <a:p>
            <a:pPr lvl="0"/>
            <a:endParaRPr lang="hr-HR"/>
          </a:p>
        </p:txBody>
      </p:sp>
      <p:sp>
        <p:nvSpPr>
          <p:cNvPr id="5" name="Slide Number Placeholder 4"/>
          <p:cNvSpPr>
            <a:spLocks noGrp="1"/>
          </p:cNvSpPr>
          <p:nvPr>
            <p:ph type="sldNum" sz="quarter" idx="12"/>
          </p:nvPr>
        </p:nvSpPr>
        <p:spPr/>
        <p:txBody>
          <a:bodyPr/>
          <a:lstStyle/>
          <a:p>
            <a:pPr lvl="0"/>
            <a:fld id="{1969CB44-F09B-41B3-BB49-9C16F9FC3678}" type="slidenum">
              <a:t>‹#›</a:t>
            </a:fld>
            <a:endParaRPr lang="hr-HR"/>
          </a:p>
        </p:txBody>
      </p:sp>
    </p:spTree>
    <p:extLst>
      <p:ext uri="{BB962C8B-B14F-4D97-AF65-F5344CB8AC3E}">
        <p14:creationId xmlns:p14="http://schemas.microsoft.com/office/powerpoint/2010/main" val="809114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3" name="Footer Placeholder 2"/>
          <p:cNvSpPr>
            <a:spLocks noGrp="1"/>
          </p:cNvSpPr>
          <p:nvPr>
            <p:ph type="ftr" sz="quarter" idx="11"/>
          </p:nvPr>
        </p:nvSpPr>
        <p:spPr/>
        <p:txBody>
          <a:bodyPr/>
          <a:lstStyle/>
          <a:p>
            <a:pPr lvl="0"/>
            <a:endParaRPr lang="hr-HR"/>
          </a:p>
        </p:txBody>
      </p:sp>
      <p:sp>
        <p:nvSpPr>
          <p:cNvPr id="4" name="Slide Number Placeholder 3"/>
          <p:cNvSpPr>
            <a:spLocks noGrp="1"/>
          </p:cNvSpPr>
          <p:nvPr>
            <p:ph type="sldNum" sz="quarter" idx="12"/>
          </p:nvPr>
        </p:nvSpPr>
        <p:spPr/>
        <p:txBody>
          <a:bodyPr/>
          <a:lstStyle/>
          <a:p>
            <a:pPr lvl="0"/>
            <a:fld id="{46BBB4C1-74A6-490B-BD9A-BF351E901A57}" type="slidenum">
              <a:t>‹#›</a:t>
            </a:fld>
            <a:endParaRPr lang="hr-HR"/>
          </a:p>
        </p:txBody>
      </p:sp>
    </p:spTree>
    <p:extLst>
      <p:ext uri="{BB962C8B-B14F-4D97-AF65-F5344CB8AC3E}">
        <p14:creationId xmlns:p14="http://schemas.microsoft.com/office/powerpoint/2010/main" val="5954547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6" name="Footer Placeholder 5"/>
          <p:cNvSpPr>
            <a:spLocks noGrp="1"/>
          </p:cNvSpPr>
          <p:nvPr>
            <p:ph type="ftr" sz="quarter" idx="11"/>
          </p:nvPr>
        </p:nvSpPr>
        <p:spPr/>
        <p:txBody>
          <a:bodyPr/>
          <a:lstStyle/>
          <a:p>
            <a:pPr lvl="0"/>
            <a:endParaRPr lang="hr-HR"/>
          </a:p>
        </p:txBody>
      </p:sp>
      <p:sp>
        <p:nvSpPr>
          <p:cNvPr id="7" name="Slide Number Placeholder 6"/>
          <p:cNvSpPr>
            <a:spLocks noGrp="1"/>
          </p:cNvSpPr>
          <p:nvPr>
            <p:ph type="sldNum" sz="quarter" idx="12"/>
          </p:nvPr>
        </p:nvSpPr>
        <p:spPr/>
        <p:txBody>
          <a:bodyPr/>
          <a:lstStyle/>
          <a:p>
            <a:pPr lvl="0"/>
            <a:fld id="{90B7FB82-4349-4708-903D-13BFC72BF759}" type="slidenum">
              <a:t>‹#›</a:t>
            </a:fld>
            <a:endParaRPr lang="hr-HR"/>
          </a:p>
        </p:txBody>
      </p:sp>
    </p:spTree>
    <p:extLst>
      <p:ext uri="{BB962C8B-B14F-4D97-AF65-F5344CB8AC3E}">
        <p14:creationId xmlns:p14="http://schemas.microsoft.com/office/powerpoint/2010/main" val="2871078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fld id="{353DE866-FD01-4B9B-99E5-D8CD17F10E43}" type="datetime1">
              <a:rPr lang="hr-HR" smtClean="0"/>
              <a:pPr lvl="0"/>
              <a:t>16.10.2018.</a:t>
            </a:fld>
            <a:endParaRPr lang="hr-HR"/>
          </a:p>
        </p:txBody>
      </p:sp>
      <p:sp>
        <p:nvSpPr>
          <p:cNvPr id="6" name="Footer Placeholder 5"/>
          <p:cNvSpPr>
            <a:spLocks noGrp="1"/>
          </p:cNvSpPr>
          <p:nvPr>
            <p:ph type="ftr" sz="quarter" idx="11"/>
          </p:nvPr>
        </p:nvSpPr>
        <p:spPr/>
        <p:txBody>
          <a:bodyPr/>
          <a:lstStyle/>
          <a:p>
            <a:pPr lvl="0"/>
            <a:endParaRPr lang="hr-HR"/>
          </a:p>
        </p:txBody>
      </p:sp>
      <p:sp>
        <p:nvSpPr>
          <p:cNvPr id="7" name="Slide Number Placeholder 6"/>
          <p:cNvSpPr>
            <a:spLocks noGrp="1"/>
          </p:cNvSpPr>
          <p:nvPr>
            <p:ph type="sldNum" sz="quarter" idx="12"/>
          </p:nvPr>
        </p:nvSpPr>
        <p:spPr/>
        <p:txBody>
          <a:bodyPr/>
          <a:lstStyle/>
          <a:p>
            <a:pPr lvl="0"/>
            <a:fld id="{0E24F7DD-B9FA-49FF-A8E8-046BBD513EBF}" type="slidenum">
              <a:t>‹#›</a:t>
            </a:fld>
            <a:endParaRPr lang="hr-HR"/>
          </a:p>
        </p:txBody>
      </p:sp>
    </p:spTree>
    <p:extLst>
      <p:ext uri="{BB962C8B-B14F-4D97-AF65-F5344CB8AC3E}">
        <p14:creationId xmlns:p14="http://schemas.microsoft.com/office/powerpoint/2010/main" val="16360645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g"/><Relationship Id="rId2" Type="http://schemas.openxmlformats.org/officeDocument/2006/relationships/slideLayout" Target="../slideLayouts/slideLayout2.xml"/><Relationship Id="rId16"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7"/>
          <p:cNvPicPr>
            <a:picLocks noChangeAspect="1"/>
          </p:cNvPicPr>
          <p:nvPr/>
        </p:nvPicPr>
        <p:blipFill>
          <a:blip r:embed="rId13">
            <a:lum/>
            <a:alphaModFix/>
          </a:blip>
          <a:srcRect/>
          <a:stretch>
            <a:fillRect/>
          </a:stretch>
        </p:blipFill>
        <p:spPr>
          <a:xfrm>
            <a:off x="0" y="0"/>
            <a:ext cx="9143640" cy="6857640"/>
          </a:xfrm>
          <a:prstGeom prst="rect">
            <a:avLst/>
          </a:prstGeom>
          <a:noFill/>
          <a:ln>
            <a:noFill/>
          </a:ln>
        </p:spPr>
      </p:pic>
      <p:pic>
        <p:nvPicPr>
          <p:cNvPr id="3" name="Picture 8"/>
          <p:cNvPicPr>
            <a:picLocks noChangeAspect="1"/>
          </p:cNvPicPr>
          <p:nvPr/>
        </p:nvPicPr>
        <p:blipFill>
          <a:blip r:embed="rId13">
            <a:lum/>
            <a:alphaModFix/>
          </a:blip>
          <a:srcRect/>
          <a:stretch>
            <a:fillRect/>
          </a:stretch>
        </p:blipFill>
        <p:spPr>
          <a:xfrm>
            <a:off x="0" y="0"/>
            <a:ext cx="9143640" cy="6857640"/>
          </a:xfrm>
          <a:prstGeom prst="rect">
            <a:avLst/>
          </a:prstGeom>
          <a:noFill/>
          <a:ln>
            <a:noFill/>
          </a:ln>
        </p:spPr>
      </p:pic>
      <p:sp>
        <p:nvSpPr>
          <p:cNvPr id="4" name="Rectangle 9"/>
          <p:cNvSpPr/>
          <p:nvPr/>
        </p:nvSpPr>
        <p:spPr>
          <a:xfrm>
            <a:off x="0" y="6092999"/>
            <a:ext cx="9143640" cy="764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00"/>
          </a:solidFill>
          <a:ln w="9360">
            <a:solidFill>
              <a:srgbClr val="000000"/>
            </a:solidFill>
            <a:prstDash val="solid"/>
            <a:miter/>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hr-HR" sz="1800" b="0" i="0" u="none" strike="noStrike" kern="1200">
              <a:ln>
                <a:noFill/>
              </a:ln>
              <a:latin typeface="Arial" pitchFamily="18"/>
              <a:ea typeface="Microsoft YaHei" pitchFamily="2"/>
              <a:cs typeface="Mangal" pitchFamily="2"/>
            </a:endParaRPr>
          </a:p>
        </p:txBody>
      </p:sp>
      <p:sp>
        <p:nvSpPr>
          <p:cNvPr id="5" name="Text Box 11"/>
          <p:cNvSpPr/>
          <p:nvPr/>
        </p:nvSpPr>
        <p:spPr>
          <a:xfrm>
            <a:off x="755639" y="5976000"/>
            <a:ext cx="2808000" cy="10256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54000" tIns="10800" rIns="54000" bIns="10800" anchor="ctr" anchorCtr="0" compatLnSpc="0">
            <a:spAutoFit/>
          </a:bodyPr>
          <a:lstStyle/>
          <a:p>
            <a:pPr marL="0" marR="0" lvl="0" indent="0" algn="l" rtl="0" hangingPunct="1">
              <a:lnSpc>
                <a:spcPct val="90000"/>
              </a:lnSpc>
              <a:spcBef>
                <a:spcPts val="899"/>
              </a:spcBef>
              <a:spcAft>
                <a:spcPts val="0"/>
              </a:spcAft>
              <a:buNone/>
              <a:tabLst/>
            </a:pPr>
            <a:endParaRPr lang="hr-HR" sz="800" b="1" i="0" u="none" strike="noStrike" kern="1200" spc="0">
              <a:ln>
                <a:noFill/>
              </a:ln>
              <a:solidFill>
                <a:srgbClr val="000000"/>
              </a:solidFill>
              <a:latin typeface="Arial" pitchFamily="18"/>
              <a:ea typeface="Microsoft YaHei" pitchFamily="2"/>
              <a:cs typeface="Arial" pitchFamily="2"/>
            </a:endParaRPr>
          </a:p>
          <a:p>
            <a:pPr marL="0" marR="0" lvl="0" indent="0" algn="l" rtl="0" hangingPunct="1">
              <a:lnSpc>
                <a:spcPct val="90000"/>
              </a:lnSpc>
              <a:spcBef>
                <a:spcPts val="899"/>
              </a:spcBef>
              <a:spcAft>
                <a:spcPts val="0"/>
              </a:spcAft>
              <a:buNone/>
              <a:tabLst/>
            </a:pPr>
            <a:r>
              <a:rPr lang="hr-HR" sz="800" b="1" i="0" u="none" strike="noStrike" kern="1200" spc="0">
                <a:ln>
                  <a:noFill/>
                </a:ln>
                <a:solidFill>
                  <a:srgbClr val="000000"/>
                </a:solidFill>
                <a:latin typeface="Arial" pitchFamily="18"/>
                <a:ea typeface="Microsoft YaHei" pitchFamily="2"/>
                <a:cs typeface="Arial" pitchFamily="2"/>
              </a:rPr>
              <a:t>Presenter: Irena Prpić Đurić, M.S.</a:t>
            </a:r>
          </a:p>
          <a:p>
            <a:pPr marL="0" marR="0" lvl="0" indent="0" algn="l" rtl="0" hangingPunct="1">
              <a:lnSpc>
                <a:spcPct val="90000"/>
              </a:lnSpc>
              <a:spcBef>
                <a:spcPts val="899"/>
              </a:spcBef>
              <a:spcAft>
                <a:spcPts val="0"/>
              </a:spcAft>
              <a:buNone/>
              <a:tabLst/>
            </a:pPr>
            <a:r>
              <a:rPr lang="hr-HR" sz="800" b="1" i="0" u="none" strike="noStrike" kern="1200" spc="0">
                <a:ln>
                  <a:noFill/>
                </a:ln>
                <a:solidFill>
                  <a:srgbClr val="000000"/>
                </a:solidFill>
                <a:latin typeface="Arial" pitchFamily="18"/>
                <a:ea typeface="Microsoft YaHei" pitchFamily="2"/>
                <a:cs typeface="Arial" pitchFamily="2"/>
              </a:rPr>
              <a:t>FLC </a:t>
            </a:r>
            <a:r>
              <a:rPr lang="hr-HR" sz="800" b="1" i="0" u="none" strike="noStrike" kern="1200" spc="0">
                <a:ln>
                  <a:noFill/>
                </a:ln>
                <a:solidFill>
                  <a:srgbClr val="000000"/>
                </a:solidFill>
                <a:latin typeface="Calibri" pitchFamily="18"/>
                <a:ea typeface="Microsoft YaHei" pitchFamily="2"/>
                <a:cs typeface="Arial" pitchFamily="2"/>
              </a:rPr>
              <a:t>"</a:t>
            </a:r>
            <a:r>
              <a:rPr lang="hr-HR" sz="800" b="1" i="0" u="none" strike="noStrike" kern="1200" spc="0">
                <a:ln>
                  <a:noFill/>
                </a:ln>
                <a:solidFill>
                  <a:srgbClr val="000000"/>
                </a:solidFill>
                <a:latin typeface="Arial" pitchFamily="18"/>
                <a:ea typeface="Microsoft YaHei" pitchFamily="2"/>
                <a:cs typeface="Arial" pitchFamily="2"/>
              </a:rPr>
              <a:t>Katarina Zrinska”/CDA</a:t>
            </a:r>
          </a:p>
          <a:p>
            <a:pPr marL="0" marR="0" lvl="0" indent="0" algn="l" rtl="0" hangingPunct="1">
              <a:lnSpc>
                <a:spcPct val="90000"/>
              </a:lnSpc>
              <a:spcBef>
                <a:spcPts val="899"/>
              </a:spcBef>
              <a:spcAft>
                <a:spcPts val="0"/>
              </a:spcAft>
              <a:buNone/>
              <a:tabLst/>
            </a:pPr>
            <a:endParaRPr lang="hr-HR" sz="800" b="1" i="0" u="none" strike="noStrike" kern="1200" spc="0">
              <a:ln>
                <a:noFill/>
              </a:ln>
              <a:solidFill>
                <a:srgbClr val="000000"/>
              </a:solidFill>
              <a:latin typeface="Arial" pitchFamily="18"/>
              <a:ea typeface="Microsoft YaHei" pitchFamily="2"/>
              <a:cs typeface="Arial" pitchFamily="2"/>
            </a:endParaRPr>
          </a:p>
          <a:p>
            <a:pPr marL="0" marR="0" lvl="0" indent="0" algn="l" rtl="0" hangingPunct="1">
              <a:lnSpc>
                <a:spcPct val="90000"/>
              </a:lnSpc>
              <a:spcBef>
                <a:spcPts val="899"/>
              </a:spcBef>
              <a:spcAft>
                <a:spcPts val="0"/>
              </a:spcAft>
              <a:buNone/>
              <a:tabLst/>
            </a:pPr>
            <a:endParaRPr lang="hr-HR" sz="800" b="1" i="0" u="none" strike="noStrike" kern="1200" spc="0">
              <a:ln>
                <a:noFill/>
              </a:ln>
              <a:solidFill>
                <a:srgbClr val="000000"/>
              </a:solidFill>
              <a:latin typeface="Arial" pitchFamily="18"/>
              <a:ea typeface="Microsoft YaHei" pitchFamily="2"/>
              <a:cs typeface="Arial" pitchFamily="2"/>
            </a:endParaRPr>
          </a:p>
        </p:txBody>
      </p:sp>
      <p:sp>
        <p:nvSpPr>
          <p:cNvPr id="6" name="Rectangle 12"/>
          <p:cNvSpPr/>
          <p:nvPr/>
        </p:nvSpPr>
        <p:spPr>
          <a:xfrm>
            <a:off x="0" y="-27000"/>
            <a:ext cx="9180000" cy="7189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00"/>
          </a:solidFill>
          <a:ln w="9360">
            <a:solidFill>
              <a:srgbClr val="000000"/>
            </a:solidFill>
            <a:prstDash val="solid"/>
            <a:miter/>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hr-HR" sz="1800" b="0" i="0" u="none" strike="noStrike" kern="1200">
              <a:ln>
                <a:noFill/>
              </a:ln>
              <a:latin typeface="Arial" pitchFamily="18"/>
              <a:ea typeface="Microsoft YaHei" pitchFamily="2"/>
              <a:cs typeface="Mangal" pitchFamily="2"/>
            </a:endParaRPr>
          </a:p>
        </p:txBody>
      </p:sp>
      <p:pic>
        <p:nvPicPr>
          <p:cNvPr id="7" name="Picture 13"/>
          <p:cNvPicPr>
            <a:picLocks noChangeAspect="1"/>
          </p:cNvPicPr>
          <p:nvPr/>
        </p:nvPicPr>
        <p:blipFill>
          <a:blip r:embed="rId14">
            <a:lum contrast="20000"/>
            <a:alphaModFix/>
          </a:blip>
          <a:srcRect/>
          <a:stretch>
            <a:fillRect/>
          </a:stretch>
        </p:blipFill>
        <p:spPr>
          <a:xfrm>
            <a:off x="179280" y="0"/>
            <a:ext cx="498240" cy="649080"/>
          </a:xfrm>
          <a:prstGeom prst="rect">
            <a:avLst/>
          </a:prstGeom>
          <a:noFill/>
          <a:ln>
            <a:noFill/>
          </a:ln>
        </p:spPr>
      </p:pic>
      <p:pic>
        <p:nvPicPr>
          <p:cNvPr id="8" name="Picture 14"/>
          <p:cNvPicPr>
            <a:picLocks noChangeAspect="1"/>
          </p:cNvPicPr>
          <p:nvPr/>
        </p:nvPicPr>
        <p:blipFill>
          <a:blip r:embed="rId15">
            <a:lum/>
            <a:alphaModFix/>
          </a:blip>
          <a:srcRect/>
          <a:stretch>
            <a:fillRect/>
          </a:stretch>
        </p:blipFill>
        <p:spPr>
          <a:xfrm>
            <a:off x="179280" y="6308640"/>
            <a:ext cx="453600" cy="549000"/>
          </a:xfrm>
          <a:prstGeom prst="rect">
            <a:avLst/>
          </a:prstGeom>
          <a:noFill/>
          <a:ln>
            <a:noFill/>
          </a:ln>
        </p:spPr>
      </p:pic>
      <p:sp>
        <p:nvSpPr>
          <p:cNvPr id="9" name="Rectangle 4"/>
          <p:cNvSpPr txBox="1">
            <a:spLocks noGrp="1"/>
          </p:cNvSpPr>
          <p:nvPr>
            <p:ph type="dt" sz="half" idx="2"/>
          </p:nvPr>
        </p:nvSpPr>
        <p:spPr>
          <a:xfrm>
            <a:off x="395640" y="6165360"/>
            <a:ext cx="2133360" cy="475920"/>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hr-HR" sz="1800" b="0" i="0" u="none" strike="noStrike" kern="1200" spc="0">
                <a:solidFill>
                  <a:srgbClr val="000000"/>
                </a:solidFill>
                <a:latin typeface="Arial" pitchFamily="18"/>
                <a:ea typeface="Arial Unicode MS" pitchFamily="2"/>
                <a:cs typeface="Tahoma" pitchFamily="2"/>
              </a:defRPr>
            </a:lvl1pPr>
          </a:lstStyle>
          <a:p>
            <a:pPr lvl="0"/>
            <a:fld id="{353DE866-FD01-4B9B-99E5-D8CD17F10E43}" type="datetime1">
              <a:rPr lang="hr-HR"/>
              <a:pPr lvl="0"/>
              <a:t>2018/10/16</a:t>
            </a:fld>
            <a:endParaRPr lang="hr-HR"/>
          </a:p>
        </p:txBody>
      </p:sp>
      <p:sp>
        <p:nvSpPr>
          <p:cNvPr id="10" name="Rectangle 5"/>
          <p:cNvSpPr txBox="1">
            <a:spLocks noGrp="1"/>
          </p:cNvSpPr>
          <p:nvPr>
            <p:ph type="ftr" sz="quarter" idx="3"/>
          </p:nvPr>
        </p:nvSpPr>
        <p:spPr>
          <a:xfrm>
            <a:off x="3124079" y="6245280"/>
            <a:ext cx="2895120" cy="475920"/>
          </a:xfrm>
          <a:prstGeom prst="rect">
            <a:avLst/>
          </a:prstGeom>
          <a:noFill/>
          <a:ln>
            <a:noFill/>
          </a:ln>
        </p:spPr>
        <p:txBody>
          <a:bodyPr wrap="square" lIns="90000" tIns="45000" rIns="90000" bIns="45000" anchor="t" anchorCtr="0"/>
          <a:lstStyle>
            <a:lvl1pPr lvl="0" rtl="0" hangingPunct="0">
              <a:buNone/>
              <a:tabLst/>
              <a:defRPr lang="hr-HR" sz="2400" kern="1200">
                <a:latin typeface="Times New Roman" pitchFamily="18"/>
                <a:ea typeface="Arial Unicode MS" pitchFamily="2"/>
                <a:cs typeface="Tahoma" pitchFamily="2"/>
              </a:defRPr>
            </a:lvl1pPr>
          </a:lstStyle>
          <a:p>
            <a:pPr lvl="0"/>
            <a:endParaRPr lang="hr-HR"/>
          </a:p>
        </p:txBody>
      </p:sp>
      <p:sp>
        <p:nvSpPr>
          <p:cNvPr id="11" name="Rectangle 6"/>
          <p:cNvSpPr txBox="1">
            <a:spLocks noGrp="1"/>
          </p:cNvSpPr>
          <p:nvPr>
            <p:ph type="sldNum" sz="quarter" idx="4"/>
          </p:nvPr>
        </p:nvSpPr>
        <p:spPr>
          <a:xfrm>
            <a:off x="6553080" y="6245280"/>
            <a:ext cx="2133360" cy="475920"/>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hr-HR" sz="1800" b="0" i="0" u="none" strike="noStrike" kern="1200" spc="0">
                <a:solidFill>
                  <a:srgbClr val="000000"/>
                </a:solidFill>
                <a:latin typeface="Arial" pitchFamily="18"/>
                <a:ea typeface="Arial Unicode MS" pitchFamily="2"/>
                <a:cs typeface="Tahoma" pitchFamily="2"/>
              </a:defRPr>
            </a:lvl1pPr>
          </a:lstStyle>
          <a:p>
            <a:pPr lvl="0"/>
            <a:fld id="{CDC1932E-2A20-414D-B977-C32B901C7397}" type="slidenum">
              <a:t>‹#›</a:t>
            </a:fld>
            <a:endParaRPr lang="hr-HR"/>
          </a:p>
        </p:txBody>
      </p:sp>
      <p:pic>
        <p:nvPicPr>
          <p:cNvPr id="12" name="Slika 2"/>
          <p:cNvPicPr>
            <a:picLocks noChangeAspect="1"/>
          </p:cNvPicPr>
          <p:nvPr/>
        </p:nvPicPr>
        <p:blipFill>
          <a:blip r:embed="rId16">
            <a:lum/>
            <a:alphaModFix/>
          </a:blip>
          <a:srcRect/>
          <a:stretch>
            <a:fillRect/>
          </a:stretch>
        </p:blipFill>
        <p:spPr>
          <a:xfrm>
            <a:off x="0" y="-28440"/>
            <a:ext cx="752040" cy="913320"/>
          </a:xfrm>
          <a:prstGeom prst="rect">
            <a:avLst/>
          </a:prstGeom>
          <a:noFill/>
          <a:ln>
            <a:noFill/>
          </a:ln>
        </p:spPr>
      </p:pic>
      <p:pic>
        <p:nvPicPr>
          <p:cNvPr id="13" name="Slika 4"/>
          <p:cNvPicPr>
            <a:picLocks noChangeAspect="1"/>
          </p:cNvPicPr>
          <p:nvPr/>
        </p:nvPicPr>
        <p:blipFill>
          <a:blip r:embed="rId17">
            <a:lum/>
            <a:alphaModFix/>
          </a:blip>
          <a:srcRect/>
          <a:stretch>
            <a:fillRect/>
          </a:stretch>
        </p:blipFill>
        <p:spPr>
          <a:xfrm>
            <a:off x="0" y="5990400"/>
            <a:ext cx="742680" cy="898920"/>
          </a:xfrm>
          <a:prstGeom prst="rect">
            <a:avLst/>
          </a:prstGeom>
          <a:noFill/>
          <a:ln>
            <a:noFill/>
          </a:ln>
        </p:spPr>
      </p:pic>
      <p:sp>
        <p:nvSpPr>
          <p:cNvPr id="14" name="Title Placeholder 13"/>
          <p:cNvSpPr txBox="1">
            <a:spLocks noGrp="1"/>
          </p:cNvSpPr>
          <p:nvPr>
            <p:ph type="title"/>
          </p:nvPr>
        </p:nvSpPr>
        <p:spPr>
          <a:xfrm>
            <a:off x="457200" y="273600"/>
            <a:ext cx="8229240" cy="1144800"/>
          </a:xfrm>
          <a:prstGeom prst="rect">
            <a:avLst/>
          </a:prstGeom>
          <a:noFill/>
          <a:ln>
            <a:noFill/>
          </a:ln>
        </p:spPr>
        <p:txBody>
          <a:bodyPr vert="horz"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x-none"/>
          </a:p>
        </p:txBody>
      </p:sp>
      <p:sp>
        <p:nvSpPr>
          <p:cNvPr id="15" name="Text Placeholder 14"/>
          <p:cNvSpPr txBox="1">
            <a:spLocks noGrp="1"/>
          </p:cNvSpPr>
          <p:nvPr>
            <p:ph type="body" idx="1"/>
          </p:nvPr>
        </p:nvSpPr>
        <p:spPr>
          <a:xfrm>
            <a:off x="457200" y="1604520"/>
            <a:ext cx="8229240" cy="4525920"/>
          </a:xfrm>
          <a:prstGeom prst="rect">
            <a:avLst/>
          </a:prstGeom>
          <a:noFill/>
          <a:ln>
            <a:noFill/>
          </a:ln>
        </p:spPr>
        <p:txBody>
          <a:bodyPr vert="horz" lIns="0" tIns="0" rIns="0" bIns="0"/>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l" rtl="0" hangingPunct="1">
        <a:tabLst/>
        <a:defRPr lang="x-none" sz="1800" b="0" i="0" u="none" strike="noStrike" kern="1200" spc="0">
          <a:ln>
            <a:noFill/>
          </a:ln>
          <a:solidFill>
            <a:srgbClr val="000000"/>
          </a:solidFill>
          <a:latin typeface="Arial" pitchFamily="18"/>
          <a:ea typeface="Microsoft YaHei" pitchFamily="2"/>
        </a:defRPr>
      </a:lvl1pPr>
    </p:titleStyle>
    <p:bodyStyle>
      <a:lvl1pPr algn="l" rtl="0" hangingPunct="1">
        <a:spcBef>
          <a:spcPts val="0"/>
        </a:spcBef>
        <a:spcAft>
          <a:spcPts val="1417"/>
        </a:spcAft>
        <a:tabLst/>
        <a:defRPr lang="x-none" sz="3200" b="0" i="0" u="none" strike="noStrike" kern="1200" spc="0">
          <a:ln>
            <a:noFill/>
          </a:ln>
          <a:solidFill>
            <a:srgbClr val="000000"/>
          </a:solidFill>
          <a:latin typeface="Arial" pitchFamily="18"/>
          <a:ea typeface="Microsoft YaHei"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7"/>
          <p:cNvPicPr>
            <a:picLocks noChangeAspect="1"/>
          </p:cNvPicPr>
          <p:nvPr/>
        </p:nvPicPr>
        <p:blipFill>
          <a:blip r:embed="rId13">
            <a:lum/>
            <a:alphaModFix/>
          </a:blip>
          <a:srcRect/>
          <a:stretch>
            <a:fillRect/>
          </a:stretch>
        </p:blipFill>
        <p:spPr>
          <a:xfrm>
            <a:off x="0" y="0"/>
            <a:ext cx="9143640" cy="6857640"/>
          </a:xfrm>
          <a:prstGeom prst="rect">
            <a:avLst/>
          </a:prstGeom>
          <a:noFill/>
          <a:ln>
            <a:noFill/>
          </a:ln>
        </p:spPr>
      </p:pic>
      <p:pic>
        <p:nvPicPr>
          <p:cNvPr id="3" name="Picture 8"/>
          <p:cNvPicPr>
            <a:picLocks noChangeAspect="1"/>
          </p:cNvPicPr>
          <p:nvPr/>
        </p:nvPicPr>
        <p:blipFill>
          <a:blip r:embed="rId13">
            <a:lum/>
            <a:alphaModFix/>
          </a:blip>
          <a:srcRect/>
          <a:stretch>
            <a:fillRect/>
          </a:stretch>
        </p:blipFill>
        <p:spPr>
          <a:xfrm>
            <a:off x="0" y="0"/>
            <a:ext cx="9143640" cy="6857640"/>
          </a:xfrm>
          <a:prstGeom prst="rect">
            <a:avLst/>
          </a:prstGeom>
          <a:noFill/>
          <a:ln>
            <a:noFill/>
          </a:ln>
        </p:spPr>
      </p:pic>
      <p:sp>
        <p:nvSpPr>
          <p:cNvPr id="4" name="Rectangle 9"/>
          <p:cNvSpPr/>
          <p:nvPr/>
        </p:nvSpPr>
        <p:spPr>
          <a:xfrm>
            <a:off x="0" y="6092999"/>
            <a:ext cx="9143640" cy="764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00"/>
          </a:solidFill>
          <a:ln w="9360">
            <a:solidFill>
              <a:srgbClr val="000000"/>
            </a:solidFill>
            <a:prstDash val="solid"/>
            <a:miter/>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hr-HR" sz="1800" b="0" i="0" u="none" strike="noStrike" kern="1200">
              <a:ln>
                <a:noFill/>
              </a:ln>
              <a:latin typeface="Arial" pitchFamily="18"/>
              <a:ea typeface="Microsoft YaHei" pitchFamily="2"/>
              <a:cs typeface="Mangal" pitchFamily="2"/>
            </a:endParaRPr>
          </a:p>
        </p:txBody>
      </p:sp>
      <p:sp>
        <p:nvSpPr>
          <p:cNvPr id="5" name="Text Box 11"/>
          <p:cNvSpPr/>
          <p:nvPr/>
        </p:nvSpPr>
        <p:spPr>
          <a:xfrm>
            <a:off x="755639" y="5976000"/>
            <a:ext cx="2808000" cy="10256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54000" tIns="10800" rIns="54000" bIns="10800" anchor="ctr" anchorCtr="0" compatLnSpc="0">
            <a:spAutoFit/>
          </a:bodyPr>
          <a:lstStyle/>
          <a:p>
            <a:pPr marL="0" marR="0" lvl="0" indent="0" algn="l" rtl="0" hangingPunct="1">
              <a:lnSpc>
                <a:spcPct val="90000"/>
              </a:lnSpc>
              <a:spcBef>
                <a:spcPts val="899"/>
              </a:spcBef>
              <a:spcAft>
                <a:spcPts val="0"/>
              </a:spcAft>
              <a:buNone/>
              <a:tabLst/>
            </a:pPr>
            <a:endParaRPr lang="hr-HR" sz="800" b="1" i="0" u="none" strike="noStrike" kern="1200" spc="0">
              <a:ln>
                <a:noFill/>
              </a:ln>
              <a:solidFill>
                <a:srgbClr val="000000"/>
              </a:solidFill>
              <a:latin typeface="Arial" pitchFamily="18"/>
              <a:ea typeface="Microsoft YaHei" pitchFamily="2"/>
              <a:cs typeface="Arial" pitchFamily="2"/>
            </a:endParaRPr>
          </a:p>
          <a:p>
            <a:pPr marL="0" marR="0" lvl="0" indent="0" algn="l" rtl="0" hangingPunct="1">
              <a:lnSpc>
                <a:spcPct val="90000"/>
              </a:lnSpc>
              <a:spcBef>
                <a:spcPts val="899"/>
              </a:spcBef>
              <a:spcAft>
                <a:spcPts val="0"/>
              </a:spcAft>
              <a:buNone/>
              <a:tabLst/>
            </a:pPr>
            <a:r>
              <a:rPr lang="hr-HR" sz="800" b="1" i="0" u="none" strike="noStrike" kern="1200" spc="0">
                <a:ln>
                  <a:noFill/>
                </a:ln>
                <a:solidFill>
                  <a:srgbClr val="000000"/>
                </a:solidFill>
                <a:latin typeface="Arial" pitchFamily="18"/>
                <a:ea typeface="Microsoft YaHei" pitchFamily="2"/>
                <a:cs typeface="Arial" pitchFamily="2"/>
              </a:rPr>
              <a:t>Presenter: Irena Prpić Đurić, M.S.</a:t>
            </a:r>
          </a:p>
          <a:p>
            <a:pPr marL="0" marR="0" lvl="0" indent="0" algn="l" rtl="0" hangingPunct="1">
              <a:lnSpc>
                <a:spcPct val="90000"/>
              </a:lnSpc>
              <a:spcBef>
                <a:spcPts val="899"/>
              </a:spcBef>
              <a:spcAft>
                <a:spcPts val="0"/>
              </a:spcAft>
              <a:buNone/>
              <a:tabLst/>
            </a:pPr>
            <a:r>
              <a:rPr lang="hr-HR" sz="800" b="1" i="0" u="none" strike="noStrike" kern="1200" spc="0">
                <a:ln>
                  <a:noFill/>
                </a:ln>
                <a:solidFill>
                  <a:srgbClr val="000000"/>
                </a:solidFill>
                <a:latin typeface="Arial" pitchFamily="18"/>
                <a:ea typeface="Microsoft YaHei" pitchFamily="2"/>
                <a:cs typeface="Arial" pitchFamily="2"/>
              </a:rPr>
              <a:t>FLC </a:t>
            </a:r>
            <a:r>
              <a:rPr lang="hr-HR" sz="800" b="1" i="0" u="none" strike="noStrike" kern="1200" spc="0">
                <a:ln>
                  <a:noFill/>
                </a:ln>
                <a:solidFill>
                  <a:srgbClr val="000000"/>
                </a:solidFill>
                <a:latin typeface="Calibri" pitchFamily="18"/>
                <a:ea typeface="Microsoft YaHei" pitchFamily="2"/>
                <a:cs typeface="Arial" pitchFamily="2"/>
              </a:rPr>
              <a:t>"</a:t>
            </a:r>
            <a:r>
              <a:rPr lang="hr-HR" sz="800" b="1" i="0" u="none" strike="noStrike" kern="1200" spc="0">
                <a:ln>
                  <a:noFill/>
                </a:ln>
                <a:solidFill>
                  <a:srgbClr val="000000"/>
                </a:solidFill>
                <a:latin typeface="Arial" pitchFamily="18"/>
                <a:ea typeface="Microsoft YaHei" pitchFamily="2"/>
                <a:cs typeface="Arial" pitchFamily="2"/>
              </a:rPr>
              <a:t>Katarina Zrinska”/CDA</a:t>
            </a:r>
          </a:p>
          <a:p>
            <a:pPr marL="0" marR="0" lvl="0" indent="0" algn="l" rtl="0" hangingPunct="1">
              <a:lnSpc>
                <a:spcPct val="90000"/>
              </a:lnSpc>
              <a:spcBef>
                <a:spcPts val="899"/>
              </a:spcBef>
              <a:spcAft>
                <a:spcPts val="0"/>
              </a:spcAft>
              <a:buNone/>
              <a:tabLst/>
            </a:pPr>
            <a:endParaRPr lang="hr-HR" sz="800" b="1" i="0" u="none" strike="noStrike" kern="1200" spc="0">
              <a:ln>
                <a:noFill/>
              </a:ln>
              <a:solidFill>
                <a:srgbClr val="000000"/>
              </a:solidFill>
              <a:latin typeface="Arial" pitchFamily="18"/>
              <a:ea typeface="Microsoft YaHei" pitchFamily="2"/>
              <a:cs typeface="Arial" pitchFamily="2"/>
            </a:endParaRPr>
          </a:p>
          <a:p>
            <a:pPr marL="0" marR="0" lvl="0" indent="0" algn="l" rtl="0" hangingPunct="1">
              <a:lnSpc>
                <a:spcPct val="90000"/>
              </a:lnSpc>
              <a:spcBef>
                <a:spcPts val="899"/>
              </a:spcBef>
              <a:spcAft>
                <a:spcPts val="0"/>
              </a:spcAft>
              <a:buNone/>
              <a:tabLst/>
            </a:pPr>
            <a:endParaRPr lang="hr-HR" sz="800" b="1" i="0" u="none" strike="noStrike" kern="1200" spc="0">
              <a:ln>
                <a:noFill/>
              </a:ln>
              <a:solidFill>
                <a:srgbClr val="000000"/>
              </a:solidFill>
              <a:latin typeface="Arial" pitchFamily="18"/>
              <a:ea typeface="Microsoft YaHei" pitchFamily="2"/>
              <a:cs typeface="Arial" pitchFamily="2"/>
            </a:endParaRPr>
          </a:p>
        </p:txBody>
      </p:sp>
      <p:sp>
        <p:nvSpPr>
          <p:cNvPr id="6" name="Rectangle 12"/>
          <p:cNvSpPr/>
          <p:nvPr/>
        </p:nvSpPr>
        <p:spPr>
          <a:xfrm>
            <a:off x="0" y="-27000"/>
            <a:ext cx="9180000" cy="7189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00"/>
          </a:solidFill>
          <a:ln w="9360">
            <a:solidFill>
              <a:srgbClr val="000000"/>
            </a:solidFill>
            <a:prstDash val="solid"/>
            <a:miter/>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hr-HR" sz="1800" b="0" i="0" u="none" strike="noStrike" kern="1200">
              <a:ln>
                <a:noFill/>
              </a:ln>
              <a:latin typeface="Arial" pitchFamily="18"/>
              <a:ea typeface="Microsoft YaHei" pitchFamily="2"/>
              <a:cs typeface="Mangal" pitchFamily="2"/>
            </a:endParaRPr>
          </a:p>
        </p:txBody>
      </p:sp>
      <p:pic>
        <p:nvPicPr>
          <p:cNvPr id="7" name="Picture 13"/>
          <p:cNvPicPr>
            <a:picLocks noChangeAspect="1"/>
          </p:cNvPicPr>
          <p:nvPr/>
        </p:nvPicPr>
        <p:blipFill>
          <a:blip r:embed="rId14">
            <a:lum contrast="20000"/>
            <a:alphaModFix/>
          </a:blip>
          <a:srcRect/>
          <a:stretch>
            <a:fillRect/>
          </a:stretch>
        </p:blipFill>
        <p:spPr>
          <a:xfrm>
            <a:off x="179280" y="0"/>
            <a:ext cx="498240" cy="649080"/>
          </a:xfrm>
          <a:prstGeom prst="rect">
            <a:avLst/>
          </a:prstGeom>
          <a:noFill/>
          <a:ln>
            <a:noFill/>
          </a:ln>
        </p:spPr>
      </p:pic>
      <p:pic>
        <p:nvPicPr>
          <p:cNvPr id="8" name="Picture 14"/>
          <p:cNvPicPr>
            <a:picLocks noChangeAspect="1"/>
          </p:cNvPicPr>
          <p:nvPr/>
        </p:nvPicPr>
        <p:blipFill>
          <a:blip r:embed="rId15">
            <a:lum/>
            <a:alphaModFix/>
          </a:blip>
          <a:srcRect/>
          <a:stretch>
            <a:fillRect/>
          </a:stretch>
        </p:blipFill>
        <p:spPr>
          <a:xfrm>
            <a:off x="179280" y="6308640"/>
            <a:ext cx="453600" cy="549000"/>
          </a:xfrm>
          <a:prstGeom prst="rect">
            <a:avLst/>
          </a:prstGeom>
          <a:noFill/>
          <a:ln>
            <a:noFill/>
          </a:ln>
        </p:spPr>
      </p:pic>
      <p:sp>
        <p:nvSpPr>
          <p:cNvPr id="9" name="Title 1"/>
          <p:cNvSpPr txBox="1">
            <a:spLocks noGrp="1"/>
          </p:cNvSpPr>
          <p:nvPr>
            <p:ph type="title"/>
          </p:nvPr>
        </p:nvSpPr>
        <p:spPr>
          <a:xfrm>
            <a:off x="457200" y="274680"/>
            <a:ext cx="8229240" cy="1142640"/>
          </a:xfrm>
          <a:prstGeom prst="rect">
            <a:avLst/>
          </a:prstGeom>
          <a:noFill/>
          <a:ln>
            <a:noFill/>
          </a:ln>
        </p:spPr>
        <p:txBody>
          <a:bodyPr vert="horz"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x-none"/>
              <a:t>Click to edit the title text formatClick to edit Master title style</a:t>
            </a:r>
          </a:p>
        </p:txBody>
      </p:sp>
      <p:sp>
        <p:nvSpPr>
          <p:cNvPr id="10" name="Content Placeholder 2"/>
          <p:cNvSpPr txBox="1">
            <a:spLocks noGrp="1"/>
          </p:cNvSpPr>
          <p:nvPr>
            <p:ph type="body" idx="1"/>
          </p:nvPr>
        </p:nvSpPr>
        <p:spPr>
          <a:xfrm>
            <a:off x="457200" y="1600200"/>
            <a:ext cx="8229240" cy="4525560"/>
          </a:xfrm>
          <a:prstGeom prst="rect">
            <a:avLst/>
          </a:prstGeom>
          <a:noFill/>
          <a:ln>
            <a:noFill/>
          </a:ln>
        </p:spPr>
        <p:txBody>
          <a:bodyPr vert="horz" wrap="square" lIns="90000" tIns="45000" rIns="90000" bIns="45000" anchor="t"/>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lvl="0"/>
            <a:r>
              <a:rPr lang="en-US"/>
              <a:t>Click to edit the outline text format</a:t>
            </a:r>
          </a:p>
          <a:p>
            <a:pPr lvl="1"/>
            <a:r>
              <a:rPr lang="en-US"/>
              <a:t>Second Outline Level</a:t>
            </a:r>
          </a:p>
          <a:p>
            <a:pPr lvl="2"/>
            <a:r>
              <a:rPr lang="en-US"/>
              <a:t>Third Outline Level</a:t>
            </a:r>
          </a:p>
          <a:p>
            <a:pPr lvl="3"/>
            <a:r>
              <a:rPr lang="en-US"/>
              <a:t>Fourth Outline Level</a:t>
            </a:r>
          </a:p>
          <a:p>
            <a:pPr lvl="4"/>
            <a:r>
              <a:rPr lang="en-US"/>
              <a:t>Fifth Outline Level</a:t>
            </a:r>
          </a:p>
          <a:p>
            <a:pPr lvl="5"/>
            <a:r>
              <a:rPr lang="en-US"/>
              <a:t>Sixth Outline Level</a:t>
            </a:r>
          </a:p>
          <a:p>
            <a:pPr lvl="6"/>
            <a:r>
              <a:rPr lang="en-US"/>
              <a:t>Seventh Outline Level</a:t>
            </a:r>
          </a:p>
          <a:p>
            <a:pPr lvl="7"/>
            <a:r>
              <a:rPr lang="en-US"/>
              <a:t>Eighth Outline Level</a:t>
            </a:r>
          </a:p>
          <a:p>
            <a:pPr lvl="0"/>
            <a:r>
              <a:rPr lang="en-US"/>
              <a:t>Ninth Outline LevelClick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4"/>
          <p:cNvSpPr txBox="1">
            <a:spLocks noGrp="1"/>
          </p:cNvSpPr>
          <p:nvPr>
            <p:ph type="dt" sz="half" idx="2"/>
          </p:nvPr>
        </p:nvSpPr>
        <p:spPr>
          <a:xfrm>
            <a:off x="611640" y="6309360"/>
            <a:ext cx="2133360" cy="475920"/>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hr-HR" sz="1800" b="0" i="0" u="none" strike="noStrike" kern="1200" spc="0">
                <a:solidFill>
                  <a:srgbClr val="000000"/>
                </a:solidFill>
                <a:latin typeface="Arial" pitchFamily="18"/>
                <a:ea typeface="Arial Unicode MS" pitchFamily="2"/>
                <a:cs typeface="Tahoma" pitchFamily="2"/>
              </a:defRPr>
            </a:lvl1pPr>
          </a:lstStyle>
          <a:p>
            <a:pPr lvl="0"/>
            <a:fld id="{4EC36F1D-AE59-4CB3-B62E-94052DCE0BE9}" type="datetime1">
              <a:rPr lang="hr-HR"/>
              <a:pPr lvl="0"/>
              <a:t>2018/10/16</a:t>
            </a:fld>
            <a:endParaRPr lang="hr-HR"/>
          </a:p>
        </p:txBody>
      </p:sp>
      <p:sp>
        <p:nvSpPr>
          <p:cNvPr id="12" name="Rectangle 5"/>
          <p:cNvSpPr txBox="1">
            <a:spLocks noGrp="1"/>
          </p:cNvSpPr>
          <p:nvPr>
            <p:ph type="ftr" sz="quarter" idx="3"/>
          </p:nvPr>
        </p:nvSpPr>
        <p:spPr>
          <a:xfrm>
            <a:off x="3124079" y="6245280"/>
            <a:ext cx="2895120" cy="475920"/>
          </a:xfrm>
          <a:prstGeom prst="rect">
            <a:avLst/>
          </a:prstGeom>
          <a:noFill/>
          <a:ln>
            <a:noFill/>
          </a:ln>
        </p:spPr>
        <p:txBody>
          <a:bodyPr wrap="square" lIns="90000" tIns="45000" rIns="90000" bIns="45000" anchor="t" anchorCtr="0"/>
          <a:lstStyle>
            <a:lvl1pPr lvl="0" rtl="0" hangingPunct="0">
              <a:buNone/>
              <a:tabLst/>
              <a:defRPr lang="hr-HR" sz="2400" kern="1200">
                <a:latin typeface="Times New Roman" pitchFamily="18"/>
                <a:ea typeface="Arial Unicode MS" pitchFamily="2"/>
                <a:cs typeface="Tahoma" pitchFamily="2"/>
              </a:defRPr>
            </a:lvl1pPr>
          </a:lstStyle>
          <a:p>
            <a:pPr lvl="0"/>
            <a:endParaRPr lang="hr-HR"/>
          </a:p>
        </p:txBody>
      </p:sp>
      <p:sp>
        <p:nvSpPr>
          <p:cNvPr id="13" name="Rectangle 6"/>
          <p:cNvSpPr txBox="1">
            <a:spLocks noGrp="1"/>
          </p:cNvSpPr>
          <p:nvPr>
            <p:ph type="sldNum" sz="quarter" idx="4"/>
          </p:nvPr>
        </p:nvSpPr>
        <p:spPr>
          <a:xfrm>
            <a:off x="6553080" y="6245280"/>
            <a:ext cx="2133360" cy="475920"/>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hr-HR" sz="1800" b="0" i="0" u="none" strike="noStrike" kern="1200" spc="0">
                <a:solidFill>
                  <a:srgbClr val="000000"/>
                </a:solidFill>
                <a:latin typeface="Arial" pitchFamily="18"/>
                <a:ea typeface="Arial Unicode MS" pitchFamily="2"/>
                <a:cs typeface="Tahoma" pitchFamily="2"/>
              </a:defRPr>
            </a:lvl1pPr>
          </a:lstStyle>
          <a:p>
            <a:pPr lvl="0"/>
            <a:fld id="{C121A984-06F7-446C-9C64-162A02B17F96}" type="slidenum">
              <a:t>‹#›</a:t>
            </a:fld>
            <a:endParaRPr lang="hr-H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lvl="0" algn="ctr" rtl="0" hangingPunct="1">
        <a:spcBef>
          <a:spcPts val="0"/>
        </a:spcBef>
        <a:spcAft>
          <a:spcPts val="0"/>
        </a:spcAft>
        <a:buNone/>
        <a:tabLst/>
        <a:defRPr lang="x-none" sz="4400" b="0" i="0" u="none" strike="noStrike" kern="1200" spc="0">
          <a:ln>
            <a:noFill/>
          </a:ln>
          <a:solidFill>
            <a:srgbClr val="000000"/>
          </a:solidFill>
          <a:latin typeface="Arial" pitchFamily="18"/>
          <a:ea typeface="Microsoft YaHei" pitchFamily="2"/>
          <a:cs typeface="Mangal" pitchFamily="2"/>
        </a:defRPr>
      </a:lvl1pPr>
    </p:titleStyle>
    <p:bodyStyle>
      <a:lvl1pPr lvl="0">
        <a:buSzPct val="45000"/>
        <a:buFont typeface="StarSymbol"/>
        <a:buChar char="●"/>
        <a:tabLst/>
        <a:defRPr lang="en-US" sz="3200" b="0" i="0" u="none" strike="noStrike" spc="0">
          <a:solidFill>
            <a:srgbClr val="000000"/>
          </a:solidFill>
          <a:latin typeface="Arial" pitchFamily="18"/>
        </a:defRPr>
      </a:lvl1pPr>
      <a:lvl2pPr lvl="1">
        <a:buSzPct val="75000"/>
        <a:buFont typeface="StarSymbol"/>
        <a:buChar char="–"/>
        <a:tabLst/>
        <a:defRPr lang="en-US" sz="3200" b="0" i="0" u="none" strike="noStrike" spc="0">
          <a:solidFill>
            <a:srgbClr val="000000"/>
          </a:solidFill>
          <a:latin typeface="Arial" pitchFamily="18"/>
        </a:defRPr>
      </a:lvl2pPr>
      <a:lvl3pPr lvl="2">
        <a:buSzPct val="45000"/>
        <a:buFont typeface="StarSymbol"/>
        <a:buChar char="●"/>
        <a:tabLst/>
        <a:defRPr lang="en-US" sz="3200" b="0" i="0" u="none" strike="noStrike" spc="0">
          <a:solidFill>
            <a:srgbClr val="000000"/>
          </a:solidFill>
          <a:latin typeface="Arial" pitchFamily="18"/>
        </a:defRPr>
      </a:lvl3pPr>
      <a:lvl4pPr lvl="3">
        <a:buSzPct val="75000"/>
        <a:buFont typeface="StarSymbol"/>
        <a:buChar char="–"/>
        <a:tabLst/>
        <a:defRPr lang="en-US" sz="3200" b="0" i="0" u="none" strike="noStrike" spc="0">
          <a:solidFill>
            <a:srgbClr val="000000"/>
          </a:solidFill>
          <a:latin typeface="Arial" pitchFamily="18"/>
        </a:defRPr>
      </a:lvl4pPr>
      <a:lvl5pPr lvl="4">
        <a:buSzPct val="45000"/>
        <a:buFont typeface="StarSymbol"/>
        <a:buChar char="●"/>
        <a:tabLst/>
        <a:defRPr lang="en-US" sz="3200" b="0" i="0" u="none" strike="noStrike" spc="0">
          <a:solidFill>
            <a:srgbClr val="000000"/>
          </a:solidFill>
          <a:latin typeface="Arial" pitchFamily="18"/>
        </a:defRPr>
      </a:lvl5pPr>
      <a:lvl6pPr lvl="5">
        <a:buSzPct val="45000"/>
        <a:buFont typeface="StarSymbol"/>
        <a:buChar char="●"/>
        <a:tabLst/>
        <a:defRPr lang="en-US" sz="3200" b="0" i="0" u="none" strike="noStrike" spc="0">
          <a:solidFill>
            <a:srgbClr val="000000"/>
          </a:solidFill>
          <a:latin typeface="Arial" pitchFamily="18"/>
        </a:defRPr>
      </a:lvl6pPr>
      <a:lvl7pPr lvl="6">
        <a:buSzPct val="45000"/>
        <a:buFont typeface="StarSymbol"/>
        <a:buChar char="●"/>
        <a:tabLst/>
        <a:defRPr lang="en-US" sz="3200" b="0" i="0" u="none" strike="noStrike" spc="0">
          <a:solidFill>
            <a:srgbClr val="000000"/>
          </a:solidFill>
          <a:latin typeface="Arial" pitchFamily="18"/>
        </a:defRPr>
      </a:lvl7pPr>
      <a:lvl8pPr lvl="7">
        <a:buSzPct val="45000"/>
        <a:buFont typeface="StarSymbol"/>
        <a:buChar char="●"/>
        <a:tabLst/>
        <a:defRPr lang="en-US" sz="3200" b="0" i="0" u="none" strike="noStrike" spc="0">
          <a:solidFill>
            <a:srgbClr val="000000"/>
          </a:solidFill>
          <a:latin typeface="Arial" pitchFamily="18"/>
        </a:defRPr>
      </a:lvl8pPr>
      <a:lvl9pPr marL="0" marR="0" lvl="0" indent="0" algn="l" rtl="0" hangingPunct="1">
        <a:spcBef>
          <a:spcPts val="638"/>
        </a:spcBef>
        <a:spcAft>
          <a:spcPts val="0"/>
        </a:spcAft>
        <a:buSzPct val="45000"/>
        <a:buFont typeface="StarSymbol"/>
        <a:buChar char="•"/>
        <a:tabLst/>
        <a:defRPr lang="en-US" sz="3200" b="0" i="0" u="none" strike="noStrike" spc="0">
          <a:solidFill>
            <a:srgbClr val="000000"/>
          </a:solidFill>
          <a:latin typeface="Arial" pitchFamily="18"/>
        </a:defRPr>
      </a:lvl9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7"/>
          <p:cNvPicPr>
            <a:picLocks noChangeAspect="1"/>
          </p:cNvPicPr>
          <p:nvPr/>
        </p:nvPicPr>
        <p:blipFill>
          <a:blip r:embed="rId13">
            <a:lum/>
            <a:alphaModFix/>
          </a:blip>
          <a:srcRect/>
          <a:stretch>
            <a:fillRect/>
          </a:stretch>
        </p:blipFill>
        <p:spPr>
          <a:xfrm>
            <a:off x="0" y="0"/>
            <a:ext cx="9143640" cy="6857640"/>
          </a:xfrm>
          <a:prstGeom prst="rect">
            <a:avLst/>
          </a:prstGeom>
          <a:noFill/>
          <a:ln>
            <a:noFill/>
          </a:ln>
        </p:spPr>
      </p:pic>
      <p:pic>
        <p:nvPicPr>
          <p:cNvPr id="3" name="Picture 8"/>
          <p:cNvPicPr>
            <a:picLocks noChangeAspect="1"/>
          </p:cNvPicPr>
          <p:nvPr/>
        </p:nvPicPr>
        <p:blipFill>
          <a:blip r:embed="rId13">
            <a:lum/>
            <a:alphaModFix/>
          </a:blip>
          <a:srcRect/>
          <a:stretch>
            <a:fillRect/>
          </a:stretch>
        </p:blipFill>
        <p:spPr>
          <a:xfrm>
            <a:off x="0" y="0"/>
            <a:ext cx="9143640" cy="6857640"/>
          </a:xfrm>
          <a:prstGeom prst="rect">
            <a:avLst/>
          </a:prstGeom>
          <a:noFill/>
          <a:ln>
            <a:noFill/>
          </a:ln>
        </p:spPr>
      </p:pic>
      <p:sp>
        <p:nvSpPr>
          <p:cNvPr id="4" name="Rectangle 9"/>
          <p:cNvSpPr/>
          <p:nvPr/>
        </p:nvSpPr>
        <p:spPr>
          <a:xfrm>
            <a:off x="0" y="6092999"/>
            <a:ext cx="9143640" cy="764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00"/>
          </a:solidFill>
          <a:ln w="9360">
            <a:solidFill>
              <a:srgbClr val="000000"/>
            </a:solidFill>
            <a:prstDash val="solid"/>
            <a:miter/>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hr-HR" sz="1800" b="0" i="0" u="none" strike="noStrike" kern="1200">
              <a:ln>
                <a:noFill/>
              </a:ln>
              <a:latin typeface="Arial" pitchFamily="18"/>
              <a:ea typeface="Microsoft YaHei" pitchFamily="2"/>
              <a:cs typeface="Mangal" pitchFamily="2"/>
            </a:endParaRPr>
          </a:p>
        </p:txBody>
      </p:sp>
      <p:sp>
        <p:nvSpPr>
          <p:cNvPr id="5" name="Text Box 11"/>
          <p:cNvSpPr/>
          <p:nvPr/>
        </p:nvSpPr>
        <p:spPr>
          <a:xfrm>
            <a:off x="755639" y="5976000"/>
            <a:ext cx="2808000" cy="10256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54000" tIns="10800" rIns="54000" bIns="10800" anchor="ctr" anchorCtr="0" compatLnSpc="0">
            <a:spAutoFit/>
          </a:bodyPr>
          <a:lstStyle/>
          <a:p>
            <a:pPr marL="0" marR="0" lvl="0" indent="0" algn="l" rtl="0" hangingPunct="1">
              <a:lnSpc>
                <a:spcPct val="90000"/>
              </a:lnSpc>
              <a:spcBef>
                <a:spcPts val="899"/>
              </a:spcBef>
              <a:spcAft>
                <a:spcPts val="0"/>
              </a:spcAft>
              <a:buNone/>
              <a:tabLst/>
            </a:pPr>
            <a:endParaRPr lang="hr-HR" sz="800" b="1" i="0" u="none" strike="noStrike" kern="1200" spc="0">
              <a:ln>
                <a:noFill/>
              </a:ln>
              <a:solidFill>
                <a:srgbClr val="000000"/>
              </a:solidFill>
              <a:latin typeface="Arial" pitchFamily="18"/>
              <a:ea typeface="Microsoft YaHei" pitchFamily="2"/>
              <a:cs typeface="Arial" pitchFamily="2"/>
            </a:endParaRPr>
          </a:p>
          <a:p>
            <a:pPr marL="0" marR="0" lvl="0" indent="0" algn="l" rtl="0" hangingPunct="1">
              <a:lnSpc>
                <a:spcPct val="90000"/>
              </a:lnSpc>
              <a:spcBef>
                <a:spcPts val="899"/>
              </a:spcBef>
              <a:spcAft>
                <a:spcPts val="0"/>
              </a:spcAft>
              <a:buNone/>
              <a:tabLst/>
            </a:pPr>
            <a:r>
              <a:rPr lang="hr-HR" sz="800" b="1" i="0" u="none" strike="noStrike" kern="1200" spc="0">
                <a:ln>
                  <a:noFill/>
                </a:ln>
                <a:solidFill>
                  <a:srgbClr val="000000"/>
                </a:solidFill>
                <a:latin typeface="Arial" pitchFamily="18"/>
                <a:ea typeface="Microsoft YaHei" pitchFamily="2"/>
                <a:cs typeface="Arial" pitchFamily="2"/>
              </a:rPr>
              <a:t>Presenter: Irena Prpić Đurić, M.S.</a:t>
            </a:r>
          </a:p>
          <a:p>
            <a:pPr marL="0" marR="0" lvl="0" indent="0" algn="l" rtl="0" hangingPunct="1">
              <a:lnSpc>
                <a:spcPct val="90000"/>
              </a:lnSpc>
              <a:spcBef>
                <a:spcPts val="899"/>
              </a:spcBef>
              <a:spcAft>
                <a:spcPts val="0"/>
              </a:spcAft>
              <a:buNone/>
              <a:tabLst/>
            </a:pPr>
            <a:r>
              <a:rPr lang="hr-HR" sz="800" b="1" i="0" u="none" strike="noStrike" kern="1200" spc="0">
                <a:ln>
                  <a:noFill/>
                </a:ln>
                <a:solidFill>
                  <a:srgbClr val="000000"/>
                </a:solidFill>
                <a:latin typeface="Arial" pitchFamily="18"/>
                <a:ea typeface="Microsoft YaHei" pitchFamily="2"/>
                <a:cs typeface="Arial" pitchFamily="2"/>
              </a:rPr>
              <a:t>FLC </a:t>
            </a:r>
            <a:r>
              <a:rPr lang="hr-HR" sz="800" b="1" i="0" u="none" strike="noStrike" kern="1200" spc="0">
                <a:ln>
                  <a:noFill/>
                </a:ln>
                <a:solidFill>
                  <a:srgbClr val="000000"/>
                </a:solidFill>
                <a:latin typeface="Calibri" pitchFamily="18"/>
                <a:ea typeface="Microsoft YaHei" pitchFamily="2"/>
                <a:cs typeface="Arial" pitchFamily="2"/>
              </a:rPr>
              <a:t>"</a:t>
            </a:r>
            <a:r>
              <a:rPr lang="hr-HR" sz="800" b="1" i="0" u="none" strike="noStrike" kern="1200" spc="0">
                <a:ln>
                  <a:noFill/>
                </a:ln>
                <a:solidFill>
                  <a:srgbClr val="000000"/>
                </a:solidFill>
                <a:latin typeface="Arial" pitchFamily="18"/>
                <a:ea typeface="Microsoft YaHei" pitchFamily="2"/>
                <a:cs typeface="Arial" pitchFamily="2"/>
              </a:rPr>
              <a:t>Katarina Zrinska”/CDA</a:t>
            </a:r>
          </a:p>
          <a:p>
            <a:pPr marL="0" marR="0" lvl="0" indent="0" algn="l" rtl="0" hangingPunct="1">
              <a:lnSpc>
                <a:spcPct val="90000"/>
              </a:lnSpc>
              <a:spcBef>
                <a:spcPts val="899"/>
              </a:spcBef>
              <a:spcAft>
                <a:spcPts val="0"/>
              </a:spcAft>
              <a:buNone/>
              <a:tabLst/>
            </a:pPr>
            <a:endParaRPr lang="hr-HR" sz="800" b="1" i="0" u="none" strike="noStrike" kern="1200" spc="0">
              <a:ln>
                <a:noFill/>
              </a:ln>
              <a:solidFill>
                <a:srgbClr val="000000"/>
              </a:solidFill>
              <a:latin typeface="Arial" pitchFamily="18"/>
              <a:ea typeface="Microsoft YaHei" pitchFamily="2"/>
              <a:cs typeface="Arial" pitchFamily="2"/>
            </a:endParaRPr>
          </a:p>
          <a:p>
            <a:pPr marL="0" marR="0" lvl="0" indent="0" algn="l" rtl="0" hangingPunct="1">
              <a:lnSpc>
                <a:spcPct val="90000"/>
              </a:lnSpc>
              <a:spcBef>
                <a:spcPts val="899"/>
              </a:spcBef>
              <a:spcAft>
                <a:spcPts val="0"/>
              </a:spcAft>
              <a:buNone/>
              <a:tabLst/>
            </a:pPr>
            <a:endParaRPr lang="hr-HR" sz="800" b="1" i="0" u="none" strike="noStrike" kern="1200" spc="0">
              <a:ln>
                <a:noFill/>
              </a:ln>
              <a:solidFill>
                <a:srgbClr val="000000"/>
              </a:solidFill>
              <a:latin typeface="Arial" pitchFamily="18"/>
              <a:ea typeface="Microsoft YaHei" pitchFamily="2"/>
              <a:cs typeface="Arial" pitchFamily="2"/>
            </a:endParaRPr>
          </a:p>
        </p:txBody>
      </p:sp>
      <p:sp>
        <p:nvSpPr>
          <p:cNvPr id="6" name="Rectangle 12"/>
          <p:cNvSpPr/>
          <p:nvPr/>
        </p:nvSpPr>
        <p:spPr>
          <a:xfrm>
            <a:off x="0" y="-27000"/>
            <a:ext cx="9180000" cy="7189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00"/>
          </a:solidFill>
          <a:ln w="9360">
            <a:solidFill>
              <a:srgbClr val="000000"/>
            </a:solidFill>
            <a:prstDash val="solid"/>
            <a:miter/>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hr-HR" sz="1800" b="0" i="0" u="none" strike="noStrike" kern="1200">
              <a:ln>
                <a:noFill/>
              </a:ln>
              <a:latin typeface="Arial" pitchFamily="18"/>
              <a:ea typeface="Microsoft YaHei" pitchFamily="2"/>
              <a:cs typeface="Mangal" pitchFamily="2"/>
            </a:endParaRPr>
          </a:p>
        </p:txBody>
      </p:sp>
      <p:pic>
        <p:nvPicPr>
          <p:cNvPr id="7" name="Picture 13"/>
          <p:cNvPicPr>
            <a:picLocks noChangeAspect="1"/>
          </p:cNvPicPr>
          <p:nvPr/>
        </p:nvPicPr>
        <p:blipFill>
          <a:blip r:embed="rId14">
            <a:lum contrast="20000"/>
            <a:alphaModFix/>
          </a:blip>
          <a:srcRect/>
          <a:stretch>
            <a:fillRect/>
          </a:stretch>
        </p:blipFill>
        <p:spPr>
          <a:xfrm>
            <a:off x="179280" y="0"/>
            <a:ext cx="498240" cy="649080"/>
          </a:xfrm>
          <a:prstGeom prst="rect">
            <a:avLst/>
          </a:prstGeom>
          <a:noFill/>
          <a:ln>
            <a:noFill/>
          </a:ln>
        </p:spPr>
      </p:pic>
      <p:pic>
        <p:nvPicPr>
          <p:cNvPr id="8" name="Picture 14"/>
          <p:cNvPicPr>
            <a:picLocks noChangeAspect="1"/>
          </p:cNvPicPr>
          <p:nvPr/>
        </p:nvPicPr>
        <p:blipFill>
          <a:blip r:embed="rId15">
            <a:lum/>
            <a:alphaModFix/>
          </a:blip>
          <a:srcRect/>
          <a:stretch>
            <a:fillRect/>
          </a:stretch>
        </p:blipFill>
        <p:spPr>
          <a:xfrm>
            <a:off x="179280" y="6308640"/>
            <a:ext cx="453600" cy="549000"/>
          </a:xfrm>
          <a:prstGeom prst="rect">
            <a:avLst/>
          </a:prstGeom>
          <a:noFill/>
          <a:ln>
            <a:noFill/>
          </a:ln>
        </p:spPr>
      </p:pic>
      <p:sp>
        <p:nvSpPr>
          <p:cNvPr id="9" name="Title 1"/>
          <p:cNvSpPr txBox="1">
            <a:spLocks noGrp="1"/>
          </p:cNvSpPr>
          <p:nvPr>
            <p:ph type="title"/>
          </p:nvPr>
        </p:nvSpPr>
        <p:spPr>
          <a:xfrm>
            <a:off x="685799" y="2130480"/>
            <a:ext cx="7772039" cy="1469520"/>
          </a:xfrm>
          <a:prstGeom prst="rect">
            <a:avLst/>
          </a:prstGeom>
          <a:noFill/>
          <a:ln>
            <a:noFill/>
          </a:ln>
        </p:spPr>
        <p:txBody>
          <a:bodyPr vert="horz"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x-none"/>
              <a:t>Click to edit the title text formatClick to edit Master title style</a:t>
            </a:r>
          </a:p>
        </p:txBody>
      </p:sp>
      <p:sp>
        <p:nvSpPr>
          <p:cNvPr id="10" name="Rectangle 5"/>
          <p:cNvSpPr txBox="1">
            <a:spLocks noGrp="1"/>
          </p:cNvSpPr>
          <p:nvPr>
            <p:ph type="ftr" sz="quarter" idx="3"/>
          </p:nvPr>
        </p:nvSpPr>
        <p:spPr>
          <a:xfrm>
            <a:off x="3124079" y="6165360"/>
            <a:ext cx="2895120" cy="555840"/>
          </a:xfrm>
          <a:prstGeom prst="rect">
            <a:avLst/>
          </a:prstGeom>
          <a:noFill/>
          <a:ln>
            <a:noFill/>
          </a:ln>
        </p:spPr>
        <p:txBody>
          <a:bodyPr wrap="square" lIns="90000" tIns="45000" rIns="90000" bIns="45000" anchor="t" anchorCtr="0"/>
          <a:lstStyle>
            <a:lvl1pPr lvl="0" rtl="0" hangingPunct="0">
              <a:buNone/>
              <a:tabLst/>
              <a:defRPr lang="hr-HR" sz="2400" kern="1200">
                <a:latin typeface="Times New Roman" pitchFamily="18"/>
                <a:ea typeface="Arial Unicode MS" pitchFamily="2"/>
                <a:cs typeface="Tahoma" pitchFamily="2"/>
              </a:defRPr>
            </a:lvl1pPr>
          </a:lstStyle>
          <a:p>
            <a:pPr lvl="0"/>
            <a:endParaRPr lang="hr-HR"/>
          </a:p>
        </p:txBody>
      </p:sp>
      <p:sp>
        <p:nvSpPr>
          <p:cNvPr id="11" name="Rectangle 6"/>
          <p:cNvSpPr txBox="1">
            <a:spLocks noGrp="1"/>
          </p:cNvSpPr>
          <p:nvPr>
            <p:ph type="sldNum" sz="quarter" idx="4"/>
          </p:nvPr>
        </p:nvSpPr>
        <p:spPr>
          <a:xfrm>
            <a:off x="6553080" y="6245280"/>
            <a:ext cx="2133360" cy="475920"/>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hr-HR" sz="1800" b="0" i="0" u="none" strike="noStrike" kern="1200" spc="0">
                <a:solidFill>
                  <a:srgbClr val="000000"/>
                </a:solidFill>
                <a:latin typeface="Arial" pitchFamily="18"/>
                <a:ea typeface="Arial Unicode MS" pitchFamily="2"/>
                <a:cs typeface="Tahoma" pitchFamily="2"/>
              </a:defRPr>
            </a:lvl1pPr>
          </a:lstStyle>
          <a:p>
            <a:pPr lvl="0"/>
            <a:fld id="{569EFBDC-F6B3-4652-AEB1-3DBD0AF8A199}" type="slidenum">
              <a:t>‹#›</a:t>
            </a:fld>
            <a:endParaRPr lang="hr-HR"/>
          </a:p>
        </p:txBody>
      </p:sp>
      <p:sp>
        <p:nvSpPr>
          <p:cNvPr id="12" name="Text Placeholder 11"/>
          <p:cNvSpPr txBox="1">
            <a:spLocks noGrp="1"/>
          </p:cNvSpPr>
          <p:nvPr>
            <p:ph type="body" idx="1"/>
          </p:nvPr>
        </p:nvSpPr>
        <p:spPr>
          <a:xfrm>
            <a:off x="457200" y="1604520"/>
            <a:ext cx="8229240" cy="4525920"/>
          </a:xfrm>
          <a:prstGeom prst="rect">
            <a:avLst/>
          </a:prstGeom>
          <a:noFill/>
          <a:ln>
            <a:noFill/>
          </a:ln>
        </p:spPr>
        <p:txBody>
          <a:bodyPr vert="horz" lIns="0" tIns="0" rIns="0" bIns="0"/>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lvl="0" algn="ctr" rtl="0" hangingPunct="1">
        <a:spcBef>
          <a:spcPts val="0"/>
        </a:spcBef>
        <a:spcAft>
          <a:spcPts val="0"/>
        </a:spcAft>
        <a:buNone/>
        <a:tabLst/>
        <a:defRPr lang="x-none" sz="4400" b="0" i="0" u="none" strike="noStrike" kern="1200" spc="0">
          <a:ln>
            <a:noFill/>
          </a:ln>
          <a:solidFill>
            <a:srgbClr val="000000"/>
          </a:solidFill>
          <a:latin typeface="Arial" pitchFamily="18"/>
          <a:ea typeface="Microsoft YaHei" pitchFamily="2"/>
          <a:cs typeface="Mangal" pitchFamily="2"/>
        </a:defRPr>
      </a:lvl1pPr>
    </p:titleStyle>
    <p:bodyStyle>
      <a:lvl1pPr algn="l" rtl="0" hangingPunct="1">
        <a:spcBef>
          <a:spcPts val="0"/>
        </a:spcBef>
        <a:spcAft>
          <a:spcPts val="1417"/>
        </a:spcAft>
        <a:tabLst/>
        <a:defRPr lang="x-none" sz="3200" b="0" i="0" u="none" strike="noStrike" kern="1200" spc="0">
          <a:ln>
            <a:noFill/>
          </a:ln>
          <a:solidFill>
            <a:srgbClr val="000000"/>
          </a:solidFill>
          <a:latin typeface="Arial" pitchFamily="18"/>
          <a:ea typeface="Microsoft YaHei"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Content Placeholder 2"/>
          <p:cNvSpPr txBox="1">
            <a:spLocks noGrp="1"/>
          </p:cNvSpPr>
          <p:nvPr>
            <p:ph type="body" idx="4294967295"/>
          </p:nvPr>
        </p:nvSpPr>
        <p:spPr>
          <a:xfrm>
            <a:off x="0" y="692279"/>
            <a:ext cx="8820000" cy="5433480"/>
          </a:xfrm>
        </p:spPr>
        <p:txBody>
          <a:bodyPr wrap="square" lIns="90000" tIns="45000" rIns="90000" bIns="45000" anchor="t"/>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ctr" hangingPunct="0">
              <a:spcAft>
                <a:spcPts val="0"/>
              </a:spcAft>
              <a:buNone/>
            </a:pPr>
            <a:endParaRPr lang="vi-VN" sz="2400">
              <a:latin typeface="Arial" pitchFamily="18"/>
            </a:endParaRPr>
          </a:p>
          <a:p>
            <a:pPr marL="0" lvl="0" indent="0" algn="ctr" hangingPunct="0">
              <a:spcAft>
                <a:spcPts val="0"/>
              </a:spcAft>
              <a:buNone/>
            </a:pPr>
            <a:r>
              <a:rPr lang="vi-VN" sz="2400">
                <a:solidFill>
                  <a:srgbClr val="330099"/>
                </a:solidFill>
                <a:latin typeface="Arial" pitchFamily="18"/>
              </a:rPr>
              <a:t>Croatian Defence Academy “Dr. Franjo Tuđman”/CDA</a:t>
            </a:r>
          </a:p>
          <a:p>
            <a:pPr marL="0" lvl="0" indent="0" algn="ctr" hangingPunct="0">
              <a:spcBef>
                <a:spcPts val="899"/>
              </a:spcBef>
              <a:spcAft>
                <a:spcPts val="0"/>
              </a:spcAft>
              <a:buNone/>
            </a:pPr>
            <a:r>
              <a:rPr lang="vi-VN" sz="2400">
                <a:solidFill>
                  <a:srgbClr val="330099"/>
                </a:solidFill>
                <a:latin typeface="Arial" pitchFamily="18"/>
              </a:rPr>
              <a:t>FOREIGN LANGUAGE CENTRE ‟Katarina Zrinska”</a:t>
            </a:r>
          </a:p>
          <a:p>
            <a:pPr marL="0" lvl="0" indent="0" algn="ctr" hangingPunct="0">
              <a:spcBef>
                <a:spcPts val="899"/>
              </a:spcBef>
              <a:spcAft>
                <a:spcPts val="0"/>
              </a:spcAft>
              <a:buNone/>
            </a:pPr>
            <a:r>
              <a:rPr lang="vi-VN" sz="2400">
                <a:solidFill>
                  <a:srgbClr val="330099"/>
                </a:solidFill>
                <a:latin typeface="Arial" pitchFamily="18"/>
              </a:rPr>
              <a:t>SPLIT DEPARTMENT</a:t>
            </a:r>
          </a:p>
          <a:p>
            <a:pPr marL="0" lvl="0" indent="0" algn="r" hangingPunct="0">
              <a:spcBef>
                <a:spcPts val="899"/>
              </a:spcBef>
              <a:spcAft>
                <a:spcPts val="0"/>
              </a:spcAft>
              <a:buNone/>
            </a:pPr>
            <a:endParaRPr lang="vi-VN" sz="2800" b="1" i="1">
              <a:solidFill>
                <a:srgbClr val="FF0000"/>
              </a:solidFill>
              <a:latin typeface="Arial" pitchFamily="18"/>
            </a:endParaRPr>
          </a:p>
          <a:p>
            <a:pPr marL="0" lvl="0" indent="0" algn="ctr" hangingPunct="0">
              <a:spcBef>
                <a:spcPts val="899"/>
              </a:spcBef>
              <a:spcAft>
                <a:spcPts val="0"/>
              </a:spcAft>
              <a:buNone/>
            </a:pPr>
            <a:r>
              <a:rPr lang="vi-VN" b="1" i="1">
                <a:solidFill>
                  <a:srgbClr val="FF0000"/>
                </a:solidFill>
                <a:latin typeface="Arial" pitchFamily="18"/>
              </a:rPr>
              <a:t>FIELD/OUTDOOR ACTIVITIES ENHANCE MOTIVATION &amp; EFFICACY</a:t>
            </a:r>
          </a:p>
          <a:p>
            <a:pPr marL="0" lvl="0" indent="0" algn="ctr" hangingPunct="0">
              <a:spcBef>
                <a:spcPts val="899"/>
              </a:spcBef>
              <a:spcAft>
                <a:spcPts val="0"/>
              </a:spcAft>
              <a:buNone/>
            </a:pPr>
            <a:r>
              <a:rPr lang="vi-VN" sz="2800" b="1" i="1">
                <a:latin typeface="Arial" pitchFamily="18"/>
              </a:rPr>
              <a:t> </a:t>
            </a:r>
            <a:r>
              <a:rPr lang="vi-VN" sz="2600" b="1" i="1">
                <a:solidFill>
                  <a:srgbClr val="330099"/>
                </a:solidFill>
                <a:latin typeface="Arial" pitchFamily="18"/>
              </a:rPr>
              <a:t>Mirjana Roguljić</a:t>
            </a:r>
          </a:p>
          <a:p>
            <a:pPr marL="0" lvl="0" indent="0" algn="ctr" hangingPunct="0">
              <a:spcBef>
                <a:spcPts val="899"/>
              </a:spcBef>
              <a:spcAft>
                <a:spcPts val="0"/>
              </a:spcAft>
              <a:buNone/>
            </a:pPr>
            <a:r>
              <a:rPr lang="vi-VN" sz="2600" b="1" i="1">
                <a:solidFill>
                  <a:srgbClr val="330099"/>
                </a:solidFill>
                <a:latin typeface="Arial" pitchFamily="18"/>
              </a:rPr>
              <a:t>EFL teacher, Split, Croatia  </a:t>
            </a:r>
          </a:p>
          <a:p>
            <a:pPr marL="0" lvl="0" indent="0" algn="ctr" hangingPunct="0">
              <a:spcBef>
                <a:spcPts val="899"/>
              </a:spcBef>
              <a:spcAft>
                <a:spcPts val="0"/>
              </a:spcAft>
              <a:buNone/>
            </a:pPr>
            <a:endParaRPr lang="vi-VN" sz="3600">
              <a:latin typeface="Arial"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t>
            </a:r>
            <a:r>
              <a:rPr lang="x-none" sz="3200" b="1">
                <a:solidFill>
                  <a:srgbClr val="330099"/>
                </a:solidFill>
                <a:latin typeface="Arial" pitchFamily="34"/>
                <a:ea typeface="Tahoma" pitchFamily="1"/>
                <a:cs typeface="Tahoma" pitchFamily="34"/>
              </a:rPr>
              <a:t>SYNTHESIS</a:t>
            </a:r>
            <a:br>
              <a:rPr lang="x-none" sz="3200" b="1">
                <a:solidFill>
                  <a:srgbClr val="330099"/>
                </a:solidFill>
                <a:latin typeface="Arial" pitchFamily="34"/>
                <a:ea typeface="Tahoma" pitchFamily="1"/>
                <a:cs typeface="Tahoma" pitchFamily="34"/>
              </a:rPr>
            </a:br>
            <a:r>
              <a:rPr lang="en-US" sz="3200" b="1">
                <a:solidFill>
                  <a:srgbClr val="330099"/>
                </a:solidFill>
                <a:latin typeface="Arial" pitchFamily="34"/>
                <a:ea typeface="Tahoma" pitchFamily="1"/>
                <a:cs typeface="Tahoma" pitchFamily="34"/>
              </a:rPr>
              <a:t> </a:t>
            </a: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Create a new ending or solution...</a:t>
            </a:r>
            <a:br>
              <a:rPr lang="en-US" sz="3200">
                <a:latin typeface="Arial" pitchFamily="34"/>
                <a:ea typeface="Tahoma" pitchFamily="1"/>
                <a:cs typeface="Tahoma" pitchFamily="34"/>
              </a:rPr>
            </a:br>
            <a:r>
              <a:rPr lang="en-US" sz="3200">
                <a:latin typeface="Arial" pitchFamily="34"/>
                <a:ea typeface="Tahoma" pitchFamily="1"/>
                <a:cs typeface="Tahoma" pitchFamily="34"/>
              </a:rPr>
              <a:t>Make a collage/poster/display...</a:t>
            </a: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Analyse „what if“ possible situations...</a:t>
            </a:r>
            <a:br>
              <a:rPr lang="x-none" sz="3200">
                <a:latin typeface="Arial" pitchFamily="34"/>
                <a:ea typeface="Tahoma" pitchFamily="1"/>
                <a:cs typeface="Tahoma" pitchFamily="34"/>
              </a:rPr>
            </a:br>
            <a:r>
              <a:rPr lang="x-none" sz="3200">
                <a:latin typeface="Arial" pitchFamily="34"/>
                <a:ea typeface="Tahoma" pitchFamily="1"/>
                <a:cs typeface="Tahoma" pitchFamily="34"/>
              </a:rPr>
              <a:t>Make new versions...</a:t>
            </a:r>
            <a:br>
              <a:rPr lang="x-none" sz="3200">
                <a:latin typeface="Arial" pitchFamily="34"/>
                <a:ea typeface="Tahoma" pitchFamily="1"/>
                <a:cs typeface="Tahoma" pitchFamily="34"/>
              </a:rPr>
            </a:br>
            <a:r>
              <a:rPr lang="x-none" sz="3200">
                <a:latin typeface="Arial" pitchFamily="34"/>
                <a:ea typeface="Tahoma" pitchFamily="1"/>
                <a:cs typeface="Tahoma" pitchFamily="34"/>
              </a:rPr>
              <a:t>Define the conflicts...</a:t>
            </a:r>
            <a:br>
              <a:rPr lang="x-none" sz="3200">
                <a:latin typeface="Arial" pitchFamily="34"/>
                <a:ea typeface="Tahoma" pitchFamily="1"/>
                <a:cs typeface="Tahoma" pitchFamily="34"/>
              </a:rPr>
            </a:br>
            <a:r>
              <a:rPr lang="x-none" sz="3200">
                <a:latin typeface="Arial" pitchFamily="34"/>
                <a:ea typeface="Tahoma" pitchFamily="1"/>
                <a:cs typeface="Tahoma" pitchFamily="34"/>
              </a:rPr>
              <a:t>Video record/provide multimedia...</a:t>
            </a: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t>
            </a:r>
            <a:r>
              <a:rPr lang="x-none" sz="3200" b="1">
                <a:solidFill>
                  <a:srgbClr val="330099"/>
                </a:solidFill>
                <a:latin typeface="Arial" pitchFamily="34"/>
                <a:ea typeface="Tahoma" pitchFamily="1"/>
                <a:cs typeface="Tahoma" pitchFamily="34"/>
              </a:rPr>
              <a:t>EVALUATION</a:t>
            </a:r>
            <a:r>
              <a:rPr lang="en-US" sz="3200">
                <a:latin typeface="Arial" pitchFamily="34"/>
                <a:ea typeface="Tahoma" pitchFamily="1"/>
                <a:cs typeface="Tahoma" pitchFamily="34"/>
              </a:rPr>
              <a:t> </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Evaluate the given criteria...</a:t>
            </a: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Provide feedback for peers (eg. fishbowl)...</a:t>
            </a:r>
            <a:br>
              <a:rPr lang="x-none" sz="3200">
                <a:latin typeface="Arial" pitchFamily="34"/>
                <a:ea typeface="Tahoma" pitchFamily="1"/>
                <a:cs typeface="Tahoma" pitchFamily="34"/>
              </a:rPr>
            </a:br>
            <a:r>
              <a:rPr lang="x-none" sz="3200">
                <a:latin typeface="Arial" pitchFamily="34"/>
                <a:ea typeface="Tahoma" pitchFamily="1"/>
                <a:cs typeface="Tahoma" pitchFamily="34"/>
              </a:rPr>
              <a:t>Conduct self-evaluation...</a:t>
            </a:r>
            <a:br>
              <a:rPr lang="x-none" sz="3200">
                <a:latin typeface="Arial" pitchFamily="34"/>
                <a:ea typeface="Tahoma" pitchFamily="1"/>
                <a:cs typeface="Tahoma" pitchFamily="34"/>
              </a:rPr>
            </a:br>
            <a:r>
              <a:rPr lang="x-none" sz="3200">
                <a:latin typeface="Arial" pitchFamily="34"/>
                <a:ea typeface="Tahoma" pitchFamily="1"/>
                <a:cs typeface="Tahoma" pitchFamily="34"/>
              </a:rPr>
              <a:t>Defend your position...</a:t>
            </a:r>
            <a:br>
              <a:rPr lang="x-none"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t>
            </a:r>
            <a:r>
              <a:rPr lang="x-none" sz="3200" b="1">
                <a:solidFill>
                  <a:srgbClr val="CC0000"/>
                </a:solidFill>
                <a:latin typeface="Arial" pitchFamily="34"/>
                <a:ea typeface="Tahoma" pitchFamily="1"/>
                <a:cs typeface="Tahoma" pitchFamily="34"/>
              </a:rPr>
              <a:t>TYPES &amp; EXAMPLES OF </a:t>
            </a:r>
            <a:br>
              <a:rPr lang="x-none" sz="3200" b="1">
                <a:solidFill>
                  <a:srgbClr val="CC0000"/>
                </a:solidFill>
                <a:latin typeface="Arial" pitchFamily="34"/>
                <a:ea typeface="Tahoma" pitchFamily="1"/>
                <a:cs typeface="Tahoma" pitchFamily="34"/>
              </a:rPr>
            </a:br>
            <a:r>
              <a:rPr lang="x-none" sz="3200" b="1">
                <a:solidFill>
                  <a:srgbClr val="CC0000"/>
                </a:solidFill>
                <a:latin typeface="Arial" pitchFamily="34"/>
                <a:ea typeface="Tahoma" pitchFamily="1"/>
                <a:cs typeface="Tahoma" pitchFamily="34"/>
              </a:rPr>
              <a:t>FIELD ACTIVITIES</a:t>
            </a:r>
            <a:r>
              <a:rPr lang="x-none" sz="3200" b="1">
                <a:latin typeface="Arial" pitchFamily="34"/>
                <a:ea typeface="Tahoma" pitchFamily="1"/>
                <a:cs typeface="Tahoma" pitchFamily="34"/>
              </a:rPr>
              <a:t/>
            </a:r>
            <a:br>
              <a:rPr lang="x-none" sz="3200" b="1">
                <a:latin typeface="Arial" pitchFamily="34"/>
                <a:ea typeface="Tahoma" pitchFamily="1"/>
                <a:cs typeface="Tahoma" pitchFamily="34"/>
              </a:rPr>
            </a:br>
            <a:r>
              <a:rPr lang="x-none" sz="3200">
                <a:latin typeface="Arial" pitchFamily="34"/>
                <a:ea typeface="Tahoma" pitchFamily="1"/>
                <a:cs typeface="Tahoma" pitchFamily="34"/>
              </a:rPr>
              <a:t>1. TERRAIN ANALYSIS (FEATURES &amp; ASSESSMENT)</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2. TOUR OF THE BASE/CITY</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3. VISITS TO SHIPS, PUBLIC PLACES &amp; BUILDINGS (CIVILIAN &amp; MILITARY CONTEXT)</a:t>
            </a:r>
            <a:br>
              <a:rPr lang="x-none"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t>
            </a:r>
            <a:r>
              <a:rPr lang="x-none" sz="3200" b="1">
                <a:solidFill>
                  <a:srgbClr val="330099"/>
                </a:solidFill>
                <a:latin typeface="Arial" pitchFamily="34"/>
                <a:ea typeface="Tahoma" pitchFamily="1"/>
                <a:cs typeface="Tahoma" pitchFamily="34"/>
              </a:rPr>
              <a:t>TERRAIN ANALYSIS (COAST, HILLS, FIELDS, CREST etc.)</a:t>
            </a: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en-US" sz="3200">
                <a:latin typeface="Arial" pitchFamily="34"/>
                <a:ea typeface="Tahoma" pitchFamily="1"/>
                <a:cs typeface="Tahoma" pitchFamily="34"/>
              </a:rPr>
              <a:t> - Campaign-based syllabus (Terrain features, Describing places, Map reading, Radio procedures, giving directions, CASEVAC etc.)</a:t>
            </a:r>
            <a:br>
              <a:rPr lang="en-US" sz="3200">
                <a:latin typeface="Arial" pitchFamily="34"/>
                <a:ea typeface="Tahoma" pitchFamily="1"/>
                <a:cs typeface="Tahoma" pitchFamily="34"/>
              </a:rPr>
            </a:br>
            <a:r>
              <a:rPr lang="en-US" sz="3200">
                <a:latin typeface="Arial" pitchFamily="34"/>
                <a:ea typeface="Tahoma" pitchFamily="1"/>
                <a:cs typeface="Tahoma" pitchFamily="34"/>
              </a:rPr>
              <a:t>- observing the area (use of maps), indicating and specifying locations</a:t>
            </a: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topographic description, briefing, demonstration</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en-US" sz="3200">
                <a:latin typeface="Arial" pitchFamily="34"/>
                <a:ea typeface="Tahoma" pitchFamily="1"/>
                <a:cs typeface="Tahoma" pitchFamily="34"/>
              </a:rPr>
              <a:t> - military analysis and assessment – taking into account the constraints of the terrain to perform the missions in order to take tactical choices and to define the role of subordinate units</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radio procedures (reporting incidents, casualties, quick reaction and problem solving, prioritizing – call for MEDEVAC eg.)</a:t>
            </a: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en-US" sz="3200">
                <a:latin typeface="Arial" pitchFamily="34"/>
                <a:ea typeface="Tahoma" pitchFamily="1"/>
                <a:cs typeface="Tahoma" pitchFamily="34"/>
              </a:rPr>
              <a:t> </a:t>
            </a:r>
            <a:r>
              <a:rPr lang="en-US" sz="3200" b="1">
                <a:solidFill>
                  <a:srgbClr val="330099"/>
                </a:solidFill>
                <a:latin typeface="Arial" pitchFamily="34"/>
                <a:ea typeface="Tahoma" pitchFamily="1"/>
                <a:cs typeface="Tahoma" pitchFamily="34"/>
              </a:rPr>
              <a:t>TOUR AROUND THE BASE/CITY</a:t>
            </a:r>
            <a:br>
              <a:rPr lang="en-US" sz="3200" b="1">
                <a:solidFill>
                  <a:srgbClr val="330099"/>
                </a:solidFill>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Campaign-based syllabus (People and places on the base, Guided tours, Assault course, Welcoming visitors, Joining instructions etc.)</a:t>
            </a:r>
            <a:br>
              <a:rPr lang="en-US" sz="3200">
                <a:latin typeface="Arial" pitchFamily="34"/>
                <a:ea typeface="Tahoma" pitchFamily="1"/>
                <a:cs typeface="Tahoma" pitchFamily="34"/>
              </a:rPr>
            </a:br>
            <a:r>
              <a:rPr lang="en-US" sz="3200">
                <a:latin typeface="Arial" pitchFamily="34"/>
                <a:ea typeface="Tahoma" pitchFamily="1"/>
                <a:cs typeface="Tahoma" pitchFamily="34"/>
              </a:rPr>
              <a:t>- plans and maps – drawing plans in groups, comparing and contrasting original ones</a:t>
            </a:r>
            <a:br>
              <a:rPr lang="en-US" sz="3200">
                <a:latin typeface="Arial" pitchFamily="34"/>
                <a:ea typeface="Tahoma" pitchFamily="1"/>
                <a:cs typeface="Tahoma" pitchFamily="34"/>
              </a:rPr>
            </a:br>
            <a:r>
              <a:rPr lang="en-US" sz="3200">
                <a:latin typeface="Arial" pitchFamily="34"/>
                <a:ea typeface="Tahoma" pitchFamily="1"/>
                <a:cs typeface="Tahoma" pitchFamily="34"/>
              </a:rPr>
              <a:t>- guided tours – functional skills, interviews with guests, peers, multimedia/visual presentation</a:t>
            </a:r>
            <a:br>
              <a:rPr lang="en-US"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en-US" sz="3200">
                <a:latin typeface="Arial" pitchFamily="34"/>
                <a:ea typeface="Tahoma" pitchFamily="1"/>
                <a:cs typeface="Tahoma" pitchFamily="34"/>
              </a:rPr>
              <a:t> </a:t>
            </a:r>
            <a:br>
              <a:rPr lang="en-US" sz="3200">
                <a:latin typeface="Arial" pitchFamily="34"/>
                <a:ea typeface="Tahoma" pitchFamily="1"/>
                <a:cs typeface="Tahoma" pitchFamily="34"/>
              </a:rPr>
            </a:br>
            <a:r>
              <a:rPr lang="en-US" sz="3200">
                <a:latin typeface="Arial" pitchFamily="34"/>
                <a:ea typeface="Tahoma" pitchFamily="1"/>
                <a:cs typeface="Tahoma" pitchFamily="34"/>
              </a:rPr>
              <a:t>- welcoming visitors, official visits (demonstrating, briefing, presenting,showing parts, joining instructions, procedures, protocol, RoE)</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role play (guests, tourists, official people, hosts...)</a:t>
            </a:r>
            <a:br>
              <a:rPr lang="en-US" sz="3200">
                <a:latin typeface="Arial" pitchFamily="34"/>
                <a:ea typeface="Tahoma" pitchFamily="1"/>
                <a:cs typeface="Tahoma" pitchFamily="34"/>
              </a:rPr>
            </a:br>
            <a:r>
              <a:rPr lang="en-US" sz="3200">
                <a:latin typeface="Arial" pitchFamily="34"/>
                <a:ea typeface="Tahoma" pitchFamily="1"/>
                <a:cs typeface="Tahoma" pitchFamily="34"/>
              </a:rPr>
              <a:t>- writing a summary (report, full description)</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en-US" sz="3200">
                <a:latin typeface="Arial" pitchFamily="34"/>
                <a:ea typeface="Tahoma" pitchFamily="1"/>
                <a:cs typeface="Tahoma" pitchFamily="34"/>
              </a:rPr>
              <a:t> </a:t>
            </a:r>
            <a:br>
              <a:rPr lang="en-US" sz="3200">
                <a:latin typeface="Arial" pitchFamily="34"/>
                <a:ea typeface="Tahoma" pitchFamily="1"/>
                <a:cs typeface="Tahoma" pitchFamily="34"/>
              </a:rPr>
            </a:br>
            <a:r>
              <a:rPr lang="en-US" sz="3200" b="1">
                <a:solidFill>
                  <a:srgbClr val="330099"/>
                </a:solidFill>
                <a:latin typeface="Arial" pitchFamily="34"/>
                <a:ea typeface="Tahoma" pitchFamily="1"/>
                <a:cs typeface="Tahoma" pitchFamily="34"/>
              </a:rPr>
              <a:t>PUBLIC PLACES/BUILDINGS/MUSEUMS</a:t>
            </a: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(eg. Maritime museum)</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Campaign-based syllabus (Military technology, Specifications, Describing and defining etc)</a:t>
            </a:r>
            <a:br>
              <a:rPr lang="en-US" sz="3200">
                <a:latin typeface="Arial" pitchFamily="34"/>
                <a:ea typeface="Tahoma" pitchFamily="1"/>
                <a:cs typeface="Tahoma" pitchFamily="34"/>
              </a:rPr>
            </a:br>
            <a:r>
              <a:rPr lang="en-US" sz="3200">
                <a:latin typeface="Arial" pitchFamily="34"/>
                <a:ea typeface="Tahoma" pitchFamily="1"/>
                <a:cs typeface="Tahoma" pitchFamily="34"/>
              </a:rPr>
              <a:t>- guided tour, presentation, interviews (general, historical information, background stories about ships, equipment etc.)</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multimedia (ships, weaponry, underwater, navigational equipment, uniforms, diving suits, flags etc.)</a:t>
            </a:r>
            <a:br>
              <a:rPr lang="en-US" sz="3200">
                <a:latin typeface="Arial" pitchFamily="34"/>
                <a:ea typeface="Tahoma" pitchFamily="1"/>
                <a:cs typeface="Tahoma" pitchFamily="34"/>
              </a:rPr>
            </a:br>
            <a:r>
              <a:rPr lang="en-US" sz="3200">
                <a:latin typeface="Arial" pitchFamily="34"/>
                <a:ea typeface="Tahoma" pitchFamily="1"/>
                <a:cs typeface="Tahoma" pitchFamily="34"/>
              </a:rPr>
              <a:t>- describing and defining objects (shape, material, purpose, properties, comparing and contrasting historical items to modern ones...</a:t>
            </a:r>
            <a:br>
              <a:rPr lang="en-US" sz="3200">
                <a:latin typeface="Arial" pitchFamily="34"/>
                <a:ea typeface="Tahoma" pitchFamily="1"/>
                <a:cs typeface="Tahoma" pitchFamily="34"/>
              </a:rPr>
            </a:br>
            <a:r>
              <a:rPr lang="en-US" sz="3200">
                <a:latin typeface="Arial" pitchFamily="34"/>
                <a:ea typeface="Tahoma" pitchFamily="1"/>
                <a:cs typeface="Tahoma" pitchFamily="34"/>
              </a:rPr>
              <a:t>- describing, dealing with events (eg. historical events, battles, vessels catastrophes....)</a:t>
            </a:r>
            <a:br>
              <a:rPr lang="en-US" sz="3200">
                <a:latin typeface="Arial" pitchFamily="34"/>
                <a:ea typeface="Tahoma" pitchFamily="1"/>
                <a:cs typeface="Tahoma" pitchFamily="34"/>
              </a:rPr>
            </a:br>
            <a:r>
              <a:rPr lang="en-US" sz="3200">
                <a:latin typeface="Arial" pitchFamily="34"/>
                <a:ea typeface="Tahoma" pitchFamily="1"/>
                <a:cs typeface="Tahoma" pitchFamily="34"/>
              </a:rPr>
              <a:t>- creating display posters  </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b="1">
                <a:latin typeface="Arial" pitchFamily="34"/>
                <a:ea typeface="Tahoma" pitchFamily="1"/>
                <a:cs typeface="Tahoma" pitchFamily="34"/>
              </a:rPr>
              <a:t> </a:t>
            </a:r>
            <a:r>
              <a:rPr lang="en-US" sz="3200" b="1">
                <a:solidFill>
                  <a:srgbClr val="FF0000"/>
                </a:solidFill>
                <a:latin typeface="Arial" pitchFamily="34"/>
                <a:ea typeface="Tahoma" pitchFamily="1"/>
                <a:cs typeface="Tahoma" pitchFamily="34"/>
              </a:rPr>
              <a:t>DIFFICULTIES</a:t>
            </a:r>
            <a:r>
              <a:rPr lang="en-US" sz="3200" b="1">
                <a:latin typeface="Arial" pitchFamily="34"/>
                <a:ea typeface="Tahoma" pitchFamily="1"/>
                <a:cs typeface="Tahoma" pitchFamily="34"/>
              </a:rPr>
              <a:t/>
            </a:r>
            <a:br>
              <a:rPr lang="en-US" sz="3200" b="1">
                <a:latin typeface="Arial" pitchFamily="34"/>
                <a:ea typeface="Tahoma" pitchFamily="1"/>
                <a:cs typeface="Tahoma" pitchFamily="34"/>
              </a:rPr>
            </a:br>
            <a:r>
              <a:rPr lang="en-US" sz="3200">
                <a:latin typeface="Arial" pitchFamily="34"/>
                <a:ea typeface="Tahoma" pitchFamily="1"/>
                <a:cs typeface="Tahoma" pitchFamily="34"/>
              </a:rPr>
              <a:t>- ideal for intensive courses only</a:t>
            </a:r>
            <a:br>
              <a:rPr lang="en-US" sz="3200">
                <a:latin typeface="Arial" pitchFamily="34"/>
                <a:ea typeface="Tahoma" pitchFamily="1"/>
                <a:cs typeface="Tahoma" pitchFamily="34"/>
              </a:rPr>
            </a:br>
            <a:r>
              <a:rPr lang="en-US" sz="3200">
                <a:latin typeface="Arial" pitchFamily="34"/>
                <a:ea typeface="Tahoma" pitchFamily="1"/>
                <a:cs typeface="Tahoma" pitchFamily="34"/>
              </a:rPr>
              <a:t>(time consuming re preparation phase, visit, post-visit executing activities)</a:t>
            </a:r>
            <a:br>
              <a:rPr lang="en-US" sz="3200">
                <a:latin typeface="Arial" pitchFamily="34"/>
                <a:ea typeface="Tahoma" pitchFamily="1"/>
                <a:cs typeface="Tahoma" pitchFamily="34"/>
              </a:rPr>
            </a:br>
            <a:r>
              <a:rPr lang="en-US" sz="3200">
                <a:latin typeface="Arial" pitchFamily="34"/>
                <a:ea typeface="Tahoma" pitchFamily="1"/>
                <a:cs typeface="Tahoma" pitchFamily="34"/>
              </a:rPr>
              <a:t>- designing materials, no ready made materials</a:t>
            </a:r>
            <a:br>
              <a:rPr lang="en-US" sz="3200">
                <a:latin typeface="Arial" pitchFamily="34"/>
                <a:ea typeface="Tahoma" pitchFamily="1"/>
                <a:cs typeface="Tahoma" pitchFamily="34"/>
              </a:rPr>
            </a:br>
            <a:r>
              <a:rPr lang="en-US" sz="3200">
                <a:latin typeface="Arial" pitchFamily="34"/>
                <a:ea typeface="Tahoma" pitchFamily="1"/>
                <a:cs typeface="Tahoma" pitchFamily="34"/>
              </a:rPr>
              <a:t>- giving appropriate feedback (teacher/peer feedback, common errors sheet, recording...)</a:t>
            </a:r>
            <a:br>
              <a:rPr lang="en-US" sz="3200">
                <a:latin typeface="Arial" pitchFamily="34"/>
                <a:ea typeface="Tahoma" pitchFamily="1"/>
                <a:cs typeface="Tahoma" pitchFamily="34"/>
              </a:rPr>
            </a:br>
            <a:r>
              <a:rPr lang="en-US" sz="3200">
                <a:latin typeface="Arial" pitchFamily="34"/>
                <a:ea typeface="Tahoma" pitchFamily="1"/>
                <a:cs typeface="Tahoma" pitchFamily="34"/>
              </a:rPr>
              <a:t>- evaluation and assessment</a:t>
            </a:r>
            <a:r>
              <a:rPr lang="en-US" sz="3200" b="1">
                <a:latin typeface="Arial" pitchFamily="34"/>
                <a:ea typeface="Tahoma" pitchFamily="1"/>
                <a:cs typeface="Tahoma" pitchFamily="34"/>
              </a:rPr>
              <a:t/>
            </a:r>
            <a:br>
              <a:rPr lang="en-US" sz="3200" b="1">
                <a:latin typeface="Arial" pitchFamily="34"/>
                <a:ea typeface="Tahoma" pitchFamily="1"/>
                <a:cs typeface="Tahoma" pitchFamily="34"/>
              </a:rPr>
            </a:br>
            <a:r>
              <a:rPr lang="en-US" sz="3200" b="1">
                <a:latin typeface="Arial" pitchFamily="34"/>
                <a:ea typeface="Tahoma" pitchFamily="1"/>
                <a:cs typeface="Tahoma" pitchFamily="34"/>
              </a:rPr>
              <a:t/>
            </a:r>
            <a:br>
              <a:rPr lang="en-US" sz="3200" b="1">
                <a:latin typeface="Arial" pitchFamily="34"/>
                <a:ea typeface="Tahoma" pitchFamily="1"/>
                <a:cs typeface="Tahoma" pitchFamily="34"/>
              </a:rPr>
            </a:br>
            <a:r>
              <a:rPr lang="en-US" sz="3200" b="1">
                <a:latin typeface="Arial" pitchFamily="34"/>
                <a:ea typeface="Tahoma" pitchFamily="1"/>
                <a:cs typeface="Tahoma" pitchFamily="34"/>
              </a:rPr>
              <a:t>  </a:t>
            </a: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l"/>
            <a:endParaRPr lang="x-none" sz="1800"/>
          </a:p>
        </p:txBody>
      </p:sp>
      <p:sp>
        <p:nvSpPr>
          <p:cNvPr id="3" name="Content Placeholder 2"/>
          <p:cNvSpPr txBox="1">
            <a:spLocks noGrp="1"/>
          </p:cNvSpPr>
          <p:nvPr>
            <p:ph type="body" idx="4294967295"/>
          </p:nvPr>
        </p:nvSpPr>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609480" lvl="0" indent="-609120">
              <a:spcBef>
                <a:spcPts val="638"/>
              </a:spcBef>
              <a:spcAft>
                <a:spcPts val="0"/>
              </a:spcAft>
              <a:buNone/>
            </a:pPr>
            <a:r>
              <a:rPr lang="en-US" b="1">
                <a:solidFill>
                  <a:srgbClr val="CC0000"/>
                </a:solidFill>
                <a:latin typeface="Arial Black" pitchFamily="34"/>
                <a:cs typeface="Arial" pitchFamily="32"/>
              </a:rPr>
              <a:t>CONTENT</a:t>
            </a:r>
          </a:p>
          <a:p>
            <a:pPr marL="0" lvl="0" indent="0">
              <a:spcBef>
                <a:spcPts val="638"/>
              </a:spcBef>
              <a:spcAft>
                <a:spcPts val="0"/>
              </a:spcAft>
              <a:buNone/>
            </a:pPr>
            <a:r>
              <a:rPr lang="en-US">
                <a:latin typeface="Arial" pitchFamily="34"/>
                <a:cs typeface="Arial" pitchFamily="32"/>
              </a:rPr>
              <a:t>1.	Importance and benefits from field activities</a:t>
            </a:r>
          </a:p>
          <a:p>
            <a:pPr marL="0" lvl="0" indent="0">
              <a:spcBef>
                <a:spcPts val="638"/>
              </a:spcBef>
              <a:spcAft>
                <a:spcPts val="0"/>
              </a:spcAft>
              <a:buClr>
                <a:srgbClr val="993300"/>
              </a:buClr>
              <a:buChar char="•"/>
            </a:pPr>
            <a:r>
              <a:rPr lang="en-US">
                <a:latin typeface="Arial" pitchFamily="34"/>
                <a:cs typeface="Arial" pitchFamily="32"/>
              </a:rPr>
              <a:t>2. Critical thinking skills and cognitive/active learning activities</a:t>
            </a:r>
          </a:p>
          <a:p>
            <a:pPr marL="0" lvl="0" indent="0">
              <a:spcBef>
                <a:spcPts val="638"/>
              </a:spcBef>
              <a:spcAft>
                <a:spcPts val="0"/>
              </a:spcAft>
              <a:buClr>
                <a:srgbClr val="993300"/>
              </a:buClr>
              <a:buChar char="•"/>
            </a:pPr>
            <a:r>
              <a:rPr lang="en-US">
                <a:latin typeface="Arial" pitchFamily="34"/>
                <a:cs typeface="Arial" pitchFamily="32"/>
              </a:rPr>
              <a:t>3. Types and examples of field activities in the military context</a:t>
            </a:r>
          </a:p>
          <a:p>
            <a:pPr marL="0" lvl="0" indent="0">
              <a:spcBef>
                <a:spcPts val="638"/>
              </a:spcBef>
              <a:spcAft>
                <a:spcPts val="0"/>
              </a:spcAft>
              <a:buClr>
                <a:srgbClr val="993300"/>
              </a:buClr>
              <a:buChar char="•"/>
            </a:pPr>
            <a:r>
              <a:rPr lang="en-US">
                <a:latin typeface="Arial" pitchFamily="34"/>
                <a:cs typeface="Arial" pitchFamily="32"/>
              </a:rPr>
              <a:t>4. Difficulties</a:t>
            </a:r>
          </a:p>
          <a:p>
            <a:pPr marL="0" lvl="0" indent="0">
              <a:spcBef>
                <a:spcPts val="638"/>
              </a:spcBef>
              <a:spcAft>
                <a:spcPts val="0"/>
              </a:spcAft>
              <a:buNone/>
            </a:pPr>
            <a:endParaRPr lang="en-US">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l"/>
            <a:endParaRPr lang="x-none" sz="1800"/>
          </a:p>
        </p:txBody>
      </p:sp>
      <p:sp>
        <p:nvSpPr>
          <p:cNvPr id="3" name="Content Placeholder 2"/>
          <p:cNvSpPr txBox="1">
            <a:spLocks noGrp="1"/>
          </p:cNvSpPr>
          <p:nvPr>
            <p:ph type="body" idx="4294967295"/>
          </p:nvPr>
        </p:nvSpPr>
        <p:spPr>
          <a:xfrm>
            <a:off x="457200" y="908640"/>
            <a:ext cx="8229240" cy="521712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spcBef>
                <a:spcPts val="638"/>
              </a:spcBef>
              <a:spcAft>
                <a:spcPts val="0"/>
              </a:spcAft>
              <a:buNone/>
            </a:pPr>
            <a:endParaRPr lang="en-US" sz="2400">
              <a:latin typeface="Arial" pitchFamily="18"/>
              <a:ea typeface="Tahoma" pitchFamily="1"/>
              <a:cs typeface="Tahoma" pitchFamily="32"/>
            </a:endParaRPr>
          </a:p>
          <a:p>
            <a:pPr marL="0" lvl="0" indent="0">
              <a:spcBef>
                <a:spcPts val="638"/>
              </a:spcBef>
              <a:spcAft>
                <a:spcPts val="0"/>
              </a:spcAft>
              <a:buNone/>
            </a:pPr>
            <a:endParaRPr lang="en-US" sz="2400">
              <a:latin typeface="Arial" pitchFamily="18"/>
              <a:ea typeface="Tahoma" pitchFamily="1"/>
              <a:cs typeface="Tahoma" pitchFamily="32"/>
            </a:endParaRPr>
          </a:p>
          <a:p>
            <a:pPr marL="0" lvl="0" indent="0">
              <a:spcBef>
                <a:spcPts val="638"/>
              </a:spcBef>
              <a:spcAft>
                <a:spcPts val="0"/>
              </a:spcAft>
              <a:buNone/>
            </a:pPr>
            <a:endParaRPr lang="en-US" sz="2400">
              <a:latin typeface="Arial" pitchFamily="18"/>
              <a:ea typeface="Tahoma" pitchFamily="1"/>
              <a:cs typeface="Tahoma" pitchFamily="32"/>
            </a:endParaRPr>
          </a:p>
          <a:p>
            <a:pPr marL="0" lvl="0" indent="0">
              <a:spcBef>
                <a:spcPts val="638"/>
              </a:spcBef>
              <a:spcAft>
                <a:spcPts val="0"/>
              </a:spcAft>
              <a:buNone/>
            </a:pPr>
            <a:endParaRPr lang="en-US" sz="2400">
              <a:latin typeface="Arial" pitchFamily="18"/>
              <a:ea typeface="Tahoma" pitchFamily="1"/>
              <a:cs typeface="Tahoma" pitchFamily="32"/>
            </a:endParaRPr>
          </a:p>
          <a:p>
            <a:pPr marL="0" lvl="0" indent="0" algn="ctr">
              <a:spcBef>
                <a:spcPts val="638"/>
              </a:spcBef>
              <a:spcAft>
                <a:spcPts val="0"/>
              </a:spcAft>
              <a:buNone/>
            </a:pPr>
            <a:r>
              <a:rPr lang="en-US" sz="3600">
                <a:solidFill>
                  <a:srgbClr val="CC0000"/>
                </a:solidFill>
                <a:latin typeface="Arial Black" pitchFamily="34"/>
                <a:ea typeface="Tahoma" pitchFamily="1"/>
                <a:cs typeface="Tahoma" pitchFamily="32"/>
              </a:rPr>
              <a:t>Thank you for your attention!</a:t>
            </a:r>
          </a:p>
          <a:p>
            <a:pPr marL="0" lvl="0" indent="0">
              <a:spcBef>
                <a:spcPts val="638"/>
              </a:spcBef>
              <a:spcAft>
                <a:spcPts val="0"/>
              </a:spcAft>
              <a:buNone/>
            </a:pPr>
            <a:endParaRPr lang="en-US" sz="2400">
              <a:latin typeface="Arial" pitchFamily="18"/>
              <a:ea typeface="Tahoma" pitchFamily="1"/>
              <a:cs typeface="Tahoma" pitchFamily="32"/>
            </a:endParaRPr>
          </a:p>
          <a:p>
            <a:pPr marL="0" lvl="0" indent="0">
              <a:spcBef>
                <a:spcPts val="638"/>
              </a:spcBef>
              <a:spcAft>
                <a:spcPts val="0"/>
              </a:spcAft>
              <a:buNone/>
            </a:pPr>
            <a:endParaRPr lang="en-US" sz="2400">
              <a:latin typeface="Arial" pitchFamily="18"/>
              <a:ea typeface="Tahoma" pitchFamily="1"/>
              <a:cs typeface="Tahoma" pitchFamily="32"/>
            </a:endParaRPr>
          </a:p>
          <a:p>
            <a:pPr marL="0" lvl="0" indent="0" algn="ctr">
              <a:spcBef>
                <a:spcPts val="638"/>
              </a:spcBef>
              <a:spcAft>
                <a:spcPts val="0"/>
              </a:spcAft>
              <a:buNone/>
            </a:pPr>
            <a:r>
              <a:rPr lang="en-US" sz="2400" b="1">
                <a:solidFill>
                  <a:srgbClr val="330099"/>
                </a:solidFill>
                <a:latin typeface="Tahoma" pitchFamily="34"/>
                <a:ea typeface="Tahoma" pitchFamily="1"/>
                <a:cs typeface="Tahoma" pitchFamily="32"/>
              </a:rPr>
              <a:t>QUESTIONS?</a:t>
            </a:r>
          </a:p>
          <a:p>
            <a:pPr marL="0" lvl="0" indent="0">
              <a:spcBef>
                <a:spcPts val="638"/>
              </a:spcBef>
              <a:spcAft>
                <a:spcPts val="0"/>
              </a:spcAft>
              <a:buNone/>
            </a:pPr>
            <a:endParaRPr lang="en-US" sz="2400">
              <a:latin typeface="Arial" pitchFamily="18"/>
              <a:ea typeface="Tahoma" pitchFamily="1"/>
              <a:cs typeface="Tahoma"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l"/>
            <a:endParaRPr lang="x-none" sz="1800"/>
          </a:p>
        </p:txBody>
      </p:sp>
      <p:sp>
        <p:nvSpPr>
          <p:cNvPr id="3" name="Content Placeholder 2"/>
          <p:cNvSpPr txBox="1">
            <a:spLocks noGrp="1"/>
          </p:cNvSpPr>
          <p:nvPr>
            <p:ph type="body" idx="4294967295"/>
          </p:nvPr>
        </p:nvSpPr>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ctr">
              <a:spcBef>
                <a:spcPts val="638"/>
              </a:spcBef>
              <a:spcAft>
                <a:spcPts val="0"/>
              </a:spcAft>
              <a:buNone/>
            </a:pPr>
            <a:r>
              <a:rPr lang="en-US" b="1">
                <a:solidFill>
                  <a:srgbClr val="CC0000"/>
                </a:solidFill>
                <a:latin typeface="Arial" pitchFamily="34"/>
                <a:cs typeface="Arial" pitchFamily="32"/>
              </a:rPr>
              <a:t>IMPORTANCE AND BENEFITS</a:t>
            </a:r>
          </a:p>
          <a:p>
            <a:pPr marL="0" lvl="0" indent="0">
              <a:spcBef>
                <a:spcPts val="638"/>
              </a:spcBef>
              <a:spcAft>
                <a:spcPts val="0"/>
              </a:spcAft>
              <a:buNone/>
            </a:pPr>
            <a:r>
              <a:rPr lang="en-US">
                <a:latin typeface="Arial" pitchFamily="18"/>
                <a:cs typeface="Arial" pitchFamily="32"/>
              </a:rPr>
              <a:t>- real life environment &amp; experiential learning (experiences first hand)</a:t>
            </a:r>
          </a:p>
          <a:p>
            <a:pPr marL="0" lvl="0" indent="0">
              <a:spcBef>
                <a:spcPts val="638"/>
              </a:spcBef>
              <a:spcAft>
                <a:spcPts val="0"/>
              </a:spcAft>
              <a:buNone/>
            </a:pPr>
            <a:r>
              <a:rPr lang="en-US">
                <a:latin typeface="Arial" pitchFamily="18"/>
                <a:cs typeface="Arial" pitchFamily="32"/>
              </a:rPr>
              <a:t>- better engagement &amp; motivation in executing activities (group dynamics and team building)</a:t>
            </a:r>
          </a:p>
          <a:p>
            <a:pPr marL="0" lvl="0" indent="0">
              <a:spcBef>
                <a:spcPts val="638"/>
              </a:spcBef>
              <a:spcAft>
                <a:spcPts val="0"/>
              </a:spcAft>
              <a:buNone/>
            </a:pPr>
            <a:r>
              <a:rPr lang="en-US">
                <a:latin typeface="Arial" pitchFamily="18"/>
                <a:cs typeface="Arial" pitchFamily="32"/>
              </a:rPr>
              <a:t>- appealing to different learning styles, increased physical activity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864000"/>
            <a:ext cx="8229240" cy="52617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1800"/>
              <a:t/>
            </a:r>
            <a:br>
              <a:rPr lang="x-none" sz="1800"/>
            </a:br>
            <a:r>
              <a:rPr lang="x-none" sz="3200"/>
              <a:t>-</a:t>
            </a:r>
            <a:r>
              <a:rPr lang="x-none" sz="1800"/>
              <a:t> </a:t>
            </a:r>
            <a:r>
              <a:rPr lang="x-none" sz="3200">
                <a:latin typeface="Arial" pitchFamily="34"/>
              </a:rPr>
              <a:t>student-centred and autonomous (take more control of learning &amp; processing learned material</a:t>
            </a:r>
            <a:br>
              <a:rPr lang="x-none" sz="3200">
                <a:latin typeface="Arial" pitchFamily="34"/>
              </a:rPr>
            </a:br>
            <a:r>
              <a:rPr lang="x-none" sz="3200">
                <a:latin typeface="Arial" pitchFamily="34"/>
              </a:rPr>
              <a:t>-  building meaningful experiences in real life and social aspects through selection of critical thinking skills, active training methods, problem solving, decision making etc.</a:t>
            </a:r>
            <a:br>
              <a:rPr lang="x-none" sz="3200">
                <a:latin typeface="Arial" pitchFamily="34"/>
              </a:rPr>
            </a:br>
            <a:r>
              <a:rPr lang="x-none" sz="3200">
                <a:latin typeface="Arial" pitchFamily="34"/>
              </a:rPr>
              <a:t>- integrated review of the course material (Campaign-based syllabus)</a:t>
            </a:r>
          </a:p>
        </p:txBody>
      </p:sp>
      <p:sp>
        <p:nvSpPr>
          <p:cNvPr id="3" name="Content Placeholder 2"/>
          <p:cNvSpPr txBox="1">
            <a:spLocks noGrp="1"/>
          </p:cNvSpPr>
          <p:nvPr>
            <p:ph type="body" idx="4294967295"/>
          </p:nvPr>
        </p:nvSpPr>
        <p:spPr>
          <a:xfrm>
            <a:off x="457200" y="864000"/>
            <a:ext cx="8229240" cy="52617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sz="4000" b="1">
              <a:latin typeface="Arial" pitchFamily="34"/>
              <a:cs typeface="Arial" pitchFamily="32"/>
            </a:endParaRPr>
          </a:p>
          <a:p>
            <a:pPr marL="0" lvl="0" indent="0">
              <a:spcBef>
                <a:spcPts val="638"/>
              </a:spcBef>
              <a:spcAft>
                <a:spcPts val="0"/>
              </a:spcAft>
              <a:buNone/>
            </a:pPr>
            <a:endParaRPr lang="hr-HR" sz="2800">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l"/>
            <a:endParaRPr lang="x-none" sz="1800"/>
          </a:p>
        </p:txBody>
      </p:sp>
      <p:sp>
        <p:nvSpPr>
          <p:cNvPr id="3" name="Content Placeholder 2"/>
          <p:cNvSpPr txBox="1">
            <a:spLocks noGrp="1"/>
          </p:cNvSpPr>
          <p:nvPr>
            <p:ph type="body" idx="4294967295"/>
          </p:nvPr>
        </p:nvSpPr>
        <p:spPr>
          <a:xfrm>
            <a:off x="457200" y="648000"/>
            <a:ext cx="8229240" cy="45255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r>
              <a:rPr lang="en-US" sz="3600" b="1">
                <a:solidFill>
                  <a:srgbClr val="FF0000"/>
                </a:solidFill>
                <a:latin typeface="Arial" pitchFamily="34"/>
                <a:ea typeface="Tahoma" pitchFamily="1"/>
                <a:cs typeface="Arial" pitchFamily="32"/>
              </a:rPr>
              <a:t>CRITICAL THINKING SKILLS</a:t>
            </a:r>
          </a:p>
          <a:p>
            <a:pPr marL="0" lvl="0" indent="0">
              <a:spcBef>
                <a:spcPts val="638"/>
              </a:spcBef>
              <a:spcAft>
                <a:spcPts val="0"/>
              </a:spcAft>
              <a:buNone/>
            </a:pPr>
            <a:r>
              <a:rPr lang="en-US" b="1">
                <a:latin typeface="Arial" pitchFamily="34"/>
                <a:ea typeface="Tahoma" pitchFamily="1"/>
                <a:cs typeface="Arial" pitchFamily="32"/>
              </a:rPr>
              <a:t>Bloom's taxonomy</a:t>
            </a:r>
            <a:r>
              <a:rPr lang="en-US">
                <a:latin typeface="Arial" pitchFamily="34"/>
                <a:ea typeface="Tahoma" pitchFamily="1"/>
                <a:cs typeface="Arial" pitchFamily="32"/>
              </a:rPr>
              <a:t>:cognitive domains emphasizing intellectual and meaningful  outcomes</a:t>
            </a:r>
          </a:p>
          <a:p>
            <a:pPr marL="0" lvl="0" indent="0" algn="just">
              <a:spcBef>
                <a:spcPts val="638"/>
              </a:spcBef>
              <a:spcAft>
                <a:spcPts val="0"/>
              </a:spcAft>
              <a:buNone/>
            </a:pPr>
            <a:r>
              <a:rPr lang="en-US">
                <a:latin typeface="Arial" pitchFamily="34"/>
                <a:ea typeface="Tahoma" pitchFamily="1"/>
                <a:cs typeface="Arial" pitchFamily="32"/>
              </a:rPr>
              <a:t>- knowledge</a:t>
            </a:r>
          </a:p>
          <a:p>
            <a:pPr marL="0" lvl="0" indent="0" algn="just">
              <a:spcBef>
                <a:spcPts val="638"/>
              </a:spcBef>
              <a:spcAft>
                <a:spcPts val="0"/>
              </a:spcAft>
              <a:buNone/>
            </a:pPr>
            <a:r>
              <a:rPr lang="en-US">
                <a:latin typeface="Arial" pitchFamily="34"/>
                <a:ea typeface="Tahoma" pitchFamily="1"/>
                <a:cs typeface="Arial" pitchFamily="32"/>
              </a:rPr>
              <a:t>- comprehension</a:t>
            </a:r>
          </a:p>
          <a:p>
            <a:pPr marL="0" lvl="0" indent="0" algn="just">
              <a:spcBef>
                <a:spcPts val="638"/>
              </a:spcBef>
              <a:spcAft>
                <a:spcPts val="0"/>
              </a:spcAft>
              <a:buNone/>
            </a:pPr>
            <a:r>
              <a:rPr lang="en-US">
                <a:latin typeface="Arial" pitchFamily="34"/>
                <a:ea typeface="Tahoma" pitchFamily="1"/>
                <a:cs typeface="Arial" pitchFamily="32"/>
              </a:rPr>
              <a:t>- application</a:t>
            </a:r>
          </a:p>
          <a:p>
            <a:pPr marL="0" lvl="0" indent="0" algn="just">
              <a:spcBef>
                <a:spcPts val="638"/>
              </a:spcBef>
              <a:spcAft>
                <a:spcPts val="0"/>
              </a:spcAft>
              <a:buNone/>
            </a:pPr>
            <a:r>
              <a:rPr lang="en-US">
                <a:latin typeface="Arial" pitchFamily="34"/>
                <a:ea typeface="Tahoma" pitchFamily="1"/>
                <a:cs typeface="Arial" pitchFamily="32"/>
              </a:rPr>
              <a:t>- analysis</a:t>
            </a:r>
          </a:p>
          <a:p>
            <a:pPr marL="0" lvl="0" indent="0" algn="just">
              <a:spcBef>
                <a:spcPts val="638"/>
              </a:spcBef>
              <a:spcAft>
                <a:spcPts val="0"/>
              </a:spcAft>
              <a:buNone/>
            </a:pPr>
            <a:r>
              <a:rPr lang="en-US">
                <a:latin typeface="Arial" pitchFamily="34"/>
                <a:ea typeface="Tahoma" pitchFamily="1"/>
                <a:cs typeface="Arial" pitchFamily="32"/>
              </a:rPr>
              <a:t>- synthesis</a:t>
            </a:r>
          </a:p>
          <a:p>
            <a:pPr marL="0" lvl="0" indent="0" algn="just">
              <a:spcBef>
                <a:spcPts val="638"/>
              </a:spcBef>
              <a:spcAft>
                <a:spcPts val="0"/>
              </a:spcAft>
              <a:buNone/>
            </a:pPr>
            <a:r>
              <a:rPr lang="en-US">
                <a:latin typeface="Arial" pitchFamily="34"/>
                <a:ea typeface="Tahoma" pitchFamily="1"/>
                <a:cs typeface="Arial" pitchFamily="32"/>
              </a:rPr>
              <a:t>- evaluation</a:t>
            </a:r>
          </a:p>
          <a:p>
            <a:pPr marL="0" lvl="0" indent="0" algn="just">
              <a:spcBef>
                <a:spcPts val="638"/>
              </a:spcBef>
              <a:spcAft>
                <a:spcPts val="0"/>
              </a:spcAft>
              <a:buNone/>
            </a:pPr>
            <a:endParaRPr lang="en-US">
              <a:latin typeface="Arial" pitchFamily="34"/>
              <a:ea typeface="Tahoma" pitchFamily="1"/>
              <a:cs typeface="Arial" pitchFamily="32"/>
            </a:endParaRPr>
          </a:p>
          <a:p>
            <a:pPr marL="0" lvl="0" indent="0" algn="just">
              <a:spcBef>
                <a:spcPts val="638"/>
              </a:spcBef>
              <a:spcAft>
                <a:spcPts val="0"/>
              </a:spcAft>
              <a:buNone/>
            </a:pPr>
            <a:endParaRPr lang="en-US">
              <a:latin typeface="Arial" pitchFamily="34"/>
              <a:ea typeface="Tahoma" pitchFamily="1"/>
              <a:cs typeface="Arial" pitchFamily="32"/>
            </a:endParaRPr>
          </a:p>
          <a:p>
            <a:pPr marL="0" lvl="0" indent="0">
              <a:spcBef>
                <a:spcPts val="638"/>
              </a:spcBef>
              <a:spcAft>
                <a:spcPts val="0"/>
              </a:spcAft>
              <a:buNone/>
            </a:pPr>
            <a:endParaRPr lang="en-US">
              <a:latin typeface="Arial" pitchFamily="18"/>
              <a:ea typeface="Tahoma" pitchFamily="1"/>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10;COURSES AND STANAG 6001:&#10;">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200" b="1">
                <a:solidFill>
                  <a:srgbClr val="CC0000"/>
                </a:solidFill>
                <a:latin typeface="Arial Black" pitchFamily="34"/>
                <a:ea typeface="Tahoma" pitchFamily="1"/>
                <a:cs typeface="Tahoma" pitchFamily="34"/>
              </a:rPr>
              <a:t>COGNITIVE &amp; ACTIVE LEARNING ACTIVITIES</a:t>
            </a: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en-US" sz="3200" b="1">
                <a:solidFill>
                  <a:srgbClr val="330099"/>
                </a:solidFill>
                <a:latin typeface="Arial" pitchFamily="34"/>
                <a:ea typeface="Tahoma" pitchFamily="1"/>
                <a:cs typeface="Tahoma" pitchFamily="34"/>
              </a:rPr>
              <a:t>KNOWLEDGE</a:t>
            </a: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200">
                <a:latin typeface="Arial" pitchFamily="34"/>
                <a:ea typeface="Tahoma" pitchFamily="1"/>
                <a:cs typeface="Tahoma" pitchFamily="34"/>
              </a:rPr>
              <a:t>Work and study on maps, worksheets...</a:t>
            </a:r>
            <a:br>
              <a:rPr lang="x-none" sz="3200">
                <a:latin typeface="Arial" pitchFamily="34"/>
                <a:ea typeface="Tahoma" pitchFamily="1"/>
                <a:cs typeface="Tahoma" pitchFamily="34"/>
              </a:rPr>
            </a:br>
            <a:r>
              <a:rPr lang="x-none" sz="3200">
                <a:latin typeface="Arial" pitchFamily="34"/>
                <a:ea typeface="Tahoma" pitchFamily="1"/>
                <a:cs typeface="Tahoma" pitchFamily="34"/>
              </a:rPr>
              <a:t>Observe...</a:t>
            </a:r>
            <a:br>
              <a:rPr lang="x-none" sz="3200">
                <a:latin typeface="Arial" pitchFamily="34"/>
                <a:ea typeface="Tahoma" pitchFamily="1"/>
                <a:cs typeface="Tahoma" pitchFamily="34"/>
              </a:rPr>
            </a:br>
            <a:r>
              <a:rPr lang="x-none" sz="3200">
                <a:latin typeface="Arial" pitchFamily="34"/>
                <a:ea typeface="Tahoma" pitchFamily="1"/>
                <a:cs typeface="Tahoma" pitchFamily="34"/>
              </a:rPr>
              <a:t>Define and present items, words...</a:t>
            </a:r>
            <a:br>
              <a:rPr lang="x-none" sz="3200">
                <a:latin typeface="Arial" pitchFamily="34"/>
                <a:ea typeface="Tahoma" pitchFamily="1"/>
                <a:cs typeface="Tahoma" pitchFamily="34"/>
              </a:rPr>
            </a:br>
            <a:r>
              <a:rPr lang="x-none" sz="3200">
                <a:latin typeface="Arial" pitchFamily="34"/>
                <a:ea typeface="Tahoma" pitchFamily="1"/>
                <a:cs typeface="Tahoma" pitchFamily="34"/>
              </a:rPr>
              <a:t>Answer when, who, where questions...</a:t>
            </a:r>
            <a:br>
              <a:rPr lang="x-none" sz="3200">
                <a:latin typeface="Arial" pitchFamily="34"/>
                <a:ea typeface="Tahoma" pitchFamily="1"/>
                <a:cs typeface="Tahoma" pitchFamily="34"/>
              </a:rPr>
            </a:br>
            <a:r>
              <a:rPr lang="x-none" sz="3200">
                <a:latin typeface="Arial" pitchFamily="34"/>
                <a:ea typeface="Tahoma" pitchFamily="1"/>
                <a:cs typeface="Tahoma" pitchFamily="34"/>
              </a:rPr>
              <a:t>Remember facts and terms...</a:t>
            </a:r>
            <a:br>
              <a:rPr lang="x-none" sz="3200">
                <a:latin typeface="Arial" pitchFamily="34"/>
                <a:ea typeface="Tahoma" pitchFamily="1"/>
                <a:cs typeface="Tahoma" pitchFamily="34"/>
              </a:rPr>
            </a:br>
            <a:r>
              <a:rPr lang="en-US" sz="3200">
                <a:latin typeface="Arial" pitchFamily="34"/>
                <a:ea typeface="Tahoma" pitchFamily="1"/>
                <a:cs typeface="Tahoma" pitchFamily="34"/>
              </a:rPr>
              <a:t>Identify examples or details...</a:t>
            </a: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t>
            </a:r>
            <a:r>
              <a:rPr lang="en-US" sz="3200" b="1">
                <a:solidFill>
                  <a:srgbClr val="330099"/>
                </a:solidFill>
                <a:latin typeface="Arial" pitchFamily="34"/>
                <a:ea typeface="Tahoma" pitchFamily="1"/>
                <a:cs typeface="Tahoma" pitchFamily="34"/>
              </a:rPr>
              <a:t>COMPREHENSION</a:t>
            </a: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Paraphrase what was said or seen...</a:t>
            </a: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Outline/summerise the storyline, guided tour presentation, map of the base/city... </a:t>
            </a:r>
            <a:br>
              <a:rPr lang="x-none" sz="3200">
                <a:latin typeface="Arial" pitchFamily="34"/>
                <a:ea typeface="Tahoma" pitchFamily="1"/>
                <a:cs typeface="Tahoma" pitchFamily="34"/>
              </a:rPr>
            </a:br>
            <a:r>
              <a:rPr lang="x-none" sz="3200">
                <a:latin typeface="Arial" pitchFamily="34"/>
                <a:ea typeface="Tahoma" pitchFamily="1"/>
                <a:cs typeface="Tahoma" pitchFamily="34"/>
              </a:rPr>
              <a:t>Read information details or reviews...</a:t>
            </a:r>
            <a:br>
              <a:rPr lang="x-none" sz="3200">
                <a:latin typeface="Arial" pitchFamily="34"/>
                <a:ea typeface="Tahoma" pitchFamily="1"/>
                <a:cs typeface="Tahoma" pitchFamily="34"/>
              </a:rPr>
            </a:br>
            <a:r>
              <a:rPr lang="x-none" sz="3200">
                <a:latin typeface="Arial" pitchFamily="34"/>
                <a:ea typeface="Tahoma" pitchFamily="1"/>
                <a:cs typeface="Tahoma" pitchFamily="34"/>
              </a:rPr>
              <a:t>Summerise or report in writing...</a:t>
            </a:r>
            <a:br>
              <a:rPr lang="x-none" sz="3200">
                <a:latin typeface="Arial" pitchFamily="34"/>
                <a:ea typeface="Tahoma" pitchFamily="1"/>
                <a:cs typeface="Tahoma" pitchFamily="34"/>
              </a:rPr>
            </a:br>
            <a:r>
              <a:rPr lang="en-US" sz="3200">
                <a:latin typeface="Arial" pitchFamily="34"/>
                <a:ea typeface="Tahoma" pitchFamily="1"/>
                <a:cs typeface="Tahoma" pitchFamily="34"/>
              </a:rPr>
              <a:t>Present, brief, retell...</a:t>
            </a:r>
            <a:br>
              <a:rPr lang="en-US" sz="3200">
                <a:latin typeface="Arial" pitchFamily="34"/>
                <a:ea typeface="Tahoma" pitchFamily="1"/>
                <a:cs typeface="Tahoma" pitchFamily="34"/>
              </a:rPr>
            </a:br>
            <a:r>
              <a:rPr lang="en-US" sz="3200">
                <a:latin typeface="Arial" pitchFamily="34"/>
                <a:ea typeface="Tahoma" pitchFamily="1"/>
                <a:cs typeface="Tahoma" pitchFamily="34"/>
              </a:rPr>
              <a:t>Describe the most impressive scene...</a:t>
            </a: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t>
            </a:r>
            <a:r>
              <a:rPr lang="en-US" sz="3200" b="1">
                <a:solidFill>
                  <a:srgbClr val="330099"/>
                </a:solidFill>
                <a:latin typeface="Arial" pitchFamily="34"/>
                <a:ea typeface="Tahoma" pitchFamily="1"/>
                <a:cs typeface="Tahoma" pitchFamily="34"/>
              </a:rPr>
              <a:t>APPLICATION </a:t>
            </a: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Role play situations...</a:t>
            </a: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Present the events in new forms... </a:t>
            </a:r>
            <a:br>
              <a:rPr lang="x-none" sz="3200">
                <a:latin typeface="Arial" pitchFamily="34"/>
                <a:ea typeface="Tahoma" pitchFamily="1"/>
                <a:cs typeface="Tahoma" pitchFamily="34"/>
              </a:rPr>
            </a:br>
            <a:r>
              <a:rPr lang="x-none" sz="3200">
                <a:latin typeface="Arial" pitchFamily="34"/>
                <a:ea typeface="Tahoma" pitchFamily="1"/>
                <a:cs typeface="Tahoma" pitchFamily="34"/>
              </a:rPr>
              <a:t>Solve a problem or prove a point...</a:t>
            </a:r>
            <a:br>
              <a:rPr lang="x-none" sz="3200">
                <a:latin typeface="Arial" pitchFamily="34"/>
                <a:ea typeface="Tahoma" pitchFamily="1"/>
                <a:cs typeface="Tahoma" pitchFamily="34"/>
              </a:rPr>
            </a:br>
            <a:r>
              <a:rPr lang="x-none" sz="3200">
                <a:latin typeface="Arial" pitchFamily="34"/>
                <a:ea typeface="Tahoma" pitchFamily="1"/>
                <a:cs typeface="Tahoma" pitchFamily="34"/>
              </a:rPr>
              <a:t>Interview...</a:t>
            </a:r>
            <a:br>
              <a:rPr lang="x-none" sz="3200">
                <a:latin typeface="Arial" pitchFamily="34"/>
                <a:ea typeface="Tahoma" pitchFamily="1"/>
                <a:cs typeface="Tahoma" pitchFamily="34"/>
              </a:rPr>
            </a:br>
            <a:r>
              <a:rPr lang="x-none" sz="3200">
                <a:latin typeface="Arial" pitchFamily="34"/>
                <a:ea typeface="Tahoma" pitchFamily="1"/>
                <a:cs typeface="Tahoma" pitchFamily="34"/>
              </a:rPr>
              <a:t>Discuss...</a:t>
            </a:r>
            <a:br>
              <a:rPr lang="x-none" sz="3200">
                <a:latin typeface="Arial" pitchFamily="34"/>
                <a:ea typeface="Tahoma" pitchFamily="1"/>
                <a:cs typeface="Tahoma" pitchFamily="34"/>
              </a:rPr>
            </a:br>
            <a:r>
              <a:rPr lang="x-none" sz="3200">
                <a:latin typeface="Arial" pitchFamily="34"/>
                <a:ea typeface="Tahoma" pitchFamily="1"/>
                <a:cs typeface="Tahoma" pitchFamily="34"/>
              </a:rPr>
              <a:t>Demonstrate... </a:t>
            </a:r>
            <a:br>
              <a:rPr lang="x-none" sz="3200">
                <a:latin typeface="Arial" pitchFamily="34"/>
                <a:ea typeface="Tahoma" pitchFamily="1"/>
                <a:cs typeface="Tahoma" pitchFamily="34"/>
              </a:rPr>
            </a:br>
            <a:r>
              <a:rPr lang="en-US" sz="3200">
                <a:latin typeface="Arial" pitchFamily="34"/>
                <a:ea typeface="Tahoma" pitchFamily="1"/>
                <a:cs typeface="Tahoma" pitchFamily="34"/>
              </a:rPr>
              <a:t>Present, brief, retell...</a:t>
            </a:r>
            <a:br>
              <a:rPr lang="en-US" sz="3200">
                <a:latin typeface="Arial" pitchFamily="34"/>
                <a:ea typeface="Tahoma" pitchFamily="1"/>
                <a:cs typeface="Tahoma" pitchFamily="34"/>
              </a:rPr>
            </a:br>
            <a:r>
              <a:rPr lang="en-US" sz="3200">
                <a:latin typeface="Arial" pitchFamily="34"/>
                <a:ea typeface="Tahoma" pitchFamily="1"/>
                <a:cs typeface="Tahoma" pitchFamily="34"/>
              </a:rPr>
              <a:t>Produce promotional items...</a:t>
            </a:r>
            <a:br>
              <a:rPr lang="en-US" sz="3200">
                <a:latin typeface="Arial" pitchFamily="34"/>
                <a:ea typeface="Tahoma" pitchFamily="1"/>
                <a:cs typeface="Tahoma" pitchFamily="34"/>
              </a:rPr>
            </a:br>
            <a:r>
              <a:rPr lang="en-US" sz="3200">
                <a:latin typeface="Arial" pitchFamily="34"/>
                <a:ea typeface="Tahoma" pitchFamily="1"/>
                <a:cs typeface="Tahoma" pitchFamily="34"/>
              </a:rPr>
              <a:t>Predict what would happen if...</a:t>
            </a: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 y="274680"/>
            <a:ext cx="8229240" cy="417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t>
            </a:r>
            <a:r>
              <a:rPr lang="en-US" sz="3200" b="1">
                <a:solidFill>
                  <a:srgbClr val="330099"/>
                </a:solidFill>
                <a:latin typeface="Arial" pitchFamily="34"/>
                <a:ea typeface="Tahoma" pitchFamily="1"/>
                <a:cs typeface="Tahoma" pitchFamily="34"/>
              </a:rPr>
              <a:t>ANALYSIS </a:t>
            </a: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en-US" sz="3200">
                <a:latin typeface="Arial" pitchFamily="34"/>
                <a:ea typeface="Tahoma" pitchFamily="1"/>
                <a:cs typeface="Tahoma" pitchFamily="34"/>
              </a:rPr>
              <a:t>Compare and contrast...</a:t>
            </a:r>
            <a:r>
              <a:rPr lang="x-none" sz="3200">
                <a:latin typeface="Arial" pitchFamily="34"/>
                <a:ea typeface="Tahoma" pitchFamily="1"/>
                <a:cs typeface="Tahoma" pitchFamily="34"/>
              </a:rPr>
              <a:t/>
            </a:r>
            <a:br>
              <a:rPr lang="x-none" sz="3200">
                <a:latin typeface="Arial" pitchFamily="34"/>
                <a:ea typeface="Tahoma" pitchFamily="1"/>
                <a:cs typeface="Tahoma" pitchFamily="34"/>
              </a:rPr>
            </a:br>
            <a:r>
              <a:rPr lang="x-none" sz="3200">
                <a:latin typeface="Arial" pitchFamily="34"/>
                <a:ea typeface="Tahoma" pitchFamily="1"/>
                <a:cs typeface="Tahoma" pitchFamily="34"/>
              </a:rPr>
              <a:t>Analyse the causes and effects of some situations... </a:t>
            </a:r>
            <a:br>
              <a:rPr lang="x-none" sz="3200">
                <a:latin typeface="Arial" pitchFamily="34"/>
                <a:ea typeface="Tahoma" pitchFamily="1"/>
                <a:cs typeface="Tahoma" pitchFamily="34"/>
              </a:rPr>
            </a:br>
            <a:r>
              <a:rPr lang="x-none" sz="3200">
                <a:latin typeface="Arial" pitchFamily="34"/>
                <a:ea typeface="Tahoma" pitchFamily="1"/>
                <a:cs typeface="Tahoma" pitchFamily="34"/>
              </a:rPr>
              <a:t>Analyse a situation and determine tasks...</a:t>
            </a:r>
            <a:br>
              <a:rPr lang="x-none" sz="3200">
                <a:latin typeface="Arial" pitchFamily="34"/>
                <a:ea typeface="Tahoma" pitchFamily="1"/>
                <a:cs typeface="Tahoma" pitchFamily="34"/>
              </a:rPr>
            </a:br>
            <a:r>
              <a:rPr lang="x-none" sz="3200">
                <a:latin typeface="Arial" pitchFamily="34"/>
                <a:ea typeface="Tahoma" pitchFamily="1"/>
                <a:cs typeface="Tahoma" pitchFamily="34"/>
              </a:rPr>
              <a:t>Identify conflicts or problems that make up particular situations...</a:t>
            </a:r>
            <a:br>
              <a:rPr lang="x-none" sz="3200">
                <a:latin typeface="Arial" pitchFamily="34"/>
                <a:ea typeface="Tahoma" pitchFamily="1"/>
                <a:cs typeface="Tahoma" pitchFamily="34"/>
              </a:rPr>
            </a:br>
            <a:r>
              <a:rPr lang="x-none" sz="3200">
                <a:latin typeface="Arial" pitchFamily="34"/>
                <a:ea typeface="Tahoma" pitchFamily="1"/>
                <a:cs typeface="Tahoma" pitchFamily="34"/>
              </a:rPr>
              <a:t>Describe interrelationships among people involved in a situation...</a:t>
            </a:r>
            <a:r>
              <a:rPr lang="en-US" sz="3200">
                <a:latin typeface="Arial" pitchFamily="34"/>
                <a:ea typeface="Tahoma" pitchFamily="1"/>
                <a:cs typeface="Tahoma" pitchFamily="34"/>
              </a:rPr>
              <a:t/>
            </a:r>
            <a:br>
              <a:rPr lang="en-US" sz="3200">
                <a:latin typeface="Arial"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r>
              <a:rPr lang="x-none" sz="3600" b="1">
                <a:latin typeface="Arial Black" pitchFamily="34"/>
                <a:ea typeface="Tahoma" pitchFamily="1"/>
                <a:cs typeface="Tahoma" pitchFamily="34"/>
              </a:rPr>
              <a:t/>
            </a:r>
            <a:br>
              <a:rPr lang="x-none" sz="3600" b="1">
                <a:latin typeface="Arial Black" pitchFamily="34"/>
                <a:ea typeface="Tahoma" pitchFamily="1"/>
                <a:cs typeface="Tahoma" pitchFamily="34"/>
              </a:rPr>
            </a:br>
            <a:endParaRPr lang="x-none" sz="3600" b="1">
              <a:latin typeface="Arial Black" pitchFamily="34"/>
              <a:ea typeface="Tahoma" pitchFamily="1"/>
              <a:cs typeface="Tahoma" pitchFamily="34"/>
            </a:endParaRPr>
          </a:p>
        </p:txBody>
      </p:sp>
      <p:sp>
        <p:nvSpPr>
          <p:cNvPr id="3" name="Content Placeholder 2"/>
          <p:cNvSpPr txBox="1">
            <a:spLocks noGrp="1"/>
          </p:cNvSpPr>
          <p:nvPr>
            <p:ph type="body" idx="4294967295"/>
          </p:nvPr>
        </p:nvSpPr>
        <p:spPr>
          <a:xfrm>
            <a:off x="395640" y="980640"/>
            <a:ext cx="8229240" cy="4968360"/>
          </a:xfrm>
        </p:spPr>
        <p:txBody>
          <a:bodyPr/>
          <a:lstStyle>
            <a:defPPr marL="432000" lvl="0" indent="-324000" algn="l" rtl="0" hangingPunct="1">
              <a:spcBef>
                <a:spcPts val="0"/>
              </a:spcBef>
              <a:spcAft>
                <a:spcPts val="1417"/>
              </a:spcAft>
              <a:buSzPct val="45000"/>
              <a:buFont typeface="StarSymbol"/>
              <a:buNone/>
              <a:defRPr lang="x-none" sz="32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x-none" sz="32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x-none" sz="24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x-none" sz="20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x-none" sz="2000" b="0" i="0" u="none" strike="noStrike" kern="1200" spc="0">
                <a:ln>
                  <a:noFill/>
                </a:ln>
                <a:solidFill>
                  <a:srgbClr val="000000"/>
                </a:solidFill>
                <a:latin typeface="Arial"/>
                <a:ea typeface="Microsoft YaHei" pitchFamily="2"/>
                <a:cs typeface="Mangal" pitchFamily="2"/>
              </a:defRPr>
            </a:lvl9pPr>
          </a:lstStyle>
          <a:p>
            <a:pPr marL="0" lvl="0" indent="0" algn="just">
              <a:spcBef>
                <a:spcPts val="638"/>
              </a:spcBef>
              <a:spcAft>
                <a:spcPts val="0"/>
              </a:spcAft>
              <a:buNone/>
            </a:pPr>
            <a:endParaRPr lang="hr-HR">
              <a:latin typeface="Arial" pitchFamily="34"/>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lgn="just">
              <a:spcBef>
                <a:spcPts val="638"/>
              </a:spcBef>
              <a:spcAft>
                <a:spcPts val="0"/>
              </a:spcAft>
              <a:buNone/>
            </a:pPr>
            <a:endParaRPr lang="hr-HR">
              <a:latin typeface="Arial" pitchFamily="18"/>
              <a:cs typeface="Arial" pitchFamily="32"/>
            </a:endParaRPr>
          </a:p>
          <a:p>
            <a:pPr marL="0" lvl="0" indent="0">
              <a:spcBef>
                <a:spcPts val="638"/>
              </a:spcBef>
              <a:spcAft>
                <a:spcPts val="0"/>
              </a:spcAft>
              <a:buNone/>
            </a:pPr>
            <a:endParaRPr lang="hr-HR">
              <a:latin typeface="Arial" pitchFamily="18"/>
              <a:cs typeface="Arial" pitchFamily="3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efault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TotalTime>
  <Words>199</Words>
  <Application>Microsoft Office PowerPoint</Application>
  <PresentationFormat>On-screen Show (4:3)</PresentationFormat>
  <Paragraphs>101</Paragraphs>
  <Slides>20</Slides>
  <Notes>20</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Default</vt:lpstr>
      <vt:lpstr>Default 1</vt:lpstr>
      <vt:lpstr>Default 2</vt:lpstr>
      <vt:lpstr>PowerPoint Presentation</vt:lpstr>
      <vt:lpstr>PowerPoint Presentation</vt:lpstr>
      <vt:lpstr>PowerPoint Presentation</vt:lpstr>
      <vt:lpstr> - student-centred and autonomous (take more control of learning &amp; processing learned material -  building meaningful experiences in real life and social aspects through selection of critical thinking skills, active training methods, problem solving, decision making etc. - integrated review of the course material (Campaign-based syllabus)</vt:lpstr>
      <vt:lpstr>PowerPoint Presentation</vt:lpstr>
      <vt:lpstr> COGNITIVE &amp; ACTIVE LEARNING ACTIVITIES  KNOWLEDGE Work and study on maps, worksheets... Observe... Define and present items, words... Answer when, who, where questions... Remember facts and terms... Identify examples or details...      </vt:lpstr>
      <vt:lpstr>    COMPREHENSION Paraphrase what was said or seen... Outline/summerise the storyline, guided tour presentation, map of the base/city...  Read information details or reviews... Summerise or report in writing... Present, brief, retell... Describe the most impressive scene...      </vt:lpstr>
      <vt:lpstr>   APPLICATION  Role play situations... Present the events in new forms...  Solve a problem or prove a point... Interview... Discuss... Demonstrate...  Present, brief, retell... Produce promotional items... Predict what would happen if...      </vt:lpstr>
      <vt:lpstr>      ANALYSIS  Compare and contrast... Analyse the causes and effects of some situations...  Analyse a situation and determine tasks... Identify conflicts or problems that make up particular situations... Describe interrelationships among people involved in a situation...       </vt:lpstr>
      <vt:lpstr>      SYNTHESIS   Create a new ending or solution... Make a collage/poster/display... Analyse „what if“ possible situations... Make new versions... Define the conflicts... Video record/provide multimedia...       </vt:lpstr>
      <vt:lpstr>      EVALUATION    Evaluate the given criteria... Provide feedback for peers (eg. fishbowl)... Conduct self-evaluation... Defend your position...        </vt:lpstr>
      <vt:lpstr>      TYPES &amp; EXAMPLES OF  FIELD ACTIVITIES 1. TERRAIN ANALYSIS (FEATURES &amp; ASSESSMENT)  2. TOUR OF THE BASE/CITY  3. VISITS TO SHIPS, PUBLIC PLACES &amp; BUILDINGS (CIVILIAN &amp; MILITARY CONTEXT)        </vt:lpstr>
      <vt:lpstr>      TERRAIN ANALYSIS (COAST, HILLS, FIELDS, CREST etc.)  - Campaign-based syllabus (Terrain features, Describing places, Map reading, Radio procedures, giving directions, CASEVAC etc.) - observing the area (use of maps), indicating and specifying locations - topographic description, briefing, demonstration            </vt:lpstr>
      <vt:lpstr>  - military analysis and assessment – taking into account the constraints of the terrain to perform the missions in order to take tactical choices and to define the role of subordinate units  - radio procedures (reporting incidents, casualties, quick reaction and problem solving, prioritizing – call for MEDEVAC eg.)            </vt:lpstr>
      <vt:lpstr>  TOUR AROUND THE BASE/CITY  - Campaign-based syllabus (People and places on the base, Guided tours, Assault course, Welcoming visitors, Joining instructions etc.) - plans and maps – drawing plans in groups, comparing and contrasting original ones - guided tours – functional skills, interviews with guests, peers, multimedia/visual presentation             </vt:lpstr>
      <vt:lpstr>   - welcoming visitors, official visits (demonstrating, briefing, presenting,showing parts, joining instructions, procedures, protocol, RoE)  -  role play (guests, tourists, official people, hosts...) - writing a summary (report, full description)               </vt:lpstr>
      <vt:lpstr>   PUBLIC PLACES/BUILDINGS/MUSEUMS (eg. Maritime museum)  - Campaign-based syllabus (Military technology, Specifications, Describing and defining etc) - guided tour, presentation, interviews (general, historical information, background stories about ships, equipment etc.)               </vt:lpstr>
      <vt:lpstr> - multimedia (ships, weaponry, underwater, navigational equipment, uniforms, diving suits, flags etc.) - describing and defining objects (shape, material, purpose, properties, comparing and contrasting historical items to modern ones... - describing, dealing with events (eg. historical events, battles, vessels catastrophes....) - creating display posters                 </vt:lpstr>
      <vt:lpstr>  DIFFICULTIES - ideal for intensive courses only (time consuming re preparation phase, visit, post-visit executing activities) - designing materials, no ready made materials - giving appropriate feedback (teacher/peer feedback, common errors sheet, recording...) - evaluation and assessment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COC1</dc:creator>
  <cp:lastModifiedBy>x</cp:lastModifiedBy>
  <cp:revision>106</cp:revision>
  <dcterms:modified xsi:type="dcterms:W3CDTF">2018-10-16T06:33:44Z</dcterms:modified>
</cp:coreProperties>
</file>