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8"/>
  </p:notesMasterIdLst>
  <p:sldIdLst>
    <p:sldId id="305" r:id="rId2"/>
    <p:sldId id="256" r:id="rId3"/>
    <p:sldId id="321" r:id="rId4"/>
    <p:sldId id="322" r:id="rId5"/>
    <p:sldId id="323" r:id="rId6"/>
    <p:sldId id="324" r:id="rId7"/>
    <p:sldId id="325" r:id="rId8"/>
    <p:sldId id="326" r:id="rId9"/>
    <p:sldId id="327" r:id="rId10"/>
    <p:sldId id="310" r:id="rId11"/>
    <p:sldId id="306" r:id="rId12"/>
    <p:sldId id="309" r:id="rId13"/>
    <p:sldId id="311" r:id="rId14"/>
    <p:sldId id="337" r:id="rId15"/>
    <p:sldId id="267" r:id="rId16"/>
    <p:sldId id="268" r:id="rId17"/>
    <p:sldId id="338" r:id="rId18"/>
    <p:sldId id="303" r:id="rId19"/>
    <p:sldId id="332" r:id="rId20"/>
    <p:sldId id="273" r:id="rId21"/>
    <p:sldId id="328" r:id="rId22"/>
    <p:sldId id="304" r:id="rId23"/>
    <p:sldId id="312" r:id="rId24"/>
    <p:sldId id="313" r:id="rId25"/>
    <p:sldId id="317" r:id="rId26"/>
    <p:sldId id="314" r:id="rId27"/>
    <p:sldId id="336" r:id="rId28"/>
    <p:sldId id="334" r:id="rId29"/>
    <p:sldId id="330" r:id="rId30"/>
    <p:sldId id="285" r:id="rId31"/>
    <p:sldId id="318" r:id="rId32"/>
    <p:sldId id="320" r:id="rId33"/>
    <p:sldId id="319" r:id="rId34"/>
    <p:sldId id="331" r:id="rId35"/>
    <p:sldId id="291" r:id="rId36"/>
    <p:sldId id="292" r:id="rId37"/>
    <p:sldId id="293" r:id="rId38"/>
    <p:sldId id="294" r:id="rId39"/>
    <p:sldId id="295" r:id="rId40"/>
    <p:sldId id="296" r:id="rId41"/>
    <p:sldId id="297" r:id="rId42"/>
    <p:sldId id="298" r:id="rId43"/>
    <p:sldId id="299" r:id="rId44"/>
    <p:sldId id="333" r:id="rId45"/>
    <p:sldId id="301" r:id="rId46"/>
    <p:sldId id="335"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2491" autoAdjust="0"/>
  </p:normalViewPr>
  <p:slideViewPr>
    <p:cSldViewPr snapToGrid="0" showGuides="1">
      <p:cViewPr varScale="1">
        <p:scale>
          <a:sx n="54" d="100"/>
          <a:sy n="54" d="100"/>
        </p:scale>
        <p:origin x="180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104C6-3398-4C4A-A8AB-1B4D912B7487}"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n-US"/>
        </a:p>
      </dgm:t>
    </dgm:pt>
    <dgm:pt modelId="{6F1F7C4B-296C-4601-B4A6-16150ECB5318}">
      <dgm:prSet phldrT="[Text]"/>
      <dgm:spPr/>
      <dgm:t>
        <a:bodyPr/>
        <a:lstStyle/>
        <a:p>
          <a:r>
            <a:rPr lang="en-US" dirty="0"/>
            <a:t>Evaluate</a:t>
          </a:r>
        </a:p>
      </dgm:t>
    </dgm:pt>
    <dgm:pt modelId="{30B7876A-B83B-4A5C-8927-5CE280E6ADF6}" type="parTrans" cxnId="{145084B2-A873-47B5-9654-DF88E9B1BBCA}">
      <dgm:prSet/>
      <dgm:spPr/>
      <dgm:t>
        <a:bodyPr/>
        <a:lstStyle/>
        <a:p>
          <a:endParaRPr lang="en-US"/>
        </a:p>
      </dgm:t>
    </dgm:pt>
    <dgm:pt modelId="{862E335C-944D-4F76-A059-D36BC5A7B4EA}" type="sibTrans" cxnId="{145084B2-A873-47B5-9654-DF88E9B1BBCA}">
      <dgm:prSet/>
      <dgm:spPr/>
      <dgm:t>
        <a:bodyPr/>
        <a:lstStyle/>
        <a:p>
          <a:endParaRPr lang="en-US"/>
        </a:p>
      </dgm:t>
    </dgm:pt>
    <dgm:pt modelId="{378983B0-B9EF-46BC-BC94-0074C4E444D0}">
      <dgm:prSet phldrT="[Text]"/>
      <dgm:spPr/>
      <dgm:t>
        <a:bodyPr/>
        <a:lstStyle/>
        <a:p>
          <a:r>
            <a:rPr lang="en-US" dirty="0"/>
            <a:t>Analysis</a:t>
          </a:r>
        </a:p>
      </dgm:t>
    </dgm:pt>
    <dgm:pt modelId="{C09EFC4C-A56A-4C41-B48F-65B4F8BCAE67}" type="parTrans" cxnId="{3BEB1271-F1EC-4674-8E82-7B5D67535E9E}">
      <dgm:prSet/>
      <dgm:spPr/>
      <dgm:t>
        <a:bodyPr/>
        <a:lstStyle/>
        <a:p>
          <a:endParaRPr lang="en-US"/>
        </a:p>
      </dgm:t>
    </dgm:pt>
    <dgm:pt modelId="{58F46373-D0CC-4599-8C5C-9DC60BBD6EBB}" type="sibTrans" cxnId="{3BEB1271-F1EC-4674-8E82-7B5D67535E9E}">
      <dgm:prSet/>
      <dgm:spPr/>
      <dgm:t>
        <a:bodyPr/>
        <a:lstStyle/>
        <a:p>
          <a:endParaRPr lang="en-US"/>
        </a:p>
      </dgm:t>
    </dgm:pt>
    <dgm:pt modelId="{185ED102-AB20-4949-8BE7-B51593AF6DD7}">
      <dgm:prSet phldrT="[Text]"/>
      <dgm:spPr/>
      <dgm:t>
        <a:bodyPr/>
        <a:lstStyle/>
        <a:p>
          <a:r>
            <a:rPr lang="en-US" dirty="0"/>
            <a:t>Design</a:t>
          </a:r>
        </a:p>
      </dgm:t>
    </dgm:pt>
    <dgm:pt modelId="{ABE70620-D9B2-4CC1-88B4-FCAE9EEE317F}" type="parTrans" cxnId="{045DF7FB-171F-4907-B7AD-14DE1519F3A6}">
      <dgm:prSet/>
      <dgm:spPr/>
      <dgm:t>
        <a:bodyPr/>
        <a:lstStyle/>
        <a:p>
          <a:endParaRPr lang="en-US"/>
        </a:p>
      </dgm:t>
    </dgm:pt>
    <dgm:pt modelId="{D79A071D-1CB0-49C4-AC4D-A0CBD37C2672}" type="sibTrans" cxnId="{045DF7FB-171F-4907-B7AD-14DE1519F3A6}">
      <dgm:prSet/>
      <dgm:spPr/>
      <dgm:t>
        <a:bodyPr/>
        <a:lstStyle/>
        <a:p>
          <a:endParaRPr lang="en-US"/>
        </a:p>
      </dgm:t>
    </dgm:pt>
    <dgm:pt modelId="{1B31DA53-B9C7-4232-B4E9-3478237616F6}">
      <dgm:prSet phldrT="[Text]"/>
      <dgm:spPr/>
      <dgm:t>
        <a:bodyPr/>
        <a:lstStyle/>
        <a:p>
          <a:r>
            <a:rPr lang="en-US" dirty="0"/>
            <a:t>Develop</a:t>
          </a:r>
        </a:p>
      </dgm:t>
    </dgm:pt>
    <dgm:pt modelId="{DB9B5098-E6CE-4733-A8D5-8DF5E3C364F0}" type="parTrans" cxnId="{66C7B934-8D11-429D-AC31-CA2DB647DDB9}">
      <dgm:prSet/>
      <dgm:spPr/>
      <dgm:t>
        <a:bodyPr/>
        <a:lstStyle/>
        <a:p>
          <a:endParaRPr lang="en-US"/>
        </a:p>
      </dgm:t>
    </dgm:pt>
    <dgm:pt modelId="{60F0933C-46CB-406D-87A6-F60FA0203148}" type="sibTrans" cxnId="{66C7B934-8D11-429D-AC31-CA2DB647DDB9}">
      <dgm:prSet/>
      <dgm:spPr/>
      <dgm:t>
        <a:bodyPr/>
        <a:lstStyle/>
        <a:p>
          <a:endParaRPr lang="en-US"/>
        </a:p>
      </dgm:t>
    </dgm:pt>
    <dgm:pt modelId="{F454026C-CC43-4257-A60A-075DC7992C47}">
      <dgm:prSet phldrT="[Text]"/>
      <dgm:spPr/>
      <dgm:t>
        <a:bodyPr/>
        <a:lstStyle/>
        <a:p>
          <a:r>
            <a:rPr lang="en-US" dirty="0"/>
            <a:t>Implement</a:t>
          </a:r>
        </a:p>
      </dgm:t>
    </dgm:pt>
    <dgm:pt modelId="{B94F2EE0-23B4-4CE1-8EE9-2BD392574ED5}" type="parTrans" cxnId="{A763C556-F220-4AA8-A22F-896DE2D5DC13}">
      <dgm:prSet/>
      <dgm:spPr/>
      <dgm:t>
        <a:bodyPr/>
        <a:lstStyle/>
        <a:p>
          <a:endParaRPr lang="en-US"/>
        </a:p>
      </dgm:t>
    </dgm:pt>
    <dgm:pt modelId="{026A2C91-6506-4881-AD3A-6D469166634C}" type="sibTrans" cxnId="{A763C556-F220-4AA8-A22F-896DE2D5DC13}">
      <dgm:prSet/>
      <dgm:spPr/>
      <dgm:t>
        <a:bodyPr/>
        <a:lstStyle/>
        <a:p>
          <a:endParaRPr lang="en-US"/>
        </a:p>
      </dgm:t>
    </dgm:pt>
    <dgm:pt modelId="{E7578CC3-A522-42DC-9DA9-E84AD297D8C6}" type="pres">
      <dgm:prSet presAssocID="{D89104C6-3398-4C4A-A8AB-1B4D912B7487}" presName="composite" presStyleCnt="0">
        <dgm:presLayoutVars>
          <dgm:chMax val="1"/>
          <dgm:dir/>
          <dgm:resizeHandles val="exact"/>
        </dgm:presLayoutVars>
      </dgm:prSet>
      <dgm:spPr/>
    </dgm:pt>
    <dgm:pt modelId="{9A117B04-CF3D-404F-B957-A660C7EA1434}" type="pres">
      <dgm:prSet presAssocID="{D89104C6-3398-4C4A-A8AB-1B4D912B7487}" presName="radial" presStyleCnt="0">
        <dgm:presLayoutVars>
          <dgm:animLvl val="ctr"/>
        </dgm:presLayoutVars>
      </dgm:prSet>
      <dgm:spPr/>
    </dgm:pt>
    <dgm:pt modelId="{17B1F61F-5B21-4B4B-8964-28F2B03EA894}" type="pres">
      <dgm:prSet presAssocID="{6F1F7C4B-296C-4601-B4A6-16150ECB5318}" presName="centerShape" presStyleLbl="vennNode1" presStyleIdx="0" presStyleCnt="5" custLinFactNeighborX="-644"/>
      <dgm:spPr/>
    </dgm:pt>
    <dgm:pt modelId="{FD119DFF-0D7D-4D9B-BFA8-4762FD08AF1F}" type="pres">
      <dgm:prSet presAssocID="{378983B0-B9EF-46BC-BC94-0074C4E444D0}" presName="node" presStyleLbl="vennNode1" presStyleIdx="1" presStyleCnt="5">
        <dgm:presLayoutVars>
          <dgm:bulletEnabled val="1"/>
        </dgm:presLayoutVars>
      </dgm:prSet>
      <dgm:spPr/>
    </dgm:pt>
    <dgm:pt modelId="{33C940EF-4DB4-4508-9201-AF7104D24BA5}" type="pres">
      <dgm:prSet presAssocID="{185ED102-AB20-4949-8BE7-B51593AF6DD7}" presName="node" presStyleLbl="vennNode1" presStyleIdx="2" presStyleCnt="5">
        <dgm:presLayoutVars>
          <dgm:bulletEnabled val="1"/>
        </dgm:presLayoutVars>
      </dgm:prSet>
      <dgm:spPr/>
    </dgm:pt>
    <dgm:pt modelId="{6D97975E-2B91-44D3-A0AC-94AAAF0D0A5F}" type="pres">
      <dgm:prSet presAssocID="{1B31DA53-B9C7-4232-B4E9-3478237616F6}" presName="node" presStyleLbl="vennNode1" presStyleIdx="3" presStyleCnt="5">
        <dgm:presLayoutVars>
          <dgm:bulletEnabled val="1"/>
        </dgm:presLayoutVars>
      </dgm:prSet>
      <dgm:spPr/>
    </dgm:pt>
    <dgm:pt modelId="{8728CA24-1B3B-4A1E-A720-D2AD6C18E168}" type="pres">
      <dgm:prSet presAssocID="{F454026C-CC43-4257-A60A-075DC7992C47}" presName="node" presStyleLbl="vennNode1" presStyleIdx="4" presStyleCnt="5">
        <dgm:presLayoutVars>
          <dgm:bulletEnabled val="1"/>
        </dgm:presLayoutVars>
      </dgm:prSet>
      <dgm:spPr/>
    </dgm:pt>
  </dgm:ptLst>
  <dgm:cxnLst>
    <dgm:cxn modelId="{2B8F752D-FFF3-41FB-A1BF-62E37186FC53}" type="presOf" srcId="{378983B0-B9EF-46BC-BC94-0074C4E444D0}" destId="{FD119DFF-0D7D-4D9B-BFA8-4762FD08AF1F}" srcOrd="0" destOrd="0" presId="urn:microsoft.com/office/officeart/2005/8/layout/radial3"/>
    <dgm:cxn modelId="{66C7B934-8D11-429D-AC31-CA2DB647DDB9}" srcId="{6F1F7C4B-296C-4601-B4A6-16150ECB5318}" destId="{1B31DA53-B9C7-4232-B4E9-3478237616F6}" srcOrd="2" destOrd="0" parTransId="{DB9B5098-E6CE-4733-A8D5-8DF5E3C364F0}" sibTransId="{60F0933C-46CB-406D-87A6-F60FA0203148}"/>
    <dgm:cxn modelId="{92038260-A1EC-4E87-94ED-25BB845F107E}" type="presOf" srcId="{1B31DA53-B9C7-4232-B4E9-3478237616F6}" destId="{6D97975E-2B91-44D3-A0AC-94AAAF0D0A5F}" srcOrd="0" destOrd="0" presId="urn:microsoft.com/office/officeart/2005/8/layout/radial3"/>
    <dgm:cxn modelId="{3BEB1271-F1EC-4674-8E82-7B5D67535E9E}" srcId="{6F1F7C4B-296C-4601-B4A6-16150ECB5318}" destId="{378983B0-B9EF-46BC-BC94-0074C4E444D0}" srcOrd="0" destOrd="0" parTransId="{C09EFC4C-A56A-4C41-B48F-65B4F8BCAE67}" sibTransId="{58F46373-D0CC-4599-8C5C-9DC60BBD6EBB}"/>
    <dgm:cxn modelId="{A763C556-F220-4AA8-A22F-896DE2D5DC13}" srcId="{6F1F7C4B-296C-4601-B4A6-16150ECB5318}" destId="{F454026C-CC43-4257-A60A-075DC7992C47}" srcOrd="3" destOrd="0" parTransId="{B94F2EE0-23B4-4CE1-8EE9-2BD392574ED5}" sibTransId="{026A2C91-6506-4881-AD3A-6D469166634C}"/>
    <dgm:cxn modelId="{E5D684AD-8C5D-46F7-A3A4-3A8A9F3D791A}" type="presOf" srcId="{F454026C-CC43-4257-A60A-075DC7992C47}" destId="{8728CA24-1B3B-4A1E-A720-D2AD6C18E168}" srcOrd="0" destOrd="0" presId="urn:microsoft.com/office/officeart/2005/8/layout/radial3"/>
    <dgm:cxn modelId="{145084B2-A873-47B5-9654-DF88E9B1BBCA}" srcId="{D89104C6-3398-4C4A-A8AB-1B4D912B7487}" destId="{6F1F7C4B-296C-4601-B4A6-16150ECB5318}" srcOrd="0" destOrd="0" parTransId="{30B7876A-B83B-4A5C-8927-5CE280E6ADF6}" sibTransId="{862E335C-944D-4F76-A059-D36BC5A7B4EA}"/>
    <dgm:cxn modelId="{39160BCD-AFE7-48F3-878E-56E22085EB8E}" type="presOf" srcId="{185ED102-AB20-4949-8BE7-B51593AF6DD7}" destId="{33C940EF-4DB4-4508-9201-AF7104D24BA5}" srcOrd="0" destOrd="0" presId="urn:microsoft.com/office/officeart/2005/8/layout/radial3"/>
    <dgm:cxn modelId="{C1E507F5-B322-4331-A225-0769EC68AD78}" type="presOf" srcId="{6F1F7C4B-296C-4601-B4A6-16150ECB5318}" destId="{17B1F61F-5B21-4B4B-8964-28F2B03EA894}" srcOrd="0" destOrd="0" presId="urn:microsoft.com/office/officeart/2005/8/layout/radial3"/>
    <dgm:cxn modelId="{045DF7FB-171F-4907-B7AD-14DE1519F3A6}" srcId="{6F1F7C4B-296C-4601-B4A6-16150ECB5318}" destId="{185ED102-AB20-4949-8BE7-B51593AF6DD7}" srcOrd="1" destOrd="0" parTransId="{ABE70620-D9B2-4CC1-88B4-FCAE9EEE317F}" sibTransId="{D79A071D-1CB0-49C4-AC4D-A0CBD37C2672}"/>
    <dgm:cxn modelId="{70C199FE-7A05-4B9F-88DD-B2A588E03912}" type="presOf" srcId="{D89104C6-3398-4C4A-A8AB-1B4D912B7487}" destId="{E7578CC3-A522-42DC-9DA9-E84AD297D8C6}" srcOrd="0" destOrd="0" presId="urn:microsoft.com/office/officeart/2005/8/layout/radial3"/>
    <dgm:cxn modelId="{51B69100-97F0-410B-8EF8-70E1421ABF85}" type="presParOf" srcId="{E7578CC3-A522-42DC-9DA9-E84AD297D8C6}" destId="{9A117B04-CF3D-404F-B957-A660C7EA1434}" srcOrd="0" destOrd="0" presId="urn:microsoft.com/office/officeart/2005/8/layout/radial3"/>
    <dgm:cxn modelId="{0CDDBF88-73C8-49A6-9974-7E450862FBE2}" type="presParOf" srcId="{9A117B04-CF3D-404F-B957-A660C7EA1434}" destId="{17B1F61F-5B21-4B4B-8964-28F2B03EA894}" srcOrd="0" destOrd="0" presId="urn:microsoft.com/office/officeart/2005/8/layout/radial3"/>
    <dgm:cxn modelId="{FD1DC0E1-8380-403E-BC9A-09F38D5D941F}" type="presParOf" srcId="{9A117B04-CF3D-404F-B957-A660C7EA1434}" destId="{FD119DFF-0D7D-4D9B-BFA8-4762FD08AF1F}" srcOrd="1" destOrd="0" presId="urn:microsoft.com/office/officeart/2005/8/layout/radial3"/>
    <dgm:cxn modelId="{497D0939-6C72-4E8C-99FE-255C27650DB5}" type="presParOf" srcId="{9A117B04-CF3D-404F-B957-A660C7EA1434}" destId="{33C940EF-4DB4-4508-9201-AF7104D24BA5}" srcOrd="2" destOrd="0" presId="urn:microsoft.com/office/officeart/2005/8/layout/radial3"/>
    <dgm:cxn modelId="{2A1B18DE-CD41-4994-9C49-C7F3E9B3A263}" type="presParOf" srcId="{9A117B04-CF3D-404F-B957-A660C7EA1434}" destId="{6D97975E-2B91-44D3-A0AC-94AAAF0D0A5F}" srcOrd="3" destOrd="0" presId="urn:microsoft.com/office/officeart/2005/8/layout/radial3"/>
    <dgm:cxn modelId="{6437797B-02C3-4BC7-AA86-DB84695F2ACB}" type="presParOf" srcId="{9A117B04-CF3D-404F-B957-A660C7EA1434}" destId="{8728CA24-1B3B-4A1E-A720-D2AD6C18E16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CFC143-4CDC-4480-A75C-F9EE68355796}" type="doc">
      <dgm:prSet loTypeId="urn:microsoft.com/office/officeart/2005/8/layout/venn1" loCatId="relationship" qsTypeId="urn:microsoft.com/office/officeart/2005/8/quickstyle/3d1" qsCatId="3D" csTypeId="urn:microsoft.com/office/officeart/2005/8/colors/accent2_5" csCatId="accent2" phldr="1"/>
      <dgm:spPr/>
    </dgm:pt>
    <dgm:pt modelId="{A40BB5CE-3352-4F0A-86FC-0E72B527CEC5}">
      <dgm:prSet phldrT="[Text]"/>
      <dgm:spPr/>
      <dgm:t>
        <a:bodyPr/>
        <a:lstStyle/>
        <a:p>
          <a:r>
            <a:rPr lang="en-US" dirty="0"/>
            <a:t>Linguistic Functions</a:t>
          </a:r>
        </a:p>
      </dgm:t>
    </dgm:pt>
    <dgm:pt modelId="{1C22D5F6-8BAB-4ADA-A1DF-07F87A8BE605}" type="parTrans" cxnId="{D7F23913-60BA-41CE-AAB3-D33D2FA22392}">
      <dgm:prSet/>
      <dgm:spPr/>
      <dgm:t>
        <a:bodyPr/>
        <a:lstStyle/>
        <a:p>
          <a:endParaRPr lang="en-US"/>
        </a:p>
      </dgm:t>
    </dgm:pt>
    <dgm:pt modelId="{11680FD6-7D1E-4F8E-80FC-2A7192BAC68E}" type="sibTrans" cxnId="{D7F23913-60BA-41CE-AAB3-D33D2FA22392}">
      <dgm:prSet/>
      <dgm:spPr/>
      <dgm:t>
        <a:bodyPr/>
        <a:lstStyle/>
        <a:p>
          <a:endParaRPr lang="en-US"/>
        </a:p>
      </dgm:t>
    </dgm:pt>
    <dgm:pt modelId="{7FB6F065-3FD8-43CA-B8E1-18E90B209A95}">
      <dgm:prSet phldrT="[Text]"/>
      <dgm:spPr/>
      <dgm:t>
        <a:bodyPr/>
        <a:lstStyle/>
        <a:p>
          <a:r>
            <a:rPr lang="en-US" dirty="0"/>
            <a:t>Mission Content</a:t>
          </a:r>
        </a:p>
      </dgm:t>
    </dgm:pt>
    <dgm:pt modelId="{659E20F5-30FC-4015-A2A0-89E06A02341A}" type="parTrans" cxnId="{7374525E-25A7-4836-82AC-7C1F62300531}">
      <dgm:prSet/>
      <dgm:spPr/>
      <dgm:t>
        <a:bodyPr/>
        <a:lstStyle/>
        <a:p>
          <a:endParaRPr lang="en-US"/>
        </a:p>
      </dgm:t>
    </dgm:pt>
    <dgm:pt modelId="{FC9DBA9B-3B2D-4912-8AE9-000CF4C09652}" type="sibTrans" cxnId="{7374525E-25A7-4836-82AC-7C1F62300531}">
      <dgm:prSet/>
      <dgm:spPr/>
      <dgm:t>
        <a:bodyPr/>
        <a:lstStyle/>
        <a:p>
          <a:endParaRPr lang="en-US"/>
        </a:p>
      </dgm:t>
    </dgm:pt>
    <dgm:pt modelId="{B006B3CC-68F0-44D8-8E6F-A583DF089FB6}">
      <dgm:prSet phldrT="[Text]"/>
      <dgm:spPr/>
      <dgm:t>
        <a:bodyPr/>
        <a:lstStyle/>
        <a:p>
          <a:pPr algn="ctr"/>
          <a:r>
            <a:rPr lang="en-US" dirty="0"/>
            <a:t>General Content</a:t>
          </a:r>
        </a:p>
      </dgm:t>
    </dgm:pt>
    <dgm:pt modelId="{8A6A4516-C7A3-4345-902B-07A2F514252D}" type="parTrans" cxnId="{BF55EAC6-C028-49AE-A38B-8CD17C05B0F8}">
      <dgm:prSet/>
      <dgm:spPr/>
      <dgm:t>
        <a:bodyPr/>
        <a:lstStyle/>
        <a:p>
          <a:endParaRPr lang="en-US"/>
        </a:p>
      </dgm:t>
    </dgm:pt>
    <dgm:pt modelId="{00F09FDC-B718-4AF3-8696-3CEC27460A92}" type="sibTrans" cxnId="{BF55EAC6-C028-49AE-A38B-8CD17C05B0F8}">
      <dgm:prSet/>
      <dgm:spPr/>
      <dgm:t>
        <a:bodyPr/>
        <a:lstStyle/>
        <a:p>
          <a:endParaRPr lang="en-US"/>
        </a:p>
      </dgm:t>
    </dgm:pt>
    <dgm:pt modelId="{0127BEFD-FC68-4189-88F8-CB374282752F}" type="pres">
      <dgm:prSet presAssocID="{30CFC143-4CDC-4480-A75C-F9EE68355796}" presName="compositeShape" presStyleCnt="0">
        <dgm:presLayoutVars>
          <dgm:chMax val="7"/>
          <dgm:dir/>
          <dgm:resizeHandles val="exact"/>
        </dgm:presLayoutVars>
      </dgm:prSet>
      <dgm:spPr/>
    </dgm:pt>
    <dgm:pt modelId="{96A6A366-3BBE-4D0B-AD71-2FE5E250BE26}" type="pres">
      <dgm:prSet presAssocID="{A40BB5CE-3352-4F0A-86FC-0E72B527CEC5}" presName="circ1" presStyleLbl="vennNode1" presStyleIdx="0" presStyleCnt="3"/>
      <dgm:spPr/>
    </dgm:pt>
    <dgm:pt modelId="{99F9D148-CFAA-4359-8D6E-49D1D5D3914E}" type="pres">
      <dgm:prSet presAssocID="{A40BB5CE-3352-4F0A-86FC-0E72B527CEC5}" presName="circ1Tx" presStyleLbl="revTx" presStyleIdx="0" presStyleCnt="0">
        <dgm:presLayoutVars>
          <dgm:chMax val="0"/>
          <dgm:chPref val="0"/>
          <dgm:bulletEnabled val="1"/>
        </dgm:presLayoutVars>
      </dgm:prSet>
      <dgm:spPr/>
    </dgm:pt>
    <dgm:pt modelId="{6315093D-D91A-4627-A173-A84A18B85E05}" type="pres">
      <dgm:prSet presAssocID="{7FB6F065-3FD8-43CA-B8E1-18E90B209A95}" presName="circ2" presStyleLbl="vennNode1" presStyleIdx="1" presStyleCnt="3"/>
      <dgm:spPr/>
    </dgm:pt>
    <dgm:pt modelId="{BCCC41FE-DF63-49B6-A860-4A54C3DBE001}" type="pres">
      <dgm:prSet presAssocID="{7FB6F065-3FD8-43CA-B8E1-18E90B209A95}" presName="circ2Tx" presStyleLbl="revTx" presStyleIdx="0" presStyleCnt="0">
        <dgm:presLayoutVars>
          <dgm:chMax val="0"/>
          <dgm:chPref val="0"/>
          <dgm:bulletEnabled val="1"/>
        </dgm:presLayoutVars>
      </dgm:prSet>
      <dgm:spPr/>
    </dgm:pt>
    <dgm:pt modelId="{0A274978-D84F-40DD-88FF-A0E96BCAA1F5}" type="pres">
      <dgm:prSet presAssocID="{B006B3CC-68F0-44D8-8E6F-A583DF089FB6}" presName="circ3" presStyleLbl="vennNode1" presStyleIdx="2" presStyleCnt="3"/>
      <dgm:spPr/>
    </dgm:pt>
    <dgm:pt modelId="{97C22972-9B44-4305-963B-BFA5951717D3}" type="pres">
      <dgm:prSet presAssocID="{B006B3CC-68F0-44D8-8E6F-A583DF089FB6}" presName="circ3Tx" presStyleLbl="revTx" presStyleIdx="0" presStyleCnt="0">
        <dgm:presLayoutVars>
          <dgm:chMax val="0"/>
          <dgm:chPref val="0"/>
          <dgm:bulletEnabled val="1"/>
        </dgm:presLayoutVars>
      </dgm:prSet>
      <dgm:spPr/>
    </dgm:pt>
  </dgm:ptLst>
  <dgm:cxnLst>
    <dgm:cxn modelId="{D7F23913-60BA-41CE-AAB3-D33D2FA22392}" srcId="{30CFC143-4CDC-4480-A75C-F9EE68355796}" destId="{A40BB5CE-3352-4F0A-86FC-0E72B527CEC5}" srcOrd="0" destOrd="0" parTransId="{1C22D5F6-8BAB-4ADA-A1DF-07F87A8BE605}" sibTransId="{11680FD6-7D1E-4F8E-80FC-2A7192BAC68E}"/>
    <dgm:cxn modelId="{EB41C617-F859-4C1B-A791-FB8C78C7AE3D}" type="presOf" srcId="{B006B3CC-68F0-44D8-8E6F-A583DF089FB6}" destId="{0A274978-D84F-40DD-88FF-A0E96BCAA1F5}" srcOrd="0" destOrd="0" presId="urn:microsoft.com/office/officeart/2005/8/layout/venn1"/>
    <dgm:cxn modelId="{7374525E-25A7-4836-82AC-7C1F62300531}" srcId="{30CFC143-4CDC-4480-A75C-F9EE68355796}" destId="{7FB6F065-3FD8-43CA-B8E1-18E90B209A95}" srcOrd="1" destOrd="0" parTransId="{659E20F5-30FC-4015-A2A0-89E06A02341A}" sibTransId="{FC9DBA9B-3B2D-4912-8AE9-000CF4C09652}"/>
    <dgm:cxn modelId="{A345694B-060E-42BA-8273-16B73695466C}" type="presOf" srcId="{A40BB5CE-3352-4F0A-86FC-0E72B527CEC5}" destId="{99F9D148-CFAA-4359-8D6E-49D1D5D3914E}" srcOrd="1" destOrd="0" presId="urn:microsoft.com/office/officeart/2005/8/layout/venn1"/>
    <dgm:cxn modelId="{DC11874F-763B-4B06-8681-33424890D66F}" type="presOf" srcId="{7FB6F065-3FD8-43CA-B8E1-18E90B209A95}" destId="{BCCC41FE-DF63-49B6-A860-4A54C3DBE001}" srcOrd="1" destOrd="0" presId="urn:microsoft.com/office/officeart/2005/8/layout/venn1"/>
    <dgm:cxn modelId="{E6A2F898-DC81-4B6F-AD3D-342660226F75}" type="presOf" srcId="{A40BB5CE-3352-4F0A-86FC-0E72B527CEC5}" destId="{96A6A366-3BBE-4D0B-AD71-2FE5E250BE26}" srcOrd="0" destOrd="0" presId="urn:microsoft.com/office/officeart/2005/8/layout/venn1"/>
    <dgm:cxn modelId="{1DBE58B8-8085-4F42-B18A-4434FAF16451}" type="presOf" srcId="{30CFC143-4CDC-4480-A75C-F9EE68355796}" destId="{0127BEFD-FC68-4189-88F8-CB374282752F}" srcOrd="0" destOrd="0" presId="urn:microsoft.com/office/officeart/2005/8/layout/venn1"/>
    <dgm:cxn modelId="{8F303CBA-020D-4C83-9A04-952729465E86}" type="presOf" srcId="{7FB6F065-3FD8-43CA-B8E1-18E90B209A95}" destId="{6315093D-D91A-4627-A173-A84A18B85E05}" srcOrd="0" destOrd="0" presId="urn:microsoft.com/office/officeart/2005/8/layout/venn1"/>
    <dgm:cxn modelId="{BF55EAC6-C028-49AE-A38B-8CD17C05B0F8}" srcId="{30CFC143-4CDC-4480-A75C-F9EE68355796}" destId="{B006B3CC-68F0-44D8-8E6F-A583DF089FB6}" srcOrd="2" destOrd="0" parTransId="{8A6A4516-C7A3-4345-902B-07A2F514252D}" sibTransId="{00F09FDC-B718-4AF3-8696-3CEC27460A92}"/>
    <dgm:cxn modelId="{E3B47DF6-1421-4D1F-84A2-A10EA24F734F}" type="presOf" srcId="{B006B3CC-68F0-44D8-8E6F-A583DF089FB6}" destId="{97C22972-9B44-4305-963B-BFA5951717D3}" srcOrd="1" destOrd="0" presId="urn:microsoft.com/office/officeart/2005/8/layout/venn1"/>
    <dgm:cxn modelId="{CFA1EC8D-DC2B-4721-AB87-E93F505AD6C4}" type="presParOf" srcId="{0127BEFD-FC68-4189-88F8-CB374282752F}" destId="{96A6A366-3BBE-4D0B-AD71-2FE5E250BE26}" srcOrd="0" destOrd="0" presId="urn:microsoft.com/office/officeart/2005/8/layout/venn1"/>
    <dgm:cxn modelId="{9A4B8A0A-CDBB-452B-AC3A-5683A4104814}" type="presParOf" srcId="{0127BEFD-FC68-4189-88F8-CB374282752F}" destId="{99F9D148-CFAA-4359-8D6E-49D1D5D3914E}" srcOrd="1" destOrd="0" presId="urn:microsoft.com/office/officeart/2005/8/layout/venn1"/>
    <dgm:cxn modelId="{4DE1C08E-33E1-4205-9475-3AAE2F84571E}" type="presParOf" srcId="{0127BEFD-FC68-4189-88F8-CB374282752F}" destId="{6315093D-D91A-4627-A173-A84A18B85E05}" srcOrd="2" destOrd="0" presId="urn:microsoft.com/office/officeart/2005/8/layout/venn1"/>
    <dgm:cxn modelId="{3EC487F1-EBC6-44F4-8ED1-092BC77CEC66}" type="presParOf" srcId="{0127BEFD-FC68-4189-88F8-CB374282752F}" destId="{BCCC41FE-DF63-49B6-A860-4A54C3DBE001}" srcOrd="3" destOrd="0" presId="urn:microsoft.com/office/officeart/2005/8/layout/venn1"/>
    <dgm:cxn modelId="{4AAC6B5D-02BD-497D-845B-893038D5037B}" type="presParOf" srcId="{0127BEFD-FC68-4189-88F8-CB374282752F}" destId="{0A274978-D84F-40DD-88FF-A0E96BCAA1F5}" srcOrd="4" destOrd="0" presId="urn:microsoft.com/office/officeart/2005/8/layout/venn1"/>
    <dgm:cxn modelId="{6F7735FD-252D-4360-80B4-78B1C84FD35C}" type="presParOf" srcId="{0127BEFD-FC68-4189-88F8-CB374282752F}" destId="{97C22972-9B44-4305-963B-BFA5951717D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CFC143-4CDC-4480-A75C-F9EE68355796}" type="doc">
      <dgm:prSet loTypeId="urn:microsoft.com/office/officeart/2005/8/layout/venn1" loCatId="relationship" qsTypeId="urn:microsoft.com/office/officeart/2005/8/quickstyle/3d1" qsCatId="3D" csTypeId="urn:microsoft.com/office/officeart/2005/8/colors/colorful1" csCatId="colorful" phldr="1"/>
      <dgm:spPr/>
    </dgm:pt>
    <dgm:pt modelId="{A40BB5CE-3352-4F0A-86FC-0E72B527CEC5}">
      <dgm:prSet phldrT="[Text]" custT="1"/>
      <dgm:spPr/>
      <dgm:t>
        <a:bodyPr/>
        <a:lstStyle/>
        <a:p>
          <a:r>
            <a:rPr lang="en-US" sz="2400" dirty="0"/>
            <a:t>Navy</a:t>
          </a:r>
        </a:p>
      </dgm:t>
    </dgm:pt>
    <dgm:pt modelId="{1C22D5F6-8BAB-4ADA-A1DF-07F87A8BE605}" type="parTrans" cxnId="{D7F23913-60BA-41CE-AAB3-D33D2FA22392}">
      <dgm:prSet/>
      <dgm:spPr/>
      <dgm:t>
        <a:bodyPr/>
        <a:lstStyle/>
        <a:p>
          <a:endParaRPr lang="en-US"/>
        </a:p>
      </dgm:t>
    </dgm:pt>
    <dgm:pt modelId="{11680FD6-7D1E-4F8E-80FC-2A7192BAC68E}" type="sibTrans" cxnId="{D7F23913-60BA-41CE-AAB3-D33D2FA22392}">
      <dgm:prSet/>
      <dgm:spPr/>
      <dgm:t>
        <a:bodyPr/>
        <a:lstStyle/>
        <a:p>
          <a:endParaRPr lang="en-US"/>
        </a:p>
      </dgm:t>
    </dgm:pt>
    <dgm:pt modelId="{7FB6F065-3FD8-43CA-B8E1-18E90B209A95}">
      <dgm:prSet phldrT="[Text]" custT="1"/>
      <dgm:spPr/>
      <dgm:t>
        <a:bodyPr/>
        <a:lstStyle/>
        <a:p>
          <a:r>
            <a:rPr lang="en-US" sz="2400" dirty="0"/>
            <a:t>Army</a:t>
          </a:r>
        </a:p>
      </dgm:t>
    </dgm:pt>
    <dgm:pt modelId="{659E20F5-30FC-4015-A2A0-89E06A02341A}" type="parTrans" cxnId="{7374525E-25A7-4836-82AC-7C1F62300531}">
      <dgm:prSet/>
      <dgm:spPr/>
      <dgm:t>
        <a:bodyPr/>
        <a:lstStyle/>
        <a:p>
          <a:endParaRPr lang="en-US"/>
        </a:p>
      </dgm:t>
    </dgm:pt>
    <dgm:pt modelId="{FC9DBA9B-3B2D-4912-8AE9-000CF4C09652}" type="sibTrans" cxnId="{7374525E-25A7-4836-82AC-7C1F62300531}">
      <dgm:prSet/>
      <dgm:spPr/>
      <dgm:t>
        <a:bodyPr/>
        <a:lstStyle/>
        <a:p>
          <a:endParaRPr lang="en-US"/>
        </a:p>
      </dgm:t>
    </dgm:pt>
    <dgm:pt modelId="{B006B3CC-68F0-44D8-8E6F-A583DF089FB6}">
      <dgm:prSet phldrT="[Text]" custT="1"/>
      <dgm:spPr/>
      <dgm:t>
        <a:bodyPr/>
        <a:lstStyle/>
        <a:p>
          <a:pPr algn="ctr"/>
          <a:r>
            <a:rPr lang="en-US" sz="2400" dirty="0"/>
            <a:t>Air Force</a:t>
          </a:r>
        </a:p>
      </dgm:t>
    </dgm:pt>
    <dgm:pt modelId="{8A6A4516-C7A3-4345-902B-07A2F514252D}" type="parTrans" cxnId="{BF55EAC6-C028-49AE-A38B-8CD17C05B0F8}">
      <dgm:prSet/>
      <dgm:spPr/>
      <dgm:t>
        <a:bodyPr/>
        <a:lstStyle/>
        <a:p>
          <a:endParaRPr lang="en-US"/>
        </a:p>
      </dgm:t>
    </dgm:pt>
    <dgm:pt modelId="{00F09FDC-B718-4AF3-8696-3CEC27460A92}" type="sibTrans" cxnId="{BF55EAC6-C028-49AE-A38B-8CD17C05B0F8}">
      <dgm:prSet/>
      <dgm:spPr/>
      <dgm:t>
        <a:bodyPr/>
        <a:lstStyle/>
        <a:p>
          <a:endParaRPr lang="en-US"/>
        </a:p>
      </dgm:t>
    </dgm:pt>
    <dgm:pt modelId="{253D026D-E1EE-4E41-A598-1C1E400278C2}">
      <dgm:prSet phldrT="[Text]" custT="1"/>
      <dgm:spPr/>
      <dgm:t>
        <a:bodyPr anchor="ctr" anchorCtr="0"/>
        <a:lstStyle/>
        <a:p>
          <a:pPr algn="ctr"/>
          <a:r>
            <a:rPr lang="en-US" sz="2000" dirty="0"/>
            <a:t>USMC</a:t>
          </a:r>
        </a:p>
      </dgm:t>
    </dgm:pt>
    <dgm:pt modelId="{91A9F43B-1837-4410-9285-83BE17EAC9D3}" type="parTrans" cxnId="{17A8B57C-97A8-428B-919D-AAA2BE51037F}">
      <dgm:prSet/>
      <dgm:spPr/>
      <dgm:t>
        <a:bodyPr/>
        <a:lstStyle/>
        <a:p>
          <a:endParaRPr lang="en-US"/>
        </a:p>
      </dgm:t>
    </dgm:pt>
    <dgm:pt modelId="{5E9BFEE2-B9CE-4E36-B032-4979259F6373}" type="sibTrans" cxnId="{17A8B57C-97A8-428B-919D-AAA2BE51037F}">
      <dgm:prSet/>
      <dgm:spPr/>
      <dgm:t>
        <a:bodyPr/>
        <a:lstStyle/>
        <a:p>
          <a:endParaRPr lang="en-US"/>
        </a:p>
      </dgm:t>
    </dgm:pt>
    <dgm:pt modelId="{0127BEFD-FC68-4189-88F8-CB374282752F}" type="pres">
      <dgm:prSet presAssocID="{30CFC143-4CDC-4480-A75C-F9EE68355796}" presName="compositeShape" presStyleCnt="0">
        <dgm:presLayoutVars>
          <dgm:chMax val="7"/>
          <dgm:dir/>
          <dgm:resizeHandles val="exact"/>
        </dgm:presLayoutVars>
      </dgm:prSet>
      <dgm:spPr/>
    </dgm:pt>
    <dgm:pt modelId="{96A6A366-3BBE-4D0B-AD71-2FE5E250BE26}" type="pres">
      <dgm:prSet presAssocID="{A40BB5CE-3352-4F0A-86FC-0E72B527CEC5}" presName="circ1" presStyleLbl="vennNode1" presStyleIdx="0" presStyleCnt="4" custLinFactNeighborX="21072" custLinFactNeighborY="-1634"/>
      <dgm:spPr/>
    </dgm:pt>
    <dgm:pt modelId="{99F9D148-CFAA-4359-8D6E-49D1D5D3914E}" type="pres">
      <dgm:prSet presAssocID="{A40BB5CE-3352-4F0A-86FC-0E72B527CEC5}" presName="circ1Tx" presStyleLbl="revTx" presStyleIdx="0" presStyleCnt="0">
        <dgm:presLayoutVars>
          <dgm:chMax val="0"/>
          <dgm:chPref val="0"/>
          <dgm:bulletEnabled val="1"/>
        </dgm:presLayoutVars>
      </dgm:prSet>
      <dgm:spPr/>
    </dgm:pt>
    <dgm:pt modelId="{6315093D-D91A-4627-A173-A84A18B85E05}" type="pres">
      <dgm:prSet presAssocID="{7FB6F065-3FD8-43CA-B8E1-18E90B209A95}" presName="circ2" presStyleLbl="vennNode1" presStyleIdx="1" presStyleCnt="4" custLinFactNeighborX="-23153" custLinFactNeighborY="-10968"/>
      <dgm:spPr/>
    </dgm:pt>
    <dgm:pt modelId="{BCCC41FE-DF63-49B6-A860-4A54C3DBE001}" type="pres">
      <dgm:prSet presAssocID="{7FB6F065-3FD8-43CA-B8E1-18E90B209A95}" presName="circ2Tx" presStyleLbl="revTx" presStyleIdx="0" presStyleCnt="0">
        <dgm:presLayoutVars>
          <dgm:chMax val="0"/>
          <dgm:chPref val="0"/>
          <dgm:bulletEnabled val="1"/>
        </dgm:presLayoutVars>
      </dgm:prSet>
      <dgm:spPr/>
    </dgm:pt>
    <dgm:pt modelId="{0A274978-D84F-40DD-88FF-A0E96BCAA1F5}" type="pres">
      <dgm:prSet presAssocID="{B006B3CC-68F0-44D8-8E6F-A583DF089FB6}" presName="circ3" presStyleLbl="vennNode1" presStyleIdx="2" presStyleCnt="4" custLinFactNeighborX="-11835" custLinFactNeighborY="-8180"/>
      <dgm:spPr/>
    </dgm:pt>
    <dgm:pt modelId="{97C22972-9B44-4305-963B-BFA5951717D3}" type="pres">
      <dgm:prSet presAssocID="{B006B3CC-68F0-44D8-8E6F-A583DF089FB6}" presName="circ3Tx" presStyleLbl="revTx" presStyleIdx="0" presStyleCnt="0">
        <dgm:presLayoutVars>
          <dgm:chMax val="0"/>
          <dgm:chPref val="0"/>
          <dgm:bulletEnabled val="1"/>
        </dgm:presLayoutVars>
      </dgm:prSet>
      <dgm:spPr/>
    </dgm:pt>
    <dgm:pt modelId="{95128EA3-D54F-48D0-9909-AA56FD22B841}" type="pres">
      <dgm:prSet presAssocID="{253D026D-E1EE-4E41-A598-1C1E400278C2}" presName="circ4" presStyleLbl="vennNode1" presStyleIdx="3" presStyleCnt="4" custLinFactNeighborX="25399" custLinFactNeighborY="-34093"/>
      <dgm:spPr/>
    </dgm:pt>
    <dgm:pt modelId="{0FC5F837-07DA-445C-B888-A65BD4A9BC68}" type="pres">
      <dgm:prSet presAssocID="{253D026D-E1EE-4E41-A598-1C1E400278C2}" presName="circ4Tx" presStyleLbl="revTx" presStyleIdx="0" presStyleCnt="0">
        <dgm:presLayoutVars>
          <dgm:chMax val="0"/>
          <dgm:chPref val="0"/>
          <dgm:bulletEnabled val="1"/>
        </dgm:presLayoutVars>
      </dgm:prSet>
      <dgm:spPr/>
    </dgm:pt>
  </dgm:ptLst>
  <dgm:cxnLst>
    <dgm:cxn modelId="{D7F23913-60BA-41CE-AAB3-D33D2FA22392}" srcId="{30CFC143-4CDC-4480-A75C-F9EE68355796}" destId="{A40BB5CE-3352-4F0A-86FC-0E72B527CEC5}" srcOrd="0" destOrd="0" parTransId="{1C22D5F6-8BAB-4ADA-A1DF-07F87A8BE605}" sibTransId="{11680FD6-7D1E-4F8E-80FC-2A7192BAC68E}"/>
    <dgm:cxn modelId="{EB41C617-F859-4C1B-A791-FB8C78C7AE3D}" type="presOf" srcId="{B006B3CC-68F0-44D8-8E6F-A583DF089FB6}" destId="{0A274978-D84F-40DD-88FF-A0E96BCAA1F5}" srcOrd="0" destOrd="0" presId="urn:microsoft.com/office/officeart/2005/8/layout/venn1"/>
    <dgm:cxn modelId="{7374525E-25A7-4836-82AC-7C1F62300531}" srcId="{30CFC143-4CDC-4480-A75C-F9EE68355796}" destId="{7FB6F065-3FD8-43CA-B8E1-18E90B209A95}" srcOrd="1" destOrd="0" parTransId="{659E20F5-30FC-4015-A2A0-89E06A02341A}" sibTransId="{FC9DBA9B-3B2D-4912-8AE9-000CF4C09652}"/>
    <dgm:cxn modelId="{D9A09644-FE33-4234-88B9-9A93F0B30702}" type="presOf" srcId="{253D026D-E1EE-4E41-A598-1C1E400278C2}" destId="{95128EA3-D54F-48D0-9909-AA56FD22B841}" srcOrd="0" destOrd="0" presId="urn:microsoft.com/office/officeart/2005/8/layout/venn1"/>
    <dgm:cxn modelId="{A345694B-060E-42BA-8273-16B73695466C}" type="presOf" srcId="{A40BB5CE-3352-4F0A-86FC-0E72B527CEC5}" destId="{99F9D148-CFAA-4359-8D6E-49D1D5D3914E}" srcOrd="1" destOrd="0" presId="urn:microsoft.com/office/officeart/2005/8/layout/venn1"/>
    <dgm:cxn modelId="{DC11874F-763B-4B06-8681-33424890D66F}" type="presOf" srcId="{7FB6F065-3FD8-43CA-B8E1-18E90B209A95}" destId="{BCCC41FE-DF63-49B6-A860-4A54C3DBE001}" srcOrd="1" destOrd="0" presId="urn:microsoft.com/office/officeart/2005/8/layout/venn1"/>
    <dgm:cxn modelId="{17A8B57C-97A8-428B-919D-AAA2BE51037F}" srcId="{30CFC143-4CDC-4480-A75C-F9EE68355796}" destId="{253D026D-E1EE-4E41-A598-1C1E400278C2}" srcOrd="3" destOrd="0" parTransId="{91A9F43B-1837-4410-9285-83BE17EAC9D3}" sibTransId="{5E9BFEE2-B9CE-4E36-B032-4979259F6373}"/>
    <dgm:cxn modelId="{FC6F998E-61E2-490D-BD04-AF2678DBD236}" type="presOf" srcId="{253D026D-E1EE-4E41-A598-1C1E400278C2}" destId="{0FC5F837-07DA-445C-B888-A65BD4A9BC68}" srcOrd="1" destOrd="0" presId="urn:microsoft.com/office/officeart/2005/8/layout/venn1"/>
    <dgm:cxn modelId="{E6A2F898-DC81-4B6F-AD3D-342660226F75}" type="presOf" srcId="{A40BB5CE-3352-4F0A-86FC-0E72B527CEC5}" destId="{96A6A366-3BBE-4D0B-AD71-2FE5E250BE26}" srcOrd="0" destOrd="0" presId="urn:microsoft.com/office/officeart/2005/8/layout/venn1"/>
    <dgm:cxn modelId="{1DBE58B8-8085-4F42-B18A-4434FAF16451}" type="presOf" srcId="{30CFC143-4CDC-4480-A75C-F9EE68355796}" destId="{0127BEFD-FC68-4189-88F8-CB374282752F}" srcOrd="0" destOrd="0" presId="urn:microsoft.com/office/officeart/2005/8/layout/venn1"/>
    <dgm:cxn modelId="{8F303CBA-020D-4C83-9A04-952729465E86}" type="presOf" srcId="{7FB6F065-3FD8-43CA-B8E1-18E90B209A95}" destId="{6315093D-D91A-4627-A173-A84A18B85E05}" srcOrd="0" destOrd="0" presId="urn:microsoft.com/office/officeart/2005/8/layout/venn1"/>
    <dgm:cxn modelId="{BF55EAC6-C028-49AE-A38B-8CD17C05B0F8}" srcId="{30CFC143-4CDC-4480-A75C-F9EE68355796}" destId="{B006B3CC-68F0-44D8-8E6F-A583DF089FB6}" srcOrd="2" destOrd="0" parTransId="{8A6A4516-C7A3-4345-902B-07A2F514252D}" sibTransId="{00F09FDC-B718-4AF3-8696-3CEC27460A92}"/>
    <dgm:cxn modelId="{E3B47DF6-1421-4D1F-84A2-A10EA24F734F}" type="presOf" srcId="{B006B3CC-68F0-44D8-8E6F-A583DF089FB6}" destId="{97C22972-9B44-4305-963B-BFA5951717D3}" srcOrd="1" destOrd="0" presId="urn:microsoft.com/office/officeart/2005/8/layout/venn1"/>
    <dgm:cxn modelId="{CFA1EC8D-DC2B-4721-AB87-E93F505AD6C4}" type="presParOf" srcId="{0127BEFD-FC68-4189-88F8-CB374282752F}" destId="{96A6A366-3BBE-4D0B-AD71-2FE5E250BE26}" srcOrd="0" destOrd="0" presId="urn:microsoft.com/office/officeart/2005/8/layout/venn1"/>
    <dgm:cxn modelId="{9A4B8A0A-CDBB-452B-AC3A-5683A4104814}" type="presParOf" srcId="{0127BEFD-FC68-4189-88F8-CB374282752F}" destId="{99F9D148-CFAA-4359-8D6E-49D1D5D3914E}" srcOrd="1" destOrd="0" presId="urn:microsoft.com/office/officeart/2005/8/layout/venn1"/>
    <dgm:cxn modelId="{4DE1C08E-33E1-4205-9475-3AAE2F84571E}" type="presParOf" srcId="{0127BEFD-FC68-4189-88F8-CB374282752F}" destId="{6315093D-D91A-4627-A173-A84A18B85E05}" srcOrd="2" destOrd="0" presId="urn:microsoft.com/office/officeart/2005/8/layout/venn1"/>
    <dgm:cxn modelId="{3EC487F1-EBC6-44F4-8ED1-092BC77CEC66}" type="presParOf" srcId="{0127BEFD-FC68-4189-88F8-CB374282752F}" destId="{BCCC41FE-DF63-49B6-A860-4A54C3DBE001}" srcOrd="3" destOrd="0" presId="urn:microsoft.com/office/officeart/2005/8/layout/venn1"/>
    <dgm:cxn modelId="{4AAC6B5D-02BD-497D-845B-893038D5037B}" type="presParOf" srcId="{0127BEFD-FC68-4189-88F8-CB374282752F}" destId="{0A274978-D84F-40DD-88FF-A0E96BCAA1F5}" srcOrd="4" destOrd="0" presId="urn:microsoft.com/office/officeart/2005/8/layout/venn1"/>
    <dgm:cxn modelId="{6F7735FD-252D-4360-80B4-78B1C84FD35C}" type="presParOf" srcId="{0127BEFD-FC68-4189-88F8-CB374282752F}" destId="{97C22972-9B44-4305-963B-BFA5951717D3}" srcOrd="5" destOrd="0" presId="urn:microsoft.com/office/officeart/2005/8/layout/venn1"/>
    <dgm:cxn modelId="{D480E740-BC5B-480F-B4BC-A3CCCB5F51C8}" type="presParOf" srcId="{0127BEFD-FC68-4189-88F8-CB374282752F}" destId="{95128EA3-D54F-48D0-9909-AA56FD22B841}" srcOrd="6" destOrd="0" presId="urn:microsoft.com/office/officeart/2005/8/layout/venn1"/>
    <dgm:cxn modelId="{5BBDE739-6D49-4CC2-A4EF-8D8A4FE50671}" type="presParOf" srcId="{0127BEFD-FC68-4189-88F8-CB374282752F}" destId="{0FC5F837-07DA-445C-B888-A65BD4A9BC6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104C6-3398-4C4A-A8AB-1B4D912B7487}"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n-US"/>
        </a:p>
      </dgm:t>
    </dgm:pt>
    <dgm:pt modelId="{6F1F7C4B-296C-4601-B4A6-16150ECB5318}">
      <dgm:prSet phldrT="[Text]"/>
      <dgm:spPr/>
      <dgm:t>
        <a:bodyPr/>
        <a:lstStyle/>
        <a:p>
          <a:r>
            <a:rPr lang="en-US" dirty="0"/>
            <a:t>Evaluate</a:t>
          </a:r>
        </a:p>
      </dgm:t>
    </dgm:pt>
    <dgm:pt modelId="{30B7876A-B83B-4A5C-8927-5CE280E6ADF6}" type="parTrans" cxnId="{145084B2-A873-47B5-9654-DF88E9B1BBCA}">
      <dgm:prSet/>
      <dgm:spPr/>
      <dgm:t>
        <a:bodyPr/>
        <a:lstStyle/>
        <a:p>
          <a:endParaRPr lang="en-US"/>
        </a:p>
      </dgm:t>
    </dgm:pt>
    <dgm:pt modelId="{862E335C-944D-4F76-A059-D36BC5A7B4EA}" type="sibTrans" cxnId="{145084B2-A873-47B5-9654-DF88E9B1BBCA}">
      <dgm:prSet/>
      <dgm:spPr/>
      <dgm:t>
        <a:bodyPr/>
        <a:lstStyle/>
        <a:p>
          <a:endParaRPr lang="en-US"/>
        </a:p>
      </dgm:t>
    </dgm:pt>
    <dgm:pt modelId="{378983B0-B9EF-46BC-BC94-0074C4E444D0}">
      <dgm:prSet phldrT="[Text]"/>
      <dgm:spPr/>
      <dgm:t>
        <a:bodyPr/>
        <a:lstStyle/>
        <a:p>
          <a:r>
            <a:rPr lang="en-US" dirty="0"/>
            <a:t>Analysis</a:t>
          </a:r>
        </a:p>
      </dgm:t>
    </dgm:pt>
    <dgm:pt modelId="{C09EFC4C-A56A-4C41-B48F-65B4F8BCAE67}" type="parTrans" cxnId="{3BEB1271-F1EC-4674-8E82-7B5D67535E9E}">
      <dgm:prSet/>
      <dgm:spPr/>
      <dgm:t>
        <a:bodyPr/>
        <a:lstStyle/>
        <a:p>
          <a:endParaRPr lang="en-US"/>
        </a:p>
      </dgm:t>
    </dgm:pt>
    <dgm:pt modelId="{58F46373-D0CC-4599-8C5C-9DC60BBD6EBB}" type="sibTrans" cxnId="{3BEB1271-F1EC-4674-8E82-7B5D67535E9E}">
      <dgm:prSet/>
      <dgm:spPr/>
      <dgm:t>
        <a:bodyPr/>
        <a:lstStyle/>
        <a:p>
          <a:endParaRPr lang="en-US"/>
        </a:p>
      </dgm:t>
    </dgm:pt>
    <dgm:pt modelId="{185ED102-AB20-4949-8BE7-B51593AF6DD7}">
      <dgm:prSet phldrT="[Text]"/>
      <dgm:spPr/>
      <dgm:t>
        <a:bodyPr/>
        <a:lstStyle/>
        <a:p>
          <a:r>
            <a:rPr lang="en-US" dirty="0"/>
            <a:t>Design</a:t>
          </a:r>
        </a:p>
      </dgm:t>
    </dgm:pt>
    <dgm:pt modelId="{ABE70620-D9B2-4CC1-88B4-FCAE9EEE317F}" type="parTrans" cxnId="{045DF7FB-171F-4907-B7AD-14DE1519F3A6}">
      <dgm:prSet/>
      <dgm:spPr/>
      <dgm:t>
        <a:bodyPr/>
        <a:lstStyle/>
        <a:p>
          <a:endParaRPr lang="en-US"/>
        </a:p>
      </dgm:t>
    </dgm:pt>
    <dgm:pt modelId="{D79A071D-1CB0-49C4-AC4D-A0CBD37C2672}" type="sibTrans" cxnId="{045DF7FB-171F-4907-B7AD-14DE1519F3A6}">
      <dgm:prSet/>
      <dgm:spPr/>
      <dgm:t>
        <a:bodyPr/>
        <a:lstStyle/>
        <a:p>
          <a:endParaRPr lang="en-US"/>
        </a:p>
      </dgm:t>
    </dgm:pt>
    <dgm:pt modelId="{1B31DA53-B9C7-4232-B4E9-3478237616F6}">
      <dgm:prSet phldrT="[Text]"/>
      <dgm:spPr/>
      <dgm:t>
        <a:bodyPr/>
        <a:lstStyle/>
        <a:p>
          <a:r>
            <a:rPr lang="en-US" dirty="0"/>
            <a:t>Develop</a:t>
          </a:r>
        </a:p>
      </dgm:t>
    </dgm:pt>
    <dgm:pt modelId="{DB9B5098-E6CE-4733-A8D5-8DF5E3C364F0}" type="parTrans" cxnId="{66C7B934-8D11-429D-AC31-CA2DB647DDB9}">
      <dgm:prSet/>
      <dgm:spPr/>
      <dgm:t>
        <a:bodyPr/>
        <a:lstStyle/>
        <a:p>
          <a:endParaRPr lang="en-US"/>
        </a:p>
      </dgm:t>
    </dgm:pt>
    <dgm:pt modelId="{60F0933C-46CB-406D-87A6-F60FA0203148}" type="sibTrans" cxnId="{66C7B934-8D11-429D-AC31-CA2DB647DDB9}">
      <dgm:prSet/>
      <dgm:spPr/>
      <dgm:t>
        <a:bodyPr/>
        <a:lstStyle/>
        <a:p>
          <a:endParaRPr lang="en-US"/>
        </a:p>
      </dgm:t>
    </dgm:pt>
    <dgm:pt modelId="{F454026C-CC43-4257-A60A-075DC7992C47}">
      <dgm:prSet phldrT="[Text]"/>
      <dgm:spPr/>
      <dgm:t>
        <a:bodyPr/>
        <a:lstStyle/>
        <a:p>
          <a:r>
            <a:rPr lang="en-US" dirty="0"/>
            <a:t>Implement</a:t>
          </a:r>
        </a:p>
      </dgm:t>
    </dgm:pt>
    <dgm:pt modelId="{B94F2EE0-23B4-4CE1-8EE9-2BD392574ED5}" type="parTrans" cxnId="{A763C556-F220-4AA8-A22F-896DE2D5DC13}">
      <dgm:prSet/>
      <dgm:spPr/>
      <dgm:t>
        <a:bodyPr/>
        <a:lstStyle/>
        <a:p>
          <a:endParaRPr lang="en-US"/>
        </a:p>
      </dgm:t>
    </dgm:pt>
    <dgm:pt modelId="{026A2C91-6506-4881-AD3A-6D469166634C}" type="sibTrans" cxnId="{A763C556-F220-4AA8-A22F-896DE2D5DC13}">
      <dgm:prSet/>
      <dgm:spPr/>
      <dgm:t>
        <a:bodyPr/>
        <a:lstStyle/>
        <a:p>
          <a:endParaRPr lang="en-US"/>
        </a:p>
      </dgm:t>
    </dgm:pt>
    <dgm:pt modelId="{E7578CC3-A522-42DC-9DA9-E84AD297D8C6}" type="pres">
      <dgm:prSet presAssocID="{D89104C6-3398-4C4A-A8AB-1B4D912B7487}" presName="composite" presStyleCnt="0">
        <dgm:presLayoutVars>
          <dgm:chMax val="1"/>
          <dgm:dir/>
          <dgm:resizeHandles val="exact"/>
        </dgm:presLayoutVars>
      </dgm:prSet>
      <dgm:spPr/>
    </dgm:pt>
    <dgm:pt modelId="{9A117B04-CF3D-404F-B957-A660C7EA1434}" type="pres">
      <dgm:prSet presAssocID="{D89104C6-3398-4C4A-A8AB-1B4D912B7487}" presName="radial" presStyleCnt="0">
        <dgm:presLayoutVars>
          <dgm:animLvl val="ctr"/>
        </dgm:presLayoutVars>
      </dgm:prSet>
      <dgm:spPr/>
    </dgm:pt>
    <dgm:pt modelId="{17B1F61F-5B21-4B4B-8964-28F2B03EA894}" type="pres">
      <dgm:prSet presAssocID="{6F1F7C4B-296C-4601-B4A6-16150ECB5318}" presName="centerShape" presStyleLbl="vennNode1" presStyleIdx="0" presStyleCnt="5"/>
      <dgm:spPr/>
    </dgm:pt>
    <dgm:pt modelId="{FD119DFF-0D7D-4D9B-BFA8-4762FD08AF1F}" type="pres">
      <dgm:prSet presAssocID="{378983B0-B9EF-46BC-BC94-0074C4E444D0}" presName="node" presStyleLbl="vennNode1" presStyleIdx="1" presStyleCnt="5">
        <dgm:presLayoutVars>
          <dgm:bulletEnabled val="1"/>
        </dgm:presLayoutVars>
      </dgm:prSet>
      <dgm:spPr/>
    </dgm:pt>
    <dgm:pt modelId="{33C940EF-4DB4-4508-9201-AF7104D24BA5}" type="pres">
      <dgm:prSet presAssocID="{185ED102-AB20-4949-8BE7-B51593AF6DD7}" presName="node" presStyleLbl="vennNode1" presStyleIdx="2" presStyleCnt="5">
        <dgm:presLayoutVars>
          <dgm:bulletEnabled val="1"/>
        </dgm:presLayoutVars>
      </dgm:prSet>
      <dgm:spPr/>
    </dgm:pt>
    <dgm:pt modelId="{6D97975E-2B91-44D3-A0AC-94AAAF0D0A5F}" type="pres">
      <dgm:prSet presAssocID="{1B31DA53-B9C7-4232-B4E9-3478237616F6}" presName="node" presStyleLbl="vennNode1" presStyleIdx="3" presStyleCnt="5">
        <dgm:presLayoutVars>
          <dgm:bulletEnabled val="1"/>
        </dgm:presLayoutVars>
      </dgm:prSet>
      <dgm:spPr/>
    </dgm:pt>
    <dgm:pt modelId="{8728CA24-1B3B-4A1E-A720-D2AD6C18E168}" type="pres">
      <dgm:prSet presAssocID="{F454026C-CC43-4257-A60A-075DC7992C47}" presName="node" presStyleLbl="vennNode1" presStyleIdx="4" presStyleCnt="5">
        <dgm:presLayoutVars>
          <dgm:bulletEnabled val="1"/>
        </dgm:presLayoutVars>
      </dgm:prSet>
      <dgm:spPr/>
    </dgm:pt>
  </dgm:ptLst>
  <dgm:cxnLst>
    <dgm:cxn modelId="{2B8F752D-FFF3-41FB-A1BF-62E37186FC53}" type="presOf" srcId="{378983B0-B9EF-46BC-BC94-0074C4E444D0}" destId="{FD119DFF-0D7D-4D9B-BFA8-4762FD08AF1F}" srcOrd="0" destOrd="0" presId="urn:microsoft.com/office/officeart/2005/8/layout/radial3"/>
    <dgm:cxn modelId="{66C7B934-8D11-429D-AC31-CA2DB647DDB9}" srcId="{6F1F7C4B-296C-4601-B4A6-16150ECB5318}" destId="{1B31DA53-B9C7-4232-B4E9-3478237616F6}" srcOrd="2" destOrd="0" parTransId="{DB9B5098-E6CE-4733-A8D5-8DF5E3C364F0}" sibTransId="{60F0933C-46CB-406D-87A6-F60FA0203148}"/>
    <dgm:cxn modelId="{92038260-A1EC-4E87-94ED-25BB845F107E}" type="presOf" srcId="{1B31DA53-B9C7-4232-B4E9-3478237616F6}" destId="{6D97975E-2B91-44D3-A0AC-94AAAF0D0A5F}" srcOrd="0" destOrd="0" presId="urn:microsoft.com/office/officeart/2005/8/layout/radial3"/>
    <dgm:cxn modelId="{3BEB1271-F1EC-4674-8E82-7B5D67535E9E}" srcId="{6F1F7C4B-296C-4601-B4A6-16150ECB5318}" destId="{378983B0-B9EF-46BC-BC94-0074C4E444D0}" srcOrd="0" destOrd="0" parTransId="{C09EFC4C-A56A-4C41-B48F-65B4F8BCAE67}" sibTransId="{58F46373-D0CC-4599-8C5C-9DC60BBD6EBB}"/>
    <dgm:cxn modelId="{A763C556-F220-4AA8-A22F-896DE2D5DC13}" srcId="{6F1F7C4B-296C-4601-B4A6-16150ECB5318}" destId="{F454026C-CC43-4257-A60A-075DC7992C47}" srcOrd="3" destOrd="0" parTransId="{B94F2EE0-23B4-4CE1-8EE9-2BD392574ED5}" sibTransId="{026A2C91-6506-4881-AD3A-6D469166634C}"/>
    <dgm:cxn modelId="{E5D684AD-8C5D-46F7-A3A4-3A8A9F3D791A}" type="presOf" srcId="{F454026C-CC43-4257-A60A-075DC7992C47}" destId="{8728CA24-1B3B-4A1E-A720-D2AD6C18E168}" srcOrd="0" destOrd="0" presId="urn:microsoft.com/office/officeart/2005/8/layout/radial3"/>
    <dgm:cxn modelId="{145084B2-A873-47B5-9654-DF88E9B1BBCA}" srcId="{D89104C6-3398-4C4A-A8AB-1B4D912B7487}" destId="{6F1F7C4B-296C-4601-B4A6-16150ECB5318}" srcOrd="0" destOrd="0" parTransId="{30B7876A-B83B-4A5C-8927-5CE280E6ADF6}" sibTransId="{862E335C-944D-4F76-A059-D36BC5A7B4EA}"/>
    <dgm:cxn modelId="{39160BCD-AFE7-48F3-878E-56E22085EB8E}" type="presOf" srcId="{185ED102-AB20-4949-8BE7-B51593AF6DD7}" destId="{33C940EF-4DB4-4508-9201-AF7104D24BA5}" srcOrd="0" destOrd="0" presId="urn:microsoft.com/office/officeart/2005/8/layout/radial3"/>
    <dgm:cxn modelId="{C1E507F5-B322-4331-A225-0769EC68AD78}" type="presOf" srcId="{6F1F7C4B-296C-4601-B4A6-16150ECB5318}" destId="{17B1F61F-5B21-4B4B-8964-28F2B03EA894}" srcOrd="0" destOrd="0" presId="urn:microsoft.com/office/officeart/2005/8/layout/radial3"/>
    <dgm:cxn modelId="{045DF7FB-171F-4907-B7AD-14DE1519F3A6}" srcId="{6F1F7C4B-296C-4601-B4A6-16150ECB5318}" destId="{185ED102-AB20-4949-8BE7-B51593AF6DD7}" srcOrd="1" destOrd="0" parTransId="{ABE70620-D9B2-4CC1-88B4-FCAE9EEE317F}" sibTransId="{D79A071D-1CB0-49C4-AC4D-A0CBD37C2672}"/>
    <dgm:cxn modelId="{70C199FE-7A05-4B9F-88DD-B2A588E03912}" type="presOf" srcId="{D89104C6-3398-4C4A-A8AB-1B4D912B7487}" destId="{E7578CC3-A522-42DC-9DA9-E84AD297D8C6}" srcOrd="0" destOrd="0" presId="urn:microsoft.com/office/officeart/2005/8/layout/radial3"/>
    <dgm:cxn modelId="{51B69100-97F0-410B-8EF8-70E1421ABF85}" type="presParOf" srcId="{E7578CC3-A522-42DC-9DA9-E84AD297D8C6}" destId="{9A117B04-CF3D-404F-B957-A660C7EA1434}" srcOrd="0" destOrd="0" presId="urn:microsoft.com/office/officeart/2005/8/layout/radial3"/>
    <dgm:cxn modelId="{0CDDBF88-73C8-49A6-9974-7E450862FBE2}" type="presParOf" srcId="{9A117B04-CF3D-404F-B957-A660C7EA1434}" destId="{17B1F61F-5B21-4B4B-8964-28F2B03EA894}" srcOrd="0" destOrd="0" presId="urn:microsoft.com/office/officeart/2005/8/layout/radial3"/>
    <dgm:cxn modelId="{FD1DC0E1-8380-403E-BC9A-09F38D5D941F}" type="presParOf" srcId="{9A117B04-CF3D-404F-B957-A660C7EA1434}" destId="{FD119DFF-0D7D-4D9B-BFA8-4762FD08AF1F}" srcOrd="1" destOrd="0" presId="urn:microsoft.com/office/officeart/2005/8/layout/radial3"/>
    <dgm:cxn modelId="{497D0939-6C72-4E8C-99FE-255C27650DB5}" type="presParOf" srcId="{9A117B04-CF3D-404F-B957-A660C7EA1434}" destId="{33C940EF-4DB4-4508-9201-AF7104D24BA5}" srcOrd="2" destOrd="0" presId="urn:microsoft.com/office/officeart/2005/8/layout/radial3"/>
    <dgm:cxn modelId="{2A1B18DE-CD41-4994-9C49-C7F3E9B3A263}" type="presParOf" srcId="{9A117B04-CF3D-404F-B957-A660C7EA1434}" destId="{6D97975E-2B91-44D3-A0AC-94AAAF0D0A5F}" srcOrd="3" destOrd="0" presId="urn:microsoft.com/office/officeart/2005/8/layout/radial3"/>
    <dgm:cxn modelId="{6437797B-02C3-4BC7-AA86-DB84695F2ACB}" type="presParOf" srcId="{9A117B04-CF3D-404F-B957-A660C7EA1434}" destId="{8728CA24-1B3B-4A1E-A720-D2AD6C18E16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104C6-3398-4C4A-A8AB-1B4D912B7487}"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n-US"/>
        </a:p>
      </dgm:t>
    </dgm:pt>
    <dgm:pt modelId="{6F1F7C4B-296C-4601-B4A6-16150ECB5318}">
      <dgm:prSet phldrT="[Text]"/>
      <dgm:spPr/>
      <dgm:t>
        <a:bodyPr/>
        <a:lstStyle/>
        <a:p>
          <a:r>
            <a:rPr lang="en-US" dirty="0"/>
            <a:t>Evaluation</a:t>
          </a:r>
        </a:p>
      </dgm:t>
    </dgm:pt>
    <dgm:pt modelId="{30B7876A-B83B-4A5C-8927-5CE280E6ADF6}" type="parTrans" cxnId="{145084B2-A873-47B5-9654-DF88E9B1BBCA}">
      <dgm:prSet/>
      <dgm:spPr/>
      <dgm:t>
        <a:bodyPr/>
        <a:lstStyle/>
        <a:p>
          <a:endParaRPr lang="en-US"/>
        </a:p>
      </dgm:t>
    </dgm:pt>
    <dgm:pt modelId="{862E335C-944D-4F76-A059-D36BC5A7B4EA}" type="sibTrans" cxnId="{145084B2-A873-47B5-9654-DF88E9B1BBCA}">
      <dgm:prSet/>
      <dgm:spPr/>
      <dgm:t>
        <a:bodyPr/>
        <a:lstStyle/>
        <a:p>
          <a:endParaRPr lang="en-US"/>
        </a:p>
      </dgm:t>
    </dgm:pt>
    <dgm:pt modelId="{3F0AAAFE-575A-442D-96BD-8B985753B9A5}">
      <dgm:prSet phldrT="[Text]"/>
      <dgm:spPr/>
      <dgm:t>
        <a:bodyPr/>
        <a:lstStyle/>
        <a:p>
          <a:r>
            <a:rPr lang="en-US" dirty="0"/>
            <a:t>Needs Analysis</a:t>
          </a:r>
        </a:p>
      </dgm:t>
    </dgm:pt>
    <dgm:pt modelId="{6C7D2ED8-4E2F-45A9-B91B-E7841495F640}" type="parTrans" cxnId="{E2F6F009-160C-4E9E-AC8F-94F38B3990EB}">
      <dgm:prSet/>
      <dgm:spPr/>
      <dgm:t>
        <a:bodyPr/>
        <a:lstStyle/>
        <a:p>
          <a:endParaRPr lang="en-US"/>
        </a:p>
      </dgm:t>
    </dgm:pt>
    <dgm:pt modelId="{34283ADC-C6A9-4EE3-879A-3094BF7FEB13}" type="sibTrans" cxnId="{E2F6F009-160C-4E9E-AC8F-94F38B3990EB}">
      <dgm:prSet/>
      <dgm:spPr/>
      <dgm:t>
        <a:bodyPr/>
        <a:lstStyle/>
        <a:p>
          <a:endParaRPr lang="en-US"/>
        </a:p>
      </dgm:t>
    </dgm:pt>
    <dgm:pt modelId="{EA7894B1-3B88-4B88-BF55-B9C42C0A0F35}">
      <dgm:prSet/>
      <dgm:spPr/>
      <dgm:t>
        <a:bodyPr/>
        <a:lstStyle/>
        <a:p>
          <a:r>
            <a:rPr lang="en-US" dirty="0"/>
            <a:t>Vision</a:t>
          </a:r>
        </a:p>
      </dgm:t>
    </dgm:pt>
    <dgm:pt modelId="{5893F986-C18F-4A02-B395-27FB98E225D7}" type="parTrans" cxnId="{4A0E3DE0-606B-4D3E-8739-E877BF56F2AC}">
      <dgm:prSet/>
      <dgm:spPr/>
      <dgm:t>
        <a:bodyPr/>
        <a:lstStyle/>
        <a:p>
          <a:endParaRPr lang="en-US"/>
        </a:p>
      </dgm:t>
    </dgm:pt>
    <dgm:pt modelId="{A335F1E1-F19B-4871-8381-CD5504668F21}" type="sibTrans" cxnId="{4A0E3DE0-606B-4D3E-8739-E877BF56F2AC}">
      <dgm:prSet/>
      <dgm:spPr/>
      <dgm:t>
        <a:bodyPr/>
        <a:lstStyle/>
        <a:p>
          <a:endParaRPr lang="en-US"/>
        </a:p>
      </dgm:t>
    </dgm:pt>
    <dgm:pt modelId="{F08252F4-819F-4AF2-B56D-8C600853310B}">
      <dgm:prSet/>
      <dgm:spPr/>
      <dgm:t>
        <a:bodyPr/>
        <a:lstStyle/>
        <a:p>
          <a:r>
            <a:rPr lang="en-US" dirty="0"/>
            <a:t>Outcomes</a:t>
          </a:r>
        </a:p>
      </dgm:t>
    </dgm:pt>
    <dgm:pt modelId="{BC31CDBA-9C59-4CA2-83D1-DEC195BBBFA2}" type="parTrans" cxnId="{75F7959B-CCE9-4664-8F1F-9FF799088C58}">
      <dgm:prSet/>
      <dgm:spPr/>
      <dgm:t>
        <a:bodyPr/>
        <a:lstStyle/>
        <a:p>
          <a:endParaRPr lang="en-US"/>
        </a:p>
      </dgm:t>
    </dgm:pt>
    <dgm:pt modelId="{E5F5CD81-6017-4BB5-B91D-58BEB0683B87}" type="sibTrans" cxnId="{75F7959B-CCE9-4664-8F1F-9FF799088C58}">
      <dgm:prSet/>
      <dgm:spPr/>
      <dgm:t>
        <a:bodyPr/>
        <a:lstStyle/>
        <a:p>
          <a:endParaRPr lang="en-US"/>
        </a:p>
      </dgm:t>
    </dgm:pt>
    <dgm:pt modelId="{C819D099-9C93-403C-96E3-F3259F1BFFE8}">
      <dgm:prSet/>
      <dgm:spPr/>
      <dgm:t>
        <a:bodyPr/>
        <a:lstStyle/>
        <a:p>
          <a:r>
            <a:rPr lang="en-US" dirty="0"/>
            <a:t>Assessment</a:t>
          </a:r>
        </a:p>
      </dgm:t>
    </dgm:pt>
    <dgm:pt modelId="{A2C2D49D-88DD-4E4D-A1F9-0C6E62EB05CE}" type="parTrans" cxnId="{72868A75-A203-4F3F-B07C-6C7B4125BCBA}">
      <dgm:prSet/>
      <dgm:spPr/>
      <dgm:t>
        <a:bodyPr/>
        <a:lstStyle/>
        <a:p>
          <a:endParaRPr lang="en-US"/>
        </a:p>
      </dgm:t>
    </dgm:pt>
    <dgm:pt modelId="{6EDFF2EB-A510-4B58-94C4-F699130E439F}" type="sibTrans" cxnId="{72868A75-A203-4F3F-B07C-6C7B4125BCBA}">
      <dgm:prSet/>
      <dgm:spPr/>
      <dgm:t>
        <a:bodyPr/>
        <a:lstStyle/>
        <a:p>
          <a:endParaRPr lang="en-US"/>
        </a:p>
      </dgm:t>
    </dgm:pt>
    <dgm:pt modelId="{597A8217-C193-421E-8EA7-B1BA698D61E8}">
      <dgm:prSet/>
      <dgm:spPr/>
      <dgm:t>
        <a:bodyPr/>
        <a:lstStyle/>
        <a:p>
          <a:r>
            <a:rPr lang="en-US" dirty="0"/>
            <a:t>Methods</a:t>
          </a:r>
        </a:p>
      </dgm:t>
    </dgm:pt>
    <dgm:pt modelId="{FEE6D918-9AAC-44BD-BF29-8137394E24CD}" type="parTrans" cxnId="{6562F732-3529-4D7B-8D72-F0643F1DB53F}">
      <dgm:prSet/>
      <dgm:spPr/>
      <dgm:t>
        <a:bodyPr/>
        <a:lstStyle/>
        <a:p>
          <a:endParaRPr lang="en-US"/>
        </a:p>
      </dgm:t>
    </dgm:pt>
    <dgm:pt modelId="{8BEFBC14-B9CB-4E23-9559-A9364DC7F726}" type="sibTrans" cxnId="{6562F732-3529-4D7B-8D72-F0643F1DB53F}">
      <dgm:prSet/>
      <dgm:spPr/>
      <dgm:t>
        <a:bodyPr/>
        <a:lstStyle/>
        <a:p>
          <a:endParaRPr lang="en-US"/>
        </a:p>
      </dgm:t>
    </dgm:pt>
    <dgm:pt modelId="{A72E7E3C-783E-4C12-B687-699809C4D3E0}">
      <dgm:prSet phldrT="[Text]"/>
      <dgm:spPr/>
      <dgm:t>
        <a:bodyPr/>
        <a:lstStyle/>
        <a:p>
          <a:r>
            <a:rPr lang="en-US" dirty="0"/>
            <a:t>Materials</a:t>
          </a:r>
        </a:p>
      </dgm:t>
    </dgm:pt>
    <dgm:pt modelId="{CB212DA9-2048-4F87-81C2-2AD8013127DC}" type="parTrans" cxnId="{4892EA6B-AB8E-4806-AB1B-7E7D7C1E73BF}">
      <dgm:prSet/>
      <dgm:spPr/>
      <dgm:t>
        <a:bodyPr/>
        <a:lstStyle/>
        <a:p>
          <a:endParaRPr lang="en-US"/>
        </a:p>
      </dgm:t>
    </dgm:pt>
    <dgm:pt modelId="{E86CB466-0365-45B9-BB27-F33DF62436EC}" type="sibTrans" cxnId="{4892EA6B-AB8E-4806-AB1B-7E7D7C1E73BF}">
      <dgm:prSet/>
      <dgm:spPr/>
      <dgm:t>
        <a:bodyPr/>
        <a:lstStyle/>
        <a:p>
          <a:endParaRPr lang="en-US"/>
        </a:p>
      </dgm:t>
    </dgm:pt>
    <dgm:pt modelId="{2C96DE8C-8B3F-46BD-B60E-9EE5FED76CA3}">
      <dgm:prSet phldrT="[Text]"/>
      <dgm:spPr/>
      <dgm:t>
        <a:bodyPr/>
        <a:lstStyle/>
        <a:p>
          <a:r>
            <a:rPr lang="en-US" dirty="0"/>
            <a:t>Policies</a:t>
          </a:r>
        </a:p>
      </dgm:t>
    </dgm:pt>
    <dgm:pt modelId="{50C6F3B7-79B5-4874-B1BA-1A197533C29C}" type="parTrans" cxnId="{B0F324C2-C2E0-4718-B658-BA35D63E63B8}">
      <dgm:prSet/>
      <dgm:spPr/>
      <dgm:t>
        <a:bodyPr/>
        <a:lstStyle/>
        <a:p>
          <a:endParaRPr lang="en-US"/>
        </a:p>
      </dgm:t>
    </dgm:pt>
    <dgm:pt modelId="{2589EC54-2591-48BF-997F-EF5704FEEAA0}" type="sibTrans" cxnId="{B0F324C2-C2E0-4718-B658-BA35D63E63B8}">
      <dgm:prSet/>
      <dgm:spPr/>
      <dgm:t>
        <a:bodyPr/>
        <a:lstStyle/>
        <a:p>
          <a:endParaRPr lang="en-US"/>
        </a:p>
      </dgm:t>
    </dgm:pt>
    <dgm:pt modelId="{E7578CC3-A522-42DC-9DA9-E84AD297D8C6}" type="pres">
      <dgm:prSet presAssocID="{D89104C6-3398-4C4A-A8AB-1B4D912B7487}" presName="composite" presStyleCnt="0">
        <dgm:presLayoutVars>
          <dgm:chMax val="1"/>
          <dgm:dir/>
          <dgm:resizeHandles val="exact"/>
        </dgm:presLayoutVars>
      </dgm:prSet>
      <dgm:spPr/>
    </dgm:pt>
    <dgm:pt modelId="{9A117B04-CF3D-404F-B957-A660C7EA1434}" type="pres">
      <dgm:prSet presAssocID="{D89104C6-3398-4C4A-A8AB-1B4D912B7487}" presName="radial" presStyleCnt="0">
        <dgm:presLayoutVars>
          <dgm:animLvl val="ctr"/>
        </dgm:presLayoutVars>
      </dgm:prSet>
      <dgm:spPr/>
    </dgm:pt>
    <dgm:pt modelId="{17B1F61F-5B21-4B4B-8964-28F2B03EA894}" type="pres">
      <dgm:prSet presAssocID="{6F1F7C4B-296C-4601-B4A6-16150ECB5318}" presName="centerShape" presStyleLbl="vennNode1" presStyleIdx="0" presStyleCnt="8"/>
      <dgm:spPr/>
    </dgm:pt>
    <dgm:pt modelId="{F55E9F17-C6D5-4E02-866B-153DAA491825}" type="pres">
      <dgm:prSet presAssocID="{3F0AAAFE-575A-442D-96BD-8B985753B9A5}" presName="node" presStyleLbl="vennNode1" presStyleIdx="1" presStyleCnt="8">
        <dgm:presLayoutVars>
          <dgm:bulletEnabled val="1"/>
        </dgm:presLayoutVars>
      </dgm:prSet>
      <dgm:spPr/>
    </dgm:pt>
    <dgm:pt modelId="{B4198D90-BA7A-4A13-9AB2-8547559615E8}" type="pres">
      <dgm:prSet presAssocID="{EA7894B1-3B88-4B88-BF55-B9C42C0A0F35}" presName="node" presStyleLbl="vennNode1" presStyleIdx="2" presStyleCnt="8">
        <dgm:presLayoutVars>
          <dgm:bulletEnabled val="1"/>
        </dgm:presLayoutVars>
      </dgm:prSet>
      <dgm:spPr/>
    </dgm:pt>
    <dgm:pt modelId="{C7FEAE16-0597-4939-8CD4-1F681D7FA732}" type="pres">
      <dgm:prSet presAssocID="{F08252F4-819F-4AF2-B56D-8C600853310B}" presName="node" presStyleLbl="vennNode1" presStyleIdx="3" presStyleCnt="8">
        <dgm:presLayoutVars>
          <dgm:bulletEnabled val="1"/>
        </dgm:presLayoutVars>
      </dgm:prSet>
      <dgm:spPr/>
    </dgm:pt>
    <dgm:pt modelId="{37D978D1-77AF-4042-9A1B-C40F1D272AC3}" type="pres">
      <dgm:prSet presAssocID="{C819D099-9C93-403C-96E3-F3259F1BFFE8}" presName="node" presStyleLbl="vennNode1" presStyleIdx="4" presStyleCnt="8">
        <dgm:presLayoutVars>
          <dgm:bulletEnabled val="1"/>
        </dgm:presLayoutVars>
      </dgm:prSet>
      <dgm:spPr/>
    </dgm:pt>
    <dgm:pt modelId="{87DCDACF-1D37-4169-A53B-7EDA0502D2E9}" type="pres">
      <dgm:prSet presAssocID="{597A8217-C193-421E-8EA7-B1BA698D61E8}" presName="node" presStyleLbl="vennNode1" presStyleIdx="5" presStyleCnt="8">
        <dgm:presLayoutVars>
          <dgm:bulletEnabled val="1"/>
        </dgm:presLayoutVars>
      </dgm:prSet>
      <dgm:spPr/>
    </dgm:pt>
    <dgm:pt modelId="{C59128AF-0EAF-45B5-B89E-AA0EC62DDD51}" type="pres">
      <dgm:prSet presAssocID="{A72E7E3C-783E-4C12-B687-699809C4D3E0}" presName="node" presStyleLbl="vennNode1" presStyleIdx="6" presStyleCnt="8">
        <dgm:presLayoutVars>
          <dgm:bulletEnabled val="1"/>
        </dgm:presLayoutVars>
      </dgm:prSet>
      <dgm:spPr/>
    </dgm:pt>
    <dgm:pt modelId="{5DDB285C-EA23-4A9B-B40E-E7B13DD2C180}" type="pres">
      <dgm:prSet presAssocID="{2C96DE8C-8B3F-46BD-B60E-9EE5FED76CA3}" presName="node" presStyleLbl="vennNode1" presStyleIdx="7" presStyleCnt="8">
        <dgm:presLayoutVars>
          <dgm:bulletEnabled val="1"/>
        </dgm:presLayoutVars>
      </dgm:prSet>
      <dgm:spPr/>
    </dgm:pt>
  </dgm:ptLst>
  <dgm:cxnLst>
    <dgm:cxn modelId="{E2F6F009-160C-4E9E-AC8F-94F38B3990EB}" srcId="{6F1F7C4B-296C-4601-B4A6-16150ECB5318}" destId="{3F0AAAFE-575A-442D-96BD-8B985753B9A5}" srcOrd="0" destOrd="0" parTransId="{6C7D2ED8-4E2F-45A9-B91B-E7841495F640}" sibTransId="{34283ADC-C6A9-4EE3-879A-3094BF7FEB13}"/>
    <dgm:cxn modelId="{D3B99C0A-40AD-4E02-8007-B34F84FF633B}" type="presOf" srcId="{EA7894B1-3B88-4B88-BF55-B9C42C0A0F35}" destId="{B4198D90-BA7A-4A13-9AB2-8547559615E8}" srcOrd="0" destOrd="0" presId="urn:microsoft.com/office/officeart/2005/8/layout/radial3"/>
    <dgm:cxn modelId="{6562F732-3529-4D7B-8D72-F0643F1DB53F}" srcId="{6F1F7C4B-296C-4601-B4A6-16150ECB5318}" destId="{597A8217-C193-421E-8EA7-B1BA698D61E8}" srcOrd="4" destOrd="0" parTransId="{FEE6D918-9AAC-44BD-BF29-8137394E24CD}" sibTransId="{8BEFBC14-B9CB-4E23-9559-A9364DC7F726}"/>
    <dgm:cxn modelId="{08A8343E-3E27-44CF-9846-3A1261743147}" type="presOf" srcId="{3F0AAAFE-575A-442D-96BD-8B985753B9A5}" destId="{F55E9F17-C6D5-4E02-866B-153DAA491825}" srcOrd="0" destOrd="0" presId="urn:microsoft.com/office/officeart/2005/8/layout/radial3"/>
    <dgm:cxn modelId="{C736043F-4F9A-4145-A78E-34139F40C3B1}" type="presOf" srcId="{A72E7E3C-783E-4C12-B687-699809C4D3E0}" destId="{C59128AF-0EAF-45B5-B89E-AA0EC62DDD51}" srcOrd="0" destOrd="0" presId="urn:microsoft.com/office/officeart/2005/8/layout/radial3"/>
    <dgm:cxn modelId="{4892EA6B-AB8E-4806-AB1B-7E7D7C1E73BF}" srcId="{6F1F7C4B-296C-4601-B4A6-16150ECB5318}" destId="{A72E7E3C-783E-4C12-B687-699809C4D3E0}" srcOrd="5" destOrd="0" parTransId="{CB212DA9-2048-4F87-81C2-2AD8013127DC}" sibTransId="{E86CB466-0365-45B9-BB27-F33DF62436EC}"/>
    <dgm:cxn modelId="{085BB472-CC3F-443B-90DB-ADE75BD3D8EE}" type="presOf" srcId="{2C96DE8C-8B3F-46BD-B60E-9EE5FED76CA3}" destId="{5DDB285C-EA23-4A9B-B40E-E7B13DD2C180}" srcOrd="0" destOrd="0" presId="urn:microsoft.com/office/officeart/2005/8/layout/radial3"/>
    <dgm:cxn modelId="{72868A75-A203-4F3F-B07C-6C7B4125BCBA}" srcId="{6F1F7C4B-296C-4601-B4A6-16150ECB5318}" destId="{C819D099-9C93-403C-96E3-F3259F1BFFE8}" srcOrd="3" destOrd="0" parTransId="{A2C2D49D-88DD-4E4D-A1F9-0C6E62EB05CE}" sibTransId="{6EDFF2EB-A510-4B58-94C4-F699130E439F}"/>
    <dgm:cxn modelId="{75C1CE88-D595-45B7-88F5-3F093BA01F8F}" type="presOf" srcId="{F08252F4-819F-4AF2-B56D-8C600853310B}" destId="{C7FEAE16-0597-4939-8CD4-1F681D7FA732}" srcOrd="0" destOrd="0" presId="urn:microsoft.com/office/officeart/2005/8/layout/radial3"/>
    <dgm:cxn modelId="{75F7959B-CCE9-4664-8F1F-9FF799088C58}" srcId="{6F1F7C4B-296C-4601-B4A6-16150ECB5318}" destId="{F08252F4-819F-4AF2-B56D-8C600853310B}" srcOrd="2" destOrd="0" parTransId="{BC31CDBA-9C59-4CA2-83D1-DEC195BBBFA2}" sibTransId="{E5F5CD81-6017-4BB5-B91D-58BEB0683B87}"/>
    <dgm:cxn modelId="{F8728CA2-D89E-4384-ABED-D0504EB14E57}" type="presOf" srcId="{C819D099-9C93-403C-96E3-F3259F1BFFE8}" destId="{37D978D1-77AF-4042-9A1B-C40F1D272AC3}" srcOrd="0" destOrd="0" presId="urn:microsoft.com/office/officeart/2005/8/layout/radial3"/>
    <dgm:cxn modelId="{AF8B37AD-042B-42B4-A731-37EEFAE85034}" type="presOf" srcId="{597A8217-C193-421E-8EA7-B1BA698D61E8}" destId="{87DCDACF-1D37-4169-A53B-7EDA0502D2E9}" srcOrd="0" destOrd="0" presId="urn:microsoft.com/office/officeart/2005/8/layout/radial3"/>
    <dgm:cxn modelId="{145084B2-A873-47B5-9654-DF88E9B1BBCA}" srcId="{D89104C6-3398-4C4A-A8AB-1B4D912B7487}" destId="{6F1F7C4B-296C-4601-B4A6-16150ECB5318}" srcOrd="0" destOrd="0" parTransId="{30B7876A-B83B-4A5C-8927-5CE280E6ADF6}" sibTransId="{862E335C-944D-4F76-A059-D36BC5A7B4EA}"/>
    <dgm:cxn modelId="{B0F324C2-C2E0-4718-B658-BA35D63E63B8}" srcId="{6F1F7C4B-296C-4601-B4A6-16150ECB5318}" destId="{2C96DE8C-8B3F-46BD-B60E-9EE5FED76CA3}" srcOrd="6" destOrd="0" parTransId="{50C6F3B7-79B5-4874-B1BA-1A197533C29C}" sibTransId="{2589EC54-2591-48BF-997F-EF5704FEEAA0}"/>
    <dgm:cxn modelId="{4A0E3DE0-606B-4D3E-8739-E877BF56F2AC}" srcId="{6F1F7C4B-296C-4601-B4A6-16150ECB5318}" destId="{EA7894B1-3B88-4B88-BF55-B9C42C0A0F35}" srcOrd="1" destOrd="0" parTransId="{5893F986-C18F-4A02-B395-27FB98E225D7}" sibTransId="{A335F1E1-F19B-4871-8381-CD5504668F21}"/>
    <dgm:cxn modelId="{C1E507F5-B322-4331-A225-0769EC68AD78}" type="presOf" srcId="{6F1F7C4B-296C-4601-B4A6-16150ECB5318}" destId="{17B1F61F-5B21-4B4B-8964-28F2B03EA894}" srcOrd="0" destOrd="0" presId="urn:microsoft.com/office/officeart/2005/8/layout/radial3"/>
    <dgm:cxn modelId="{70C199FE-7A05-4B9F-88DD-B2A588E03912}" type="presOf" srcId="{D89104C6-3398-4C4A-A8AB-1B4D912B7487}" destId="{E7578CC3-A522-42DC-9DA9-E84AD297D8C6}" srcOrd="0" destOrd="0" presId="urn:microsoft.com/office/officeart/2005/8/layout/radial3"/>
    <dgm:cxn modelId="{51B69100-97F0-410B-8EF8-70E1421ABF85}" type="presParOf" srcId="{E7578CC3-A522-42DC-9DA9-E84AD297D8C6}" destId="{9A117B04-CF3D-404F-B957-A660C7EA1434}" srcOrd="0" destOrd="0" presId="urn:microsoft.com/office/officeart/2005/8/layout/radial3"/>
    <dgm:cxn modelId="{0CDDBF88-73C8-49A6-9974-7E450862FBE2}" type="presParOf" srcId="{9A117B04-CF3D-404F-B957-A660C7EA1434}" destId="{17B1F61F-5B21-4B4B-8964-28F2B03EA894}" srcOrd="0" destOrd="0" presId="urn:microsoft.com/office/officeart/2005/8/layout/radial3"/>
    <dgm:cxn modelId="{5F52EB77-5D14-4D8F-9CFC-0FA571F44C78}" type="presParOf" srcId="{9A117B04-CF3D-404F-B957-A660C7EA1434}" destId="{F55E9F17-C6D5-4E02-866B-153DAA491825}" srcOrd="1" destOrd="0" presId="urn:microsoft.com/office/officeart/2005/8/layout/radial3"/>
    <dgm:cxn modelId="{DEF04775-E86D-4665-AAA4-594C6EF26508}" type="presParOf" srcId="{9A117B04-CF3D-404F-B957-A660C7EA1434}" destId="{B4198D90-BA7A-4A13-9AB2-8547559615E8}" srcOrd="2" destOrd="0" presId="urn:microsoft.com/office/officeart/2005/8/layout/radial3"/>
    <dgm:cxn modelId="{8D69F81E-4239-4FBF-81D8-6BDAB35EADC3}" type="presParOf" srcId="{9A117B04-CF3D-404F-B957-A660C7EA1434}" destId="{C7FEAE16-0597-4939-8CD4-1F681D7FA732}" srcOrd="3" destOrd="0" presId="urn:microsoft.com/office/officeart/2005/8/layout/radial3"/>
    <dgm:cxn modelId="{487D49EA-2ED6-4D20-BE5E-F492488D496A}" type="presParOf" srcId="{9A117B04-CF3D-404F-B957-A660C7EA1434}" destId="{37D978D1-77AF-4042-9A1B-C40F1D272AC3}" srcOrd="4" destOrd="0" presId="urn:microsoft.com/office/officeart/2005/8/layout/radial3"/>
    <dgm:cxn modelId="{C5104BDA-E91B-4EB0-902E-8B9B36E6D1C3}" type="presParOf" srcId="{9A117B04-CF3D-404F-B957-A660C7EA1434}" destId="{87DCDACF-1D37-4169-A53B-7EDA0502D2E9}" srcOrd="5" destOrd="0" presId="urn:microsoft.com/office/officeart/2005/8/layout/radial3"/>
    <dgm:cxn modelId="{526FA97A-D926-472E-A149-1A812FBC44FB}" type="presParOf" srcId="{9A117B04-CF3D-404F-B957-A660C7EA1434}" destId="{C59128AF-0EAF-45B5-B89E-AA0EC62DDD51}" srcOrd="6" destOrd="0" presId="urn:microsoft.com/office/officeart/2005/8/layout/radial3"/>
    <dgm:cxn modelId="{F15E051C-FDD7-40B1-B4DD-58D9325C5D81}" type="presParOf" srcId="{9A117B04-CF3D-404F-B957-A660C7EA1434}" destId="{5DDB285C-EA23-4A9B-B40E-E7B13DD2C18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9104C6-3398-4C4A-A8AB-1B4D912B7487}"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n-US"/>
        </a:p>
      </dgm:t>
    </dgm:pt>
    <dgm:pt modelId="{6F1F7C4B-296C-4601-B4A6-16150ECB5318}">
      <dgm:prSet phldrT="[Text]"/>
      <dgm:spPr/>
      <dgm:t>
        <a:bodyPr/>
        <a:lstStyle/>
        <a:p>
          <a:r>
            <a:rPr lang="en-US" dirty="0"/>
            <a:t>Evaluation</a:t>
          </a:r>
        </a:p>
      </dgm:t>
    </dgm:pt>
    <dgm:pt modelId="{30B7876A-B83B-4A5C-8927-5CE280E6ADF6}" type="parTrans" cxnId="{145084B2-A873-47B5-9654-DF88E9B1BBCA}">
      <dgm:prSet/>
      <dgm:spPr/>
      <dgm:t>
        <a:bodyPr/>
        <a:lstStyle/>
        <a:p>
          <a:endParaRPr lang="en-US"/>
        </a:p>
      </dgm:t>
    </dgm:pt>
    <dgm:pt modelId="{862E335C-944D-4F76-A059-D36BC5A7B4EA}" type="sibTrans" cxnId="{145084B2-A873-47B5-9654-DF88E9B1BBCA}">
      <dgm:prSet/>
      <dgm:spPr/>
      <dgm:t>
        <a:bodyPr/>
        <a:lstStyle/>
        <a:p>
          <a:endParaRPr lang="en-US"/>
        </a:p>
      </dgm:t>
    </dgm:pt>
    <dgm:pt modelId="{3F0AAAFE-575A-442D-96BD-8B985753B9A5}">
      <dgm:prSet phldrT="[Text]"/>
      <dgm:spPr/>
      <dgm:t>
        <a:bodyPr/>
        <a:lstStyle/>
        <a:p>
          <a:r>
            <a:rPr lang="en-US" dirty="0"/>
            <a:t>Needs Analysis</a:t>
          </a:r>
        </a:p>
      </dgm:t>
    </dgm:pt>
    <dgm:pt modelId="{6C7D2ED8-4E2F-45A9-B91B-E7841495F640}" type="parTrans" cxnId="{E2F6F009-160C-4E9E-AC8F-94F38B3990EB}">
      <dgm:prSet/>
      <dgm:spPr/>
      <dgm:t>
        <a:bodyPr/>
        <a:lstStyle/>
        <a:p>
          <a:endParaRPr lang="en-US"/>
        </a:p>
      </dgm:t>
    </dgm:pt>
    <dgm:pt modelId="{34283ADC-C6A9-4EE3-879A-3094BF7FEB13}" type="sibTrans" cxnId="{E2F6F009-160C-4E9E-AC8F-94F38B3990EB}">
      <dgm:prSet/>
      <dgm:spPr/>
      <dgm:t>
        <a:bodyPr/>
        <a:lstStyle/>
        <a:p>
          <a:endParaRPr lang="en-US"/>
        </a:p>
      </dgm:t>
    </dgm:pt>
    <dgm:pt modelId="{EA7894B1-3B88-4B88-BF55-B9C42C0A0F35}">
      <dgm:prSet/>
      <dgm:spPr/>
      <dgm:t>
        <a:bodyPr/>
        <a:lstStyle/>
        <a:p>
          <a:r>
            <a:rPr lang="en-US" dirty="0"/>
            <a:t>Vision</a:t>
          </a:r>
        </a:p>
      </dgm:t>
    </dgm:pt>
    <dgm:pt modelId="{5893F986-C18F-4A02-B395-27FB98E225D7}" type="parTrans" cxnId="{4A0E3DE0-606B-4D3E-8739-E877BF56F2AC}">
      <dgm:prSet/>
      <dgm:spPr/>
      <dgm:t>
        <a:bodyPr/>
        <a:lstStyle/>
        <a:p>
          <a:endParaRPr lang="en-US"/>
        </a:p>
      </dgm:t>
    </dgm:pt>
    <dgm:pt modelId="{A335F1E1-F19B-4871-8381-CD5504668F21}" type="sibTrans" cxnId="{4A0E3DE0-606B-4D3E-8739-E877BF56F2AC}">
      <dgm:prSet/>
      <dgm:spPr/>
      <dgm:t>
        <a:bodyPr/>
        <a:lstStyle/>
        <a:p>
          <a:endParaRPr lang="en-US"/>
        </a:p>
      </dgm:t>
    </dgm:pt>
    <dgm:pt modelId="{F08252F4-819F-4AF2-B56D-8C600853310B}">
      <dgm:prSet/>
      <dgm:spPr/>
      <dgm:t>
        <a:bodyPr/>
        <a:lstStyle/>
        <a:p>
          <a:r>
            <a:rPr lang="en-US" dirty="0"/>
            <a:t>Outcomes</a:t>
          </a:r>
        </a:p>
      </dgm:t>
    </dgm:pt>
    <dgm:pt modelId="{BC31CDBA-9C59-4CA2-83D1-DEC195BBBFA2}" type="parTrans" cxnId="{75F7959B-CCE9-4664-8F1F-9FF799088C58}">
      <dgm:prSet/>
      <dgm:spPr/>
      <dgm:t>
        <a:bodyPr/>
        <a:lstStyle/>
        <a:p>
          <a:endParaRPr lang="en-US"/>
        </a:p>
      </dgm:t>
    </dgm:pt>
    <dgm:pt modelId="{E5F5CD81-6017-4BB5-B91D-58BEB0683B87}" type="sibTrans" cxnId="{75F7959B-CCE9-4664-8F1F-9FF799088C58}">
      <dgm:prSet/>
      <dgm:spPr/>
      <dgm:t>
        <a:bodyPr/>
        <a:lstStyle/>
        <a:p>
          <a:endParaRPr lang="en-US"/>
        </a:p>
      </dgm:t>
    </dgm:pt>
    <dgm:pt modelId="{C819D099-9C93-403C-96E3-F3259F1BFFE8}">
      <dgm:prSet/>
      <dgm:spPr/>
      <dgm:t>
        <a:bodyPr/>
        <a:lstStyle/>
        <a:p>
          <a:r>
            <a:rPr lang="en-US" dirty="0"/>
            <a:t>Assessment</a:t>
          </a:r>
        </a:p>
      </dgm:t>
    </dgm:pt>
    <dgm:pt modelId="{A2C2D49D-88DD-4E4D-A1F9-0C6E62EB05CE}" type="parTrans" cxnId="{72868A75-A203-4F3F-B07C-6C7B4125BCBA}">
      <dgm:prSet/>
      <dgm:spPr/>
      <dgm:t>
        <a:bodyPr/>
        <a:lstStyle/>
        <a:p>
          <a:endParaRPr lang="en-US"/>
        </a:p>
      </dgm:t>
    </dgm:pt>
    <dgm:pt modelId="{6EDFF2EB-A510-4B58-94C4-F699130E439F}" type="sibTrans" cxnId="{72868A75-A203-4F3F-B07C-6C7B4125BCBA}">
      <dgm:prSet/>
      <dgm:spPr/>
      <dgm:t>
        <a:bodyPr/>
        <a:lstStyle/>
        <a:p>
          <a:endParaRPr lang="en-US"/>
        </a:p>
      </dgm:t>
    </dgm:pt>
    <dgm:pt modelId="{597A8217-C193-421E-8EA7-B1BA698D61E8}">
      <dgm:prSet/>
      <dgm:spPr/>
      <dgm:t>
        <a:bodyPr/>
        <a:lstStyle/>
        <a:p>
          <a:r>
            <a:rPr lang="en-US" dirty="0"/>
            <a:t>Methods</a:t>
          </a:r>
        </a:p>
      </dgm:t>
    </dgm:pt>
    <dgm:pt modelId="{FEE6D918-9AAC-44BD-BF29-8137394E24CD}" type="parTrans" cxnId="{6562F732-3529-4D7B-8D72-F0643F1DB53F}">
      <dgm:prSet/>
      <dgm:spPr/>
      <dgm:t>
        <a:bodyPr/>
        <a:lstStyle/>
        <a:p>
          <a:endParaRPr lang="en-US"/>
        </a:p>
      </dgm:t>
    </dgm:pt>
    <dgm:pt modelId="{8BEFBC14-B9CB-4E23-9559-A9364DC7F726}" type="sibTrans" cxnId="{6562F732-3529-4D7B-8D72-F0643F1DB53F}">
      <dgm:prSet/>
      <dgm:spPr/>
      <dgm:t>
        <a:bodyPr/>
        <a:lstStyle/>
        <a:p>
          <a:endParaRPr lang="en-US"/>
        </a:p>
      </dgm:t>
    </dgm:pt>
    <dgm:pt modelId="{A72E7E3C-783E-4C12-B687-699809C4D3E0}">
      <dgm:prSet phldrT="[Text]"/>
      <dgm:spPr/>
      <dgm:t>
        <a:bodyPr/>
        <a:lstStyle/>
        <a:p>
          <a:r>
            <a:rPr lang="en-US" dirty="0"/>
            <a:t>Materials</a:t>
          </a:r>
        </a:p>
      </dgm:t>
    </dgm:pt>
    <dgm:pt modelId="{CB212DA9-2048-4F87-81C2-2AD8013127DC}" type="parTrans" cxnId="{4892EA6B-AB8E-4806-AB1B-7E7D7C1E73BF}">
      <dgm:prSet/>
      <dgm:spPr/>
      <dgm:t>
        <a:bodyPr/>
        <a:lstStyle/>
        <a:p>
          <a:endParaRPr lang="en-US"/>
        </a:p>
      </dgm:t>
    </dgm:pt>
    <dgm:pt modelId="{E86CB466-0365-45B9-BB27-F33DF62436EC}" type="sibTrans" cxnId="{4892EA6B-AB8E-4806-AB1B-7E7D7C1E73BF}">
      <dgm:prSet/>
      <dgm:spPr/>
      <dgm:t>
        <a:bodyPr/>
        <a:lstStyle/>
        <a:p>
          <a:endParaRPr lang="en-US"/>
        </a:p>
      </dgm:t>
    </dgm:pt>
    <dgm:pt modelId="{2C96DE8C-8B3F-46BD-B60E-9EE5FED76CA3}">
      <dgm:prSet phldrT="[Text]"/>
      <dgm:spPr/>
      <dgm:t>
        <a:bodyPr/>
        <a:lstStyle/>
        <a:p>
          <a:r>
            <a:rPr lang="en-US" dirty="0"/>
            <a:t>Policies</a:t>
          </a:r>
        </a:p>
      </dgm:t>
    </dgm:pt>
    <dgm:pt modelId="{50C6F3B7-79B5-4874-B1BA-1A197533C29C}" type="parTrans" cxnId="{B0F324C2-C2E0-4718-B658-BA35D63E63B8}">
      <dgm:prSet/>
      <dgm:spPr/>
      <dgm:t>
        <a:bodyPr/>
        <a:lstStyle/>
        <a:p>
          <a:endParaRPr lang="en-US"/>
        </a:p>
      </dgm:t>
    </dgm:pt>
    <dgm:pt modelId="{2589EC54-2591-48BF-997F-EF5704FEEAA0}" type="sibTrans" cxnId="{B0F324C2-C2E0-4718-B658-BA35D63E63B8}">
      <dgm:prSet/>
      <dgm:spPr/>
      <dgm:t>
        <a:bodyPr/>
        <a:lstStyle/>
        <a:p>
          <a:endParaRPr lang="en-US"/>
        </a:p>
      </dgm:t>
    </dgm:pt>
    <dgm:pt modelId="{E7578CC3-A522-42DC-9DA9-E84AD297D8C6}" type="pres">
      <dgm:prSet presAssocID="{D89104C6-3398-4C4A-A8AB-1B4D912B7487}" presName="composite" presStyleCnt="0">
        <dgm:presLayoutVars>
          <dgm:chMax val="1"/>
          <dgm:dir/>
          <dgm:resizeHandles val="exact"/>
        </dgm:presLayoutVars>
      </dgm:prSet>
      <dgm:spPr/>
    </dgm:pt>
    <dgm:pt modelId="{9A117B04-CF3D-404F-B957-A660C7EA1434}" type="pres">
      <dgm:prSet presAssocID="{D89104C6-3398-4C4A-A8AB-1B4D912B7487}" presName="radial" presStyleCnt="0">
        <dgm:presLayoutVars>
          <dgm:animLvl val="ctr"/>
        </dgm:presLayoutVars>
      </dgm:prSet>
      <dgm:spPr/>
    </dgm:pt>
    <dgm:pt modelId="{17B1F61F-5B21-4B4B-8964-28F2B03EA894}" type="pres">
      <dgm:prSet presAssocID="{6F1F7C4B-296C-4601-B4A6-16150ECB5318}" presName="centerShape" presStyleLbl="vennNode1" presStyleIdx="0" presStyleCnt="8"/>
      <dgm:spPr/>
    </dgm:pt>
    <dgm:pt modelId="{F55E9F17-C6D5-4E02-866B-153DAA491825}" type="pres">
      <dgm:prSet presAssocID="{3F0AAAFE-575A-442D-96BD-8B985753B9A5}" presName="node" presStyleLbl="vennNode1" presStyleIdx="1" presStyleCnt="8">
        <dgm:presLayoutVars>
          <dgm:bulletEnabled val="1"/>
        </dgm:presLayoutVars>
      </dgm:prSet>
      <dgm:spPr/>
    </dgm:pt>
    <dgm:pt modelId="{B4198D90-BA7A-4A13-9AB2-8547559615E8}" type="pres">
      <dgm:prSet presAssocID="{EA7894B1-3B88-4B88-BF55-B9C42C0A0F35}" presName="node" presStyleLbl="vennNode1" presStyleIdx="2" presStyleCnt="8">
        <dgm:presLayoutVars>
          <dgm:bulletEnabled val="1"/>
        </dgm:presLayoutVars>
      </dgm:prSet>
      <dgm:spPr/>
    </dgm:pt>
    <dgm:pt modelId="{C7FEAE16-0597-4939-8CD4-1F681D7FA732}" type="pres">
      <dgm:prSet presAssocID="{F08252F4-819F-4AF2-B56D-8C600853310B}" presName="node" presStyleLbl="vennNode1" presStyleIdx="3" presStyleCnt="8">
        <dgm:presLayoutVars>
          <dgm:bulletEnabled val="1"/>
        </dgm:presLayoutVars>
      </dgm:prSet>
      <dgm:spPr/>
    </dgm:pt>
    <dgm:pt modelId="{37D978D1-77AF-4042-9A1B-C40F1D272AC3}" type="pres">
      <dgm:prSet presAssocID="{C819D099-9C93-403C-96E3-F3259F1BFFE8}" presName="node" presStyleLbl="vennNode1" presStyleIdx="4" presStyleCnt="8">
        <dgm:presLayoutVars>
          <dgm:bulletEnabled val="1"/>
        </dgm:presLayoutVars>
      </dgm:prSet>
      <dgm:spPr/>
    </dgm:pt>
    <dgm:pt modelId="{87DCDACF-1D37-4169-A53B-7EDA0502D2E9}" type="pres">
      <dgm:prSet presAssocID="{597A8217-C193-421E-8EA7-B1BA698D61E8}" presName="node" presStyleLbl="vennNode1" presStyleIdx="5" presStyleCnt="8">
        <dgm:presLayoutVars>
          <dgm:bulletEnabled val="1"/>
        </dgm:presLayoutVars>
      </dgm:prSet>
      <dgm:spPr/>
    </dgm:pt>
    <dgm:pt modelId="{C59128AF-0EAF-45B5-B89E-AA0EC62DDD51}" type="pres">
      <dgm:prSet presAssocID="{A72E7E3C-783E-4C12-B687-699809C4D3E0}" presName="node" presStyleLbl="vennNode1" presStyleIdx="6" presStyleCnt="8">
        <dgm:presLayoutVars>
          <dgm:bulletEnabled val="1"/>
        </dgm:presLayoutVars>
      </dgm:prSet>
      <dgm:spPr/>
    </dgm:pt>
    <dgm:pt modelId="{5DDB285C-EA23-4A9B-B40E-E7B13DD2C180}" type="pres">
      <dgm:prSet presAssocID="{2C96DE8C-8B3F-46BD-B60E-9EE5FED76CA3}" presName="node" presStyleLbl="vennNode1" presStyleIdx="7" presStyleCnt="8">
        <dgm:presLayoutVars>
          <dgm:bulletEnabled val="1"/>
        </dgm:presLayoutVars>
      </dgm:prSet>
      <dgm:spPr/>
    </dgm:pt>
  </dgm:ptLst>
  <dgm:cxnLst>
    <dgm:cxn modelId="{E2F6F009-160C-4E9E-AC8F-94F38B3990EB}" srcId="{6F1F7C4B-296C-4601-B4A6-16150ECB5318}" destId="{3F0AAAFE-575A-442D-96BD-8B985753B9A5}" srcOrd="0" destOrd="0" parTransId="{6C7D2ED8-4E2F-45A9-B91B-E7841495F640}" sibTransId="{34283ADC-C6A9-4EE3-879A-3094BF7FEB13}"/>
    <dgm:cxn modelId="{D3B99C0A-40AD-4E02-8007-B34F84FF633B}" type="presOf" srcId="{EA7894B1-3B88-4B88-BF55-B9C42C0A0F35}" destId="{B4198D90-BA7A-4A13-9AB2-8547559615E8}" srcOrd="0" destOrd="0" presId="urn:microsoft.com/office/officeart/2005/8/layout/radial3"/>
    <dgm:cxn modelId="{6562F732-3529-4D7B-8D72-F0643F1DB53F}" srcId="{6F1F7C4B-296C-4601-B4A6-16150ECB5318}" destId="{597A8217-C193-421E-8EA7-B1BA698D61E8}" srcOrd="4" destOrd="0" parTransId="{FEE6D918-9AAC-44BD-BF29-8137394E24CD}" sibTransId="{8BEFBC14-B9CB-4E23-9559-A9364DC7F726}"/>
    <dgm:cxn modelId="{08A8343E-3E27-44CF-9846-3A1261743147}" type="presOf" srcId="{3F0AAAFE-575A-442D-96BD-8B985753B9A5}" destId="{F55E9F17-C6D5-4E02-866B-153DAA491825}" srcOrd="0" destOrd="0" presId="urn:microsoft.com/office/officeart/2005/8/layout/radial3"/>
    <dgm:cxn modelId="{C736043F-4F9A-4145-A78E-34139F40C3B1}" type="presOf" srcId="{A72E7E3C-783E-4C12-B687-699809C4D3E0}" destId="{C59128AF-0EAF-45B5-B89E-AA0EC62DDD51}" srcOrd="0" destOrd="0" presId="urn:microsoft.com/office/officeart/2005/8/layout/radial3"/>
    <dgm:cxn modelId="{4892EA6B-AB8E-4806-AB1B-7E7D7C1E73BF}" srcId="{6F1F7C4B-296C-4601-B4A6-16150ECB5318}" destId="{A72E7E3C-783E-4C12-B687-699809C4D3E0}" srcOrd="5" destOrd="0" parTransId="{CB212DA9-2048-4F87-81C2-2AD8013127DC}" sibTransId="{E86CB466-0365-45B9-BB27-F33DF62436EC}"/>
    <dgm:cxn modelId="{085BB472-CC3F-443B-90DB-ADE75BD3D8EE}" type="presOf" srcId="{2C96DE8C-8B3F-46BD-B60E-9EE5FED76CA3}" destId="{5DDB285C-EA23-4A9B-B40E-E7B13DD2C180}" srcOrd="0" destOrd="0" presId="urn:microsoft.com/office/officeart/2005/8/layout/radial3"/>
    <dgm:cxn modelId="{72868A75-A203-4F3F-B07C-6C7B4125BCBA}" srcId="{6F1F7C4B-296C-4601-B4A6-16150ECB5318}" destId="{C819D099-9C93-403C-96E3-F3259F1BFFE8}" srcOrd="3" destOrd="0" parTransId="{A2C2D49D-88DD-4E4D-A1F9-0C6E62EB05CE}" sibTransId="{6EDFF2EB-A510-4B58-94C4-F699130E439F}"/>
    <dgm:cxn modelId="{75C1CE88-D595-45B7-88F5-3F093BA01F8F}" type="presOf" srcId="{F08252F4-819F-4AF2-B56D-8C600853310B}" destId="{C7FEAE16-0597-4939-8CD4-1F681D7FA732}" srcOrd="0" destOrd="0" presId="urn:microsoft.com/office/officeart/2005/8/layout/radial3"/>
    <dgm:cxn modelId="{75F7959B-CCE9-4664-8F1F-9FF799088C58}" srcId="{6F1F7C4B-296C-4601-B4A6-16150ECB5318}" destId="{F08252F4-819F-4AF2-B56D-8C600853310B}" srcOrd="2" destOrd="0" parTransId="{BC31CDBA-9C59-4CA2-83D1-DEC195BBBFA2}" sibTransId="{E5F5CD81-6017-4BB5-B91D-58BEB0683B87}"/>
    <dgm:cxn modelId="{F8728CA2-D89E-4384-ABED-D0504EB14E57}" type="presOf" srcId="{C819D099-9C93-403C-96E3-F3259F1BFFE8}" destId="{37D978D1-77AF-4042-9A1B-C40F1D272AC3}" srcOrd="0" destOrd="0" presId="urn:microsoft.com/office/officeart/2005/8/layout/radial3"/>
    <dgm:cxn modelId="{AF8B37AD-042B-42B4-A731-37EEFAE85034}" type="presOf" srcId="{597A8217-C193-421E-8EA7-B1BA698D61E8}" destId="{87DCDACF-1D37-4169-A53B-7EDA0502D2E9}" srcOrd="0" destOrd="0" presId="urn:microsoft.com/office/officeart/2005/8/layout/radial3"/>
    <dgm:cxn modelId="{145084B2-A873-47B5-9654-DF88E9B1BBCA}" srcId="{D89104C6-3398-4C4A-A8AB-1B4D912B7487}" destId="{6F1F7C4B-296C-4601-B4A6-16150ECB5318}" srcOrd="0" destOrd="0" parTransId="{30B7876A-B83B-4A5C-8927-5CE280E6ADF6}" sibTransId="{862E335C-944D-4F76-A059-D36BC5A7B4EA}"/>
    <dgm:cxn modelId="{B0F324C2-C2E0-4718-B658-BA35D63E63B8}" srcId="{6F1F7C4B-296C-4601-B4A6-16150ECB5318}" destId="{2C96DE8C-8B3F-46BD-B60E-9EE5FED76CA3}" srcOrd="6" destOrd="0" parTransId="{50C6F3B7-79B5-4874-B1BA-1A197533C29C}" sibTransId="{2589EC54-2591-48BF-997F-EF5704FEEAA0}"/>
    <dgm:cxn modelId="{4A0E3DE0-606B-4D3E-8739-E877BF56F2AC}" srcId="{6F1F7C4B-296C-4601-B4A6-16150ECB5318}" destId="{EA7894B1-3B88-4B88-BF55-B9C42C0A0F35}" srcOrd="1" destOrd="0" parTransId="{5893F986-C18F-4A02-B395-27FB98E225D7}" sibTransId="{A335F1E1-F19B-4871-8381-CD5504668F21}"/>
    <dgm:cxn modelId="{C1E507F5-B322-4331-A225-0769EC68AD78}" type="presOf" srcId="{6F1F7C4B-296C-4601-B4A6-16150ECB5318}" destId="{17B1F61F-5B21-4B4B-8964-28F2B03EA894}" srcOrd="0" destOrd="0" presId="urn:microsoft.com/office/officeart/2005/8/layout/radial3"/>
    <dgm:cxn modelId="{70C199FE-7A05-4B9F-88DD-B2A588E03912}" type="presOf" srcId="{D89104C6-3398-4C4A-A8AB-1B4D912B7487}" destId="{E7578CC3-A522-42DC-9DA9-E84AD297D8C6}" srcOrd="0" destOrd="0" presId="urn:microsoft.com/office/officeart/2005/8/layout/radial3"/>
    <dgm:cxn modelId="{51B69100-97F0-410B-8EF8-70E1421ABF85}" type="presParOf" srcId="{E7578CC3-A522-42DC-9DA9-E84AD297D8C6}" destId="{9A117B04-CF3D-404F-B957-A660C7EA1434}" srcOrd="0" destOrd="0" presId="urn:microsoft.com/office/officeart/2005/8/layout/radial3"/>
    <dgm:cxn modelId="{0CDDBF88-73C8-49A6-9974-7E450862FBE2}" type="presParOf" srcId="{9A117B04-CF3D-404F-B957-A660C7EA1434}" destId="{17B1F61F-5B21-4B4B-8964-28F2B03EA894}" srcOrd="0" destOrd="0" presId="urn:microsoft.com/office/officeart/2005/8/layout/radial3"/>
    <dgm:cxn modelId="{5F52EB77-5D14-4D8F-9CFC-0FA571F44C78}" type="presParOf" srcId="{9A117B04-CF3D-404F-B957-A660C7EA1434}" destId="{F55E9F17-C6D5-4E02-866B-153DAA491825}" srcOrd="1" destOrd="0" presId="urn:microsoft.com/office/officeart/2005/8/layout/radial3"/>
    <dgm:cxn modelId="{DEF04775-E86D-4665-AAA4-594C6EF26508}" type="presParOf" srcId="{9A117B04-CF3D-404F-B957-A660C7EA1434}" destId="{B4198D90-BA7A-4A13-9AB2-8547559615E8}" srcOrd="2" destOrd="0" presId="urn:microsoft.com/office/officeart/2005/8/layout/radial3"/>
    <dgm:cxn modelId="{8D69F81E-4239-4FBF-81D8-6BDAB35EADC3}" type="presParOf" srcId="{9A117B04-CF3D-404F-B957-A660C7EA1434}" destId="{C7FEAE16-0597-4939-8CD4-1F681D7FA732}" srcOrd="3" destOrd="0" presId="urn:microsoft.com/office/officeart/2005/8/layout/radial3"/>
    <dgm:cxn modelId="{487D49EA-2ED6-4D20-BE5E-F492488D496A}" type="presParOf" srcId="{9A117B04-CF3D-404F-B957-A660C7EA1434}" destId="{37D978D1-77AF-4042-9A1B-C40F1D272AC3}" srcOrd="4" destOrd="0" presId="urn:microsoft.com/office/officeart/2005/8/layout/radial3"/>
    <dgm:cxn modelId="{C5104BDA-E91B-4EB0-902E-8B9B36E6D1C3}" type="presParOf" srcId="{9A117B04-CF3D-404F-B957-A660C7EA1434}" destId="{87DCDACF-1D37-4169-A53B-7EDA0502D2E9}" srcOrd="5" destOrd="0" presId="urn:microsoft.com/office/officeart/2005/8/layout/radial3"/>
    <dgm:cxn modelId="{526FA97A-D926-472E-A149-1A812FBC44FB}" type="presParOf" srcId="{9A117B04-CF3D-404F-B957-A660C7EA1434}" destId="{C59128AF-0EAF-45B5-B89E-AA0EC62DDD51}" srcOrd="6" destOrd="0" presId="urn:microsoft.com/office/officeart/2005/8/layout/radial3"/>
    <dgm:cxn modelId="{F15E051C-FDD7-40B1-B4DD-58D9325C5D81}" type="presParOf" srcId="{9A117B04-CF3D-404F-B957-A660C7EA1434}" destId="{5DDB285C-EA23-4A9B-B40E-E7B13DD2C18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11A51B-BBCB-46A2-993E-A6A8F5FFE9DD}" type="doc">
      <dgm:prSet loTypeId="urn:microsoft.com/office/officeart/2005/8/layout/process1" loCatId="process" qsTypeId="urn:microsoft.com/office/officeart/2005/8/quickstyle/3d1" qsCatId="3D" csTypeId="urn:microsoft.com/office/officeart/2005/8/colors/accent2_3" csCatId="accent2" phldr="1"/>
      <dgm:spPr/>
    </dgm:pt>
    <dgm:pt modelId="{F9F29B24-2FFA-4CC7-B35B-4F594FB4B664}">
      <dgm:prSet phldrT="[Text]"/>
      <dgm:spPr/>
      <dgm:t>
        <a:bodyPr/>
        <a:lstStyle/>
        <a:p>
          <a:r>
            <a:rPr lang="en-US" dirty="0"/>
            <a:t>Linguistic Function</a:t>
          </a:r>
        </a:p>
      </dgm:t>
    </dgm:pt>
    <dgm:pt modelId="{BAD9B90D-705A-43ED-8912-2E4D4289CE12}" type="parTrans" cxnId="{F4DEF3D0-737B-4739-92EA-690FC4206978}">
      <dgm:prSet/>
      <dgm:spPr/>
      <dgm:t>
        <a:bodyPr/>
        <a:lstStyle/>
        <a:p>
          <a:endParaRPr lang="en-US"/>
        </a:p>
      </dgm:t>
    </dgm:pt>
    <dgm:pt modelId="{D7594F25-7065-4434-9F13-A349BADEA3AC}" type="sibTrans" cxnId="{F4DEF3D0-737B-4739-92EA-690FC4206978}">
      <dgm:prSet/>
      <dgm:spPr/>
      <dgm:t>
        <a:bodyPr/>
        <a:lstStyle/>
        <a:p>
          <a:endParaRPr lang="en-US" dirty="0"/>
        </a:p>
      </dgm:t>
    </dgm:pt>
    <dgm:pt modelId="{8F8E41A4-AE44-497D-8E5A-D9EAC46EBA46}">
      <dgm:prSet phldrT="[Text]"/>
      <dgm:spPr/>
      <dgm:t>
        <a:bodyPr/>
        <a:lstStyle/>
        <a:p>
          <a:r>
            <a:rPr lang="en-US" dirty="0"/>
            <a:t>Content Domain(s)</a:t>
          </a:r>
        </a:p>
      </dgm:t>
    </dgm:pt>
    <dgm:pt modelId="{30A808A5-06AF-413F-A82A-CA209737DF82}" type="parTrans" cxnId="{CF29A2D3-DF1D-44EC-AFEA-7891AB3CF15F}">
      <dgm:prSet/>
      <dgm:spPr/>
      <dgm:t>
        <a:bodyPr/>
        <a:lstStyle/>
        <a:p>
          <a:endParaRPr lang="en-US"/>
        </a:p>
      </dgm:t>
    </dgm:pt>
    <dgm:pt modelId="{8916F88B-DFF7-4A95-8228-8468FC5FEEE7}" type="sibTrans" cxnId="{CF29A2D3-DF1D-44EC-AFEA-7891AB3CF15F}">
      <dgm:prSet/>
      <dgm:spPr/>
      <dgm:t>
        <a:bodyPr/>
        <a:lstStyle/>
        <a:p>
          <a:endParaRPr lang="en-US" dirty="0"/>
        </a:p>
      </dgm:t>
    </dgm:pt>
    <dgm:pt modelId="{D82765D0-1CF3-4E49-983F-DFB51B1CCBF9}">
      <dgm:prSet phldrT="[Text]"/>
      <dgm:spPr/>
      <dgm:t>
        <a:bodyPr/>
        <a:lstStyle/>
        <a:p>
          <a:r>
            <a:rPr lang="en-US" dirty="0"/>
            <a:t>Activity or Task</a:t>
          </a:r>
        </a:p>
      </dgm:t>
    </dgm:pt>
    <dgm:pt modelId="{701879C0-987A-4CB8-9E3B-DE9E56AAC710}" type="parTrans" cxnId="{8CAEE34F-9C57-403F-B21A-D19B5123E067}">
      <dgm:prSet/>
      <dgm:spPr/>
      <dgm:t>
        <a:bodyPr/>
        <a:lstStyle/>
        <a:p>
          <a:endParaRPr lang="en-US"/>
        </a:p>
      </dgm:t>
    </dgm:pt>
    <dgm:pt modelId="{06C7B438-5A9D-4C57-BC55-62EB97CEEB26}" type="sibTrans" cxnId="{8CAEE34F-9C57-403F-B21A-D19B5123E067}">
      <dgm:prSet/>
      <dgm:spPr/>
      <dgm:t>
        <a:bodyPr/>
        <a:lstStyle/>
        <a:p>
          <a:endParaRPr lang="en-US"/>
        </a:p>
      </dgm:t>
    </dgm:pt>
    <dgm:pt modelId="{45B9BBBF-2FA2-48CA-93EE-30916E12457A}" type="pres">
      <dgm:prSet presAssocID="{B111A51B-BBCB-46A2-993E-A6A8F5FFE9DD}" presName="Name0" presStyleCnt="0">
        <dgm:presLayoutVars>
          <dgm:dir/>
          <dgm:resizeHandles val="exact"/>
        </dgm:presLayoutVars>
      </dgm:prSet>
      <dgm:spPr/>
    </dgm:pt>
    <dgm:pt modelId="{D52DFF3B-217C-4165-9C1E-986FFF5C2B09}" type="pres">
      <dgm:prSet presAssocID="{F9F29B24-2FFA-4CC7-B35B-4F594FB4B664}" presName="node" presStyleLbl="node1" presStyleIdx="0" presStyleCnt="3">
        <dgm:presLayoutVars>
          <dgm:bulletEnabled val="1"/>
        </dgm:presLayoutVars>
      </dgm:prSet>
      <dgm:spPr/>
    </dgm:pt>
    <dgm:pt modelId="{36DD5322-2FCD-4D9D-9E9A-C95426AB1A52}" type="pres">
      <dgm:prSet presAssocID="{D7594F25-7065-4434-9F13-A349BADEA3AC}" presName="sibTrans" presStyleLbl="sibTrans2D1" presStyleIdx="0" presStyleCnt="2"/>
      <dgm:spPr/>
    </dgm:pt>
    <dgm:pt modelId="{9C05718A-EBA7-447C-B1DF-267361EB6BE1}" type="pres">
      <dgm:prSet presAssocID="{D7594F25-7065-4434-9F13-A349BADEA3AC}" presName="connectorText" presStyleLbl="sibTrans2D1" presStyleIdx="0" presStyleCnt="2"/>
      <dgm:spPr/>
    </dgm:pt>
    <dgm:pt modelId="{1BDDEC42-55B5-4D4E-949F-FA5F579A6C89}" type="pres">
      <dgm:prSet presAssocID="{8F8E41A4-AE44-497D-8E5A-D9EAC46EBA46}" presName="node" presStyleLbl="node1" presStyleIdx="1" presStyleCnt="3">
        <dgm:presLayoutVars>
          <dgm:bulletEnabled val="1"/>
        </dgm:presLayoutVars>
      </dgm:prSet>
      <dgm:spPr/>
    </dgm:pt>
    <dgm:pt modelId="{B85B789B-6907-45FF-819D-A067EE4E9EFD}" type="pres">
      <dgm:prSet presAssocID="{8916F88B-DFF7-4A95-8228-8468FC5FEEE7}" presName="sibTrans" presStyleLbl="sibTrans2D1" presStyleIdx="1" presStyleCnt="2"/>
      <dgm:spPr/>
    </dgm:pt>
    <dgm:pt modelId="{7E2645D0-1AE0-4218-A4A5-E04607E9AF0E}" type="pres">
      <dgm:prSet presAssocID="{8916F88B-DFF7-4A95-8228-8468FC5FEEE7}" presName="connectorText" presStyleLbl="sibTrans2D1" presStyleIdx="1" presStyleCnt="2"/>
      <dgm:spPr/>
    </dgm:pt>
    <dgm:pt modelId="{A84FB5DA-6673-4090-9C0F-D61F2DB96322}" type="pres">
      <dgm:prSet presAssocID="{D82765D0-1CF3-4E49-983F-DFB51B1CCBF9}" presName="node" presStyleLbl="node1" presStyleIdx="2" presStyleCnt="3">
        <dgm:presLayoutVars>
          <dgm:bulletEnabled val="1"/>
        </dgm:presLayoutVars>
      </dgm:prSet>
      <dgm:spPr/>
    </dgm:pt>
  </dgm:ptLst>
  <dgm:cxnLst>
    <dgm:cxn modelId="{EF4CEE05-77C4-4191-BF3D-25BE5DA33264}" type="presOf" srcId="{B111A51B-BBCB-46A2-993E-A6A8F5FFE9DD}" destId="{45B9BBBF-2FA2-48CA-93EE-30916E12457A}" srcOrd="0" destOrd="0" presId="urn:microsoft.com/office/officeart/2005/8/layout/process1"/>
    <dgm:cxn modelId="{DB7DC72D-B465-48DB-AFD0-B36E227FCB16}" type="presOf" srcId="{8F8E41A4-AE44-497D-8E5A-D9EAC46EBA46}" destId="{1BDDEC42-55B5-4D4E-949F-FA5F579A6C89}" srcOrd="0" destOrd="0" presId="urn:microsoft.com/office/officeart/2005/8/layout/process1"/>
    <dgm:cxn modelId="{D9798B5E-1298-468B-873A-D8B9F65B4FE8}" type="presOf" srcId="{F9F29B24-2FFA-4CC7-B35B-4F594FB4B664}" destId="{D52DFF3B-217C-4165-9C1E-986FFF5C2B09}" srcOrd="0" destOrd="0" presId="urn:microsoft.com/office/officeart/2005/8/layout/process1"/>
    <dgm:cxn modelId="{16BE3844-02E7-4AA4-8023-595B81911F6E}" type="presOf" srcId="{D82765D0-1CF3-4E49-983F-DFB51B1CCBF9}" destId="{A84FB5DA-6673-4090-9C0F-D61F2DB96322}" srcOrd="0" destOrd="0" presId="urn:microsoft.com/office/officeart/2005/8/layout/process1"/>
    <dgm:cxn modelId="{8CAEE34F-9C57-403F-B21A-D19B5123E067}" srcId="{B111A51B-BBCB-46A2-993E-A6A8F5FFE9DD}" destId="{D82765D0-1CF3-4E49-983F-DFB51B1CCBF9}" srcOrd="2" destOrd="0" parTransId="{701879C0-987A-4CB8-9E3B-DE9E56AAC710}" sibTransId="{06C7B438-5A9D-4C57-BC55-62EB97CEEB26}"/>
    <dgm:cxn modelId="{2F81B679-F52D-400D-AA90-9810FB2E2EF7}" type="presOf" srcId="{D7594F25-7065-4434-9F13-A349BADEA3AC}" destId="{36DD5322-2FCD-4D9D-9E9A-C95426AB1A52}" srcOrd="0" destOrd="0" presId="urn:microsoft.com/office/officeart/2005/8/layout/process1"/>
    <dgm:cxn modelId="{CACAE27B-4C2D-4999-B630-DA49B32BD7A2}" type="presOf" srcId="{D7594F25-7065-4434-9F13-A349BADEA3AC}" destId="{9C05718A-EBA7-447C-B1DF-267361EB6BE1}" srcOrd="1" destOrd="0" presId="urn:microsoft.com/office/officeart/2005/8/layout/process1"/>
    <dgm:cxn modelId="{03656984-7AFE-447B-B013-97F5968F4531}" type="presOf" srcId="{8916F88B-DFF7-4A95-8228-8468FC5FEEE7}" destId="{B85B789B-6907-45FF-819D-A067EE4E9EFD}" srcOrd="0" destOrd="0" presId="urn:microsoft.com/office/officeart/2005/8/layout/process1"/>
    <dgm:cxn modelId="{F7ED16C5-9510-4B0B-9E6A-64EEB0A6E01B}" type="presOf" srcId="{8916F88B-DFF7-4A95-8228-8468FC5FEEE7}" destId="{7E2645D0-1AE0-4218-A4A5-E04607E9AF0E}" srcOrd="1" destOrd="0" presId="urn:microsoft.com/office/officeart/2005/8/layout/process1"/>
    <dgm:cxn modelId="{F4DEF3D0-737B-4739-92EA-690FC4206978}" srcId="{B111A51B-BBCB-46A2-993E-A6A8F5FFE9DD}" destId="{F9F29B24-2FFA-4CC7-B35B-4F594FB4B664}" srcOrd="0" destOrd="0" parTransId="{BAD9B90D-705A-43ED-8912-2E4D4289CE12}" sibTransId="{D7594F25-7065-4434-9F13-A349BADEA3AC}"/>
    <dgm:cxn modelId="{CF29A2D3-DF1D-44EC-AFEA-7891AB3CF15F}" srcId="{B111A51B-BBCB-46A2-993E-A6A8F5FFE9DD}" destId="{8F8E41A4-AE44-497D-8E5A-D9EAC46EBA46}" srcOrd="1" destOrd="0" parTransId="{30A808A5-06AF-413F-A82A-CA209737DF82}" sibTransId="{8916F88B-DFF7-4A95-8228-8468FC5FEEE7}"/>
    <dgm:cxn modelId="{BA123650-B92F-4E23-966C-9297A7E0D459}" type="presParOf" srcId="{45B9BBBF-2FA2-48CA-93EE-30916E12457A}" destId="{D52DFF3B-217C-4165-9C1E-986FFF5C2B09}" srcOrd="0" destOrd="0" presId="urn:microsoft.com/office/officeart/2005/8/layout/process1"/>
    <dgm:cxn modelId="{DF42A8C2-3DDF-4473-9756-23572F584DC0}" type="presParOf" srcId="{45B9BBBF-2FA2-48CA-93EE-30916E12457A}" destId="{36DD5322-2FCD-4D9D-9E9A-C95426AB1A52}" srcOrd="1" destOrd="0" presId="urn:microsoft.com/office/officeart/2005/8/layout/process1"/>
    <dgm:cxn modelId="{161E1D24-89A7-4FF6-84FD-A3C59D7D2FE6}" type="presParOf" srcId="{36DD5322-2FCD-4D9D-9E9A-C95426AB1A52}" destId="{9C05718A-EBA7-447C-B1DF-267361EB6BE1}" srcOrd="0" destOrd="0" presId="urn:microsoft.com/office/officeart/2005/8/layout/process1"/>
    <dgm:cxn modelId="{5C2E4344-A5A9-46C0-B30F-79F5D198FA78}" type="presParOf" srcId="{45B9BBBF-2FA2-48CA-93EE-30916E12457A}" destId="{1BDDEC42-55B5-4D4E-949F-FA5F579A6C89}" srcOrd="2" destOrd="0" presId="urn:microsoft.com/office/officeart/2005/8/layout/process1"/>
    <dgm:cxn modelId="{DA4C875F-948F-419E-8009-CEF4DA6ED955}" type="presParOf" srcId="{45B9BBBF-2FA2-48CA-93EE-30916E12457A}" destId="{B85B789B-6907-45FF-819D-A067EE4E9EFD}" srcOrd="3" destOrd="0" presId="urn:microsoft.com/office/officeart/2005/8/layout/process1"/>
    <dgm:cxn modelId="{B30B94B3-AADD-4BE6-BF27-4B164FB3D4C6}" type="presParOf" srcId="{B85B789B-6907-45FF-819D-A067EE4E9EFD}" destId="{7E2645D0-1AE0-4218-A4A5-E04607E9AF0E}" srcOrd="0" destOrd="0" presId="urn:microsoft.com/office/officeart/2005/8/layout/process1"/>
    <dgm:cxn modelId="{5C411426-31DE-45A7-A779-09F91392727B}" type="presParOf" srcId="{45B9BBBF-2FA2-48CA-93EE-30916E12457A}" destId="{A84FB5DA-6673-4090-9C0F-D61F2DB963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A2F6D-F18D-4C91-AA08-146D3BF4F007}" type="doc">
      <dgm:prSet loTypeId="urn:microsoft.com/office/officeart/2005/8/layout/process3" loCatId="process" qsTypeId="urn:microsoft.com/office/officeart/2005/8/quickstyle/3d1" qsCatId="3D" csTypeId="urn:microsoft.com/office/officeart/2005/8/colors/accent2_3" csCatId="accent2" phldr="1"/>
      <dgm:spPr/>
      <dgm:t>
        <a:bodyPr/>
        <a:lstStyle/>
        <a:p>
          <a:endParaRPr lang="en-US"/>
        </a:p>
      </dgm:t>
    </dgm:pt>
    <dgm:pt modelId="{FD4686B4-4B23-4070-A603-3BFF7020E2BE}">
      <dgm:prSet phldrT="[Text]"/>
      <dgm:spPr/>
      <dgm:t>
        <a:bodyPr/>
        <a:lstStyle/>
        <a:p>
          <a:r>
            <a:rPr lang="en-US" dirty="0"/>
            <a:t>Linguistic Functions</a:t>
          </a:r>
        </a:p>
      </dgm:t>
    </dgm:pt>
    <dgm:pt modelId="{9908ECE7-09E1-4DCF-ABD8-558DCE898C9D}" type="parTrans" cxnId="{0A4DF8A3-985B-48C1-BA19-E428CBFBAEE0}">
      <dgm:prSet/>
      <dgm:spPr/>
      <dgm:t>
        <a:bodyPr/>
        <a:lstStyle/>
        <a:p>
          <a:endParaRPr lang="en-US"/>
        </a:p>
      </dgm:t>
    </dgm:pt>
    <dgm:pt modelId="{63813279-9E34-4F4B-A3B3-EA85C65B472A}" type="sibTrans" cxnId="{0A4DF8A3-985B-48C1-BA19-E428CBFBAEE0}">
      <dgm:prSet/>
      <dgm:spPr/>
      <dgm:t>
        <a:bodyPr/>
        <a:lstStyle/>
        <a:p>
          <a:endParaRPr lang="en-US" dirty="0"/>
        </a:p>
      </dgm:t>
    </dgm:pt>
    <dgm:pt modelId="{23C7BC1F-1B49-42BF-BDC7-5F27029D084A}">
      <dgm:prSet phldrT="[Text]"/>
      <dgm:spPr/>
      <dgm:t>
        <a:bodyPr/>
        <a:lstStyle/>
        <a:p>
          <a:r>
            <a:rPr lang="en-US" b="1" dirty="0">
              <a:solidFill>
                <a:srgbClr val="0070C0"/>
              </a:solidFill>
            </a:rPr>
            <a:t>Give Instructions</a:t>
          </a:r>
        </a:p>
      </dgm:t>
    </dgm:pt>
    <dgm:pt modelId="{212636FF-BD0A-477B-A21A-A97E0E532144}" type="parTrans" cxnId="{0E772CE7-43C6-4AA9-B4E5-6D9C55E349D4}">
      <dgm:prSet/>
      <dgm:spPr/>
      <dgm:t>
        <a:bodyPr/>
        <a:lstStyle/>
        <a:p>
          <a:endParaRPr lang="en-US"/>
        </a:p>
      </dgm:t>
    </dgm:pt>
    <dgm:pt modelId="{DE8F040C-1BEE-4F62-B368-741036A0ED32}" type="sibTrans" cxnId="{0E772CE7-43C6-4AA9-B4E5-6D9C55E349D4}">
      <dgm:prSet/>
      <dgm:spPr/>
      <dgm:t>
        <a:bodyPr/>
        <a:lstStyle/>
        <a:p>
          <a:endParaRPr lang="en-US"/>
        </a:p>
      </dgm:t>
    </dgm:pt>
    <dgm:pt modelId="{5A0AC4EC-626C-47C5-B998-6089CB8C045F}">
      <dgm:prSet phldrT="[Text]"/>
      <dgm:spPr/>
      <dgm:t>
        <a:bodyPr/>
        <a:lstStyle/>
        <a:p>
          <a:r>
            <a:rPr lang="en-US" dirty="0"/>
            <a:t>General Content</a:t>
          </a:r>
        </a:p>
      </dgm:t>
    </dgm:pt>
    <dgm:pt modelId="{D5379D8F-89F9-4BF1-A3C9-94DFEAC26A51}" type="parTrans" cxnId="{846FBDC2-6B19-49D1-9D61-369F76176630}">
      <dgm:prSet/>
      <dgm:spPr/>
      <dgm:t>
        <a:bodyPr/>
        <a:lstStyle/>
        <a:p>
          <a:endParaRPr lang="en-US"/>
        </a:p>
      </dgm:t>
    </dgm:pt>
    <dgm:pt modelId="{6BA3B960-84D6-4C53-89B3-9CEA6470270E}" type="sibTrans" cxnId="{846FBDC2-6B19-49D1-9D61-369F76176630}">
      <dgm:prSet/>
      <dgm:spPr/>
      <dgm:t>
        <a:bodyPr/>
        <a:lstStyle/>
        <a:p>
          <a:endParaRPr lang="en-US" dirty="0"/>
        </a:p>
      </dgm:t>
    </dgm:pt>
    <dgm:pt modelId="{107A3D64-FBF1-4EB3-97B9-B76BA0C78A93}">
      <dgm:prSet phldrT="[Text]"/>
      <dgm:spPr/>
      <dgm:t>
        <a:bodyPr/>
        <a:lstStyle/>
        <a:p>
          <a:r>
            <a:rPr lang="en-US" dirty="0"/>
            <a:t>Time</a:t>
          </a:r>
        </a:p>
      </dgm:t>
    </dgm:pt>
    <dgm:pt modelId="{2CA4F32A-3C83-405C-93EA-A292EC15C7B2}" type="parTrans" cxnId="{0E68E232-A476-4DE5-A956-7E44EEF4826E}">
      <dgm:prSet/>
      <dgm:spPr/>
      <dgm:t>
        <a:bodyPr/>
        <a:lstStyle/>
        <a:p>
          <a:endParaRPr lang="en-US"/>
        </a:p>
      </dgm:t>
    </dgm:pt>
    <dgm:pt modelId="{CB9CA121-24C3-4CBC-8639-AEE7E2F09399}" type="sibTrans" cxnId="{0E68E232-A476-4DE5-A956-7E44EEF4826E}">
      <dgm:prSet/>
      <dgm:spPr/>
      <dgm:t>
        <a:bodyPr/>
        <a:lstStyle/>
        <a:p>
          <a:endParaRPr lang="en-US"/>
        </a:p>
      </dgm:t>
    </dgm:pt>
    <dgm:pt modelId="{410E0BA4-7B16-423E-A489-6ED17A464687}">
      <dgm:prSet phldrT="[Text]"/>
      <dgm:spPr/>
      <dgm:t>
        <a:bodyPr/>
        <a:lstStyle/>
        <a:p>
          <a:r>
            <a:rPr lang="en-US" dirty="0"/>
            <a:t>Mission Content</a:t>
          </a:r>
        </a:p>
      </dgm:t>
    </dgm:pt>
    <dgm:pt modelId="{89571694-E589-466E-95AD-37E9EAFA23E5}" type="parTrans" cxnId="{5E3DB575-DF0C-4D30-9485-0D51BC563EF3}">
      <dgm:prSet/>
      <dgm:spPr/>
      <dgm:t>
        <a:bodyPr/>
        <a:lstStyle/>
        <a:p>
          <a:endParaRPr lang="en-US"/>
        </a:p>
      </dgm:t>
    </dgm:pt>
    <dgm:pt modelId="{5FF96C35-1AEE-4D1B-B549-45D67CC7231B}" type="sibTrans" cxnId="{5E3DB575-DF0C-4D30-9485-0D51BC563EF3}">
      <dgm:prSet/>
      <dgm:spPr/>
      <dgm:t>
        <a:bodyPr/>
        <a:lstStyle/>
        <a:p>
          <a:endParaRPr lang="en-US" dirty="0"/>
        </a:p>
      </dgm:t>
    </dgm:pt>
    <dgm:pt modelId="{96CB2E75-125C-44A6-8F7A-AEAC2BD770CE}">
      <dgm:prSet phldrT="[Text]"/>
      <dgm:spPr/>
      <dgm:t>
        <a:bodyPr/>
        <a:lstStyle/>
        <a:p>
          <a:r>
            <a:rPr lang="en-US" dirty="0"/>
            <a:t>Give Description</a:t>
          </a:r>
        </a:p>
      </dgm:t>
    </dgm:pt>
    <dgm:pt modelId="{8743FDE1-ADEE-4FAE-8C4C-1BB84BAD3197}" type="parTrans" cxnId="{4F4C77B8-A691-49BF-AA70-E3FB17934732}">
      <dgm:prSet/>
      <dgm:spPr/>
      <dgm:t>
        <a:bodyPr/>
        <a:lstStyle/>
        <a:p>
          <a:endParaRPr lang="en-US"/>
        </a:p>
      </dgm:t>
    </dgm:pt>
    <dgm:pt modelId="{91E54395-5ABA-424F-8E19-F1D1DEE94E08}" type="sibTrans" cxnId="{4F4C77B8-A691-49BF-AA70-E3FB17934732}">
      <dgm:prSet/>
      <dgm:spPr/>
      <dgm:t>
        <a:bodyPr/>
        <a:lstStyle/>
        <a:p>
          <a:endParaRPr lang="en-US"/>
        </a:p>
      </dgm:t>
    </dgm:pt>
    <dgm:pt modelId="{B34D092A-28E2-4919-B584-D6811E4B7C4D}">
      <dgm:prSet phldrT="[Text]"/>
      <dgm:spPr/>
      <dgm:t>
        <a:bodyPr/>
        <a:lstStyle/>
        <a:p>
          <a:r>
            <a:rPr lang="en-US" b="1" dirty="0">
              <a:solidFill>
                <a:srgbClr val="0070C0"/>
              </a:solidFill>
            </a:rPr>
            <a:t>Weather</a:t>
          </a:r>
        </a:p>
      </dgm:t>
    </dgm:pt>
    <dgm:pt modelId="{D17CCDA4-5EE7-48D5-9F4A-8A24A87B745B}" type="parTrans" cxnId="{76EADE97-0BEE-4783-8CE6-66D2F9B117A5}">
      <dgm:prSet/>
      <dgm:spPr/>
      <dgm:t>
        <a:bodyPr/>
        <a:lstStyle/>
        <a:p>
          <a:endParaRPr lang="en-US"/>
        </a:p>
      </dgm:t>
    </dgm:pt>
    <dgm:pt modelId="{FF802889-DC24-495A-8EBE-2713D35E5A06}" type="sibTrans" cxnId="{76EADE97-0BEE-4783-8CE6-66D2F9B117A5}">
      <dgm:prSet/>
      <dgm:spPr/>
      <dgm:t>
        <a:bodyPr/>
        <a:lstStyle/>
        <a:p>
          <a:endParaRPr lang="en-US"/>
        </a:p>
      </dgm:t>
    </dgm:pt>
    <dgm:pt modelId="{1706C7C3-4617-4F00-9944-30F6F36EEC24}">
      <dgm:prSet phldrT="[Text]"/>
      <dgm:spPr/>
      <dgm:t>
        <a:bodyPr/>
        <a:lstStyle/>
        <a:p>
          <a:r>
            <a:rPr lang="en-US" dirty="0"/>
            <a:t>Colors</a:t>
          </a:r>
        </a:p>
      </dgm:t>
    </dgm:pt>
    <dgm:pt modelId="{1226E9B0-4E39-4B7F-AEA7-794DBAFBDB64}" type="parTrans" cxnId="{84A31F2A-4580-4BEF-B011-FABC4F920B6E}">
      <dgm:prSet/>
      <dgm:spPr/>
      <dgm:t>
        <a:bodyPr/>
        <a:lstStyle/>
        <a:p>
          <a:endParaRPr lang="en-US"/>
        </a:p>
      </dgm:t>
    </dgm:pt>
    <dgm:pt modelId="{3A33EE1A-BE99-4B80-A241-022FC1DA346C}" type="sibTrans" cxnId="{84A31F2A-4580-4BEF-B011-FABC4F920B6E}">
      <dgm:prSet/>
      <dgm:spPr/>
      <dgm:t>
        <a:bodyPr/>
        <a:lstStyle/>
        <a:p>
          <a:endParaRPr lang="en-US"/>
        </a:p>
      </dgm:t>
    </dgm:pt>
    <dgm:pt modelId="{35AB68E4-BC1B-4DD3-9DB2-7987828FACBA}">
      <dgm:prSet phldrT="[Text]"/>
      <dgm:spPr/>
      <dgm:t>
        <a:bodyPr/>
        <a:lstStyle/>
        <a:p>
          <a:r>
            <a:rPr lang="en-US" dirty="0"/>
            <a:t>Tasks</a:t>
          </a:r>
        </a:p>
      </dgm:t>
    </dgm:pt>
    <dgm:pt modelId="{8A444F6B-A00A-44E9-A788-082D4B7F5BB1}" type="parTrans" cxnId="{EA1F8354-3ECA-4FD8-A020-045C35F1D28C}">
      <dgm:prSet/>
      <dgm:spPr/>
      <dgm:t>
        <a:bodyPr/>
        <a:lstStyle/>
        <a:p>
          <a:endParaRPr lang="en-US"/>
        </a:p>
      </dgm:t>
    </dgm:pt>
    <dgm:pt modelId="{0F16F353-A03A-46B6-9DE0-0D08FFFDFF7F}" type="sibTrans" cxnId="{EA1F8354-3ECA-4FD8-A020-045C35F1D28C}">
      <dgm:prSet/>
      <dgm:spPr/>
      <dgm:t>
        <a:bodyPr/>
        <a:lstStyle/>
        <a:p>
          <a:endParaRPr lang="en-US"/>
        </a:p>
      </dgm:t>
    </dgm:pt>
    <dgm:pt modelId="{04879C00-AF9D-4397-B08A-C52D035749C7}">
      <dgm:prSet phldrT="[Text]"/>
      <dgm:spPr/>
      <dgm:t>
        <a:bodyPr/>
        <a:lstStyle/>
        <a:p>
          <a:r>
            <a:rPr lang="en-US" b="1" dirty="0">
              <a:solidFill>
                <a:srgbClr val="0070C0"/>
              </a:solidFill>
            </a:rPr>
            <a:t>Conduct Free-Fall</a:t>
          </a:r>
        </a:p>
      </dgm:t>
    </dgm:pt>
    <dgm:pt modelId="{46A339B4-755E-4ECF-9061-C337CD169E03}" type="parTrans" cxnId="{4E2BB5E3-21C9-442A-A451-C8061FD87D12}">
      <dgm:prSet/>
      <dgm:spPr/>
      <dgm:t>
        <a:bodyPr/>
        <a:lstStyle/>
        <a:p>
          <a:endParaRPr lang="en-US"/>
        </a:p>
      </dgm:t>
    </dgm:pt>
    <dgm:pt modelId="{C7A7C749-17FC-4EC6-AB70-3AE8788AB59F}" type="sibTrans" cxnId="{4E2BB5E3-21C9-442A-A451-C8061FD87D12}">
      <dgm:prSet/>
      <dgm:spPr/>
      <dgm:t>
        <a:bodyPr/>
        <a:lstStyle/>
        <a:p>
          <a:endParaRPr lang="en-US"/>
        </a:p>
      </dgm:t>
    </dgm:pt>
    <dgm:pt modelId="{7C5A4EAC-FE39-403C-9B5D-337DAE015C98}">
      <dgm:prSet phldrT="[Text]"/>
      <dgm:spPr/>
      <dgm:t>
        <a:bodyPr/>
        <a:lstStyle/>
        <a:p>
          <a:r>
            <a:rPr lang="en-US" dirty="0"/>
            <a:t>Maintain Equipment</a:t>
          </a:r>
        </a:p>
      </dgm:t>
    </dgm:pt>
    <dgm:pt modelId="{4B0A65CA-876A-4047-A215-AA69632AD664}" type="parTrans" cxnId="{00046CFA-E21E-4B21-9FDB-209D36EFCFDE}">
      <dgm:prSet/>
      <dgm:spPr/>
      <dgm:t>
        <a:bodyPr/>
        <a:lstStyle/>
        <a:p>
          <a:endParaRPr lang="en-US"/>
        </a:p>
      </dgm:t>
    </dgm:pt>
    <dgm:pt modelId="{4B96C462-7001-46FB-825D-25DEA1B7BDB8}" type="sibTrans" cxnId="{00046CFA-E21E-4B21-9FDB-209D36EFCFDE}">
      <dgm:prSet/>
      <dgm:spPr/>
      <dgm:t>
        <a:bodyPr/>
        <a:lstStyle/>
        <a:p>
          <a:endParaRPr lang="en-US"/>
        </a:p>
      </dgm:t>
    </dgm:pt>
    <dgm:pt modelId="{186F07E8-77CA-45DE-8533-FABFB117B583}">
      <dgm:prSet phldrT="[Text]"/>
      <dgm:spPr/>
      <dgm:t>
        <a:bodyPr/>
        <a:lstStyle/>
        <a:p>
          <a:r>
            <a:rPr lang="en-US" b="0" dirty="0">
              <a:solidFill>
                <a:schemeClr val="tx1"/>
              </a:solidFill>
            </a:rPr>
            <a:t>First Aid</a:t>
          </a:r>
        </a:p>
      </dgm:t>
    </dgm:pt>
    <dgm:pt modelId="{5F5A8438-2C4F-4404-9FE7-6F7A50DB26BB}" type="sibTrans" cxnId="{A2B7EC7E-992A-450F-B76A-5B1D21563887}">
      <dgm:prSet/>
      <dgm:spPr/>
      <dgm:t>
        <a:bodyPr/>
        <a:lstStyle/>
        <a:p>
          <a:endParaRPr lang="en-US"/>
        </a:p>
      </dgm:t>
    </dgm:pt>
    <dgm:pt modelId="{93344614-821D-4ED1-A86A-BD4B26ADB89F}" type="parTrans" cxnId="{A2B7EC7E-992A-450F-B76A-5B1D21563887}">
      <dgm:prSet/>
      <dgm:spPr/>
      <dgm:t>
        <a:bodyPr/>
        <a:lstStyle/>
        <a:p>
          <a:endParaRPr lang="en-US"/>
        </a:p>
      </dgm:t>
    </dgm:pt>
    <dgm:pt modelId="{84053093-B333-44DE-9A69-3A327208DB14}">
      <dgm:prSet phldrT="[Text]"/>
      <dgm:spPr/>
      <dgm:t>
        <a:bodyPr/>
        <a:lstStyle/>
        <a:p>
          <a:r>
            <a:rPr lang="en-US" dirty="0"/>
            <a:t>Craft Mobility</a:t>
          </a:r>
        </a:p>
      </dgm:t>
    </dgm:pt>
    <dgm:pt modelId="{0CCB4472-15EF-495C-A6D2-ECBD1B0AB76E}" type="sibTrans" cxnId="{3AE8776E-F174-471D-893E-63720426858D}">
      <dgm:prSet/>
      <dgm:spPr/>
      <dgm:t>
        <a:bodyPr/>
        <a:lstStyle/>
        <a:p>
          <a:endParaRPr lang="en-US"/>
        </a:p>
      </dgm:t>
    </dgm:pt>
    <dgm:pt modelId="{37189397-6A97-451B-A49F-F05B3168FEC8}" type="parTrans" cxnId="{3AE8776E-F174-471D-893E-63720426858D}">
      <dgm:prSet/>
      <dgm:spPr/>
      <dgm:t>
        <a:bodyPr/>
        <a:lstStyle/>
        <a:p>
          <a:endParaRPr lang="en-US"/>
        </a:p>
      </dgm:t>
    </dgm:pt>
    <dgm:pt modelId="{174AFC7D-E290-4692-951F-12AE27048F6D}">
      <dgm:prSet phldrT="[Text]"/>
      <dgm:spPr/>
      <dgm:t>
        <a:bodyPr/>
        <a:lstStyle/>
        <a:p>
          <a:r>
            <a:rPr lang="en-US" b="1" dirty="0">
              <a:solidFill>
                <a:srgbClr val="0070C0"/>
              </a:solidFill>
            </a:rPr>
            <a:t>Insertion</a:t>
          </a:r>
        </a:p>
      </dgm:t>
    </dgm:pt>
    <dgm:pt modelId="{6D015555-5E98-4C52-B314-8839E8FFDB59}" type="parTrans" cxnId="{0886B4BC-0205-467A-B7C5-6B2E77710B06}">
      <dgm:prSet/>
      <dgm:spPr/>
      <dgm:t>
        <a:bodyPr/>
        <a:lstStyle/>
        <a:p>
          <a:endParaRPr lang="en-US"/>
        </a:p>
      </dgm:t>
    </dgm:pt>
    <dgm:pt modelId="{DF0BA6F5-256E-44B1-B2D4-56EA9081F634}" type="sibTrans" cxnId="{0886B4BC-0205-467A-B7C5-6B2E77710B06}">
      <dgm:prSet/>
      <dgm:spPr/>
      <dgm:t>
        <a:bodyPr/>
        <a:lstStyle/>
        <a:p>
          <a:endParaRPr lang="en-US"/>
        </a:p>
      </dgm:t>
    </dgm:pt>
    <dgm:pt modelId="{BB558C51-822E-4DF4-802D-B74B636EB427}" type="pres">
      <dgm:prSet presAssocID="{FE1A2F6D-F18D-4C91-AA08-146D3BF4F007}" presName="linearFlow" presStyleCnt="0">
        <dgm:presLayoutVars>
          <dgm:dir/>
          <dgm:animLvl val="lvl"/>
          <dgm:resizeHandles val="exact"/>
        </dgm:presLayoutVars>
      </dgm:prSet>
      <dgm:spPr/>
    </dgm:pt>
    <dgm:pt modelId="{761FF241-10FC-4727-BF83-9236CF57ED35}" type="pres">
      <dgm:prSet presAssocID="{FD4686B4-4B23-4070-A603-3BFF7020E2BE}" presName="composite" presStyleCnt="0"/>
      <dgm:spPr/>
    </dgm:pt>
    <dgm:pt modelId="{93C3D53D-5094-4DDB-BAC1-334B469ACCDB}" type="pres">
      <dgm:prSet presAssocID="{FD4686B4-4B23-4070-A603-3BFF7020E2BE}" presName="parTx" presStyleLbl="node1" presStyleIdx="0" presStyleCnt="4">
        <dgm:presLayoutVars>
          <dgm:chMax val="0"/>
          <dgm:chPref val="0"/>
          <dgm:bulletEnabled val="1"/>
        </dgm:presLayoutVars>
      </dgm:prSet>
      <dgm:spPr/>
    </dgm:pt>
    <dgm:pt modelId="{11152833-55EF-49A9-9FD5-3F5EE77825B8}" type="pres">
      <dgm:prSet presAssocID="{FD4686B4-4B23-4070-A603-3BFF7020E2BE}" presName="parSh" presStyleLbl="node1" presStyleIdx="0" presStyleCnt="4"/>
      <dgm:spPr/>
    </dgm:pt>
    <dgm:pt modelId="{9C9BF9A6-1506-4184-A2CB-774350A800A3}" type="pres">
      <dgm:prSet presAssocID="{FD4686B4-4B23-4070-A603-3BFF7020E2BE}" presName="desTx" presStyleLbl="fgAcc1" presStyleIdx="0" presStyleCnt="4">
        <dgm:presLayoutVars>
          <dgm:bulletEnabled val="1"/>
        </dgm:presLayoutVars>
      </dgm:prSet>
      <dgm:spPr/>
    </dgm:pt>
    <dgm:pt modelId="{DD4345DD-1130-44CC-95F6-BF98C9347FD5}" type="pres">
      <dgm:prSet presAssocID="{63813279-9E34-4F4B-A3B3-EA85C65B472A}" presName="sibTrans" presStyleLbl="sibTrans2D1" presStyleIdx="0" presStyleCnt="3"/>
      <dgm:spPr/>
    </dgm:pt>
    <dgm:pt modelId="{3EE19A77-D9BA-4298-8AD6-F42557ED72A2}" type="pres">
      <dgm:prSet presAssocID="{63813279-9E34-4F4B-A3B3-EA85C65B472A}" presName="connTx" presStyleLbl="sibTrans2D1" presStyleIdx="0" presStyleCnt="3"/>
      <dgm:spPr/>
    </dgm:pt>
    <dgm:pt modelId="{8CF9E668-CD7C-4A26-8C7C-B5E42D01AD4E}" type="pres">
      <dgm:prSet presAssocID="{5A0AC4EC-626C-47C5-B998-6089CB8C045F}" presName="composite" presStyleCnt="0"/>
      <dgm:spPr/>
    </dgm:pt>
    <dgm:pt modelId="{048EA642-BF18-41C2-9EC3-0EEA40F9B516}" type="pres">
      <dgm:prSet presAssocID="{5A0AC4EC-626C-47C5-B998-6089CB8C045F}" presName="parTx" presStyleLbl="node1" presStyleIdx="0" presStyleCnt="4">
        <dgm:presLayoutVars>
          <dgm:chMax val="0"/>
          <dgm:chPref val="0"/>
          <dgm:bulletEnabled val="1"/>
        </dgm:presLayoutVars>
      </dgm:prSet>
      <dgm:spPr/>
    </dgm:pt>
    <dgm:pt modelId="{AE37D456-BF39-4215-BE9C-E2C7EB591367}" type="pres">
      <dgm:prSet presAssocID="{5A0AC4EC-626C-47C5-B998-6089CB8C045F}" presName="parSh" presStyleLbl="node1" presStyleIdx="1" presStyleCnt="4"/>
      <dgm:spPr/>
    </dgm:pt>
    <dgm:pt modelId="{9A5CC61D-07AB-40A6-91EF-F2E96F12DDAF}" type="pres">
      <dgm:prSet presAssocID="{5A0AC4EC-626C-47C5-B998-6089CB8C045F}" presName="desTx" presStyleLbl="fgAcc1" presStyleIdx="1" presStyleCnt="4">
        <dgm:presLayoutVars>
          <dgm:bulletEnabled val="1"/>
        </dgm:presLayoutVars>
      </dgm:prSet>
      <dgm:spPr/>
    </dgm:pt>
    <dgm:pt modelId="{9C22A098-EDED-4BE4-A634-AFDDBC48DB5C}" type="pres">
      <dgm:prSet presAssocID="{6BA3B960-84D6-4C53-89B3-9CEA6470270E}" presName="sibTrans" presStyleLbl="sibTrans2D1" presStyleIdx="1" presStyleCnt="3"/>
      <dgm:spPr>
        <a:prstGeom prst="mathPlus">
          <a:avLst/>
        </a:prstGeom>
      </dgm:spPr>
    </dgm:pt>
    <dgm:pt modelId="{88DBABF4-FD04-43AF-9479-EF5B768B79B9}" type="pres">
      <dgm:prSet presAssocID="{6BA3B960-84D6-4C53-89B3-9CEA6470270E}" presName="connTx" presStyleLbl="sibTrans2D1" presStyleIdx="1" presStyleCnt="3"/>
      <dgm:spPr/>
    </dgm:pt>
    <dgm:pt modelId="{B50F92BC-572D-4363-9FF4-D807D3060307}" type="pres">
      <dgm:prSet presAssocID="{410E0BA4-7B16-423E-A489-6ED17A464687}" presName="composite" presStyleCnt="0"/>
      <dgm:spPr/>
    </dgm:pt>
    <dgm:pt modelId="{3CE91B52-1FC9-459F-880B-C6F33A32DCBC}" type="pres">
      <dgm:prSet presAssocID="{410E0BA4-7B16-423E-A489-6ED17A464687}" presName="parTx" presStyleLbl="node1" presStyleIdx="1" presStyleCnt="4">
        <dgm:presLayoutVars>
          <dgm:chMax val="0"/>
          <dgm:chPref val="0"/>
          <dgm:bulletEnabled val="1"/>
        </dgm:presLayoutVars>
      </dgm:prSet>
      <dgm:spPr/>
    </dgm:pt>
    <dgm:pt modelId="{1D6EE5FC-971E-4632-9E74-6C750DA7B9E7}" type="pres">
      <dgm:prSet presAssocID="{410E0BA4-7B16-423E-A489-6ED17A464687}" presName="parSh" presStyleLbl="node1" presStyleIdx="2" presStyleCnt="4"/>
      <dgm:spPr/>
    </dgm:pt>
    <dgm:pt modelId="{AE9AE975-A9FA-4FC4-9B13-7F9BC89FBAE3}" type="pres">
      <dgm:prSet presAssocID="{410E0BA4-7B16-423E-A489-6ED17A464687}" presName="desTx" presStyleLbl="fgAcc1" presStyleIdx="2" presStyleCnt="4">
        <dgm:presLayoutVars>
          <dgm:bulletEnabled val="1"/>
        </dgm:presLayoutVars>
      </dgm:prSet>
      <dgm:spPr/>
    </dgm:pt>
    <dgm:pt modelId="{A6F3D6AE-42B5-4F68-A6DA-91E1CDE6962D}" type="pres">
      <dgm:prSet presAssocID="{5FF96C35-1AEE-4D1B-B549-45D67CC7231B}" presName="sibTrans" presStyleLbl="sibTrans2D1" presStyleIdx="2" presStyleCnt="3"/>
      <dgm:spPr/>
    </dgm:pt>
    <dgm:pt modelId="{27049E22-4BCF-426E-9FDC-FD59916C2A19}" type="pres">
      <dgm:prSet presAssocID="{5FF96C35-1AEE-4D1B-B549-45D67CC7231B}" presName="connTx" presStyleLbl="sibTrans2D1" presStyleIdx="2" presStyleCnt="3"/>
      <dgm:spPr/>
    </dgm:pt>
    <dgm:pt modelId="{F96D6863-76DF-4052-A1B3-572FBCE0413F}" type="pres">
      <dgm:prSet presAssocID="{35AB68E4-BC1B-4DD3-9DB2-7987828FACBA}" presName="composite" presStyleCnt="0"/>
      <dgm:spPr/>
    </dgm:pt>
    <dgm:pt modelId="{38D68358-E6F7-4D4D-80C3-DFBF1146DF03}" type="pres">
      <dgm:prSet presAssocID="{35AB68E4-BC1B-4DD3-9DB2-7987828FACBA}" presName="parTx" presStyleLbl="node1" presStyleIdx="2" presStyleCnt="4">
        <dgm:presLayoutVars>
          <dgm:chMax val="0"/>
          <dgm:chPref val="0"/>
          <dgm:bulletEnabled val="1"/>
        </dgm:presLayoutVars>
      </dgm:prSet>
      <dgm:spPr/>
    </dgm:pt>
    <dgm:pt modelId="{CD5FBA00-16B9-42E1-ADE8-475306026766}" type="pres">
      <dgm:prSet presAssocID="{35AB68E4-BC1B-4DD3-9DB2-7987828FACBA}" presName="parSh" presStyleLbl="node1" presStyleIdx="3" presStyleCnt="4"/>
      <dgm:spPr/>
    </dgm:pt>
    <dgm:pt modelId="{6DFD2AE7-92C3-4162-B8C6-CC2EE474B4BD}" type="pres">
      <dgm:prSet presAssocID="{35AB68E4-BC1B-4DD3-9DB2-7987828FACBA}" presName="desTx" presStyleLbl="fgAcc1" presStyleIdx="3" presStyleCnt="4">
        <dgm:presLayoutVars>
          <dgm:bulletEnabled val="1"/>
        </dgm:presLayoutVars>
      </dgm:prSet>
      <dgm:spPr/>
    </dgm:pt>
  </dgm:ptLst>
  <dgm:cxnLst>
    <dgm:cxn modelId="{6B790700-6492-4C9C-A08D-216AC7562691}" type="presOf" srcId="{04879C00-AF9D-4397-B08A-C52D035749C7}" destId="{6DFD2AE7-92C3-4162-B8C6-CC2EE474B4BD}" srcOrd="0" destOrd="0" presId="urn:microsoft.com/office/officeart/2005/8/layout/process3"/>
    <dgm:cxn modelId="{D25AAC13-3ED1-4066-89BB-EC2321F7D8B8}" type="presOf" srcId="{63813279-9E34-4F4B-A3B3-EA85C65B472A}" destId="{DD4345DD-1130-44CC-95F6-BF98C9347FD5}" srcOrd="0" destOrd="0" presId="urn:microsoft.com/office/officeart/2005/8/layout/process3"/>
    <dgm:cxn modelId="{F967AA1D-78F6-45B2-9600-4F818A161775}" type="presOf" srcId="{5A0AC4EC-626C-47C5-B998-6089CB8C045F}" destId="{048EA642-BF18-41C2-9EC3-0EEA40F9B516}" srcOrd="0" destOrd="0" presId="urn:microsoft.com/office/officeart/2005/8/layout/process3"/>
    <dgm:cxn modelId="{28610624-6D1D-4FE9-986A-1EA844545DCA}" type="presOf" srcId="{7C5A4EAC-FE39-403C-9B5D-337DAE015C98}" destId="{6DFD2AE7-92C3-4162-B8C6-CC2EE474B4BD}" srcOrd="0" destOrd="1" presId="urn:microsoft.com/office/officeart/2005/8/layout/process3"/>
    <dgm:cxn modelId="{A0D3AC29-BE21-4D72-98B1-886206E83400}" type="presOf" srcId="{FD4686B4-4B23-4070-A603-3BFF7020E2BE}" destId="{11152833-55EF-49A9-9FD5-3F5EE77825B8}" srcOrd="1" destOrd="0" presId="urn:microsoft.com/office/officeart/2005/8/layout/process3"/>
    <dgm:cxn modelId="{84A31F2A-4580-4BEF-B011-FABC4F920B6E}" srcId="{5A0AC4EC-626C-47C5-B998-6089CB8C045F}" destId="{1706C7C3-4617-4F00-9944-30F6F36EEC24}" srcOrd="2" destOrd="0" parTransId="{1226E9B0-4E39-4B7F-AEA7-794DBAFBDB64}" sibTransId="{3A33EE1A-BE99-4B80-A241-022FC1DA346C}"/>
    <dgm:cxn modelId="{0E68E232-A476-4DE5-A956-7E44EEF4826E}" srcId="{5A0AC4EC-626C-47C5-B998-6089CB8C045F}" destId="{107A3D64-FBF1-4EB3-97B9-B76BA0C78A93}" srcOrd="0" destOrd="0" parTransId="{2CA4F32A-3C83-405C-93EA-A292EC15C7B2}" sibTransId="{CB9CA121-24C3-4CBC-8639-AEE7E2F09399}"/>
    <dgm:cxn modelId="{F86B1839-1C02-4DFB-8685-B8AFB48A54BD}" type="presOf" srcId="{5A0AC4EC-626C-47C5-B998-6089CB8C045F}" destId="{AE37D456-BF39-4215-BE9C-E2C7EB591367}" srcOrd="1" destOrd="0" presId="urn:microsoft.com/office/officeart/2005/8/layout/process3"/>
    <dgm:cxn modelId="{7C569A3F-31CF-4EB8-AE10-3639072CC82A}" type="presOf" srcId="{63813279-9E34-4F4B-A3B3-EA85C65B472A}" destId="{3EE19A77-D9BA-4298-8AD6-F42557ED72A2}" srcOrd="1" destOrd="0" presId="urn:microsoft.com/office/officeart/2005/8/layout/process3"/>
    <dgm:cxn modelId="{3AE8776E-F174-471D-893E-63720426858D}" srcId="{410E0BA4-7B16-423E-A489-6ED17A464687}" destId="{84053093-B333-44DE-9A69-3A327208DB14}" srcOrd="1" destOrd="0" parTransId="{37189397-6A97-451B-A49F-F05B3168FEC8}" sibTransId="{0CCB4472-15EF-495C-A6D2-ECBD1B0AB76E}"/>
    <dgm:cxn modelId="{EA1F8354-3ECA-4FD8-A020-045C35F1D28C}" srcId="{FE1A2F6D-F18D-4C91-AA08-146D3BF4F007}" destId="{35AB68E4-BC1B-4DD3-9DB2-7987828FACBA}" srcOrd="3" destOrd="0" parTransId="{8A444F6B-A00A-44E9-A788-082D4B7F5BB1}" sibTransId="{0F16F353-A03A-46B6-9DE0-0D08FFFDFF7F}"/>
    <dgm:cxn modelId="{5E3DB575-DF0C-4D30-9485-0D51BC563EF3}" srcId="{FE1A2F6D-F18D-4C91-AA08-146D3BF4F007}" destId="{410E0BA4-7B16-423E-A489-6ED17A464687}" srcOrd="2" destOrd="0" parTransId="{89571694-E589-466E-95AD-37E9EAFA23E5}" sibTransId="{5FF96C35-1AEE-4D1B-B549-45D67CC7231B}"/>
    <dgm:cxn modelId="{D65DEB76-5DC9-49DA-A563-B969DD72F2AF}" type="presOf" srcId="{1706C7C3-4617-4F00-9944-30F6F36EEC24}" destId="{9A5CC61D-07AB-40A6-91EF-F2E96F12DDAF}" srcOrd="0" destOrd="2" presId="urn:microsoft.com/office/officeart/2005/8/layout/process3"/>
    <dgm:cxn modelId="{6F566357-5B45-473C-AA9F-107B066EB185}" type="presOf" srcId="{410E0BA4-7B16-423E-A489-6ED17A464687}" destId="{3CE91B52-1FC9-459F-880B-C6F33A32DCBC}" srcOrd="0" destOrd="0" presId="urn:microsoft.com/office/officeart/2005/8/layout/process3"/>
    <dgm:cxn modelId="{ED3F6978-7A58-4E0C-81D7-3F70808528A1}" type="presOf" srcId="{96CB2E75-125C-44A6-8F7A-AEAC2BD770CE}" destId="{9C9BF9A6-1506-4184-A2CB-774350A800A3}" srcOrd="0" destOrd="1" presId="urn:microsoft.com/office/officeart/2005/8/layout/process3"/>
    <dgm:cxn modelId="{A2B7EC7E-992A-450F-B76A-5B1D21563887}" srcId="{410E0BA4-7B16-423E-A489-6ED17A464687}" destId="{186F07E8-77CA-45DE-8533-FABFB117B583}" srcOrd="0" destOrd="0" parTransId="{93344614-821D-4ED1-A86A-BD4B26ADB89F}" sibTransId="{5F5A8438-2C4F-4404-9FE7-6F7A50DB26BB}"/>
    <dgm:cxn modelId="{A4D5A47F-DF83-451E-ABE4-30D128620A67}" type="presOf" srcId="{FD4686B4-4B23-4070-A603-3BFF7020E2BE}" destId="{93C3D53D-5094-4DDB-BAC1-334B469ACCDB}" srcOrd="0" destOrd="0" presId="urn:microsoft.com/office/officeart/2005/8/layout/process3"/>
    <dgm:cxn modelId="{76EADE97-0BEE-4783-8CE6-66D2F9B117A5}" srcId="{5A0AC4EC-626C-47C5-B998-6089CB8C045F}" destId="{B34D092A-28E2-4919-B584-D6811E4B7C4D}" srcOrd="1" destOrd="0" parTransId="{D17CCDA4-5EE7-48D5-9F4A-8A24A87B745B}" sibTransId="{FF802889-DC24-495A-8EBE-2713D35E5A06}"/>
    <dgm:cxn modelId="{0A4DF8A3-985B-48C1-BA19-E428CBFBAEE0}" srcId="{FE1A2F6D-F18D-4C91-AA08-146D3BF4F007}" destId="{FD4686B4-4B23-4070-A603-3BFF7020E2BE}" srcOrd="0" destOrd="0" parTransId="{9908ECE7-09E1-4DCF-ABD8-558DCE898C9D}" sibTransId="{63813279-9E34-4F4B-A3B3-EA85C65B472A}"/>
    <dgm:cxn modelId="{563828A9-9A5E-4597-BAF5-4D953B02F6C2}" type="presOf" srcId="{186F07E8-77CA-45DE-8533-FABFB117B583}" destId="{AE9AE975-A9FA-4FC4-9B13-7F9BC89FBAE3}" srcOrd="0" destOrd="0" presId="urn:microsoft.com/office/officeart/2005/8/layout/process3"/>
    <dgm:cxn modelId="{2348EDAE-94FD-4974-B426-1127829D55B2}" type="presOf" srcId="{174AFC7D-E290-4692-951F-12AE27048F6D}" destId="{AE9AE975-A9FA-4FC4-9B13-7F9BC89FBAE3}" srcOrd="0" destOrd="2" presId="urn:microsoft.com/office/officeart/2005/8/layout/process3"/>
    <dgm:cxn modelId="{C64E1FB7-9646-48AD-BF09-92F9B9E25BF6}" type="presOf" srcId="{35AB68E4-BC1B-4DD3-9DB2-7987828FACBA}" destId="{38D68358-E6F7-4D4D-80C3-DFBF1146DF03}" srcOrd="0" destOrd="0" presId="urn:microsoft.com/office/officeart/2005/8/layout/process3"/>
    <dgm:cxn modelId="{4F4C77B8-A691-49BF-AA70-E3FB17934732}" srcId="{FD4686B4-4B23-4070-A603-3BFF7020E2BE}" destId="{96CB2E75-125C-44A6-8F7A-AEAC2BD770CE}" srcOrd="1" destOrd="0" parTransId="{8743FDE1-ADEE-4FAE-8C4C-1BB84BAD3197}" sibTransId="{91E54395-5ABA-424F-8E19-F1D1DEE94E08}"/>
    <dgm:cxn modelId="{D294F3BB-1DF0-4658-9A2C-B15586EF045D}" type="presOf" srcId="{23C7BC1F-1B49-42BF-BDC7-5F27029D084A}" destId="{9C9BF9A6-1506-4184-A2CB-774350A800A3}" srcOrd="0" destOrd="0" presId="urn:microsoft.com/office/officeart/2005/8/layout/process3"/>
    <dgm:cxn modelId="{0886B4BC-0205-467A-B7C5-6B2E77710B06}" srcId="{410E0BA4-7B16-423E-A489-6ED17A464687}" destId="{174AFC7D-E290-4692-951F-12AE27048F6D}" srcOrd="2" destOrd="0" parTransId="{6D015555-5E98-4C52-B314-8839E8FFDB59}" sibTransId="{DF0BA6F5-256E-44B1-B2D4-56EA9081F634}"/>
    <dgm:cxn modelId="{914953C1-5DE5-4AA6-A9D9-C9F9D0202AA5}" type="presOf" srcId="{107A3D64-FBF1-4EB3-97B9-B76BA0C78A93}" destId="{9A5CC61D-07AB-40A6-91EF-F2E96F12DDAF}" srcOrd="0" destOrd="0" presId="urn:microsoft.com/office/officeart/2005/8/layout/process3"/>
    <dgm:cxn modelId="{846FBDC2-6B19-49D1-9D61-369F76176630}" srcId="{FE1A2F6D-F18D-4C91-AA08-146D3BF4F007}" destId="{5A0AC4EC-626C-47C5-B998-6089CB8C045F}" srcOrd="1" destOrd="0" parTransId="{D5379D8F-89F9-4BF1-A3C9-94DFEAC26A51}" sibTransId="{6BA3B960-84D6-4C53-89B3-9CEA6470270E}"/>
    <dgm:cxn modelId="{9C05B2C3-74DF-4D30-9ED5-106DBE777967}" type="presOf" srcId="{B34D092A-28E2-4919-B584-D6811E4B7C4D}" destId="{9A5CC61D-07AB-40A6-91EF-F2E96F12DDAF}" srcOrd="0" destOrd="1" presId="urn:microsoft.com/office/officeart/2005/8/layout/process3"/>
    <dgm:cxn modelId="{6165DCCA-7478-48DD-9AE9-7E1EE1FE45E4}" type="presOf" srcId="{410E0BA4-7B16-423E-A489-6ED17A464687}" destId="{1D6EE5FC-971E-4632-9E74-6C750DA7B9E7}" srcOrd="1" destOrd="0" presId="urn:microsoft.com/office/officeart/2005/8/layout/process3"/>
    <dgm:cxn modelId="{AD22BDCD-B6C5-4D87-AEC8-DB87FBBDF8B8}" type="presOf" srcId="{35AB68E4-BC1B-4DD3-9DB2-7987828FACBA}" destId="{CD5FBA00-16B9-42E1-ADE8-475306026766}" srcOrd="1" destOrd="0" presId="urn:microsoft.com/office/officeart/2005/8/layout/process3"/>
    <dgm:cxn modelId="{A3D948D2-24FE-4B0F-8DCA-EA8712A8CC70}" type="presOf" srcId="{FE1A2F6D-F18D-4C91-AA08-146D3BF4F007}" destId="{BB558C51-822E-4DF4-802D-B74B636EB427}" srcOrd="0" destOrd="0" presId="urn:microsoft.com/office/officeart/2005/8/layout/process3"/>
    <dgm:cxn modelId="{76B48AD5-E58B-4A30-A793-3E2043771E58}" type="presOf" srcId="{5FF96C35-1AEE-4D1B-B549-45D67CC7231B}" destId="{A6F3D6AE-42B5-4F68-A6DA-91E1CDE6962D}" srcOrd="0" destOrd="0" presId="urn:microsoft.com/office/officeart/2005/8/layout/process3"/>
    <dgm:cxn modelId="{4E2BB5E3-21C9-442A-A451-C8061FD87D12}" srcId="{35AB68E4-BC1B-4DD3-9DB2-7987828FACBA}" destId="{04879C00-AF9D-4397-B08A-C52D035749C7}" srcOrd="0" destOrd="0" parTransId="{46A339B4-755E-4ECF-9061-C337CD169E03}" sibTransId="{C7A7C749-17FC-4EC6-AB70-3AE8788AB59F}"/>
    <dgm:cxn modelId="{0E772CE7-43C6-4AA9-B4E5-6D9C55E349D4}" srcId="{FD4686B4-4B23-4070-A603-3BFF7020E2BE}" destId="{23C7BC1F-1B49-42BF-BDC7-5F27029D084A}" srcOrd="0" destOrd="0" parTransId="{212636FF-BD0A-477B-A21A-A97E0E532144}" sibTransId="{DE8F040C-1BEE-4F62-B368-741036A0ED32}"/>
    <dgm:cxn modelId="{FE974DE7-F308-4845-8CD8-373EACE4B070}" type="presOf" srcId="{6BA3B960-84D6-4C53-89B3-9CEA6470270E}" destId="{9C22A098-EDED-4BE4-A634-AFDDBC48DB5C}" srcOrd="0" destOrd="0" presId="urn:microsoft.com/office/officeart/2005/8/layout/process3"/>
    <dgm:cxn modelId="{4D9239F9-1BA4-4906-BC2A-6B7F82FD0981}" type="presOf" srcId="{84053093-B333-44DE-9A69-3A327208DB14}" destId="{AE9AE975-A9FA-4FC4-9B13-7F9BC89FBAE3}" srcOrd="0" destOrd="1" presId="urn:microsoft.com/office/officeart/2005/8/layout/process3"/>
    <dgm:cxn modelId="{00046CFA-E21E-4B21-9FDB-209D36EFCFDE}" srcId="{35AB68E4-BC1B-4DD3-9DB2-7987828FACBA}" destId="{7C5A4EAC-FE39-403C-9B5D-337DAE015C98}" srcOrd="1" destOrd="0" parTransId="{4B0A65CA-876A-4047-A215-AA69632AD664}" sibTransId="{4B96C462-7001-46FB-825D-25DEA1B7BDB8}"/>
    <dgm:cxn modelId="{CF0563FE-DEE4-4EAC-B0FB-C0FA97D5D749}" type="presOf" srcId="{6BA3B960-84D6-4C53-89B3-9CEA6470270E}" destId="{88DBABF4-FD04-43AF-9479-EF5B768B79B9}" srcOrd="1" destOrd="0" presId="urn:microsoft.com/office/officeart/2005/8/layout/process3"/>
    <dgm:cxn modelId="{112E83FF-5812-4F36-BDEF-4A1847150F7A}" type="presOf" srcId="{5FF96C35-1AEE-4D1B-B549-45D67CC7231B}" destId="{27049E22-4BCF-426E-9FDC-FD59916C2A19}" srcOrd="1" destOrd="0" presId="urn:microsoft.com/office/officeart/2005/8/layout/process3"/>
    <dgm:cxn modelId="{3ED8F25F-0A7F-453E-A619-92F2141A87C6}" type="presParOf" srcId="{BB558C51-822E-4DF4-802D-B74B636EB427}" destId="{761FF241-10FC-4727-BF83-9236CF57ED35}" srcOrd="0" destOrd="0" presId="urn:microsoft.com/office/officeart/2005/8/layout/process3"/>
    <dgm:cxn modelId="{7C84F613-C746-4A9F-A152-DCB73C7A7883}" type="presParOf" srcId="{761FF241-10FC-4727-BF83-9236CF57ED35}" destId="{93C3D53D-5094-4DDB-BAC1-334B469ACCDB}" srcOrd="0" destOrd="0" presId="urn:microsoft.com/office/officeart/2005/8/layout/process3"/>
    <dgm:cxn modelId="{D1DB9822-7278-49C7-8B17-83412D704048}" type="presParOf" srcId="{761FF241-10FC-4727-BF83-9236CF57ED35}" destId="{11152833-55EF-49A9-9FD5-3F5EE77825B8}" srcOrd="1" destOrd="0" presId="urn:microsoft.com/office/officeart/2005/8/layout/process3"/>
    <dgm:cxn modelId="{95DE2699-A0B3-40BC-A327-F6D07D6ACAF1}" type="presParOf" srcId="{761FF241-10FC-4727-BF83-9236CF57ED35}" destId="{9C9BF9A6-1506-4184-A2CB-774350A800A3}" srcOrd="2" destOrd="0" presId="urn:microsoft.com/office/officeart/2005/8/layout/process3"/>
    <dgm:cxn modelId="{B3D465DE-F092-441A-AECE-261A306C31FD}" type="presParOf" srcId="{BB558C51-822E-4DF4-802D-B74B636EB427}" destId="{DD4345DD-1130-44CC-95F6-BF98C9347FD5}" srcOrd="1" destOrd="0" presId="urn:microsoft.com/office/officeart/2005/8/layout/process3"/>
    <dgm:cxn modelId="{CF409EAE-A849-4CA2-B981-E8E50DE12AB1}" type="presParOf" srcId="{DD4345DD-1130-44CC-95F6-BF98C9347FD5}" destId="{3EE19A77-D9BA-4298-8AD6-F42557ED72A2}" srcOrd="0" destOrd="0" presId="urn:microsoft.com/office/officeart/2005/8/layout/process3"/>
    <dgm:cxn modelId="{BB239BC4-5378-436E-B3F3-F39C4CA3E179}" type="presParOf" srcId="{BB558C51-822E-4DF4-802D-B74B636EB427}" destId="{8CF9E668-CD7C-4A26-8C7C-B5E42D01AD4E}" srcOrd="2" destOrd="0" presId="urn:microsoft.com/office/officeart/2005/8/layout/process3"/>
    <dgm:cxn modelId="{1AAFC9CE-E06A-4709-BC25-4BDDB81803E1}" type="presParOf" srcId="{8CF9E668-CD7C-4A26-8C7C-B5E42D01AD4E}" destId="{048EA642-BF18-41C2-9EC3-0EEA40F9B516}" srcOrd="0" destOrd="0" presId="urn:microsoft.com/office/officeart/2005/8/layout/process3"/>
    <dgm:cxn modelId="{A4627965-6447-4AD0-9469-D224D8B30831}" type="presParOf" srcId="{8CF9E668-CD7C-4A26-8C7C-B5E42D01AD4E}" destId="{AE37D456-BF39-4215-BE9C-E2C7EB591367}" srcOrd="1" destOrd="0" presId="urn:microsoft.com/office/officeart/2005/8/layout/process3"/>
    <dgm:cxn modelId="{78F27E57-4A94-401A-A3A8-01B56B87990B}" type="presParOf" srcId="{8CF9E668-CD7C-4A26-8C7C-B5E42D01AD4E}" destId="{9A5CC61D-07AB-40A6-91EF-F2E96F12DDAF}" srcOrd="2" destOrd="0" presId="urn:microsoft.com/office/officeart/2005/8/layout/process3"/>
    <dgm:cxn modelId="{35EB8449-57C9-41B7-B15A-8AD16E8D4D79}" type="presParOf" srcId="{BB558C51-822E-4DF4-802D-B74B636EB427}" destId="{9C22A098-EDED-4BE4-A634-AFDDBC48DB5C}" srcOrd="3" destOrd="0" presId="urn:microsoft.com/office/officeart/2005/8/layout/process3"/>
    <dgm:cxn modelId="{B4F9282C-24B4-4F25-9275-226439F4F92F}" type="presParOf" srcId="{9C22A098-EDED-4BE4-A634-AFDDBC48DB5C}" destId="{88DBABF4-FD04-43AF-9479-EF5B768B79B9}" srcOrd="0" destOrd="0" presId="urn:microsoft.com/office/officeart/2005/8/layout/process3"/>
    <dgm:cxn modelId="{5D7146EB-4851-4A55-BBFA-14104FBD1760}" type="presParOf" srcId="{BB558C51-822E-4DF4-802D-B74B636EB427}" destId="{B50F92BC-572D-4363-9FF4-D807D3060307}" srcOrd="4" destOrd="0" presId="urn:microsoft.com/office/officeart/2005/8/layout/process3"/>
    <dgm:cxn modelId="{06B43DA2-6D12-42DF-A1CC-4A212906F259}" type="presParOf" srcId="{B50F92BC-572D-4363-9FF4-D807D3060307}" destId="{3CE91B52-1FC9-459F-880B-C6F33A32DCBC}" srcOrd="0" destOrd="0" presId="urn:microsoft.com/office/officeart/2005/8/layout/process3"/>
    <dgm:cxn modelId="{69730920-BC44-4BFB-AC9E-AEF799C00DED}" type="presParOf" srcId="{B50F92BC-572D-4363-9FF4-D807D3060307}" destId="{1D6EE5FC-971E-4632-9E74-6C750DA7B9E7}" srcOrd="1" destOrd="0" presId="urn:microsoft.com/office/officeart/2005/8/layout/process3"/>
    <dgm:cxn modelId="{FEA01118-F59D-499C-9409-BA4AEF40E43D}" type="presParOf" srcId="{B50F92BC-572D-4363-9FF4-D807D3060307}" destId="{AE9AE975-A9FA-4FC4-9B13-7F9BC89FBAE3}" srcOrd="2" destOrd="0" presId="urn:microsoft.com/office/officeart/2005/8/layout/process3"/>
    <dgm:cxn modelId="{FDBC71EF-663B-4282-8D9D-3D4359AB3E9D}" type="presParOf" srcId="{BB558C51-822E-4DF4-802D-B74B636EB427}" destId="{A6F3D6AE-42B5-4F68-A6DA-91E1CDE6962D}" srcOrd="5" destOrd="0" presId="urn:microsoft.com/office/officeart/2005/8/layout/process3"/>
    <dgm:cxn modelId="{0E609696-7970-4B20-A945-1E79582C28A4}" type="presParOf" srcId="{A6F3D6AE-42B5-4F68-A6DA-91E1CDE6962D}" destId="{27049E22-4BCF-426E-9FDC-FD59916C2A19}" srcOrd="0" destOrd="0" presId="urn:microsoft.com/office/officeart/2005/8/layout/process3"/>
    <dgm:cxn modelId="{9DBC0A20-424E-44B9-A07A-0FB8CE319E7A}" type="presParOf" srcId="{BB558C51-822E-4DF4-802D-B74B636EB427}" destId="{F96D6863-76DF-4052-A1B3-572FBCE0413F}" srcOrd="6" destOrd="0" presId="urn:microsoft.com/office/officeart/2005/8/layout/process3"/>
    <dgm:cxn modelId="{2F472464-873C-474F-A3AF-460D63C8C439}" type="presParOf" srcId="{F96D6863-76DF-4052-A1B3-572FBCE0413F}" destId="{38D68358-E6F7-4D4D-80C3-DFBF1146DF03}" srcOrd="0" destOrd="0" presId="urn:microsoft.com/office/officeart/2005/8/layout/process3"/>
    <dgm:cxn modelId="{40782C19-F2DD-4E44-BB5D-2821FEF501D4}" type="presParOf" srcId="{F96D6863-76DF-4052-A1B3-572FBCE0413F}" destId="{CD5FBA00-16B9-42E1-ADE8-475306026766}" srcOrd="1" destOrd="0" presId="urn:microsoft.com/office/officeart/2005/8/layout/process3"/>
    <dgm:cxn modelId="{63AB410B-DA14-43AE-B103-5C21CE89C207}" type="presParOf" srcId="{F96D6863-76DF-4052-A1B3-572FBCE0413F}" destId="{6DFD2AE7-92C3-4162-B8C6-CC2EE474B4BD}"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0E942-F856-43AE-B13D-C44C8B2E9406}" type="doc">
      <dgm:prSet loTypeId="urn:microsoft.com/office/officeart/2005/8/layout/lProcess2" loCatId="list" qsTypeId="urn:microsoft.com/office/officeart/2005/8/quickstyle/3d1" qsCatId="3D" csTypeId="urn:microsoft.com/office/officeart/2005/8/colors/accent2_2" csCatId="accent2" phldr="1"/>
      <dgm:spPr/>
      <dgm:t>
        <a:bodyPr/>
        <a:lstStyle/>
        <a:p>
          <a:endParaRPr lang="en-US"/>
        </a:p>
      </dgm:t>
    </dgm:pt>
    <dgm:pt modelId="{9F4CBFAB-2782-430C-9C4A-E4271E377BEB}">
      <dgm:prSet phldrT="[Text]" custT="1"/>
      <dgm:spPr/>
      <dgm:t>
        <a:bodyPr/>
        <a:lstStyle/>
        <a:p>
          <a:r>
            <a:rPr lang="en-US" sz="2400" b="1" dirty="0"/>
            <a:t>Formative Factors</a:t>
          </a:r>
        </a:p>
      </dgm:t>
    </dgm:pt>
    <dgm:pt modelId="{F8F6D99A-FEB6-4E8C-8D1C-A2F2EAC69DA1}" type="parTrans" cxnId="{BD1D6EEE-D4A9-40C7-B30F-90E4E18C212F}">
      <dgm:prSet/>
      <dgm:spPr/>
      <dgm:t>
        <a:bodyPr/>
        <a:lstStyle/>
        <a:p>
          <a:endParaRPr lang="en-US"/>
        </a:p>
      </dgm:t>
    </dgm:pt>
    <dgm:pt modelId="{4C206A02-B145-493B-A0DF-45BB55779BC9}" type="sibTrans" cxnId="{BD1D6EEE-D4A9-40C7-B30F-90E4E18C212F}">
      <dgm:prSet/>
      <dgm:spPr/>
      <dgm:t>
        <a:bodyPr/>
        <a:lstStyle/>
        <a:p>
          <a:endParaRPr lang="en-US"/>
        </a:p>
      </dgm:t>
    </dgm:pt>
    <dgm:pt modelId="{9FA83A7C-A815-4159-B7A1-417C7AC2E505}">
      <dgm:prSet phldrT="[Text]" custT="1"/>
      <dgm:spPr/>
      <dgm:t>
        <a:bodyPr/>
        <a:lstStyle/>
        <a:p>
          <a:r>
            <a:rPr lang="en-US" sz="1600" b="1" dirty="0"/>
            <a:t>Face Validity </a:t>
          </a:r>
        </a:p>
      </dgm:t>
    </dgm:pt>
    <dgm:pt modelId="{8E756535-75C9-4C9A-AEDA-F42EE3C7F6C0}" type="parTrans" cxnId="{1A586DE6-1E35-46F9-AE22-C937E41AC0FC}">
      <dgm:prSet/>
      <dgm:spPr/>
      <dgm:t>
        <a:bodyPr/>
        <a:lstStyle/>
        <a:p>
          <a:endParaRPr lang="en-US"/>
        </a:p>
      </dgm:t>
    </dgm:pt>
    <dgm:pt modelId="{FC843970-9A46-41F8-91DB-FD9EDAF4D75F}" type="sibTrans" cxnId="{1A586DE6-1E35-46F9-AE22-C937E41AC0FC}">
      <dgm:prSet/>
      <dgm:spPr/>
      <dgm:t>
        <a:bodyPr/>
        <a:lstStyle/>
        <a:p>
          <a:endParaRPr lang="en-US"/>
        </a:p>
      </dgm:t>
    </dgm:pt>
    <dgm:pt modelId="{EDE24E31-D96B-4F6F-ABCE-D73A48787AFA}">
      <dgm:prSet phldrT="[Text]" custT="1"/>
      <dgm:spPr/>
      <dgm:t>
        <a:bodyPr/>
        <a:lstStyle/>
        <a:p>
          <a:r>
            <a:rPr lang="en-US" sz="2400" b="1" dirty="0"/>
            <a:t>Summative Factors</a:t>
          </a:r>
        </a:p>
      </dgm:t>
    </dgm:pt>
    <dgm:pt modelId="{C5D12A31-10B5-4D13-845F-A7A247DBFDFC}" type="parTrans" cxnId="{1B9B76C4-15BC-4530-A4F6-2C340523E66F}">
      <dgm:prSet/>
      <dgm:spPr/>
      <dgm:t>
        <a:bodyPr/>
        <a:lstStyle/>
        <a:p>
          <a:endParaRPr lang="en-US"/>
        </a:p>
      </dgm:t>
    </dgm:pt>
    <dgm:pt modelId="{3CA69853-E57A-4DD3-A9F0-DC89CAD70B82}" type="sibTrans" cxnId="{1B9B76C4-15BC-4530-A4F6-2C340523E66F}">
      <dgm:prSet/>
      <dgm:spPr/>
      <dgm:t>
        <a:bodyPr/>
        <a:lstStyle/>
        <a:p>
          <a:endParaRPr lang="en-US"/>
        </a:p>
      </dgm:t>
    </dgm:pt>
    <dgm:pt modelId="{0A8223EA-4629-4802-93CE-8A4BF622E790}">
      <dgm:prSet phldrT="[Text]"/>
      <dgm:spPr/>
      <dgm:t>
        <a:bodyPr/>
        <a:lstStyle/>
        <a:p>
          <a:r>
            <a:rPr lang="en-US" b="1" dirty="0"/>
            <a:t>Construct Validity </a:t>
          </a:r>
        </a:p>
      </dgm:t>
    </dgm:pt>
    <dgm:pt modelId="{000A8D26-1DC4-4957-824C-682AE955FE66}" type="parTrans" cxnId="{1B331904-651A-41A3-999A-DA409BE5528A}">
      <dgm:prSet/>
      <dgm:spPr/>
      <dgm:t>
        <a:bodyPr/>
        <a:lstStyle/>
        <a:p>
          <a:endParaRPr lang="en-US"/>
        </a:p>
      </dgm:t>
    </dgm:pt>
    <dgm:pt modelId="{6B1CBBED-C930-4E84-9ADF-DEB143097758}" type="sibTrans" cxnId="{1B331904-651A-41A3-999A-DA409BE5528A}">
      <dgm:prSet/>
      <dgm:spPr/>
      <dgm:t>
        <a:bodyPr/>
        <a:lstStyle/>
        <a:p>
          <a:endParaRPr lang="en-US"/>
        </a:p>
      </dgm:t>
    </dgm:pt>
    <dgm:pt modelId="{8B3BF908-BD93-46F4-8C2E-FEAFD77BA681}">
      <dgm:prSet phldrT="[Text]"/>
      <dgm:spPr/>
      <dgm:t>
        <a:bodyPr/>
        <a:lstStyle/>
        <a:p>
          <a:r>
            <a:rPr lang="en-US" b="1" dirty="0"/>
            <a:t>Generalizability</a:t>
          </a:r>
        </a:p>
      </dgm:t>
    </dgm:pt>
    <dgm:pt modelId="{508FABAA-8A65-4782-9CCE-0C7331FDD024}" type="parTrans" cxnId="{BEDF4B9A-106A-4B6C-BD26-0A75A68F5DAD}">
      <dgm:prSet/>
      <dgm:spPr/>
      <dgm:t>
        <a:bodyPr/>
        <a:lstStyle/>
        <a:p>
          <a:endParaRPr lang="en-US"/>
        </a:p>
      </dgm:t>
    </dgm:pt>
    <dgm:pt modelId="{3325460D-83E0-4151-B7B4-F35DABC6BF78}" type="sibTrans" cxnId="{BEDF4B9A-106A-4B6C-BD26-0A75A68F5DAD}">
      <dgm:prSet/>
      <dgm:spPr/>
      <dgm:t>
        <a:bodyPr/>
        <a:lstStyle/>
        <a:p>
          <a:endParaRPr lang="en-US"/>
        </a:p>
      </dgm:t>
    </dgm:pt>
    <dgm:pt modelId="{294B076E-6A1D-458E-9280-676E63A31A47}">
      <dgm:prSet phldrT="[Text]"/>
      <dgm:spPr/>
      <dgm:t>
        <a:bodyPr/>
        <a:lstStyle/>
        <a:p>
          <a:r>
            <a:rPr lang="en-US" b="1" dirty="0"/>
            <a:t>Cost</a:t>
          </a:r>
        </a:p>
      </dgm:t>
    </dgm:pt>
    <dgm:pt modelId="{D3CB348F-C61B-45FC-89D2-E09AE8E4354B}" type="parTrans" cxnId="{70098A4D-CCE1-4357-9925-798E9EC4EFE6}">
      <dgm:prSet/>
      <dgm:spPr/>
      <dgm:t>
        <a:bodyPr/>
        <a:lstStyle/>
        <a:p>
          <a:endParaRPr lang="en-US"/>
        </a:p>
      </dgm:t>
    </dgm:pt>
    <dgm:pt modelId="{86F73C27-D9B6-415D-9EBB-C991A8B63220}" type="sibTrans" cxnId="{70098A4D-CCE1-4357-9925-798E9EC4EFE6}">
      <dgm:prSet/>
      <dgm:spPr/>
      <dgm:t>
        <a:bodyPr/>
        <a:lstStyle/>
        <a:p>
          <a:endParaRPr lang="en-US"/>
        </a:p>
      </dgm:t>
    </dgm:pt>
    <dgm:pt modelId="{B1215F5F-32B6-45D4-85FB-C8F2B78AAE4D}">
      <dgm:prSet phldrT="[Text]"/>
      <dgm:spPr/>
      <dgm:t>
        <a:bodyPr/>
        <a:lstStyle/>
        <a:p>
          <a:r>
            <a:rPr lang="en-US" b="1" dirty="0"/>
            <a:t>Ease Of Administration</a:t>
          </a:r>
        </a:p>
      </dgm:t>
    </dgm:pt>
    <dgm:pt modelId="{9CECE09B-73C0-4CD9-BBA1-FBFA9C42C898}" type="parTrans" cxnId="{9ECF4719-E2AF-4D1A-8128-41896C31D8D2}">
      <dgm:prSet/>
      <dgm:spPr/>
      <dgm:t>
        <a:bodyPr/>
        <a:lstStyle/>
        <a:p>
          <a:endParaRPr lang="en-US"/>
        </a:p>
      </dgm:t>
    </dgm:pt>
    <dgm:pt modelId="{E59A0C8C-5680-4F26-9245-62778DA896D7}" type="sibTrans" cxnId="{9ECF4719-E2AF-4D1A-8128-41896C31D8D2}">
      <dgm:prSet/>
      <dgm:spPr/>
      <dgm:t>
        <a:bodyPr/>
        <a:lstStyle/>
        <a:p>
          <a:endParaRPr lang="en-US"/>
        </a:p>
      </dgm:t>
    </dgm:pt>
    <dgm:pt modelId="{180CAC7C-CC1D-4A67-9EBE-CFAC6C1E16C7}">
      <dgm:prSet custT="1"/>
      <dgm:spPr/>
      <dgm:t>
        <a:bodyPr/>
        <a:lstStyle/>
        <a:p>
          <a:r>
            <a:rPr lang="en-US" sz="1600" b="1" dirty="0"/>
            <a:t>Positive Washback Context </a:t>
          </a:r>
        </a:p>
      </dgm:t>
    </dgm:pt>
    <dgm:pt modelId="{F16B0781-FF54-4627-A67D-ACB5AC4DD927}" type="parTrans" cxnId="{ED7CA258-36D9-4C43-B6E4-E4BEF8F3269D}">
      <dgm:prSet/>
      <dgm:spPr/>
      <dgm:t>
        <a:bodyPr/>
        <a:lstStyle/>
        <a:p>
          <a:endParaRPr lang="en-US"/>
        </a:p>
      </dgm:t>
    </dgm:pt>
    <dgm:pt modelId="{B61A44E3-6FF3-4DA2-BA5A-C870977B78C0}" type="sibTrans" cxnId="{ED7CA258-36D9-4C43-B6E4-E4BEF8F3269D}">
      <dgm:prSet/>
      <dgm:spPr/>
      <dgm:t>
        <a:bodyPr/>
        <a:lstStyle/>
        <a:p>
          <a:endParaRPr lang="en-US"/>
        </a:p>
      </dgm:t>
    </dgm:pt>
    <dgm:pt modelId="{3BC8DE67-AE96-4BED-91F9-A57208475FE8}">
      <dgm:prSet/>
      <dgm:spPr/>
      <dgm:t>
        <a:bodyPr/>
        <a:lstStyle/>
        <a:p>
          <a:r>
            <a:rPr lang="en-US" b="1" dirty="0"/>
            <a:t>Reliability</a:t>
          </a:r>
        </a:p>
      </dgm:t>
    </dgm:pt>
    <dgm:pt modelId="{C4B862FA-2FE7-4937-B891-1099279DB46B}" type="parTrans" cxnId="{5556A803-CD6A-4912-9BE1-C433CC52A45B}">
      <dgm:prSet/>
      <dgm:spPr/>
      <dgm:t>
        <a:bodyPr/>
        <a:lstStyle/>
        <a:p>
          <a:endParaRPr lang="en-US"/>
        </a:p>
      </dgm:t>
    </dgm:pt>
    <dgm:pt modelId="{EC1CF14F-1D5D-45CE-8FD1-4CCAC4863D6C}" type="sibTrans" cxnId="{5556A803-CD6A-4912-9BE1-C433CC52A45B}">
      <dgm:prSet/>
      <dgm:spPr/>
      <dgm:t>
        <a:bodyPr/>
        <a:lstStyle/>
        <a:p>
          <a:endParaRPr lang="en-US"/>
        </a:p>
      </dgm:t>
    </dgm:pt>
    <dgm:pt modelId="{10E2BC39-768D-4020-B97A-E06D2B12E986}">
      <dgm:prSet/>
      <dgm:spPr/>
      <dgm:t>
        <a:bodyPr/>
        <a:lstStyle/>
        <a:p>
          <a:r>
            <a:rPr lang="en-US" b="1" dirty="0"/>
            <a:t>Ease Of Training Or Use</a:t>
          </a:r>
        </a:p>
      </dgm:t>
    </dgm:pt>
    <dgm:pt modelId="{61874B54-32BC-4932-A877-56D0565665EE}" type="parTrans" cxnId="{20C90F13-CCBC-49C7-879D-6D9579DDD6D1}">
      <dgm:prSet/>
      <dgm:spPr/>
      <dgm:t>
        <a:bodyPr/>
        <a:lstStyle/>
        <a:p>
          <a:endParaRPr lang="en-US"/>
        </a:p>
      </dgm:t>
    </dgm:pt>
    <dgm:pt modelId="{DA41659C-486B-4EE8-B60F-1961723D2921}" type="sibTrans" cxnId="{20C90F13-CCBC-49C7-879D-6D9579DDD6D1}">
      <dgm:prSet/>
      <dgm:spPr/>
      <dgm:t>
        <a:bodyPr/>
        <a:lstStyle/>
        <a:p>
          <a:endParaRPr lang="en-US"/>
        </a:p>
      </dgm:t>
    </dgm:pt>
    <dgm:pt modelId="{17BB5E3E-61DE-4046-A222-2E2109F10897}">
      <dgm:prSet custT="1"/>
      <dgm:spPr/>
      <dgm:t>
        <a:bodyPr/>
        <a:lstStyle/>
        <a:p>
          <a:r>
            <a:rPr lang="en-US" sz="1600" b="1" dirty="0"/>
            <a:t>Positive Washback Alignment</a:t>
          </a:r>
        </a:p>
      </dgm:t>
    </dgm:pt>
    <dgm:pt modelId="{69FCC0A7-96CF-40FE-8745-0683E6CB2E51}" type="sibTrans" cxnId="{FE1F8BA9-051C-41CD-860B-E26E67804178}">
      <dgm:prSet/>
      <dgm:spPr/>
      <dgm:t>
        <a:bodyPr/>
        <a:lstStyle/>
        <a:p>
          <a:endParaRPr lang="en-US"/>
        </a:p>
      </dgm:t>
    </dgm:pt>
    <dgm:pt modelId="{AF35B020-0799-4696-8FC1-8CC441DDAD84}" type="parTrans" cxnId="{FE1F8BA9-051C-41CD-860B-E26E67804178}">
      <dgm:prSet/>
      <dgm:spPr/>
      <dgm:t>
        <a:bodyPr/>
        <a:lstStyle/>
        <a:p>
          <a:endParaRPr lang="en-US"/>
        </a:p>
      </dgm:t>
    </dgm:pt>
    <dgm:pt modelId="{A82A30BE-1FBE-49D2-9520-0F3075E3274D}">
      <dgm:prSet/>
      <dgm:spPr/>
      <dgm:t>
        <a:bodyPr/>
        <a:lstStyle/>
        <a:p>
          <a:r>
            <a:rPr lang="en-US" b="1" dirty="0"/>
            <a:t>Accuracy/Usability </a:t>
          </a:r>
        </a:p>
      </dgm:t>
    </dgm:pt>
    <dgm:pt modelId="{7659D97C-E702-4527-B2C4-CB5ED6B44825}" type="parTrans" cxnId="{4A0CD34C-809C-4EBE-8EF5-FA94D2508AAA}">
      <dgm:prSet/>
      <dgm:spPr/>
      <dgm:t>
        <a:bodyPr/>
        <a:lstStyle/>
        <a:p>
          <a:endParaRPr lang="en-US"/>
        </a:p>
      </dgm:t>
    </dgm:pt>
    <dgm:pt modelId="{3244BA27-F1E5-495B-8245-F1059E3394B7}" type="sibTrans" cxnId="{4A0CD34C-809C-4EBE-8EF5-FA94D2508AAA}">
      <dgm:prSet/>
      <dgm:spPr/>
      <dgm:t>
        <a:bodyPr/>
        <a:lstStyle/>
        <a:p>
          <a:endParaRPr lang="en-US"/>
        </a:p>
      </dgm:t>
    </dgm:pt>
    <dgm:pt modelId="{6C8175A3-D5E6-46E5-868F-D5C9B72C6269}">
      <dgm:prSet phldrT="[Text]" custT="1"/>
      <dgm:spPr/>
      <dgm:t>
        <a:bodyPr/>
        <a:lstStyle/>
        <a:p>
          <a:endParaRPr lang="en-US" sz="1200" dirty="0"/>
        </a:p>
        <a:p>
          <a:r>
            <a:rPr lang="en-US" sz="2400" b="1" dirty="0"/>
            <a:t>Administrative Factors</a:t>
          </a:r>
        </a:p>
        <a:p>
          <a:endParaRPr lang="en-US" sz="1200" dirty="0"/>
        </a:p>
      </dgm:t>
    </dgm:pt>
    <dgm:pt modelId="{5274B7A5-FDC0-483F-B3F0-E012611572A3}" type="sibTrans" cxnId="{16F7AFDB-ED0E-4618-A671-FD8011A6D3EE}">
      <dgm:prSet/>
      <dgm:spPr/>
      <dgm:t>
        <a:bodyPr/>
        <a:lstStyle/>
        <a:p>
          <a:endParaRPr lang="en-US"/>
        </a:p>
      </dgm:t>
    </dgm:pt>
    <dgm:pt modelId="{275B440F-EBD8-4CF0-A1AA-C077C37644E6}" type="parTrans" cxnId="{16F7AFDB-ED0E-4618-A671-FD8011A6D3EE}">
      <dgm:prSet/>
      <dgm:spPr/>
      <dgm:t>
        <a:bodyPr/>
        <a:lstStyle/>
        <a:p>
          <a:endParaRPr lang="en-US"/>
        </a:p>
      </dgm:t>
    </dgm:pt>
    <dgm:pt modelId="{37AEEDC8-D744-4AB4-84BD-1D51819012FE}" type="pres">
      <dgm:prSet presAssocID="{8F60E942-F856-43AE-B13D-C44C8B2E9406}" presName="theList" presStyleCnt="0">
        <dgm:presLayoutVars>
          <dgm:dir/>
          <dgm:animLvl val="lvl"/>
          <dgm:resizeHandles val="exact"/>
        </dgm:presLayoutVars>
      </dgm:prSet>
      <dgm:spPr/>
    </dgm:pt>
    <dgm:pt modelId="{53FE67A6-7AA8-4050-A8FF-4A52EEA4A279}" type="pres">
      <dgm:prSet presAssocID="{9F4CBFAB-2782-430C-9C4A-E4271E377BEB}" presName="compNode" presStyleCnt="0"/>
      <dgm:spPr/>
    </dgm:pt>
    <dgm:pt modelId="{2D83FA4F-F41D-491F-84EA-30AD440FB4B6}" type="pres">
      <dgm:prSet presAssocID="{9F4CBFAB-2782-430C-9C4A-E4271E377BEB}" presName="aNode" presStyleLbl="bgShp" presStyleIdx="0" presStyleCnt="3" custLinFactNeighborX="-367"/>
      <dgm:spPr/>
    </dgm:pt>
    <dgm:pt modelId="{F063D23F-55F9-44B0-820A-D50C255CDD5F}" type="pres">
      <dgm:prSet presAssocID="{9F4CBFAB-2782-430C-9C4A-E4271E377BEB}" presName="textNode" presStyleLbl="bgShp" presStyleIdx="0" presStyleCnt="3"/>
      <dgm:spPr/>
    </dgm:pt>
    <dgm:pt modelId="{C9891E56-F620-4F90-8DAD-F460EE0592FD}" type="pres">
      <dgm:prSet presAssocID="{9F4CBFAB-2782-430C-9C4A-E4271E377BEB}" presName="compChildNode" presStyleCnt="0"/>
      <dgm:spPr/>
    </dgm:pt>
    <dgm:pt modelId="{111D49DF-C18E-4E06-90B1-F99C7CEEE869}" type="pres">
      <dgm:prSet presAssocID="{9F4CBFAB-2782-430C-9C4A-E4271E377BEB}" presName="theInnerList" presStyleCnt="0"/>
      <dgm:spPr/>
    </dgm:pt>
    <dgm:pt modelId="{0829C124-F62B-48AE-AF88-4E0BCBFC2741}" type="pres">
      <dgm:prSet presAssocID="{9FA83A7C-A815-4159-B7A1-417C7AC2E505}" presName="childNode" presStyleLbl="node1" presStyleIdx="0" presStyleCnt="10">
        <dgm:presLayoutVars>
          <dgm:bulletEnabled val="1"/>
        </dgm:presLayoutVars>
      </dgm:prSet>
      <dgm:spPr/>
    </dgm:pt>
    <dgm:pt modelId="{F302C55C-9A01-4C68-A288-D163879A81C2}" type="pres">
      <dgm:prSet presAssocID="{9FA83A7C-A815-4159-B7A1-417C7AC2E505}" presName="aSpace2" presStyleCnt="0"/>
      <dgm:spPr/>
    </dgm:pt>
    <dgm:pt modelId="{9C052A66-B8F4-4929-9470-3D0304227430}" type="pres">
      <dgm:prSet presAssocID="{17BB5E3E-61DE-4046-A222-2E2109F10897}" presName="childNode" presStyleLbl="node1" presStyleIdx="1" presStyleCnt="10">
        <dgm:presLayoutVars>
          <dgm:bulletEnabled val="1"/>
        </dgm:presLayoutVars>
      </dgm:prSet>
      <dgm:spPr/>
    </dgm:pt>
    <dgm:pt modelId="{6504D388-8D6F-43FC-B2B2-581329502BF6}" type="pres">
      <dgm:prSet presAssocID="{17BB5E3E-61DE-4046-A222-2E2109F10897}" presName="aSpace2" presStyleCnt="0"/>
      <dgm:spPr/>
    </dgm:pt>
    <dgm:pt modelId="{EF9C3B58-B45E-439C-A181-FFDAF824A423}" type="pres">
      <dgm:prSet presAssocID="{180CAC7C-CC1D-4A67-9EBE-CFAC6C1E16C7}" presName="childNode" presStyleLbl="node1" presStyleIdx="2" presStyleCnt="10">
        <dgm:presLayoutVars>
          <dgm:bulletEnabled val="1"/>
        </dgm:presLayoutVars>
      </dgm:prSet>
      <dgm:spPr/>
    </dgm:pt>
    <dgm:pt modelId="{A5D967F2-0C63-428D-A0C9-B8B1C58FCE1D}" type="pres">
      <dgm:prSet presAssocID="{9F4CBFAB-2782-430C-9C4A-E4271E377BEB}" presName="aSpace" presStyleCnt="0"/>
      <dgm:spPr/>
    </dgm:pt>
    <dgm:pt modelId="{B44586DD-A335-4677-BA21-BF4C9B2F7773}" type="pres">
      <dgm:prSet presAssocID="{EDE24E31-D96B-4F6F-ABCE-D73A48787AFA}" presName="compNode" presStyleCnt="0"/>
      <dgm:spPr/>
    </dgm:pt>
    <dgm:pt modelId="{A2196812-7A0C-4F0F-99F0-F8D4BE4E86C0}" type="pres">
      <dgm:prSet presAssocID="{EDE24E31-D96B-4F6F-ABCE-D73A48787AFA}" presName="aNode" presStyleLbl="bgShp" presStyleIdx="1" presStyleCnt="3" custLinFactNeighborX="-1249" custLinFactNeighborY="-1367"/>
      <dgm:spPr/>
    </dgm:pt>
    <dgm:pt modelId="{E9147084-75DC-41BC-B489-E4AF3D82D755}" type="pres">
      <dgm:prSet presAssocID="{EDE24E31-D96B-4F6F-ABCE-D73A48787AFA}" presName="textNode" presStyleLbl="bgShp" presStyleIdx="1" presStyleCnt="3"/>
      <dgm:spPr/>
    </dgm:pt>
    <dgm:pt modelId="{88767865-BA95-4AD4-A194-CA2C117455EC}" type="pres">
      <dgm:prSet presAssocID="{EDE24E31-D96B-4F6F-ABCE-D73A48787AFA}" presName="compChildNode" presStyleCnt="0"/>
      <dgm:spPr/>
    </dgm:pt>
    <dgm:pt modelId="{0FC3F4D6-9318-4701-9B64-34ADFD64375C}" type="pres">
      <dgm:prSet presAssocID="{EDE24E31-D96B-4F6F-ABCE-D73A48787AFA}" presName="theInnerList" presStyleCnt="0"/>
      <dgm:spPr/>
    </dgm:pt>
    <dgm:pt modelId="{F4C04845-EF89-45AB-9815-6F5D242F1CDB}" type="pres">
      <dgm:prSet presAssocID="{0A8223EA-4629-4802-93CE-8A4BF622E790}" presName="childNode" presStyleLbl="node1" presStyleIdx="3" presStyleCnt="10">
        <dgm:presLayoutVars>
          <dgm:bulletEnabled val="1"/>
        </dgm:presLayoutVars>
      </dgm:prSet>
      <dgm:spPr/>
    </dgm:pt>
    <dgm:pt modelId="{F833085F-16EC-4800-813C-F7397D2378D3}" type="pres">
      <dgm:prSet presAssocID="{0A8223EA-4629-4802-93CE-8A4BF622E790}" presName="aSpace2" presStyleCnt="0"/>
      <dgm:spPr/>
    </dgm:pt>
    <dgm:pt modelId="{20EE4419-A56C-46EE-9042-2779A84EB338}" type="pres">
      <dgm:prSet presAssocID="{3BC8DE67-AE96-4BED-91F9-A57208475FE8}" presName="childNode" presStyleLbl="node1" presStyleIdx="4" presStyleCnt="10">
        <dgm:presLayoutVars>
          <dgm:bulletEnabled val="1"/>
        </dgm:presLayoutVars>
      </dgm:prSet>
      <dgm:spPr/>
    </dgm:pt>
    <dgm:pt modelId="{5D003D35-95C4-4FD0-9A52-FBC395213685}" type="pres">
      <dgm:prSet presAssocID="{3BC8DE67-AE96-4BED-91F9-A57208475FE8}" presName="aSpace2" presStyleCnt="0"/>
      <dgm:spPr/>
    </dgm:pt>
    <dgm:pt modelId="{37508E93-E2ED-49E3-A018-BA27BEECF95C}" type="pres">
      <dgm:prSet presAssocID="{8B3BF908-BD93-46F4-8C2E-FEAFD77BA681}" presName="childNode" presStyleLbl="node1" presStyleIdx="5" presStyleCnt="10">
        <dgm:presLayoutVars>
          <dgm:bulletEnabled val="1"/>
        </dgm:presLayoutVars>
      </dgm:prSet>
      <dgm:spPr/>
    </dgm:pt>
    <dgm:pt modelId="{8B2832F6-41C3-4273-80E2-2BC6625386E8}" type="pres">
      <dgm:prSet presAssocID="{8B3BF908-BD93-46F4-8C2E-FEAFD77BA681}" presName="aSpace2" presStyleCnt="0"/>
      <dgm:spPr/>
    </dgm:pt>
    <dgm:pt modelId="{EF8C91DA-6C50-450D-93C8-B9FD54CF8B20}" type="pres">
      <dgm:prSet presAssocID="{A82A30BE-1FBE-49D2-9520-0F3075E3274D}" presName="childNode" presStyleLbl="node1" presStyleIdx="6" presStyleCnt="10">
        <dgm:presLayoutVars>
          <dgm:bulletEnabled val="1"/>
        </dgm:presLayoutVars>
      </dgm:prSet>
      <dgm:spPr/>
    </dgm:pt>
    <dgm:pt modelId="{0C3CC016-F1D9-484A-8953-9D9C28D5FF69}" type="pres">
      <dgm:prSet presAssocID="{EDE24E31-D96B-4F6F-ABCE-D73A48787AFA}" presName="aSpace" presStyleCnt="0"/>
      <dgm:spPr/>
    </dgm:pt>
    <dgm:pt modelId="{623DC7BE-89B1-4D30-A9DE-66ED4C28C4FE}" type="pres">
      <dgm:prSet presAssocID="{6C8175A3-D5E6-46E5-868F-D5C9B72C6269}" presName="compNode" presStyleCnt="0"/>
      <dgm:spPr/>
    </dgm:pt>
    <dgm:pt modelId="{D840F9CE-2933-4743-BB12-1EDA13AE398A}" type="pres">
      <dgm:prSet presAssocID="{6C8175A3-D5E6-46E5-868F-D5C9B72C6269}" presName="aNode" presStyleLbl="bgShp" presStyleIdx="2" presStyleCnt="3" custLinFactNeighborX="-2296"/>
      <dgm:spPr/>
    </dgm:pt>
    <dgm:pt modelId="{30E74C79-3E42-4E8D-B369-515A87D4DB98}" type="pres">
      <dgm:prSet presAssocID="{6C8175A3-D5E6-46E5-868F-D5C9B72C6269}" presName="textNode" presStyleLbl="bgShp" presStyleIdx="2" presStyleCnt="3"/>
      <dgm:spPr/>
    </dgm:pt>
    <dgm:pt modelId="{64320CE5-084D-46D5-96B5-02CCDC41DDD2}" type="pres">
      <dgm:prSet presAssocID="{6C8175A3-D5E6-46E5-868F-D5C9B72C6269}" presName="compChildNode" presStyleCnt="0"/>
      <dgm:spPr/>
    </dgm:pt>
    <dgm:pt modelId="{5D69B6F5-D970-466D-B0B3-A1157C5E3BEC}" type="pres">
      <dgm:prSet presAssocID="{6C8175A3-D5E6-46E5-868F-D5C9B72C6269}" presName="theInnerList" presStyleCnt="0"/>
      <dgm:spPr/>
    </dgm:pt>
    <dgm:pt modelId="{6CF6B914-9912-4D20-B6A0-E2774C533837}" type="pres">
      <dgm:prSet presAssocID="{294B076E-6A1D-458E-9280-676E63A31A47}" presName="childNode" presStyleLbl="node1" presStyleIdx="7" presStyleCnt="10">
        <dgm:presLayoutVars>
          <dgm:bulletEnabled val="1"/>
        </dgm:presLayoutVars>
      </dgm:prSet>
      <dgm:spPr/>
    </dgm:pt>
    <dgm:pt modelId="{04A1F6DB-38AC-4AB3-B836-F3D603147778}" type="pres">
      <dgm:prSet presAssocID="{294B076E-6A1D-458E-9280-676E63A31A47}" presName="aSpace2" presStyleCnt="0"/>
      <dgm:spPr/>
    </dgm:pt>
    <dgm:pt modelId="{DB2F90FA-7211-4DFD-A464-507819D66AC8}" type="pres">
      <dgm:prSet presAssocID="{B1215F5F-32B6-45D4-85FB-C8F2B78AAE4D}" presName="childNode" presStyleLbl="node1" presStyleIdx="8" presStyleCnt="10">
        <dgm:presLayoutVars>
          <dgm:bulletEnabled val="1"/>
        </dgm:presLayoutVars>
      </dgm:prSet>
      <dgm:spPr/>
    </dgm:pt>
    <dgm:pt modelId="{B0170CB4-471B-456B-ADD4-57FACCE5BF13}" type="pres">
      <dgm:prSet presAssocID="{B1215F5F-32B6-45D4-85FB-C8F2B78AAE4D}" presName="aSpace2" presStyleCnt="0"/>
      <dgm:spPr/>
    </dgm:pt>
    <dgm:pt modelId="{1B46B22C-7280-4051-8734-1B5DC2D68874}" type="pres">
      <dgm:prSet presAssocID="{10E2BC39-768D-4020-B97A-E06D2B12E986}" presName="childNode" presStyleLbl="node1" presStyleIdx="9" presStyleCnt="10">
        <dgm:presLayoutVars>
          <dgm:bulletEnabled val="1"/>
        </dgm:presLayoutVars>
      </dgm:prSet>
      <dgm:spPr/>
    </dgm:pt>
  </dgm:ptLst>
  <dgm:cxnLst>
    <dgm:cxn modelId="{FEB7AC01-B20F-4E5F-B9FF-7E98F61EDAC5}" type="presOf" srcId="{8B3BF908-BD93-46F4-8C2E-FEAFD77BA681}" destId="{37508E93-E2ED-49E3-A018-BA27BEECF95C}" srcOrd="0" destOrd="0" presId="urn:microsoft.com/office/officeart/2005/8/layout/lProcess2"/>
    <dgm:cxn modelId="{2BAFB202-8D77-40B6-848D-495FCBB5F671}" type="presOf" srcId="{8F60E942-F856-43AE-B13D-C44C8B2E9406}" destId="{37AEEDC8-D744-4AB4-84BD-1D51819012FE}" srcOrd="0" destOrd="0" presId="urn:microsoft.com/office/officeart/2005/8/layout/lProcess2"/>
    <dgm:cxn modelId="{5556A803-CD6A-4912-9BE1-C433CC52A45B}" srcId="{EDE24E31-D96B-4F6F-ABCE-D73A48787AFA}" destId="{3BC8DE67-AE96-4BED-91F9-A57208475FE8}" srcOrd="1" destOrd="0" parTransId="{C4B862FA-2FE7-4937-B891-1099279DB46B}" sibTransId="{EC1CF14F-1D5D-45CE-8FD1-4CCAC4863D6C}"/>
    <dgm:cxn modelId="{1B331904-651A-41A3-999A-DA409BE5528A}" srcId="{EDE24E31-D96B-4F6F-ABCE-D73A48787AFA}" destId="{0A8223EA-4629-4802-93CE-8A4BF622E790}" srcOrd="0" destOrd="0" parTransId="{000A8D26-1DC4-4957-824C-682AE955FE66}" sibTransId="{6B1CBBED-C930-4E84-9ADF-DEB143097758}"/>
    <dgm:cxn modelId="{20C90F13-CCBC-49C7-879D-6D9579DDD6D1}" srcId="{6C8175A3-D5E6-46E5-868F-D5C9B72C6269}" destId="{10E2BC39-768D-4020-B97A-E06D2B12E986}" srcOrd="2" destOrd="0" parTransId="{61874B54-32BC-4932-A877-56D0565665EE}" sibTransId="{DA41659C-486B-4EE8-B60F-1961723D2921}"/>
    <dgm:cxn modelId="{9ECF4719-E2AF-4D1A-8128-41896C31D8D2}" srcId="{6C8175A3-D5E6-46E5-868F-D5C9B72C6269}" destId="{B1215F5F-32B6-45D4-85FB-C8F2B78AAE4D}" srcOrd="1" destOrd="0" parTransId="{9CECE09B-73C0-4CD9-BBA1-FBFA9C42C898}" sibTransId="{E59A0C8C-5680-4F26-9245-62778DA896D7}"/>
    <dgm:cxn modelId="{0D13E830-2365-4BDF-9154-08EB0829C5D1}" type="presOf" srcId="{6C8175A3-D5E6-46E5-868F-D5C9B72C6269}" destId="{D840F9CE-2933-4743-BB12-1EDA13AE398A}" srcOrd="0" destOrd="0" presId="urn:microsoft.com/office/officeart/2005/8/layout/lProcess2"/>
    <dgm:cxn modelId="{B02D4F36-B2E4-49C1-927C-7E62D243761C}" type="presOf" srcId="{6C8175A3-D5E6-46E5-868F-D5C9B72C6269}" destId="{30E74C79-3E42-4E8D-B369-515A87D4DB98}" srcOrd="1" destOrd="0" presId="urn:microsoft.com/office/officeart/2005/8/layout/lProcess2"/>
    <dgm:cxn modelId="{7D6CC13C-BB43-47D3-9221-459B89BDDECE}" type="presOf" srcId="{3BC8DE67-AE96-4BED-91F9-A57208475FE8}" destId="{20EE4419-A56C-46EE-9042-2779A84EB338}" srcOrd="0" destOrd="0" presId="urn:microsoft.com/office/officeart/2005/8/layout/lProcess2"/>
    <dgm:cxn modelId="{4FCA9C5F-CAC2-49A9-AB4E-5940BDA033B0}" type="presOf" srcId="{17BB5E3E-61DE-4046-A222-2E2109F10897}" destId="{9C052A66-B8F4-4929-9470-3D0304227430}" srcOrd="0" destOrd="0" presId="urn:microsoft.com/office/officeart/2005/8/layout/lProcess2"/>
    <dgm:cxn modelId="{BFB1146B-9EF5-4AE1-9A8A-65ADF84B49E8}" type="presOf" srcId="{9F4CBFAB-2782-430C-9C4A-E4271E377BEB}" destId="{2D83FA4F-F41D-491F-84EA-30AD440FB4B6}" srcOrd="0" destOrd="0" presId="urn:microsoft.com/office/officeart/2005/8/layout/lProcess2"/>
    <dgm:cxn modelId="{4A0CD34C-809C-4EBE-8EF5-FA94D2508AAA}" srcId="{EDE24E31-D96B-4F6F-ABCE-D73A48787AFA}" destId="{A82A30BE-1FBE-49D2-9520-0F3075E3274D}" srcOrd="3" destOrd="0" parTransId="{7659D97C-E702-4527-B2C4-CB5ED6B44825}" sibTransId="{3244BA27-F1E5-495B-8245-F1059E3394B7}"/>
    <dgm:cxn modelId="{70098A4D-CCE1-4357-9925-798E9EC4EFE6}" srcId="{6C8175A3-D5E6-46E5-868F-D5C9B72C6269}" destId="{294B076E-6A1D-458E-9280-676E63A31A47}" srcOrd="0" destOrd="0" parTransId="{D3CB348F-C61B-45FC-89D2-E09AE8E4354B}" sibTransId="{86F73C27-D9B6-415D-9EBB-C991A8B63220}"/>
    <dgm:cxn modelId="{A0BE1651-08E5-4880-9022-309B3B9357FE}" type="presOf" srcId="{10E2BC39-768D-4020-B97A-E06D2B12E986}" destId="{1B46B22C-7280-4051-8734-1B5DC2D68874}" srcOrd="0" destOrd="0" presId="urn:microsoft.com/office/officeart/2005/8/layout/lProcess2"/>
    <dgm:cxn modelId="{0022A771-AA8C-4B6B-8AFE-882AF669D812}" type="presOf" srcId="{180CAC7C-CC1D-4A67-9EBE-CFAC6C1E16C7}" destId="{EF9C3B58-B45E-439C-A181-FFDAF824A423}" srcOrd="0" destOrd="0" presId="urn:microsoft.com/office/officeart/2005/8/layout/lProcess2"/>
    <dgm:cxn modelId="{74957552-F917-4F0A-978A-FADFAFEC0E07}" type="presOf" srcId="{9FA83A7C-A815-4159-B7A1-417C7AC2E505}" destId="{0829C124-F62B-48AE-AF88-4E0BCBFC2741}" srcOrd="0" destOrd="0" presId="urn:microsoft.com/office/officeart/2005/8/layout/lProcess2"/>
    <dgm:cxn modelId="{ED7CA258-36D9-4C43-B6E4-E4BEF8F3269D}" srcId="{9F4CBFAB-2782-430C-9C4A-E4271E377BEB}" destId="{180CAC7C-CC1D-4A67-9EBE-CFAC6C1E16C7}" srcOrd="2" destOrd="0" parTransId="{F16B0781-FF54-4627-A67D-ACB5AC4DD927}" sibTransId="{B61A44E3-6FF3-4DA2-BA5A-C870977B78C0}"/>
    <dgm:cxn modelId="{C45FB158-13ED-4096-8601-CC9F95B66810}" type="presOf" srcId="{9F4CBFAB-2782-430C-9C4A-E4271E377BEB}" destId="{F063D23F-55F9-44B0-820A-D50C255CDD5F}" srcOrd="1" destOrd="0" presId="urn:microsoft.com/office/officeart/2005/8/layout/lProcess2"/>
    <dgm:cxn modelId="{0761318C-C45A-4278-A540-7BF4D1D5F927}" type="presOf" srcId="{B1215F5F-32B6-45D4-85FB-C8F2B78AAE4D}" destId="{DB2F90FA-7211-4DFD-A464-507819D66AC8}" srcOrd="0" destOrd="0" presId="urn:microsoft.com/office/officeart/2005/8/layout/lProcess2"/>
    <dgm:cxn modelId="{BEDF4B9A-106A-4B6C-BD26-0A75A68F5DAD}" srcId="{EDE24E31-D96B-4F6F-ABCE-D73A48787AFA}" destId="{8B3BF908-BD93-46F4-8C2E-FEAFD77BA681}" srcOrd="2" destOrd="0" parTransId="{508FABAA-8A65-4782-9CCE-0C7331FDD024}" sibTransId="{3325460D-83E0-4151-B7B4-F35DABC6BF78}"/>
    <dgm:cxn modelId="{5C5A669F-664A-4C31-A2C6-10E4929EFC99}" type="presOf" srcId="{EDE24E31-D96B-4F6F-ABCE-D73A48787AFA}" destId="{A2196812-7A0C-4F0F-99F0-F8D4BE4E86C0}" srcOrd="0" destOrd="0" presId="urn:microsoft.com/office/officeart/2005/8/layout/lProcess2"/>
    <dgm:cxn modelId="{FE1F8BA9-051C-41CD-860B-E26E67804178}" srcId="{9F4CBFAB-2782-430C-9C4A-E4271E377BEB}" destId="{17BB5E3E-61DE-4046-A222-2E2109F10897}" srcOrd="1" destOrd="0" parTransId="{AF35B020-0799-4696-8FC1-8CC441DDAD84}" sibTransId="{69FCC0A7-96CF-40FE-8745-0683E6CB2E51}"/>
    <dgm:cxn modelId="{E21DACA9-A4D4-49FC-AF5F-8787D323E9B6}" type="presOf" srcId="{294B076E-6A1D-458E-9280-676E63A31A47}" destId="{6CF6B914-9912-4D20-B6A0-E2774C533837}" srcOrd="0" destOrd="0" presId="urn:microsoft.com/office/officeart/2005/8/layout/lProcess2"/>
    <dgm:cxn modelId="{7D5D67C1-E2DB-4B1D-874D-0B4312F2A02D}" type="presOf" srcId="{EDE24E31-D96B-4F6F-ABCE-D73A48787AFA}" destId="{E9147084-75DC-41BC-B489-E4AF3D82D755}" srcOrd="1" destOrd="0" presId="urn:microsoft.com/office/officeart/2005/8/layout/lProcess2"/>
    <dgm:cxn modelId="{1B9B76C4-15BC-4530-A4F6-2C340523E66F}" srcId="{8F60E942-F856-43AE-B13D-C44C8B2E9406}" destId="{EDE24E31-D96B-4F6F-ABCE-D73A48787AFA}" srcOrd="1" destOrd="0" parTransId="{C5D12A31-10B5-4D13-845F-A7A247DBFDFC}" sibTransId="{3CA69853-E57A-4DD3-A9F0-DC89CAD70B82}"/>
    <dgm:cxn modelId="{F2C837CA-C6D0-4F63-9D66-E3994FF10E0A}" type="presOf" srcId="{0A8223EA-4629-4802-93CE-8A4BF622E790}" destId="{F4C04845-EF89-45AB-9815-6F5D242F1CDB}" srcOrd="0" destOrd="0" presId="urn:microsoft.com/office/officeart/2005/8/layout/lProcess2"/>
    <dgm:cxn modelId="{16F7AFDB-ED0E-4618-A671-FD8011A6D3EE}" srcId="{8F60E942-F856-43AE-B13D-C44C8B2E9406}" destId="{6C8175A3-D5E6-46E5-868F-D5C9B72C6269}" srcOrd="2" destOrd="0" parTransId="{275B440F-EBD8-4CF0-A1AA-C077C37644E6}" sibTransId="{5274B7A5-FDC0-483F-B3F0-E012611572A3}"/>
    <dgm:cxn modelId="{3E4020E2-1738-426C-B5CC-973449096A44}" type="presOf" srcId="{A82A30BE-1FBE-49D2-9520-0F3075E3274D}" destId="{EF8C91DA-6C50-450D-93C8-B9FD54CF8B20}" srcOrd="0" destOrd="0" presId="urn:microsoft.com/office/officeart/2005/8/layout/lProcess2"/>
    <dgm:cxn modelId="{1A586DE6-1E35-46F9-AE22-C937E41AC0FC}" srcId="{9F4CBFAB-2782-430C-9C4A-E4271E377BEB}" destId="{9FA83A7C-A815-4159-B7A1-417C7AC2E505}" srcOrd="0" destOrd="0" parTransId="{8E756535-75C9-4C9A-AEDA-F42EE3C7F6C0}" sibTransId="{FC843970-9A46-41F8-91DB-FD9EDAF4D75F}"/>
    <dgm:cxn modelId="{BD1D6EEE-D4A9-40C7-B30F-90E4E18C212F}" srcId="{8F60E942-F856-43AE-B13D-C44C8B2E9406}" destId="{9F4CBFAB-2782-430C-9C4A-E4271E377BEB}" srcOrd="0" destOrd="0" parTransId="{F8F6D99A-FEB6-4E8C-8D1C-A2F2EAC69DA1}" sibTransId="{4C206A02-B145-493B-A0DF-45BB55779BC9}"/>
    <dgm:cxn modelId="{FD2BE957-F061-4C21-AA87-598E8B52ED4B}" type="presParOf" srcId="{37AEEDC8-D744-4AB4-84BD-1D51819012FE}" destId="{53FE67A6-7AA8-4050-A8FF-4A52EEA4A279}" srcOrd="0" destOrd="0" presId="urn:microsoft.com/office/officeart/2005/8/layout/lProcess2"/>
    <dgm:cxn modelId="{B77CBAB3-83BF-4AA7-BDB0-4E5320ACC530}" type="presParOf" srcId="{53FE67A6-7AA8-4050-A8FF-4A52EEA4A279}" destId="{2D83FA4F-F41D-491F-84EA-30AD440FB4B6}" srcOrd="0" destOrd="0" presId="urn:microsoft.com/office/officeart/2005/8/layout/lProcess2"/>
    <dgm:cxn modelId="{4358E99F-03EA-4949-9F91-3E31FE1BF7A6}" type="presParOf" srcId="{53FE67A6-7AA8-4050-A8FF-4A52EEA4A279}" destId="{F063D23F-55F9-44B0-820A-D50C255CDD5F}" srcOrd="1" destOrd="0" presId="urn:microsoft.com/office/officeart/2005/8/layout/lProcess2"/>
    <dgm:cxn modelId="{1F54C14F-ED79-428C-B27A-F8D6B0EB0553}" type="presParOf" srcId="{53FE67A6-7AA8-4050-A8FF-4A52EEA4A279}" destId="{C9891E56-F620-4F90-8DAD-F460EE0592FD}" srcOrd="2" destOrd="0" presId="urn:microsoft.com/office/officeart/2005/8/layout/lProcess2"/>
    <dgm:cxn modelId="{7AE31B70-2CFF-4E68-8CA0-CEF97DC98F33}" type="presParOf" srcId="{C9891E56-F620-4F90-8DAD-F460EE0592FD}" destId="{111D49DF-C18E-4E06-90B1-F99C7CEEE869}" srcOrd="0" destOrd="0" presId="urn:microsoft.com/office/officeart/2005/8/layout/lProcess2"/>
    <dgm:cxn modelId="{6DBA8928-C6D8-4B3A-AB2A-4E5CCD7B9EF1}" type="presParOf" srcId="{111D49DF-C18E-4E06-90B1-F99C7CEEE869}" destId="{0829C124-F62B-48AE-AF88-4E0BCBFC2741}" srcOrd="0" destOrd="0" presId="urn:microsoft.com/office/officeart/2005/8/layout/lProcess2"/>
    <dgm:cxn modelId="{CB121AAD-EC42-4D71-89A8-5721AF7B85DD}" type="presParOf" srcId="{111D49DF-C18E-4E06-90B1-F99C7CEEE869}" destId="{F302C55C-9A01-4C68-A288-D163879A81C2}" srcOrd="1" destOrd="0" presId="urn:microsoft.com/office/officeart/2005/8/layout/lProcess2"/>
    <dgm:cxn modelId="{78E35805-6094-426D-A2C4-9B67708B3447}" type="presParOf" srcId="{111D49DF-C18E-4E06-90B1-F99C7CEEE869}" destId="{9C052A66-B8F4-4929-9470-3D0304227430}" srcOrd="2" destOrd="0" presId="urn:microsoft.com/office/officeart/2005/8/layout/lProcess2"/>
    <dgm:cxn modelId="{246782E0-065D-4274-B968-36D744A1BE87}" type="presParOf" srcId="{111D49DF-C18E-4E06-90B1-F99C7CEEE869}" destId="{6504D388-8D6F-43FC-B2B2-581329502BF6}" srcOrd="3" destOrd="0" presId="urn:microsoft.com/office/officeart/2005/8/layout/lProcess2"/>
    <dgm:cxn modelId="{CE424701-0565-4F4C-BCA5-B7A593B5B252}" type="presParOf" srcId="{111D49DF-C18E-4E06-90B1-F99C7CEEE869}" destId="{EF9C3B58-B45E-439C-A181-FFDAF824A423}" srcOrd="4" destOrd="0" presId="urn:microsoft.com/office/officeart/2005/8/layout/lProcess2"/>
    <dgm:cxn modelId="{0C1ABC69-240C-43C9-BE15-AB84E6BE97DA}" type="presParOf" srcId="{37AEEDC8-D744-4AB4-84BD-1D51819012FE}" destId="{A5D967F2-0C63-428D-A0C9-B8B1C58FCE1D}" srcOrd="1" destOrd="0" presId="urn:microsoft.com/office/officeart/2005/8/layout/lProcess2"/>
    <dgm:cxn modelId="{E4735248-550D-4FF8-A504-B115880D4DA3}" type="presParOf" srcId="{37AEEDC8-D744-4AB4-84BD-1D51819012FE}" destId="{B44586DD-A335-4677-BA21-BF4C9B2F7773}" srcOrd="2" destOrd="0" presId="urn:microsoft.com/office/officeart/2005/8/layout/lProcess2"/>
    <dgm:cxn modelId="{F2874F69-5CBD-4ED4-928B-6104B7CB0795}" type="presParOf" srcId="{B44586DD-A335-4677-BA21-BF4C9B2F7773}" destId="{A2196812-7A0C-4F0F-99F0-F8D4BE4E86C0}" srcOrd="0" destOrd="0" presId="urn:microsoft.com/office/officeart/2005/8/layout/lProcess2"/>
    <dgm:cxn modelId="{714634E7-8388-4997-8E1B-2209F9053F28}" type="presParOf" srcId="{B44586DD-A335-4677-BA21-BF4C9B2F7773}" destId="{E9147084-75DC-41BC-B489-E4AF3D82D755}" srcOrd="1" destOrd="0" presId="urn:microsoft.com/office/officeart/2005/8/layout/lProcess2"/>
    <dgm:cxn modelId="{9B11FC7A-32A0-47F1-A1EE-730F0B09B4B3}" type="presParOf" srcId="{B44586DD-A335-4677-BA21-BF4C9B2F7773}" destId="{88767865-BA95-4AD4-A194-CA2C117455EC}" srcOrd="2" destOrd="0" presId="urn:microsoft.com/office/officeart/2005/8/layout/lProcess2"/>
    <dgm:cxn modelId="{496699CF-3ECB-4DD7-B7BD-F0BF3CCAC3A1}" type="presParOf" srcId="{88767865-BA95-4AD4-A194-CA2C117455EC}" destId="{0FC3F4D6-9318-4701-9B64-34ADFD64375C}" srcOrd="0" destOrd="0" presId="urn:microsoft.com/office/officeart/2005/8/layout/lProcess2"/>
    <dgm:cxn modelId="{10368EF2-183A-4C01-8487-A19B716590C3}" type="presParOf" srcId="{0FC3F4D6-9318-4701-9B64-34ADFD64375C}" destId="{F4C04845-EF89-45AB-9815-6F5D242F1CDB}" srcOrd="0" destOrd="0" presId="urn:microsoft.com/office/officeart/2005/8/layout/lProcess2"/>
    <dgm:cxn modelId="{2183380C-F151-44D1-9476-BDB2031909F0}" type="presParOf" srcId="{0FC3F4D6-9318-4701-9B64-34ADFD64375C}" destId="{F833085F-16EC-4800-813C-F7397D2378D3}" srcOrd="1" destOrd="0" presId="urn:microsoft.com/office/officeart/2005/8/layout/lProcess2"/>
    <dgm:cxn modelId="{04656FA3-C984-4B82-AF22-C68BFCCCAF01}" type="presParOf" srcId="{0FC3F4D6-9318-4701-9B64-34ADFD64375C}" destId="{20EE4419-A56C-46EE-9042-2779A84EB338}" srcOrd="2" destOrd="0" presId="urn:microsoft.com/office/officeart/2005/8/layout/lProcess2"/>
    <dgm:cxn modelId="{0D66609D-0249-4704-9B2A-B61D756CEC86}" type="presParOf" srcId="{0FC3F4D6-9318-4701-9B64-34ADFD64375C}" destId="{5D003D35-95C4-4FD0-9A52-FBC395213685}" srcOrd="3" destOrd="0" presId="urn:microsoft.com/office/officeart/2005/8/layout/lProcess2"/>
    <dgm:cxn modelId="{7E1AF6CA-9EC6-49D0-8B0A-EE88F36135A4}" type="presParOf" srcId="{0FC3F4D6-9318-4701-9B64-34ADFD64375C}" destId="{37508E93-E2ED-49E3-A018-BA27BEECF95C}" srcOrd="4" destOrd="0" presId="urn:microsoft.com/office/officeart/2005/8/layout/lProcess2"/>
    <dgm:cxn modelId="{9157F55D-39E4-4228-AEA5-554AF1C44D6E}" type="presParOf" srcId="{0FC3F4D6-9318-4701-9B64-34ADFD64375C}" destId="{8B2832F6-41C3-4273-80E2-2BC6625386E8}" srcOrd="5" destOrd="0" presId="urn:microsoft.com/office/officeart/2005/8/layout/lProcess2"/>
    <dgm:cxn modelId="{3C473170-EFAE-4B76-BA2B-1B40F7492737}" type="presParOf" srcId="{0FC3F4D6-9318-4701-9B64-34ADFD64375C}" destId="{EF8C91DA-6C50-450D-93C8-B9FD54CF8B20}" srcOrd="6" destOrd="0" presId="urn:microsoft.com/office/officeart/2005/8/layout/lProcess2"/>
    <dgm:cxn modelId="{4E9D1141-B0DF-45C0-B146-06AD294E0A83}" type="presParOf" srcId="{37AEEDC8-D744-4AB4-84BD-1D51819012FE}" destId="{0C3CC016-F1D9-484A-8953-9D9C28D5FF69}" srcOrd="3" destOrd="0" presId="urn:microsoft.com/office/officeart/2005/8/layout/lProcess2"/>
    <dgm:cxn modelId="{550E2832-E2A7-45D6-B9B9-AD497686F311}" type="presParOf" srcId="{37AEEDC8-D744-4AB4-84BD-1D51819012FE}" destId="{623DC7BE-89B1-4D30-A9DE-66ED4C28C4FE}" srcOrd="4" destOrd="0" presId="urn:microsoft.com/office/officeart/2005/8/layout/lProcess2"/>
    <dgm:cxn modelId="{D4A9CD8A-7D97-410C-9BF7-C4309BCABD68}" type="presParOf" srcId="{623DC7BE-89B1-4D30-A9DE-66ED4C28C4FE}" destId="{D840F9CE-2933-4743-BB12-1EDA13AE398A}" srcOrd="0" destOrd="0" presId="urn:microsoft.com/office/officeart/2005/8/layout/lProcess2"/>
    <dgm:cxn modelId="{F9EC6B63-7A33-4355-AAEC-E716B7401F36}" type="presParOf" srcId="{623DC7BE-89B1-4D30-A9DE-66ED4C28C4FE}" destId="{30E74C79-3E42-4E8D-B369-515A87D4DB98}" srcOrd="1" destOrd="0" presId="urn:microsoft.com/office/officeart/2005/8/layout/lProcess2"/>
    <dgm:cxn modelId="{9337CB78-4963-4FD4-89C8-69DBA65863CB}" type="presParOf" srcId="{623DC7BE-89B1-4D30-A9DE-66ED4C28C4FE}" destId="{64320CE5-084D-46D5-96B5-02CCDC41DDD2}" srcOrd="2" destOrd="0" presId="urn:microsoft.com/office/officeart/2005/8/layout/lProcess2"/>
    <dgm:cxn modelId="{C77218AE-B530-481B-8AA9-D1E4349AA072}" type="presParOf" srcId="{64320CE5-084D-46D5-96B5-02CCDC41DDD2}" destId="{5D69B6F5-D970-466D-B0B3-A1157C5E3BEC}" srcOrd="0" destOrd="0" presId="urn:microsoft.com/office/officeart/2005/8/layout/lProcess2"/>
    <dgm:cxn modelId="{B658BEB0-A332-4B47-924A-11EF757BB5E9}" type="presParOf" srcId="{5D69B6F5-D970-466D-B0B3-A1157C5E3BEC}" destId="{6CF6B914-9912-4D20-B6A0-E2774C533837}" srcOrd="0" destOrd="0" presId="urn:microsoft.com/office/officeart/2005/8/layout/lProcess2"/>
    <dgm:cxn modelId="{6DE8810D-15DA-4BC2-8BAB-B83678F4D819}" type="presParOf" srcId="{5D69B6F5-D970-466D-B0B3-A1157C5E3BEC}" destId="{04A1F6DB-38AC-4AB3-B836-F3D603147778}" srcOrd="1" destOrd="0" presId="urn:microsoft.com/office/officeart/2005/8/layout/lProcess2"/>
    <dgm:cxn modelId="{EE1B929C-9D15-4A2E-B3DE-6BA8A94CD448}" type="presParOf" srcId="{5D69B6F5-D970-466D-B0B3-A1157C5E3BEC}" destId="{DB2F90FA-7211-4DFD-A464-507819D66AC8}" srcOrd="2" destOrd="0" presId="urn:microsoft.com/office/officeart/2005/8/layout/lProcess2"/>
    <dgm:cxn modelId="{27A5358C-8BAC-4A08-8E97-A3CBE5DD5635}" type="presParOf" srcId="{5D69B6F5-D970-466D-B0B3-A1157C5E3BEC}" destId="{B0170CB4-471B-456B-ADD4-57FACCE5BF13}" srcOrd="3" destOrd="0" presId="urn:microsoft.com/office/officeart/2005/8/layout/lProcess2"/>
    <dgm:cxn modelId="{F6E35E8E-DC1D-46EF-8964-9BB5362A7E68}" type="presParOf" srcId="{5D69B6F5-D970-466D-B0B3-A1157C5E3BEC}" destId="{1B46B22C-7280-4051-8734-1B5DC2D6887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484781-A38E-4D57-B179-EA291D54B4A2}" type="doc">
      <dgm:prSet loTypeId="urn:microsoft.com/office/officeart/2005/8/layout/equation1" loCatId="relationship" qsTypeId="urn:microsoft.com/office/officeart/2005/8/quickstyle/3d1" qsCatId="3D" csTypeId="urn:microsoft.com/office/officeart/2005/8/colors/accent2_4" csCatId="accent2" phldr="1"/>
      <dgm:spPr/>
    </dgm:pt>
    <dgm:pt modelId="{A70ADE28-7CB3-4043-BFD3-6EA2C15FAECA}">
      <dgm:prSet phldrT="[Text]" custT="1"/>
      <dgm:spPr/>
      <dgm:t>
        <a:bodyPr/>
        <a:lstStyle/>
        <a:p>
          <a:r>
            <a:rPr lang="en-US" sz="1700" dirty="0"/>
            <a:t>Linguistic Functions</a:t>
          </a:r>
        </a:p>
      </dgm:t>
    </dgm:pt>
    <dgm:pt modelId="{ADDBF49F-E27A-4326-89FF-27BF14A03BDE}" type="parTrans" cxnId="{3F958468-E1CD-438E-9363-E9CE694613E8}">
      <dgm:prSet/>
      <dgm:spPr/>
      <dgm:t>
        <a:bodyPr/>
        <a:lstStyle/>
        <a:p>
          <a:endParaRPr lang="en-US">
            <a:solidFill>
              <a:schemeClr val="bg1"/>
            </a:solidFill>
          </a:endParaRPr>
        </a:p>
      </dgm:t>
    </dgm:pt>
    <dgm:pt modelId="{080D644C-0ED2-4F17-875E-5E3D3DD5D457}" type="sibTrans" cxnId="{3F958468-E1CD-438E-9363-E9CE694613E8}">
      <dgm:prSet/>
      <dgm:spPr/>
      <dgm:t>
        <a:bodyPr/>
        <a:lstStyle/>
        <a:p>
          <a:endParaRPr lang="en-US" dirty="0">
            <a:solidFill>
              <a:schemeClr val="bg1"/>
            </a:solidFill>
          </a:endParaRPr>
        </a:p>
      </dgm:t>
    </dgm:pt>
    <dgm:pt modelId="{C6387E18-62ED-45DF-B8EA-A38105450545}">
      <dgm:prSet phldrT="[Text]" custT="1"/>
      <dgm:spPr/>
      <dgm:t>
        <a:bodyPr/>
        <a:lstStyle/>
        <a:p>
          <a:r>
            <a:rPr lang="en-US" sz="1700" b="1" dirty="0">
              <a:solidFill>
                <a:schemeClr val="tx1"/>
              </a:solidFill>
            </a:rPr>
            <a:t>Mission Content</a:t>
          </a:r>
        </a:p>
      </dgm:t>
    </dgm:pt>
    <dgm:pt modelId="{E836BE8D-5D04-4558-9F85-7F49379BFC7E}" type="parTrans" cxnId="{6BF7B849-6BD4-44F0-AB88-AECB7024E4FA}">
      <dgm:prSet/>
      <dgm:spPr/>
      <dgm:t>
        <a:bodyPr/>
        <a:lstStyle/>
        <a:p>
          <a:endParaRPr lang="en-US">
            <a:solidFill>
              <a:schemeClr val="bg1"/>
            </a:solidFill>
          </a:endParaRPr>
        </a:p>
      </dgm:t>
    </dgm:pt>
    <dgm:pt modelId="{467F8CB1-3A9A-4E10-82E7-D8C52F049C8F}" type="sibTrans" cxnId="{6BF7B849-6BD4-44F0-AB88-AECB7024E4FA}">
      <dgm:prSet/>
      <dgm:spPr/>
      <dgm:t>
        <a:bodyPr/>
        <a:lstStyle/>
        <a:p>
          <a:endParaRPr lang="en-US" dirty="0">
            <a:solidFill>
              <a:schemeClr val="bg1"/>
            </a:solidFill>
          </a:endParaRPr>
        </a:p>
      </dgm:t>
    </dgm:pt>
    <dgm:pt modelId="{61BD1E1D-461D-42F1-8B1B-CAD51671ED97}">
      <dgm:prSet phldrT="[Text]"/>
      <dgm:spPr/>
      <dgm:t>
        <a:bodyPr/>
        <a:lstStyle/>
        <a:p>
          <a:r>
            <a:rPr lang="en-US" dirty="0"/>
            <a:t>OPI+</a:t>
          </a:r>
        </a:p>
      </dgm:t>
    </dgm:pt>
    <dgm:pt modelId="{2C22C1D1-B386-427C-8596-DC2171DF7E4D}" type="parTrans" cxnId="{D5AF7B14-9437-4179-9D35-AFA0E44EECDB}">
      <dgm:prSet/>
      <dgm:spPr/>
      <dgm:t>
        <a:bodyPr/>
        <a:lstStyle/>
        <a:p>
          <a:endParaRPr lang="en-US">
            <a:solidFill>
              <a:schemeClr val="bg1"/>
            </a:solidFill>
          </a:endParaRPr>
        </a:p>
      </dgm:t>
    </dgm:pt>
    <dgm:pt modelId="{43054DB9-9357-4A0E-B201-E46CBBBC9031}" type="sibTrans" cxnId="{D5AF7B14-9437-4179-9D35-AFA0E44EECDB}">
      <dgm:prSet/>
      <dgm:spPr/>
      <dgm:t>
        <a:bodyPr/>
        <a:lstStyle/>
        <a:p>
          <a:endParaRPr lang="en-US">
            <a:solidFill>
              <a:schemeClr val="bg1"/>
            </a:solidFill>
          </a:endParaRPr>
        </a:p>
      </dgm:t>
    </dgm:pt>
    <dgm:pt modelId="{FED9BCAA-8E3C-462C-939A-732198CA7951}">
      <dgm:prSet phldrT="[Text]" custT="1"/>
      <dgm:spPr/>
      <dgm:t>
        <a:bodyPr/>
        <a:lstStyle/>
        <a:p>
          <a:r>
            <a:rPr lang="en-US" sz="1700" dirty="0"/>
            <a:t>General Content</a:t>
          </a:r>
        </a:p>
      </dgm:t>
    </dgm:pt>
    <dgm:pt modelId="{6BF71170-B32B-489B-92F2-07B1788A9BDE}" type="parTrans" cxnId="{9F196B06-2739-4933-B5FC-D259EA843E1A}">
      <dgm:prSet/>
      <dgm:spPr/>
      <dgm:t>
        <a:bodyPr/>
        <a:lstStyle/>
        <a:p>
          <a:endParaRPr lang="en-US">
            <a:solidFill>
              <a:schemeClr val="bg1"/>
            </a:solidFill>
          </a:endParaRPr>
        </a:p>
      </dgm:t>
    </dgm:pt>
    <dgm:pt modelId="{7D0F3F0E-9C74-4210-85F0-3B92487EEAFC}" type="sibTrans" cxnId="{9F196B06-2739-4933-B5FC-D259EA843E1A}">
      <dgm:prSet/>
      <dgm:spPr/>
      <dgm:t>
        <a:bodyPr/>
        <a:lstStyle/>
        <a:p>
          <a:endParaRPr lang="en-US" dirty="0">
            <a:solidFill>
              <a:schemeClr val="bg1"/>
            </a:solidFill>
          </a:endParaRPr>
        </a:p>
      </dgm:t>
    </dgm:pt>
    <dgm:pt modelId="{B92018E9-EE11-4BB5-ADD4-B48FB756DE02}" type="pres">
      <dgm:prSet presAssocID="{B3484781-A38E-4D57-B179-EA291D54B4A2}" presName="linearFlow" presStyleCnt="0">
        <dgm:presLayoutVars>
          <dgm:dir/>
          <dgm:resizeHandles val="exact"/>
        </dgm:presLayoutVars>
      </dgm:prSet>
      <dgm:spPr/>
    </dgm:pt>
    <dgm:pt modelId="{1D247C00-884C-4F99-B27D-91D2AAC1EAF2}" type="pres">
      <dgm:prSet presAssocID="{A70ADE28-7CB3-4043-BFD3-6EA2C15FAECA}" presName="node" presStyleLbl="node1" presStyleIdx="0" presStyleCnt="4" custScaleX="133100" custScaleY="133100">
        <dgm:presLayoutVars>
          <dgm:bulletEnabled val="1"/>
        </dgm:presLayoutVars>
      </dgm:prSet>
      <dgm:spPr/>
    </dgm:pt>
    <dgm:pt modelId="{7F44F8F2-2099-4355-ABC8-FA212DED9AC1}" type="pres">
      <dgm:prSet presAssocID="{080D644C-0ED2-4F17-875E-5E3D3DD5D457}" presName="spacerL" presStyleCnt="0"/>
      <dgm:spPr/>
    </dgm:pt>
    <dgm:pt modelId="{5C370532-7EC5-4B27-B35D-CC67E9B9030F}" type="pres">
      <dgm:prSet presAssocID="{080D644C-0ED2-4F17-875E-5E3D3DD5D457}" presName="sibTrans" presStyleLbl="sibTrans2D1" presStyleIdx="0" presStyleCnt="3" custScaleX="121000" custScaleY="121000"/>
      <dgm:spPr/>
    </dgm:pt>
    <dgm:pt modelId="{1A05137F-D56C-428E-AEA0-700DE8089BDE}" type="pres">
      <dgm:prSet presAssocID="{080D644C-0ED2-4F17-875E-5E3D3DD5D457}" presName="spacerR" presStyleCnt="0"/>
      <dgm:spPr/>
    </dgm:pt>
    <dgm:pt modelId="{8E400986-8F27-4B1E-BB60-DE649F216F7A}" type="pres">
      <dgm:prSet presAssocID="{FED9BCAA-8E3C-462C-939A-732198CA7951}" presName="node" presStyleLbl="node1" presStyleIdx="1" presStyleCnt="4" custScaleX="121000" custScaleY="121000">
        <dgm:presLayoutVars>
          <dgm:bulletEnabled val="1"/>
        </dgm:presLayoutVars>
      </dgm:prSet>
      <dgm:spPr/>
    </dgm:pt>
    <dgm:pt modelId="{5DBF56C0-0715-40CD-93A0-6384731C1834}" type="pres">
      <dgm:prSet presAssocID="{7D0F3F0E-9C74-4210-85F0-3B92487EEAFC}" presName="spacerL" presStyleCnt="0"/>
      <dgm:spPr/>
    </dgm:pt>
    <dgm:pt modelId="{D79A4877-A820-4F8D-BBAF-D7C4C8DA3350}" type="pres">
      <dgm:prSet presAssocID="{7D0F3F0E-9C74-4210-85F0-3B92487EEAFC}" presName="sibTrans" presStyleLbl="sibTrans2D1" presStyleIdx="1" presStyleCnt="3" custScaleX="121000" custScaleY="121000"/>
      <dgm:spPr/>
    </dgm:pt>
    <dgm:pt modelId="{3D9A7853-EBBF-44F5-BEB9-2D53E1563966}" type="pres">
      <dgm:prSet presAssocID="{7D0F3F0E-9C74-4210-85F0-3B92487EEAFC}" presName="spacerR" presStyleCnt="0"/>
      <dgm:spPr/>
    </dgm:pt>
    <dgm:pt modelId="{6B45C3BD-AC8B-4194-ABD3-A2309A1CACD2}" type="pres">
      <dgm:prSet presAssocID="{C6387E18-62ED-45DF-B8EA-A38105450545}" presName="node" presStyleLbl="node1" presStyleIdx="2" presStyleCnt="4" custScaleX="121000" custScaleY="121000">
        <dgm:presLayoutVars>
          <dgm:bulletEnabled val="1"/>
        </dgm:presLayoutVars>
      </dgm:prSet>
      <dgm:spPr/>
    </dgm:pt>
    <dgm:pt modelId="{9E3FE903-EA0C-43C1-9CF0-9CEDF8836658}" type="pres">
      <dgm:prSet presAssocID="{467F8CB1-3A9A-4E10-82E7-D8C52F049C8F}" presName="spacerL" presStyleCnt="0"/>
      <dgm:spPr/>
    </dgm:pt>
    <dgm:pt modelId="{DF130CDA-971F-4673-BCA3-64743588C79B}" type="pres">
      <dgm:prSet presAssocID="{467F8CB1-3A9A-4E10-82E7-D8C52F049C8F}" presName="sibTrans" presStyleLbl="sibTrans2D1" presStyleIdx="2" presStyleCnt="3" custScaleX="121000" custScaleY="121000"/>
      <dgm:spPr/>
    </dgm:pt>
    <dgm:pt modelId="{69AF8F26-F53A-42E3-B405-1BB1A593758F}" type="pres">
      <dgm:prSet presAssocID="{467F8CB1-3A9A-4E10-82E7-D8C52F049C8F}" presName="spacerR" presStyleCnt="0"/>
      <dgm:spPr/>
    </dgm:pt>
    <dgm:pt modelId="{E04CC46A-B27F-4329-9B5A-243A8FD98E74}" type="pres">
      <dgm:prSet presAssocID="{61BD1E1D-461D-42F1-8B1B-CAD51671ED97}" presName="node" presStyleLbl="node1" presStyleIdx="3" presStyleCnt="4" custScaleX="121000" custScaleY="121000">
        <dgm:presLayoutVars>
          <dgm:bulletEnabled val="1"/>
        </dgm:presLayoutVars>
      </dgm:prSet>
      <dgm:spPr/>
    </dgm:pt>
  </dgm:ptLst>
  <dgm:cxnLst>
    <dgm:cxn modelId="{9F196B06-2739-4933-B5FC-D259EA843E1A}" srcId="{B3484781-A38E-4D57-B179-EA291D54B4A2}" destId="{FED9BCAA-8E3C-462C-939A-732198CA7951}" srcOrd="1" destOrd="0" parTransId="{6BF71170-B32B-489B-92F2-07B1788A9BDE}" sibTransId="{7D0F3F0E-9C74-4210-85F0-3B92487EEAFC}"/>
    <dgm:cxn modelId="{D5AF7B14-9437-4179-9D35-AFA0E44EECDB}" srcId="{B3484781-A38E-4D57-B179-EA291D54B4A2}" destId="{61BD1E1D-461D-42F1-8B1B-CAD51671ED97}" srcOrd="3" destOrd="0" parTransId="{2C22C1D1-B386-427C-8596-DC2171DF7E4D}" sibTransId="{43054DB9-9357-4A0E-B201-E46CBBBC9031}"/>
    <dgm:cxn modelId="{ED34B426-24E6-46E4-A721-BB3855432428}" type="presOf" srcId="{C6387E18-62ED-45DF-B8EA-A38105450545}" destId="{6B45C3BD-AC8B-4194-ABD3-A2309A1CACD2}" srcOrd="0" destOrd="0" presId="urn:microsoft.com/office/officeart/2005/8/layout/equation1"/>
    <dgm:cxn modelId="{9D790A3E-EC1C-457A-8F20-21E62C6C38D3}" type="presOf" srcId="{467F8CB1-3A9A-4E10-82E7-D8C52F049C8F}" destId="{DF130CDA-971F-4673-BCA3-64743588C79B}" srcOrd="0" destOrd="0" presId="urn:microsoft.com/office/officeart/2005/8/layout/equation1"/>
    <dgm:cxn modelId="{F6754F42-DF51-47A6-8BBA-CCE6601CAD6A}" type="presOf" srcId="{A70ADE28-7CB3-4043-BFD3-6EA2C15FAECA}" destId="{1D247C00-884C-4F99-B27D-91D2AAC1EAF2}" srcOrd="0" destOrd="0" presId="urn:microsoft.com/office/officeart/2005/8/layout/equation1"/>
    <dgm:cxn modelId="{3F958468-E1CD-438E-9363-E9CE694613E8}" srcId="{B3484781-A38E-4D57-B179-EA291D54B4A2}" destId="{A70ADE28-7CB3-4043-BFD3-6EA2C15FAECA}" srcOrd="0" destOrd="0" parTransId="{ADDBF49F-E27A-4326-89FF-27BF14A03BDE}" sibTransId="{080D644C-0ED2-4F17-875E-5E3D3DD5D457}"/>
    <dgm:cxn modelId="{6BF7B849-6BD4-44F0-AB88-AECB7024E4FA}" srcId="{B3484781-A38E-4D57-B179-EA291D54B4A2}" destId="{C6387E18-62ED-45DF-B8EA-A38105450545}" srcOrd="2" destOrd="0" parTransId="{E836BE8D-5D04-4558-9F85-7F49379BFC7E}" sibTransId="{467F8CB1-3A9A-4E10-82E7-D8C52F049C8F}"/>
    <dgm:cxn modelId="{06676273-FDA6-4967-B2C2-3808AEB5223C}" type="presOf" srcId="{7D0F3F0E-9C74-4210-85F0-3B92487EEAFC}" destId="{D79A4877-A820-4F8D-BBAF-D7C4C8DA3350}" srcOrd="0" destOrd="0" presId="urn:microsoft.com/office/officeart/2005/8/layout/equation1"/>
    <dgm:cxn modelId="{A175EC73-7898-4F7B-8159-65091A0357CF}" type="presOf" srcId="{61BD1E1D-461D-42F1-8B1B-CAD51671ED97}" destId="{E04CC46A-B27F-4329-9B5A-243A8FD98E74}" srcOrd="0" destOrd="0" presId="urn:microsoft.com/office/officeart/2005/8/layout/equation1"/>
    <dgm:cxn modelId="{F829DE99-8F69-48C4-A744-56B5241CF332}" type="presOf" srcId="{B3484781-A38E-4D57-B179-EA291D54B4A2}" destId="{B92018E9-EE11-4BB5-ADD4-B48FB756DE02}" srcOrd="0" destOrd="0" presId="urn:microsoft.com/office/officeart/2005/8/layout/equation1"/>
    <dgm:cxn modelId="{23C0CFBD-EF44-4428-A91D-4C7300D6CA6B}" type="presOf" srcId="{080D644C-0ED2-4F17-875E-5E3D3DD5D457}" destId="{5C370532-7EC5-4B27-B35D-CC67E9B9030F}" srcOrd="0" destOrd="0" presId="urn:microsoft.com/office/officeart/2005/8/layout/equation1"/>
    <dgm:cxn modelId="{BE24B7EE-0BAD-4262-B55D-6FD40C29F561}" type="presOf" srcId="{FED9BCAA-8E3C-462C-939A-732198CA7951}" destId="{8E400986-8F27-4B1E-BB60-DE649F216F7A}" srcOrd="0" destOrd="0" presId="urn:microsoft.com/office/officeart/2005/8/layout/equation1"/>
    <dgm:cxn modelId="{E7FF4488-C557-4105-9418-C5295487A5D5}" type="presParOf" srcId="{B92018E9-EE11-4BB5-ADD4-B48FB756DE02}" destId="{1D247C00-884C-4F99-B27D-91D2AAC1EAF2}" srcOrd="0" destOrd="0" presId="urn:microsoft.com/office/officeart/2005/8/layout/equation1"/>
    <dgm:cxn modelId="{0E8130AB-F969-4CF2-A7FC-5C1871FD99D9}" type="presParOf" srcId="{B92018E9-EE11-4BB5-ADD4-B48FB756DE02}" destId="{7F44F8F2-2099-4355-ABC8-FA212DED9AC1}" srcOrd="1" destOrd="0" presId="urn:microsoft.com/office/officeart/2005/8/layout/equation1"/>
    <dgm:cxn modelId="{354839BD-32DB-4ECB-87DC-8663D84CF281}" type="presParOf" srcId="{B92018E9-EE11-4BB5-ADD4-B48FB756DE02}" destId="{5C370532-7EC5-4B27-B35D-CC67E9B9030F}" srcOrd="2" destOrd="0" presId="urn:microsoft.com/office/officeart/2005/8/layout/equation1"/>
    <dgm:cxn modelId="{87351A2B-825B-468A-ACDC-6AC975026A66}" type="presParOf" srcId="{B92018E9-EE11-4BB5-ADD4-B48FB756DE02}" destId="{1A05137F-D56C-428E-AEA0-700DE8089BDE}" srcOrd="3" destOrd="0" presId="urn:microsoft.com/office/officeart/2005/8/layout/equation1"/>
    <dgm:cxn modelId="{227148D6-EC63-4531-8F7C-09CD92A2C627}" type="presParOf" srcId="{B92018E9-EE11-4BB5-ADD4-B48FB756DE02}" destId="{8E400986-8F27-4B1E-BB60-DE649F216F7A}" srcOrd="4" destOrd="0" presId="urn:microsoft.com/office/officeart/2005/8/layout/equation1"/>
    <dgm:cxn modelId="{1CBE7611-1726-4371-82AB-7B22D426F18D}" type="presParOf" srcId="{B92018E9-EE11-4BB5-ADD4-B48FB756DE02}" destId="{5DBF56C0-0715-40CD-93A0-6384731C1834}" srcOrd="5" destOrd="0" presId="urn:microsoft.com/office/officeart/2005/8/layout/equation1"/>
    <dgm:cxn modelId="{0EF80A67-3912-4D88-9B72-9B738C91461D}" type="presParOf" srcId="{B92018E9-EE11-4BB5-ADD4-B48FB756DE02}" destId="{D79A4877-A820-4F8D-BBAF-D7C4C8DA3350}" srcOrd="6" destOrd="0" presId="urn:microsoft.com/office/officeart/2005/8/layout/equation1"/>
    <dgm:cxn modelId="{B227F3C2-5414-4DDA-989D-C069B094C5F5}" type="presParOf" srcId="{B92018E9-EE11-4BB5-ADD4-B48FB756DE02}" destId="{3D9A7853-EBBF-44F5-BEB9-2D53E1563966}" srcOrd="7" destOrd="0" presId="urn:microsoft.com/office/officeart/2005/8/layout/equation1"/>
    <dgm:cxn modelId="{73A08C0D-F5B5-45AD-B63A-95E7E10BC7C5}" type="presParOf" srcId="{B92018E9-EE11-4BB5-ADD4-B48FB756DE02}" destId="{6B45C3BD-AC8B-4194-ABD3-A2309A1CACD2}" srcOrd="8" destOrd="0" presId="urn:microsoft.com/office/officeart/2005/8/layout/equation1"/>
    <dgm:cxn modelId="{8631894C-66A9-429C-AE9C-FF12C0ED35F1}" type="presParOf" srcId="{B92018E9-EE11-4BB5-ADD4-B48FB756DE02}" destId="{9E3FE903-EA0C-43C1-9CF0-9CEDF8836658}" srcOrd="9" destOrd="0" presId="urn:microsoft.com/office/officeart/2005/8/layout/equation1"/>
    <dgm:cxn modelId="{376C2412-815C-4416-B8EC-93A77CA97564}" type="presParOf" srcId="{B92018E9-EE11-4BB5-ADD4-B48FB756DE02}" destId="{DF130CDA-971F-4673-BCA3-64743588C79B}" srcOrd="10" destOrd="0" presId="urn:microsoft.com/office/officeart/2005/8/layout/equation1"/>
    <dgm:cxn modelId="{459D1136-8472-4F74-9E66-4B9EE7D955CE}" type="presParOf" srcId="{B92018E9-EE11-4BB5-ADD4-B48FB756DE02}" destId="{69AF8F26-F53A-42E3-B405-1BB1A593758F}" srcOrd="11" destOrd="0" presId="urn:microsoft.com/office/officeart/2005/8/layout/equation1"/>
    <dgm:cxn modelId="{F134FC75-3FBC-46B4-9E53-57BB35003778}" type="presParOf" srcId="{B92018E9-EE11-4BB5-ADD4-B48FB756DE02}" destId="{E04CC46A-B27F-4329-9B5A-243A8FD98E74}" srcOrd="12" destOrd="0" presId="urn:microsoft.com/office/officeart/2005/8/layout/equati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D089F9-C0DE-4085-83C7-28F1304AAFDB}" type="doc">
      <dgm:prSet loTypeId="urn:microsoft.com/office/officeart/2005/8/layout/equation1" loCatId="relationship" qsTypeId="urn:microsoft.com/office/officeart/2005/8/quickstyle/3d1" qsCatId="3D" csTypeId="urn:microsoft.com/office/officeart/2005/8/colors/accent2_4" csCatId="accent2" phldr="1"/>
      <dgm:spPr/>
    </dgm:pt>
    <dgm:pt modelId="{9FE62C70-E281-4CB8-A2AC-8979788E889C}">
      <dgm:prSet phldrT="[Text]"/>
      <dgm:spPr/>
      <dgm:t>
        <a:bodyPr/>
        <a:lstStyle/>
        <a:p>
          <a:r>
            <a:rPr lang="en-US" dirty="0"/>
            <a:t>Linguistic Functions</a:t>
          </a:r>
        </a:p>
      </dgm:t>
    </dgm:pt>
    <dgm:pt modelId="{FDC7EA40-8BF8-4331-A7C8-709DE5AA3DA1}" type="parTrans" cxnId="{D14FCA5E-A71F-44FE-B005-577DA852B6A1}">
      <dgm:prSet/>
      <dgm:spPr/>
      <dgm:t>
        <a:bodyPr/>
        <a:lstStyle/>
        <a:p>
          <a:endParaRPr lang="en-US"/>
        </a:p>
      </dgm:t>
    </dgm:pt>
    <dgm:pt modelId="{4ED42F4D-5025-41A9-9EA8-B898932179CD}" type="sibTrans" cxnId="{D14FCA5E-A71F-44FE-B005-577DA852B6A1}">
      <dgm:prSet/>
      <dgm:spPr/>
      <dgm:t>
        <a:bodyPr/>
        <a:lstStyle/>
        <a:p>
          <a:endParaRPr lang="en-US" dirty="0"/>
        </a:p>
      </dgm:t>
    </dgm:pt>
    <dgm:pt modelId="{1D073777-F24A-4DC6-A191-B4FFB276A2F2}">
      <dgm:prSet phldrT="[Text]"/>
      <dgm:spPr/>
      <dgm:t>
        <a:bodyPr/>
        <a:lstStyle/>
        <a:p>
          <a:r>
            <a:rPr lang="en-US" dirty="0"/>
            <a:t>General Content</a:t>
          </a:r>
        </a:p>
      </dgm:t>
    </dgm:pt>
    <dgm:pt modelId="{5E8412DD-C576-4261-9536-32D49124F810}" type="parTrans" cxnId="{7142BB78-D1F8-4E08-AB35-56FE79BC07B7}">
      <dgm:prSet/>
      <dgm:spPr/>
      <dgm:t>
        <a:bodyPr/>
        <a:lstStyle/>
        <a:p>
          <a:endParaRPr lang="en-US"/>
        </a:p>
      </dgm:t>
    </dgm:pt>
    <dgm:pt modelId="{670BEBA5-C73E-45AC-9527-23F20548176D}" type="sibTrans" cxnId="{7142BB78-D1F8-4E08-AB35-56FE79BC07B7}">
      <dgm:prSet/>
      <dgm:spPr/>
      <dgm:t>
        <a:bodyPr/>
        <a:lstStyle/>
        <a:p>
          <a:endParaRPr lang="en-US" dirty="0"/>
        </a:p>
      </dgm:t>
    </dgm:pt>
    <dgm:pt modelId="{CC7A6EF9-46BA-4496-9079-B70C4CCBEFA6}">
      <dgm:prSet phldrT="[Text]" custT="1"/>
      <dgm:spPr/>
      <dgm:t>
        <a:bodyPr/>
        <a:lstStyle/>
        <a:p>
          <a:r>
            <a:rPr lang="en-US" sz="3000" dirty="0"/>
            <a:t>OPI</a:t>
          </a:r>
        </a:p>
      </dgm:t>
    </dgm:pt>
    <dgm:pt modelId="{FC0EA0CB-4E62-41E8-9BAA-3D2D533E406C}" type="parTrans" cxnId="{674F667E-119C-493C-9D8C-12AAA73DC4A2}">
      <dgm:prSet/>
      <dgm:spPr/>
      <dgm:t>
        <a:bodyPr/>
        <a:lstStyle/>
        <a:p>
          <a:endParaRPr lang="en-US"/>
        </a:p>
      </dgm:t>
    </dgm:pt>
    <dgm:pt modelId="{F33EEE2E-135D-452A-9EC5-E7D0EBF5543E}" type="sibTrans" cxnId="{674F667E-119C-493C-9D8C-12AAA73DC4A2}">
      <dgm:prSet/>
      <dgm:spPr/>
      <dgm:t>
        <a:bodyPr/>
        <a:lstStyle/>
        <a:p>
          <a:endParaRPr lang="en-US"/>
        </a:p>
      </dgm:t>
    </dgm:pt>
    <dgm:pt modelId="{1C39CA85-F48C-425F-B703-4AFEF67220A6}" type="pres">
      <dgm:prSet presAssocID="{DBD089F9-C0DE-4085-83C7-28F1304AAFDB}" presName="linearFlow" presStyleCnt="0">
        <dgm:presLayoutVars>
          <dgm:dir/>
          <dgm:resizeHandles val="exact"/>
        </dgm:presLayoutVars>
      </dgm:prSet>
      <dgm:spPr/>
    </dgm:pt>
    <dgm:pt modelId="{878BF333-B6E3-49B2-8C8E-3A64B1D897EF}" type="pres">
      <dgm:prSet presAssocID="{9FE62C70-E281-4CB8-A2AC-8979788E889C}" presName="node" presStyleLbl="node1" presStyleIdx="0" presStyleCnt="3">
        <dgm:presLayoutVars>
          <dgm:bulletEnabled val="1"/>
        </dgm:presLayoutVars>
      </dgm:prSet>
      <dgm:spPr/>
    </dgm:pt>
    <dgm:pt modelId="{CE41D649-9AE9-4539-BFA4-1CF90ADFAD74}" type="pres">
      <dgm:prSet presAssocID="{4ED42F4D-5025-41A9-9EA8-B898932179CD}" presName="spacerL" presStyleCnt="0"/>
      <dgm:spPr/>
    </dgm:pt>
    <dgm:pt modelId="{8CBADC00-BEE9-49F7-9818-A0C3CF545724}" type="pres">
      <dgm:prSet presAssocID="{4ED42F4D-5025-41A9-9EA8-B898932179CD}" presName="sibTrans" presStyleLbl="sibTrans2D1" presStyleIdx="0" presStyleCnt="2" custScaleX="100000" custScaleY="100000"/>
      <dgm:spPr/>
    </dgm:pt>
    <dgm:pt modelId="{AFA1AC5C-4872-47E9-90E6-D0E06E0B67A9}" type="pres">
      <dgm:prSet presAssocID="{4ED42F4D-5025-41A9-9EA8-B898932179CD}" presName="spacerR" presStyleCnt="0"/>
      <dgm:spPr/>
    </dgm:pt>
    <dgm:pt modelId="{51638FD8-C7E9-4920-B9FA-01CB972EC389}" type="pres">
      <dgm:prSet presAssocID="{1D073777-F24A-4DC6-A191-B4FFB276A2F2}" presName="node" presStyleLbl="node1" presStyleIdx="1" presStyleCnt="3">
        <dgm:presLayoutVars>
          <dgm:bulletEnabled val="1"/>
        </dgm:presLayoutVars>
      </dgm:prSet>
      <dgm:spPr/>
    </dgm:pt>
    <dgm:pt modelId="{F27DF1AE-D65A-4166-9825-403862912D12}" type="pres">
      <dgm:prSet presAssocID="{670BEBA5-C73E-45AC-9527-23F20548176D}" presName="spacerL" presStyleCnt="0"/>
      <dgm:spPr/>
    </dgm:pt>
    <dgm:pt modelId="{4EB6CEEE-5036-4CED-9CC0-B54184A18A55}" type="pres">
      <dgm:prSet presAssocID="{670BEBA5-C73E-45AC-9527-23F20548176D}" presName="sibTrans" presStyleLbl="sibTrans2D1" presStyleIdx="1" presStyleCnt="2"/>
      <dgm:spPr/>
    </dgm:pt>
    <dgm:pt modelId="{28D5AB2D-BCD4-411E-BBCD-E1194A7A931F}" type="pres">
      <dgm:prSet presAssocID="{670BEBA5-C73E-45AC-9527-23F20548176D}" presName="spacerR" presStyleCnt="0"/>
      <dgm:spPr/>
    </dgm:pt>
    <dgm:pt modelId="{1F674E26-45F5-43D9-8809-17C381BA6426}" type="pres">
      <dgm:prSet presAssocID="{CC7A6EF9-46BA-4496-9079-B70C4CCBEFA6}" presName="node" presStyleLbl="node1" presStyleIdx="2" presStyleCnt="3">
        <dgm:presLayoutVars>
          <dgm:bulletEnabled val="1"/>
        </dgm:presLayoutVars>
      </dgm:prSet>
      <dgm:spPr/>
    </dgm:pt>
  </dgm:ptLst>
  <dgm:cxnLst>
    <dgm:cxn modelId="{D14FCA5E-A71F-44FE-B005-577DA852B6A1}" srcId="{DBD089F9-C0DE-4085-83C7-28F1304AAFDB}" destId="{9FE62C70-E281-4CB8-A2AC-8979788E889C}" srcOrd="0" destOrd="0" parTransId="{FDC7EA40-8BF8-4331-A7C8-709DE5AA3DA1}" sibTransId="{4ED42F4D-5025-41A9-9EA8-B898932179CD}"/>
    <dgm:cxn modelId="{CDEB0C4B-2DF0-4F69-BCFD-D1B6E1079436}" type="presOf" srcId="{DBD089F9-C0DE-4085-83C7-28F1304AAFDB}" destId="{1C39CA85-F48C-425F-B703-4AFEF67220A6}" srcOrd="0" destOrd="0" presId="urn:microsoft.com/office/officeart/2005/8/layout/equation1"/>
    <dgm:cxn modelId="{7142BB78-D1F8-4E08-AB35-56FE79BC07B7}" srcId="{DBD089F9-C0DE-4085-83C7-28F1304AAFDB}" destId="{1D073777-F24A-4DC6-A191-B4FFB276A2F2}" srcOrd="1" destOrd="0" parTransId="{5E8412DD-C576-4261-9536-32D49124F810}" sibTransId="{670BEBA5-C73E-45AC-9527-23F20548176D}"/>
    <dgm:cxn modelId="{674F667E-119C-493C-9D8C-12AAA73DC4A2}" srcId="{DBD089F9-C0DE-4085-83C7-28F1304AAFDB}" destId="{CC7A6EF9-46BA-4496-9079-B70C4CCBEFA6}" srcOrd="2" destOrd="0" parTransId="{FC0EA0CB-4E62-41E8-9BAA-3D2D533E406C}" sibTransId="{F33EEE2E-135D-452A-9EC5-E7D0EBF5543E}"/>
    <dgm:cxn modelId="{2B94B4C4-F1EB-4067-8558-61F25C03AB0B}" type="presOf" srcId="{670BEBA5-C73E-45AC-9527-23F20548176D}" destId="{4EB6CEEE-5036-4CED-9CC0-B54184A18A55}" srcOrd="0" destOrd="0" presId="urn:microsoft.com/office/officeart/2005/8/layout/equation1"/>
    <dgm:cxn modelId="{D4D053CE-1EC3-4FFC-AB48-861E5CDF4261}" type="presOf" srcId="{CC7A6EF9-46BA-4496-9079-B70C4CCBEFA6}" destId="{1F674E26-45F5-43D9-8809-17C381BA6426}" srcOrd="0" destOrd="0" presId="urn:microsoft.com/office/officeart/2005/8/layout/equation1"/>
    <dgm:cxn modelId="{37A465E6-269C-449D-A284-481886C1BC57}" type="presOf" srcId="{1D073777-F24A-4DC6-A191-B4FFB276A2F2}" destId="{51638FD8-C7E9-4920-B9FA-01CB972EC389}" srcOrd="0" destOrd="0" presId="urn:microsoft.com/office/officeart/2005/8/layout/equation1"/>
    <dgm:cxn modelId="{DD97D0F2-7B23-44A6-A1A0-1FEAF9F399AB}" type="presOf" srcId="{9FE62C70-E281-4CB8-A2AC-8979788E889C}" destId="{878BF333-B6E3-49B2-8C8E-3A64B1D897EF}" srcOrd="0" destOrd="0" presId="urn:microsoft.com/office/officeart/2005/8/layout/equation1"/>
    <dgm:cxn modelId="{DC5C31F7-B8CB-4CA3-8DD8-520AE8FE828E}" type="presOf" srcId="{4ED42F4D-5025-41A9-9EA8-B898932179CD}" destId="{8CBADC00-BEE9-49F7-9818-A0C3CF545724}" srcOrd="0" destOrd="0" presId="urn:microsoft.com/office/officeart/2005/8/layout/equation1"/>
    <dgm:cxn modelId="{249B6B06-AA64-46C8-B1BC-FE4DFA6A1204}" type="presParOf" srcId="{1C39CA85-F48C-425F-B703-4AFEF67220A6}" destId="{878BF333-B6E3-49B2-8C8E-3A64B1D897EF}" srcOrd="0" destOrd="0" presId="urn:microsoft.com/office/officeart/2005/8/layout/equation1"/>
    <dgm:cxn modelId="{A38149D1-9ED1-4116-AFF4-065F87706CF4}" type="presParOf" srcId="{1C39CA85-F48C-425F-B703-4AFEF67220A6}" destId="{CE41D649-9AE9-4539-BFA4-1CF90ADFAD74}" srcOrd="1" destOrd="0" presId="urn:microsoft.com/office/officeart/2005/8/layout/equation1"/>
    <dgm:cxn modelId="{F4121C6C-A226-4B17-9D43-693859915A8C}" type="presParOf" srcId="{1C39CA85-F48C-425F-B703-4AFEF67220A6}" destId="{8CBADC00-BEE9-49F7-9818-A0C3CF545724}" srcOrd="2" destOrd="0" presId="urn:microsoft.com/office/officeart/2005/8/layout/equation1"/>
    <dgm:cxn modelId="{9D920DF1-3A59-4278-96AD-03DA2C74859F}" type="presParOf" srcId="{1C39CA85-F48C-425F-B703-4AFEF67220A6}" destId="{AFA1AC5C-4872-47E9-90E6-D0E06E0B67A9}" srcOrd="3" destOrd="0" presId="urn:microsoft.com/office/officeart/2005/8/layout/equation1"/>
    <dgm:cxn modelId="{5AED7241-B43D-4218-9D90-EAE029F0C266}" type="presParOf" srcId="{1C39CA85-F48C-425F-B703-4AFEF67220A6}" destId="{51638FD8-C7E9-4920-B9FA-01CB972EC389}" srcOrd="4" destOrd="0" presId="urn:microsoft.com/office/officeart/2005/8/layout/equation1"/>
    <dgm:cxn modelId="{45870497-4BA0-4E73-92B8-54B41CA64F93}" type="presParOf" srcId="{1C39CA85-F48C-425F-B703-4AFEF67220A6}" destId="{F27DF1AE-D65A-4166-9825-403862912D12}" srcOrd="5" destOrd="0" presId="urn:microsoft.com/office/officeart/2005/8/layout/equation1"/>
    <dgm:cxn modelId="{410D6F0F-D9A0-4CFC-AB47-D1F75F570605}" type="presParOf" srcId="{1C39CA85-F48C-425F-B703-4AFEF67220A6}" destId="{4EB6CEEE-5036-4CED-9CC0-B54184A18A55}" srcOrd="6" destOrd="0" presId="urn:microsoft.com/office/officeart/2005/8/layout/equation1"/>
    <dgm:cxn modelId="{265FC26A-C1D7-4272-84FD-13EDCC19B811}" type="presParOf" srcId="{1C39CA85-F48C-425F-B703-4AFEF67220A6}" destId="{28D5AB2D-BCD4-411E-BBCD-E1194A7A931F}" srcOrd="7" destOrd="0" presId="urn:microsoft.com/office/officeart/2005/8/layout/equation1"/>
    <dgm:cxn modelId="{A5EFC828-2717-4196-818D-7E5A9FA43C5C}" type="presParOf" srcId="{1C39CA85-F48C-425F-B703-4AFEF67220A6}" destId="{1F674E26-45F5-43D9-8809-17C381BA6426}"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F61F-5B21-4B4B-8964-28F2B03EA894}">
      <dsp:nvSpPr>
        <dsp:cNvPr id="0" name=""/>
        <dsp:cNvSpPr/>
      </dsp:nvSpPr>
      <dsp:spPr>
        <a:xfrm>
          <a:off x="1942729" y="1253575"/>
          <a:ext cx="3122941" cy="3122941"/>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Evaluate</a:t>
          </a:r>
        </a:p>
      </dsp:txBody>
      <dsp:txXfrm>
        <a:off x="2400073" y="1710919"/>
        <a:ext cx="2208253" cy="2208253"/>
      </dsp:txXfrm>
    </dsp:sp>
    <dsp:sp modelId="{FD119DFF-0D7D-4D9B-BFA8-4762FD08AF1F}">
      <dsp:nvSpPr>
        <dsp:cNvPr id="0" name=""/>
        <dsp:cNvSpPr/>
      </dsp:nvSpPr>
      <dsp:spPr>
        <a:xfrm>
          <a:off x="2749660" y="557"/>
          <a:ext cx="1561470" cy="1561470"/>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2978332" y="229229"/>
        <a:ext cx="1104126" cy="1104126"/>
      </dsp:txXfrm>
    </dsp:sp>
    <dsp:sp modelId="{33C940EF-4DB4-4508-9201-AF7104D24BA5}">
      <dsp:nvSpPr>
        <dsp:cNvPr id="0" name=""/>
        <dsp:cNvSpPr/>
      </dsp:nvSpPr>
      <dsp:spPr>
        <a:xfrm>
          <a:off x="4783413" y="2034310"/>
          <a:ext cx="1561470" cy="1561470"/>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Design</a:t>
          </a:r>
        </a:p>
      </dsp:txBody>
      <dsp:txXfrm>
        <a:off x="5012085" y="2262982"/>
        <a:ext cx="1104126" cy="1104126"/>
      </dsp:txXfrm>
    </dsp:sp>
    <dsp:sp modelId="{6D97975E-2B91-44D3-A0AC-94AAAF0D0A5F}">
      <dsp:nvSpPr>
        <dsp:cNvPr id="0" name=""/>
        <dsp:cNvSpPr/>
      </dsp:nvSpPr>
      <dsp:spPr>
        <a:xfrm>
          <a:off x="2749660" y="4068063"/>
          <a:ext cx="1561470" cy="1561470"/>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a:t>
          </a:r>
        </a:p>
      </dsp:txBody>
      <dsp:txXfrm>
        <a:off x="2978332" y="4296735"/>
        <a:ext cx="1104126" cy="1104126"/>
      </dsp:txXfrm>
    </dsp:sp>
    <dsp:sp modelId="{8728CA24-1B3B-4A1E-A720-D2AD6C18E168}">
      <dsp:nvSpPr>
        <dsp:cNvPr id="0" name=""/>
        <dsp:cNvSpPr/>
      </dsp:nvSpPr>
      <dsp:spPr>
        <a:xfrm>
          <a:off x="715906" y="2034310"/>
          <a:ext cx="1561470" cy="1561470"/>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dsp:txBody>
      <dsp:txXfrm>
        <a:off x="944578" y="2262982"/>
        <a:ext cx="1104126" cy="1104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A366-3BBE-4D0B-AD71-2FE5E250BE26}">
      <dsp:nvSpPr>
        <dsp:cNvPr id="0" name=""/>
        <dsp:cNvSpPr/>
      </dsp:nvSpPr>
      <dsp:spPr>
        <a:xfrm>
          <a:off x="2991961" y="54391"/>
          <a:ext cx="2610802" cy="2610802"/>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Linguistic Functions</a:t>
          </a:r>
        </a:p>
      </dsp:txBody>
      <dsp:txXfrm>
        <a:off x="3340068" y="511282"/>
        <a:ext cx="1914588" cy="1174861"/>
      </dsp:txXfrm>
    </dsp:sp>
    <dsp:sp modelId="{6315093D-D91A-4627-A173-A84A18B85E05}">
      <dsp:nvSpPr>
        <dsp:cNvPr id="0" name=""/>
        <dsp:cNvSpPr/>
      </dsp:nvSpPr>
      <dsp:spPr>
        <a:xfrm>
          <a:off x="3934025" y="1686143"/>
          <a:ext cx="2610802" cy="2610802"/>
        </a:xfrm>
        <a:prstGeom prst="ellipse">
          <a:avLst/>
        </a:prstGeom>
        <a:solidFill>
          <a:schemeClr val="accent2">
            <a:shade val="80000"/>
            <a:alpha val="50000"/>
            <a:hueOff val="33"/>
            <a:satOff val="2468"/>
            <a:lumOff val="3126"/>
            <a:alpha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Mission Content</a:t>
          </a:r>
        </a:p>
      </dsp:txBody>
      <dsp:txXfrm>
        <a:off x="4732496" y="2360600"/>
        <a:ext cx="1566481" cy="1435941"/>
      </dsp:txXfrm>
    </dsp:sp>
    <dsp:sp modelId="{0A274978-D84F-40DD-88FF-A0E96BCAA1F5}">
      <dsp:nvSpPr>
        <dsp:cNvPr id="0" name=""/>
        <dsp:cNvSpPr/>
      </dsp:nvSpPr>
      <dsp:spPr>
        <a:xfrm>
          <a:off x="2049896" y="1686143"/>
          <a:ext cx="2610802" cy="2610802"/>
        </a:xfrm>
        <a:prstGeom prst="ellipse">
          <a:avLst/>
        </a:prstGeom>
        <a:solidFill>
          <a:schemeClr val="accent2">
            <a:shade val="80000"/>
            <a:alpha val="50000"/>
            <a:hueOff val="66"/>
            <a:satOff val="4936"/>
            <a:lumOff val="6251"/>
            <a:alphaOff val="-3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General Content</a:t>
          </a:r>
        </a:p>
      </dsp:txBody>
      <dsp:txXfrm>
        <a:off x="2295747" y="2360600"/>
        <a:ext cx="1566481" cy="1435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A366-3BBE-4D0B-AD71-2FE5E250BE26}">
      <dsp:nvSpPr>
        <dsp:cNvPr id="0" name=""/>
        <dsp:cNvSpPr/>
      </dsp:nvSpPr>
      <dsp:spPr>
        <a:xfrm>
          <a:off x="3642809" y="6540"/>
          <a:ext cx="2262695" cy="2262695"/>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Navy</a:t>
          </a:r>
        </a:p>
      </dsp:txBody>
      <dsp:txXfrm>
        <a:off x="3903890" y="311134"/>
        <a:ext cx="1740535" cy="717970"/>
      </dsp:txXfrm>
    </dsp:sp>
    <dsp:sp modelId="{6315093D-D91A-4627-A173-A84A18B85E05}">
      <dsp:nvSpPr>
        <dsp:cNvPr id="0" name=""/>
        <dsp:cNvSpPr/>
      </dsp:nvSpPr>
      <dsp:spPr>
        <a:xfrm>
          <a:off x="3642940" y="796148"/>
          <a:ext cx="2262695" cy="2262695"/>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Army</a:t>
          </a:r>
        </a:p>
      </dsp:txBody>
      <dsp:txXfrm>
        <a:off x="4861315" y="1057228"/>
        <a:ext cx="870267" cy="1740535"/>
      </dsp:txXfrm>
    </dsp:sp>
    <dsp:sp modelId="{0A274978-D84F-40DD-88FF-A0E96BCAA1F5}">
      <dsp:nvSpPr>
        <dsp:cNvPr id="0" name=""/>
        <dsp:cNvSpPr/>
      </dsp:nvSpPr>
      <dsp:spPr>
        <a:xfrm>
          <a:off x="2898224" y="1860040"/>
          <a:ext cx="2262695" cy="2262695"/>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Air Force</a:t>
          </a:r>
        </a:p>
      </dsp:txBody>
      <dsp:txXfrm>
        <a:off x="3159304" y="3100171"/>
        <a:ext cx="1740535" cy="717970"/>
      </dsp:txXfrm>
    </dsp:sp>
    <dsp:sp modelId="{95128EA3-D54F-48D0-9909-AA56FD22B841}">
      <dsp:nvSpPr>
        <dsp:cNvPr id="0" name=""/>
        <dsp:cNvSpPr/>
      </dsp:nvSpPr>
      <dsp:spPr>
        <a:xfrm>
          <a:off x="2739908" y="272900"/>
          <a:ext cx="2262695" cy="2262695"/>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USMC</a:t>
          </a:r>
        </a:p>
      </dsp:txBody>
      <dsp:txXfrm>
        <a:off x="2913962" y="533980"/>
        <a:ext cx="870267" cy="1740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F61F-5B21-4B4B-8964-28F2B03EA894}">
      <dsp:nvSpPr>
        <dsp:cNvPr id="0" name=""/>
        <dsp:cNvSpPr/>
      </dsp:nvSpPr>
      <dsp:spPr>
        <a:xfrm>
          <a:off x="1033939" y="968852"/>
          <a:ext cx="2413632" cy="2413632"/>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Evaluate</a:t>
          </a:r>
        </a:p>
      </dsp:txBody>
      <dsp:txXfrm>
        <a:off x="1387407" y="1322320"/>
        <a:ext cx="1706696" cy="1706696"/>
      </dsp:txXfrm>
    </dsp:sp>
    <dsp:sp modelId="{FD119DFF-0D7D-4D9B-BFA8-4762FD08AF1F}">
      <dsp:nvSpPr>
        <dsp:cNvPr id="0" name=""/>
        <dsp:cNvSpPr/>
      </dsp:nvSpPr>
      <dsp:spPr>
        <a:xfrm>
          <a:off x="1637347" y="430"/>
          <a:ext cx="1206816" cy="1206816"/>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Analysis</a:t>
          </a:r>
        </a:p>
      </dsp:txBody>
      <dsp:txXfrm>
        <a:off x="1814081" y="177164"/>
        <a:ext cx="853348" cy="853348"/>
      </dsp:txXfrm>
    </dsp:sp>
    <dsp:sp modelId="{33C940EF-4DB4-4508-9201-AF7104D24BA5}">
      <dsp:nvSpPr>
        <dsp:cNvPr id="0" name=""/>
        <dsp:cNvSpPr/>
      </dsp:nvSpPr>
      <dsp:spPr>
        <a:xfrm>
          <a:off x="3209177" y="1572260"/>
          <a:ext cx="1206816" cy="120681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Design</a:t>
          </a:r>
        </a:p>
      </dsp:txBody>
      <dsp:txXfrm>
        <a:off x="3385911" y="1748994"/>
        <a:ext cx="853348" cy="853348"/>
      </dsp:txXfrm>
    </dsp:sp>
    <dsp:sp modelId="{6D97975E-2B91-44D3-A0AC-94AAAF0D0A5F}">
      <dsp:nvSpPr>
        <dsp:cNvPr id="0" name=""/>
        <dsp:cNvSpPr/>
      </dsp:nvSpPr>
      <dsp:spPr>
        <a:xfrm>
          <a:off x="1637347" y="3144090"/>
          <a:ext cx="1206816" cy="1206816"/>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Develop</a:t>
          </a:r>
        </a:p>
      </dsp:txBody>
      <dsp:txXfrm>
        <a:off x="1814081" y="3320824"/>
        <a:ext cx="853348" cy="853348"/>
      </dsp:txXfrm>
    </dsp:sp>
    <dsp:sp modelId="{8728CA24-1B3B-4A1E-A720-D2AD6C18E168}">
      <dsp:nvSpPr>
        <dsp:cNvPr id="0" name=""/>
        <dsp:cNvSpPr/>
      </dsp:nvSpPr>
      <dsp:spPr>
        <a:xfrm>
          <a:off x="65517" y="1572260"/>
          <a:ext cx="1206816" cy="1206816"/>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Implement</a:t>
          </a:r>
        </a:p>
      </dsp:txBody>
      <dsp:txXfrm>
        <a:off x="242251" y="1748994"/>
        <a:ext cx="853348" cy="853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F61F-5B21-4B4B-8964-28F2B03EA894}">
      <dsp:nvSpPr>
        <dsp:cNvPr id="0" name=""/>
        <dsp:cNvSpPr/>
      </dsp:nvSpPr>
      <dsp:spPr>
        <a:xfrm>
          <a:off x="1847470" y="1357902"/>
          <a:ext cx="3247969" cy="324796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Evaluation</a:t>
          </a:r>
        </a:p>
      </dsp:txBody>
      <dsp:txXfrm>
        <a:off x="2323124" y="1833556"/>
        <a:ext cx="2296661" cy="2296661"/>
      </dsp:txXfrm>
    </dsp:sp>
    <dsp:sp modelId="{F55E9F17-C6D5-4E02-866B-153DAA491825}">
      <dsp:nvSpPr>
        <dsp:cNvPr id="0" name=""/>
        <dsp:cNvSpPr/>
      </dsp:nvSpPr>
      <dsp:spPr>
        <a:xfrm>
          <a:off x="2659463" y="53526"/>
          <a:ext cx="1623984" cy="1623984"/>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Analysis</a:t>
          </a:r>
        </a:p>
      </dsp:txBody>
      <dsp:txXfrm>
        <a:off x="2897290" y="291353"/>
        <a:ext cx="1148330" cy="1148330"/>
      </dsp:txXfrm>
    </dsp:sp>
    <dsp:sp modelId="{B4198D90-BA7A-4A13-9AB2-8547559615E8}">
      <dsp:nvSpPr>
        <dsp:cNvPr id="0" name=""/>
        <dsp:cNvSpPr/>
      </dsp:nvSpPr>
      <dsp:spPr>
        <a:xfrm>
          <a:off x="4314106" y="850360"/>
          <a:ext cx="1623984" cy="1623984"/>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Vision</a:t>
          </a:r>
        </a:p>
      </dsp:txBody>
      <dsp:txXfrm>
        <a:off x="4551933" y="1088187"/>
        <a:ext cx="1148330" cy="1148330"/>
      </dsp:txXfrm>
    </dsp:sp>
    <dsp:sp modelId="{C7FEAE16-0597-4939-8CD4-1F681D7FA732}">
      <dsp:nvSpPr>
        <dsp:cNvPr id="0" name=""/>
        <dsp:cNvSpPr/>
      </dsp:nvSpPr>
      <dsp:spPr>
        <a:xfrm>
          <a:off x="4722769" y="2640831"/>
          <a:ext cx="1623984" cy="1623984"/>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Outcomes</a:t>
          </a:r>
        </a:p>
      </dsp:txBody>
      <dsp:txXfrm>
        <a:off x="4960596" y="2878658"/>
        <a:ext cx="1148330" cy="1148330"/>
      </dsp:txXfrm>
    </dsp:sp>
    <dsp:sp modelId="{37D978D1-77AF-4042-9A1B-C40F1D272AC3}">
      <dsp:nvSpPr>
        <dsp:cNvPr id="0" name=""/>
        <dsp:cNvSpPr/>
      </dsp:nvSpPr>
      <dsp:spPr>
        <a:xfrm>
          <a:off x="3577721" y="4076677"/>
          <a:ext cx="1623984" cy="1623984"/>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Assessment</a:t>
          </a:r>
        </a:p>
      </dsp:txBody>
      <dsp:txXfrm>
        <a:off x="3815548" y="4314504"/>
        <a:ext cx="1148330" cy="1148330"/>
      </dsp:txXfrm>
    </dsp:sp>
    <dsp:sp modelId="{87DCDACF-1D37-4169-A53B-7EDA0502D2E9}">
      <dsp:nvSpPr>
        <dsp:cNvPr id="0" name=""/>
        <dsp:cNvSpPr/>
      </dsp:nvSpPr>
      <dsp:spPr>
        <a:xfrm>
          <a:off x="1741205" y="4076677"/>
          <a:ext cx="1623984" cy="1623984"/>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Methods</a:t>
          </a:r>
        </a:p>
      </dsp:txBody>
      <dsp:txXfrm>
        <a:off x="1979032" y="4314504"/>
        <a:ext cx="1148330" cy="1148330"/>
      </dsp:txXfrm>
    </dsp:sp>
    <dsp:sp modelId="{C59128AF-0EAF-45B5-B89E-AA0EC62DDD51}">
      <dsp:nvSpPr>
        <dsp:cNvPr id="0" name=""/>
        <dsp:cNvSpPr/>
      </dsp:nvSpPr>
      <dsp:spPr>
        <a:xfrm>
          <a:off x="596156" y="2640831"/>
          <a:ext cx="1623984" cy="1623984"/>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Materials</a:t>
          </a:r>
        </a:p>
      </dsp:txBody>
      <dsp:txXfrm>
        <a:off x="833983" y="2878658"/>
        <a:ext cx="1148330" cy="1148330"/>
      </dsp:txXfrm>
    </dsp:sp>
    <dsp:sp modelId="{5DDB285C-EA23-4A9B-B40E-E7B13DD2C180}">
      <dsp:nvSpPr>
        <dsp:cNvPr id="0" name=""/>
        <dsp:cNvSpPr/>
      </dsp:nvSpPr>
      <dsp:spPr>
        <a:xfrm>
          <a:off x="1004819" y="850360"/>
          <a:ext cx="1623984" cy="1623984"/>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Policies</a:t>
          </a:r>
        </a:p>
      </dsp:txBody>
      <dsp:txXfrm>
        <a:off x="1242646" y="1088187"/>
        <a:ext cx="1148330" cy="1148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F61F-5B21-4B4B-8964-28F2B03EA894}">
      <dsp:nvSpPr>
        <dsp:cNvPr id="0" name=""/>
        <dsp:cNvSpPr/>
      </dsp:nvSpPr>
      <dsp:spPr>
        <a:xfrm>
          <a:off x="1012692" y="1026850"/>
          <a:ext cx="2456126" cy="24561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Evaluation</a:t>
          </a:r>
        </a:p>
      </dsp:txBody>
      <dsp:txXfrm>
        <a:off x="1372383" y="1386541"/>
        <a:ext cx="1736744" cy="1736744"/>
      </dsp:txXfrm>
    </dsp:sp>
    <dsp:sp modelId="{F55E9F17-C6D5-4E02-866B-153DAA491825}">
      <dsp:nvSpPr>
        <dsp:cNvPr id="0" name=""/>
        <dsp:cNvSpPr/>
      </dsp:nvSpPr>
      <dsp:spPr>
        <a:xfrm>
          <a:off x="1626724" y="40476"/>
          <a:ext cx="1228063" cy="1228063"/>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Analysis</a:t>
          </a:r>
        </a:p>
      </dsp:txBody>
      <dsp:txXfrm>
        <a:off x="1806570" y="220322"/>
        <a:ext cx="868371" cy="868371"/>
      </dsp:txXfrm>
    </dsp:sp>
    <dsp:sp modelId="{B4198D90-BA7A-4A13-9AB2-8547559615E8}">
      <dsp:nvSpPr>
        <dsp:cNvPr id="0" name=""/>
        <dsp:cNvSpPr/>
      </dsp:nvSpPr>
      <dsp:spPr>
        <a:xfrm>
          <a:off x="2877971" y="643045"/>
          <a:ext cx="1228063" cy="1228063"/>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3057817" y="822891"/>
        <a:ext cx="868371" cy="868371"/>
      </dsp:txXfrm>
    </dsp:sp>
    <dsp:sp modelId="{C7FEAE16-0597-4939-8CD4-1F681D7FA732}">
      <dsp:nvSpPr>
        <dsp:cNvPr id="0" name=""/>
        <dsp:cNvSpPr/>
      </dsp:nvSpPr>
      <dsp:spPr>
        <a:xfrm>
          <a:off x="3187004" y="1997006"/>
          <a:ext cx="1228063" cy="1228063"/>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Outcomes</a:t>
          </a:r>
        </a:p>
      </dsp:txBody>
      <dsp:txXfrm>
        <a:off x="3366850" y="2176852"/>
        <a:ext cx="868371" cy="868371"/>
      </dsp:txXfrm>
    </dsp:sp>
    <dsp:sp modelId="{37D978D1-77AF-4042-9A1B-C40F1D272AC3}">
      <dsp:nvSpPr>
        <dsp:cNvPr id="0" name=""/>
        <dsp:cNvSpPr/>
      </dsp:nvSpPr>
      <dsp:spPr>
        <a:xfrm>
          <a:off x="2321114" y="3082798"/>
          <a:ext cx="1228063" cy="1228063"/>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Assessment</a:t>
          </a:r>
        </a:p>
      </dsp:txBody>
      <dsp:txXfrm>
        <a:off x="2500960" y="3262644"/>
        <a:ext cx="868371" cy="868371"/>
      </dsp:txXfrm>
    </dsp:sp>
    <dsp:sp modelId="{87DCDACF-1D37-4169-A53B-7EDA0502D2E9}">
      <dsp:nvSpPr>
        <dsp:cNvPr id="0" name=""/>
        <dsp:cNvSpPr/>
      </dsp:nvSpPr>
      <dsp:spPr>
        <a:xfrm>
          <a:off x="932334" y="3082798"/>
          <a:ext cx="1228063" cy="1228063"/>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Methods</a:t>
          </a:r>
        </a:p>
      </dsp:txBody>
      <dsp:txXfrm>
        <a:off x="1112180" y="3262644"/>
        <a:ext cx="868371" cy="868371"/>
      </dsp:txXfrm>
    </dsp:sp>
    <dsp:sp modelId="{C59128AF-0EAF-45B5-B89E-AA0EC62DDD51}">
      <dsp:nvSpPr>
        <dsp:cNvPr id="0" name=""/>
        <dsp:cNvSpPr/>
      </dsp:nvSpPr>
      <dsp:spPr>
        <a:xfrm>
          <a:off x="66444" y="1997006"/>
          <a:ext cx="1228063" cy="1228063"/>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Materials</a:t>
          </a:r>
        </a:p>
      </dsp:txBody>
      <dsp:txXfrm>
        <a:off x="246290" y="2176852"/>
        <a:ext cx="868371" cy="868371"/>
      </dsp:txXfrm>
    </dsp:sp>
    <dsp:sp modelId="{5DDB285C-EA23-4A9B-B40E-E7B13DD2C180}">
      <dsp:nvSpPr>
        <dsp:cNvPr id="0" name=""/>
        <dsp:cNvSpPr/>
      </dsp:nvSpPr>
      <dsp:spPr>
        <a:xfrm>
          <a:off x="375476" y="643045"/>
          <a:ext cx="1228063" cy="1228063"/>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Policies</a:t>
          </a:r>
        </a:p>
      </dsp:txBody>
      <dsp:txXfrm>
        <a:off x="555322" y="822891"/>
        <a:ext cx="868371" cy="868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DFF3B-217C-4165-9C1E-986FFF5C2B09}">
      <dsp:nvSpPr>
        <dsp:cNvPr id="0" name=""/>
        <dsp:cNvSpPr/>
      </dsp:nvSpPr>
      <dsp:spPr>
        <a:xfrm>
          <a:off x="7553" y="574133"/>
          <a:ext cx="2257793" cy="1354676"/>
        </a:xfrm>
        <a:prstGeom prst="roundRect">
          <a:avLst>
            <a:gd name="adj" fmla="val 10000"/>
          </a:avLst>
        </a:prstGeom>
        <a:solidFill>
          <a:schemeClr val="accent2">
            <a:shade val="8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Linguistic Function</a:t>
          </a:r>
        </a:p>
      </dsp:txBody>
      <dsp:txXfrm>
        <a:off x="47230" y="613810"/>
        <a:ext cx="2178439" cy="1275322"/>
      </dsp:txXfrm>
    </dsp:sp>
    <dsp:sp modelId="{36DD5322-2FCD-4D9D-9E9A-C95426AB1A52}">
      <dsp:nvSpPr>
        <dsp:cNvPr id="0" name=""/>
        <dsp:cNvSpPr/>
      </dsp:nvSpPr>
      <dsp:spPr>
        <a:xfrm>
          <a:off x="2491127" y="971505"/>
          <a:ext cx="478652" cy="559932"/>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491127" y="1083491"/>
        <a:ext cx="335056" cy="335960"/>
      </dsp:txXfrm>
    </dsp:sp>
    <dsp:sp modelId="{1BDDEC42-55B5-4D4E-949F-FA5F579A6C89}">
      <dsp:nvSpPr>
        <dsp:cNvPr id="0" name=""/>
        <dsp:cNvSpPr/>
      </dsp:nvSpPr>
      <dsp:spPr>
        <a:xfrm>
          <a:off x="3168465" y="574133"/>
          <a:ext cx="2257793" cy="1354676"/>
        </a:xfrm>
        <a:prstGeom prst="roundRect">
          <a:avLst>
            <a:gd name="adj" fmla="val 10000"/>
          </a:avLst>
        </a:prstGeom>
        <a:solidFill>
          <a:schemeClr val="accent2">
            <a:shade val="80000"/>
            <a:hueOff val="35051"/>
            <a:satOff val="1121"/>
            <a:lumOff val="9598"/>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Content Domain(s)</a:t>
          </a:r>
        </a:p>
      </dsp:txBody>
      <dsp:txXfrm>
        <a:off x="3208142" y="613810"/>
        <a:ext cx="2178439" cy="1275322"/>
      </dsp:txXfrm>
    </dsp:sp>
    <dsp:sp modelId="{B85B789B-6907-45FF-819D-A067EE4E9EFD}">
      <dsp:nvSpPr>
        <dsp:cNvPr id="0" name=""/>
        <dsp:cNvSpPr/>
      </dsp:nvSpPr>
      <dsp:spPr>
        <a:xfrm>
          <a:off x="5652038" y="971505"/>
          <a:ext cx="478652" cy="559932"/>
        </a:xfrm>
        <a:prstGeom prst="rightArrow">
          <a:avLst>
            <a:gd name="adj1" fmla="val 60000"/>
            <a:gd name="adj2" fmla="val 50000"/>
          </a:avLst>
        </a:prstGeom>
        <a:solidFill>
          <a:schemeClr val="accent2">
            <a:shade val="90000"/>
            <a:hueOff val="69969"/>
            <a:satOff val="-103"/>
            <a:lumOff val="15968"/>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652038" y="1083491"/>
        <a:ext cx="335056" cy="335960"/>
      </dsp:txXfrm>
    </dsp:sp>
    <dsp:sp modelId="{A84FB5DA-6673-4090-9C0F-D61F2DB96322}">
      <dsp:nvSpPr>
        <dsp:cNvPr id="0" name=""/>
        <dsp:cNvSpPr/>
      </dsp:nvSpPr>
      <dsp:spPr>
        <a:xfrm>
          <a:off x="6329377" y="574133"/>
          <a:ext cx="2257793" cy="1354676"/>
        </a:xfrm>
        <a:prstGeom prst="roundRect">
          <a:avLst>
            <a:gd name="adj" fmla="val 10000"/>
          </a:avLst>
        </a:prstGeom>
        <a:solidFill>
          <a:schemeClr val="accent2">
            <a:shade val="80000"/>
            <a:hueOff val="70101"/>
            <a:satOff val="2242"/>
            <a:lumOff val="19195"/>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Activity or Task</a:t>
          </a:r>
        </a:p>
      </dsp:txBody>
      <dsp:txXfrm>
        <a:off x="6369054" y="613810"/>
        <a:ext cx="2178439" cy="1275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52833-55EF-49A9-9FD5-3F5EE77825B8}">
      <dsp:nvSpPr>
        <dsp:cNvPr id="0" name=""/>
        <dsp:cNvSpPr/>
      </dsp:nvSpPr>
      <dsp:spPr>
        <a:xfrm>
          <a:off x="1252" y="606713"/>
          <a:ext cx="1573944" cy="806417"/>
        </a:xfrm>
        <a:prstGeom prst="roundRect">
          <a:avLst>
            <a:gd name="adj" fmla="val 10000"/>
          </a:avLst>
        </a:prstGeom>
        <a:solidFill>
          <a:schemeClr val="accent2">
            <a:shade val="8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Linguistic Functions</a:t>
          </a:r>
        </a:p>
      </dsp:txBody>
      <dsp:txXfrm>
        <a:off x="1252" y="606713"/>
        <a:ext cx="1573944" cy="537611"/>
      </dsp:txXfrm>
    </dsp:sp>
    <dsp:sp modelId="{9C9BF9A6-1506-4184-A2CB-774350A800A3}">
      <dsp:nvSpPr>
        <dsp:cNvPr id="0" name=""/>
        <dsp:cNvSpPr/>
      </dsp:nvSpPr>
      <dsp:spPr>
        <a:xfrm>
          <a:off x="323626" y="1144325"/>
          <a:ext cx="1573944" cy="10836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0070C0"/>
              </a:solidFill>
            </a:rPr>
            <a:t>Give Instructions</a:t>
          </a:r>
        </a:p>
        <a:p>
          <a:pPr marL="114300" lvl="1" indent="-114300" algn="l" defTabSz="622300">
            <a:lnSpc>
              <a:spcPct val="90000"/>
            </a:lnSpc>
            <a:spcBef>
              <a:spcPct val="0"/>
            </a:spcBef>
            <a:spcAft>
              <a:spcPct val="15000"/>
            </a:spcAft>
            <a:buChar char="•"/>
          </a:pPr>
          <a:r>
            <a:rPr lang="en-US" sz="1400" kern="1200" dirty="0"/>
            <a:t>Give Description</a:t>
          </a:r>
        </a:p>
      </dsp:txBody>
      <dsp:txXfrm>
        <a:off x="355364" y="1176063"/>
        <a:ext cx="1510468" cy="1020124"/>
      </dsp:txXfrm>
    </dsp:sp>
    <dsp:sp modelId="{DD4345DD-1130-44CC-95F6-BF98C9347FD5}">
      <dsp:nvSpPr>
        <dsp:cNvPr id="0" name=""/>
        <dsp:cNvSpPr/>
      </dsp:nvSpPr>
      <dsp:spPr>
        <a:xfrm>
          <a:off x="1813800" y="679586"/>
          <a:ext cx="505840" cy="391866"/>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813800" y="757959"/>
        <a:ext cx="388280" cy="235120"/>
      </dsp:txXfrm>
    </dsp:sp>
    <dsp:sp modelId="{AE37D456-BF39-4215-BE9C-E2C7EB591367}">
      <dsp:nvSpPr>
        <dsp:cNvPr id="0" name=""/>
        <dsp:cNvSpPr/>
      </dsp:nvSpPr>
      <dsp:spPr>
        <a:xfrm>
          <a:off x="2529613" y="606713"/>
          <a:ext cx="1573944" cy="806417"/>
        </a:xfrm>
        <a:prstGeom prst="roundRect">
          <a:avLst>
            <a:gd name="adj" fmla="val 10000"/>
          </a:avLst>
        </a:prstGeom>
        <a:solidFill>
          <a:schemeClr val="accent2">
            <a:shade val="80000"/>
            <a:hueOff val="23367"/>
            <a:satOff val="747"/>
            <a:lumOff val="6398"/>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General Content</a:t>
          </a:r>
        </a:p>
      </dsp:txBody>
      <dsp:txXfrm>
        <a:off x="2529613" y="606713"/>
        <a:ext cx="1573944" cy="537611"/>
      </dsp:txXfrm>
    </dsp:sp>
    <dsp:sp modelId="{9A5CC61D-07AB-40A6-91EF-F2E96F12DDAF}">
      <dsp:nvSpPr>
        <dsp:cNvPr id="0" name=""/>
        <dsp:cNvSpPr/>
      </dsp:nvSpPr>
      <dsp:spPr>
        <a:xfrm>
          <a:off x="2851987" y="1144325"/>
          <a:ext cx="1573944" cy="10836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23367"/>
              <a:satOff val="747"/>
              <a:lumOff val="6398"/>
              <a:alphaOff val="0"/>
            </a:schemeClr>
          </a:solidFill>
          <a:prstDash val="solid"/>
        </a:ln>
        <a:effectLst>
          <a:outerShdw blurRad="50800" dist="15240" dir="5400000" algn="tl"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Time</a:t>
          </a:r>
        </a:p>
        <a:p>
          <a:pPr marL="114300" lvl="1" indent="-114300" algn="l" defTabSz="622300">
            <a:lnSpc>
              <a:spcPct val="90000"/>
            </a:lnSpc>
            <a:spcBef>
              <a:spcPct val="0"/>
            </a:spcBef>
            <a:spcAft>
              <a:spcPct val="15000"/>
            </a:spcAft>
            <a:buChar char="•"/>
          </a:pPr>
          <a:r>
            <a:rPr lang="en-US" sz="1400" b="1" kern="1200" dirty="0">
              <a:solidFill>
                <a:srgbClr val="0070C0"/>
              </a:solidFill>
            </a:rPr>
            <a:t>Weather</a:t>
          </a:r>
        </a:p>
        <a:p>
          <a:pPr marL="114300" lvl="1" indent="-114300" algn="l" defTabSz="622300">
            <a:lnSpc>
              <a:spcPct val="90000"/>
            </a:lnSpc>
            <a:spcBef>
              <a:spcPct val="0"/>
            </a:spcBef>
            <a:spcAft>
              <a:spcPct val="15000"/>
            </a:spcAft>
            <a:buChar char="•"/>
          </a:pPr>
          <a:r>
            <a:rPr lang="en-US" sz="1400" kern="1200" dirty="0"/>
            <a:t>Colors</a:t>
          </a:r>
        </a:p>
      </dsp:txBody>
      <dsp:txXfrm>
        <a:off x="2883725" y="1176063"/>
        <a:ext cx="1510468" cy="1020124"/>
      </dsp:txXfrm>
    </dsp:sp>
    <dsp:sp modelId="{9C22A098-EDED-4BE4-A634-AFDDBC48DB5C}">
      <dsp:nvSpPr>
        <dsp:cNvPr id="0" name=""/>
        <dsp:cNvSpPr/>
      </dsp:nvSpPr>
      <dsp:spPr>
        <a:xfrm>
          <a:off x="4342161" y="679586"/>
          <a:ext cx="505840" cy="391866"/>
        </a:xfrm>
        <a:prstGeom prst="mathPlus">
          <a:avLst/>
        </a:prstGeom>
        <a:solidFill>
          <a:schemeClr val="accent2">
            <a:shade val="90000"/>
            <a:hueOff val="34985"/>
            <a:satOff val="-52"/>
            <a:lumOff val="7984"/>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342161" y="757959"/>
        <a:ext cx="388280" cy="235120"/>
      </dsp:txXfrm>
    </dsp:sp>
    <dsp:sp modelId="{1D6EE5FC-971E-4632-9E74-6C750DA7B9E7}">
      <dsp:nvSpPr>
        <dsp:cNvPr id="0" name=""/>
        <dsp:cNvSpPr/>
      </dsp:nvSpPr>
      <dsp:spPr>
        <a:xfrm>
          <a:off x="5057974" y="606713"/>
          <a:ext cx="1573944" cy="806417"/>
        </a:xfrm>
        <a:prstGeom prst="roundRect">
          <a:avLst>
            <a:gd name="adj" fmla="val 10000"/>
          </a:avLst>
        </a:prstGeom>
        <a:solidFill>
          <a:schemeClr val="accent2">
            <a:shade val="80000"/>
            <a:hueOff val="46734"/>
            <a:satOff val="1495"/>
            <a:lumOff val="12797"/>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Mission Content</a:t>
          </a:r>
        </a:p>
      </dsp:txBody>
      <dsp:txXfrm>
        <a:off x="5057974" y="606713"/>
        <a:ext cx="1573944" cy="537611"/>
      </dsp:txXfrm>
    </dsp:sp>
    <dsp:sp modelId="{AE9AE975-A9FA-4FC4-9B13-7F9BC89FBAE3}">
      <dsp:nvSpPr>
        <dsp:cNvPr id="0" name=""/>
        <dsp:cNvSpPr/>
      </dsp:nvSpPr>
      <dsp:spPr>
        <a:xfrm>
          <a:off x="5380348" y="1144325"/>
          <a:ext cx="1573944" cy="10836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46734"/>
              <a:satOff val="1495"/>
              <a:lumOff val="12797"/>
              <a:alphaOff val="0"/>
            </a:schemeClr>
          </a:solidFill>
          <a:prstDash val="solid"/>
        </a:ln>
        <a:effectLst>
          <a:outerShdw blurRad="50800" dist="15240" dir="5400000" algn="tl"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chemeClr val="tx1"/>
              </a:solidFill>
            </a:rPr>
            <a:t>First Aid</a:t>
          </a:r>
        </a:p>
        <a:p>
          <a:pPr marL="114300" lvl="1" indent="-114300" algn="l" defTabSz="622300">
            <a:lnSpc>
              <a:spcPct val="90000"/>
            </a:lnSpc>
            <a:spcBef>
              <a:spcPct val="0"/>
            </a:spcBef>
            <a:spcAft>
              <a:spcPct val="15000"/>
            </a:spcAft>
            <a:buChar char="•"/>
          </a:pPr>
          <a:r>
            <a:rPr lang="en-US" sz="1400" kern="1200" dirty="0"/>
            <a:t>Craft Mobility</a:t>
          </a:r>
        </a:p>
        <a:p>
          <a:pPr marL="114300" lvl="1" indent="-114300" algn="l" defTabSz="622300">
            <a:lnSpc>
              <a:spcPct val="90000"/>
            </a:lnSpc>
            <a:spcBef>
              <a:spcPct val="0"/>
            </a:spcBef>
            <a:spcAft>
              <a:spcPct val="15000"/>
            </a:spcAft>
            <a:buChar char="•"/>
          </a:pPr>
          <a:r>
            <a:rPr lang="en-US" sz="1400" b="1" kern="1200" dirty="0">
              <a:solidFill>
                <a:srgbClr val="0070C0"/>
              </a:solidFill>
            </a:rPr>
            <a:t>Insertion</a:t>
          </a:r>
        </a:p>
      </dsp:txBody>
      <dsp:txXfrm>
        <a:off x="5412086" y="1176063"/>
        <a:ext cx="1510468" cy="1020124"/>
      </dsp:txXfrm>
    </dsp:sp>
    <dsp:sp modelId="{A6F3D6AE-42B5-4F68-A6DA-91E1CDE6962D}">
      <dsp:nvSpPr>
        <dsp:cNvPr id="0" name=""/>
        <dsp:cNvSpPr/>
      </dsp:nvSpPr>
      <dsp:spPr>
        <a:xfrm>
          <a:off x="6870522" y="679586"/>
          <a:ext cx="505840" cy="391866"/>
        </a:xfrm>
        <a:prstGeom prst="rightArrow">
          <a:avLst>
            <a:gd name="adj1" fmla="val 60000"/>
            <a:gd name="adj2" fmla="val 50000"/>
          </a:avLst>
        </a:prstGeom>
        <a:solidFill>
          <a:schemeClr val="accent2">
            <a:shade val="90000"/>
            <a:hueOff val="69969"/>
            <a:satOff val="-103"/>
            <a:lumOff val="15968"/>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870522" y="757959"/>
        <a:ext cx="388280" cy="235120"/>
      </dsp:txXfrm>
    </dsp:sp>
    <dsp:sp modelId="{CD5FBA00-16B9-42E1-ADE8-475306026766}">
      <dsp:nvSpPr>
        <dsp:cNvPr id="0" name=""/>
        <dsp:cNvSpPr/>
      </dsp:nvSpPr>
      <dsp:spPr>
        <a:xfrm>
          <a:off x="7586335" y="606713"/>
          <a:ext cx="1573944" cy="806417"/>
        </a:xfrm>
        <a:prstGeom prst="roundRect">
          <a:avLst>
            <a:gd name="adj" fmla="val 10000"/>
          </a:avLst>
        </a:prstGeom>
        <a:solidFill>
          <a:schemeClr val="accent2">
            <a:shade val="80000"/>
            <a:hueOff val="70101"/>
            <a:satOff val="2242"/>
            <a:lumOff val="19195"/>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Tasks</a:t>
          </a:r>
        </a:p>
      </dsp:txBody>
      <dsp:txXfrm>
        <a:off x="7586335" y="606713"/>
        <a:ext cx="1573944" cy="537611"/>
      </dsp:txXfrm>
    </dsp:sp>
    <dsp:sp modelId="{6DFD2AE7-92C3-4162-B8C6-CC2EE474B4BD}">
      <dsp:nvSpPr>
        <dsp:cNvPr id="0" name=""/>
        <dsp:cNvSpPr/>
      </dsp:nvSpPr>
      <dsp:spPr>
        <a:xfrm>
          <a:off x="7908709" y="1144325"/>
          <a:ext cx="1573944" cy="10836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70101"/>
              <a:satOff val="2242"/>
              <a:lumOff val="19195"/>
              <a:alphaOff val="0"/>
            </a:schemeClr>
          </a:solidFill>
          <a:prstDash val="solid"/>
        </a:ln>
        <a:effectLst>
          <a:outerShdw blurRad="50800" dist="15240" dir="5400000" algn="tl" rotWithShape="0">
            <a:srgbClr val="000000">
              <a:alpha val="7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0070C0"/>
              </a:solidFill>
            </a:rPr>
            <a:t>Conduct Free-Fall</a:t>
          </a:r>
        </a:p>
        <a:p>
          <a:pPr marL="114300" lvl="1" indent="-114300" algn="l" defTabSz="622300">
            <a:lnSpc>
              <a:spcPct val="90000"/>
            </a:lnSpc>
            <a:spcBef>
              <a:spcPct val="0"/>
            </a:spcBef>
            <a:spcAft>
              <a:spcPct val="15000"/>
            </a:spcAft>
            <a:buChar char="•"/>
          </a:pPr>
          <a:r>
            <a:rPr lang="en-US" sz="1400" kern="1200" dirty="0"/>
            <a:t>Maintain Equipment</a:t>
          </a:r>
        </a:p>
      </dsp:txBody>
      <dsp:txXfrm>
        <a:off x="7940447" y="1176063"/>
        <a:ext cx="1510468" cy="1020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FA4F-F41D-491F-84EA-30AD440FB4B6}">
      <dsp:nvSpPr>
        <dsp:cNvPr id="0" name=""/>
        <dsp:cNvSpPr/>
      </dsp:nvSpPr>
      <dsp:spPr>
        <a:xfrm>
          <a:off x="0" y="0"/>
          <a:ext cx="2727817" cy="4351338"/>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 Factors</a:t>
          </a:r>
        </a:p>
      </dsp:txBody>
      <dsp:txXfrm>
        <a:off x="0" y="0"/>
        <a:ext cx="2727817" cy="1305401"/>
      </dsp:txXfrm>
    </dsp:sp>
    <dsp:sp modelId="{0829C124-F62B-48AE-AF88-4E0BCBFC2741}">
      <dsp:nvSpPr>
        <dsp:cNvPr id="0" name=""/>
        <dsp:cNvSpPr/>
      </dsp:nvSpPr>
      <dsp:spPr>
        <a:xfrm>
          <a:off x="273830" y="1305773"/>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Face Validity </a:t>
          </a:r>
        </a:p>
      </dsp:txBody>
      <dsp:txXfrm>
        <a:off x="298868" y="1330811"/>
        <a:ext cx="2132178" cy="804787"/>
      </dsp:txXfrm>
    </dsp:sp>
    <dsp:sp modelId="{9C052A66-B8F4-4929-9470-3D0304227430}">
      <dsp:nvSpPr>
        <dsp:cNvPr id="0" name=""/>
        <dsp:cNvSpPr/>
      </dsp:nvSpPr>
      <dsp:spPr>
        <a:xfrm>
          <a:off x="273830" y="2292154"/>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Positive Washback Alignment</a:t>
          </a:r>
        </a:p>
      </dsp:txBody>
      <dsp:txXfrm>
        <a:off x="298868" y="2317192"/>
        <a:ext cx="2132178" cy="804787"/>
      </dsp:txXfrm>
    </dsp:sp>
    <dsp:sp modelId="{EF9C3B58-B45E-439C-A181-FFDAF824A423}">
      <dsp:nvSpPr>
        <dsp:cNvPr id="0" name=""/>
        <dsp:cNvSpPr/>
      </dsp:nvSpPr>
      <dsp:spPr>
        <a:xfrm>
          <a:off x="273830" y="3278535"/>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Positive Washback Context </a:t>
          </a:r>
        </a:p>
      </dsp:txBody>
      <dsp:txXfrm>
        <a:off x="298868" y="3303573"/>
        <a:ext cx="2132178" cy="804787"/>
      </dsp:txXfrm>
    </dsp:sp>
    <dsp:sp modelId="{A2196812-7A0C-4F0F-99F0-F8D4BE4E86C0}">
      <dsp:nvSpPr>
        <dsp:cNvPr id="0" name=""/>
        <dsp:cNvSpPr/>
      </dsp:nvSpPr>
      <dsp:spPr>
        <a:xfrm>
          <a:off x="2899383" y="0"/>
          <a:ext cx="2727817" cy="4351338"/>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 Factors</a:t>
          </a:r>
        </a:p>
      </dsp:txBody>
      <dsp:txXfrm>
        <a:off x="2899383" y="0"/>
        <a:ext cx="2727817" cy="1305401"/>
      </dsp:txXfrm>
    </dsp:sp>
    <dsp:sp modelId="{F4C04845-EF89-45AB-9815-6F5D242F1CDB}">
      <dsp:nvSpPr>
        <dsp:cNvPr id="0" name=""/>
        <dsp:cNvSpPr/>
      </dsp:nvSpPr>
      <dsp:spPr>
        <a:xfrm>
          <a:off x="3206235" y="1305507"/>
          <a:ext cx="2182254" cy="633897"/>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Construct Validity </a:t>
          </a:r>
        </a:p>
      </dsp:txBody>
      <dsp:txXfrm>
        <a:off x="3224801" y="1324073"/>
        <a:ext cx="2145122" cy="596765"/>
      </dsp:txXfrm>
    </dsp:sp>
    <dsp:sp modelId="{20EE4419-A56C-46EE-9042-2779A84EB338}">
      <dsp:nvSpPr>
        <dsp:cNvPr id="0" name=""/>
        <dsp:cNvSpPr/>
      </dsp:nvSpPr>
      <dsp:spPr>
        <a:xfrm>
          <a:off x="3206235" y="2036927"/>
          <a:ext cx="2182254" cy="633897"/>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Reliability</a:t>
          </a:r>
        </a:p>
      </dsp:txBody>
      <dsp:txXfrm>
        <a:off x="3224801" y="2055493"/>
        <a:ext cx="2145122" cy="596765"/>
      </dsp:txXfrm>
    </dsp:sp>
    <dsp:sp modelId="{37508E93-E2ED-49E3-A018-BA27BEECF95C}">
      <dsp:nvSpPr>
        <dsp:cNvPr id="0" name=""/>
        <dsp:cNvSpPr/>
      </dsp:nvSpPr>
      <dsp:spPr>
        <a:xfrm>
          <a:off x="3206235" y="2768347"/>
          <a:ext cx="2182254" cy="633897"/>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Generalizability</a:t>
          </a:r>
        </a:p>
      </dsp:txBody>
      <dsp:txXfrm>
        <a:off x="3224801" y="2786913"/>
        <a:ext cx="2145122" cy="596765"/>
      </dsp:txXfrm>
    </dsp:sp>
    <dsp:sp modelId="{EF8C91DA-6C50-450D-93C8-B9FD54CF8B20}">
      <dsp:nvSpPr>
        <dsp:cNvPr id="0" name=""/>
        <dsp:cNvSpPr/>
      </dsp:nvSpPr>
      <dsp:spPr>
        <a:xfrm>
          <a:off x="3206235" y="3499767"/>
          <a:ext cx="2182254" cy="633897"/>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Accuracy/Usability </a:t>
          </a:r>
        </a:p>
      </dsp:txBody>
      <dsp:txXfrm>
        <a:off x="3224801" y="3518333"/>
        <a:ext cx="2145122" cy="596765"/>
      </dsp:txXfrm>
    </dsp:sp>
    <dsp:sp modelId="{D840F9CE-2933-4743-BB12-1EDA13AE398A}">
      <dsp:nvSpPr>
        <dsp:cNvPr id="0" name=""/>
        <dsp:cNvSpPr/>
      </dsp:nvSpPr>
      <dsp:spPr>
        <a:xfrm>
          <a:off x="5803227" y="0"/>
          <a:ext cx="2727817" cy="4351338"/>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2400" b="1" kern="1200" dirty="0"/>
            <a:t>Administrative Factors</a:t>
          </a:r>
        </a:p>
        <a:p>
          <a:pPr marL="0" lvl="0" indent="0" algn="ctr" defTabSz="533400">
            <a:lnSpc>
              <a:spcPct val="90000"/>
            </a:lnSpc>
            <a:spcBef>
              <a:spcPct val="0"/>
            </a:spcBef>
            <a:spcAft>
              <a:spcPct val="35000"/>
            </a:spcAft>
            <a:buNone/>
          </a:pPr>
          <a:endParaRPr lang="en-US" sz="1200" kern="1200" dirty="0"/>
        </a:p>
      </dsp:txBody>
      <dsp:txXfrm>
        <a:off x="5803227" y="0"/>
        <a:ext cx="2727817" cy="1305401"/>
      </dsp:txXfrm>
    </dsp:sp>
    <dsp:sp modelId="{6CF6B914-9912-4D20-B6A0-E2774C533837}">
      <dsp:nvSpPr>
        <dsp:cNvPr id="0" name=""/>
        <dsp:cNvSpPr/>
      </dsp:nvSpPr>
      <dsp:spPr>
        <a:xfrm>
          <a:off x="6138639" y="1305773"/>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Cost</a:t>
          </a:r>
        </a:p>
      </dsp:txBody>
      <dsp:txXfrm>
        <a:off x="6163677" y="1330811"/>
        <a:ext cx="2132178" cy="804787"/>
      </dsp:txXfrm>
    </dsp:sp>
    <dsp:sp modelId="{DB2F90FA-7211-4DFD-A464-507819D66AC8}">
      <dsp:nvSpPr>
        <dsp:cNvPr id="0" name=""/>
        <dsp:cNvSpPr/>
      </dsp:nvSpPr>
      <dsp:spPr>
        <a:xfrm>
          <a:off x="6138639" y="2292154"/>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Ease Of Administration</a:t>
          </a:r>
        </a:p>
      </dsp:txBody>
      <dsp:txXfrm>
        <a:off x="6163677" y="2317192"/>
        <a:ext cx="2132178" cy="804787"/>
      </dsp:txXfrm>
    </dsp:sp>
    <dsp:sp modelId="{1B46B22C-7280-4051-8734-1B5DC2D68874}">
      <dsp:nvSpPr>
        <dsp:cNvPr id="0" name=""/>
        <dsp:cNvSpPr/>
      </dsp:nvSpPr>
      <dsp:spPr>
        <a:xfrm>
          <a:off x="6138639" y="3278535"/>
          <a:ext cx="2182254" cy="854863"/>
        </a:xfrm>
        <a:prstGeom prst="roundRect">
          <a:avLst>
            <a:gd name="adj" fmla="val 10000"/>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Ease Of Training Or Use</a:t>
          </a:r>
        </a:p>
      </dsp:txBody>
      <dsp:txXfrm>
        <a:off x="6163677" y="3303573"/>
        <a:ext cx="2132178" cy="804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7C00-884C-4F99-B27D-91D2AAC1EAF2}">
      <dsp:nvSpPr>
        <dsp:cNvPr id="0" name=""/>
        <dsp:cNvSpPr/>
      </dsp:nvSpPr>
      <dsp:spPr>
        <a:xfrm>
          <a:off x="2143" y="1382067"/>
          <a:ext cx="1587203" cy="1587203"/>
        </a:xfrm>
        <a:prstGeom prst="ellipse">
          <a:avLst/>
        </a:prstGeom>
        <a:solidFill>
          <a:schemeClr val="accent2">
            <a:shade val="5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Linguistic Functions</a:t>
          </a:r>
        </a:p>
      </dsp:txBody>
      <dsp:txXfrm>
        <a:off x="234583" y="1614507"/>
        <a:ext cx="1122323" cy="1122323"/>
      </dsp:txXfrm>
    </dsp:sp>
    <dsp:sp modelId="{5C370532-7EC5-4B27-B35D-CC67E9B9030F}">
      <dsp:nvSpPr>
        <dsp:cNvPr id="0" name=""/>
        <dsp:cNvSpPr/>
      </dsp:nvSpPr>
      <dsp:spPr>
        <a:xfrm>
          <a:off x="1686177" y="1757224"/>
          <a:ext cx="836888" cy="836888"/>
        </a:xfrm>
        <a:prstGeom prst="mathPlus">
          <a:avLst/>
        </a:prstGeom>
        <a:solidFill>
          <a:schemeClr val="accent2">
            <a:shade val="9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bg1"/>
            </a:solidFill>
          </a:endParaRPr>
        </a:p>
      </dsp:txBody>
      <dsp:txXfrm>
        <a:off x="1797107" y="2077250"/>
        <a:ext cx="615028" cy="196836"/>
      </dsp:txXfrm>
    </dsp:sp>
    <dsp:sp modelId="{8E400986-8F27-4B1E-BB60-DE649F216F7A}">
      <dsp:nvSpPr>
        <dsp:cNvPr id="0" name=""/>
        <dsp:cNvSpPr/>
      </dsp:nvSpPr>
      <dsp:spPr>
        <a:xfrm>
          <a:off x="2619896" y="1454213"/>
          <a:ext cx="1442911" cy="1442911"/>
        </a:xfrm>
        <a:prstGeom prst="ellipse">
          <a:avLst/>
        </a:prstGeom>
        <a:solidFill>
          <a:schemeClr val="accent2">
            <a:shade val="50000"/>
            <a:hueOff val="50439"/>
            <a:satOff val="2796"/>
            <a:lumOff val="19712"/>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General Content</a:t>
          </a:r>
        </a:p>
      </dsp:txBody>
      <dsp:txXfrm>
        <a:off x="2831205" y="1665522"/>
        <a:ext cx="1020293" cy="1020293"/>
      </dsp:txXfrm>
    </dsp:sp>
    <dsp:sp modelId="{D79A4877-A820-4F8D-BBAF-D7C4C8DA3350}">
      <dsp:nvSpPr>
        <dsp:cNvPr id="0" name=""/>
        <dsp:cNvSpPr/>
      </dsp:nvSpPr>
      <dsp:spPr>
        <a:xfrm>
          <a:off x="4159638" y="1757224"/>
          <a:ext cx="836888" cy="836888"/>
        </a:xfrm>
        <a:prstGeom prst="mathPlus">
          <a:avLst/>
        </a:prstGeom>
        <a:solidFill>
          <a:schemeClr val="accent2">
            <a:shade val="90000"/>
            <a:hueOff val="63699"/>
            <a:satOff val="-829"/>
            <a:lumOff val="15416"/>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bg1"/>
            </a:solidFill>
          </a:endParaRPr>
        </a:p>
      </dsp:txBody>
      <dsp:txXfrm>
        <a:off x="4270568" y="2077250"/>
        <a:ext cx="615028" cy="196836"/>
      </dsp:txXfrm>
    </dsp:sp>
    <dsp:sp modelId="{6B45C3BD-AC8B-4194-ABD3-A2309A1CACD2}">
      <dsp:nvSpPr>
        <dsp:cNvPr id="0" name=""/>
        <dsp:cNvSpPr/>
      </dsp:nvSpPr>
      <dsp:spPr>
        <a:xfrm>
          <a:off x="5093357" y="1454213"/>
          <a:ext cx="1442911" cy="1442911"/>
        </a:xfrm>
        <a:prstGeom prst="ellipse">
          <a:avLst/>
        </a:prstGeom>
        <a:solidFill>
          <a:schemeClr val="accent2">
            <a:shade val="50000"/>
            <a:hueOff val="100877"/>
            <a:satOff val="5591"/>
            <a:lumOff val="39424"/>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Mission Content</a:t>
          </a:r>
        </a:p>
      </dsp:txBody>
      <dsp:txXfrm>
        <a:off x="5304666" y="1665522"/>
        <a:ext cx="1020293" cy="1020293"/>
      </dsp:txXfrm>
    </dsp:sp>
    <dsp:sp modelId="{DF130CDA-971F-4673-BCA3-64743588C79B}">
      <dsp:nvSpPr>
        <dsp:cNvPr id="0" name=""/>
        <dsp:cNvSpPr/>
      </dsp:nvSpPr>
      <dsp:spPr>
        <a:xfrm>
          <a:off x="6633099" y="1757224"/>
          <a:ext cx="836888" cy="836888"/>
        </a:xfrm>
        <a:prstGeom prst="mathEqual">
          <a:avLst/>
        </a:prstGeom>
        <a:solidFill>
          <a:schemeClr val="accent2">
            <a:shade val="90000"/>
            <a:hueOff val="63699"/>
            <a:satOff val="-829"/>
            <a:lumOff val="15416"/>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chemeClr val="bg1"/>
            </a:solidFill>
          </a:endParaRPr>
        </a:p>
      </dsp:txBody>
      <dsp:txXfrm>
        <a:off x="6744029" y="1929623"/>
        <a:ext cx="615028" cy="492090"/>
      </dsp:txXfrm>
    </dsp:sp>
    <dsp:sp modelId="{E04CC46A-B27F-4329-9B5A-243A8FD98E74}">
      <dsp:nvSpPr>
        <dsp:cNvPr id="0" name=""/>
        <dsp:cNvSpPr/>
      </dsp:nvSpPr>
      <dsp:spPr>
        <a:xfrm>
          <a:off x="7566818" y="1454213"/>
          <a:ext cx="1442911" cy="1442911"/>
        </a:xfrm>
        <a:prstGeom prst="ellipse">
          <a:avLst/>
        </a:prstGeom>
        <a:solidFill>
          <a:schemeClr val="accent2">
            <a:shade val="50000"/>
            <a:hueOff val="50439"/>
            <a:satOff val="2796"/>
            <a:lumOff val="19712"/>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OPI+</a:t>
          </a:r>
        </a:p>
      </dsp:txBody>
      <dsp:txXfrm>
        <a:off x="7778127" y="1665522"/>
        <a:ext cx="1020293" cy="10202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F333-B6E3-49B2-8C8E-3A64B1D897EF}">
      <dsp:nvSpPr>
        <dsp:cNvPr id="0" name=""/>
        <dsp:cNvSpPr/>
      </dsp:nvSpPr>
      <dsp:spPr>
        <a:xfrm>
          <a:off x="1133" y="1210948"/>
          <a:ext cx="1502283" cy="1502283"/>
        </a:xfrm>
        <a:prstGeom prst="ellipse">
          <a:avLst/>
        </a:prstGeom>
        <a:solidFill>
          <a:schemeClr val="accent2">
            <a:shade val="5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Linguistic Functions</a:t>
          </a:r>
        </a:p>
      </dsp:txBody>
      <dsp:txXfrm>
        <a:off x="221137" y="1430952"/>
        <a:ext cx="1062275" cy="1062275"/>
      </dsp:txXfrm>
    </dsp:sp>
    <dsp:sp modelId="{8CBADC00-BEE9-49F7-9818-A0C3CF545724}">
      <dsp:nvSpPr>
        <dsp:cNvPr id="0" name=""/>
        <dsp:cNvSpPr/>
      </dsp:nvSpPr>
      <dsp:spPr>
        <a:xfrm>
          <a:off x="1625402" y="1526427"/>
          <a:ext cx="871324" cy="871324"/>
        </a:xfrm>
        <a:prstGeom prst="mathPlus">
          <a:avLst/>
        </a:prstGeom>
        <a:solidFill>
          <a:schemeClr val="accent2">
            <a:shade val="9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40896" y="1859621"/>
        <a:ext cx="640336" cy="204936"/>
      </dsp:txXfrm>
    </dsp:sp>
    <dsp:sp modelId="{51638FD8-C7E9-4920-B9FA-01CB972EC389}">
      <dsp:nvSpPr>
        <dsp:cNvPr id="0" name=""/>
        <dsp:cNvSpPr/>
      </dsp:nvSpPr>
      <dsp:spPr>
        <a:xfrm>
          <a:off x="2618712" y="1210948"/>
          <a:ext cx="1502283" cy="1502283"/>
        </a:xfrm>
        <a:prstGeom prst="ellipse">
          <a:avLst/>
        </a:prstGeom>
        <a:solidFill>
          <a:schemeClr val="accent2">
            <a:shade val="50000"/>
            <a:hueOff val="67252"/>
            <a:satOff val="3727"/>
            <a:lumOff val="26283"/>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General Content</a:t>
          </a:r>
        </a:p>
      </dsp:txBody>
      <dsp:txXfrm>
        <a:off x="2838716" y="1430952"/>
        <a:ext cx="1062275" cy="1062275"/>
      </dsp:txXfrm>
    </dsp:sp>
    <dsp:sp modelId="{4EB6CEEE-5036-4CED-9CC0-B54184A18A55}">
      <dsp:nvSpPr>
        <dsp:cNvPr id="0" name=""/>
        <dsp:cNvSpPr/>
      </dsp:nvSpPr>
      <dsp:spPr>
        <a:xfrm>
          <a:off x="4242981" y="1526427"/>
          <a:ext cx="871324" cy="871324"/>
        </a:xfrm>
        <a:prstGeom prst="mathEqual">
          <a:avLst/>
        </a:prstGeom>
        <a:solidFill>
          <a:schemeClr val="accent2">
            <a:shade val="90000"/>
            <a:hueOff val="95548"/>
            <a:satOff val="-1243"/>
            <a:lumOff val="23124"/>
            <a:alphaOff val="0"/>
          </a:schemeClr>
        </a:solidFill>
        <a:ln>
          <a:noFill/>
        </a:ln>
        <a:effectLst>
          <a:outerShdw blurRad="50800" dist="15240" dir="5400000" algn="tl" rotWithShape="0">
            <a:srgbClr val="000000">
              <a:alpha val="7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358475" y="1705920"/>
        <a:ext cx="640336" cy="512338"/>
      </dsp:txXfrm>
    </dsp:sp>
    <dsp:sp modelId="{1F674E26-45F5-43D9-8809-17C381BA6426}">
      <dsp:nvSpPr>
        <dsp:cNvPr id="0" name=""/>
        <dsp:cNvSpPr/>
      </dsp:nvSpPr>
      <dsp:spPr>
        <a:xfrm>
          <a:off x="5236291" y="1210948"/>
          <a:ext cx="1502283" cy="1502283"/>
        </a:xfrm>
        <a:prstGeom prst="ellipse">
          <a:avLst/>
        </a:prstGeom>
        <a:solidFill>
          <a:schemeClr val="accent2">
            <a:shade val="50000"/>
            <a:hueOff val="67252"/>
            <a:satOff val="3727"/>
            <a:lumOff val="26283"/>
            <a:alphaOff val="0"/>
          </a:schemeClr>
        </a:solidFill>
        <a:ln>
          <a:noFill/>
        </a:ln>
        <a:effectLst>
          <a:outerShdw blurRad="50800" dist="15240" dir="5400000" algn="tl"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OPI</a:t>
          </a:r>
        </a:p>
      </dsp:txBody>
      <dsp:txXfrm>
        <a:off x="5456295" y="1430952"/>
        <a:ext cx="1062275" cy="10622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923A3B-5556-4BD2-ADAC-C8CA3A44DC60}" type="datetimeFigureOut">
              <a:rPr lang="en-US" smtClean="0"/>
              <a:t>8/21/2019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DD43BA-AC58-40BA-A055-BA209863DCAB}" type="slidenum">
              <a:rPr lang="en-US" smtClean="0"/>
              <a:t>‹#›</a:t>
            </a:fld>
            <a:endParaRPr lang="en-US" dirty="0"/>
          </a:p>
        </p:txBody>
      </p:sp>
    </p:spTree>
    <p:extLst>
      <p:ext uri="{BB962C8B-B14F-4D97-AF65-F5344CB8AC3E}">
        <p14:creationId xmlns:p14="http://schemas.microsoft.com/office/powerpoint/2010/main" val="357624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My name is Clay Leishman and I am the Academic Program Manager/Associate Dean for DLIELC.</a:t>
            </a:r>
          </a:p>
        </p:txBody>
      </p:sp>
      <p:sp>
        <p:nvSpPr>
          <p:cNvPr id="4" name="Slide Number Placeholder 3"/>
          <p:cNvSpPr>
            <a:spLocks noGrp="1"/>
          </p:cNvSpPr>
          <p:nvPr>
            <p:ph type="sldNum" sz="quarter" idx="10"/>
          </p:nvPr>
        </p:nvSpPr>
        <p:spPr/>
        <p:txBody>
          <a:bodyPr/>
          <a:lstStyle/>
          <a:p>
            <a:fld id="{D9DD43BA-AC58-40BA-A055-BA209863DCAB}" type="slidenum">
              <a:rPr lang="en-US" smtClean="0"/>
              <a:t>1</a:t>
            </a:fld>
            <a:endParaRPr lang="en-US" dirty="0"/>
          </a:p>
        </p:txBody>
      </p:sp>
    </p:spTree>
    <p:extLst>
      <p:ext uri="{BB962C8B-B14F-4D97-AF65-F5344CB8AC3E}">
        <p14:creationId xmlns:p14="http://schemas.microsoft.com/office/powerpoint/2010/main" val="361965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not here tonight to advocate one design model over another, but I will explain why we chose the model we did.</a:t>
            </a:r>
          </a:p>
          <a:p>
            <a:endParaRPr lang="en-US" dirty="0"/>
          </a:p>
          <a:p>
            <a:r>
              <a:rPr lang="en-US" dirty="0"/>
              <a:t>Anyone recognize this model?  Start at the top and move clock-wise and finish in the middle.  This is a more modern representation of the ADDIE model.</a:t>
            </a:r>
          </a:p>
        </p:txBody>
      </p:sp>
      <p:sp>
        <p:nvSpPr>
          <p:cNvPr id="4" name="Slide Number Placeholder 3"/>
          <p:cNvSpPr>
            <a:spLocks noGrp="1"/>
          </p:cNvSpPr>
          <p:nvPr>
            <p:ph type="sldNum" sz="quarter" idx="10"/>
          </p:nvPr>
        </p:nvSpPr>
        <p:spPr/>
        <p:txBody>
          <a:bodyPr/>
          <a:lstStyle/>
          <a:p>
            <a:fld id="{D9DD43BA-AC58-40BA-A055-BA209863DCAB}" type="slidenum">
              <a:rPr lang="en-US" smtClean="0"/>
              <a:t>10</a:t>
            </a:fld>
            <a:endParaRPr lang="en-US" dirty="0"/>
          </a:p>
        </p:txBody>
      </p:sp>
    </p:spTree>
    <p:extLst>
      <p:ext uri="{BB962C8B-B14F-4D97-AF65-F5344CB8AC3E}">
        <p14:creationId xmlns:p14="http://schemas.microsoft.com/office/powerpoint/2010/main" val="6403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Tyler or Taba approach.  Assessment comes too late (or isn’t explicitly called out)</a:t>
            </a:r>
          </a:p>
          <a:p>
            <a:endParaRPr lang="en-US" dirty="0"/>
          </a:p>
          <a:p>
            <a:r>
              <a:rPr lang="en-US" dirty="0"/>
              <a:t>ADDIE has been around since the 70’s in government circles is used widely by the Department of Defense, and the U.S. Navy in particular, and is technically called an “instructional design” model.</a:t>
            </a:r>
          </a:p>
          <a:p>
            <a:endParaRPr lang="en-US" dirty="0"/>
          </a:p>
          <a:p>
            <a:r>
              <a:rPr lang="en-US" dirty="0"/>
              <a:t>In early forms, it started was a more linear process starting with a single analysis phase and ending with evaluation, it was adapted to a model you see here with evaluation occurring at all phases of the process.</a:t>
            </a:r>
          </a:p>
          <a:p>
            <a:endParaRPr lang="en-US" dirty="0"/>
          </a:p>
          <a:p>
            <a:r>
              <a:rPr lang="en-US" dirty="0"/>
              <a:t>The Navy took that one step further which gives us variations like P-ADDIE-M, the P signifying a distinct and separate Planning Phase, and the M standing for Maintenance which details the lifecycle (when/where/how review and updates will be made) and any distance-learning/continuing study options there might be.</a:t>
            </a:r>
          </a:p>
          <a:p>
            <a:endParaRPr lang="en-US" dirty="0"/>
          </a:p>
          <a:p>
            <a:r>
              <a:rPr lang="en-US" dirty="0"/>
              <a:t>These variations also allow for (or even encourage) rapid or early prototyping.  Testing of activity types between design and develop or activities and approaches between develop and implement.  While P-ADDIE-M fit in our conceptual framework, we went with another option.</a:t>
            </a:r>
          </a:p>
        </p:txBody>
      </p:sp>
      <p:sp>
        <p:nvSpPr>
          <p:cNvPr id="4" name="Slide Number Placeholder 3"/>
          <p:cNvSpPr>
            <a:spLocks noGrp="1"/>
          </p:cNvSpPr>
          <p:nvPr>
            <p:ph type="sldNum" sz="quarter" idx="10"/>
          </p:nvPr>
        </p:nvSpPr>
        <p:spPr/>
        <p:txBody>
          <a:bodyPr/>
          <a:lstStyle/>
          <a:p>
            <a:fld id="{D9DD43BA-AC58-40BA-A055-BA209863DCAB}" type="slidenum">
              <a:rPr lang="en-US" smtClean="0"/>
              <a:t>11</a:t>
            </a:fld>
            <a:endParaRPr lang="en-US" dirty="0"/>
          </a:p>
        </p:txBody>
      </p:sp>
    </p:spTree>
    <p:extLst>
      <p:ext uri="{BB962C8B-B14F-4D97-AF65-F5344CB8AC3E}">
        <p14:creationId xmlns:p14="http://schemas.microsoft.com/office/powerpoint/2010/main" val="327796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recognize this model?</a:t>
            </a:r>
          </a:p>
          <a:p>
            <a:endParaRPr lang="en-US" dirty="0"/>
          </a:p>
          <a:p>
            <a:r>
              <a:rPr lang="en-US" dirty="0"/>
              <a:t>First thing one notes, is that this is not Tyler or Taba approach.  Assessment comes too late (or isn’t explicitly called out)</a:t>
            </a:r>
          </a:p>
          <a:p>
            <a:endParaRPr lang="en-US" dirty="0"/>
          </a:p>
          <a:p>
            <a:r>
              <a:rPr lang="en-US" baseline="0" dirty="0"/>
              <a:t>Federe adapted from Brown, J.D. 1995 Elements of Language Curriculum.</a:t>
            </a:r>
          </a:p>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12</a:t>
            </a:fld>
            <a:endParaRPr lang="en-US" dirty="0"/>
          </a:p>
        </p:txBody>
      </p:sp>
    </p:spTree>
    <p:extLst>
      <p:ext uri="{BB962C8B-B14F-4D97-AF65-F5344CB8AC3E}">
        <p14:creationId xmlns:p14="http://schemas.microsoft.com/office/powerpoint/2010/main" val="362198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Tyler or Taba approach.  Assessment comes too late (or isn’t explicitly called out)</a:t>
            </a:r>
          </a:p>
          <a:p>
            <a:r>
              <a:rPr lang="en-US" baseline="0" dirty="0"/>
              <a:t>Federe adapted from Brown, J.D. 1995 Elements of Language Curriculum.</a:t>
            </a:r>
          </a:p>
          <a:p>
            <a:endParaRPr lang="en-US" baseline="0" dirty="0"/>
          </a:p>
          <a:p>
            <a:pPr defTabSz="931774">
              <a:defRPr/>
            </a:pPr>
            <a:r>
              <a:rPr lang="en-US" dirty="0"/>
              <a:t>The development process included eight basic components. The needs assessment came first, followed by a refinement of the conceptual framework and detailed definition of the target objectives and outcomes. The next four components (assessment, methods, materials, and policy/procedures) were intertwined, but always referred back to the objectives, outcomes, and conceptual framework.  Most development of a formal evaluation process to continue monitoring and updating the curriculum as SEAL mission sets adapt and evolve (M in the P-ADDIE-M) important to us, assessment is its own distinct phase.  While iterative evaluations (represented by the center circle) were part of the development process, the final step of the curriculum project was the development of a formal evaluation process to continue monitoring and updating the curriculum as SEAL mission sets adapt and evolve (the M in the P-ADDIE-M).</a:t>
            </a:r>
          </a:p>
        </p:txBody>
      </p:sp>
      <p:sp>
        <p:nvSpPr>
          <p:cNvPr id="4" name="Slide Number Placeholder 3"/>
          <p:cNvSpPr>
            <a:spLocks noGrp="1"/>
          </p:cNvSpPr>
          <p:nvPr>
            <p:ph type="sldNum" sz="quarter" idx="10"/>
          </p:nvPr>
        </p:nvSpPr>
        <p:spPr/>
        <p:txBody>
          <a:bodyPr/>
          <a:lstStyle/>
          <a:p>
            <a:fld id="{D9DD43BA-AC58-40BA-A055-BA209863DCAB}" type="slidenum">
              <a:rPr lang="en-US" smtClean="0"/>
              <a:t>13</a:t>
            </a:fld>
            <a:endParaRPr lang="en-US" dirty="0"/>
          </a:p>
        </p:txBody>
      </p:sp>
    </p:spTree>
    <p:extLst>
      <p:ext uri="{BB962C8B-B14F-4D97-AF65-F5344CB8AC3E}">
        <p14:creationId xmlns:p14="http://schemas.microsoft.com/office/powerpoint/2010/main" val="75642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14</a:t>
            </a:fld>
            <a:endParaRPr lang="en-US" dirty="0"/>
          </a:p>
        </p:txBody>
      </p:sp>
    </p:spTree>
    <p:extLst>
      <p:ext uri="{BB962C8B-B14F-4D97-AF65-F5344CB8AC3E}">
        <p14:creationId xmlns:p14="http://schemas.microsoft.com/office/powerpoint/2010/main" val="118280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Uses multiple techniques and subject matter experts (SMEs) to identify and specify training requirements .</a:t>
            </a:r>
          </a:p>
          <a:p>
            <a:pPr defTabSz="931774">
              <a:defRPr/>
            </a:pPr>
            <a:endParaRPr lang="en-US" dirty="0"/>
          </a:p>
          <a:p>
            <a:pPr defTabSz="931774">
              <a:defRPr/>
            </a:pPr>
            <a:r>
              <a:rPr lang="en-US" dirty="0"/>
              <a:t>KSA where the A-also known as attitudes</a:t>
            </a:r>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15</a:t>
            </a:fld>
            <a:endParaRPr lang="de-DE" sz="1800" kern="0">
              <a:solidFill>
                <a:sysClr val="windowText" lastClr="000000"/>
              </a:solidFill>
            </a:endParaRPr>
          </a:p>
        </p:txBody>
      </p:sp>
    </p:spTree>
    <p:extLst>
      <p:ext uri="{BB962C8B-B14F-4D97-AF65-F5344CB8AC3E}">
        <p14:creationId xmlns:p14="http://schemas.microsoft.com/office/powerpoint/2010/main" val="160875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each mission task, operational SMEs will discuss:</a:t>
            </a:r>
          </a:p>
          <a:p>
            <a:pPr defTabSz="931774">
              <a:defRPr/>
            </a:pPr>
            <a:endParaRPr lang="en-US" dirty="0"/>
          </a:p>
          <a:p>
            <a:r>
              <a:rPr lang="en-US" dirty="0"/>
              <a:t>Whether culture is necessary to execute or train others on it</a:t>
            </a:r>
          </a:p>
          <a:p>
            <a:r>
              <a:rPr lang="en-US" dirty="0"/>
              <a:t>Whether operators can use an interpreter to execute the task</a:t>
            </a:r>
          </a:p>
          <a:p>
            <a:endParaRPr lang="en-US" dirty="0"/>
          </a:p>
          <a:p>
            <a:r>
              <a:rPr lang="en-US" dirty="0"/>
              <a:t>Civilian context, look at standards, what are the assumed tasks to meet those standards?  ESL teachers, think how do your students need to use language academically in middle school, high school?  Form of LSP.</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16</a:t>
            </a:fld>
            <a:endParaRPr lang="de-DE" sz="1800" kern="0">
              <a:solidFill>
                <a:sysClr val="windowText" lastClr="000000"/>
              </a:solidFill>
            </a:endParaRPr>
          </a:p>
        </p:txBody>
      </p:sp>
    </p:spTree>
    <p:extLst>
      <p:ext uri="{BB962C8B-B14F-4D97-AF65-F5344CB8AC3E}">
        <p14:creationId xmlns:p14="http://schemas.microsoft.com/office/powerpoint/2010/main" val="119978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Constructs within a Context: Combining General and Mission Contexts in Communicative Tasks</a:t>
            </a:r>
          </a:p>
          <a:p>
            <a:endParaRPr lang="en-US" dirty="0"/>
          </a:p>
          <a:p>
            <a:r>
              <a:rPr lang="en-US" dirty="0"/>
              <a:t>To set up the task we combine each element:  In the context of Air Insertion Operations in inclement Weather, Give your Troops Instructions how to Conduct safe Free-Fall operations.</a:t>
            </a:r>
          </a:p>
        </p:txBody>
      </p:sp>
      <p:sp>
        <p:nvSpPr>
          <p:cNvPr id="4" name="Slide Number Placeholder 3"/>
          <p:cNvSpPr>
            <a:spLocks noGrp="1"/>
          </p:cNvSpPr>
          <p:nvPr>
            <p:ph type="sldNum" sz="quarter" idx="10"/>
          </p:nvPr>
        </p:nvSpPr>
        <p:spPr/>
        <p:txBody>
          <a:bodyPr/>
          <a:lstStyle/>
          <a:p>
            <a:fld id="{D9DD43BA-AC58-40BA-A055-BA209863DCAB}" type="slidenum">
              <a:rPr lang="en-US" smtClean="0"/>
              <a:t>17</a:t>
            </a:fld>
            <a:endParaRPr lang="en-US" dirty="0"/>
          </a:p>
        </p:txBody>
      </p:sp>
    </p:spTree>
    <p:extLst>
      <p:ext uri="{BB962C8B-B14F-4D97-AF65-F5344CB8AC3E}">
        <p14:creationId xmlns:p14="http://schemas.microsoft.com/office/powerpoint/2010/main" val="11870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discussed earlier, in the Brown model, Assessment is a distinct phase, early in the overall process.  During this phase, we identified three types of requirements.</a:t>
            </a:r>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18</a:t>
            </a:fld>
            <a:endParaRPr lang="de-DE" sz="1800" kern="0">
              <a:solidFill>
                <a:sysClr val="windowText" lastClr="000000"/>
              </a:solidFill>
            </a:endParaRPr>
          </a:p>
        </p:txBody>
      </p:sp>
    </p:spTree>
    <p:extLst>
      <p:ext uri="{BB962C8B-B14F-4D97-AF65-F5344CB8AC3E}">
        <p14:creationId xmlns:p14="http://schemas.microsoft.com/office/powerpoint/2010/main" val="22458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Does the test have the appearance, to the layman at face value, of  assessing what it purports to assess? At face value is the test motivating?</a:t>
            </a:r>
          </a:p>
          <a:p>
            <a:pPr defTabSz="931774">
              <a:defRPr/>
            </a:pPr>
            <a:r>
              <a:rPr lang="en-US" dirty="0"/>
              <a:t>TRANSPARANCY OF OBJECTIVES Will the test cause stakeholders to align and clarify objectives and teaching methods?</a:t>
            </a:r>
          </a:p>
          <a:p>
            <a:pPr defTabSz="931774">
              <a:defRPr/>
            </a:pPr>
            <a:r>
              <a:rPr lang="en-US" dirty="0"/>
              <a:t>EMBEDDED LEARNING Will the test cause stakeholders to embed language leaning in a meaningful context?</a:t>
            </a:r>
          </a:p>
          <a:p>
            <a:pPr defTabSz="931774">
              <a:defRPr/>
            </a:pPr>
            <a:endParaRPr lang="en-US" dirty="0"/>
          </a:p>
          <a:p>
            <a:r>
              <a:rPr lang="en-US" b="0" dirty="0"/>
              <a:t>Does the test assess what it purports to assess?</a:t>
            </a:r>
          </a:p>
          <a:p>
            <a:r>
              <a:rPr lang="en-US" b="0" dirty="0"/>
              <a:t>Does the test provide consistent results across testers, levels, languages?</a:t>
            </a:r>
          </a:p>
          <a:p>
            <a:r>
              <a:rPr lang="en-US" b="0" dirty="0"/>
              <a:t>Can you use the results of this assessment to infer a general or other language ability?</a:t>
            </a:r>
          </a:p>
          <a:p>
            <a:r>
              <a:rPr lang="en-US" b="0" dirty="0"/>
              <a:t>Does the test provide accurate/specific data that can be acted upon?</a:t>
            </a:r>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19</a:t>
            </a:fld>
            <a:endParaRPr lang="de-DE" sz="1800" kern="0">
              <a:solidFill>
                <a:sysClr val="windowText" lastClr="000000"/>
              </a:solidFill>
            </a:endParaRPr>
          </a:p>
        </p:txBody>
      </p:sp>
    </p:spTree>
    <p:extLst>
      <p:ext uri="{BB962C8B-B14F-4D97-AF65-F5344CB8AC3E}">
        <p14:creationId xmlns:p14="http://schemas.microsoft.com/office/powerpoint/2010/main" val="427703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2</a:t>
            </a:fld>
            <a:endParaRPr lang="en-US" dirty="0"/>
          </a:p>
        </p:txBody>
      </p:sp>
    </p:spTree>
    <p:extLst>
      <p:ext uri="{BB962C8B-B14F-4D97-AF65-F5344CB8AC3E}">
        <p14:creationId xmlns:p14="http://schemas.microsoft.com/office/powerpoint/2010/main" val="2448033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MEDS-manage expectations</a:t>
            </a:r>
          </a:p>
          <a:p>
            <a:r>
              <a:rPr lang="en-US" dirty="0"/>
              <a:t>Self-assess block 5, consolidate block 6</a:t>
            </a:r>
          </a:p>
          <a:p>
            <a:r>
              <a:rPr lang="en-US" dirty="0"/>
              <a:t>Every Friday L/R and S—then review period 3</a:t>
            </a:r>
          </a:p>
          <a:p>
            <a:r>
              <a:rPr lang="en-US" dirty="0"/>
              <a:t>Summative of 4 weeks of training</a:t>
            </a:r>
          </a:p>
          <a:p>
            <a:r>
              <a:rPr lang="en-US" dirty="0"/>
              <a:t>Our curriculum is 12 weeks</a:t>
            </a:r>
          </a:p>
          <a:p>
            <a:r>
              <a:rPr lang="en-US" dirty="0"/>
              <a:t>Official gov’t tests using ILR-NOT in alignment with our goals and objectives</a:t>
            </a:r>
          </a:p>
          <a:p>
            <a:r>
              <a:rPr lang="en-US" dirty="0"/>
              <a:t>Genesis for the OPI+ to have a test equal to the OPI in stature and policy, but in alignment with SOF mission requirements. Answer the question: Are SOF operators READY to use the target language to accomplish their unique missions effectively?</a:t>
            </a:r>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20</a:t>
            </a:fld>
            <a:endParaRPr lang="de-DE" sz="1800" kern="0">
              <a:solidFill>
                <a:sysClr val="windowText" lastClr="000000"/>
              </a:solidFill>
            </a:endParaRPr>
          </a:p>
        </p:txBody>
      </p:sp>
    </p:spTree>
    <p:extLst>
      <p:ext uri="{BB962C8B-B14F-4D97-AF65-F5344CB8AC3E}">
        <p14:creationId xmlns:p14="http://schemas.microsoft.com/office/powerpoint/2010/main" val="729114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21</a:t>
            </a:fld>
            <a:endParaRPr lang="en-US" dirty="0"/>
          </a:p>
        </p:txBody>
      </p:sp>
    </p:spTree>
    <p:extLst>
      <p:ext uri="{BB962C8B-B14F-4D97-AF65-F5344CB8AC3E}">
        <p14:creationId xmlns:p14="http://schemas.microsoft.com/office/powerpoint/2010/main" val="66373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General language proficiency is defined here as the ability to use a language flexibly in global contexts and in a broad range of communicative situations in order to accomplish a variety of language functions. However, measurement of any type of language proficiency requires the use of language in a context. It is impossible to evaluate language ability outside of the context in which that language normally occurs. Thus, all measurement of language proficiency requires a context within which to evaluate that language sample. </a:t>
            </a:r>
          </a:p>
          <a:p>
            <a:pPr defTabSz="931774">
              <a:defRPr/>
            </a:pPr>
            <a:endParaRPr lang="en-US" dirty="0"/>
          </a:p>
          <a:p>
            <a:pPr defTabSz="931774">
              <a:defRPr/>
            </a:pPr>
            <a:r>
              <a:rPr lang="en-US" dirty="0"/>
              <a:t>Domain-specific proficiency refers to an exam which measures a student’s ability to use the language flexibly to accomplish communicative tasks that are specialized to a particular communicative domain. Thus, domain-specific language proficiency does not exclude general proficiency, but in fact requires it.  While domain-specific proficiency includes general language proficiency, the converse is not true; namely, a general proficiency test will not handle domain-specific contexts with the level or rigor, or require the level of accuracy, that a domain-specific test requires. </a:t>
            </a:r>
          </a:p>
          <a:p>
            <a:endParaRPr lang="en-US" dirty="0"/>
          </a:p>
          <a:p>
            <a:pPr defTabSz="931774">
              <a:defRPr/>
            </a:pPr>
            <a:r>
              <a:rPr lang="en-US" dirty="0"/>
              <a:t>Performance language tests, as a third category of test type, test a student’s ability to perform functions in a very narrow range of categories. In these tests, if the interlocutor goes too far “off script” the student will be lost and not able to negotiate meaning or use any type of generalized language skills in order to maintain the dialogue.</a:t>
            </a:r>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22</a:t>
            </a:fld>
            <a:endParaRPr lang="de-DE" sz="1800" kern="0">
              <a:solidFill>
                <a:sysClr val="windowText" lastClr="000000"/>
              </a:solidFill>
            </a:endParaRPr>
          </a:p>
        </p:txBody>
      </p:sp>
    </p:spTree>
    <p:extLst>
      <p:ext uri="{BB962C8B-B14F-4D97-AF65-F5344CB8AC3E}">
        <p14:creationId xmlns:p14="http://schemas.microsoft.com/office/powerpoint/2010/main" val="92414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23</a:t>
            </a:fld>
            <a:endParaRPr lang="de-DE" sz="1800" kern="0">
              <a:solidFill>
                <a:sysClr val="windowText" lastClr="000000"/>
              </a:solidFill>
            </a:endParaRPr>
          </a:p>
        </p:txBody>
      </p:sp>
    </p:spTree>
    <p:extLst>
      <p:ext uri="{BB962C8B-B14F-4D97-AF65-F5344CB8AC3E}">
        <p14:creationId xmlns:p14="http://schemas.microsoft.com/office/powerpoint/2010/main" val="2706805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Functions, contexts, accuracy, discourse</a:t>
            </a:r>
          </a:p>
          <a:p>
            <a:r>
              <a:rPr lang="en-US" dirty="0"/>
              <a:t>Currently threshold 3 (complete level 3 interview, doesn’t assess 3+ as that involves level 4 interview</a:t>
            </a:r>
          </a:p>
          <a:p>
            <a:r>
              <a:rPr lang="en-US" dirty="0"/>
              <a:t>Additional components testlets delve into mission specific content as rater progresses through general content and tasks</a:t>
            </a:r>
          </a:p>
          <a:p>
            <a:r>
              <a:rPr lang="en-US" dirty="0"/>
              <a:t>Return of visual prompts/stimuli</a:t>
            </a:r>
          </a:p>
          <a:p>
            <a:r>
              <a:rPr lang="en-US" dirty="0"/>
              <a:t>Formative feedback provided along with scores/ratings.</a:t>
            </a:r>
          </a:p>
        </p:txBody>
      </p:sp>
      <p:sp>
        <p:nvSpPr>
          <p:cNvPr id="4" name="Slide Number Placeholder 3"/>
          <p:cNvSpPr>
            <a:spLocks noGrp="1"/>
          </p:cNvSpPr>
          <p:nvPr>
            <p:ph type="sldNum" sz="quarter" idx="10"/>
          </p:nvPr>
        </p:nvSpPr>
        <p:spPr/>
        <p:txBody>
          <a:bodyPr/>
          <a:lstStyle/>
          <a:p>
            <a:pPr defTabSz="931774">
              <a:defRPr/>
            </a:pPr>
            <a:fld id="{1E67F792-30E4-234C-B412-20DF872AF6E2}" type="slidenum">
              <a:rPr lang="de-DE" sz="1800" kern="0">
                <a:solidFill>
                  <a:sysClr val="windowText" lastClr="000000"/>
                </a:solidFill>
              </a:rPr>
              <a:pPr defTabSz="931774">
                <a:defRPr/>
              </a:pPr>
              <a:t>24</a:t>
            </a:fld>
            <a:endParaRPr lang="de-DE" sz="1800" kern="0">
              <a:solidFill>
                <a:sysClr val="windowText" lastClr="000000"/>
              </a:solidFill>
            </a:endParaRPr>
          </a:p>
        </p:txBody>
      </p:sp>
    </p:spTree>
    <p:extLst>
      <p:ext uri="{BB962C8B-B14F-4D97-AF65-F5344CB8AC3E}">
        <p14:creationId xmlns:p14="http://schemas.microsoft.com/office/powerpoint/2010/main" val="249251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OPI is Valid and Reliable for measuring general proficiency.  It elicits and rates a speech sample based on the ILR Skill Level Descriptions for Listening and Speaking</a:t>
            </a:r>
          </a:p>
          <a:p>
            <a:r>
              <a:rPr lang="en-US" dirty="0"/>
              <a:t>Focus is on required </a:t>
            </a:r>
            <a:r>
              <a:rPr lang="en-US" b="1" i="1" dirty="0">
                <a:solidFill>
                  <a:srgbClr val="FF0000"/>
                </a:solidFill>
              </a:rPr>
              <a:t>linguistic functions </a:t>
            </a:r>
            <a:r>
              <a:rPr lang="en-US" dirty="0"/>
              <a:t>(e.g., simple conversations, narrations, descriptions, reporting current events, supporting opinions, etc.) in </a:t>
            </a:r>
            <a:r>
              <a:rPr lang="en-US" b="1" dirty="0">
                <a:solidFill>
                  <a:srgbClr val="FF0000"/>
                </a:solidFill>
              </a:rPr>
              <a:t>general content domains.</a:t>
            </a:r>
          </a:p>
          <a:p>
            <a:r>
              <a:rPr lang="en-US" dirty="0">
                <a:solidFill>
                  <a:srgbClr val="FF0000"/>
                </a:solidFill>
              </a:rPr>
              <a:t>The OPI+ takes that framework of linguistic functions</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D9DD43BA-AC58-40BA-A055-BA209863DCAB}" type="slidenum">
              <a:rPr lang="en-US" smtClean="0"/>
              <a:t>25</a:t>
            </a:fld>
            <a:endParaRPr lang="en-US" dirty="0"/>
          </a:p>
        </p:txBody>
      </p:sp>
    </p:spTree>
    <p:extLst>
      <p:ext uri="{BB962C8B-B14F-4D97-AF65-F5344CB8AC3E}">
        <p14:creationId xmlns:p14="http://schemas.microsoft.com/office/powerpoint/2010/main" val="128325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both the curriculum and the assessments are derived from the same needs analysis.  With the linguistic function being the foundation upon which the context(s) is/are laid.</a:t>
            </a:r>
          </a:p>
        </p:txBody>
      </p:sp>
      <p:sp>
        <p:nvSpPr>
          <p:cNvPr id="4" name="Slide Number Placeholder 3"/>
          <p:cNvSpPr>
            <a:spLocks noGrp="1"/>
          </p:cNvSpPr>
          <p:nvPr>
            <p:ph type="sldNum" sz="quarter" idx="10"/>
          </p:nvPr>
        </p:nvSpPr>
        <p:spPr/>
        <p:txBody>
          <a:bodyPr/>
          <a:lstStyle/>
          <a:p>
            <a:fld id="{D9DD43BA-AC58-40BA-A055-BA209863DCAB}" type="slidenum">
              <a:rPr lang="en-US" smtClean="0"/>
              <a:t>26</a:t>
            </a:fld>
            <a:endParaRPr lang="en-US" dirty="0"/>
          </a:p>
        </p:txBody>
      </p:sp>
    </p:spTree>
    <p:extLst>
      <p:ext uri="{BB962C8B-B14F-4D97-AF65-F5344CB8AC3E}">
        <p14:creationId xmlns:p14="http://schemas.microsoft.com/office/powerpoint/2010/main" val="1244862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USSOCOM commissioned a study to find SOF-general tasks</a:t>
            </a:r>
          </a:p>
          <a:p>
            <a:pPr lvl="1"/>
            <a:r>
              <a:rPr lang="en-US" dirty="0"/>
              <a:t>50% of tasks were found to overlap (minus AFSOC)</a:t>
            </a:r>
          </a:p>
          <a:p>
            <a:pPr lvl="1"/>
            <a:r>
              <a:rPr lang="en-US" dirty="0"/>
              <a:t>27% of tasks were found to overlap across ALL components</a:t>
            </a:r>
          </a:p>
          <a:p>
            <a:r>
              <a:rPr lang="en-US" dirty="0"/>
              <a:t>Tasks were rated using the ILR scale</a:t>
            </a:r>
          </a:p>
          <a:p>
            <a:r>
              <a:rPr lang="en-US" dirty="0"/>
              <a:t>SOF Common Mission Core Competencies identified</a:t>
            </a:r>
          </a:p>
        </p:txBody>
      </p:sp>
      <p:sp>
        <p:nvSpPr>
          <p:cNvPr id="4" name="Slide Number Placeholder 3"/>
          <p:cNvSpPr>
            <a:spLocks noGrp="1"/>
          </p:cNvSpPr>
          <p:nvPr>
            <p:ph type="sldNum" sz="quarter" idx="10"/>
          </p:nvPr>
        </p:nvSpPr>
        <p:spPr/>
        <p:txBody>
          <a:bodyPr/>
          <a:lstStyle/>
          <a:p>
            <a:fld id="{D9DD43BA-AC58-40BA-A055-BA209863DCAB}" type="slidenum">
              <a:rPr lang="en-US" smtClean="0"/>
              <a:t>27</a:t>
            </a:fld>
            <a:endParaRPr lang="en-US" dirty="0"/>
          </a:p>
        </p:txBody>
      </p:sp>
    </p:spTree>
    <p:extLst>
      <p:ext uri="{BB962C8B-B14F-4D97-AF65-F5344CB8AC3E}">
        <p14:creationId xmlns:p14="http://schemas.microsoft.com/office/powerpoint/2010/main" val="2010406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SOF Tasks such as these, the testlets were formed and inserted into the OPI+ framework</a:t>
            </a:r>
          </a:p>
        </p:txBody>
      </p:sp>
      <p:sp>
        <p:nvSpPr>
          <p:cNvPr id="4" name="Slide Number Placeholder 3"/>
          <p:cNvSpPr>
            <a:spLocks noGrp="1"/>
          </p:cNvSpPr>
          <p:nvPr>
            <p:ph type="sldNum" sz="quarter" idx="10"/>
          </p:nvPr>
        </p:nvSpPr>
        <p:spPr/>
        <p:txBody>
          <a:bodyPr/>
          <a:lstStyle/>
          <a:p>
            <a:fld id="{D9DD43BA-AC58-40BA-A055-BA209863DCAB}" type="slidenum">
              <a:rPr lang="en-US" smtClean="0"/>
              <a:t>28</a:t>
            </a:fld>
            <a:endParaRPr lang="en-US" dirty="0"/>
          </a:p>
        </p:txBody>
      </p:sp>
    </p:spTree>
    <p:extLst>
      <p:ext uri="{BB962C8B-B14F-4D97-AF65-F5344CB8AC3E}">
        <p14:creationId xmlns:p14="http://schemas.microsoft.com/office/powerpoint/2010/main" val="567466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29</a:t>
            </a:fld>
            <a:endParaRPr lang="en-US" dirty="0"/>
          </a:p>
        </p:txBody>
      </p:sp>
    </p:spTree>
    <p:extLst>
      <p:ext uri="{BB962C8B-B14F-4D97-AF65-F5344CB8AC3E}">
        <p14:creationId xmlns:p14="http://schemas.microsoft.com/office/powerpoint/2010/main" val="27875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is as follows…We will cover a bit of background to give context to the design and development of our task-based language curriculum, how and where the assessment piece comes in, and finally how they came to be aligned giving us a complete curricular and programmatic package.</a:t>
            </a:r>
          </a:p>
        </p:txBody>
      </p:sp>
      <p:sp>
        <p:nvSpPr>
          <p:cNvPr id="4" name="Slide Number Placeholder 3"/>
          <p:cNvSpPr>
            <a:spLocks noGrp="1"/>
          </p:cNvSpPr>
          <p:nvPr>
            <p:ph type="sldNum" sz="quarter" idx="10"/>
          </p:nvPr>
        </p:nvSpPr>
        <p:spPr/>
        <p:txBody>
          <a:bodyPr/>
          <a:lstStyle/>
          <a:p>
            <a:fld id="{D9DD43BA-AC58-40BA-A055-BA209863DCAB}" type="slidenum">
              <a:rPr lang="en-US" smtClean="0"/>
              <a:t>3</a:t>
            </a:fld>
            <a:endParaRPr lang="en-US" dirty="0"/>
          </a:p>
        </p:txBody>
      </p:sp>
    </p:spTree>
    <p:extLst>
      <p:ext uri="{BB962C8B-B14F-4D97-AF65-F5344CB8AC3E}">
        <p14:creationId xmlns:p14="http://schemas.microsoft.com/office/powerpoint/2010/main" val="35695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 the curriculum and approach—full circle as a capstone assessment</a:t>
            </a:r>
          </a:p>
        </p:txBody>
      </p:sp>
      <p:sp>
        <p:nvSpPr>
          <p:cNvPr id="4" name="Slide Number Placeholder 3"/>
          <p:cNvSpPr>
            <a:spLocks noGrp="1"/>
          </p:cNvSpPr>
          <p:nvPr>
            <p:ph type="sldNum" sz="quarter" idx="10"/>
          </p:nvPr>
        </p:nvSpPr>
        <p:spPr/>
        <p:txBody>
          <a:bodyPr/>
          <a:lstStyle/>
          <a:p>
            <a:fld id="{1E67F792-30E4-234C-B412-20DF872AF6E2}" type="slidenum">
              <a:rPr lang="de-DE" smtClean="0"/>
              <a:t>30</a:t>
            </a:fld>
            <a:endParaRPr lang="de-DE"/>
          </a:p>
        </p:txBody>
      </p:sp>
    </p:spTree>
    <p:extLst>
      <p:ext uri="{BB962C8B-B14F-4D97-AF65-F5344CB8AC3E}">
        <p14:creationId xmlns:p14="http://schemas.microsoft.com/office/powerpoint/2010/main" val="166920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Have four claims to be supported or refuted by Bachman &amp; Palmer’s Assessment Use Argument (similar to Mislevy).</a:t>
            </a:r>
          </a:p>
          <a:p>
            <a:pPr defTabSz="931774">
              <a:defRPr/>
            </a:pPr>
            <a:endParaRPr lang="en-US" dirty="0"/>
          </a:p>
          <a:p>
            <a:pPr defTabSz="931774">
              <a:defRPr/>
            </a:pPr>
            <a:r>
              <a:rPr lang="en-US" dirty="0"/>
              <a:t>In a nutshell, the research question would be: What evidence is there that OPI+ test results are a valid source of information about test takers’ oral proficiency?</a:t>
            </a:r>
          </a:p>
          <a:p>
            <a:pPr defTabSz="931774">
              <a:defRPr/>
            </a:pPr>
            <a:endParaRPr lang="en-US" dirty="0"/>
          </a:p>
          <a:p>
            <a:pPr defTabSz="931774">
              <a:defRPr/>
            </a:pPr>
            <a:r>
              <a:rPr lang="en-US" dirty="0"/>
              <a:t>In order to prove the claims, we conducted two studies using ACTFL/LTI trained rater and SOF personnel in QB and AD.</a:t>
            </a:r>
          </a:p>
        </p:txBody>
      </p:sp>
      <p:sp>
        <p:nvSpPr>
          <p:cNvPr id="4" name="Slide Number Placeholder 3"/>
          <p:cNvSpPr>
            <a:spLocks noGrp="1"/>
          </p:cNvSpPr>
          <p:nvPr>
            <p:ph type="sldNum" sz="quarter" idx="10"/>
          </p:nvPr>
        </p:nvSpPr>
        <p:spPr/>
        <p:txBody>
          <a:bodyPr/>
          <a:lstStyle/>
          <a:p>
            <a:fld id="{1E67F792-30E4-234C-B412-20DF872AF6E2}" type="slidenum">
              <a:rPr lang="de-DE" smtClean="0"/>
              <a:t>31</a:t>
            </a:fld>
            <a:endParaRPr lang="de-DE"/>
          </a:p>
        </p:txBody>
      </p:sp>
    </p:spTree>
    <p:extLst>
      <p:ext uri="{BB962C8B-B14F-4D97-AF65-F5344CB8AC3E}">
        <p14:creationId xmlns:p14="http://schemas.microsoft.com/office/powerpoint/2010/main" val="2936789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first study asked what may be considered more traditional questions.</a:t>
            </a:r>
          </a:p>
        </p:txBody>
      </p:sp>
      <p:sp>
        <p:nvSpPr>
          <p:cNvPr id="4" name="Slide Number Placeholder 3"/>
          <p:cNvSpPr>
            <a:spLocks noGrp="1"/>
          </p:cNvSpPr>
          <p:nvPr>
            <p:ph type="sldNum" sz="quarter" idx="10"/>
          </p:nvPr>
        </p:nvSpPr>
        <p:spPr/>
        <p:txBody>
          <a:bodyPr/>
          <a:lstStyle/>
          <a:p>
            <a:fld id="{1E67F792-30E4-234C-B412-20DF872AF6E2}" type="slidenum">
              <a:rPr lang="de-DE" smtClean="0"/>
              <a:t>32</a:t>
            </a:fld>
            <a:endParaRPr lang="de-DE"/>
          </a:p>
        </p:txBody>
      </p:sp>
    </p:spTree>
    <p:extLst>
      <p:ext uri="{BB962C8B-B14F-4D97-AF65-F5344CB8AC3E}">
        <p14:creationId xmlns:p14="http://schemas.microsoft.com/office/powerpoint/2010/main" val="487314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Second study, was a benchmarking study asking the really important questions.  Take a moment to read and tease out the meaning and significance…</a:t>
            </a:r>
          </a:p>
        </p:txBody>
      </p:sp>
      <p:sp>
        <p:nvSpPr>
          <p:cNvPr id="4" name="Slide Number Placeholder 3"/>
          <p:cNvSpPr>
            <a:spLocks noGrp="1"/>
          </p:cNvSpPr>
          <p:nvPr>
            <p:ph type="sldNum" sz="quarter" idx="10"/>
          </p:nvPr>
        </p:nvSpPr>
        <p:spPr/>
        <p:txBody>
          <a:bodyPr/>
          <a:lstStyle/>
          <a:p>
            <a:fld id="{1E67F792-30E4-234C-B412-20DF872AF6E2}" type="slidenum">
              <a:rPr lang="de-DE" smtClean="0"/>
              <a:t>33</a:t>
            </a:fld>
            <a:endParaRPr lang="de-DE"/>
          </a:p>
        </p:txBody>
      </p:sp>
    </p:spTree>
    <p:extLst>
      <p:ext uri="{BB962C8B-B14F-4D97-AF65-F5344CB8AC3E}">
        <p14:creationId xmlns:p14="http://schemas.microsoft.com/office/powerpoint/2010/main" val="2485774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34</a:t>
            </a:fld>
            <a:endParaRPr lang="en-US" dirty="0"/>
          </a:p>
        </p:txBody>
      </p:sp>
    </p:spTree>
    <p:extLst>
      <p:ext uri="{BB962C8B-B14F-4D97-AF65-F5344CB8AC3E}">
        <p14:creationId xmlns:p14="http://schemas.microsoft.com/office/powerpoint/2010/main" val="2066594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Inter-rater reliability asks: Would multiple raters come to the same rating for the same student?</a:t>
            </a:r>
          </a:p>
          <a:p>
            <a:pPr defTabSz="931774">
              <a:defRPr/>
            </a:pPr>
            <a:endParaRPr lang="en-US" dirty="0"/>
          </a:p>
          <a:p>
            <a:pPr defTabSz="931774">
              <a:defRPr/>
            </a:pPr>
            <a:r>
              <a:rPr lang="en-US" dirty="0"/>
              <a:t>In the Arabic test sample (</a:t>
            </a:r>
            <a:r>
              <a:rPr lang="en-US" i="1" dirty="0"/>
              <a:t>n</a:t>
            </a:r>
            <a:r>
              <a:rPr lang="en-US" dirty="0"/>
              <a:t> = 30), there is a very substantial relationship between the original NSW OPI+ ratings and the ratings of the TLEs. In 66.6% of the cases, there was an exact agreement between the two ratings, and in 100% of the cases, there was agreement within one sublevel. As can be deducted from the distribution of rating, the TLEs tended to rate the interviews more severely than the original NSW OPI+ Testers. The close relationship between the original NSW OPI+ ratings and the TLEs’ ratings is corroborated by the correlation measures in the table below.</a:t>
            </a:r>
          </a:p>
          <a:p>
            <a:endParaRPr lang="en-US" dirty="0"/>
          </a:p>
          <a:p>
            <a:r>
              <a:rPr lang="en-US" dirty="0"/>
              <a:t>There is a close relationship between the original NSW OPI+ ratings and the TLEs’ OPI+ ratings as can be deduced from the Spearman’s rho correlation coefficients. For both Arabic TLEs, these values are high. When bindings (which occur due to the ordinal character of the rating scale) are ignored, the association between the two ratings is even higher. This issue is expressed by the Goodman Kruskal’s gamma values. </a:t>
            </a:r>
          </a:p>
          <a:p>
            <a:endParaRPr lang="en-US" dirty="0"/>
          </a:p>
          <a:p>
            <a:r>
              <a:rPr lang="en-US" dirty="0"/>
              <a:t>As for the Spanish test sample of Study I (</a:t>
            </a:r>
            <a:r>
              <a:rPr lang="en-US" i="1" dirty="0"/>
              <a:t>n</a:t>
            </a:r>
            <a:r>
              <a:rPr lang="en-US" dirty="0"/>
              <a:t> = 30), a similar cross-tabulation of original NSW OPI+ ratings and the two TLEs’ OPI+ ratings was computed. Unlike the Arabic test sample, the Spanish test sample covered a broader range of ILR levels.</a:t>
            </a:r>
          </a:p>
          <a:p>
            <a:endParaRPr lang="en-US" dirty="0"/>
          </a:p>
          <a:p>
            <a:pPr defTabSz="931774">
              <a:defRPr/>
            </a:pPr>
            <a:r>
              <a:rPr lang="en-US" dirty="0"/>
              <a:t>In the Spanish test sample (</a:t>
            </a:r>
            <a:r>
              <a:rPr lang="en-US" i="1" dirty="0"/>
              <a:t>n</a:t>
            </a:r>
            <a:r>
              <a:rPr lang="en-US" dirty="0"/>
              <a:t> = 30), there is a very substantial relationship between the original NSW OPI+ ratings and the ratings of the TLEs. In 81.2% of the cases, the exact agreement between the two ratings is even higher than in the Arabic test sample. Again, agreement within one sublevel exists in 100% of the cases. As could also be observed in the Arabic test sample, the TLEs tend to rate the interviews more severely than the original NSW OPI+ Testers. The high agreement between the ratings in the Spanish test sample is mirrored by the correlation measures in the table below. </a:t>
            </a:r>
          </a:p>
          <a:p>
            <a:endParaRPr lang="en-US" dirty="0"/>
          </a:p>
          <a:p>
            <a:r>
              <a:rPr lang="en-US" dirty="0"/>
              <a:t>The Spearman’s rho correlation coefficients in the table indicate a very close relationship between the original NSW OPI+ ratings and the TLEs’ OPI+ ratings. The Goodman Kruskal’s gamma values which correct the correlation for bindings are very high, pointing to an almost perfect association of the two ratings. For both Spanish raters, the correlation measures are comparably high.</a:t>
            </a:r>
          </a:p>
        </p:txBody>
      </p:sp>
      <p:sp>
        <p:nvSpPr>
          <p:cNvPr id="4" name="Slide Number Placeholder 3"/>
          <p:cNvSpPr>
            <a:spLocks noGrp="1"/>
          </p:cNvSpPr>
          <p:nvPr>
            <p:ph type="sldNum" sz="quarter" idx="10"/>
          </p:nvPr>
        </p:nvSpPr>
        <p:spPr/>
        <p:txBody>
          <a:bodyPr/>
          <a:lstStyle/>
          <a:p>
            <a:fld id="{1E67F792-30E4-234C-B412-20DF872AF6E2}" type="slidenum">
              <a:rPr lang="de-DE" smtClean="0"/>
              <a:t>35</a:t>
            </a:fld>
            <a:endParaRPr lang="de-DE"/>
          </a:p>
        </p:txBody>
      </p:sp>
    </p:spTree>
    <p:extLst>
      <p:ext uri="{BB962C8B-B14F-4D97-AF65-F5344CB8AC3E}">
        <p14:creationId xmlns:p14="http://schemas.microsoft.com/office/powerpoint/2010/main" val="1981808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Test reliability asks: Does the test consistently provide sufficient evidence for rating speaking and listening across levels?</a:t>
            </a:r>
          </a:p>
          <a:p>
            <a:pPr defTabSz="931774">
              <a:defRPr/>
            </a:pPr>
            <a:endParaRPr lang="en-US" dirty="0"/>
          </a:p>
          <a:p>
            <a:pPr defTabSz="931774">
              <a:defRPr/>
            </a:pPr>
            <a:r>
              <a:rPr lang="en-US" dirty="0"/>
              <a:t>Ease of making the right decisions at all decision points (selecting levels) and of providing sufficient evidence for rating speaking and listening</a:t>
            </a:r>
          </a:p>
          <a:p>
            <a:pPr defTabSz="931774">
              <a:defRPr/>
            </a:pPr>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36</a:t>
            </a:fld>
            <a:endParaRPr lang="de-DE"/>
          </a:p>
        </p:txBody>
      </p:sp>
    </p:spTree>
    <p:extLst>
      <p:ext uri="{BB962C8B-B14F-4D97-AF65-F5344CB8AC3E}">
        <p14:creationId xmlns:p14="http://schemas.microsoft.com/office/powerpoint/2010/main" val="272851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Construct validity deals with the all important: Does the test measure what it claims to measure?</a:t>
            </a:r>
          </a:p>
        </p:txBody>
      </p:sp>
      <p:sp>
        <p:nvSpPr>
          <p:cNvPr id="4" name="Slide Number Placeholder 3"/>
          <p:cNvSpPr>
            <a:spLocks noGrp="1"/>
          </p:cNvSpPr>
          <p:nvPr>
            <p:ph type="sldNum" sz="quarter" idx="10"/>
          </p:nvPr>
        </p:nvSpPr>
        <p:spPr/>
        <p:txBody>
          <a:bodyPr/>
          <a:lstStyle/>
          <a:p>
            <a:fld id="{1E67F792-30E4-234C-B412-20DF872AF6E2}" type="slidenum">
              <a:rPr lang="de-DE" smtClean="0"/>
              <a:t>37</a:t>
            </a:fld>
            <a:endParaRPr lang="de-DE"/>
          </a:p>
        </p:txBody>
      </p:sp>
    </p:spTree>
    <p:extLst>
      <p:ext uri="{BB962C8B-B14F-4D97-AF65-F5344CB8AC3E}">
        <p14:creationId xmlns:p14="http://schemas.microsoft.com/office/powerpoint/2010/main" val="2616206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One matrix item asked the TLEs to indicate whether they considered the OPI+ assessment records as being meaningful indicators of the test taker’s general oral proficiency. Agreement between the TLEs was 94.6% (</a:t>
            </a:r>
            <a:r>
              <a:rPr lang="en-US" i="1" dirty="0"/>
              <a:t>n</a:t>
            </a:r>
            <a:r>
              <a:rPr lang="en-US" dirty="0"/>
              <a:t> = 157). Moreover, one TLE responded to the question “Can we draw the inferences about real life we want” in Focus Group III: “I think we can, because it’s long enough, and it’s varied enough even at this point” (Focus Group III, 37:35).</a:t>
            </a:r>
          </a:p>
          <a:p>
            <a:pPr defTabSz="931774">
              <a:defRPr/>
            </a:pPr>
            <a:endParaRPr lang="en-US" dirty="0"/>
          </a:p>
          <a:p>
            <a:pPr defTabSz="931774">
              <a:defRPr/>
            </a:pPr>
            <a:r>
              <a:rPr lang="en-US" dirty="0"/>
              <a:t>Construct validit from raters’ perspective.</a:t>
            </a:r>
          </a:p>
        </p:txBody>
      </p:sp>
      <p:sp>
        <p:nvSpPr>
          <p:cNvPr id="4" name="Slide Number Placeholder 3"/>
          <p:cNvSpPr>
            <a:spLocks noGrp="1"/>
          </p:cNvSpPr>
          <p:nvPr>
            <p:ph type="sldNum" sz="quarter" idx="10"/>
          </p:nvPr>
        </p:nvSpPr>
        <p:spPr/>
        <p:txBody>
          <a:bodyPr/>
          <a:lstStyle/>
          <a:p>
            <a:fld id="{1E67F792-30E4-234C-B412-20DF872AF6E2}" type="slidenum">
              <a:rPr lang="de-DE" smtClean="0"/>
              <a:t>38</a:t>
            </a:fld>
            <a:endParaRPr lang="de-DE"/>
          </a:p>
        </p:txBody>
      </p:sp>
    </p:spTree>
    <p:extLst>
      <p:ext uri="{BB962C8B-B14F-4D97-AF65-F5344CB8AC3E}">
        <p14:creationId xmlns:p14="http://schemas.microsoft.com/office/powerpoint/2010/main" val="1971932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validity can be very important when it comes to accepting ratings and validity by the non-specialist.  It asks: Does the test appear to test items of importance to stakeholders?</a:t>
            </a:r>
          </a:p>
          <a:p>
            <a:endParaRPr lang="en-US" dirty="0"/>
          </a:p>
          <a:p>
            <a:r>
              <a:rPr lang="en-US" dirty="0"/>
              <a:t>Face validity from student</a:t>
            </a:r>
            <a:r>
              <a:rPr lang="en-US" baseline="0" dirty="0"/>
              <a:t> perspective.</a:t>
            </a:r>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39</a:t>
            </a:fld>
            <a:endParaRPr lang="de-DE"/>
          </a:p>
        </p:txBody>
      </p:sp>
    </p:spTree>
    <p:extLst>
      <p:ext uri="{BB962C8B-B14F-4D97-AF65-F5344CB8AC3E}">
        <p14:creationId xmlns:p14="http://schemas.microsoft.com/office/powerpoint/2010/main" val="230769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4</a:t>
            </a:fld>
            <a:endParaRPr lang="en-US" dirty="0"/>
          </a:p>
        </p:txBody>
      </p:sp>
    </p:spTree>
    <p:extLst>
      <p:ext uri="{BB962C8B-B14F-4D97-AF65-F5344CB8AC3E}">
        <p14:creationId xmlns:p14="http://schemas.microsoft.com/office/powerpoint/2010/main" val="1400744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validity from student</a:t>
            </a:r>
            <a:r>
              <a:rPr lang="en-US" baseline="0" dirty="0"/>
              <a:t> perspective.</a:t>
            </a:r>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40</a:t>
            </a:fld>
            <a:endParaRPr lang="de-DE"/>
          </a:p>
        </p:txBody>
      </p:sp>
    </p:spTree>
    <p:extLst>
      <p:ext uri="{BB962C8B-B14F-4D97-AF65-F5344CB8AC3E}">
        <p14:creationId xmlns:p14="http://schemas.microsoft.com/office/powerpoint/2010/main" val="1216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Warrant of Beneficence</a:t>
            </a:r>
          </a:p>
        </p:txBody>
      </p:sp>
      <p:sp>
        <p:nvSpPr>
          <p:cNvPr id="4" name="Slide Number Placeholder 3"/>
          <p:cNvSpPr>
            <a:spLocks noGrp="1"/>
          </p:cNvSpPr>
          <p:nvPr>
            <p:ph type="sldNum" sz="quarter" idx="10"/>
          </p:nvPr>
        </p:nvSpPr>
        <p:spPr/>
        <p:txBody>
          <a:bodyPr/>
          <a:lstStyle/>
          <a:p>
            <a:fld id="{1E67F792-30E4-234C-B412-20DF872AF6E2}" type="slidenum">
              <a:rPr lang="de-DE" smtClean="0"/>
              <a:t>41</a:t>
            </a:fld>
            <a:endParaRPr lang="de-DE"/>
          </a:p>
        </p:txBody>
      </p:sp>
    </p:spTree>
    <p:extLst>
      <p:ext uri="{BB962C8B-B14F-4D97-AF65-F5344CB8AC3E}">
        <p14:creationId xmlns:p14="http://schemas.microsoft.com/office/powerpoint/2010/main" val="1988469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Warrant of Beneficence</a:t>
            </a:r>
          </a:p>
        </p:txBody>
      </p:sp>
      <p:sp>
        <p:nvSpPr>
          <p:cNvPr id="4" name="Slide Number Placeholder 3"/>
          <p:cNvSpPr>
            <a:spLocks noGrp="1"/>
          </p:cNvSpPr>
          <p:nvPr>
            <p:ph type="sldNum" sz="quarter" idx="10"/>
          </p:nvPr>
        </p:nvSpPr>
        <p:spPr/>
        <p:txBody>
          <a:bodyPr/>
          <a:lstStyle/>
          <a:p>
            <a:fld id="{1E67F792-30E4-234C-B412-20DF872AF6E2}" type="slidenum">
              <a:rPr lang="de-DE" smtClean="0"/>
              <a:t>42</a:t>
            </a:fld>
            <a:endParaRPr lang="de-DE"/>
          </a:p>
        </p:txBody>
      </p:sp>
    </p:spTree>
    <p:extLst>
      <p:ext uri="{BB962C8B-B14F-4D97-AF65-F5344CB8AC3E}">
        <p14:creationId xmlns:p14="http://schemas.microsoft.com/office/powerpoint/2010/main" val="96646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43</a:t>
            </a:fld>
            <a:endParaRPr lang="de-DE"/>
          </a:p>
        </p:txBody>
      </p:sp>
    </p:spTree>
    <p:extLst>
      <p:ext uri="{BB962C8B-B14F-4D97-AF65-F5344CB8AC3E}">
        <p14:creationId xmlns:p14="http://schemas.microsoft.com/office/powerpoint/2010/main" val="1028016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44</a:t>
            </a:fld>
            <a:endParaRPr lang="de-DE"/>
          </a:p>
        </p:txBody>
      </p:sp>
    </p:spTree>
    <p:extLst>
      <p:ext uri="{BB962C8B-B14F-4D97-AF65-F5344CB8AC3E}">
        <p14:creationId xmlns:p14="http://schemas.microsoft.com/office/powerpoint/2010/main" val="237016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7F792-30E4-234C-B412-20DF872AF6E2}" type="slidenum">
              <a:rPr lang="de-DE" smtClean="0"/>
              <a:t>45</a:t>
            </a:fld>
            <a:endParaRPr lang="de-DE"/>
          </a:p>
        </p:txBody>
      </p:sp>
    </p:spTree>
    <p:extLst>
      <p:ext uri="{BB962C8B-B14F-4D97-AF65-F5344CB8AC3E}">
        <p14:creationId xmlns:p14="http://schemas.microsoft.com/office/powerpoint/2010/main" val="433023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TLE-Trained Language Experts (ACTFL</a:t>
            </a:r>
            <a:r>
              <a:rPr lang="en-US" baseline="0" dirty="0"/>
              <a:t> certified DoD OPI trained/experienced) add earlier</a:t>
            </a:r>
          </a:p>
          <a:p>
            <a:endParaRPr lang="en-US" baseline="0" dirty="0"/>
          </a:p>
          <a:p>
            <a:pPr defTabSz="931774">
              <a:defRPr/>
            </a:pPr>
            <a:r>
              <a:rPr lang="en-US" dirty="0"/>
              <a:t>This section investigates inter-rater agreement and reliability for the OPI+. For this purpose, final OPI+ ratings were compared to the ratings of the TLEs following NSW ACTFL OPI+ protocol. Two sources of evidence exist. In Study I, two Arabic TLEs and two Spanish TLEs re-rated 30 OPI+ interviews. Thus, rater agreement and correlation measures could be calculated for Arabic and Spanish as well as for the two languages combined. In Study II, eleven TLEs re-rated the same 15 Spanish OPI+ interviews. With these data, the rater agreement could be cross-tabulated for the Spanish test sample. Correlation measures could be computed for each of the eleven TLEs separately.</a:t>
            </a:r>
          </a:p>
          <a:p>
            <a:pPr defTabSz="931774">
              <a:defRPr/>
            </a:pPr>
            <a:endParaRPr lang="en-US" dirty="0"/>
          </a:p>
          <a:p>
            <a:pPr defTabSz="931774">
              <a:defRPr/>
            </a:pPr>
            <a:r>
              <a:rPr lang="en-US" dirty="0"/>
              <a:t>In Study I, the TLEs’ confidence in their ratings was very high. In 91.3% of the cases, the TLEs indicated that they were “very confident” in the speaking rating they had just provided. In 6.5% of the cases, the TLEs were “confident”. When combined, these two categories amount to an overall confidence of 97.8%. This is strong evidence for the quality of the TLEs’ ratings.</a:t>
            </a:r>
          </a:p>
        </p:txBody>
      </p:sp>
      <p:sp>
        <p:nvSpPr>
          <p:cNvPr id="4" name="Slide Number Placeholder 3"/>
          <p:cNvSpPr>
            <a:spLocks noGrp="1"/>
          </p:cNvSpPr>
          <p:nvPr>
            <p:ph type="sldNum" sz="quarter" idx="10"/>
          </p:nvPr>
        </p:nvSpPr>
        <p:spPr/>
        <p:txBody>
          <a:bodyPr/>
          <a:lstStyle/>
          <a:p>
            <a:fld id="{D9DD43BA-AC58-40BA-A055-BA209863DCAB}" type="slidenum">
              <a:rPr lang="en-US" smtClean="0"/>
              <a:t>46</a:t>
            </a:fld>
            <a:endParaRPr lang="en-US" dirty="0"/>
          </a:p>
        </p:txBody>
      </p:sp>
    </p:spTree>
    <p:extLst>
      <p:ext uri="{BB962C8B-B14F-4D97-AF65-F5344CB8AC3E}">
        <p14:creationId xmlns:p14="http://schemas.microsoft.com/office/powerpoint/2010/main" val="196480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Back in 2010, before we began any development or made any decisions, we conducted a Gap Analysis.  This analysis focuses on learning, capability, performance, and context to achieve organizational objectives and outcomes.</a:t>
            </a:r>
          </a:p>
          <a:p>
            <a:pPr defTabSz="931774">
              <a:defRPr/>
            </a:pPr>
            <a:endParaRPr lang="en-US" dirty="0"/>
          </a:p>
          <a:p>
            <a:pPr defTabSz="931774">
              <a:defRPr/>
            </a:pPr>
            <a:r>
              <a:rPr lang="en-US" dirty="0"/>
              <a:t>Are current capabilities aligned with mission requirements?</a:t>
            </a:r>
          </a:p>
          <a:p>
            <a:pPr defTabSz="931774">
              <a:defRPr/>
            </a:pPr>
            <a:endParaRPr lang="en-US" dirty="0"/>
          </a:p>
          <a:p>
            <a:pPr defTabSz="931774">
              <a:defRPr/>
            </a:pPr>
            <a:r>
              <a:rPr lang="en-US" dirty="0"/>
              <a:t>Is training the best solution to close the gap?</a:t>
            </a:r>
          </a:p>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5</a:t>
            </a:fld>
            <a:endParaRPr lang="en-US" dirty="0"/>
          </a:p>
        </p:txBody>
      </p:sp>
    </p:spTree>
    <p:extLst>
      <p:ext uri="{BB962C8B-B14F-4D97-AF65-F5344CB8AC3E}">
        <p14:creationId xmlns:p14="http://schemas.microsoft.com/office/powerpoint/2010/main" val="371320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6</a:t>
            </a:fld>
            <a:endParaRPr lang="en-US" dirty="0"/>
          </a:p>
        </p:txBody>
      </p:sp>
    </p:spTree>
    <p:extLst>
      <p:ext uri="{BB962C8B-B14F-4D97-AF65-F5344CB8AC3E}">
        <p14:creationId xmlns:p14="http://schemas.microsoft.com/office/powerpoint/2010/main" val="306656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7</a:t>
            </a:fld>
            <a:endParaRPr lang="en-US" dirty="0"/>
          </a:p>
        </p:txBody>
      </p:sp>
    </p:spTree>
    <p:extLst>
      <p:ext uri="{BB962C8B-B14F-4D97-AF65-F5344CB8AC3E}">
        <p14:creationId xmlns:p14="http://schemas.microsoft.com/office/powerpoint/2010/main" val="26706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our needs are put into statements, we get something like this…</a:t>
            </a:r>
          </a:p>
          <a:p>
            <a:pPr defTabSz="931774">
              <a:defRPr/>
            </a:pPr>
            <a:endParaRPr lang="en-US" dirty="0"/>
          </a:p>
          <a:p>
            <a:pPr defTabSz="931774">
              <a:defRPr/>
            </a:pPr>
            <a:r>
              <a:rPr lang="en-US" dirty="0"/>
              <a:t>While it is tempting to choose a one-size-fits-all existing general proficiency curriculum and potentially unaligned exam, stakeholders should evaluate if this will arm them with sufficient accurate information to make appropriate choices and also consider carefully the effects these choices will have on the learning process, the specificity of learning objectives, and significance of a final score or rating.</a:t>
            </a:r>
          </a:p>
          <a:p>
            <a:endParaRPr lang="en-US" dirty="0"/>
          </a:p>
        </p:txBody>
      </p:sp>
      <p:sp>
        <p:nvSpPr>
          <p:cNvPr id="4" name="Slide Number Placeholder 3"/>
          <p:cNvSpPr>
            <a:spLocks noGrp="1"/>
          </p:cNvSpPr>
          <p:nvPr>
            <p:ph type="sldNum" sz="quarter" idx="10"/>
          </p:nvPr>
        </p:nvSpPr>
        <p:spPr/>
        <p:txBody>
          <a:bodyPr/>
          <a:lstStyle/>
          <a:p>
            <a:fld id="{D9DD43BA-AC58-40BA-A055-BA209863DCAB}" type="slidenum">
              <a:rPr lang="en-US" smtClean="0"/>
              <a:t>8</a:t>
            </a:fld>
            <a:endParaRPr lang="en-US" dirty="0"/>
          </a:p>
        </p:txBody>
      </p:sp>
    </p:spTree>
    <p:extLst>
      <p:ext uri="{BB962C8B-B14F-4D97-AF65-F5344CB8AC3E}">
        <p14:creationId xmlns:p14="http://schemas.microsoft.com/office/powerpoint/2010/main" val="366276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we are only just coming to the curriculum design slide.  The gap analysis and identification of training and assessment needs came first as a separate and distinct phase.  We wanted to carry as few assumptions forward as possible.  We did this deliberately and systematically to avoid a common mistake of assuming what and where the gaps lie.</a:t>
            </a:r>
          </a:p>
        </p:txBody>
      </p:sp>
      <p:sp>
        <p:nvSpPr>
          <p:cNvPr id="4" name="Slide Number Placeholder 3"/>
          <p:cNvSpPr>
            <a:spLocks noGrp="1"/>
          </p:cNvSpPr>
          <p:nvPr>
            <p:ph type="sldNum" sz="quarter" idx="10"/>
          </p:nvPr>
        </p:nvSpPr>
        <p:spPr/>
        <p:txBody>
          <a:bodyPr/>
          <a:lstStyle/>
          <a:p>
            <a:fld id="{D9DD43BA-AC58-40BA-A055-BA209863DCAB}" type="slidenum">
              <a:rPr lang="en-US" smtClean="0"/>
              <a:t>9</a:t>
            </a:fld>
            <a:endParaRPr lang="en-US" dirty="0"/>
          </a:p>
        </p:txBody>
      </p:sp>
    </p:spTree>
    <p:extLst>
      <p:ext uri="{BB962C8B-B14F-4D97-AF65-F5344CB8AC3E}">
        <p14:creationId xmlns:p14="http://schemas.microsoft.com/office/powerpoint/2010/main" val="329883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8/21/2019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8/21/2019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8/21/2019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4E37-AC68-4259-90AD-9FF48C7693E4}"/>
              </a:ext>
            </a:extLst>
          </p:cNvPr>
          <p:cNvSpPr>
            <a:spLocks noGrp="1"/>
          </p:cNvSpPr>
          <p:nvPr>
            <p:ph type="title"/>
          </p:nvPr>
        </p:nvSpPr>
        <p:spPr/>
        <p:txBody>
          <a:bodyPr/>
          <a:lstStyle/>
          <a:p>
            <a:r>
              <a:rPr lang="en-US" dirty="0"/>
              <a:t>Clayton Leishman, Academic Program Manager</a:t>
            </a:r>
          </a:p>
        </p:txBody>
      </p:sp>
      <p:sp>
        <p:nvSpPr>
          <p:cNvPr id="4" name="Text Placeholder 3">
            <a:extLst>
              <a:ext uri="{FF2B5EF4-FFF2-40B4-BE49-F238E27FC236}">
                <a16:creationId xmlns:a16="http://schemas.microsoft.com/office/drawing/2014/main" id="{5DFA9CAA-587C-4818-BCD1-41490FA8AD87}"/>
              </a:ext>
            </a:extLst>
          </p:cNvPr>
          <p:cNvSpPr>
            <a:spLocks noGrp="1"/>
          </p:cNvSpPr>
          <p:nvPr>
            <p:ph type="body" sz="half" idx="2"/>
          </p:nvPr>
        </p:nvSpPr>
        <p:spPr/>
        <p:txBody>
          <a:bodyPr/>
          <a:lstStyle/>
          <a:p>
            <a:r>
              <a:rPr lang="en-US" dirty="0"/>
              <a:t>Defense Language Institute English Language Center-DLIELC</a:t>
            </a:r>
          </a:p>
        </p:txBody>
      </p:sp>
      <p:pic>
        <p:nvPicPr>
          <p:cNvPr id="18" name="Picture 17">
            <a:extLst>
              <a:ext uri="{FF2B5EF4-FFF2-40B4-BE49-F238E27FC236}">
                <a16:creationId xmlns:a16="http://schemas.microsoft.com/office/drawing/2014/main" id="{688BC4E2-A5D6-4962-8AF3-FCCECFD416F4}"/>
              </a:ext>
            </a:extLst>
          </p:cNvPr>
          <p:cNvPicPr>
            <a:picLocks noChangeAspect="1"/>
          </p:cNvPicPr>
          <p:nvPr/>
        </p:nvPicPr>
        <p:blipFill>
          <a:blip r:embed="rId3"/>
          <a:stretch>
            <a:fillRect/>
          </a:stretch>
        </p:blipFill>
        <p:spPr>
          <a:xfrm>
            <a:off x="6115410" y="1590491"/>
            <a:ext cx="2743583" cy="2915057"/>
          </a:xfrm>
          <a:prstGeom prst="rect">
            <a:avLst/>
          </a:prstGeom>
        </p:spPr>
      </p:pic>
      <p:pic>
        <p:nvPicPr>
          <p:cNvPr id="20" name="Picture 19">
            <a:extLst>
              <a:ext uri="{FF2B5EF4-FFF2-40B4-BE49-F238E27FC236}">
                <a16:creationId xmlns:a16="http://schemas.microsoft.com/office/drawing/2014/main" id="{9B984EEA-EC77-4E99-BB73-F569A30D0DDC}"/>
              </a:ext>
            </a:extLst>
          </p:cNvPr>
          <p:cNvPicPr>
            <a:picLocks noChangeAspect="1"/>
          </p:cNvPicPr>
          <p:nvPr/>
        </p:nvPicPr>
        <p:blipFill>
          <a:blip r:embed="rId4"/>
          <a:stretch>
            <a:fillRect/>
          </a:stretch>
        </p:blipFill>
        <p:spPr>
          <a:xfrm>
            <a:off x="2502981" y="1438071"/>
            <a:ext cx="2705478" cy="3219899"/>
          </a:xfrm>
          <a:prstGeom prst="rect">
            <a:avLst/>
          </a:prstGeom>
        </p:spPr>
      </p:pic>
    </p:spTree>
    <p:extLst>
      <p:ext uri="{BB962C8B-B14F-4D97-AF65-F5344CB8AC3E}">
        <p14:creationId xmlns:p14="http://schemas.microsoft.com/office/powerpoint/2010/main" val="219061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A355C092-5441-4727-86E3-793E303CD805}"/>
              </a:ext>
            </a:extLst>
          </p:cNvPr>
          <p:cNvGraphicFramePr>
            <a:graphicFrameLocks/>
          </p:cNvGraphicFramePr>
          <p:nvPr>
            <p:extLst>
              <p:ext uri="{D42A27DB-BD31-4B8C-83A1-F6EECF244321}">
                <p14:modId xmlns:p14="http://schemas.microsoft.com/office/powerpoint/2010/main" val="2749654732"/>
              </p:ext>
            </p:extLst>
          </p:nvPr>
        </p:nvGraphicFramePr>
        <p:xfrm>
          <a:off x="2559072" y="627016"/>
          <a:ext cx="7060791" cy="563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57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00E3-3A64-4F5C-8127-F2647CBC7F19}"/>
              </a:ext>
            </a:extLst>
          </p:cNvPr>
          <p:cNvSpPr>
            <a:spLocks noGrp="1"/>
          </p:cNvSpPr>
          <p:nvPr>
            <p:ph type="title"/>
          </p:nvPr>
        </p:nvSpPr>
        <p:spPr/>
        <p:txBody>
          <a:bodyPr/>
          <a:lstStyle/>
          <a:p>
            <a:r>
              <a:rPr lang="en-US" dirty="0"/>
              <a:t>Curriculum Design</a:t>
            </a:r>
            <a:br>
              <a:rPr lang="en-US" dirty="0"/>
            </a:br>
            <a:r>
              <a:rPr lang="en-US" dirty="0"/>
              <a:t>ADDIE Model</a:t>
            </a:r>
          </a:p>
        </p:txBody>
      </p:sp>
      <p:graphicFrame>
        <p:nvGraphicFramePr>
          <p:cNvPr id="9" name="Content Placeholder 5">
            <a:extLst>
              <a:ext uri="{FF2B5EF4-FFF2-40B4-BE49-F238E27FC236}">
                <a16:creationId xmlns:a16="http://schemas.microsoft.com/office/drawing/2014/main" id="{45C33641-0843-448D-A1C3-9DBBF8BC1397}"/>
              </a:ext>
            </a:extLst>
          </p:cNvPr>
          <p:cNvGraphicFramePr>
            <a:graphicFrameLocks noGrp="1"/>
          </p:cNvGraphicFramePr>
          <p:nvPr>
            <p:ph sz="half" idx="2"/>
            <p:extLst>
              <p:ext uri="{D42A27DB-BD31-4B8C-83A1-F6EECF244321}">
                <p14:modId xmlns:p14="http://schemas.microsoft.com/office/powerpoint/2010/main" val="3636011701"/>
              </p:ext>
            </p:extLst>
          </p:nvPr>
        </p:nvGraphicFramePr>
        <p:xfrm>
          <a:off x="6126163" y="1828800"/>
          <a:ext cx="448151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a:extLst>
              <a:ext uri="{FF2B5EF4-FFF2-40B4-BE49-F238E27FC236}">
                <a16:creationId xmlns:a16="http://schemas.microsoft.com/office/drawing/2014/main" id="{6BB24F58-B944-4573-9174-5C3ABE20C5EE}"/>
              </a:ext>
            </a:extLst>
          </p:cNvPr>
          <p:cNvSpPr>
            <a:spLocks noGrp="1"/>
          </p:cNvSpPr>
          <p:nvPr>
            <p:ph sz="half" idx="1"/>
          </p:nvPr>
        </p:nvSpPr>
        <p:spPr/>
        <p:txBody>
          <a:bodyPr>
            <a:normAutofit lnSpcReduction="10000"/>
          </a:bodyPr>
          <a:lstStyle/>
          <a:p>
            <a:r>
              <a:rPr lang="en-US" sz="2400" dirty="0"/>
              <a:t>Five Phases</a:t>
            </a:r>
          </a:p>
          <a:p>
            <a:pPr lvl="1"/>
            <a:r>
              <a:rPr lang="en-US" sz="2400" dirty="0"/>
              <a:t>Analysis</a:t>
            </a:r>
          </a:p>
          <a:p>
            <a:pPr lvl="1"/>
            <a:r>
              <a:rPr lang="en-US" sz="2400" dirty="0"/>
              <a:t>Design</a:t>
            </a:r>
          </a:p>
          <a:p>
            <a:pPr lvl="1"/>
            <a:r>
              <a:rPr lang="en-US" sz="2400" dirty="0"/>
              <a:t>Develop</a:t>
            </a:r>
          </a:p>
          <a:p>
            <a:pPr lvl="1"/>
            <a:r>
              <a:rPr lang="en-US" sz="2400" dirty="0"/>
              <a:t>Implement</a:t>
            </a:r>
          </a:p>
          <a:p>
            <a:pPr lvl="1"/>
            <a:r>
              <a:rPr lang="en-US" sz="2400" dirty="0"/>
              <a:t>Evaluate</a:t>
            </a:r>
          </a:p>
          <a:p>
            <a:r>
              <a:rPr lang="en-US" sz="2400" dirty="0"/>
              <a:t>Variations</a:t>
            </a:r>
          </a:p>
          <a:p>
            <a:pPr lvl="1"/>
            <a:r>
              <a:rPr lang="en-US" sz="2400" dirty="0"/>
              <a:t>P-ADDIE-M</a:t>
            </a:r>
          </a:p>
          <a:p>
            <a:pPr lvl="1"/>
            <a:r>
              <a:rPr lang="en-US" sz="2400" dirty="0"/>
              <a:t>ADDIE-M</a:t>
            </a:r>
          </a:p>
          <a:p>
            <a:r>
              <a:rPr lang="en-US" sz="2400" dirty="0"/>
              <a:t>Rapid Prototyping</a:t>
            </a:r>
          </a:p>
          <a:p>
            <a:pPr lvl="1"/>
            <a:endParaRPr lang="en-US" dirty="0"/>
          </a:p>
        </p:txBody>
      </p:sp>
    </p:spTree>
    <p:extLst>
      <p:ext uri="{BB962C8B-B14F-4D97-AF65-F5344CB8AC3E}">
        <p14:creationId xmlns:p14="http://schemas.microsoft.com/office/powerpoint/2010/main" val="151164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86CAE8C7-A969-4FB0-B8D5-6DB8CC36EA65}"/>
              </a:ext>
            </a:extLst>
          </p:cNvPr>
          <p:cNvGraphicFramePr>
            <a:graphicFrameLocks/>
          </p:cNvGraphicFramePr>
          <p:nvPr>
            <p:extLst>
              <p:ext uri="{D42A27DB-BD31-4B8C-83A1-F6EECF244321}">
                <p14:modId xmlns:p14="http://schemas.microsoft.com/office/powerpoint/2010/main" val="1614834546"/>
              </p:ext>
            </p:extLst>
          </p:nvPr>
        </p:nvGraphicFramePr>
        <p:xfrm>
          <a:off x="2625631" y="542108"/>
          <a:ext cx="6942911" cy="575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10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00E3-3A64-4F5C-8127-F2647CBC7F19}"/>
              </a:ext>
            </a:extLst>
          </p:cNvPr>
          <p:cNvSpPr>
            <a:spLocks noGrp="1"/>
          </p:cNvSpPr>
          <p:nvPr>
            <p:ph type="title"/>
          </p:nvPr>
        </p:nvSpPr>
        <p:spPr/>
        <p:txBody>
          <a:bodyPr/>
          <a:lstStyle/>
          <a:p>
            <a:r>
              <a:rPr lang="en-US" dirty="0"/>
              <a:t>Curriculum Design</a:t>
            </a:r>
            <a:br>
              <a:rPr lang="en-US" dirty="0"/>
            </a:br>
            <a:r>
              <a:rPr lang="en-US" dirty="0"/>
              <a:t>Brown Model</a:t>
            </a:r>
          </a:p>
        </p:txBody>
      </p:sp>
      <p:graphicFrame>
        <p:nvGraphicFramePr>
          <p:cNvPr id="9" name="Content Placeholder 5">
            <a:extLst>
              <a:ext uri="{FF2B5EF4-FFF2-40B4-BE49-F238E27FC236}">
                <a16:creationId xmlns:a16="http://schemas.microsoft.com/office/drawing/2014/main" id="{45C33641-0843-448D-A1C3-9DBBF8BC1397}"/>
              </a:ext>
            </a:extLst>
          </p:cNvPr>
          <p:cNvGraphicFramePr>
            <a:graphicFrameLocks noGrp="1"/>
          </p:cNvGraphicFramePr>
          <p:nvPr>
            <p:ph sz="half" idx="2"/>
            <p:extLst>
              <p:ext uri="{D42A27DB-BD31-4B8C-83A1-F6EECF244321}">
                <p14:modId xmlns:p14="http://schemas.microsoft.com/office/powerpoint/2010/main" val="1029921643"/>
              </p:ext>
            </p:extLst>
          </p:nvPr>
        </p:nvGraphicFramePr>
        <p:xfrm>
          <a:off x="6126163" y="1828800"/>
          <a:ext cx="448151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a:extLst>
              <a:ext uri="{FF2B5EF4-FFF2-40B4-BE49-F238E27FC236}">
                <a16:creationId xmlns:a16="http://schemas.microsoft.com/office/drawing/2014/main" id="{6BB24F58-B944-4573-9174-5C3ABE20C5EE}"/>
              </a:ext>
            </a:extLst>
          </p:cNvPr>
          <p:cNvSpPr>
            <a:spLocks noGrp="1"/>
          </p:cNvSpPr>
          <p:nvPr>
            <p:ph sz="half" idx="1"/>
          </p:nvPr>
        </p:nvSpPr>
        <p:spPr/>
        <p:txBody>
          <a:bodyPr>
            <a:normAutofit lnSpcReduction="10000"/>
          </a:bodyPr>
          <a:lstStyle/>
          <a:p>
            <a:r>
              <a:rPr lang="en-US" sz="2400" dirty="0"/>
              <a:t>Eight Phases</a:t>
            </a:r>
          </a:p>
          <a:p>
            <a:pPr lvl="1"/>
            <a:r>
              <a:rPr lang="en-US" sz="2400" dirty="0"/>
              <a:t>Needs Analysis</a:t>
            </a:r>
          </a:p>
          <a:p>
            <a:pPr lvl="1"/>
            <a:r>
              <a:rPr lang="en-US" sz="2400" dirty="0"/>
              <a:t>Vision/Design</a:t>
            </a:r>
          </a:p>
          <a:p>
            <a:pPr lvl="1"/>
            <a:r>
              <a:rPr lang="en-US" sz="2400" dirty="0"/>
              <a:t>Outcomes/Objectives</a:t>
            </a:r>
          </a:p>
          <a:p>
            <a:pPr lvl="1"/>
            <a:r>
              <a:rPr lang="en-US" sz="2400" dirty="0"/>
              <a:t>Assessment</a:t>
            </a:r>
          </a:p>
          <a:p>
            <a:pPr lvl="1"/>
            <a:r>
              <a:rPr lang="en-US" sz="2400" dirty="0"/>
              <a:t>Methods</a:t>
            </a:r>
          </a:p>
          <a:p>
            <a:pPr lvl="1"/>
            <a:r>
              <a:rPr lang="en-US" sz="2400" dirty="0"/>
              <a:t>Materials</a:t>
            </a:r>
          </a:p>
          <a:p>
            <a:pPr lvl="1"/>
            <a:r>
              <a:rPr lang="en-US" sz="2400" dirty="0"/>
              <a:t>Policies</a:t>
            </a:r>
          </a:p>
          <a:p>
            <a:pPr lvl="1"/>
            <a:r>
              <a:rPr lang="en-US" sz="2400" dirty="0"/>
              <a:t>Evaluation</a:t>
            </a:r>
          </a:p>
          <a:p>
            <a:r>
              <a:rPr lang="en-US" sz="2400" dirty="0"/>
              <a:t>Rapid Prototyping</a:t>
            </a:r>
          </a:p>
          <a:p>
            <a:pPr lvl="1"/>
            <a:r>
              <a:rPr lang="en-US" sz="2200" dirty="0"/>
              <a:t>Stakeholder Buy-in</a:t>
            </a:r>
          </a:p>
        </p:txBody>
      </p:sp>
    </p:spTree>
    <p:extLst>
      <p:ext uri="{BB962C8B-B14F-4D97-AF65-F5344CB8AC3E}">
        <p14:creationId xmlns:p14="http://schemas.microsoft.com/office/powerpoint/2010/main" val="19966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42C-D2C0-439B-A1A9-35C5E965582B}"/>
              </a:ext>
            </a:extLst>
          </p:cNvPr>
          <p:cNvSpPr>
            <a:spLocks noGrp="1"/>
          </p:cNvSpPr>
          <p:nvPr>
            <p:ph type="title"/>
          </p:nvPr>
        </p:nvSpPr>
        <p:spPr/>
        <p:txBody>
          <a:bodyPr/>
          <a:lstStyle/>
          <a:p>
            <a:r>
              <a:rPr lang="en-US" dirty="0"/>
              <a:t>Curriculum Design</a:t>
            </a:r>
            <a:br>
              <a:rPr lang="en-US" b="1" dirty="0"/>
            </a:br>
            <a:r>
              <a:rPr lang="en-US" dirty="0"/>
              <a:t>Needs Analysis</a:t>
            </a:r>
          </a:p>
        </p:txBody>
      </p:sp>
      <p:sp>
        <p:nvSpPr>
          <p:cNvPr id="3" name="Content Placeholder 2">
            <a:extLst>
              <a:ext uri="{FF2B5EF4-FFF2-40B4-BE49-F238E27FC236}">
                <a16:creationId xmlns:a16="http://schemas.microsoft.com/office/drawing/2014/main" id="{6E62C290-994C-409F-9118-B60B9F8C5161}"/>
              </a:ext>
            </a:extLst>
          </p:cNvPr>
          <p:cNvSpPr>
            <a:spLocks noGrp="1"/>
          </p:cNvSpPr>
          <p:nvPr>
            <p:ph sz="half" idx="1"/>
          </p:nvPr>
        </p:nvSpPr>
        <p:spPr/>
        <p:txBody>
          <a:bodyPr/>
          <a:lstStyle/>
          <a:p>
            <a:pPr marL="0" indent="0">
              <a:buNone/>
            </a:pPr>
            <a:r>
              <a:rPr lang="en-US" sz="2400" dirty="0"/>
              <a:t>Three-Step Process:</a:t>
            </a:r>
          </a:p>
          <a:p>
            <a:r>
              <a:rPr lang="en-US" sz="2400" dirty="0"/>
              <a:t>Step 1-Identify Resources</a:t>
            </a:r>
          </a:p>
          <a:p>
            <a:endParaRPr lang="en-US" sz="2400" dirty="0"/>
          </a:p>
          <a:p>
            <a:r>
              <a:rPr lang="en-US" sz="2400" dirty="0"/>
              <a:t>Step 2-Analize Tasks</a:t>
            </a:r>
          </a:p>
          <a:p>
            <a:endParaRPr lang="en-US" sz="2400" dirty="0"/>
          </a:p>
          <a:p>
            <a:r>
              <a:rPr lang="en-US" sz="2400" dirty="0"/>
              <a:t>Step 3-Identify KSAs</a:t>
            </a:r>
          </a:p>
        </p:txBody>
      </p:sp>
      <p:sp>
        <p:nvSpPr>
          <p:cNvPr id="4" name="Content Placeholder 3">
            <a:extLst>
              <a:ext uri="{FF2B5EF4-FFF2-40B4-BE49-F238E27FC236}">
                <a16:creationId xmlns:a16="http://schemas.microsoft.com/office/drawing/2014/main" id="{4C49A67F-6C50-47FB-BF74-C29C3D2FAA3C}"/>
              </a:ext>
            </a:extLst>
          </p:cNvPr>
          <p:cNvSpPr>
            <a:spLocks noGrp="1"/>
          </p:cNvSpPr>
          <p:nvPr>
            <p:ph sz="half" idx="2"/>
          </p:nvPr>
        </p:nvSpPr>
        <p:spPr/>
        <p:txBody>
          <a:bodyPr>
            <a:normAutofit/>
          </a:bodyPr>
          <a:lstStyle/>
          <a:p>
            <a:pPr marL="0" indent="0">
              <a:buNone/>
            </a:pPr>
            <a:r>
              <a:rPr lang="en-US" sz="2400" dirty="0"/>
              <a:t>Analysis Results:</a:t>
            </a:r>
          </a:p>
          <a:p>
            <a:r>
              <a:rPr lang="en-US" dirty="0"/>
              <a:t>4 Publications</a:t>
            </a:r>
          </a:p>
          <a:p>
            <a:pPr lvl="1"/>
            <a:r>
              <a:rPr lang="en-US" sz="1800" dirty="0"/>
              <a:t>834 Tasks</a:t>
            </a:r>
            <a:endParaRPr lang="en-US" sz="2400" dirty="0"/>
          </a:p>
          <a:p>
            <a:pPr>
              <a:lnSpc>
                <a:spcPct val="200000"/>
              </a:lnSpc>
            </a:pPr>
            <a:r>
              <a:rPr lang="en-US" sz="2400" dirty="0"/>
              <a:t>Mission Task Analysis</a:t>
            </a:r>
          </a:p>
          <a:p>
            <a:pPr lvl="1"/>
            <a:r>
              <a:rPr lang="en-US" sz="1800" dirty="0"/>
              <a:t>613 Tasks</a:t>
            </a:r>
          </a:p>
          <a:p>
            <a:r>
              <a:rPr lang="en-US" sz="2400" dirty="0"/>
              <a:t>KSA Analysis</a:t>
            </a:r>
          </a:p>
          <a:p>
            <a:pPr lvl="1"/>
            <a:r>
              <a:rPr lang="en-US" sz="1800" dirty="0"/>
              <a:t>211 Grouped Tasks</a:t>
            </a:r>
          </a:p>
          <a:p>
            <a:pPr lvl="1"/>
            <a:r>
              <a:rPr lang="en-US" sz="1800" dirty="0"/>
              <a:t>20 Mission Content Domains</a:t>
            </a:r>
          </a:p>
          <a:p>
            <a:pPr lvl="1"/>
            <a:r>
              <a:rPr lang="en-US" sz="1800" dirty="0"/>
              <a:t>20 Linguistic Functions</a:t>
            </a:r>
          </a:p>
        </p:txBody>
      </p:sp>
      <p:sp>
        <p:nvSpPr>
          <p:cNvPr id="5" name="object 21">
            <a:extLst>
              <a:ext uri="{FF2B5EF4-FFF2-40B4-BE49-F238E27FC236}">
                <a16:creationId xmlns:a16="http://schemas.microsoft.com/office/drawing/2014/main" id="{556F9A0F-A379-485C-9E51-886A3B42C769}"/>
              </a:ext>
            </a:extLst>
          </p:cNvPr>
          <p:cNvSpPr txBox="1"/>
          <p:nvPr/>
        </p:nvSpPr>
        <p:spPr>
          <a:xfrm>
            <a:off x="1265454" y="6021527"/>
            <a:ext cx="4213860" cy="438150"/>
          </a:xfrm>
          <a:prstGeom prst="rect">
            <a:avLst/>
          </a:prstGeom>
        </p:spPr>
        <p:txBody>
          <a:bodyPr vert="horz" wrap="square" lIns="0" tIns="0" rIns="0" bIns="0" rtlCol="0">
            <a:spAutoFit/>
          </a:bodyPr>
          <a:lstStyle/>
          <a:p>
            <a:pPr marL="12700" marR="6350"/>
            <a:r>
              <a:rPr sz="1350" kern="0" spc="22" baseline="24691" dirty="0">
                <a:solidFill>
                  <a:sysClr val="windowText" lastClr="000000"/>
                </a:solidFill>
                <a:latin typeface="Arial"/>
                <a:cs typeface="Arial"/>
              </a:rPr>
              <a:t>1</a:t>
            </a:r>
            <a:r>
              <a:rPr sz="1400" kern="0" dirty="0">
                <a:solidFill>
                  <a:sysClr val="windowText" lastClr="000000"/>
                </a:solidFill>
                <a:latin typeface="Arial"/>
                <a:cs typeface="Arial"/>
              </a:rPr>
              <a:t>SEAL</a:t>
            </a:r>
            <a:r>
              <a:rPr sz="1400" kern="0" spc="-50" dirty="0">
                <a:solidFill>
                  <a:sysClr val="windowText" lastClr="000000"/>
                </a:solidFill>
                <a:latin typeface="Arial"/>
                <a:cs typeface="Arial"/>
              </a:rPr>
              <a:t> </a:t>
            </a:r>
            <a:r>
              <a:rPr sz="1400" kern="0" dirty="0">
                <a:solidFill>
                  <a:sysClr val="windowText" lastClr="000000"/>
                </a:solidFill>
                <a:latin typeface="Arial"/>
                <a:cs typeface="Arial"/>
              </a:rPr>
              <a:t>Occupa</a:t>
            </a:r>
            <a:r>
              <a:rPr sz="1400" kern="0" spc="-10" dirty="0">
                <a:solidFill>
                  <a:sysClr val="windowText" lastClr="000000"/>
                </a:solidFill>
                <a:latin typeface="Arial"/>
                <a:cs typeface="Arial"/>
              </a:rPr>
              <a:t>t</a:t>
            </a:r>
            <a:r>
              <a:rPr sz="1400" kern="0" dirty="0">
                <a:solidFill>
                  <a:sysClr val="windowText" lastClr="000000"/>
                </a:solidFill>
                <a:latin typeface="Arial"/>
                <a:cs typeface="Arial"/>
              </a:rPr>
              <a:t>io</a:t>
            </a:r>
            <a:r>
              <a:rPr sz="1400" kern="0" spc="-15" dirty="0">
                <a:solidFill>
                  <a:sysClr val="windowText" lastClr="000000"/>
                </a:solidFill>
                <a:latin typeface="Arial"/>
                <a:cs typeface="Arial"/>
              </a:rPr>
              <a:t>n</a:t>
            </a:r>
            <a:r>
              <a:rPr sz="1400" kern="0" dirty="0">
                <a:solidFill>
                  <a:sysClr val="windowText" lastClr="000000"/>
                </a:solidFill>
                <a:latin typeface="Arial"/>
                <a:cs typeface="Arial"/>
              </a:rPr>
              <a:t>al</a:t>
            </a:r>
            <a:r>
              <a:rPr sz="1400" kern="0" spc="-45" dirty="0">
                <a:solidFill>
                  <a:sysClr val="windowText" lastClr="000000"/>
                </a:solidFill>
                <a:latin typeface="Arial"/>
                <a:cs typeface="Arial"/>
              </a:rPr>
              <a:t> </a:t>
            </a:r>
            <a:r>
              <a:rPr sz="1400" kern="0" dirty="0">
                <a:solidFill>
                  <a:sysClr val="windowText" lastClr="000000"/>
                </a:solidFill>
                <a:latin typeface="Arial"/>
                <a:cs typeface="Arial"/>
              </a:rPr>
              <a:t>Standard</a:t>
            </a:r>
            <a:r>
              <a:rPr sz="1400" kern="0" spc="-10" dirty="0">
                <a:solidFill>
                  <a:sysClr val="windowText" lastClr="000000"/>
                </a:solidFill>
                <a:latin typeface="Arial"/>
                <a:cs typeface="Arial"/>
              </a:rPr>
              <a:t>s</a:t>
            </a:r>
            <a:r>
              <a:rPr sz="1400" kern="0" dirty="0">
                <a:solidFill>
                  <a:sysClr val="windowText" lastClr="000000"/>
                </a:solidFill>
                <a:latin typeface="Arial"/>
                <a:cs typeface="Arial"/>
              </a:rPr>
              <a:t>,</a:t>
            </a:r>
            <a:r>
              <a:rPr sz="1400" kern="0" spc="-40" dirty="0">
                <a:solidFill>
                  <a:sysClr val="windowText" lastClr="000000"/>
                </a:solidFill>
                <a:latin typeface="Arial"/>
                <a:cs typeface="Arial"/>
              </a:rPr>
              <a:t> </a:t>
            </a:r>
            <a:r>
              <a:rPr sz="1400" kern="0" dirty="0">
                <a:solidFill>
                  <a:sysClr val="windowText" lastClr="000000"/>
                </a:solidFill>
                <a:latin typeface="Arial"/>
                <a:cs typeface="Arial"/>
              </a:rPr>
              <a:t>S</a:t>
            </a:r>
            <a:r>
              <a:rPr sz="1400" kern="0" spc="15" dirty="0">
                <a:solidFill>
                  <a:sysClr val="windowText" lastClr="000000"/>
                </a:solidFill>
                <a:latin typeface="Arial"/>
                <a:cs typeface="Arial"/>
              </a:rPr>
              <a:t>W</a:t>
            </a:r>
            <a:r>
              <a:rPr sz="1400" kern="0" spc="-10" dirty="0">
                <a:solidFill>
                  <a:sysClr val="windowText" lastClr="000000"/>
                </a:solidFill>
                <a:latin typeface="Arial"/>
                <a:cs typeface="Arial"/>
              </a:rPr>
              <a:t>C</a:t>
            </a:r>
            <a:r>
              <a:rPr sz="1400" kern="0" dirty="0">
                <a:solidFill>
                  <a:sysClr val="windowText" lastClr="000000"/>
                </a:solidFill>
                <a:latin typeface="Arial"/>
                <a:cs typeface="Arial"/>
              </a:rPr>
              <a:t>C</a:t>
            </a:r>
            <a:r>
              <a:rPr sz="1400" kern="0" spc="-15" dirty="0">
                <a:solidFill>
                  <a:sysClr val="windowText" lastClr="000000"/>
                </a:solidFill>
                <a:latin typeface="Arial"/>
                <a:cs typeface="Arial"/>
              </a:rPr>
              <a:t> </a:t>
            </a:r>
            <a:r>
              <a:rPr sz="1400" kern="0" dirty="0">
                <a:solidFill>
                  <a:sysClr val="windowText" lastClr="000000"/>
                </a:solidFill>
                <a:latin typeface="Arial"/>
                <a:cs typeface="Arial"/>
              </a:rPr>
              <a:t>Occupa</a:t>
            </a:r>
            <a:r>
              <a:rPr sz="1400" kern="0" spc="-10" dirty="0">
                <a:solidFill>
                  <a:sysClr val="windowText" lastClr="000000"/>
                </a:solidFill>
                <a:latin typeface="Arial"/>
                <a:cs typeface="Arial"/>
              </a:rPr>
              <a:t>t</a:t>
            </a:r>
            <a:r>
              <a:rPr sz="1400" kern="0" dirty="0">
                <a:solidFill>
                  <a:sysClr val="windowText" lastClr="000000"/>
                </a:solidFill>
                <a:latin typeface="Arial"/>
                <a:cs typeface="Arial"/>
              </a:rPr>
              <a:t>i</a:t>
            </a:r>
            <a:r>
              <a:rPr sz="1400" kern="0" spc="-15" dirty="0">
                <a:solidFill>
                  <a:sysClr val="windowText" lastClr="000000"/>
                </a:solidFill>
                <a:latin typeface="Arial"/>
                <a:cs typeface="Arial"/>
              </a:rPr>
              <a:t>o</a:t>
            </a:r>
            <a:r>
              <a:rPr sz="1400" kern="0" dirty="0">
                <a:solidFill>
                  <a:sysClr val="windowText" lastClr="000000"/>
                </a:solidFill>
                <a:latin typeface="Arial"/>
                <a:cs typeface="Arial"/>
              </a:rPr>
              <a:t>nal Standard</a:t>
            </a:r>
            <a:r>
              <a:rPr sz="1400" kern="0" spc="-10" dirty="0">
                <a:solidFill>
                  <a:sysClr val="windowText" lastClr="000000"/>
                </a:solidFill>
                <a:latin typeface="Arial"/>
                <a:cs typeface="Arial"/>
              </a:rPr>
              <a:t>s</a:t>
            </a:r>
            <a:r>
              <a:rPr sz="1400" kern="0" dirty="0">
                <a:solidFill>
                  <a:sysClr val="windowText" lastClr="000000"/>
                </a:solidFill>
                <a:latin typeface="Arial"/>
                <a:cs typeface="Arial"/>
              </a:rPr>
              <a:t>,</a:t>
            </a:r>
            <a:r>
              <a:rPr sz="1400" kern="0" spc="-40" dirty="0">
                <a:solidFill>
                  <a:sysClr val="windowText" lastClr="000000"/>
                </a:solidFill>
                <a:latin typeface="Arial"/>
                <a:cs typeface="Arial"/>
              </a:rPr>
              <a:t> </a:t>
            </a:r>
            <a:r>
              <a:rPr sz="1400" kern="0" spc="-10" dirty="0">
                <a:solidFill>
                  <a:sysClr val="windowText" lastClr="000000"/>
                </a:solidFill>
                <a:latin typeface="Arial"/>
                <a:cs typeface="Arial"/>
              </a:rPr>
              <a:t>N</a:t>
            </a:r>
            <a:r>
              <a:rPr sz="1400" kern="0" spc="15" dirty="0">
                <a:solidFill>
                  <a:sysClr val="windowText" lastClr="000000"/>
                </a:solidFill>
                <a:latin typeface="Arial"/>
                <a:cs typeface="Arial"/>
              </a:rPr>
              <a:t>W</a:t>
            </a:r>
            <a:r>
              <a:rPr sz="1400" kern="0" dirty="0">
                <a:solidFill>
                  <a:sysClr val="windowText" lastClr="000000"/>
                </a:solidFill>
                <a:latin typeface="Arial"/>
                <a:cs typeface="Arial"/>
              </a:rPr>
              <a:t>P</a:t>
            </a:r>
            <a:r>
              <a:rPr sz="1400" kern="0" spc="-45" dirty="0">
                <a:solidFill>
                  <a:sysClr val="windowText" lastClr="000000"/>
                </a:solidFill>
                <a:latin typeface="Arial"/>
                <a:cs typeface="Arial"/>
              </a:rPr>
              <a:t> </a:t>
            </a:r>
            <a:r>
              <a:rPr sz="1400" kern="0" dirty="0">
                <a:solidFill>
                  <a:sysClr val="windowText" lastClr="000000"/>
                </a:solidFill>
                <a:latin typeface="Arial"/>
                <a:cs typeface="Arial"/>
              </a:rPr>
              <a:t>3-05,</a:t>
            </a:r>
            <a:r>
              <a:rPr sz="1400" kern="0" spc="-30" dirty="0">
                <a:solidFill>
                  <a:sysClr val="windowText" lastClr="000000"/>
                </a:solidFill>
                <a:latin typeface="Arial"/>
                <a:cs typeface="Arial"/>
              </a:rPr>
              <a:t> </a:t>
            </a:r>
            <a:r>
              <a:rPr sz="1400" kern="0" spc="-10" dirty="0">
                <a:solidFill>
                  <a:sysClr val="windowText" lastClr="000000"/>
                </a:solidFill>
                <a:latin typeface="Arial"/>
                <a:cs typeface="Arial"/>
              </a:rPr>
              <a:t>U</a:t>
            </a:r>
            <a:r>
              <a:rPr sz="1400" kern="0" dirty="0">
                <a:solidFill>
                  <a:sysClr val="windowText" lastClr="000000"/>
                </a:solidFill>
                <a:latin typeface="Arial"/>
                <a:cs typeface="Arial"/>
              </a:rPr>
              <a:t>ni</a:t>
            </a:r>
            <a:r>
              <a:rPr sz="1400" kern="0" spc="-20" dirty="0">
                <a:solidFill>
                  <a:sysClr val="windowText" lastClr="000000"/>
                </a:solidFill>
                <a:latin typeface="Arial"/>
                <a:cs typeface="Arial"/>
              </a:rPr>
              <a:t>v</a:t>
            </a:r>
            <a:r>
              <a:rPr sz="1400" kern="0" dirty="0">
                <a:solidFill>
                  <a:sysClr val="windowText" lastClr="000000"/>
                </a:solidFill>
                <a:latin typeface="Arial"/>
                <a:cs typeface="Arial"/>
              </a:rPr>
              <a:t>ersal</a:t>
            </a:r>
            <a:r>
              <a:rPr sz="1400" kern="0" spc="-20" dirty="0">
                <a:solidFill>
                  <a:sysClr val="windowText" lastClr="000000"/>
                </a:solidFill>
                <a:latin typeface="Arial"/>
                <a:cs typeface="Arial"/>
              </a:rPr>
              <a:t> </a:t>
            </a:r>
            <a:r>
              <a:rPr sz="1400" kern="0" spc="-10" dirty="0">
                <a:solidFill>
                  <a:sysClr val="windowText" lastClr="000000"/>
                </a:solidFill>
                <a:latin typeface="Arial"/>
                <a:cs typeface="Arial"/>
              </a:rPr>
              <a:t>N</a:t>
            </a:r>
            <a:r>
              <a:rPr sz="1400" kern="0" dirty="0">
                <a:solidFill>
                  <a:sysClr val="windowText" lastClr="000000"/>
                </a:solidFill>
                <a:latin typeface="Arial"/>
                <a:cs typeface="Arial"/>
              </a:rPr>
              <a:t>a</a:t>
            </a:r>
            <a:r>
              <a:rPr sz="1400" kern="0" spc="-20" dirty="0">
                <a:solidFill>
                  <a:sysClr val="windowText" lastClr="000000"/>
                </a:solidFill>
                <a:latin typeface="Arial"/>
                <a:cs typeface="Arial"/>
              </a:rPr>
              <a:t>v</a:t>
            </a:r>
            <a:r>
              <a:rPr sz="1400" kern="0" dirty="0">
                <a:solidFill>
                  <a:sysClr val="windowText" lastClr="000000"/>
                </a:solidFill>
                <a:latin typeface="Arial"/>
                <a:cs typeface="Arial"/>
              </a:rPr>
              <a:t>al</a:t>
            </a:r>
            <a:r>
              <a:rPr sz="1400" kern="0" spc="-10" dirty="0">
                <a:solidFill>
                  <a:sysClr val="windowText" lastClr="000000"/>
                </a:solidFill>
                <a:latin typeface="Arial"/>
                <a:cs typeface="Arial"/>
              </a:rPr>
              <a:t> </a:t>
            </a:r>
            <a:r>
              <a:rPr sz="1400" kern="0" spc="-165" dirty="0">
                <a:solidFill>
                  <a:sysClr val="windowText" lastClr="000000"/>
                </a:solidFill>
                <a:latin typeface="Arial"/>
                <a:cs typeface="Arial"/>
              </a:rPr>
              <a:t>T</a:t>
            </a:r>
            <a:r>
              <a:rPr sz="1400" kern="0" dirty="0">
                <a:solidFill>
                  <a:sysClr val="windowText" lastClr="000000"/>
                </a:solidFill>
                <a:latin typeface="Arial"/>
                <a:cs typeface="Arial"/>
              </a:rPr>
              <a:t>ask</a:t>
            </a:r>
            <a:r>
              <a:rPr sz="1400" kern="0" spc="-30" dirty="0">
                <a:solidFill>
                  <a:sysClr val="windowText" lastClr="000000"/>
                </a:solidFill>
                <a:latin typeface="Arial"/>
                <a:cs typeface="Arial"/>
              </a:rPr>
              <a:t> </a:t>
            </a:r>
            <a:r>
              <a:rPr sz="1400" kern="0" dirty="0">
                <a:solidFill>
                  <a:sysClr val="windowText" lastClr="000000"/>
                </a:solidFill>
                <a:latin typeface="Arial"/>
                <a:cs typeface="Arial"/>
              </a:rPr>
              <a:t>List</a:t>
            </a:r>
          </a:p>
        </p:txBody>
      </p:sp>
    </p:spTree>
    <p:extLst>
      <p:ext uri="{BB962C8B-B14F-4D97-AF65-F5344CB8AC3E}">
        <p14:creationId xmlns:p14="http://schemas.microsoft.com/office/powerpoint/2010/main" val="24775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4">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4">
                                            <p:txEl>
                                              <p:pRg st="5" end="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499"/>
                                          </p:stCondLst>
                                        </p:cTn>
                                        <p:tgtEl>
                                          <p:spTgt spid="4">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499"/>
                                          </p:stCondLst>
                                        </p:cTn>
                                        <p:tgtEl>
                                          <p:spTgt spid="4">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Curriculum Design</a:t>
            </a:r>
            <a:br>
              <a:rPr lang="en-US" dirty="0"/>
            </a:br>
            <a:r>
              <a:rPr lang="en-US" dirty="0"/>
              <a:t>Needs Analysis</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dirty="0"/>
              <a:t>Goal is to align capability with mission requirements at end of training</a:t>
            </a:r>
          </a:p>
          <a:p>
            <a:pPr lvl="1"/>
            <a:r>
              <a:rPr lang="en-US" sz="2400" dirty="0"/>
              <a:t>Mission/Task Analysis</a:t>
            </a:r>
          </a:p>
          <a:p>
            <a:pPr lvl="1"/>
            <a:r>
              <a:rPr lang="en-US" sz="2400" dirty="0"/>
              <a:t>Strategic Job Analysis</a:t>
            </a:r>
          </a:p>
          <a:p>
            <a:pPr lvl="1"/>
            <a:r>
              <a:rPr lang="en-US" sz="2400" dirty="0"/>
              <a:t>Knowledge, Skills, and Abilities (KSA) Analysis</a:t>
            </a:r>
          </a:p>
          <a:p>
            <a:r>
              <a:rPr lang="en-US" sz="2400" dirty="0"/>
              <a:t>Training requirements will guide course standards, curriculum, materials and assessment requirement(s)</a:t>
            </a:r>
          </a:p>
          <a:p>
            <a:pPr lvl="1"/>
            <a:endParaRPr lang="en-US" dirty="0"/>
          </a:p>
        </p:txBody>
      </p:sp>
    </p:spTree>
    <p:extLst>
      <p:ext uri="{BB962C8B-B14F-4D97-AF65-F5344CB8AC3E}">
        <p14:creationId xmlns:p14="http://schemas.microsoft.com/office/powerpoint/2010/main" val="56142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Curriculum Design</a:t>
            </a:r>
            <a:br>
              <a:rPr lang="en-US" dirty="0"/>
            </a:br>
            <a:r>
              <a:rPr lang="en-US" dirty="0"/>
              <a:t>Task Analysis</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dirty="0"/>
              <a:t>Relevance of task to mission</a:t>
            </a:r>
          </a:p>
          <a:p>
            <a:r>
              <a:rPr lang="en-US" sz="2400" dirty="0"/>
              <a:t>Whether language is necessary to execute or train others</a:t>
            </a:r>
          </a:p>
          <a:p>
            <a:r>
              <a:rPr lang="en-US" sz="2400" dirty="0"/>
              <a:t>Frequency of task on typical mission</a:t>
            </a:r>
          </a:p>
          <a:p>
            <a:r>
              <a:rPr lang="en-US" sz="2400" dirty="0"/>
              <a:t>Importance of language to the task</a:t>
            </a:r>
          </a:p>
        </p:txBody>
      </p:sp>
    </p:spTree>
    <p:extLst>
      <p:ext uri="{BB962C8B-B14F-4D97-AF65-F5344CB8AC3E}">
        <p14:creationId xmlns:p14="http://schemas.microsoft.com/office/powerpoint/2010/main" val="212134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C522-7606-46A0-B13A-513C774CAEEF}"/>
              </a:ext>
            </a:extLst>
          </p:cNvPr>
          <p:cNvSpPr>
            <a:spLocks noGrp="1"/>
          </p:cNvSpPr>
          <p:nvPr>
            <p:ph type="title"/>
          </p:nvPr>
        </p:nvSpPr>
        <p:spPr>
          <a:xfrm>
            <a:off x="1261872" y="365760"/>
            <a:ext cx="9692640" cy="1325562"/>
          </a:xfrm>
        </p:spPr>
        <p:txBody>
          <a:bodyPr/>
          <a:lstStyle/>
          <a:p>
            <a:r>
              <a:rPr lang="en-US" dirty="0"/>
              <a:t>Curriculum Design</a:t>
            </a:r>
            <a:br>
              <a:rPr lang="en-US" b="1" dirty="0"/>
            </a:br>
            <a:r>
              <a:rPr lang="en-US" dirty="0"/>
              <a:t>KSA Analysis</a:t>
            </a:r>
          </a:p>
        </p:txBody>
      </p:sp>
      <p:graphicFrame>
        <p:nvGraphicFramePr>
          <p:cNvPr id="4" name="Content Placeholder 3">
            <a:extLst>
              <a:ext uri="{FF2B5EF4-FFF2-40B4-BE49-F238E27FC236}">
                <a16:creationId xmlns:a16="http://schemas.microsoft.com/office/drawing/2014/main" id="{ED82AF2B-D410-4915-83B8-CBED60A520F7}"/>
              </a:ext>
            </a:extLst>
          </p:cNvPr>
          <p:cNvGraphicFramePr>
            <a:graphicFrameLocks noGrp="1"/>
          </p:cNvGraphicFramePr>
          <p:nvPr>
            <p:ph idx="1"/>
            <p:extLst>
              <p:ext uri="{D42A27DB-BD31-4B8C-83A1-F6EECF244321}">
                <p14:modId xmlns:p14="http://schemas.microsoft.com/office/powerpoint/2010/main" val="110637918"/>
              </p:ext>
            </p:extLst>
          </p:nvPr>
        </p:nvGraphicFramePr>
        <p:xfrm>
          <a:off x="1333909" y="1502228"/>
          <a:ext cx="8594725" cy="250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E596276-73B2-4229-A798-926D08419B1F}"/>
              </a:ext>
            </a:extLst>
          </p:cNvPr>
          <p:cNvGraphicFramePr/>
          <p:nvPr>
            <p:extLst>
              <p:ext uri="{D42A27DB-BD31-4B8C-83A1-F6EECF244321}">
                <p14:modId xmlns:p14="http://schemas.microsoft.com/office/powerpoint/2010/main" val="308213340"/>
              </p:ext>
            </p:extLst>
          </p:nvPr>
        </p:nvGraphicFramePr>
        <p:xfrm>
          <a:off x="1366239" y="3161212"/>
          <a:ext cx="9483906" cy="28346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7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Curriculum Design</a:t>
            </a:r>
            <a:br>
              <a:rPr lang="en-US" dirty="0"/>
            </a:br>
            <a:r>
              <a:rPr lang="en-US" dirty="0"/>
              <a:t>Assessment Requirements</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b="1" dirty="0"/>
              <a:t>Formative Requirements: </a:t>
            </a:r>
            <a:r>
              <a:rPr lang="en-US" sz="2400" dirty="0"/>
              <a:t>Link for students between operational need, learning objectives, classroom learning, assessment, real-life</a:t>
            </a:r>
          </a:p>
          <a:p>
            <a:r>
              <a:rPr lang="en-US" sz="2400" b="1" dirty="0"/>
              <a:t>Summative Requirements: </a:t>
            </a:r>
            <a:r>
              <a:rPr lang="en-US" sz="2400" dirty="0"/>
              <a:t>Ability to measure degree to which Members are capable of using the target language flexibly/adaptively to accomplish their unique missions effectively</a:t>
            </a:r>
          </a:p>
          <a:p>
            <a:r>
              <a:rPr lang="en-US" sz="2400" b="1" dirty="0"/>
              <a:t>Administrative Requirements: </a:t>
            </a:r>
            <a:r>
              <a:rPr lang="en-US" sz="2400" dirty="0"/>
              <a:t>Cost, administration, training, certification</a:t>
            </a:r>
          </a:p>
        </p:txBody>
      </p:sp>
    </p:spTree>
    <p:extLst>
      <p:ext uri="{BB962C8B-B14F-4D97-AF65-F5344CB8AC3E}">
        <p14:creationId xmlns:p14="http://schemas.microsoft.com/office/powerpoint/2010/main" val="360059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Curriculum Design</a:t>
            </a:r>
            <a:br>
              <a:rPr lang="en-US" dirty="0"/>
            </a:br>
            <a:r>
              <a:rPr lang="en-US" dirty="0"/>
              <a:t>Assessment Requirements</a:t>
            </a:r>
          </a:p>
        </p:txBody>
      </p:sp>
      <p:graphicFrame>
        <p:nvGraphicFramePr>
          <p:cNvPr id="5" name="Content Placeholder 4">
            <a:extLst>
              <a:ext uri="{FF2B5EF4-FFF2-40B4-BE49-F238E27FC236}">
                <a16:creationId xmlns:a16="http://schemas.microsoft.com/office/drawing/2014/main" id="{CF061C32-7491-4C5F-911B-67E1F7A5A233}"/>
              </a:ext>
            </a:extLst>
          </p:cNvPr>
          <p:cNvGraphicFramePr>
            <a:graphicFrameLocks noGrp="1"/>
          </p:cNvGraphicFramePr>
          <p:nvPr>
            <p:ph idx="1"/>
            <p:extLst>
              <p:ext uri="{D42A27DB-BD31-4B8C-83A1-F6EECF244321}">
                <p14:modId xmlns:p14="http://schemas.microsoft.com/office/powerpoint/2010/main" val="889929067"/>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5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C1AD-20AD-4CB2-8381-EC450F7D1985}"/>
              </a:ext>
            </a:extLst>
          </p:cNvPr>
          <p:cNvSpPr>
            <a:spLocks noGrp="1"/>
          </p:cNvSpPr>
          <p:nvPr>
            <p:ph type="ctrTitle"/>
          </p:nvPr>
        </p:nvSpPr>
        <p:spPr/>
        <p:txBody>
          <a:bodyPr>
            <a:normAutofit/>
          </a:bodyPr>
          <a:lstStyle/>
          <a:p>
            <a:r>
              <a:rPr lang="en-US" sz="4800" dirty="0"/>
              <a:t>Needs Analysis:</a:t>
            </a:r>
          </a:p>
        </p:txBody>
      </p:sp>
      <p:sp>
        <p:nvSpPr>
          <p:cNvPr id="3" name="Subtitle 2">
            <a:extLst>
              <a:ext uri="{FF2B5EF4-FFF2-40B4-BE49-F238E27FC236}">
                <a16:creationId xmlns:a16="http://schemas.microsoft.com/office/drawing/2014/main" id="{BF486B06-61AD-43CA-BA51-994B198792D8}"/>
              </a:ext>
            </a:extLst>
          </p:cNvPr>
          <p:cNvSpPr>
            <a:spLocks noGrp="1"/>
          </p:cNvSpPr>
          <p:nvPr>
            <p:ph type="subTitle" idx="1"/>
          </p:nvPr>
        </p:nvSpPr>
        <p:spPr/>
        <p:txBody>
          <a:bodyPr>
            <a:normAutofit/>
          </a:bodyPr>
          <a:lstStyle/>
          <a:p>
            <a:r>
              <a:rPr lang="en-US" sz="2400" b="1" dirty="0"/>
              <a:t>Connecting Curriculum and Assessment in a Language for Special Purposes Setting</a:t>
            </a:r>
            <a:endParaRPr lang="en-US" sz="2400" dirty="0">
              <a:solidFill>
                <a:schemeClr val="tx1"/>
              </a:solidFill>
            </a:endParaRPr>
          </a:p>
        </p:txBody>
      </p:sp>
    </p:spTree>
    <p:extLst>
      <p:ext uri="{BB962C8B-B14F-4D97-AF65-F5344CB8AC3E}">
        <p14:creationId xmlns:p14="http://schemas.microsoft.com/office/powerpoint/2010/main" val="242368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Curriculum Design</a:t>
            </a:r>
            <a:br>
              <a:rPr lang="en-US" dirty="0"/>
            </a:br>
            <a:r>
              <a:rPr lang="en-US" dirty="0"/>
              <a:t>Assessment Plan</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dirty="0"/>
              <a:t>Task Performance Level Expectations</a:t>
            </a:r>
          </a:p>
          <a:p>
            <a:pPr lvl="1"/>
            <a:r>
              <a:rPr lang="en-US" sz="2400" dirty="0"/>
              <a:t>Constructive Feedback/Error Correction</a:t>
            </a:r>
          </a:p>
          <a:p>
            <a:r>
              <a:rPr lang="en-US" sz="2400" dirty="0"/>
              <a:t>Reflection/Self-Assessment-Daily</a:t>
            </a:r>
          </a:p>
          <a:p>
            <a:pPr lvl="1"/>
            <a:r>
              <a:rPr lang="en-US" sz="2400" dirty="0"/>
              <a:t>Consolidation Block</a:t>
            </a:r>
          </a:p>
          <a:p>
            <a:r>
              <a:rPr lang="en-US" sz="2400" dirty="0"/>
              <a:t>Formative Quizzes-Weekly</a:t>
            </a:r>
          </a:p>
          <a:p>
            <a:r>
              <a:rPr lang="en-US" sz="2400" dirty="0"/>
              <a:t>Summative Unit Test-Monthly</a:t>
            </a:r>
          </a:p>
          <a:p>
            <a:r>
              <a:rPr lang="en-US" sz="2400" dirty="0"/>
              <a:t>Defense Language Proficiency Test (DLPT) and Oral Proficiency Interview (OPI)-Final Week</a:t>
            </a:r>
          </a:p>
          <a:p>
            <a:r>
              <a:rPr lang="en-US" sz="2400" i="1" dirty="0"/>
              <a:t>Capstone</a:t>
            </a:r>
            <a:r>
              <a:rPr lang="en-US" sz="2400" dirty="0"/>
              <a:t> Summative Assessment-Final Week</a:t>
            </a:r>
          </a:p>
        </p:txBody>
      </p:sp>
    </p:spTree>
    <p:extLst>
      <p:ext uri="{BB962C8B-B14F-4D97-AF65-F5344CB8AC3E}">
        <p14:creationId xmlns:p14="http://schemas.microsoft.com/office/powerpoint/2010/main" val="342997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0E18-089D-478E-AB6A-6BA7FB2DF5E7}"/>
              </a:ext>
            </a:extLst>
          </p:cNvPr>
          <p:cNvSpPr>
            <a:spLocks noGrp="1"/>
          </p:cNvSpPr>
          <p:nvPr>
            <p:ph type="title"/>
          </p:nvPr>
        </p:nvSpPr>
        <p:spPr/>
        <p:txBody>
          <a:bodyPr/>
          <a:lstStyle/>
          <a:p>
            <a:r>
              <a:rPr lang="en-US" b="1" dirty="0"/>
              <a:t>Assessment Design</a:t>
            </a:r>
            <a:endParaRPr lang="en-US" dirty="0"/>
          </a:p>
        </p:txBody>
      </p:sp>
      <p:sp>
        <p:nvSpPr>
          <p:cNvPr id="3" name="Text Placeholder 2">
            <a:extLst>
              <a:ext uri="{FF2B5EF4-FFF2-40B4-BE49-F238E27FC236}">
                <a16:creationId xmlns:a16="http://schemas.microsoft.com/office/drawing/2014/main" id="{304F34DD-E228-442E-9156-DFBF80E00E4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525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Assessment Design</a:t>
            </a:r>
            <a:br>
              <a:rPr lang="en-US" dirty="0"/>
            </a:br>
            <a:r>
              <a:rPr lang="en-US" dirty="0"/>
              <a:t>Definitions</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pPr marL="0" indent="0">
              <a:buNone/>
            </a:pPr>
            <a:r>
              <a:rPr lang="en-US" sz="2400" dirty="0"/>
              <a:t>Proficiency is the ability to use a language to communicate meaningful information in a spontaneous interaction, and in a manner acceptable and appropriate to native speakers of the language.</a:t>
            </a:r>
          </a:p>
          <a:p>
            <a:pPr marL="0" indent="0" algn="r">
              <a:buNone/>
            </a:pPr>
            <a:r>
              <a:rPr lang="en-US" dirty="0"/>
              <a:t>(As defined by ACTFL Training Manual)</a:t>
            </a:r>
          </a:p>
          <a:p>
            <a:pPr marL="0" indent="0" algn="r">
              <a:buNone/>
            </a:pPr>
            <a:endParaRPr lang="en-US" sz="2400" dirty="0"/>
          </a:p>
        </p:txBody>
      </p:sp>
    </p:spTree>
    <p:extLst>
      <p:ext uri="{BB962C8B-B14F-4D97-AF65-F5344CB8AC3E}">
        <p14:creationId xmlns:p14="http://schemas.microsoft.com/office/powerpoint/2010/main" val="125056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Assessment Design</a:t>
            </a:r>
            <a:br>
              <a:rPr lang="en-US" dirty="0"/>
            </a:br>
            <a:r>
              <a:rPr lang="en-US" dirty="0"/>
              <a:t>OPI+ Concept</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dirty="0"/>
              <a:t>Customized oral proficiency assessment that maintains the global aspects of a standard OPI while incorporating domain-specific content</a:t>
            </a:r>
          </a:p>
          <a:p>
            <a:r>
              <a:rPr lang="en-US" sz="2400" dirty="0"/>
              <a:t>Augments DLIFLC OPI protocol to assesses how well students are able to function using the target language in both general- and mission-specific content domains</a:t>
            </a:r>
          </a:p>
          <a:p>
            <a:r>
              <a:rPr lang="en-US" sz="2400" dirty="0"/>
              <a:t>Assigns a proficiency rating according to the Interagency Language Roundtable (ILR) level descriptors for listening and speaking following standard ACTFL/DLIFLC OPI rating protocols</a:t>
            </a:r>
            <a:endParaRPr lang="en-US" dirty="0"/>
          </a:p>
          <a:p>
            <a:pPr marL="0" indent="0" algn="r">
              <a:buNone/>
            </a:pPr>
            <a:endParaRPr lang="en-US" sz="2400" dirty="0"/>
          </a:p>
        </p:txBody>
      </p:sp>
    </p:spTree>
    <p:extLst>
      <p:ext uri="{BB962C8B-B14F-4D97-AF65-F5344CB8AC3E}">
        <p14:creationId xmlns:p14="http://schemas.microsoft.com/office/powerpoint/2010/main" val="358011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Assessment Design</a:t>
            </a:r>
            <a:br>
              <a:rPr lang="en-US" dirty="0"/>
            </a:br>
            <a:r>
              <a:rPr lang="en-US" dirty="0"/>
              <a:t>OPI+ Features</a:t>
            </a:r>
          </a:p>
        </p:txBody>
      </p:sp>
      <p:sp>
        <p:nvSpPr>
          <p:cNvPr id="4" name="Content Placeholder 3">
            <a:extLst>
              <a:ext uri="{FF2B5EF4-FFF2-40B4-BE49-F238E27FC236}">
                <a16:creationId xmlns:a16="http://schemas.microsoft.com/office/drawing/2014/main" id="{869BC44F-EC6B-425B-A756-320E5F734A50}"/>
              </a:ext>
            </a:extLst>
          </p:cNvPr>
          <p:cNvSpPr>
            <a:spLocks noGrp="1"/>
          </p:cNvSpPr>
          <p:nvPr>
            <p:ph idx="1"/>
          </p:nvPr>
        </p:nvSpPr>
        <p:spPr/>
        <p:txBody>
          <a:bodyPr>
            <a:normAutofit/>
          </a:bodyPr>
          <a:lstStyle/>
          <a:p>
            <a:r>
              <a:rPr lang="en-US" sz="2400" dirty="0"/>
              <a:t>Core components shared with OPI:</a:t>
            </a:r>
          </a:p>
          <a:p>
            <a:pPr lvl="1"/>
            <a:r>
              <a:rPr lang="en-US" sz="2400" dirty="0"/>
              <a:t>Criterion-Referenced (ILR Skill Descriptors)</a:t>
            </a:r>
          </a:p>
          <a:p>
            <a:pPr lvl="1"/>
            <a:r>
              <a:rPr lang="en-US" sz="2400" dirty="0"/>
              <a:t>Trained and Certified Testers (ACTFL/LTI)</a:t>
            </a:r>
          </a:p>
          <a:p>
            <a:pPr lvl="1"/>
            <a:r>
              <a:rPr lang="en-US" sz="2400" dirty="0"/>
              <a:t>Two-Skill OPI (Listening and Speaking)</a:t>
            </a:r>
          </a:p>
          <a:p>
            <a:pPr lvl="1"/>
            <a:r>
              <a:rPr lang="en-US" sz="2400" dirty="0"/>
              <a:t>Familiar Structure (Warm Up, Level Checks, Probes, Wind Down)</a:t>
            </a:r>
          </a:p>
          <a:p>
            <a:r>
              <a:rPr lang="en-US" sz="2400" dirty="0"/>
              <a:t>Additional components of the OPI+</a:t>
            </a:r>
          </a:p>
          <a:p>
            <a:pPr lvl="1"/>
            <a:r>
              <a:rPr lang="en-US" sz="2400" dirty="0"/>
              <a:t>Modular ‘Testlet’ Design (3 tasks)</a:t>
            </a:r>
          </a:p>
          <a:p>
            <a:pPr lvl="1"/>
            <a:r>
              <a:rPr lang="en-US" sz="2400" dirty="0"/>
              <a:t>Stimuli Prompts (picture, map, report)</a:t>
            </a:r>
          </a:p>
          <a:p>
            <a:pPr lvl="1"/>
            <a:r>
              <a:rPr lang="en-US" sz="2400" dirty="0"/>
              <a:t>Score and Feedback Report</a:t>
            </a:r>
          </a:p>
          <a:p>
            <a:pPr marL="0" indent="0" algn="r">
              <a:buNone/>
            </a:pPr>
            <a:endParaRPr lang="en-US" sz="2400" dirty="0"/>
          </a:p>
        </p:txBody>
      </p:sp>
    </p:spTree>
    <p:extLst>
      <p:ext uri="{BB962C8B-B14F-4D97-AF65-F5344CB8AC3E}">
        <p14:creationId xmlns:p14="http://schemas.microsoft.com/office/powerpoint/2010/main" val="81683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D427-A52B-4E40-9CAE-6D956A8FEB65}"/>
              </a:ext>
            </a:extLst>
          </p:cNvPr>
          <p:cNvSpPr>
            <a:spLocks noGrp="1"/>
          </p:cNvSpPr>
          <p:nvPr>
            <p:ph type="title"/>
          </p:nvPr>
        </p:nvSpPr>
        <p:spPr/>
        <p:txBody>
          <a:bodyPr/>
          <a:lstStyle/>
          <a:p>
            <a:r>
              <a:rPr lang="en-US" dirty="0"/>
              <a:t>Alignment</a:t>
            </a:r>
            <a:br>
              <a:rPr lang="en-US" dirty="0"/>
            </a:br>
            <a:r>
              <a:rPr lang="en-US" dirty="0"/>
              <a:t>OPI and OPI+ Comparison</a:t>
            </a:r>
          </a:p>
        </p:txBody>
      </p:sp>
      <p:graphicFrame>
        <p:nvGraphicFramePr>
          <p:cNvPr id="4" name="Content Placeholder 3">
            <a:extLst>
              <a:ext uri="{FF2B5EF4-FFF2-40B4-BE49-F238E27FC236}">
                <a16:creationId xmlns:a16="http://schemas.microsoft.com/office/drawing/2014/main" id="{949CAA8E-D26B-4CCE-A116-73C514B36C20}"/>
              </a:ext>
            </a:extLst>
          </p:cNvPr>
          <p:cNvGraphicFramePr>
            <a:graphicFrameLocks noGrp="1"/>
          </p:cNvGraphicFramePr>
          <p:nvPr>
            <p:ph idx="1"/>
            <p:extLst>
              <p:ext uri="{D42A27DB-BD31-4B8C-83A1-F6EECF244321}">
                <p14:modId xmlns:p14="http://schemas.microsoft.com/office/powerpoint/2010/main" val="2991726329"/>
              </p:ext>
            </p:extLst>
          </p:nvPr>
        </p:nvGraphicFramePr>
        <p:xfrm>
          <a:off x="1000803" y="2534194"/>
          <a:ext cx="90118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DC6A0FC0-2BC5-4159-A659-839DADF48820}"/>
              </a:ext>
            </a:extLst>
          </p:cNvPr>
          <p:cNvGraphicFramePr/>
          <p:nvPr>
            <p:extLst>
              <p:ext uri="{D42A27DB-BD31-4B8C-83A1-F6EECF244321}">
                <p14:modId xmlns:p14="http://schemas.microsoft.com/office/powerpoint/2010/main" val="3623613883"/>
              </p:ext>
            </p:extLst>
          </p:nvPr>
        </p:nvGraphicFramePr>
        <p:xfrm>
          <a:off x="2214879" y="719667"/>
          <a:ext cx="6739709" cy="39241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548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78A-8236-4867-A9EB-4893C53BB0C9}"/>
              </a:ext>
            </a:extLst>
          </p:cNvPr>
          <p:cNvSpPr>
            <a:spLocks noGrp="1"/>
          </p:cNvSpPr>
          <p:nvPr>
            <p:ph type="title"/>
          </p:nvPr>
        </p:nvSpPr>
        <p:spPr/>
        <p:txBody>
          <a:bodyPr/>
          <a:lstStyle/>
          <a:p>
            <a:r>
              <a:rPr lang="en-US" dirty="0"/>
              <a:t>Alignment</a:t>
            </a:r>
            <a:br>
              <a:rPr lang="en-US" dirty="0"/>
            </a:br>
            <a:r>
              <a:rPr lang="en-US" dirty="0"/>
              <a:t>Curriculum and Assessment</a:t>
            </a:r>
          </a:p>
        </p:txBody>
      </p:sp>
      <p:graphicFrame>
        <p:nvGraphicFramePr>
          <p:cNvPr id="8" name="Content Placeholder 7">
            <a:extLst>
              <a:ext uri="{FF2B5EF4-FFF2-40B4-BE49-F238E27FC236}">
                <a16:creationId xmlns:a16="http://schemas.microsoft.com/office/drawing/2014/main" id="{535F0594-F85B-48AF-9833-EF8E86E7DD45}"/>
              </a:ext>
            </a:extLst>
          </p:cNvPr>
          <p:cNvGraphicFramePr>
            <a:graphicFrameLocks noGrp="1"/>
          </p:cNvGraphicFramePr>
          <p:nvPr>
            <p:ph idx="1"/>
            <p:extLst>
              <p:ext uri="{D42A27DB-BD31-4B8C-83A1-F6EECF244321}">
                <p14:modId xmlns:p14="http://schemas.microsoft.com/office/powerpoint/2010/main" val="3713881058"/>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52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78A-8236-4867-A9EB-4893C53BB0C9}"/>
              </a:ext>
            </a:extLst>
          </p:cNvPr>
          <p:cNvSpPr>
            <a:spLocks noGrp="1"/>
          </p:cNvSpPr>
          <p:nvPr>
            <p:ph type="title"/>
          </p:nvPr>
        </p:nvSpPr>
        <p:spPr/>
        <p:txBody>
          <a:bodyPr/>
          <a:lstStyle/>
          <a:p>
            <a:r>
              <a:rPr lang="en-US" dirty="0"/>
              <a:t>Alignment</a:t>
            </a:r>
            <a:br>
              <a:rPr lang="en-US" dirty="0"/>
            </a:br>
            <a:r>
              <a:rPr lang="en-US" dirty="0"/>
              <a:t>Core Competency Analysis</a:t>
            </a:r>
          </a:p>
        </p:txBody>
      </p:sp>
      <p:graphicFrame>
        <p:nvGraphicFramePr>
          <p:cNvPr id="8" name="Content Placeholder 7">
            <a:extLst>
              <a:ext uri="{FF2B5EF4-FFF2-40B4-BE49-F238E27FC236}">
                <a16:creationId xmlns:a16="http://schemas.microsoft.com/office/drawing/2014/main" id="{535F0594-F85B-48AF-9833-EF8E86E7DD45}"/>
              </a:ext>
            </a:extLst>
          </p:cNvPr>
          <p:cNvGraphicFramePr>
            <a:graphicFrameLocks noGrp="1"/>
          </p:cNvGraphicFramePr>
          <p:nvPr>
            <p:ph idx="1"/>
            <p:extLst>
              <p:ext uri="{D42A27DB-BD31-4B8C-83A1-F6EECF244321}">
                <p14:modId xmlns:p14="http://schemas.microsoft.com/office/powerpoint/2010/main" val="2926864336"/>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528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7F5F-77FC-4EB1-BFAC-587220397CFB}"/>
              </a:ext>
            </a:extLst>
          </p:cNvPr>
          <p:cNvSpPr>
            <a:spLocks noGrp="1"/>
          </p:cNvSpPr>
          <p:nvPr>
            <p:ph type="title"/>
          </p:nvPr>
        </p:nvSpPr>
        <p:spPr/>
        <p:txBody>
          <a:bodyPr/>
          <a:lstStyle/>
          <a:p>
            <a:r>
              <a:rPr lang="en-US" dirty="0"/>
              <a:t>Alignment</a:t>
            </a:r>
            <a:br>
              <a:rPr lang="en-US" dirty="0"/>
            </a:br>
            <a:r>
              <a:rPr lang="en-US" dirty="0"/>
              <a:t>Sample SOF Tasks</a:t>
            </a:r>
          </a:p>
        </p:txBody>
      </p:sp>
      <p:pic>
        <p:nvPicPr>
          <p:cNvPr id="4" name="Content Placeholder 3">
            <a:extLst>
              <a:ext uri="{FF2B5EF4-FFF2-40B4-BE49-F238E27FC236}">
                <a16:creationId xmlns:a16="http://schemas.microsoft.com/office/drawing/2014/main" id="{AB56B563-F9C2-46DA-A39F-58794BDDD80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403925" y="1835331"/>
            <a:ext cx="8311000" cy="4351338"/>
          </a:xfrm>
          <a:prstGeom prst="rect">
            <a:avLst/>
          </a:prstGeom>
        </p:spPr>
      </p:pic>
    </p:spTree>
    <p:extLst>
      <p:ext uri="{BB962C8B-B14F-4D97-AF65-F5344CB8AC3E}">
        <p14:creationId xmlns:p14="http://schemas.microsoft.com/office/powerpoint/2010/main" val="206909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FE20-2F6A-4017-9A1A-2DD9D67623E1}"/>
              </a:ext>
            </a:extLst>
          </p:cNvPr>
          <p:cNvSpPr>
            <a:spLocks noGrp="1"/>
          </p:cNvSpPr>
          <p:nvPr>
            <p:ph type="title"/>
          </p:nvPr>
        </p:nvSpPr>
        <p:spPr/>
        <p:txBody>
          <a:bodyPr/>
          <a:lstStyle/>
          <a:p>
            <a:r>
              <a:rPr lang="en-US" b="1" dirty="0"/>
              <a:t>Research Design</a:t>
            </a:r>
            <a:endParaRPr lang="en-US" dirty="0"/>
          </a:p>
        </p:txBody>
      </p:sp>
      <p:sp>
        <p:nvSpPr>
          <p:cNvPr id="3" name="Text Placeholder 2">
            <a:extLst>
              <a:ext uri="{FF2B5EF4-FFF2-40B4-BE49-F238E27FC236}">
                <a16:creationId xmlns:a16="http://schemas.microsoft.com/office/drawing/2014/main" id="{CB9FBF6E-4182-4CDE-A291-FA6768A3CC2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706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B162-C513-4399-A505-DCE052F84DDD}"/>
              </a:ext>
            </a:extLst>
          </p:cNvPr>
          <p:cNvSpPr>
            <a:spLocks noGrp="1"/>
          </p:cNvSpPr>
          <p:nvPr>
            <p:ph type="title"/>
          </p:nvPr>
        </p:nvSpPr>
        <p:spPr/>
        <p:txBody>
          <a:bodyPr/>
          <a:lstStyle/>
          <a:p>
            <a:r>
              <a:rPr lang="en-US" dirty="0"/>
              <a:t>Agenda</a:t>
            </a:r>
            <a:br>
              <a:rPr lang="en-US" dirty="0"/>
            </a:br>
            <a:r>
              <a:rPr lang="en-US" dirty="0"/>
              <a:t>Curriculum and Assessment</a:t>
            </a:r>
          </a:p>
        </p:txBody>
      </p:sp>
      <p:sp>
        <p:nvSpPr>
          <p:cNvPr id="3" name="Content Placeholder 2">
            <a:extLst>
              <a:ext uri="{FF2B5EF4-FFF2-40B4-BE49-F238E27FC236}">
                <a16:creationId xmlns:a16="http://schemas.microsoft.com/office/drawing/2014/main" id="{D0DB1AD1-1494-4C15-8C7C-595710BA3E39}"/>
              </a:ext>
            </a:extLst>
          </p:cNvPr>
          <p:cNvSpPr>
            <a:spLocks noGrp="1"/>
          </p:cNvSpPr>
          <p:nvPr>
            <p:ph idx="1"/>
          </p:nvPr>
        </p:nvSpPr>
        <p:spPr/>
        <p:txBody>
          <a:bodyPr>
            <a:normAutofit/>
          </a:bodyPr>
          <a:lstStyle/>
          <a:p>
            <a:r>
              <a:rPr lang="en-US" sz="2400" dirty="0"/>
              <a:t>Background</a:t>
            </a:r>
          </a:p>
          <a:p>
            <a:r>
              <a:rPr lang="en-US" sz="2400" dirty="0"/>
              <a:t>Curriculum Design</a:t>
            </a:r>
          </a:p>
          <a:p>
            <a:r>
              <a:rPr lang="en-US" sz="2400" dirty="0"/>
              <a:t>Assessment Design</a:t>
            </a:r>
          </a:p>
          <a:p>
            <a:r>
              <a:rPr lang="en-US" sz="2400" dirty="0"/>
              <a:t>Validation</a:t>
            </a:r>
          </a:p>
        </p:txBody>
      </p:sp>
    </p:spTree>
    <p:extLst>
      <p:ext uri="{BB962C8B-B14F-4D97-AF65-F5344CB8AC3E}">
        <p14:creationId xmlns:p14="http://schemas.microsoft.com/office/powerpoint/2010/main" val="141183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65125"/>
            <a:ext cx="10515600" cy="1325563"/>
          </a:xfrm>
        </p:spPr>
        <p:txBody>
          <a:bodyPr>
            <a:normAutofit/>
          </a:bodyPr>
          <a:lstStyle/>
          <a:p>
            <a:pPr lvl="0"/>
            <a:r>
              <a:rPr lang="en-US" dirty="0"/>
              <a:t>Research Design</a:t>
            </a:r>
            <a:br>
              <a:rPr lang="en-US" dirty="0"/>
            </a:br>
            <a:r>
              <a:rPr lang="en-US" dirty="0"/>
              <a:t>Goals</a:t>
            </a:r>
          </a:p>
        </p:txBody>
      </p:sp>
      <p:sp>
        <p:nvSpPr>
          <p:cNvPr id="3" name="Inhaltsplatzhalter 2"/>
          <p:cNvSpPr>
            <a:spLocks noGrp="1"/>
          </p:cNvSpPr>
          <p:nvPr>
            <p:ph idx="1"/>
          </p:nvPr>
        </p:nvSpPr>
        <p:spPr/>
        <p:txBody>
          <a:bodyPr>
            <a:normAutofit fontScale="92500"/>
          </a:bodyPr>
          <a:lstStyle/>
          <a:p>
            <a:r>
              <a:rPr lang="en-US" sz="2400" dirty="0"/>
              <a:t>Verify that the OPI+ addresses the needs of the stakeholders</a:t>
            </a:r>
          </a:p>
          <a:p>
            <a:pPr lvl="0"/>
            <a:r>
              <a:rPr lang="en-US" sz="2400" dirty="0"/>
              <a:t>Verify that OPI+ test results provide a sound basis for decisions</a:t>
            </a:r>
          </a:p>
          <a:p>
            <a:pPr lvl="0"/>
            <a:r>
              <a:rPr lang="en-US" sz="2400" dirty="0"/>
              <a:t>Verify that consequences related to the use of the OPI+ are beneficial</a:t>
            </a:r>
          </a:p>
          <a:p>
            <a:pPr lvl="0"/>
            <a:r>
              <a:rPr lang="en-US" sz="2400" dirty="0"/>
              <a:t>Make the theoretical framework of the OPI+ solid and supported</a:t>
            </a:r>
          </a:p>
          <a:p>
            <a:pPr lvl="0"/>
            <a:r>
              <a:rPr lang="en-US" sz="2400" dirty="0"/>
              <a:t>Verify the test related documents are comprehensive and adequate</a:t>
            </a:r>
          </a:p>
          <a:p>
            <a:pPr lvl="0"/>
            <a:r>
              <a:rPr lang="en-US" sz="2400" dirty="0"/>
              <a:t>Check that test routines are efficient and reliable</a:t>
            </a:r>
          </a:p>
        </p:txBody>
      </p:sp>
    </p:spTree>
    <p:extLst>
      <p:ext uri="{BB962C8B-B14F-4D97-AF65-F5344CB8AC3E}">
        <p14:creationId xmlns:p14="http://schemas.microsoft.com/office/powerpoint/2010/main" val="3692971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65125"/>
            <a:ext cx="10515600" cy="1325563"/>
          </a:xfrm>
        </p:spPr>
        <p:txBody>
          <a:bodyPr>
            <a:normAutofit/>
          </a:bodyPr>
          <a:lstStyle/>
          <a:p>
            <a:pPr lvl="0"/>
            <a:r>
              <a:rPr lang="en-US" dirty="0"/>
              <a:t>Research Design</a:t>
            </a:r>
            <a:br>
              <a:rPr lang="en-US" dirty="0"/>
            </a:br>
            <a:r>
              <a:rPr lang="en-US" dirty="0"/>
              <a:t>Claims</a:t>
            </a:r>
          </a:p>
        </p:txBody>
      </p:sp>
      <p:sp>
        <p:nvSpPr>
          <p:cNvPr id="3" name="Inhaltsplatzhalter 2"/>
          <p:cNvSpPr>
            <a:spLocks noGrp="1"/>
          </p:cNvSpPr>
          <p:nvPr>
            <p:ph idx="1"/>
          </p:nvPr>
        </p:nvSpPr>
        <p:spPr/>
        <p:txBody>
          <a:bodyPr>
            <a:normAutofit fontScale="92500" lnSpcReduction="10000"/>
          </a:bodyPr>
          <a:lstStyle/>
          <a:p>
            <a:r>
              <a:rPr lang="en-US" sz="2400" dirty="0"/>
              <a:t>Claim 1: Assessment records are consistent across the assessment tasks, different aspects of the assessment procedure, and across different groups of test takers.</a:t>
            </a:r>
          </a:p>
          <a:p>
            <a:r>
              <a:rPr lang="en-US" sz="2400" dirty="0"/>
              <a:t>Claim 2: The interpretations about the abilities to be assessed are meaningful, impartial, generalizable, relevant, and sufficient. </a:t>
            </a:r>
          </a:p>
          <a:p>
            <a:r>
              <a:rPr lang="en-US" sz="2400" dirty="0"/>
              <a:t>Claim 3: The decisions made on the basis of the assessment-based interpretations take into consideration existing educational/societal values, relevant legal requirements, and are equitable for stakeholders who are affected by the decision.</a:t>
            </a:r>
          </a:p>
          <a:p>
            <a:r>
              <a:rPr lang="en-US" sz="2400" dirty="0"/>
              <a:t>Claim 4: The consequences of using the OPI+ and of the decisions that are made are beneficial to all stakeholders.</a:t>
            </a:r>
          </a:p>
        </p:txBody>
      </p:sp>
    </p:spTree>
    <p:extLst>
      <p:ext uri="{BB962C8B-B14F-4D97-AF65-F5344CB8AC3E}">
        <p14:creationId xmlns:p14="http://schemas.microsoft.com/office/powerpoint/2010/main" val="345476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65125"/>
            <a:ext cx="10515600" cy="1325563"/>
          </a:xfrm>
        </p:spPr>
        <p:txBody>
          <a:bodyPr>
            <a:normAutofit/>
          </a:bodyPr>
          <a:lstStyle/>
          <a:p>
            <a:pPr lvl="0"/>
            <a:r>
              <a:rPr lang="en-US" dirty="0"/>
              <a:t>Research Design</a:t>
            </a:r>
            <a:br>
              <a:rPr lang="en-US" dirty="0"/>
            </a:br>
            <a:r>
              <a:rPr lang="en-US" dirty="0"/>
              <a:t>Rater Study</a:t>
            </a:r>
          </a:p>
        </p:txBody>
      </p:sp>
      <p:sp>
        <p:nvSpPr>
          <p:cNvPr id="3" name="Inhaltsplatzhalter 2"/>
          <p:cNvSpPr>
            <a:spLocks noGrp="1"/>
          </p:cNvSpPr>
          <p:nvPr>
            <p:ph idx="1"/>
          </p:nvPr>
        </p:nvSpPr>
        <p:spPr/>
        <p:txBody>
          <a:bodyPr>
            <a:normAutofit lnSpcReduction="10000"/>
          </a:bodyPr>
          <a:lstStyle/>
          <a:p>
            <a:pPr lvl="0"/>
            <a:r>
              <a:rPr lang="en-US" sz="2400" dirty="0"/>
              <a:t>Are ratings of different raters consistent (inter-rater reliability)?</a:t>
            </a:r>
            <a:endParaRPr lang="de-DE" sz="2400" dirty="0"/>
          </a:p>
          <a:p>
            <a:pPr lvl="0"/>
            <a:r>
              <a:rPr lang="en-US" sz="2400" dirty="0"/>
              <a:t>Are different ratings by the same rater consistent (intra-rater reliability)?</a:t>
            </a:r>
            <a:endParaRPr lang="de-DE" sz="2400" dirty="0"/>
          </a:p>
          <a:p>
            <a:pPr lvl="0"/>
            <a:r>
              <a:rPr lang="en-US" sz="2400" dirty="0"/>
              <a:t>Are scores from different forms of the test consistent (equivalence)?</a:t>
            </a:r>
            <a:endParaRPr lang="de-DE" sz="2400" dirty="0"/>
          </a:p>
          <a:p>
            <a:pPr lvl="0"/>
            <a:r>
              <a:rPr lang="en-US" sz="2400" dirty="0"/>
              <a:t>Are scores from different test administrations of the test consistent (stability)?</a:t>
            </a:r>
            <a:endParaRPr lang="de-DE" sz="2400" dirty="0"/>
          </a:p>
          <a:p>
            <a:pPr lvl="0"/>
            <a:r>
              <a:rPr lang="en-US" sz="2400" dirty="0"/>
              <a:t>Are assessment records of comparable consistency across different groups of test takers?</a:t>
            </a:r>
            <a:endParaRPr lang="de-DE" sz="2400" dirty="0"/>
          </a:p>
        </p:txBody>
      </p:sp>
    </p:spTree>
    <p:extLst>
      <p:ext uri="{BB962C8B-B14F-4D97-AF65-F5344CB8AC3E}">
        <p14:creationId xmlns:p14="http://schemas.microsoft.com/office/powerpoint/2010/main" val="327441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365125"/>
            <a:ext cx="10515600" cy="1325563"/>
          </a:xfrm>
        </p:spPr>
        <p:txBody>
          <a:bodyPr>
            <a:normAutofit/>
          </a:bodyPr>
          <a:lstStyle/>
          <a:p>
            <a:pPr lvl="0"/>
            <a:r>
              <a:rPr lang="en-US" dirty="0"/>
              <a:t>Research Design</a:t>
            </a:r>
            <a:br>
              <a:rPr lang="en-US" dirty="0"/>
            </a:br>
            <a:r>
              <a:rPr lang="en-US" dirty="0"/>
              <a:t>Benchmarking Study</a:t>
            </a:r>
          </a:p>
        </p:txBody>
      </p:sp>
      <p:sp>
        <p:nvSpPr>
          <p:cNvPr id="3" name="Inhaltsplatzhalter 2"/>
          <p:cNvSpPr>
            <a:spLocks noGrp="1"/>
          </p:cNvSpPr>
          <p:nvPr>
            <p:ph idx="1"/>
          </p:nvPr>
        </p:nvSpPr>
        <p:spPr/>
        <p:txBody>
          <a:bodyPr>
            <a:normAutofit/>
          </a:bodyPr>
          <a:lstStyle/>
          <a:p>
            <a:pPr lvl="0"/>
            <a:r>
              <a:rPr lang="en-US" sz="2400" dirty="0"/>
              <a:t>To what extent do the assessment task specifications clearly identify the conditions under which performance will be observed or elicited and from which inferences about the construct to be assessed can be made?</a:t>
            </a:r>
            <a:endParaRPr lang="de-DE" sz="2400" dirty="0"/>
          </a:p>
          <a:p>
            <a:pPr lvl="0"/>
            <a:r>
              <a:rPr lang="en-US" sz="2400" dirty="0"/>
              <a:t>Do the procedures for administering the assessment enable test takers to perform at their highest level with regard to the ability to be assessed?</a:t>
            </a:r>
            <a:endParaRPr lang="de-DE" sz="2400" dirty="0"/>
          </a:p>
          <a:p>
            <a:pPr lvl="0"/>
            <a:r>
              <a:rPr lang="en-US" sz="2400" dirty="0"/>
              <a:t>Do the procedures for administering the assessment record focus on those aspects of the performance that are relevant to the construct to be assessed?</a:t>
            </a:r>
            <a:endParaRPr lang="de-DE" sz="2400" dirty="0"/>
          </a:p>
        </p:txBody>
      </p:sp>
    </p:spTree>
    <p:extLst>
      <p:ext uri="{BB962C8B-B14F-4D97-AF65-F5344CB8AC3E}">
        <p14:creationId xmlns:p14="http://schemas.microsoft.com/office/powerpoint/2010/main" val="333574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047-80D1-4A81-9845-9D7073AD8F4D}"/>
              </a:ext>
            </a:extLst>
          </p:cNvPr>
          <p:cNvSpPr>
            <a:spLocks noGrp="1"/>
          </p:cNvSpPr>
          <p:nvPr>
            <p:ph type="title"/>
          </p:nvPr>
        </p:nvSpPr>
        <p:spPr/>
        <p:txBody>
          <a:bodyPr/>
          <a:lstStyle/>
          <a:p>
            <a:r>
              <a:rPr lang="en-US" b="1" dirty="0"/>
              <a:t>Select Findings</a:t>
            </a:r>
            <a:endParaRPr lang="en-US" dirty="0"/>
          </a:p>
        </p:txBody>
      </p:sp>
      <p:sp>
        <p:nvSpPr>
          <p:cNvPr id="3" name="Text Placeholder 2">
            <a:extLst>
              <a:ext uri="{FF2B5EF4-FFF2-40B4-BE49-F238E27FC236}">
                <a16:creationId xmlns:a16="http://schemas.microsoft.com/office/drawing/2014/main" id="{CCB5371C-2681-48B0-BD4C-8427F9FCCBE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1640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Inter-Rater Reliability</a:t>
            </a:r>
          </a:p>
        </p:txBody>
      </p:sp>
      <p:pic>
        <p:nvPicPr>
          <p:cNvPr id="5" name="Content Placeholder 4">
            <a:extLst>
              <a:ext uri="{FF2B5EF4-FFF2-40B4-BE49-F238E27FC236}">
                <a16:creationId xmlns:a16="http://schemas.microsoft.com/office/drawing/2014/main" id="{4903D0DB-D710-4DD9-8684-7F42E9C8190F}"/>
              </a:ext>
            </a:extLst>
          </p:cNvPr>
          <p:cNvPicPr>
            <a:picLocks noGrp="1" noChangeAspect="1"/>
          </p:cNvPicPr>
          <p:nvPr>
            <p:ph idx="1"/>
          </p:nvPr>
        </p:nvPicPr>
        <p:blipFill>
          <a:blip r:embed="rId3"/>
          <a:stretch>
            <a:fillRect/>
          </a:stretch>
        </p:blipFill>
        <p:spPr>
          <a:xfrm>
            <a:off x="1262063" y="2423059"/>
            <a:ext cx="8594725" cy="3162819"/>
          </a:xfrm>
          <a:prstGeom prst="rect">
            <a:avLst/>
          </a:prstGeom>
        </p:spPr>
      </p:pic>
    </p:spTree>
    <p:extLst>
      <p:ext uri="{BB962C8B-B14F-4D97-AF65-F5344CB8AC3E}">
        <p14:creationId xmlns:p14="http://schemas.microsoft.com/office/powerpoint/2010/main" val="2937662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Test Reliability</a:t>
            </a:r>
          </a:p>
        </p:txBody>
      </p:sp>
      <p:pic>
        <p:nvPicPr>
          <p:cNvPr id="5" name="Content Placeholder 4">
            <a:extLst>
              <a:ext uri="{FF2B5EF4-FFF2-40B4-BE49-F238E27FC236}">
                <a16:creationId xmlns:a16="http://schemas.microsoft.com/office/drawing/2014/main" id="{328D7B1C-9E49-411B-A04F-290F410E679E}"/>
              </a:ext>
            </a:extLst>
          </p:cNvPr>
          <p:cNvPicPr>
            <a:picLocks noGrp="1" noChangeAspect="1"/>
          </p:cNvPicPr>
          <p:nvPr>
            <p:ph idx="1"/>
          </p:nvPr>
        </p:nvPicPr>
        <p:blipFill>
          <a:blip r:embed="rId3"/>
          <a:stretch>
            <a:fillRect/>
          </a:stretch>
        </p:blipFill>
        <p:spPr>
          <a:xfrm>
            <a:off x="1262063" y="2440438"/>
            <a:ext cx="8594725" cy="3128062"/>
          </a:xfrm>
          <a:prstGeom prst="rect">
            <a:avLst/>
          </a:prstGeom>
        </p:spPr>
      </p:pic>
    </p:spTree>
    <p:extLst>
      <p:ext uri="{BB962C8B-B14F-4D97-AF65-F5344CB8AC3E}">
        <p14:creationId xmlns:p14="http://schemas.microsoft.com/office/powerpoint/2010/main" val="2583326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Construct Validity</a:t>
            </a:r>
          </a:p>
        </p:txBody>
      </p:sp>
      <p:pic>
        <p:nvPicPr>
          <p:cNvPr id="5" name="Content Placeholder 4">
            <a:extLst>
              <a:ext uri="{FF2B5EF4-FFF2-40B4-BE49-F238E27FC236}">
                <a16:creationId xmlns:a16="http://schemas.microsoft.com/office/drawing/2014/main" id="{2A52B33E-CB2B-4AC0-BBAB-ED262C794F10}"/>
              </a:ext>
            </a:extLst>
          </p:cNvPr>
          <p:cNvPicPr>
            <a:picLocks noGrp="1" noChangeAspect="1"/>
          </p:cNvPicPr>
          <p:nvPr>
            <p:ph idx="1"/>
          </p:nvPr>
        </p:nvPicPr>
        <p:blipFill>
          <a:blip r:embed="rId3"/>
          <a:stretch>
            <a:fillRect/>
          </a:stretch>
        </p:blipFill>
        <p:spPr>
          <a:xfrm>
            <a:off x="1262063" y="2266656"/>
            <a:ext cx="8594725" cy="3475625"/>
          </a:xfrm>
          <a:prstGeom prst="rect">
            <a:avLst/>
          </a:prstGeom>
        </p:spPr>
      </p:pic>
    </p:spTree>
    <p:extLst>
      <p:ext uri="{BB962C8B-B14F-4D97-AF65-F5344CB8AC3E}">
        <p14:creationId xmlns:p14="http://schemas.microsoft.com/office/powerpoint/2010/main" val="120628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Construct Validity</a:t>
            </a:r>
          </a:p>
        </p:txBody>
      </p:sp>
      <p:pic>
        <p:nvPicPr>
          <p:cNvPr id="15" name="Content Placeholder 14">
            <a:extLst>
              <a:ext uri="{FF2B5EF4-FFF2-40B4-BE49-F238E27FC236}">
                <a16:creationId xmlns:a16="http://schemas.microsoft.com/office/drawing/2014/main" id="{90A18AA2-9BDA-4480-A83B-25BC07794B9E}"/>
              </a:ext>
            </a:extLst>
          </p:cNvPr>
          <p:cNvPicPr>
            <a:picLocks noGrp="1" noChangeAspect="1"/>
          </p:cNvPicPr>
          <p:nvPr>
            <p:ph idx="1"/>
          </p:nvPr>
        </p:nvPicPr>
        <p:blipFill>
          <a:blip r:embed="rId3"/>
          <a:stretch>
            <a:fillRect/>
          </a:stretch>
        </p:blipFill>
        <p:spPr>
          <a:xfrm>
            <a:off x="1262063" y="2231900"/>
            <a:ext cx="8594725" cy="3545137"/>
          </a:xfrm>
          <a:prstGeom prst="rect">
            <a:avLst/>
          </a:prstGeom>
        </p:spPr>
      </p:pic>
    </p:spTree>
    <p:extLst>
      <p:ext uri="{BB962C8B-B14F-4D97-AF65-F5344CB8AC3E}">
        <p14:creationId xmlns:p14="http://schemas.microsoft.com/office/powerpoint/2010/main" val="552963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Face-Validity</a:t>
            </a:r>
          </a:p>
        </p:txBody>
      </p:sp>
      <p:pic>
        <p:nvPicPr>
          <p:cNvPr id="17" name="Content Placeholder 16">
            <a:extLst>
              <a:ext uri="{FF2B5EF4-FFF2-40B4-BE49-F238E27FC236}">
                <a16:creationId xmlns:a16="http://schemas.microsoft.com/office/drawing/2014/main" id="{47A1EEDF-8A2A-40E9-AD37-D30898ED8A0B}"/>
              </a:ext>
            </a:extLst>
          </p:cNvPr>
          <p:cNvPicPr>
            <a:picLocks noGrp="1" noChangeAspect="1"/>
          </p:cNvPicPr>
          <p:nvPr>
            <p:ph idx="1"/>
          </p:nvPr>
        </p:nvPicPr>
        <p:blipFill>
          <a:blip r:embed="rId3"/>
          <a:stretch>
            <a:fillRect/>
          </a:stretch>
        </p:blipFill>
        <p:spPr>
          <a:xfrm>
            <a:off x="1262063" y="2529811"/>
            <a:ext cx="8594725" cy="2949316"/>
          </a:xfrm>
          <a:prstGeom prst="rect">
            <a:avLst/>
          </a:prstGeom>
        </p:spPr>
      </p:pic>
    </p:spTree>
    <p:extLst>
      <p:ext uri="{BB962C8B-B14F-4D97-AF65-F5344CB8AC3E}">
        <p14:creationId xmlns:p14="http://schemas.microsoft.com/office/powerpoint/2010/main" val="129947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25D8-3A31-4369-AD99-3DB6CEAAD13A}"/>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C5049FA3-5D49-4A1E-8E73-8D608C3195F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7024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Face-Validity</a:t>
            </a:r>
          </a:p>
        </p:txBody>
      </p:sp>
      <p:pic>
        <p:nvPicPr>
          <p:cNvPr id="5" name="Content Placeholder 4">
            <a:extLst>
              <a:ext uri="{FF2B5EF4-FFF2-40B4-BE49-F238E27FC236}">
                <a16:creationId xmlns:a16="http://schemas.microsoft.com/office/drawing/2014/main" id="{C8800A68-908E-479C-AEC8-4C6D4873ADC5}"/>
              </a:ext>
            </a:extLst>
          </p:cNvPr>
          <p:cNvPicPr>
            <a:picLocks noGrp="1" noChangeAspect="1"/>
          </p:cNvPicPr>
          <p:nvPr>
            <p:ph idx="1"/>
          </p:nvPr>
        </p:nvPicPr>
        <p:blipFill>
          <a:blip r:embed="rId3"/>
          <a:stretch>
            <a:fillRect/>
          </a:stretch>
        </p:blipFill>
        <p:spPr>
          <a:xfrm>
            <a:off x="1262063" y="2661388"/>
            <a:ext cx="8594725" cy="2686161"/>
          </a:xfrm>
          <a:prstGeom prst="rect">
            <a:avLst/>
          </a:prstGeom>
        </p:spPr>
      </p:pic>
    </p:spTree>
    <p:extLst>
      <p:ext uri="{BB962C8B-B14F-4D97-AF65-F5344CB8AC3E}">
        <p14:creationId xmlns:p14="http://schemas.microsoft.com/office/powerpoint/2010/main" val="3164187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Face-Validity</a:t>
            </a:r>
          </a:p>
        </p:txBody>
      </p:sp>
      <p:pic>
        <p:nvPicPr>
          <p:cNvPr id="5" name="Content Placeholder 4">
            <a:extLst>
              <a:ext uri="{FF2B5EF4-FFF2-40B4-BE49-F238E27FC236}">
                <a16:creationId xmlns:a16="http://schemas.microsoft.com/office/drawing/2014/main" id="{867FD373-C4C4-4F40-80DB-76510F4D8CF5}"/>
              </a:ext>
            </a:extLst>
          </p:cNvPr>
          <p:cNvPicPr>
            <a:picLocks noGrp="1" noChangeAspect="1"/>
          </p:cNvPicPr>
          <p:nvPr>
            <p:ph idx="1"/>
          </p:nvPr>
        </p:nvPicPr>
        <p:blipFill>
          <a:blip r:embed="rId3"/>
          <a:stretch>
            <a:fillRect/>
          </a:stretch>
        </p:blipFill>
        <p:spPr>
          <a:xfrm>
            <a:off x="1262063" y="2869926"/>
            <a:ext cx="8594725" cy="2269086"/>
          </a:xfrm>
          <a:prstGeom prst="rect">
            <a:avLst/>
          </a:prstGeom>
        </p:spPr>
      </p:pic>
    </p:spTree>
    <p:extLst>
      <p:ext uri="{BB962C8B-B14F-4D97-AF65-F5344CB8AC3E}">
        <p14:creationId xmlns:p14="http://schemas.microsoft.com/office/powerpoint/2010/main" val="2712410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Select Findings</a:t>
            </a:r>
            <a:br>
              <a:rPr lang="de-DE" dirty="0"/>
            </a:br>
            <a:r>
              <a:rPr lang="de-DE" dirty="0"/>
              <a:t>Noteworthy Comments</a:t>
            </a:r>
          </a:p>
        </p:txBody>
      </p:sp>
      <p:sp>
        <p:nvSpPr>
          <p:cNvPr id="3" name="Content Placeholder 2"/>
          <p:cNvSpPr>
            <a:spLocks noGrp="1"/>
          </p:cNvSpPr>
          <p:nvPr>
            <p:ph idx="1"/>
          </p:nvPr>
        </p:nvSpPr>
        <p:spPr/>
        <p:txBody>
          <a:bodyPr>
            <a:normAutofit lnSpcReduction="10000"/>
          </a:bodyPr>
          <a:lstStyle/>
          <a:p>
            <a:r>
              <a:rPr lang="en-US" sz="2400" dirty="0"/>
              <a:t>“Good idea. Language training should be geared towards work. OPIs like this would make language training tend toward our job. Not language in general”</a:t>
            </a:r>
          </a:p>
          <a:p>
            <a:r>
              <a:rPr lang="en-US" sz="2400" dirty="0"/>
              <a:t>“I thought that the OPI+ was better and more relevant than the traditional OPI”</a:t>
            </a:r>
          </a:p>
          <a:p>
            <a:r>
              <a:rPr lang="en-US" sz="2400" dirty="0"/>
              <a:t>“[The OPI+ is] much longer [than the traditional OPI] but I believe it does a better job of getting the core of what we need”</a:t>
            </a:r>
          </a:p>
          <a:p>
            <a:r>
              <a:rPr lang="en-US" sz="2400" dirty="0"/>
              <a:t>“This [the OPI+] is an effective test for MARSOC and with this, teachers will teach a more military based curriculum to prepare for the final test”</a:t>
            </a:r>
          </a:p>
        </p:txBody>
      </p:sp>
    </p:spTree>
    <p:extLst>
      <p:ext uri="{BB962C8B-B14F-4D97-AF65-F5344CB8AC3E}">
        <p14:creationId xmlns:p14="http://schemas.microsoft.com/office/powerpoint/2010/main" val="369511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 </a:t>
            </a:r>
          </a:p>
          <a:p>
            <a:pPr marL="0" indent="0">
              <a:buNone/>
            </a:pPr>
            <a:endParaRPr lang="en-US" b="1" dirty="0"/>
          </a:p>
          <a:p>
            <a:pPr marL="0" indent="0" algn="ctr">
              <a:buNone/>
            </a:pPr>
            <a:r>
              <a:rPr lang="en-US" sz="5400" b="1" dirty="0"/>
              <a:t>Implications</a:t>
            </a:r>
            <a:endParaRPr lang="en-US" sz="5400" dirty="0"/>
          </a:p>
        </p:txBody>
      </p:sp>
    </p:spTree>
    <p:extLst>
      <p:ext uri="{BB962C8B-B14F-4D97-AF65-F5344CB8AC3E}">
        <p14:creationId xmlns:p14="http://schemas.microsoft.com/office/powerpoint/2010/main" val="4279473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Implications</a:t>
            </a:r>
            <a:br>
              <a:rPr lang="de-DE" dirty="0"/>
            </a:br>
            <a:r>
              <a:rPr lang="de-DE" dirty="0"/>
              <a:t>OPI+ Conclusions</a:t>
            </a:r>
          </a:p>
        </p:txBody>
      </p:sp>
      <p:sp>
        <p:nvSpPr>
          <p:cNvPr id="3" name="Content Placeholder 2"/>
          <p:cNvSpPr>
            <a:spLocks noGrp="1"/>
          </p:cNvSpPr>
          <p:nvPr>
            <p:ph idx="1"/>
          </p:nvPr>
        </p:nvSpPr>
        <p:spPr/>
        <p:txBody>
          <a:bodyPr>
            <a:normAutofit/>
          </a:bodyPr>
          <a:lstStyle/>
          <a:p>
            <a:r>
              <a:rPr lang="en-US" sz="2400" dirty="0">
                <a:cs typeface="Arial" panose="020B0604020202020204" pitchFamily="34" charset="0"/>
              </a:rPr>
              <a:t>The OPI+ is a reliable and valid assessment of both general and mission-relevant speaking proficiency for use by the services and government agencies</a:t>
            </a:r>
          </a:p>
          <a:p>
            <a:r>
              <a:rPr lang="en-US" sz="2400" dirty="0">
                <a:cs typeface="Arial" panose="020B0604020202020204" pitchFamily="34" charset="0"/>
              </a:rPr>
              <a:t>The OPI+ has the benefit of increased construct validity and positive test- and curriculum-washback</a:t>
            </a:r>
          </a:p>
          <a:p>
            <a:pPr marL="0" indent="0" algn="ctr">
              <a:buNone/>
            </a:pPr>
            <a:endParaRPr lang="en-US" sz="2400" b="1" dirty="0">
              <a:cs typeface="Arial" panose="020B0604020202020204" pitchFamily="34" charset="0"/>
            </a:endParaRPr>
          </a:p>
          <a:p>
            <a:pPr marL="0" indent="0" algn="ctr">
              <a:buNone/>
            </a:pPr>
            <a:r>
              <a:rPr lang="en-US" sz="3600" b="1" dirty="0">
                <a:solidFill>
                  <a:srgbClr val="0070C0"/>
                </a:solidFill>
                <a:cs typeface="Arial" panose="020B0604020202020204" pitchFamily="34" charset="0"/>
              </a:rPr>
              <a:t>What’s your +?</a:t>
            </a:r>
          </a:p>
        </p:txBody>
      </p:sp>
    </p:spTree>
    <p:extLst>
      <p:ext uri="{BB962C8B-B14F-4D97-AF65-F5344CB8AC3E}">
        <p14:creationId xmlns:p14="http://schemas.microsoft.com/office/powerpoint/2010/main" val="474585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 </a:t>
            </a:r>
          </a:p>
          <a:p>
            <a:pPr marL="0" indent="0">
              <a:buNone/>
            </a:pPr>
            <a:endParaRPr lang="en-US" b="1" dirty="0"/>
          </a:p>
          <a:p>
            <a:pPr marL="0" indent="0" algn="ctr">
              <a:buNone/>
            </a:pPr>
            <a:r>
              <a:rPr lang="en-US" sz="5400" b="1" dirty="0"/>
              <a:t>Questions</a:t>
            </a:r>
            <a:endParaRPr lang="en-US" sz="5400" dirty="0"/>
          </a:p>
        </p:txBody>
      </p:sp>
    </p:spTree>
    <p:extLst>
      <p:ext uri="{BB962C8B-B14F-4D97-AF65-F5344CB8AC3E}">
        <p14:creationId xmlns:p14="http://schemas.microsoft.com/office/powerpoint/2010/main" val="1736521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F9A9-8D3A-483C-86B1-698BFEC706DC}"/>
              </a:ext>
            </a:extLst>
          </p:cNvPr>
          <p:cNvSpPr>
            <a:spLocks noGrp="1"/>
          </p:cNvSpPr>
          <p:nvPr>
            <p:ph type="title"/>
          </p:nvPr>
        </p:nvSpPr>
        <p:spPr/>
        <p:txBody>
          <a:bodyPr/>
          <a:lstStyle/>
          <a:p>
            <a:r>
              <a:rPr lang="de-DE" dirty="0"/>
              <a:t>Select Findings</a:t>
            </a:r>
            <a:br>
              <a:rPr lang="de-DE" dirty="0"/>
            </a:br>
            <a:r>
              <a:rPr lang="de-DE" dirty="0"/>
              <a:t>Inter-Rater Reliability</a:t>
            </a:r>
            <a:endParaRPr lang="en-US" dirty="0"/>
          </a:p>
        </p:txBody>
      </p:sp>
      <p:sp>
        <p:nvSpPr>
          <p:cNvPr id="3" name="Content Placeholder 2">
            <a:extLst>
              <a:ext uri="{FF2B5EF4-FFF2-40B4-BE49-F238E27FC236}">
                <a16:creationId xmlns:a16="http://schemas.microsoft.com/office/drawing/2014/main" id="{85619F8A-5933-42F4-B905-AB140B1C9582}"/>
              </a:ext>
            </a:extLst>
          </p:cNvPr>
          <p:cNvSpPr>
            <a:spLocks noGrp="1"/>
          </p:cNvSpPr>
          <p:nvPr>
            <p:ph idx="1"/>
          </p:nvPr>
        </p:nvSpPr>
        <p:spPr/>
        <p:txBody>
          <a:bodyPr>
            <a:noAutofit/>
          </a:bodyPr>
          <a:lstStyle/>
          <a:p>
            <a:pPr lvl="0">
              <a:buFont typeface="Arial" charset="0"/>
              <a:buChar char="•"/>
            </a:pPr>
            <a:r>
              <a:rPr lang="en-US" dirty="0"/>
              <a:t>Study I</a:t>
            </a:r>
          </a:p>
          <a:p>
            <a:pPr lvl="1">
              <a:buFont typeface="Arial" charset="0"/>
              <a:buChar char="•"/>
            </a:pPr>
            <a:r>
              <a:rPr lang="en-US" sz="1800" dirty="0"/>
              <a:t>Two Arabic TLEs and two Spanish TLEs re-rated 30 OPI+ interviews in their respective languages</a:t>
            </a:r>
          </a:p>
          <a:p>
            <a:pPr lvl="1">
              <a:buFont typeface="Arial" charset="0"/>
              <a:buChar char="•"/>
            </a:pPr>
            <a:r>
              <a:rPr lang="en-US" sz="1800" dirty="0"/>
              <a:t>Rater and correlation measures calculated separately by language and also combined</a:t>
            </a:r>
          </a:p>
          <a:p>
            <a:pPr lvl="1">
              <a:buFont typeface="Arial" charset="0"/>
              <a:buChar char="•"/>
            </a:pPr>
            <a:r>
              <a:rPr lang="en-US" sz="1800" dirty="0"/>
              <a:t>TLE confidence was high with 91.3% indicating they were “very confident” and 6.5% were “confident” in their ratings for a combined total of 97.8%</a:t>
            </a:r>
          </a:p>
          <a:p>
            <a:pPr lvl="0">
              <a:buFont typeface="Arial" charset="0"/>
              <a:buChar char="•"/>
            </a:pPr>
            <a:r>
              <a:rPr lang="en-US" dirty="0"/>
              <a:t>Study II</a:t>
            </a:r>
          </a:p>
          <a:p>
            <a:pPr lvl="1">
              <a:buFont typeface="Arial" charset="0"/>
              <a:buChar char="•"/>
            </a:pPr>
            <a:r>
              <a:rPr lang="en-US" sz="1800" dirty="0"/>
              <a:t>Eleven Spanish TLEs re-rated the same 15 Spanish OPI+ interviews</a:t>
            </a:r>
          </a:p>
          <a:p>
            <a:pPr lvl="1">
              <a:buFont typeface="Arial" charset="0"/>
              <a:buChar char="•"/>
            </a:pPr>
            <a:r>
              <a:rPr lang="en-US" sz="1800" dirty="0"/>
              <a:t>Rater and correlation measures calculated separately for the 11 Spanish TLE’s and cross-tabulated by test sample</a:t>
            </a:r>
          </a:p>
        </p:txBody>
      </p:sp>
    </p:spTree>
    <p:extLst>
      <p:ext uri="{BB962C8B-B14F-4D97-AF65-F5344CB8AC3E}">
        <p14:creationId xmlns:p14="http://schemas.microsoft.com/office/powerpoint/2010/main" val="403577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19AA-0E0C-417F-831A-9E403FAA5E43}"/>
              </a:ext>
            </a:extLst>
          </p:cNvPr>
          <p:cNvSpPr>
            <a:spLocks noGrp="1"/>
          </p:cNvSpPr>
          <p:nvPr>
            <p:ph type="title"/>
          </p:nvPr>
        </p:nvSpPr>
        <p:spPr/>
        <p:txBody>
          <a:bodyPr/>
          <a:lstStyle/>
          <a:p>
            <a:r>
              <a:rPr lang="en-US" dirty="0"/>
              <a:t>Background</a:t>
            </a:r>
            <a:br>
              <a:rPr lang="en-US" dirty="0"/>
            </a:br>
            <a:r>
              <a:rPr lang="en-US" dirty="0"/>
              <a:t>Needs/Gap Analysis</a:t>
            </a:r>
          </a:p>
        </p:txBody>
      </p:sp>
      <p:sp>
        <p:nvSpPr>
          <p:cNvPr id="3" name="Content Placeholder 2">
            <a:extLst>
              <a:ext uri="{FF2B5EF4-FFF2-40B4-BE49-F238E27FC236}">
                <a16:creationId xmlns:a16="http://schemas.microsoft.com/office/drawing/2014/main" id="{1DF17E88-A39B-4B26-A0FD-C05E737E065D}"/>
              </a:ext>
            </a:extLst>
          </p:cNvPr>
          <p:cNvSpPr>
            <a:spLocks noGrp="1"/>
          </p:cNvSpPr>
          <p:nvPr>
            <p:ph idx="1"/>
          </p:nvPr>
        </p:nvSpPr>
        <p:spPr/>
        <p:txBody>
          <a:bodyPr>
            <a:noAutofit/>
          </a:bodyPr>
          <a:lstStyle/>
          <a:p>
            <a:r>
              <a:rPr lang="en-US" sz="2400" dirty="0"/>
              <a:t>Identify whether there is a learning or performance gap by comparing current and desired states</a:t>
            </a:r>
          </a:p>
          <a:p>
            <a:r>
              <a:rPr lang="en-US" sz="2400" dirty="0"/>
              <a:t>Specify the nature of the gap to understand how to best close the gap or align the current and desired states</a:t>
            </a:r>
          </a:p>
          <a:p>
            <a:r>
              <a:rPr lang="en-US" sz="2400" dirty="0"/>
              <a:t>Evaluate potential solutions  (e.g., recruiting, selection, training)</a:t>
            </a:r>
          </a:p>
          <a:p>
            <a:r>
              <a:rPr lang="en-US" sz="2400" dirty="0"/>
              <a:t>Conduct a training needs assessment to support training development</a:t>
            </a:r>
          </a:p>
        </p:txBody>
      </p:sp>
    </p:spTree>
    <p:extLst>
      <p:ext uri="{BB962C8B-B14F-4D97-AF65-F5344CB8AC3E}">
        <p14:creationId xmlns:p14="http://schemas.microsoft.com/office/powerpoint/2010/main" val="325808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3597-C3BA-475A-9711-ECB65F02C10D}"/>
              </a:ext>
            </a:extLst>
          </p:cNvPr>
          <p:cNvSpPr>
            <a:spLocks noGrp="1"/>
          </p:cNvSpPr>
          <p:nvPr>
            <p:ph type="title"/>
          </p:nvPr>
        </p:nvSpPr>
        <p:spPr/>
        <p:txBody>
          <a:bodyPr/>
          <a:lstStyle/>
          <a:p>
            <a:r>
              <a:rPr lang="en-US" dirty="0"/>
              <a:t>Background</a:t>
            </a:r>
            <a:br>
              <a:rPr lang="en-US" dirty="0"/>
            </a:br>
            <a:r>
              <a:rPr lang="en-US" dirty="0"/>
              <a:t>Specified Training Need</a:t>
            </a:r>
          </a:p>
        </p:txBody>
      </p:sp>
      <p:sp>
        <p:nvSpPr>
          <p:cNvPr id="3" name="Content Placeholder 2">
            <a:extLst>
              <a:ext uri="{FF2B5EF4-FFF2-40B4-BE49-F238E27FC236}">
                <a16:creationId xmlns:a16="http://schemas.microsoft.com/office/drawing/2014/main" id="{7A75B012-12FB-4340-ACBC-CAA527877636}"/>
              </a:ext>
            </a:extLst>
          </p:cNvPr>
          <p:cNvSpPr>
            <a:spLocks noGrp="1"/>
          </p:cNvSpPr>
          <p:nvPr>
            <p:ph idx="1"/>
          </p:nvPr>
        </p:nvSpPr>
        <p:spPr/>
        <p:txBody>
          <a:bodyPr>
            <a:normAutofit/>
          </a:bodyPr>
          <a:lstStyle/>
          <a:p>
            <a:r>
              <a:rPr lang="en-US" sz="2400" dirty="0"/>
              <a:t>Increase alignment of curriculum to capability requirements</a:t>
            </a:r>
          </a:p>
          <a:p>
            <a:r>
              <a:rPr lang="en-US" sz="2400" dirty="0"/>
              <a:t>Curriculum should focus on developing required capabilities </a:t>
            </a:r>
          </a:p>
          <a:p>
            <a:r>
              <a:rPr lang="en-US" sz="2400" dirty="0"/>
              <a:t>Minimize negative impacts of “teaching to the test” by aligning </a:t>
            </a:r>
            <a:r>
              <a:rPr lang="en-US" sz="2400" i="1" dirty="0"/>
              <a:t>curriculum</a:t>
            </a:r>
            <a:r>
              <a:rPr lang="en-US" sz="2400" dirty="0"/>
              <a:t> with the required capabilities</a:t>
            </a:r>
          </a:p>
        </p:txBody>
      </p:sp>
    </p:spTree>
    <p:extLst>
      <p:ext uri="{BB962C8B-B14F-4D97-AF65-F5344CB8AC3E}">
        <p14:creationId xmlns:p14="http://schemas.microsoft.com/office/powerpoint/2010/main" val="29064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EA2B-D770-4E05-81AC-86A278B3A1C1}"/>
              </a:ext>
            </a:extLst>
          </p:cNvPr>
          <p:cNvSpPr>
            <a:spLocks noGrp="1"/>
          </p:cNvSpPr>
          <p:nvPr>
            <p:ph type="title"/>
          </p:nvPr>
        </p:nvSpPr>
        <p:spPr/>
        <p:txBody>
          <a:bodyPr/>
          <a:lstStyle/>
          <a:p>
            <a:r>
              <a:rPr lang="en-US" dirty="0"/>
              <a:t>Background</a:t>
            </a:r>
            <a:br>
              <a:rPr lang="en-US" dirty="0"/>
            </a:br>
            <a:r>
              <a:rPr lang="en-US" dirty="0"/>
              <a:t>Specified Assessment Need</a:t>
            </a:r>
          </a:p>
        </p:txBody>
      </p:sp>
      <p:sp>
        <p:nvSpPr>
          <p:cNvPr id="3" name="Content Placeholder 2">
            <a:extLst>
              <a:ext uri="{FF2B5EF4-FFF2-40B4-BE49-F238E27FC236}">
                <a16:creationId xmlns:a16="http://schemas.microsoft.com/office/drawing/2014/main" id="{5B895075-818F-43D2-B5BD-A86D3D570DA0}"/>
              </a:ext>
            </a:extLst>
          </p:cNvPr>
          <p:cNvSpPr>
            <a:spLocks noGrp="1"/>
          </p:cNvSpPr>
          <p:nvPr>
            <p:ph idx="1"/>
          </p:nvPr>
        </p:nvSpPr>
        <p:spPr/>
        <p:txBody>
          <a:bodyPr>
            <a:normAutofit/>
          </a:bodyPr>
          <a:lstStyle/>
          <a:p>
            <a:r>
              <a:rPr lang="en-US" sz="2400" dirty="0"/>
              <a:t>Increase alignment of assessment to capability requirements</a:t>
            </a:r>
          </a:p>
          <a:p>
            <a:r>
              <a:rPr lang="en-US" sz="2400" dirty="0"/>
              <a:t>Test should measure examinees’ ability to conduct individual tasks related to enduring capabilities </a:t>
            </a:r>
          </a:p>
          <a:p>
            <a:r>
              <a:rPr lang="en-US" sz="2400" dirty="0"/>
              <a:t>Minimize negative impacts of “teaching to the test” by purposely aligning </a:t>
            </a:r>
            <a:r>
              <a:rPr lang="en-US" sz="2400" i="1" dirty="0"/>
              <a:t>assessment</a:t>
            </a:r>
            <a:r>
              <a:rPr lang="en-US" sz="2400" dirty="0"/>
              <a:t> with the curriculum and required capabilities (i.e., create positive washback)</a:t>
            </a:r>
          </a:p>
        </p:txBody>
      </p:sp>
    </p:spTree>
    <p:extLst>
      <p:ext uri="{BB962C8B-B14F-4D97-AF65-F5344CB8AC3E}">
        <p14:creationId xmlns:p14="http://schemas.microsoft.com/office/powerpoint/2010/main" val="66236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25DE-ABA9-40CF-A7DA-FBB72A6A24F4}"/>
              </a:ext>
            </a:extLst>
          </p:cNvPr>
          <p:cNvSpPr>
            <a:spLocks noGrp="1"/>
          </p:cNvSpPr>
          <p:nvPr>
            <p:ph type="title"/>
          </p:nvPr>
        </p:nvSpPr>
        <p:spPr/>
        <p:txBody>
          <a:bodyPr/>
          <a:lstStyle/>
          <a:p>
            <a:r>
              <a:rPr lang="en-US" dirty="0"/>
              <a:t>Background</a:t>
            </a:r>
            <a:br>
              <a:rPr lang="en-US" dirty="0"/>
            </a:br>
            <a:r>
              <a:rPr lang="en-US" dirty="0"/>
              <a:t>Operational Gap</a:t>
            </a:r>
          </a:p>
        </p:txBody>
      </p:sp>
      <p:sp>
        <p:nvSpPr>
          <p:cNvPr id="3" name="Content Placeholder 2">
            <a:extLst>
              <a:ext uri="{FF2B5EF4-FFF2-40B4-BE49-F238E27FC236}">
                <a16:creationId xmlns:a16="http://schemas.microsoft.com/office/drawing/2014/main" id="{6003F61B-10B0-48A2-83E1-4F77A8A52D0C}"/>
              </a:ext>
            </a:extLst>
          </p:cNvPr>
          <p:cNvSpPr>
            <a:spLocks noGrp="1"/>
          </p:cNvSpPr>
          <p:nvPr>
            <p:ph idx="1"/>
          </p:nvPr>
        </p:nvSpPr>
        <p:spPr/>
        <p:txBody>
          <a:bodyPr>
            <a:normAutofit/>
          </a:bodyPr>
          <a:lstStyle/>
          <a:p>
            <a:r>
              <a:rPr lang="en-US" sz="2400" dirty="0"/>
              <a:t>A gap exists between how an Operator </a:t>
            </a:r>
            <a:r>
              <a:rPr lang="en-US" sz="2400" b="1" i="1" dirty="0"/>
              <a:t>needs</a:t>
            </a:r>
            <a:r>
              <a:rPr lang="en-US" sz="2400" dirty="0"/>
              <a:t> to use language and how an Operator is </a:t>
            </a:r>
            <a:r>
              <a:rPr lang="en-US" sz="2400" b="1" i="1" dirty="0"/>
              <a:t>trained.</a:t>
            </a:r>
          </a:p>
          <a:p>
            <a:r>
              <a:rPr lang="en-US" sz="2400" dirty="0"/>
              <a:t>A gap exists between how an Operator </a:t>
            </a:r>
            <a:r>
              <a:rPr lang="en-US" sz="2400" b="1" i="1" dirty="0"/>
              <a:t>needs</a:t>
            </a:r>
            <a:r>
              <a:rPr lang="en-US" sz="2400" dirty="0"/>
              <a:t> to use language and how an Operator’s language ability is </a:t>
            </a:r>
            <a:r>
              <a:rPr lang="en-US" sz="2400" b="1" i="1" dirty="0"/>
              <a:t>assessed.</a:t>
            </a:r>
          </a:p>
          <a:p>
            <a:r>
              <a:rPr lang="en-US" sz="2400" dirty="0"/>
              <a:t>Need a curriculum and aligned assessment which answer the question:</a:t>
            </a:r>
          </a:p>
          <a:p>
            <a:pPr marL="0" indent="0" algn="ctr">
              <a:buNone/>
            </a:pPr>
            <a:r>
              <a:rPr lang="en-US" sz="2400" dirty="0"/>
              <a:t>Are Members </a:t>
            </a:r>
            <a:r>
              <a:rPr lang="en-US" sz="2400" b="1" i="1" dirty="0"/>
              <a:t>ready</a:t>
            </a:r>
            <a:r>
              <a:rPr lang="en-US" sz="2400" dirty="0"/>
              <a:t> to use the target language to accomplish their unique missions effectively?</a:t>
            </a:r>
          </a:p>
        </p:txBody>
      </p:sp>
    </p:spTree>
    <p:extLst>
      <p:ext uri="{BB962C8B-B14F-4D97-AF65-F5344CB8AC3E}">
        <p14:creationId xmlns:p14="http://schemas.microsoft.com/office/powerpoint/2010/main" val="103862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563D-9446-49E6-993F-C956BCFB5480}"/>
              </a:ext>
            </a:extLst>
          </p:cNvPr>
          <p:cNvSpPr>
            <a:spLocks noGrp="1"/>
          </p:cNvSpPr>
          <p:nvPr>
            <p:ph type="title"/>
          </p:nvPr>
        </p:nvSpPr>
        <p:spPr/>
        <p:txBody>
          <a:bodyPr/>
          <a:lstStyle/>
          <a:p>
            <a:r>
              <a:rPr lang="en-US" b="1" dirty="0"/>
              <a:t>Curriculum Design</a:t>
            </a:r>
            <a:endParaRPr lang="en-US" dirty="0"/>
          </a:p>
        </p:txBody>
      </p:sp>
      <p:sp>
        <p:nvSpPr>
          <p:cNvPr id="3" name="Text Placeholder 2">
            <a:extLst>
              <a:ext uri="{FF2B5EF4-FFF2-40B4-BE49-F238E27FC236}">
                <a16:creationId xmlns:a16="http://schemas.microsoft.com/office/drawing/2014/main" id="{8FA7E215-9F23-4BF3-9E06-58DCA00C07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25437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918</TotalTime>
  <Words>4074</Words>
  <Application>Microsoft Office PowerPoint</Application>
  <PresentationFormat>Widescreen</PresentationFormat>
  <Paragraphs>408</Paragraphs>
  <Slides>46</Slides>
  <Notes>46</Notes>
  <HiddenSlides>18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Schoolbook</vt:lpstr>
      <vt:lpstr>Wingdings 2</vt:lpstr>
      <vt:lpstr>View</vt:lpstr>
      <vt:lpstr>Clayton Leishman, Academic Program Manager</vt:lpstr>
      <vt:lpstr>Needs Analysis:</vt:lpstr>
      <vt:lpstr>Agenda Curriculum and Assessment</vt:lpstr>
      <vt:lpstr>Background</vt:lpstr>
      <vt:lpstr>Background Needs/Gap Analysis</vt:lpstr>
      <vt:lpstr>Background Specified Training Need</vt:lpstr>
      <vt:lpstr>Background Specified Assessment Need</vt:lpstr>
      <vt:lpstr>Background Operational Gap</vt:lpstr>
      <vt:lpstr>Curriculum Design</vt:lpstr>
      <vt:lpstr>PowerPoint Presentation</vt:lpstr>
      <vt:lpstr>Curriculum Design ADDIE Model</vt:lpstr>
      <vt:lpstr>PowerPoint Presentation</vt:lpstr>
      <vt:lpstr>Curriculum Design Brown Model</vt:lpstr>
      <vt:lpstr>Curriculum Design Needs Analysis</vt:lpstr>
      <vt:lpstr>Curriculum Design Needs Analysis</vt:lpstr>
      <vt:lpstr>Curriculum Design Task Analysis</vt:lpstr>
      <vt:lpstr>Curriculum Design KSA Analysis</vt:lpstr>
      <vt:lpstr>Curriculum Design Assessment Requirements</vt:lpstr>
      <vt:lpstr>Curriculum Design Assessment Requirements</vt:lpstr>
      <vt:lpstr>Curriculum Design Assessment Plan</vt:lpstr>
      <vt:lpstr>Assessment Design</vt:lpstr>
      <vt:lpstr>Assessment Design Definitions</vt:lpstr>
      <vt:lpstr>Assessment Design OPI+ Concept</vt:lpstr>
      <vt:lpstr>Assessment Design OPI+ Features</vt:lpstr>
      <vt:lpstr>Alignment OPI and OPI+ Comparison</vt:lpstr>
      <vt:lpstr>Alignment Curriculum and Assessment</vt:lpstr>
      <vt:lpstr>Alignment Core Competency Analysis</vt:lpstr>
      <vt:lpstr>Alignment Sample SOF Tasks</vt:lpstr>
      <vt:lpstr>Research Design</vt:lpstr>
      <vt:lpstr>Research Design Goals</vt:lpstr>
      <vt:lpstr>Research Design Claims</vt:lpstr>
      <vt:lpstr>Research Design Rater Study</vt:lpstr>
      <vt:lpstr>Research Design Benchmarking Study</vt:lpstr>
      <vt:lpstr>Select Findings</vt:lpstr>
      <vt:lpstr>Select Findings Inter-Rater Reliability</vt:lpstr>
      <vt:lpstr>Select Findings Test Reliability</vt:lpstr>
      <vt:lpstr>Select Findings Construct Validity</vt:lpstr>
      <vt:lpstr>Select Findings Construct Validity</vt:lpstr>
      <vt:lpstr>Select Findings Face-Validity</vt:lpstr>
      <vt:lpstr>Select Findings Face-Validity</vt:lpstr>
      <vt:lpstr>Select Findings Face-Validity</vt:lpstr>
      <vt:lpstr>Select Findings Noteworthy Comments</vt:lpstr>
      <vt:lpstr>PowerPoint Presentation</vt:lpstr>
      <vt:lpstr>Implications OPI+ Conclusions</vt:lpstr>
      <vt:lpstr>PowerPoint Presentation</vt:lpstr>
      <vt:lpstr>Select Findings Inter-Rater Reliability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 Leishman</dc:creator>
  <cp:lastModifiedBy>Clayton Leishman</cp:lastModifiedBy>
  <cp:revision>107</cp:revision>
  <dcterms:created xsi:type="dcterms:W3CDTF">2017-11-05T15:36:20Z</dcterms:created>
  <dcterms:modified xsi:type="dcterms:W3CDTF">2019-08-21T21:01:09Z</dcterms:modified>
</cp:coreProperties>
</file>