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66" r:id="rId3"/>
    <p:sldId id="256" r:id="rId4"/>
    <p:sldId id="260" r:id="rId5"/>
    <p:sldId id="261" r:id="rId6"/>
    <p:sldId id="257" r:id="rId7"/>
    <p:sldId id="258" r:id="rId8"/>
    <p:sldId id="259"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da-DK" smtClean="0"/>
              <a:t>Klik for at redigere i master</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da-DK" smtClean="0"/>
              <a:t>Klik på ikonet for at tilføje et billede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da-DK" smtClean="0"/>
              <a:t>Klik for at redigere i master</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da-DK" smtClean="0"/>
              <a:t>Klik for at redigere i master</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da-DK" smtClean="0"/>
              <a:t>Klik for at redigere i master</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da-DK" smtClean="0"/>
              <a:t>Klik for at redigere i master</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3" name="Date Placeholder 2"/>
          <p:cNvSpPr>
            <a:spLocks noGrp="1"/>
          </p:cNvSpPr>
          <p:nvPr>
            <p:ph type="dt" sz="half" idx="10"/>
          </p:nvPr>
        </p:nvSpPr>
        <p:spPr/>
        <p:txBody>
          <a:bodyPr/>
          <a:lstStyle/>
          <a:p>
            <a:fld id="{48A87A34-81AB-432B-8DAE-1953F412C126}" type="datetimeFigureOut">
              <a:rPr lang="en-US" dirty="0"/>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da-DK" smtClean="0"/>
              <a:t>Klik for at redigere i master</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smtClean="0"/>
              <a:t>Klik på ikonet for at tilføje et billede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smtClean="0"/>
              <a:t>Klik på ikonet for at tilføje et billede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smtClean="0"/>
              <a:t>Klik på ikonet for at tilføje et billede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3" name="Date Placeholder 2"/>
          <p:cNvSpPr>
            <a:spLocks noGrp="1"/>
          </p:cNvSpPr>
          <p:nvPr>
            <p:ph type="dt" sz="half" idx="10"/>
          </p:nvPr>
        </p:nvSpPr>
        <p:spPr/>
        <p:txBody>
          <a:bodyPr/>
          <a:lstStyle/>
          <a:p>
            <a:fld id="{48A87A34-81AB-432B-8DAE-1953F412C126}" type="datetimeFigureOut">
              <a:rPr lang="en-US" dirty="0"/>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ncho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da-DK" smtClean="0"/>
              <a:t>Klik for at redigere i master</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p:txBody>
          <a:bodyPr/>
          <a:lstStyle/>
          <a:p>
            <a:fld id="{48A87A34-81AB-432B-8DAE-1953F412C126}" type="datetimeFigureOut">
              <a:rPr lang="en-US" dirty="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Content Placeholder 3"/>
          <p:cNvSpPr>
            <a:spLocks noGrp="1"/>
          </p:cNvSpPr>
          <p:nvPr>
            <p:ph sz="half" idx="2"/>
          </p:nvPr>
        </p:nvSpPr>
        <p:spPr>
          <a:xfrm>
            <a:off x="1141410" y="3073397"/>
            <a:ext cx="4878391" cy="2717801"/>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Content Placeholder 5"/>
          <p:cNvSpPr>
            <a:spLocks noGrp="1"/>
          </p:cNvSpPr>
          <p:nvPr>
            <p:ph sz="quarter" idx="4"/>
          </p:nvPr>
        </p:nvSpPr>
        <p:spPr>
          <a:xfrm>
            <a:off x="6172200" y="3073397"/>
            <a:ext cx="4875210" cy="2717801"/>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da-DK" smtClean="0"/>
              <a:t>Klik for at redigere i master</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3200" dirty="0">
                <a:solidFill>
                  <a:schemeClr val="bg1"/>
                </a:solidFill>
              </a:rPr>
              <a:t>Testing </a:t>
            </a:r>
            <a:r>
              <a:rPr lang="da-DK" sz="3200" dirty="0" err="1">
                <a:solidFill>
                  <a:schemeClr val="bg1"/>
                </a:solidFill>
              </a:rPr>
              <a:t>reading</a:t>
            </a:r>
            <a:r>
              <a:rPr lang="da-DK" sz="3200" dirty="0">
                <a:solidFill>
                  <a:schemeClr val="bg1"/>
                </a:solidFill>
              </a:rPr>
              <a:t> at </a:t>
            </a:r>
            <a:r>
              <a:rPr lang="da-DK" sz="3200" dirty="0" err="1">
                <a:solidFill>
                  <a:schemeClr val="bg1"/>
                </a:solidFill>
              </a:rPr>
              <a:t>level</a:t>
            </a:r>
            <a:r>
              <a:rPr lang="da-DK" sz="3200" dirty="0">
                <a:solidFill>
                  <a:schemeClr val="bg1"/>
                </a:solidFill>
              </a:rPr>
              <a:t> 3 in </a:t>
            </a:r>
            <a:r>
              <a:rPr lang="da-DK" sz="3200" dirty="0" err="1" smtClean="0">
                <a:solidFill>
                  <a:schemeClr val="bg1"/>
                </a:solidFill>
              </a:rPr>
              <a:t>denmark</a:t>
            </a:r>
            <a:r>
              <a:rPr lang="da-DK" sz="3200" dirty="0" smtClean="0">
                <a:solidFill>
                  <a:schemeClr val="bg1"/>
                </a:solidFill>
              </a:rPr>
              <a:t/>
            </a:r>
            <a:br>
              <a:rPr lang="da-DK" sz="3200" dirty="0" smtClean="0">
                <a:solidFill>
                  <a:schemeClr val="bg1"/>
                </a:solidFill>
              </a:rPr>
            </a:br>
            <a:r>
              <a:rPr lang="da-DK" sz="3200" dirty="0" smtClean="0">
                <a:solidFill>
                  <a:schemeClr val="bg1"/>
                </a:solidFill>
              </a:rPr>
              <a:t>kåre kildevang</a:t>
            </a:r>
            <a:endParaRPr lang="da-DK" sz="3200" dirty="0">
              <a:solidFill>
                <a:schemeClr val="bg1"/>
              </a:solidFill>
            </a:endParaRPr>
          </a:p>
        </p:txBody>
      </p:sp>
      <p:pic>
        <p:nvPicPr>
          <p:cNvPr id="4" name="Pladsholder til indhold 3"/>
          <p:cNvPicPr>
            <a:picLocks noGrp="1" noChangeAspect="1"/>
          </p:cNvPicPr>
          <p:nvPr>
            <p:ph idx="1"/>
          </p:nvPr>
        </p:nvPicPr>
        <p:blipFill>
          <a:blip r:embed="rId2"/>
          <a:stretch>
            <a:fillRect/>
          </a:stretch>
        </p:blipFill>
        <p:spPr>
          <a:xfrm>
            <a:off x="1754118" y="2097089"/>
            <a:ext cx="8366207" cy="4705992"/>
          </a:xfrm>
          <a:prstGeom prst="rect">
            <a:avLst/>
          </a:prstGeom>
        </p:spPr>
      </p:pic>
      <p:pic>
        <p:nvPicPr>
          <p:cNvPr id="5" name="Billede 4"/>
          <p:cNvPicPr>
            <a:picLocks noChangeAspect="1"/>
          </p:cNvPicPr>
          <p:nvPr/>
        </p:nvPicPr>
        <p:blipFill>
          <a:blip r:embed="rId3"/>
          <a:stretch>
            <a:fillRect/>
          </a:stretch>
        </p:blipFill>
        <p:spPr>
          <a:xfrm>
            <a:off x="1141413" y="618517"/>
            <a:ext cx="542591" cy="859611"/>
          </a:xfrm>
          <a:prstGeom prst="rect">
            <a:avLst/>
          </a:prstGeom>
        </p:spPr>
      </p:pic>
    </p:spTree>
    <p:extLst>
      <p:ext uri="{BB962C8B-B14F-4D97-AF65-F5344CB8AC3E}">
        <p14:creationId xmlns:p14="http://schemas.microsoft.com/office/powerpoint/2010/main" val="4042532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09303" y="391885"/>
            <a:ext cx="11669486" cy="5935727"/>
          </a:xfrm>
          <a:prstGeom prst="rect">
            <a:avLst/>
          </a:prstGeom>
        </p:spPr>
        <p:txBody>
          <a:bodyPr wrap="square">
            <a:spAutoFit/>
          </a:bodyPr>
          <a:lstStyle/>
          <a:p>
            <a:pPr>
              <a:lnSpc>
                <a:spcPct val="115000"/>
              </a:lnSpc>
              <a:spcAft>
                <a:spcPts val="0"/>
              </a:spcAft>
            </a:pPr>
            <a:r>
              <a:rPr lang="en-US" b="1" dirty="0">
                <a:solidFill>
                  <a:schemeClr val="bg1"/>
                </a:solidFill>
                <a:latin typeface="Calibri" panose="020F0502020204030204" pitchFamily="34" charset="0"/>
                <a:ea typeface="Arial" panose="020B0604020202020204" pitchFamily="34" charset="0"/>
                <a:cs typeface="Calibri" panose="020F0502020204030204" pitchFamily="34" charset="0"/>
              </a:rPr>
              <a:t>In March, I met the Losers of the Year, as denominated by Weight Watchers, 10 women who between them had lost 720 pounds. The rubric of the weight loss world is that I should call them fabulous or awesome women; in fact, they were quite fabulous, but I feel to call them that is to endorse the worldview that excess weight is shameful, and to shed it is a fairytale dream come true. So they weren’t fabulous, OK? They were just women, with excellent but no magical characteristics. We ate turkey meatballs with mango salsa. Doubting the wisdom of the salsa, I egregiously ate some meatball on its own; it leached the moisture out of my mouth like a hand-held suction unit. Amateur’s error. Always eat the salsa.</a:t>
            </a:r>
            <a:endParaRPr lang="da-DK"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endParaRPr lang="da-DK"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975"/>
              </a:spcAft>
            </a:pPr>
            <a:r>
              <a:rPr lang="en-US" b="1" dirty="0">
                <a:solidFill>
                  <a:schemeClr val="bg1"/>
                </a:solidFill>
                <a:latin typeface="Calibri" panose="020F0502020204030204" pitchFamily="34" charset="0"/>
                <a:ea typeface="Arial" panose="020B0604020202020204" pitchFamily="34" charset="0"/>
                <a:cs typeface="Calibri" panose="020F0502020204030204" pitchFamily="34" charset="0"/>
              </a:rPr>
              <a:t>Thirty-year-old Jo said: “I didn’t </a:t>
            </a:r>
            <a:r>
              <a:rPr lang="en-US" b="1" dirty="0" err="1">
                <a:solidFill>
                  <a:schemeClr val="bg1"/>
                </a:solidFill>
                <a:latin typeface="Calibri" panose="020F0502020204030204" pitchFamily="34" charset="0"/>
                <a:ea typeface="Arial" panose="020B0604020202020204" pitchFamily="34" charset="0"/>
                <a:cs typeface="Calibri" panose="020F0502020204030204" pitchFamily="34" charset="0"/>
              </a:rPr>
              <a:t>realise</a:t>
            </a:r>
            <a:r>
              <a:rPr lang="en-US" b="1" dirty="0">
                <a:solidFill>
                  <a:schemeClr val="bg1"/>
                </a:solidFill>
                <a:latin typeface="Calibri" panose="020F0502020204030204" pitchFamily="34" charset="0"/>
                <a:ea typeface="Arial" panose="020B0604020202020204" pitchFamily="34" charset="0"/>
                <a:cs typeface="Calibri" panose="020F0502020204030204" pitchFamily="34" charset="0"/>
              </a:rPr>
              <a:t> how low my confidence was. I couldn’t walk across a room without thinking people were watching me, laughing at me. I was really paranoid. The weight went on gradually, maybe 5-6 kilos a year. And as your weight increases gradually, your confidence and happiness decrease gradually, and you really don’t notice it.”</a:t>
            </a:r>
            <a:endParaRPr lang="da-DK"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b="1" dirty="0">
                <a:solidFill>
                  <a:schemeClr val="bg1"/>
                </a:solidFill>
                <a:latin typeface="Calibri" panose="020F0502020204030204" pitchFamily="34" charset="0"/>
                <a:ea typeface="Arial" panose="020B0604020202020204" pitchFamily="34" charset="0"/>
                <a:cs typeface="Calibri" panose="020F0502020204030204" pitchFamily="34" charset="0"/>
              </a:rPr>
              <a:t>Six months later, I was undercover in a Hungry Horse, trying the doughnut burger, a meat feast clamped with – yes, really – two sugar doughnuts. The waiter was incredibly sweet to me, then slowly started to wonder what I was doing with a professional photographer, until eventually his solicitude cooled and then I felt guilty. 1,996 calories these monsters contained, or roughly all the turkey meatballs you could eat before you became so dehydrated that you dropped down dead. One day we will look back on the obesity era and think how curious it was that the business model was to load food with sugar and fat in unnatural combinations, while the social mores were to deride and shun people who showed any signs of having eaten it. How we’ll laugh.</a:t>
            </a:r>
            <a:endParaRPr lang="da-DK"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796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3200" dirty="0" smtClean="0">
                <a:solidFill>
                  <a:schemeClr val="bg1"/>
                </a:solidFill>
              </a:rPr>
              <a:t>How to </a:t>
            </a:r>
            <a:r>
              <a:rPr lang="da-DK" sz="3200" dirty="0" err="1" smtClean="0">
                <a:solidFill>
                  <a:schemeClr val="bg1"/>
                </a:solidFill>
              </a:rPr>
              <a:t>be</a:t>
            </a:r>
            <a:r>
              <a:rPr lang="da-DK" sz="3200" dirty="0" smtClean="0">
                <a:solidFill>
                  <a:schemeClr val="bg1"/>
                </a:solidFill>
              </a:rPr>
              <a:t> </a:t>
            </a:r>
            <a:r>
              <a:rPr lang="da-DK" sz="3200" dirty="0" err="1" smtClean="0">
                <a:solidFill>
                  <a:schemeClr val="bg1"/>
                </a:solidFill>
              </a:rPr>
              <a:t>ready</a:t>
            </a:r>
            <a:r>
              <a:rPr lang="da-DK" sz="3200" dirty="0" smtClean="0">
                <a:solidFill>
                  <a:schemeClr val="bg1"/>
                </a:solidFill>
              </a:rPr>
              <a:t> for </a:t>
            </a:r>
            <a:r>
              <a:rPr lang="da-DK" sz="3200" dirty="0" err="1" smtClean="0">
                <a:solidFill>
                  <a:schemeClr val="bg1"/>
                </a:solidFill>
              </a:rPr>
              <a:t>this</a:t>
            </a:r>
            <a:r>
              <a:rPr lang="da-DK" sz="3200" dirty="0" smtClean="0">
                <a:solidFill>
                  <a:schemeClr val="bg1"/>
                </a:solidFill>
              </a:rPr>
              <a:t> session </a:t>
            </a:r>
            <a:endParaRPr lang="da-DK" sz="3200" dirty="0">
              <a:solidFill>
                <a:schemeClr val="bg1"/>
              </a:solidFill>
            </a:endParaRPr>
          </a:p>
        </p:txBody>
      </p:sp>
      <p:sp>
        <p:nvSpPr>
          <p:cNvPr id="3" name="Pladsholder til indhold 2"/>
          <p:cNvSpPr>
            <a:spLocks noGrp="1"/>
          </p:cNvSpPr>
          <p:nvPr>
            <p:ph idx="1"/>
          </p:nvPr>
        </p:nvSpPr>
        <p:spPr>
          <a:xfrm>
            <a:off x="1141412" y="2249486"/>
            <a:ext cx="9905999" cy="4308067"/>
          </a:xfrm>
        </p:spPr>
        <p:txBody>
          <a:bodyPr/>
          <a:lstStyle/>
          <a:p>
            <a:r>
              <a:rPr lang="da-DK" dirty="0" smtClean="0">
                <a:solidFill>
                  <a:schemeClr val="bg1"/>
                </a:solidFill>
              </a:rPr>
              <a:t>Be </a:t>
            </a:r>
            <a:r>
              <a:rPr lang="da-DK" dirty="0" err="1" smtClean="0">
                <a:solidFill>
                  <a:schemeClr val="bg1"/>
                </a:solidFill>
              </a:rPr>
              <a:t>prepared</a:t>
            </a:r>
            <a:r>
              <a:rPr lang="da-DK" dirty="0" smtClean="0">
                <a:solidFill>
                  <a:schemeClr val="bg1"/>
                </a:solidFill>
              </a:rPr>
              <a:t> to </a:t>
            </a:r>
            <a:r>
              <a:rPr lang="da-DK" b="1" dirty="0" err="1" smtClean="0">
                <a:solidFill>
                  <a:schemeClr val="bg1"/>
                </a:solidFill>
              </a:rPr>
              <a:t>introduce</a:t>
            </a:r>
            <a:r>
              <a:rPr lang="da-DK" b="1" dirty="0" smtClean="0">
                <a:solidFill>
                  <a:schemeClr val="bg1"/>
                </a:solidFill>
              </a:rPr>
              <a:t> </a:t>
            </a:r>
            <a:r>
              <a:rPr lang="da-DK" b="1" dirty="0" err="1" smtClean="0">
                <a:solidFill>
                  <a:schemeClr val="bg1"/>
                </a:solidFill>
              </a:rPr>
              <a:t>yourself</a:t>
            </a:r>
            <a:r>
              <a:rPr lang="da-DK" b="1" dirty="0" smtClean="0">
                <a:solidFill>
                  <a:schemeClr val="bg1"/>
                </a:solidFill>
              </a:rPr>
              <a:t> </a:t>
            </a:r>
            <a:r>
              <a:rPr lang="da-DK" dirty="0" smtClean="0">
                <a:solidFill>
                  <a:schemeClr val="bg1"/>
                </a:solidFill>
              </a:rPr>
              <a:t>in 15 secs (</a:t>
            </a:r>
            <a:r>
              <a:rPr lang="da-DK" dirty="0" err="1" smtClean="0">
                <a:solidFill>
                  <a:schemeClr val="bg1"/>
                </a:solidFill>
              </a:rPr>
              <a:t>name</a:t>
            </a:r>
            <a:r>
              <a:rPr lang="da-DK" dirty="0" smtClean="0">
                <a:solidFill>
                  <a:schemeClr val="bg1"/>
                </a:solidFill>
              </a:rPr>
              <a:t>, country, </a:t>
            </a:r>
            <a:r>
              <a:rPr lang="da-DK" dirty="0" err="1" smtClean="0">
                <a:solidFill>
                  <a:schemeClr val="bg1"/>
                </a:solidFill>
              </a:rPr>
              <a:t>organization</a:t>
            </a:r>
            <a:r>
              <a:rPr lang="da-DK" dirty="0" smtClean="0">
                <a:solidFill>
                  <a:schemeClr val="bg1"/>
                </a:solidFill>
              </a:rPr>
              <a:t>, job </a:t>
            </a:r>
            <a:r>
              <a:rPr lang="da-DK" dirty="0" err="1" smtClean="0">
                <a:solidFill>
                  <a:schemeClr val="bg1"/>
                </a:solidFill>
              </a:rPr>
              <a:t>title</a:t>
            </a:r>
            <a:r>
              <a:rPr lang="da-DK" dirty="0" smtClean="0">
                <a:solidFill>
                  <a:schemeClr val="bg1"/>
                </a:solidFill>
              </a:rPr>
              <a:t>, </a:t>
            </a:r>
            <a:r>
              <a:rPr lang="da-DK" dirty="0" err="1" smtClean="0">
                <a:solidFill>
                  <a:schemeClr val="bg1"/>
                </a:solidFill>
              </a:rPr>
              <a:t>testing</a:t>
            </a:r>
            <a:r>
              <a:rPr lang="da-DK" dirty="0" smtClean="0">
                <a:solidFill>
                  <a:schemeClr val="bg1"/>
                </a:solidFill>
              </a:rPr>
              <a:t> </a:t>
            </a:r>
            <a:r>
              <a:rPr lang="da-DK" dirty="0" err="1" smtClean="0">
                <a:solidFill>
                  <a:schemeClr val="bg1"/>
                </a:solidFill>
              </a:rPr>
              <a:t>experience</a:t>
            </a:r>
            <a:r>
              <a:rPr lang="da-DK" dirty="0" smtClean="0">
                <a:solidFill>
                  <a:schemeClr val="bg1"/>
                </a:solidFill>
              </a:rPr>
              <a:t>…).</a:t>
            </a:r>
          </a:p>
          <a:p>
            <a:r>
              <a:rPr lang="da-DK" dirty="0" smtClean="0">
                <a:solidFill>
                  <a:schemeClr val="bg1"/>
                </a:solidFill>
              </a:rPr>
              <a:t>Be </a:t>
            </a:r>
            <a:r>
              <a:rPr lang="da-DK" dirty="0" err="1" smtClean="0">
                <a:solidFill>
                  <a:schemeClr val="bg1"/>
                </a:solidFill>
              </a:rPr>
              <a:t>advised</a:t>
            </a:r>
            <a:r>
              <a:rPr lang="da-DK" dirty="0" smtClean="0">
                <a:solidFill>
                  <a:schemeClr val="bg1"/>
                </a:solidFill>
              </a:rPr>
              <a:t> </a:t>
            </a:r>
            <a:r>
              <a:rPr lang="da-DK" dirty="0" err="1" smtClean="0">
                <a:solidFill>
                  <a:schemeClr val="bg1"/>
                </a:solidFill>
              </a:rPr>
              <a:t>that</a:t>
            </a:r>
            <a:r>
              <a:rPr lang="da-DK" dirty="0" smtClean="0">
                <a:solidFill>
                  <a:schemeClr val="bg1"/>
                </a:solidFill>
              </a:rPr>
              <a:t> the </a:t>
            </a:r>
            <a:r>
              <a:rPr lang="da-DK" b="1" dirty="0" smtClean="0">
                <a:solidFill>
                  <a:schemeClr val="bg1"/>
                </a:solidFill>
              </a:rPr>
              <a:t>session </a:t>
            </a:r>
            <a:r>
              <a:rPr lang="da-DK" b="1" dirty="0" err="1" smtClean="0">
                <a:solidFill>
                  <a:schemeClr val="bg1"/>
                </a:solidFill>
              </a:rPr>
              <a:t>will</a:t>
            </a:r>
            <a:r>
              <a:rPr lang="da-DK" b="1" dirty="0" smtClean="0">
                <a:solidFill>
                  <a:schemeClr val="bg1"/>
                </a:solidFill>
              </a:rPr>
              <a:t> </a:t>
            </a:r>
            <a:r>
              <a:rPr lang="da-DK" b="1" dirty="0" err="1" smtClean="0">
                <a:solidFill>
                  <a:schemeClr val="bg1"/>
                </a:solidFill>
              </a:rPr>
              <a:t>be</a:t>
            </a:r>
            <a:r>
              <a:rPr lang="da-DK" b="1" dirty="0" smtClean="0">
                <a:solidFill>
                  <a:schemeClr val="bg1"/>
                </a:solidFill>
              </a:rPr>
              <a:t> </a:t>
            </a:r>
            <a:r>
              <a:rPr lang="da-DK" b="1" dirty="0" err="1" smtClean="0">
                <a:solidFill>
                  <a:schemeClr val="bg1"/>
                </a:solidFill>
              </a:rPr>
              <a:t>recorded</a:t>
            </a:r>
            <a:r>
              <a:rPr lang="da-DK" dirty="0">
                <a:solidFill>
                  <a:schemeClr val="bg1"/>
                </a:solidFill>
              </a:rPr>
              <a:t> </a:t>
            </a:r>
            <a:r>
              <a:rPr lang="da-DK" dirty="0" smtClean="0">
                <a:solidFill>
                  <a:schemeClr val="bg1"/>
                </a:solidFill>
              </a:rPr>
              <a:t>for </a:t>
            </a:r>
            <a:r>
              <a:rPr lang="da-DK" dirty="0" err="1" smtClean="0">
                <a:solidFill>
                  <a:schemeClr val="bg1"/>
                </a:solidFill>
              </a:rPr>
              <a:t>use</a:t>
            </a:r>
            <a:r>
              <a:rPr lang="da-DK" dirty="0" smtClean="0">
                <a:solidFill>
                  <a:schemeClr val="bg1"/>
                </a:solidFill>
              </a:rPr>
              <a:t> is future BILC </a:t>
            </a:r>
            <a:r>
              <a:rPr lang="da-DK" dirty="0" err="1" smtClean="0">
                <a:solidFill>
                  <a:schemeClr val="bg1"/>
                </a:solidFill>
              </a:rPr>
              <a:t>activities</a:t>
            </a:r>
            <a:r>
              <a:rPr lang="da-DK" dirty="0" smtClean="0">
                <a:solidFill>
                  <a:schemeClr val="bg1"/>
                </a:solidFill>
              </a:rPr>
              <a:t>.</a:t>
            </a:r>
          </a:p>
          <a:p>
            <a:r>
              <a:rPr lang="da-DK" dirty="0" err="1" smtClean="0">
                <a:solidFill>
                  <a:schemeClr val="bg1"/>
                </a:solidFill>
              </a:rPr>
              <a:t>Please</a:t>
            </a:r>
            <a:r>
              <a:rPr lang="da-DK" dirty="0" smtClean="0">
                <a:solidFill>
                  <a:schemeClr val="bg1"/>
                </a:solidFill>
              </a:rPr>
              <a:t> </a:t>
            </a:r>
            <a:r>
              <a:rPr lang="da-DK" b="1" dirty="0" err="1" smtClean="0">
                <a:solidFill>
                  <a:schemeClr val="bg1"/>
                </a:solidFill>
              </a:rPr>
              <a:t>turn</a:t>
            </a:r>
            <a:r>
              <a:rPr lang="da-DK" b="1" dirty="0" smtClean="0">
                <a:solidFill>
                  <a:schemeClr val="bg1"/>
                </a:solidFill>
              </a:rPr>
              <a:t> </a:t>
            </a:r>
            <a:r>
              <a:rPr lang="da-DK" b="1" dirty="0" err="1" smtClean="0">
                <a:solidFill>
                  <a:schemeClr val="bg1"/>
                </a:solidFill>
              </a:rPr>
              <a:t>off</a:t>
            </a:r>
            <a:r>
              <a:rPr lang="da-DK" b="1" dirty="0" smtClean="0">
                <a:solidFill>
                  <a:schemeClr val="bg1"/>
                </a:solidFill>
              </a:rPr>
              <a:t> </a:t>
            </a:r>
            <a:r>
              <a:rPr lang="da-DK" b="1" dirty="0" err="1" smtClean="0">
                <a:solidFill>
                  <a:schemeClr val="bg1"/>
                </a:solidFill>
              </a:rPr>
              <a:t>your</a:t>
            </a:r>
            <a:r>
              <a:rPr lang="da-DK" b="1" dirty="0" smtClean="0">
                <a:solidFill>
                  <a:schemeClr val="bg1"/>
                </a:solidFill>
              </a:rPr>
              <a:t> </a:t>
            </a:r>
            <a:r>
              <a:rPr lang="da-DK" b="1" dirty="0" err="1" smtClean="0">
                <a:solidFill>
                  <a:schemeClr val="bg1"/>
                </a:solidFill>
              </a:rPr>
              <a:t>microphone</a:t>
            </a:r>
            <a:r>
              <a:rPr lang="da-DK" b="1" dirty="0" smtClean="0">
                <a:solidFill>
                  <a:schemeClr val="bg1"/>
                </a:solidFill>
              </a:rPr>
              <a:t> </a:t>
            </a:r>
            <a:r>
              <a:rPr lang="da-DK" dirty="0" err="1" smtClean="0">
                <a:solidFill>
                  <a:schemeClr val="bg1"/>
                </a:solidFill>
              </a:rPr>
              <a:t>when</a:t>
            </a:r>
            <a:r>
              <a:rPr lang="da-DK" dirty="0" smtClean="0">
                <a:solidFill>
                  <a:schemeClr val="bg1"/>
                </a:solidFill>
              </a:rPr>
              <a:t> </a:t>
            </a:r>
            <a:r>
              <a:rPr lang="da-DK" dirty="0" err="1" smtClean="0">
                <a:solidFill>
                  <a:schemeClr val="bg1"/>
                </a:solidFill>
              </a:rPr>
              <a:t>you</a:t>
            </a:r>
            <a:r>
              <a:rPr lang="da-DK" dirty="0" smtClean="0">
                <a:solidFill>
                  <a:schemeClr val="bg1"/>
                </a:solidFill>
              </a:rPr>
              <a:t> </a:t>
            </a:r>
            <a:r>
              <a:rPr lang="da-DK" dirty="0" err="1" smtClean="0">
                <a:solidFill>
                  <a:schemeClr val="bg1"/>
                </a:solidFill>
              </a:rPr>
              <a:t>are</a:t>
            </a:r>
            <a:r>
              <a:rPr lang="da-DK" dirty="0" smtClean="0">
                <a:solidFill>
                  <a:schemeClr val="bg1"/>
                </a:solidFill>
              </a:rPr>
              <a:t> </a:t>
            </a:r>
            <a:r>
              <a:rPr lang="da-DK" b="1" dirty="0" smtClean="0">
                <a:solidFill>
                  <a:schemeClr val="bg1"/>
                </a:solidFill>
              </a:rPr>
              <a:t>NOT </a:t>
            </a:r>
            <a:r>
              <a:rPr lang="da-DK" b="1" dirty="0" err="1" smtClean="0">
                <a:solidFill>
                  <a:schemeClr val="bg1"/>
                </a:solidFill>
              </a:rPr>
              <a:t>speaking</a:t>
            </a:r>
            <a:r>
              <a:rPr lang="da-DK" dirty="0" smtClean="0">
                <a:solidFill>
                  <a:schemeClr val="bg1"/>
                </a:solidFill>
              </a:rPr>
              <a:t>.</a:t>
            </a:r>
          </a:p>
          <a:p>
            <a:r>
              <a:rPr lang="da-DK" dirty="0" err="1" smtClean="0">
                <a:solidFill>
                  <a:schemeClr val="bg1"/>
                </a:solidFill>
              </a:rPr>
              <a:t>Please</a:t>
            </a:r>
            <a:r>
              <a:rPr lang="da-DK" dirty="0" smtClean="0">
                <a:solidFill>
                  <a:schemeClr val="bg1"/>
                </a:solidFill>
              </a:rPr>
              <a:t> have </a:t>
            </a:r>
            <a:r>
              <a:rPr lang="da-DK" dirty="0" err="1" smtClean="0">
                <a:solidFill>
                  <a:schemeClr val="bg1"/>
                </a:solidFill>
              </a:rPr>
              <a:t>your</a:t>
            </a:r>
            <a:r>
              <a:rPr lang="da-DK" dirty="0" smtClean="0">
                <a:solidFill>
                  <a:schemeClr val="bg1"/>
                </a:solidFill>
              </a:rPr>
              <a:t> </a:t>
            </a:r>
            <a:r>
              <a:rPr lang="da-DK" b="1" dirty="0" err="1" smtClean="0">
                <a:solidFill>
                  <a:schemeClr val="bg1"/>
                </a:solidFill>
              </a:rPr>
              <a:t>camera</a:t>
            </a:r>
            <a:r>
              <a:rPr lang="da-DK" b="1" dirty="0" smtClean="0">
                <a:solidFill>
                  <a:schemeClr val="bg1"/>
                </a:solidFill>
              </a:rPr>
              <a:t> </a:t>
            </a:r>
            <a:r>
              <a:rPr lang="da-DK" b="1" dirty="0" err="1" smtClean="0">
                <a:solidFill>
                  <a:schemeClr val="bg1"/>
                </a:solidFill>
              </a:rPr>
              <a:t>turned</a:t>
            </a:r>
            <a:r>
              <a:rPr lang="da-DK" b="1" dirty="0" smtClean="0">
                <a:solidFill>
                  <a:schemeClr val="bg1"/>
                </a:solidFill>
              </a:rPr>
              <a:t> on </a:t>
            </a:r>
            <a:r>
              <a:rPr lang="da-DK" dirty="0" err="1" smtClean="0">
                <a:solidFill>
                  <a:schemeClr val="bg1"/>
                </a:solidFill>
              </a:rPr>
              <a:t>throughout</a:t>
            </a:r>
            <a:r>
              <a:rPr lang="da-DK" dirty="0" smtClean="0">
                <a:solidFill>
                  <a:schemeClr val="bg1"/>
                </a:solidFill>
              </a:rPr>
              <a:t> the session.</a:t>
            </a:r>
          </a:p>
          <a:p>
            <a:endParaRPr lang="da-DK" dirty="0"/>
          </a:p>
        </p:txBody>
      </p:sp>
      <p:pic>
        <p:nvPicPr>
          <p:cNvPr id="4" name="Billede 3"/>
          <p:cNvPicPr>
            <a:picLocks noChangeAspect="1"/>
          </p:cNvPicPr>
          <p:nvPr/>
        </p:nvPicPr>
        <p:blipFill>
          <a:blip r:embed="rId2"/>
          <a:stretch>
            <a:fillRect/>
          </a:stretch>
        </p:blipFill>
        <p:spPr>
          <a:xfrm>
            <a:off x="1141412" y="685763"/>
            <a:ext cx="542591" cy="853514"/>
          </a:xfrm>
          <a:prstGeom prst="rect">
            <a:avLst/>
          </a:prstGeom>
        </p:spPr>
      </p:pic>
    </p:spTree>
    <p:extLst>
      <p:ext uri="{BB962C8B-B14F-4D97-AF65-F5344CB8AC3E}">
        <p14:creationId xmlns:p14="http://schemas.microsoft.com/office/powerpoint/2010/main" val="3210200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da-DK" dirty="0" smtClean="0">
                <a:solidFill>
                  <a:schemeClr val="bg1"/>
                </a:solidFill>
              </a:rPr>
              <a:t>Testers and </a:t>
            </a:r>
            <a:r>
              <a:rPr lang="da-DK" dirty="0" err="1" smtClean="0">
                <a:solidFill>
                  <a:schemeClr val="bg1"/>
                </a:solidFill>
              </a:rPr>
              <a:t>testees</a:t>
            </a:r>
            <a:endParaRPr lang="da-DK" dirty="0">
              <a:solidFill>
                <a:schemeClr val="bg1"/>
              </a:solidFill>
            </a:endParaRPr>
          </a:p>
        </p:txBody>
      </p:sp>
      <p:sp>
        <p:nvSpPr>
          <p:cNvPr id="5" name="Pladsholder til indhold 4"/>
          <p:cNvSpPr>
            <a:spLocks noGrp="1"/>
          </p:cNvSpPr>
          <p:nvPr>
            <p:ph idx="1"/>
          </p:nvPr>
        </p:nvSpPr>
        <p:spPr>
          <a:xfrm>
            <a:off x="1141412" y="2229394"/>
            <a:ext cx="9905999" cy="4362995"/>
          </a:xfrm>
        </p:spPr>
        <p:txBody>
          <a:bodyPr>
            <a:normAutofit fontScale="92500"/>
          </a:bodyPr>
          <a:lstStyle/>
          <a:p>
            <a:r>
              <a:rPr lang="da-DK" dirty="0" smtClean="0">
                <a:solidFill>
                  <a:schemeClr val="bg1"/>
                </a:solidFill>
              </a:rPr>
              <a:t>How </a:t>
            </a:r>
            <a:r>
              <a:rPr lang="da-DK" dirty="0" err="1" smtClean="0">
                <a:solidFill>
                  <a:schemeClr val="bg1"/>
                </a:solidFill>
              </a:rPr>
              <a:t>are</a:t>
            </a:r>
            <a:r>
              <a:rPr lang="da-DK" dirty="0" smtClean="0">
                <a:solidFill>
                  <a:schemeClr val="bg1"/>
                </a:solidFill>
              </a:rPr>
              <a:t> </a:t>
            </a:r>
            <a:r>
              <a:rPr lang="da-DK" dirty="0" err="1" smtClean="0">
                <a:solidFill>
                  <a:schemeClr val="bg1"/>
                </a:solidFill>
              </a:rPr>
              <a:t>we</a:t>
            </a:r>
            <a:r>
              <a:rPr lang="da-DK" dirty="0" smtClean="0">
                <a:solidFill>
                  <a:schemeClr val="bg1"/>
                </a:solidFill>
              </a:rPr>
              <a:t> </a:t>
            </a:r>
            <a:r>
              <a:rPr lang="da-DK" b="1" dirty="0" err="1" smtClean="0">
                <a:solidFill>
                  <a:schemeClr val="bg1"/>
                </a:solidFill>
              </a:rPr>
              <a:t>organized</a:t>
            </a:r>
            <a:r>
              <a:rPr lang="da-DK" b="1" dirty="0" smtClean="0">
                <a:solidFill>
                  <a:schemeClr val="bg1"/>
                </a:solidFill>
              </a:rPr>
              <a:t>? </a:t>
            </a:r>
            <a:r>
              <a:rPr lang="da-DK" dirty="0" smtClean="0">
                <a:solidFill>
                  <a:schemeClr val="bg1"/>
                </a:solidFill>
              </a:rPr>
              <a:t>The </a:t>
            </a:r>
            <a:r>
              <a:rPr lang="da-DK" dirty="0" err="1">
                <a:solidFill>
                  <a:schemeClr val="bg1"/>
                </a:solidFill>
              </a:rPr>
              <a:t>S</a:t>
            </a:r>
            <a:r>
              <a:rPr lang="da-DK" dirty="0" err="1" smtClean="0">
                <a:solidFill>
                  <a:schemeClr val="bg1"/>
                </a:solidFill>
              </a:rPr>
              <a:t>ection</a:t>
            </a:r>
            <a:r>
              <a:rPr lang="da-DK" dirty="0" smtClean="0">
                <a:solidFill>
                  <a:schemeClr val="bg1"/>
                </a:solidFill>
              </a:rPr>
              <a:t> for English and </a:t>
            </a:r>
            <a:r>
              <a:rPr lang="da-DK" dirty="0">
                <a:solidFill>
                  <a:schemeClr val="bg1"/>
                </a:solidFill>
              </a:rPr>
              <a:t>T</a:t>
            </a:r>
            <a:r>
              <a:rPr lang="da-DK" dirty="0" smtClean="0">
                <a:solidFill>
                  <a:schemeClr val="bg1"/>
                </a:solidFill>
              </a:rPr>
              <a:t>esting is part of the Danish </a:t>
            </a:r>
            <a:r>
              <a:rPr lang="da-DK" dirty="0" err="1" smtClean="0">
                <a:solidFill>
                  <a:schemeClr val="bg1"/>
                </a:solidFill>
              </a:rPr>
              <a:t>Defense</a:t>
            </a:r>
            <a:r>
              <a:rPr lang="da-DK" dirty="0" smtClean="0">
                <a:solidFill>
                  <a:schemeClr val="bg1"/>
                </a:solidFill>
              </a:rPr>
              <a:t> Language School, </a:t>
            </a:r>
            <a:r>
              <a:rPr lang="da-DK" dirty="0" err="1" smtClean="0">
                <a:solidFill>
                  <a:schemeClr val="bg1"/>
                </a:solidFill>
              </a:rPr>
              <a:t>which</a:t>
            </a:r>
            <a:r>
              <a:rPr lang="da-DK" dirty="0" smtClean="0">
                <a:solidFill>
                  <a:schemeClr val="bg1"/>
                </a:solidFill>
              </a:rPr>
              <a:t> is </a:t>
            </a:r>
            <a:r>
              <a:rPr lang="da-DK" dirty="0" err="1" smtClean="0">
                <a:solidFill>
                  <a:schemeClr val="bg1"/>
                </a:solidFill>
              </a:rPr>
              <a:t>controlled</a:t>
            </a:r>
            <a:r>
              <a:rPr lang="da-DK" dirty="0" smtClean="0">
                <a:solidFill>
                  <a:schemeClr val="bg1"/>
                </a:solidFill>
              </a:rPr>
              <a:t> by the Royal Danish </a:t>
            </a:r>
            <a:r>
              <a:rPr lang="da-DK" dirty="0" err="1" smtClean="0">
                <a:solidFill>
                  <a:schemeClr val="bg1"/>
                </a:solidFill>
              </a:rPr>
              <a:t>Defense</a:t>
            </a:r>
            <a:r>
              <a:rPr lang="da-DK" dirty="0" smtClean="0">
                <a:solidFill>
                  <a:schemeClr val="bg1"/>
                </a:solidFill>
              </a:rPr>
              <a:t> College; </a:t>
            </a:r>
            <a:r>
              <a:rPr lang="da-DK" dirty="0" err="1" smtClean="0">
                <a:solidFill>
                  <a:schemeClr val="bg1"/>
                </a:solidFill>
              </a:rPr>
              <a:t>we</a:t>
            </a:r>
            <a:r>
              <a:rPr lang="da-DK" dirty="0" smtClean="0">
                <a:solidFill>
                  <a:schemeClr val="bg1"/>
                </a:solidFill>
              </a:rPr>
              <a:t> </a:t>
            </a:r>
            <a:r>
              <a:rPr lang="da-DK" dirty="0" err="1" smtClean="0">
                <a:solidFill>
                  <a:schemeClr val="bg1"/>
                </a:solidFill>
              </a:rPr>
              <a:t>are</a:t>
            </a:r>
            <a:r>
              <a:rPr lang="da-DK" dirty="0" smtClean="0">
                <a:solidFill>
                  <a:schemeClr val="bg1"/>
                </a:solidFill>
              </a:rPr>
              <a:t> </a:t>
            </a:r>
            <a:r>
              <a:rPr lang="da-DK" dirty="0" err="1" smtClean="0">
                <a:solidFill>
                  <a:schemeClr val="bg1"/>
                </a:solidFill>
              </a:rPr>
              <a:t>comprised</a:t>
            </a:r>
            <a:r>
              <a:rPr lang="da-DK" dirty="0" smtClean="0">
                <a:solidFill>
                  <a:schemeClr val="bg1"/>
                </a:solidFill>
              </a:rPr>
              <a:t> of 5 </a:t>
            </a:r>
            <a:r>
              <a:rPr lang="da-DK" dirty="0" err="1" smtClean="0">
                <a:solidFill>
                  <a:schemeClr val="bg1"/>
                </a:solidFill>
              </a:rPr>
              <a:t>staff</a:t>
            </a:r>
            <a:r>
              <a:rPr lang="da-DK" dirty="0" smtClean="0">
                <a:solidFill>
                  <a:schemeClr val="bg1"/>
                </a:solidFill>
              </a:rPr>
              <a:t>, all </a:t>
            </a:r>
            <a:r>
              <a:rPr lang="da-DK" dirty="0" err="1" smtClean="0">
                <a:solidFill>
                  <a:schemeClr val="bg1"/>
                </a:solidFill>
              </a:rPr>
              <a:t>civilian</a:t>
            </a:r>
            <a:r>
              <a:rPr lang="da-DK" dirty="0" smtClean="0">
                <a:solidFill>
                  <a:schemeClr val="bg1"/>
                </a:solidFill>
              </a:rPr>
              <a:t> </a:t>
            </a:r>
            <a:r>
              <a:rPr lang="da-DK" dirty="0" err="1" smtClean="0">
                <a:solidFill>
                  <a:schemeClr val="bg1"/>
                </a:solidFill>
              </a:rPr>
              <a:t>academics</a:t>
            </a:r>
            <a:r>
              <a:rPr lang="da-DK" dirty="0" smtClean="0">
                <a:solidFill>
                  <a:schemeClr val="bg1"/>
                </a:solidFill>
              </a:rPr>
              <a:t>.</a:t>
            </a:r>
            <a:endParaRPr lang="da-DK" b="1" dirty="0" smtClean="0">
              <a:solidFill>
                <a:schemeClr val="bg1"/>
              </a:solidFill>
            </a:endParaRPr>
          </a:p>
          <a:p>
            <a:r>
              <a:rPr lang="da-DK" b="1" dirty="0" err="1" smtClean="0">
                <a:solidFill>
                  <a:schemeClr val="bg1"/>
                </a:solidFill>
              </a:rPr>
              <a:t>Who</a:t>
            </a:r>
            <a:r>
              <a:rPr lang="da-DK" dirty="0" smtClean="0">
                <a:solidFill>
                  <a:schemeClr val="bg1"/>
                </a:solidFill>
              </a:rPr>
              <a:t> </a:t>
            </a:r>
            <a:r>
              <a:rPr lang="da-DK" dirty="0" err="1" smtClean="0">
                <a:solidFill>
                  <a:schemeClr val="bg1"/>
                </a:solidFill>
              </a:rPr>
              <a:t>are</a:t>
            </a:r>
            <a:r>
              <a:rPr lang="da-DK" dirty="0" smtClean="0">
                <a:solidFill>
                  <a:schemeClr val="bg1"/>
                </a:solidFill>
              </a:rPr>
              <a:t> </a:t>
            </a:r>
            <a:r>
              <a:rPr lang="da-DK" dirty="0" err="1" smtClean="0">
                <a:solidFill>
                  <a:schemeClr val="bg1"/>
                </a:solidFill>
              </a:rPr>
              <a:t>our</a:t>
            </a:r>
            <a:r>
              <a:rPr lang="da-DK" dirty="0" smtClean="0">
                <a:solidFill>
                  <a:schemeClr val="bg1"/>
                </a:solidFill>
              </a:rPr>
              <a:t> </a:t>
            </a:r>
            <a:r>
              <a:rPr lang="da-DK" b="1" dirty="0" smtClean="0">
                <a:solidFill>
                  <a:schemeClr val="bg1"/>
                </a:solidFill>
              </a:rPr>
              <a:t>testers</a:t>
            </a:r>
            <a:r>
              <a:rPr lang="da-DK" dirty="0" smtClean="0">
                <a:solidFill>
                  <a:schemeClr val="bg1"/>
                </a:solidFill>
              </a:rPr>
              <a:t>? All but </a:t>
            </a:r>
            <a:r>
              <a:rPr lang="da-DK" dirty="0" err="1" smtClean="0">
                <a:solidFill>
                  <a:schemeClr val="bg1"/>
                </a:solidFill>
              </a:rPr>
              <a:t>one</a:t>
            </a:r>
            <a:r>
              <a:rPr lang="da-DK" dirty="0" smtClean="0">
                <a:solidFill>
                  <a:schemeClr val="bg1"/>
                </a:solidFill>
              </a:rPr>
              <a:t> </a:t>
            </a:r>
            <a:r>
              <a:rPr lang="da-DK" dirty="0" err="1" smtClean="0">
                <a:solidFill>
                  <a:schemeClr val="bg1"/>
                </a:solidFill>
              </a:rPr>
              <a:t>are</a:t>
            </a:r>
            <a:r>
              <a:rPr lang="da-DK" dirty="0" smtClean="0">
                <a:solidFill>
                  <a:schemeClr val="bg1"/>
                </a:solidFill>
              </a:rPr>
              <a:t> English </a:t>
            </a:r>
            <a:r>
              <a:rPr lang="da-DK" dirty="0" err="1" smtClean="0">
                <a:solidFill>
                  <a:schemeClr val="bg1"/>
                </a:solidFill>
              </a:rPr>
              <a:t>instructors</a:t>
            </a:r>
            <a:r>
              <a:rPr lang="da-DK" dirty="0" smtClean="0">
                <a:solidFill>
                  <a:schemeClr val="bg1"/>
                </a:solidFill>
              </a:rPr>
              <a:t> at the service </a:t>
            </a:r>
            <a:r>
              <a:rPr lang="da-DK" dirty="0" err="1" smtClean="0">
                <a:solidFill>
                  <a:schemeClr val="bg1"/>
                </a:solidFill>
              </a:rPr>
              <a:t>academies</a:t>
            </a:r>
            <a:r>
              <a:rPr lang="da-DK" dirty="0" smtClean="0">
                <a:solidFill>
                  <a:schemeClr val="bg1"/>
                </a:solidFill>
              </a:rPr>
              <a:t>, so </a:t>
            </a:r>
            <a:r>
              <a:rPr lang="da-DK" dirty="0" err="1" smtClean="0">
                <a:solidFill>
                  <a:schemeClr val="bg1"/>
                </a:solidFill>
              </a:rPr>
              <a:t>testing</a:t>
            </a:r>
            <a:r>
              <a:rPr lang="da-DK" dirty="0" smtClean="0">
                <a:solidFill>
                  <a:schemeClr val="bg1"/>
                </a:solidFill>
              </a:rPr>
              <a:t> is ”done on the side”. </a:t>
            </a:r>
            <a:r>
              <a:rPr lang="da-DK" dirty="0" err="1" smtClean="0">
                <a:solidFill>
                  <a:schemeClr val="bg1"/>
                </a:solidFill>
              </a:rPr>
              <a:t>Only</a:t>
            </a:r>
            <a:r>
              <a:rPr lang="da-DK" dirty="0" smtClean="0">
                <a:solidFill>
                  <a:schemeClr val="bg1"/>
                </a:solidFill>
              </a:rPr>
              <a:t> the head of the </a:t>
            </a:r>
            <a:r>
              <a:rPr lang="da-DK" dirty="0" err="1" smtClean="0">
                <a:solidFill>
                  <a:schemeClr val="bg1"/>
                </a:solidFill>
              </a:rPr>
              <a:t>testing</a:t>
            </a:r>
            <a:r>
              <a:rPr lang="da-DK" dirty="0" smtClean="0">
                <a:solidFill>
                  <a:schemeClr val="bg1"/>
                </a:solidFill>
              </a:rPr>
              <a:t> </a:t>
            </a:r>
            <a:r>
              <a:rPr lang="da-DK" dirty="0" err="1" smtClean="0">
                <a:solidFill>
                  <a:schemeClr val="bg1"/>
                </a:solidFill>
              </a:rPr>
              <a:t>section</a:t>
            </a:r>
            <a:r>
              <a:rPr lang="da-DK" dirty="0" smtClean="0">
                <a:solidFill>
                  <a:schemeClr val="bg1"/>
                </a:solidFill>
              </a:rPr>
              <a:t> has a </a:t>
            </a:r>
            <a:r>
              <a:rPr lang="da-DK" dirty="0" err="1" smtClean="0">
                <a:solidFill>
                  <a:schemeClr val="bg1"/>
                </a:solidFill>
              </a:rPr>
              <a:t>substantial</a:t>
            </a:r>
            <a:r>
              <a:rPr lang="da-DK" dirty="0" smtClean="0">
                <a:solidFill>
                  <a:schemeClr val="bg1"/>
                </a:solidFill>
              </a:rPr>
              <a:t> </a:t>
            </a:r>
            <a:r>
              <a:rPr lang="da-DK" dirty="0" err="1" smtClean="0">
                <a:solidFill>
                  <a:schemeClr val="bg1"/>
                </a:solidFill>
              </a:rPr>
              <a:t>allocation</a:t>
            </a:r>
            <a:r>
              <a:rPr lang="da-DK" dirty="0" smtClean="0">
                <a:solidFill>
                  <a:schemeClr val="bg1"/>
                </a:solidFill>
              </a:rPr>
              <a:t> of </a:t>
            </a:r>
            <a:r>
              <a:rPr lang="da-DK" dirty="0" err="1" smtClean="0">
                <a:solidFill>
                  <a:schemeClr val="bg1"/>
                </a:solidFill>
              </a:rPr>
              <a:t>hours</a:t>
            </a:r>
            <a:r>
              <a:rPr lang="da-DK" dirty="0" smtClean="0">
                <a:solidFill>
                  <a:schemeClr val="bg1"/>
                </a:solidFill>
              </a:rPr>
              <a:t> for </a:t>
            </a:r>
            <a:r>
              <a:rPr lang="da-DK" dirty="0" err="1" smtClean="0">
                <a:solidFill>
                  <a:schemeClr val="bg1"/>
                </a:solidFill>
              </a:rPr>
              <a:t>testing</a:t>
            </a:r>
            <a:r>
              <a:rPr lang="da-DK" dirty="0" smtClean="0">
                <a:solidFill>
                  <a:schemeClr val="bg1"/>
                </a:solidFill>
              </a:rPr>
              <a:t> (</a:t>
            </a:r>
            <a:r>
              <a:rPr lang="da-DK" dirty="0" err="1" smtClean="0">
                <a:solidFill>
                  <a:schemeClr val="bg1"/>
                </a:solidFill>
              </a:rPr>
              <a:t>incl</a:t>
            </a:r>
            <a:r>
              <a:rPr lang="da-DK" dirty="0" smtClean="0">
                <a:solidFill>
                  <a:schemeClr val="bg1"/>
                </a:solidFill>
              </a:rPr>
              <a:t> </a:t>
            </a:r>
            <a:r>
              <a:rPr lang="da-DK" dirty="0" err="1" smtClean="0">
                <a:solidFill>
                  <a:schemeClr val="bg1"/>
                </a:solidFill>
              </a:rPr>
              <a:t>admin</a:t>
            </a:r>
            <a:r>
              <a:rPr lang="da-DK" dirty="0" smtClean="0">
                <a:solidFill>
                  <a:schemeClr val="bg1"/>
                </a:solidFill>
              </a:rPr>
              <a:t> and </a:t>
            </a:r>
            <a:r>
              <a:rPr lang="da-DK" dirty="0" err="1" smtClean="0">
                <a:solidFill>
                  <a:schemeClr val="bg1"/>
                </a:solidFill>
              </a:rPr>
              <a:t>development</a:t>
            </a:r>
            <a:r>
              <a:rPr lang="da-DK" dirty="0" smtClean="0">
                <a:solidFill>
                  <a:schemeClr val="bg1"/>
                </a:solidFill>
              </a:rPr>
              <a:t>).</a:t>
            </a:r>
            <a:endParaRPr lang="da-DK" dirty="0">
              <a:solidFill>
                <a:schemeClr val="bg1"/>
              </a:solidFill>
            </a:endParaRPr>
          </a:p>
          <a:p>
            <a:r>
              <a:rPr lang="da-DK" dirty="0" smtClean="0">
                <a:solidFill>
                  <a:schemeClr val="bg1"/>
                </a:solidFill>
              </a:rPr>
              <a:t>How </a:t>
            </a:r>
            <a:r>
              <a:rPr lang="da-DK" b="1" dirty="0" err="1" smtClean="0">
                <a:solidFill>
                  <a:schemeClr val="bg1"/>
                </a:solidFill>
              </a:rPr>
              <a:t>experienced</a:t>
            </a:r>
            <a:r>
              <a:rPr lang="da-DK" dirty="0" smtClean="0">
                <a:solidFill>
                  <a:schemeClr val="bg1"/>
                </a:solidFill>
              </a:rPr>
              <a:t> </a:t>
            </a:r>
            <a:r>
              <a:rPr lang="da-DK" dirty="0" err="1" smtClean="0">
                <a:solidFill>
                  <a:schemeClr val="bg1"/>
                </a:solidFill>
              </a:rPr>
              <a:t>are</a:t>
            </a:r>
            <a:r>
              <a:rPr lang="da-DK" dirty="0" smtClean="0">
                <a:solidFill>
                  <a:schemeClr val="bg1"/>
                </a:solidFill>
              </a:rPr>
              <a:t> </a:t>
            </a:r>
            <a:r>
              <a:rPr lang="da-DK" dirty="0" err="1" smtClean="0">
                <a:solidFill>
                  <a:schemeClr val="bg1"/>
                </a:solidFill>
              </a:rPr>
              <a:t>we</a:t>
            </a:r>
            <a:r>
              <a:rPr lang="da-DK" dirty="0" smtClean="0">
                <a:solidFill>
                  <a:schemeClr val="bg1"/>
                </a:solidFill>
              </a:rPr>
              <a:t>? Testers </a:t>
            </a:r>
            <a:r>
              <a:rPr lang="da-DK" dirty="0" err="1" smtClean="0">
                <a:solidFill>
                  <a:schemeClr val="bg1"/>
                </a:solidFill>
              </a:rPr>
              <a:t>were</a:t>
            </a:r>
            <a:r>
              <a:rPr lang="da-DK" dirty="0" smtClean="0">
                <a:solidFill>
                  <a:schemeClr val="bg1"/>
                </a:solidFill>
              </a:rPr>
              <a:t> </a:t>
            </a:r>
            <a:r>
              <a:rPr lang="da-DK" dirty="0" err="1" smtClean="0">
                <a:solidFill>
                  <a:schemeClr val="bg1"/>
                </a:solidFill>
              </a:rPr>
              <a:t>certified</a:t>
            </a:r>
            <a:r>
              <a:rPr lang="da-DK" dirty="0" smtClean="0">
                <a:solidFill>
                  <a:schemeClr val="bg1"/>
                </a:solidFill>
              </a:rPr>
              <a:t> at the LTS 1 to 7 </a:t>
            </a:r>
            <a:r>
              <a:rPr lang="da-DK" dirty="0" err="1" smtClean="0">
                <a:solidFill>
                  <a:schemeClr val="bg1"/>
                </a:solidFill>
              </a:rPr>
              <a:t>years</a:t>
            </a:r>
            <a:r>
              <a:rPr lang="da-DK" dirty="0" smtClean="0">
                <a:solidFill>
                  <a:schemeClr val="bg1"/>
                </a:solidFill>
              </a:rPr>
              <a:t> </a:t>
            </a:r>
            <a:r>
              <a:rPr lang="da-DK" dirty="0" err="1" smtClean="0">
                <a:solidFill>
                  <a:schemeClr val="bg1"/>
                </a:solidFill>
              </a:rPr>
              <a:t>ago</a:t>
            </a:r>
            <a:r>
              <a:rPr lang="da-DK" dirty="0" smtClean="0">
                <a:solidFill>
                  <a:schemeClr val="bg1"/>
                </a:solidFill>
              </a:rPr>
              <a:t>.  </a:t>
            </a:r>
          </a:p>
          <a:p>
            <a:r>
              <a:rPr lang="da-DK" b="1" dirty="0" err="1" smtClean="0">
                <a:solidFill>
                  <a:schemeClr val="bg1"/>
                </a:solidFill>
              </a:rPr>
              <a:t>Who</a:t>
            </a:r>
            <a:r>
              <a:rPr lang="da-DK" dirty="0" smtClean="0">
                <a:solidFill>
                  <a:schemeClr val="bg1"/>
                </a:solidFill>
              </a:rPr>
              <a:t> </a:t>
            </a:r>
            <a:r>
              <a:rPr lang="da-DK" dirty="0" err="1" smtClean="0">
                <a:solidFill>
                  <a:schemeClr val="bg1"/>
                </a:solidFill>
              </a:rPr>
              <a:t>are</a:t>
            </a:r>
            <a:r>
              <a:rPr lang="da-DK" dirty="0" smtClean="0">
                <a:solidFill>
                  <a:schemeClr val="bg1"/>
                </a:solidFill>
              </a:rPr>
              <a:t> </a:t>
            </a:r>
            <a:r>
              <a:rPr lang="da-DK" dirty="0" err="1" smtClean="0">
                <a:solidFill>
                  <a:schemeClr val="bg1"/>
                </a:solidFill>
              </a:rPr>
              <a:t>our</a:t>
            </a:r>
            <a:r>
              <a:rPr lang="da-DK" dirty="0" smtClean="0">
                <a:solidFill>
                  <a:schemeClr val="bg1"/>
                </a:solidFill>
              </a:rPr>
              <a:t> </a:t>
            </a:r>
            <a:r>
              <a:rPr lang="da-DK" b="1" dirty="0" smtClean="0">
                <a:solidFill>
                  <a:schemeClr val="bg1"/>
                </a:solidFill>
              </a:rPr>
              <a:t>test-</a:t>
            </a:r>
            <a:r>
              <a:rPr lang="da-DK" b="1" dirty="0" err="1" smtClean="0">
                <a:solidFill>
                  <a:schemeClr val="bg1"/>
                </a:solidFill>
              </a:rPr>
              <a:t>takers</a:t>
            </a:r>
            <a:r>
              <a:rPr lang="da-DK" dirty="0" smtClean="0">
                <a:solidFill>
                  <a:schemeClr val="bg1"/>
                </a:solidFill>
              </a:rPr>
              <a:t>? </a:t>
            </a:r>
            <a:r>
              <a:rPr lang="da-DK" b="1" dirty="0" smtClean="0">
                <a:solidFill>
                  <a:schemeClr val="bg1"/>
                </a:solidFill>
              </a:rPr>
              <a:t>Officers</a:t>
            </a:r>
            <a:r>
              <a:rPr lang="da-DK" dirty="0" smtClean="0">
                <a:solidFill>
                  <a:schemeClr val="bg1"/>
                </a:solidFill>
              </a:rPr>
              <a:t> </a:t>
            </a:r>
            <a:r>
              <a:rPr lang="da-DK" dirty="0" err="1" smtClean="0">
                <a:solidFill>
                  <a:schemeClr val="bg1"/>
                </a:solidFill>
              </a:rPr>
              <a:t>slated</a:t>
            </a:r>
            <a:r>
              <a:rPr lang="da-DK" dirty="0" smtClean="0">
                <a:solidFill>
                  <a:schemeClr val="bg1"/>
                </a:solidFill>
              </a:rPr>
              <a:t> for NATO </a:t>
            </a:r>
            <a:r>
              <a:rPr lang="da-DK" dirty="0" err="1" smtClean="0">
                <a:solidFill>
                  <a:schemeClr val="bg1"/>
                </a:solidFill>
              </a:rPr>
              <a:t>staff</a:t>
            </a:r>
            <a:r>
              <a:rPr lang="da-DK" dirty="0" smtClean="0">
                <a:solidFill>
                  <a:schemeClr val="bg1"/>
                </a:solidFill>
              </a:rPr>
              <a:t> positions, </a:t>
            </a:r>
            <a:r>
              <a:rPr lang="da-DK" b="1" dirty="0" err="1" smtClean="0">
                <a:solidFill>
                  <a:schemeClr val="bg1"/>
                </a:solidFill>
              </a:rPr>
              <a:t>NCOs</a:t>
            </a:r>
            <a:r>
              <a:rPr lang="da-DK" dirty="0" smtClean="0">
                <a:solidFill>
                  <a:schemeClr val="bg1"/>
                </a:solidFill>
              </a:rPr>
              <a:t> </a:t>
            </a:r>
            <a:r>
              <a:rPr lang="da-DK" dirty="0" err="1" smtClean="0">
                <a:solidFill>
                  <a:schemeClr val="bg1"/>
                </a:solidFill>
              </a:rPr>
              <a:t>going</a:t>
            </a:r>
            <a:r>
              <a:rPr lang="da-DK" dirty="0" smtClean="0">
                <a:solidFill>
                  <a:schemeClr val="bg1"/>
                </a:solidFill>
              </a:rPr>
              <a:t> to </a:t>
            </a:r>
            <a:r>
              <a:rPr lang="da-DK" dirty="0" err="1" smtClean="0">
                <a:solidFill>
                  <a:schemeClr val="bg1"/>
                </a:solidFill>
              </a:rPr>
              <a:t>fill</a:t>
            </a:r>
            <a:r>
              <a:rPr lang="da-DK" dirty="0" smtClean="0">
                <a:solidFill>
                  <a:schemeClr val="bg1"/>
                </a:solidFill>
              </a:rPr>
              <a:t>  specialist positions, and </a:t>
            </a:r>
            <a:r>
              <a:rPr lang="da-DK" b="1" dirty="0" err="1" smtClean="0">
                <a:solidFill>
                  <a:schemeClr val="bg1"/>
                </a:solidFill>
              </a:rPr>
              <a:t>JTACs</a:t>
            </a:r>
            <a:r>
              <a:rPr lang="da-DK" dirty="0" smtClean="0">
                <a:solidFill>
                  <a:schemeClr val="bg1"/>
                </a:solidFill>
              </a:rPr>
              <a:t>. </a:t>
            </a:r>
            <a:r>
              <a:rPr lang="da-DK" dirty="0" err="1" smtClean="0">
                <a:solidFill>
                  <a:schemeClr val="bg1"/>
                </a:solidFill>
              </a:rPr>
              <a:t>We</a:t>
            </a:r>
            <a:r>
              <a:rPr lang="da-DK" dirty="0" smtClean="0">
                <a:solidFill>
                  <a:schemeClr val="bg1"/>
                </a:solidFill>
              </a:rPr>
              <a:t> do NOT perform </a:t>
            </a:r>
            <a:r>
              <a:rPr lang="da-DK" dirty="0" err="1" smtClean="0">
                <a:solidFill>
                  <a:schemeClr val="bg1"/>
                </a:solidFill>
              </a:rPr>
              <a:t>training-related</a:t>
            </a:r>
            <a:r>
              <a:rPr lang="da-DK" dirty="0" smtClean="0">
                <a:solidFill>
                  <a:schemeClr val="bg1"/>
                </a:solidFill>
              </a:rPr>
              <a:t> </a:t>
            </a:r>
            <a:r>
              <a:rPr lang="da-DK" dirty="0" err="1" smtClean="0">
                <a:solidFill>
                  <a:schemeClr val="bg1"/>
                </a:solidFill>
              </a:rPr>
              <a:t>testing</a:t>
            </a:r>
            <a:r>
              <a:rPr lang="da-DK" dirty="0">
                <a:solidFill>
                  <a:schemeClr val="bg1"/>
                </a:solidFill>
              </a:rPr>
              <a:t>.</a:t>
            </a:r>
            <a:r>
              <a:rPr lang="da-DK" dirty="0" smtClean="0">
                <a:solidFill>
                  <a:schemeClr val="bg1"/>
                </a:solidFill>
              </a:rPr>
              <a:t> </a:t>
            </a:r>
          </a:p>
          <a:p>
            <a:endParaRPr lang="da-DK" dirty="0" smtClean="0"/>
          </a:p>
          <a:p>
            <a:endParaRPr lang="da-DK" dirty="0"/>
          </a:p>
          <a:p>
            <a:endParaRPr lang="da-DK" dirty="0"/>
          </a:p>
        </p:txBody>
      </p:sp>
      <p:sp>
        <p:nvSpPr>
          <p:cNvPr id="6" name="AutoShape 2" descr="https://cloud.fak.dk/index.php/core/preview?fileId=10407589&amp;x=1536&amp;y=864&amp;a=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7" name="Billede 6"/>
          <p:cNvPicPr>
            <a:picLocks noChangeAspect="1"/>
          </p:cNvPicPr>
          <p:nvPr/>
        </p:nvPicPr>
        <p:blipFill>
          <a:blip r:embed="rId2"/>
          <a:stretch>
            <a:fillRect/>
          </a:stretch>
        </p:blipFill>
        <p:spPr>
          <a:xfrm>
            <a:off x="1141412" y="622977"/>
            <a:ext cx="539931" cy="855952"/>
          </a:xfrm>
          <a:prstGeom prst="rect">
            <a:avLst/>
          </a:prstGeom>
        </p:spPr>
      </p:pic>
    </p:spTree>
    <p:extLst>
      <p:ext uri="{BB962C8B-B14F-4D97-AF65-F5344CB8AC3E}">
        <p14:creationId xmlns:p14="http://schemas.microsoft.com/office/powerpoint/2010/main" val="218110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err="1" smtClean="0">
                <a:solidFill>
                  <a:schemeClr val="bg1"/>
                </a:solidFill>
              </a:rPr>
              <a:t>Numbers</a:t>
            </a:r>
            <a:r>
              <a:rPr lang="da-DK" dirty="0" smtClean="0">
                <a:solidFill>
                  <a:schemeClr val="bg1"/>
                </a:solidFill>
              </a:rPr>
              <a:t>, facts, and formats</a:t>
            </a:r>
            <a:endParaRPr lang="da-DK" dirty="0">
              <a:solidFill>
                <a:schemeClr val="bg1"/>
              </a:solidFill>
            </a:endParaRPr>
          </a:p>
        </p:txBody>
      </p:sp>
      <p:sp>
        <p:nvSpPr>
          <p:cNvPr id="3" name="Pladsholder til indhold 2"/>
          <p:cNvSpPr>
            <a:spLocks noGrp="1"/>
          </p:cNvSpPr>
          <p:nvPr>
            <p:ph idx="1"/>
          </p:nvPr>
        </p:nvSpPr>
        <p:spPr>
          <a:xfrm>
            <a:off x="1141412" y="1654629"/>
            <a:ext cx="9905999" cy="4920342"/>
          </a:xfrm>
        </p:spPr>
        <p:txBody>
          <a:bodyPr>
            <a:normAutofit fontScale="92500" lnSpcReduction="20000"/>
          </a:bodyPr>
          <a:lstStyle/>
          <a:p>
            <a:r>
              <a:rPr lang="da-DK" b="1" dirty="0">
                <a:solidFill>
                  <a:schemeClr val="bg1"/>
                </a:solidFill>
              </a:rPr>
              <a:t>How </a:t>
            </a:r>
            <a:r>
              <a:rPr lang="da-DK" b="1" dirty="0" err="1">
                <a:solidFill>
                  <a:schemeClr val="bg1"/>
                </a:solidFill>
              </a:rPr>
              <a:t>many</a:t>
            </a:r>
            <a:r>
              <a:rPr lang="da-DK" b="1" dirty="0">
                <a:solidFill>
                  <a:schemeClr val="bg1"/>
                </a:solidFill>
              </a:rPr>
              <a:t> </a:t>
            </a:r>
            <a:r>
              <a:rPr lang="da-DK" b="1" dirty="0" smtClean="0">
                <a:solidFill>
                  <a:schemeClr val="bg1"/>
                </a:solidFill>
              </a:rPr>
              <a:t>tests </a:t>
            </a:r>
            <a:r>
              <a:rPr lang="da-DK" dirty="0" smtClean="0">
                <a:solidFill>
                  <a:schemeClr val="bg1"/>
                </a:solidFill>
              </a:rPr>
              <a:t>do </a:t>
            </a:r>
            <a:r>
              <a:rPr lang="da-DK" dirty="0" err="1" smtClean="0">
                <a:solidFill>
                  <a:schemeClr val="bg1"/>
                </a:solidFill>
              </a:rPr>
              <a:t>we</a:t>
            </a:r>
            <a:r>
              <a:rPr lang="da-DK" dirty="0" smtClean="0">
                <a:solidFill>
                  <a:schemeClr val="bg1"/>
                </a:solidFill>
              </a:rPr>
              <a:t> do in a </a:t>
            </a:r>
            <a:r>
              <a:rPr lang="da-DK" dirty="0" err="1" smtClean="0">
                <a:solidFill>
                  <a:schemeClr val="bg1"/>
                </a:solidFill>
              </a:rPr>
              <a:t>year</a:t>
            </a:r>
            <a:r>
              <a:rPr lang="da-DK" dirty="0" smtClean="0">
                <a:solidFill>
                  <a:schemeClr val="bg1"/>
                </a:solidFill>
              </a:rPr>
              <a:t>? On average </a:t>
            </a:r>
            <a:r>
              <a:rPr lang="da-DK" dirty="0" err="1" smtClean="0">
                <a:solidFill>
                  <a:schemeClr val="bg1"/>
                </a:solidFill>
              </a:rPr>
              <a:t>about</a:t>
            </a:r>
            <a:r>
              <a:rPr lang="da-DK" dirty="0" smtClean="0">
                <a:solidFill>
                  <a:schemeClr val="bg1"/>
                </a:solidFill>
              </a:rPr>
              <a:t> 90 </a:t>
            </a:r>
            <a:r>
              <a:rPr lang="da-DK" dirty="0" err="1" smtClean="0">
                <a:solidFill>
                  <a:schemeClr val="bg1"/>
                </a:solidFill>
              </a:rPr>
              <a:t>full</a:t>
            </a:r>
            <a:r>
              <a:rPr lang="da-DK" dirty="0" smtClean="0">
                <a:solidFill>
                  <a:schemeClr val="bg1"/>
                </a:solidFill>
              </a:rPr>
              <a:t>-SLP tests </a:t>
            </a:r>
            <a:r>
              <a:rPr lang="da-DK" dirty="0" err="1" smtClean="0">
                <a:solidFill>
                  <a:schemeClr val="bg1"/>
                </a:solidFill>
              </a:rPr>
              <a:t>annually</a:t>
            </a:r>
            <a:r>
              <a:rPr lang="da-DK" dirty="0" smtClean="0">
                <a:solidFill>
                  <a:schemeClr val="bg1"/>
                </a:solidFill>
              </a:rPr>
              <a:t>; </a:t>
            </a:r>
            <a:r>
              <a:rPr lang="da-DK" dirty="0" err="1" smtClean="0">
                <a:solidFill>
                  <a:schemeClr val="bg1"/>
                </a:solidFill>
              </a:rPr>
              <a:t>typically</a:t>
            </a:r>
            <a:r>
              <a:rPr lang="da-DK" dirty="0" smtClean="0">
                <a:solidFill>
                  <a:schemeClr val="bg1"/>
                </a:solidFill>
              </a:rPr>
              <a:t> </a:t>
            </a:r>
            <a:r>
              <a:rPr lang="da-DK" dirty="0" err="1" smtClean="0">
                <a:solidFill>
                  <a:schemeClr val="bg1"/>
                </a:solidFill>
              </a:rPr>
              <a:t>one</a:t>
            </a:r>
            <a:r>
              <a:rPr lang="da-DK" dirty="0" smtClean="0">
                <a:solidFill>
                  <a:schemeClr val="bg1"/>
                </a:solidFill>
              </a:rPr>
              <a:t> test session </a:t>
            </a:r>
            <a:r>
              <a:rPr lang="da-DK" dirty="0" err="1" smtClean="0">
                <a:solidFill>
                  <a:schemeClr val="bg1"/>
                </a:solidFill>
              </a:rPr>
              <a:t>each</a:t>
            </a:r>
            <a:r>
              <a:rPr lang="da-DK" dirty="0" smtClean="0">
                <a:solidFill>
                  <a:schemeClr val="bg1"/>
                </a:solidFill>
              </a:rPr>
              <a:t> </a:t>
            </a:r>
            <a:r>
              <a:rPr lang="da-DK" dirty="0" err="1" smtClean="0">
                <a:solidFill>
                  <a:schemeClr val="bg1"/>
                </a:solidFill>
              </a:rPr>
              <a:t>month</a:t>
            </a:r>
            <a:r>
              <a:rPr lang="da-DK" dirty="0" smtClean="0">
                <a:solidFill>
                  <a:schemeClr val="bg1"/>
                </a:solidFill>
              </a:rPr>
              <a:t> with a </a:t>
            </a:r>
            <a:r>
              <a:rPr lang="da-DK" dirty="0" err="1" smtClean="0">
                <a:solidFill>
                  <a:schemeClr val="bg1"/>
                </a:solidFill>
              </a:rPr>
              <a:t>maximum</a:t>
            </a:r>
            <a:r>
              <a:rPr lang="da-DK" dirty="0" smtClean="0">
                <a:solidFill>
                  <a:schemeClr val="bg1"/>
                </a:solidFill>
              </a:rPr>
              <a:t> of 6 test-</a:t>
            </a:r>
            <a:r>
              <a:rPr lang="da-DK" dirty="0" err="1" smtClean="0">
                <a:solidFill>
                  <a:schemeClr val="bg1"/>
                </a:solidFill>
              </a:rPr>
              <a:t>takers</a:t>
            </a:r>
            <a:r>
              <a:rPr lang="da-DK" dirty="0" smtClean="0">
                <a:solidFill>
                  <a:schemeClr val="bg1"/>
                </a:solidFill>
              </a:rPr>
              <a:t>.</a:t>
            </a:r>
            <a:endParaRPr lang="da-DK" dirty="0">
              <a:solidFill>
                <a:schemeClr val="bg1"/>
              </a:solidFill>
            </a:endParaRPr>
          </a:p>
          <a:p>
            <a:r>
              <a:rPr lang="da-DK" dirty="0" err="1" smtClean="0">
                <a:solidFill>
                  <a:schemeClr val="bg1"/>
                </a:solidFill>
              </a:rPr>
              <a:t>What</a:t>
            </a:r>
            <a:r>
              <a:rPr lang="da-DK" dirty="0" smtClean="0">
                <a:solidFill>
                  <a:schemeClr val="bg1"/>
                </a:solidFill>
              </a:rPr>
              <a:t> </a:t>
            </a:r>
            <a:r>
              <a:rPr lang="da-DK" b="1" dirty="0" err="1" smtClean="0">
                <a:solidFill>
                  <a:schemeClr val="bg1"/>
                </a:solidFill>
              </a:rPr>
              <a:t>levels</a:t>
            </a:r>
            <a:r>
              <a:rPr lang="da-DK" dirty="0" smtClean="0">
                <a:solidFill>
                  <a:schemeClr val="bg1"/>
                </a:solidFill>
              </a:rPr>
              <a:t> do </a:t>
            </a:r>
            <a:r>
              <a:rPr lang="da-DK" dirty="0" err="1" smtClean="0">
                <a:solidFill>
                  <a:schemeClr val="bg1"/>
                </a:solidFill>
              </a:rPr>
              <a:t>we</a:t>
            </a:r>
            <a:r>
              <a:rPr lang="da-DK" dirty="0" smtClean="0">
                <a:solidFill>
                  <a:schemeClr val="bg1"/>
                </a:solidFill>
              </a:rPr>
              <a:t> test? </a:t>
            </a:r>
            <a:r>
              <a:rPr lang="da-DK" dirty="0" err="1" smtClean="0">
                <a:solidFill>
                  <a:schemeClr val="bg1"/>
                </a:solidFill>
              </a:rPr>
              <a:t>Our</a:t>
            </a:r>
            <a:r>
              <a:rPr lang="da-DK" dirty="0" smtClean="0">
                <a:solidFill>
                  <a:schemeClr val="bg1"/>
                </a:solidFill>
              </a:rPr>
              <a:t> test-</a:t>
            </a:r>
            <a:r>
              <a:rPr lang="da-DK" dirty="0" err="1" smtClean="0">
                <a:solidFill>
                  <a:schemeClr val="bg1"/>
                </a:solidFill>
              </a:rPr>
              <a:t>takers</a:t>
            </a:r>
            <a:r>
              <a:rPr lang="da-DK" dirty="0" smtClean="0">
                <a:solidFill>
                  <a:schemeClr val="bg1"/>
                </a:solidFill>
              </a:rPr>
              <a:t> </a:t>
            </a:r>
            <a:r>
              <a:rPr lang="da-DK" dirty="0" err="1" smtClean="0">
                <a:solidFill>
                  <a:schemeClr val="bg1"/>
                </a:solidFill>
              </a:rPr>
              <a:t>come</a:t>
            </a:r>
            <a:r>
              <a:rPr lang="da-DK" dirty="0" smtClean="0">
                <a:solidFill>
                  <a:schemeClr val="bg1"/>
                </a:solidFill>
              </a:rPr>
              <a:t> with </a:t>
            </a:r>
            <a:r>
              <a:rPr lang="da-DK" dirty="0" err="1" smtClean="0">
                <a:solidFill>
                  <a:schemeClr val="bg1"/>
                </a:solidFill>
              </a:rPr>
              <a:t>required</a:t>
            </a:r>
            <a:r>
              <a:rPr lang="da-DK" dirty="0" smtClean="0">
                <a:solidFill>
                  <a:schemeClr val="bg1"/>
                </a:solidFill>
              </a:rPr>
              <a:t> </a:t>
            </a:r>
            <a:r>
              <a:rPr lang="da-DK" dirty="0" err="1" smtClean="0">
                <a:solidFill>
                  <a:schemeClr val="bg1"/>
                </a:solidFill>
              </a:rPr>
              <a:t>SLPs</a:t>
            </a:r>
            <a:r>
              <a:rPr lang="da-DK" dirty="0" smtClean="0">
                <a:solidFill>
                  <a:schemeClr val="bg1"/>
                </a:solidFill>
              </a:rPr>
              <a:t> </a:t>
            </a:r>
            <a:r>
              <a:rPr lang="da-DK" dirty="0" err="1" smtClean="0">
                <a:solidFill>
                  <a:schemeClr val="bg1"/>
                </a:solidFill>
              </a:rPr>
              <a:t>linked</a:t>
            </a:r>
            <a:r>
              <a:rPr lang="da-DK" dirty="0" smtClean="0">
                <a:solidFill>
                  <a:schemeClr val="bg1"/>
                </a:solidFill>
              </a:rPr>
              <a:t> to </a:t>
            </a:r>
            <a:r>
              <a:rPr lang="da-DK" dirty="0" err="1" smtClean="0">
                <a:solidFill>
                  <a:schemeClr val="bg1"/>
                </a:solidFill>
              </a:rPr>
              <a:t>their</a:t>
            </a:r>
            <a:r>
              <a:rPr lang="da-DK" dirty="0" smtClean="0">
                <a:solidFill>
                  <a:schemeClr val="bg1"/>
                </a:solidFill>
              </a:rPr>
              <a:t> imminent </a:t>
            </a:r>
            <a:r>
              <a:rPr lang="da-DK" dirty="0" err="1" smtClean="0">
                <a:solidFill>
                  <a:schemeClr val="bg1"/>
                </a:solidFill>
              </a:rPr>
              <a:t>postings</a:t>
            </a:r>
            <a:r>
              <a:rPr lang="da-DK" dirty="0" smtClean="0">
                <a:solidFill>
                  <a:schemeClr val="bg1"/>
                </a:solidFill>
              </a:rPr>
              <a:t> or </a:t>
            </a:r>
            <a:r>
              <a:rPr lang="da-DK" dirty="0" err="1" smtClean="0">
                <a:solidFill>
                  <a:schemeClr val="bg1"/>
                </a:solidFill>
              </a:rPr>
              <a:t>current</a:t>
            </a:r>
            <a:r>
              <a:rPr lang="da-DK" dirty="0" smtClean="0">
                <a:solidFill>
                  <a:schemeClr val="bg1"/>
                </a:solidFill>
              </a:rPr>
              <a:t> job </a:t>
            </a:r>
            <a:r>
              <a:rPr lang="da-DK" dirty="0" err="1" smtClean="0">
                <a:solidFill>
                  <a:schemeClr val="bg1"/>
                </a:solidFill>
              </a:rPr>
              <a:t>descriptions</a:t>
            </a:r>
            <a:r>
              <a:rPr lang="da-DK" dirty="0" smtClean="0">
                <a:solidFill>
                  <a:schemeClr val="bg1"/>
                </a:solidFill>
              </a:rPr>
              <a:t>; </a:t>
            </a:r>
            <a:r>
              <a:rPr lang="da-DK" dirty="0" err="1" smtClean="0">
                <a:solidFill>
                  <a:schemeClr val="bg1"/>
                </a:solidFill>
              </a:rPr>
              <a:t>around</a:t>
            </a:r>
            <a:r>
              <a:rPr lang="da-DK" dirty="0" smtClean="0">
                <a:solidFill>
                  <a:schemeClr val="bg1"/>
                </a:solidFill>
              </a:rPr>
              <a:t> 80% </a:t>
            </a:r>
            <a:r>
              <a:rPr lang="da-DK" dirty="0" err="1" smtClean="0">
                <a:solidFill>
                  <a:schemeClr val="bg1"/>
                </a:solidFill>
              </a:rPr>
              <a:t>require</a:t>
            </a:r>
            <a:r>
              <a:rPr lang="da-DK" dirty="0" smtClean="0">
                <a:solidFill>
                  <a:schemeClr val="bg1"/>
                </a:solidFill>
              </a:rPr>
              <a:t> </a:t>
            </a:r>
            <a:r>
              <a:rPr lang="da-DK" dirty="0" err="1" smtClean="0">
                <a:solidFill>
                  <a:schemeClr val="bg1"/>
                </a:solidFill>
              </a:rPr>
              <a:t>SLPs</a:t>
            </a:r>
            <a:r>
              <a:rPr lang="da-DK" dirty="0" smtClean="0">
                <a:solidFill>
                  <a:schemeClr val="bg1"/>
                </a:solidFill>
              </a:rPr>
              <a:t> of 3333.</a:t>
            </a:r>
          </a:p>
          <a:p>
            <a:r>
              <a:rPr lang="da-DK" dirty="0" err="1" smtClean="0">
                <a:solidFill>
                  <a:schemeClr val="bg1"/>
                </a:solidFill>
              </a:rPr>
              <a:t>Consequently</a:t>
            </a:r>
            <a:r>
              <a:rPr lang="da-DK" dirty="0" smtClean="0">
                <a:solidFill>
                  <a:schemeClr val="bg1"/>
                </a:solidFill>
              </a:rPr>
              <a:t> </a:t>
            </a:r>
            <a:r>
              <a:rPr lang="da-DK" dirty="0" err="1" smtClean="0">
                <a:solidFill>
                  <a:schemeClr val="bg1"/>
                </a:solidFill>
              </a:rPr>
              <a:t>we</a:t>
            </a:r>
            <a:r>
              <a:rPr lang="da-DK" dirty="0" smtClean="0">
                <a:solidFill>
                  <a:schemeClr val="bg1"/>
                </a:solidFill>
              </a:rPr>
              <a:t> </a:t>
            </a:r>
            <a:r>
              <a:rPr lang="da-DK" dirty="0" err="1" smtClean="0">
                <a:solidFill>
                  <a:schemeClr val="bg1"/>
                </a:solidFill>
              </a:rPr>
              <a:t>typically</a:t>
            </a:r>
            <a:r>
              <a:rPr lang="da-DK" dirty="0" smtClean="0">
                <a:solidFill>
                  <a:schemeClr val="bg1"/>
                </a:solidFill>
              </a:rPr>
              <a:t> </a:t>
            </a:r>
            <a:r>
              <a:rPr lang="da-DK" dirty="0" err="1" smtClean="0">
                <a:solidFill>
                  <a:schemeClr val="bg1"/>
                </a:solidFill>
              </a:rPr>
              <a:t>use</a:t>
            </a:r>
            <a:r>
              <a:rPr lang="da-DK" dirty="0" smtClean="0">
                <a:solidFill>
                  <a:schemeClr val="bg1"/>
                </a:solidFill>
              </a:rPr>
              <a:t> a </a:t>
            </a:r>
            <a:r>
              <a:rPr lang="da-DK" b="1" dirty="0" smtClean="0">
                <a:solidFill>
                  <a:schemeClr val="bg1"/>
                </a:solidFill>
              </a:rPr>
              <a:t>bi-</a:t>
            </a:r>
            <a:r>
              <a:rPr lang="da-DK" b="1" dirty="0" err="1" smtClean="0">
                <a:solidFill>
                  <a:schemeClr val="bg1"/>
                </a:solidFill>
              </a:rPr>
              <a:t>level</a:t>
            </a:r>
            <a:r>
              <a:rPr lang="da-DK" b="1" dirty="0" smtClean="0">
                <a:solidFill>
                  <a:schemeClr val="bg1"/>
                </a:solidFill>
              </a:rPr>
              <a:t> </a:t>
            </a:r>
            <a:r>
              <a:rPr lang="da-DK" b="1" dirty="0">
                <a:solidFill>
                  <a:schemeClr val="bg1"/>
                </a:solidFill>
              </a:rPr>
              <a:t>test </a:t>
            </a:r>
            <a:r>
              <a:rPr lang="da-DK" b="1" dirty="0" err="1" smtClean="0">
                <a:solidFill>
                  <a:schemeClr val="bg1"/>
                </a:solidFill>
              </a:rPr>
              <a:t>construct</a:t>
            </a:r>
            <a:r>
              <a:rPr lang="da-DK" b="1" dirty="0" smtClean="0">
                <a:solidFill>
                  <a:schemeClr val="bg1"/>
                </a:solidFill>
              </a:rPr>
              <a:t> </a:t>
            </a:r>
            <a:r>
              <a:rPr lang="da-DK" dirty="0" smtClean="0">
                <a:solidFill>
                  <a:schemeClr val="bg1"/>
                </a:solidFill>
              </a:rPr>
              <a:t>for </a:t>
            </a:r>
            <a:r>
              <a:rPr lang="da-DK" dirty="0" err="1" smtClean="0">
                <a:solidFill>
                  <a:schemeClr val="bg1"/>
                </a:solidFill>
              </a:rPr>
              <a:t>reading</a:t>
            </a:r>
            <a:r>
              <a:rPr lang="da-DK" dirty="0" smtClean="0">
                <a:solidFill>
                  <a:schemeClr val="bg1"/>
                </a:solidFill>
              </a:rPr>
              <a:t> (</a:t>
            </a:r>
            <a:r>
              <a:rPr lang="da-DK" dirty="0" err="1" smtClean="0">
                <a:solidFill>
                  <a:schemeClr val="bg1"/>
                </a:solidFill>
              </a:rPr>
              <a:t>levels</a:t>
            </a:r>
            <a:r>
              <a:rPr lang="da-DK" dirty="0" smtClean="0">
                <a:solidFill>
                  <a:schemeClr val="bg1"/>
                </a:solidFill>
              </a:rPr>
              <a:t> 2 </a:t>
            </a:r>
            <a:r>
              <a:rPr lang="da-DK" dirty="0">
                <a:solidFill>
                  <a:schemeClr val="bg1"/>
                </a:solidFill>
              </a:rPr>
              <a:t>a</a:t>
            </a:r>
            <a:r>
              <a:rPr lang="da-DK" dirty="0" smtClean="0">
                <a:solidFill>
                  <a:schemeClr val="bg1"/>
                </a:solidFill>
              </a:rPr>
              <a:t>nd 3), and </a:t>
            </a:r>
            <a:r>
              <a:rPr lang="da-DK" dirty="0" err="1" smtClean="0">
                <a:solidFill>
                  <a:schemeClr val="bg1"/>
                </a:solidFill>
              </a:rPr>
              <a:t>we</a:t>
            </a:r>
            <a:r>
              <a:rPr lang="da-DK" dirty="0" smtClean="0">
                <a:solidFill>
                  <a:schemeClr val="bg1"/>
                </a:solidFill>
              </a:rPr>
              <a:t> do </a:t>
            </a:r>
            <a:r>
              <a:rPr lang="da-DK" dirty="0" err="1" smtClean="0">
                <a:solidFill>
                  <a:schemeClr val="bg1"/>
                </a:solidFill>
              </a:rPr>
              <a:t>use</a:t>
            </a:r>
            <a:r>
              <a:rPr lang="da-DK" dirty="0" smtClean="0">
                <a:solidFill>
                  <a:schemeClr val="bg1"/>
                </a:solidFill>
              </a:rPr>
              <a:t> plus-</a:t>
            </a:r>
            <a:r>
              <a:rPr lang="da-DK" dirty="0" err="1" smtClean="0">
                <a:solidFill>
                  <a:schemeClr val="bg1"/>
                </a:solidFill>
              </a:rPr>
              <a:t>levels</a:t>
            </a:r>
            <a:r>
              <a:rPr lang="da-DK" dirty="0" smtClean="0">
                <a:solidFill>
                  <a:schemeClr val="bg1"/>
                </a:solidFill>
              </a:rPr>
              <a:t>.</a:t>
            </a:r>
          </a:p>
          <a:p>
            <a:r>
              <a:rPr lang="da-DK" dirty="0" smtClean="0">
                <a:solidFill>
                  <a:schemeClr val="bg1"/>
                </a:solidFill>
              </a:rPr>
              <a:t>How </a:t>
            </a:r>
            <a:r>
              <a:rPr lang="da-DK" b="1" dirty="0" smtClean="0">
                <a:solidFill>
                  <a:schemeClr val="bg1"/>
                </a:solidFill>
              </a:rPr>
              <a:t>long</a:t>
            </a:r>
            <a:r>
              <a:rPr lang="da-DK" dirty="0" smtClean="0">
                <a:solidFill>
                  <a:schemeClr val="bg1"/>
                </a:solidFill>
              </a:rPr>
              <a:t> is </a:t>
            </a:r>
            <a:r>
              <a:rPr lang="da-DK" dirty="0" err="1" smtClean="0">
                <a:solidFill>
                  <a:schemeClr val="bg1"/>
                </a:solidFill>
              </a:rPr>
              <a:t>our</a:t>
            </a:r>
            <a:r>
              <a:rPr lang="da-DK" dirty="0" smtClean="0">
                <a:solidFill>
                  <a:schemeClr val="bg1"/>
                </a:solidFill>
              </a:rPr>
              <a:t> </a:t>
            </a:r>
            <a:r>
              <a:rPr lang="da-DK" dirty="0" err="1" smtClean="0">
                <a:solidFill>
                  <a:schemeClr val="bg1"/>
                </a:solidFill>
              </a:rPr>
              <a:t>reading</a:t>
            </a:r>
            <a:r>
              <a:rPr lang="da-DK" dirty="0" smtClean="0">
                <a:solidFill>
                  <a:schemeClr val="bg1"/>
                </a:solidFill>
              </a:rPr>
              <a:t> test? </a:t>
            </a:r>
            <a:r>
              <a:rPr lang="da-DK" dirty="0" err="1" smtClean="0">
                <a:solidFill>
                  <a:schemeClr val="bg1"/>
                </a:solidFill>
              </a:rPr>
              <a:t>Our</a:t>
            </a:r>
            <a:r>
              <a:rPr lang="da-DK" dirty="0" smtClean="0">
                <a:solidFill>
                  <a:schemeClr val="bg1"/>
                </a:solidFill>
              </a:rPr>
              <a:t> bi-</a:t>
            </a:r>
            <a:r>
              <a:rPr lang="da-DK" dirty="0" err="1" smtClean="0">
                <a:solidFill>
                  <a:schemeClr val="bg1"/>
                </a:solidFill>
              </a:rPr>
              <a:t>level</a:t>
            </a:r>
            <a:r>
              <a:rPr lang="da-DK" dirty="0" smtClean="0">
                <a:solidFill>
                  <a:schemeClr val="bg1"/>
                </a:solidFill>
              </a:rPr>
              <a:t> </a:t>
            </a:r>
            <a:r>
              <a:rPr lang="da-DK" dirty="0" err="1" smtClean="0">
                <a:solidFill>
                  <a:schemeClr val="bg1"/>
                </a:solidFill>
              </a:rPr>
              <a:t>reading</a:t>
            </a:r>
            <a:r>
              <a:rPr lang="da-DK" dirty="0" smtClean="0">
                <a:solidFill>
                  <a:schemeClr val="bg1"/>
                </a:solidFill>
              </a:rPr>
              <a:t> test </a:t>
            </a:r>
            <a:r>
              <a:rPr lang="da-DK" dirty="0" err="1" smtClean="0">
                <a:solidFill>
                  <a:schemeClr val="bg1"/>
                </a:solidFill>
              </a:rPr>
              <a:t>comprises</a:t>
            </a:r>
            <a:r>
              <a:rPr lang="da-DK" dirty="0" smtClean="0">
                <a:solidFill>
                  <a:schemeClr val="bg1"/>
                </a:solidFill>
              </a:rPr>
              <a:t> 14 </a:t>
            </a:r>
            <a:r>
              <a:rPr lang="da-DK" dirty="0" err="1" smtClean="0">
                <a:solidFill>
                  <a:schemeClr val="bg1"/>
                </a:solidFill>
              </a:rPr>
              <a:t>texts</a:t>
            </a:r>
            <a:r>
              <a:rPr lang="da-DK" dirty="0" smtClean="0">
                <a:solidFill>
                  <a:schemeClr val="bg1"/>
                </a:solidFill>
              </a:rPr>
              <a:t>, 24 items,  and </a:t>
            </a:r>
            <a:r>
              <a:rPr lang="da-DK" dirty="0" err="1" smtClean="0">
                <a:solidFill>
                  <a:schemeClr val="bg1"/>
                </a:solidFill>
              </a:rPr>
              <a:t>allows</a:t>
            </a:r>
            <a:r>
              <a:rPr lang="da-DK" dirty="0" smtClean="0">
                <a:solidFill>
                  <a:schemeClr val="bg1"/>
                </a:solidFill>
              </a:rPr>
              <a:t> 60 </a:t>
            </a:r>
            <a:r>
              <a:rPr lang="da-DK" dirty="0" err="1" smtClean="0">
                <a:solidFill>
                  <a:schemeClr val="bg1"/>
                </a:solidFill>
              </a:rPr>
              <a:t>mins</a:t>
            </a:r>
            <a:r>
              <a:rPr lang="da-DK" dirty="0" smtClean="0">
                <a:solidFill>
                  <a:schemeClr val="bg1"/>
                </a:solidFill>
              </a:rPr>
              <a:t> to </a:t>
            </a:r>
            <a:r>
              <a:rPr lang="da-DK" dirty="0" err="1" smtClean="0">
                <a:solidFill>
                  <a:schemeClr val="bg1"/>
                </a:solidFill>
              </a:rPr>
              <a:t>be</a:t>
            </a:r>
            <a:r>
              <a:rPr lang="da-DK" dirty="0" smtClean="0">
                <a:solidFill>
                  <a:schemeClr val="bg1"/>
                </a:solidFill>
              </a:rPr>
              <a:t> </a:t>
            </a:r>
            <a:r>
              <a:rPr lang="da-DK" dirty="0" err="1" smtClean="0">
                <a:solidFill>
                  <a:schemeClr val="bg1"/>
                </a:solidFill>
              </a:rPr>
              <a:t>completed</a:t>
            </a:r>
            <a:r>
              <a:rPr lang="da-DK" dirty="0" smtClean="0">
                <a:solidFill>
                  <a:schemeClr val="bg1"/>
                </a:solidFill>
              </a:rPr>
              <a:t>.</a:t>
            </a:r>
          </a:p>
          <a:p>
            <a:r>
              <a:rPr lang="da-DK" dirty="0" err="1" smtClean="0">
                <a:solidFill>
                  <a:schemeClr val="bg1"/>
                </a:solidFill>
              </a:rPr>
              <a:t>What</a:t>
            </a:r>
            <a:r>
              <a:rPr lang="da-DK" dirty="0" smtClean="0">
                <a:solidFill>
                  <a:schemeClr val="bg1"/>
                </a:solidFill>
              </a:rPr>
              <a:t> </a:t>
            </a:r>
            <a:r>
              <a:rPr lang="da-DK" b="1" dirty="0" smtClean="0">
                <a:solidFill>
                  <a:schemeClr val="bg1"/>
                </a:solidFill>
              </a:rPr>
              <a:t>items</a:t>
            </a:r>
            <a:r>
              <a:rPr lang="da-DK" dirty="0" smtClean="0">
                <a:solidFill>
                  <a:schemeClr val="bg1"/>
                </a:solidFill>
              </a:rPr>
              <a:t> do </a:t>
            </a:r>
            <a:r>
              <a:rPr lang="da-DK" dirty="0" err="1" smtClean="0">
                <a:solidFill>
                  <a:schemeClr val="bg1"/>
                </a:solidFill>
              </a:rPr>
              <a:t>we</a:t>
            </a:r>
            <a:r>
              <a:rPr lang="da-DK" dirty="0" smtClean="0">
                <a:solidFill>
                  <a:schemeClr val="bg1"/>
                </a:solidFill>
              </a:rPr>
              <a:t> </a:t>
            </a:r>
            <a:r>
              <a:rPr lang="da-DK" dirty="0" err="1" smtClean="0">
                <a:solidFill>
                  <a:schemeClr val="bg1"/>
                </a:solidFill>
              </a:rPr>
              <a:t>use</a:t>
            </a:r>
            <a:r>
              <a:rPr lang="da-DK" dirty="0" smtClean="0">
                <a:solidFill>
                  <a:schemeClr val="bg1"/>
                </a:solidFill>
              </a:rPr>
              <a:t>? </a:t>
            </a:r>
            <a:r>
              <a:rPr lang="da-DK" dirty="0" err="1" smtClean="0">
                <a:solidFill>
                  <a:schemeClr val="bg1"/>
                </a:solidFill>
              </a:rPr>
              <a:t>Mainly</a:t>
            </a:r>
            <a:r>
              <a:rPr lang="da-DK" dirty="0" smtClean="0">
                <a:solidFill>
                  <a:schemeClr val="bg1"/>
                </a:solidFill>
              </a:rPr>
              <a:t> </a:t>
            </a:r>
            <a:r>
              <a:rPr lang="da-DK" dirty="0" err="1" smtClean="0">
                <a:solidFill>
                  <a:schemeClr val="bg1"/>
                </a:solidFill>
              </a:rPr>
              <a:t>MCQs</a:t>
            </a:r>
            <a:r>
              <a:rPr lang="da-DK" dirty="0" smtClean="0">
                <a:solidFill>
                  <a:schemeClr val="bg1"/>
                </a:solidFill>
              </a:rPr>
              <a:t> but </a:t>
            </a:r>
            <a:r>
              <a:rPr lang="da-DK" dirty="0" err="1" smtClean="0">
                <a:solidFill>
                  <a:schemeClr val="bg1"/>
                </a:solidFill>
              </a:rPr>
              <a:t>also</a:t>
            </a:r>
            <a:r>
              <a:rPr lang="da-DK" dirty="0" smtClean="0">
                <a:solidFill>
                  <a:schemeClr val="bg1"/>
                </a:solidFill>
              </a:rPr>
              <a:t> </a:t>
            </a:r>
            <a:r>
              <a:rPr lang="da-DK" dirty="0" err="1" smtClean="0">
                <a:solidFill>
                  <a:schemeClr val="bg1"/>
                </a:solidFill>
              </a:rPr>
              <a:t>some</a:t>
            </a:r>
            <a:r>
              <a:rPr lang="da-DK" dirty="0" smtClean="0">
                <a:solidFill>
                  <a:schemeClr val="bg1"/>
                </a:solidFill>
              </a:rPr>
              <a:t> CR items.</a:t>
            </a:r>
            <a:endParaRPr lang="da-DK" dirty="0">
              <a:solidFill>
                <a:schemeClr val="bg1"/>
              </a:solidFill>
            </a:endParaRPr>
          </a:p>
          <a:p>
            <a:r>
              <a:rPr lang="da-DK" dirty="0" err="1" smtClean="0">
                <a:solidFill>
                  <a:schemeClr val="bg1"/>
                </a:solidFill>
              </a:rPr>
              <a:t>What</a:t>
            </a:r>
            <a:r>
              <a:rPr lang="da-DK" dirty="0" smtClean="0">
                <a:solidFill>
                  <a:schemeClr val="bg1"/>
                </a:solidFill>
              </a:rPr>
              <a:t> is the </a:t>
            </a:r>
            <a:r>
              <a:rPr lang="da-DK" b="1" dirty="0" err="1" smtClean="0">
                <a:solidFill>
                  <a:schemeClr val="bg1"/>
                </a:solidFill>
              </a:rPr>
              <a:t>sequencing</a:t>
            </a:r>
            <a:r>
              <a:rPr lang="da-DK" b="1" dirty="0" smtClean="0">
                <a:solidFill>
                  <a:schemeClr val="bg1"/>
                </a:solidFill>
              </a:rPr>
              <a:t> of </a:t>
            </a:r>
            <a:r>
              <a:rPr lang="da-DK" b="1" dirty="0" err="1" smtClean="0">
                <a:solidFill>
                  <a:schemeClr val="bg1"/>
                </a:solidFill>
              </a:rPr>
              <a:t>skills</a:t>
            </a:r>
            <a:r>
              <a:rPr lang="da-DK" b="1" dirty="0" smtClean="0">
                <a:solidFill>
                  <a:schemeClr val="bg1"/>
                </a:solidFill>
              </a:rPr>
              <a:t> </a:t>
            </a:r>
            <a:r>
              <a:rPr lang="da-DK" dirty="0" err="1" smtClean="0">
                <a:solidFill>
                  <a:schemeClr val="bg1"/>
                </a:solidFill>
              </a:rPr>
              <a:t>tested</a:t>
            </a:r>
            <a:r>
              <a:rPr lang="da-DK" dirty="0" smtClean="0">
                <a:solidFill>
                  <a:schemeClr val="bg1"/>
                </a:solidFill>
              </a:rPr>
              <a:t> </a:t>
            </a:r>
            <a:r>
              <a:rPr lang="da-DK" dirty="0" err="1" smtClean="0">
                <a:solidFill>
                  <a:schemeClr val="bg1"/>
                </a:solidFill>
              </a:rPr>
              <a:t>during</a:t>
            </a:r>
            <a:r>
              <a:rPr lang="da-DK" dirty="0" smtClean="0">
                <a:solidFill>
                  <a:schemeClr val="bg1"/>
                </a:solidFill>
              </a:rPr>
              <a:t> test sessions? Reading is the initial </a:t>
            </a:r>
            <a:r>
              <a:rPr lang="da-DK" dirty="0" err="1" smtClean="0">
                <a:solidFill>
                  <a:schemeClr val="bg1"/>
                </a:solidFill>
              </a:rPr>
              <a:t>skill</a:t>
            </a:r>
            <a:r>
              <a:rPr lang="da-DK" dirty="0" smtClean="0">
                <a:solidFill>
                  <a:schemeClr val="bg1"/>
                </a:solidFill>
              </a:rPr>
              <a:t> </a:t>
            </a:r>
            <a:r>
              <a:rPr lang="da-DK" dirty="0" err="1" smtClean="0">
                <a:solidFill>
                  <a:schemeClr val="bg1"/>
                </a:solidFill>
              </a:rPr>
              <a:t>tested</a:t>
            </a:r>
            <a:r>
              <a:rPr lang="da-DK" dirty="0" smtClean="0">
                <a:solidFill>
                  <a:schemeClr val="bg1"/>
                </a:solidFill>
              </a:rPr>
              <a:t>; </a:t>
            </a:r>
            <a:r>
              <a:rPr lang="da-DK" dirty="0" err="1" smtClean="0">
                <a:solidFill>
                  <a:schemeClr val="bg1"/>
                </a:solidFill>
              </a:rPr>
              <a:t>our</a:t>
            </a:r>
            <a:r>
              <a:rPr lang="da-DK" dirty="0" smtClean="0">
                <a:solidFill>
                  <a:schemeClr val="bg1"/>
                </a:solidFill>
              </a:rPr>
              <a:t> reading-test format </a:t>
            </a:r>
            <a:r>
              <a:rPr lang="da-DK" dirty="0" err="1" smtClean="0">
                <a:solidFill>
                  <a:schemeClr val="bg1"/>
                </a:solidFill>
              </a:rPr>
              <a:t>means</a:t>
            </a:r>
            <a:r>
              <a:rPr lang="da-DK" dirty="0" smtClean="0">
                <a:solidFill>
                  <a:schemeClr val="bg1"/>
                </a:solidFill>
              </a:rPr>
              <a:t> </a:t>
            </a:r>
            <a:r>
              <a:rPr lang="da-DK" dirty="0" err="1" smtClean="0">
                <a:solidFill>
                  <a:schemeClr val="bg1"/>
                </a:solidFill>
              </a:rPr>
              <a:t>that</a:t>
            </a:r>
            <a:r>
              <a:rPr lang="da-DK" dirty="0" smtClean="0">
                <a:solidFill>
                  <a:schemeClr val="bg1"/>
                </a:solidFill>
              </a:rPr>
              <a:t> test-</a:t>
            </a:r>
            <a:r>
              <a:rPr lang="da-DK" dirty="0" err="1" smtClean="0">
                <a:solidFill>
                  <a:schemeClr val="bg1"/>
                </a:solidFill>
              </a:rPr>
              <a:t>takers</a:t>
            </a:r>
            <a:r>
              <a:rPr lang="da-DK" dirty="0" smtClean="0">
                <a:solidFill>
                  <a:schemeClr val="bg1"/>
                </a:solidFill>
              </a:rPr>
              <a:t> have a </a:t>
            </a:r>
            <a:r>
              <a:rPr lang="da-DK" dirty="0" err="1" smtClean="0">
                <a:solidFill>
                  <a:schemeClr val="bg1"/>
                </a:solidFill>
              </a:rPr>
              <a:t>lot</a:t>
            </a:r>
            <a:r>
              <a:rPr lang="da-DK" dirty="0" smtClean="0">
                <a:solidFill>
                  <a:schemeClr val="bg1"/>
                </a:solidFill>
              </a:rPr>
              <a:t> of </a:t>
            </a:r>
            <a:r>
              <a:rPr lang="da-DK" dirty="0" err="1" smtClean="0">
                <a:solidFill>
                  <a:schemeClr val="bg1"/>
                </a:solidFill>
              </a:rPr>
              <a:t>autonomy</a:t>
            </a:r>
            <a:r>
              <a:rPr lang="da-DK" dirty="0" smtClean="0">
                <a:solidFill>
                  <a:schemeClr val="bg1"/>
                </a:solidFill>
              </a:rPr>
              <a:t> so </a:t>
            </a:r>
            <a:r>
              <a:rPr lang="da-DK" dirty="0" err="1" smtClean="0">
                <a:solidFill>
                  <a:schemeClr val="bg1"/>
                </a:solidFill>
              </a:rPr>
              <a:t>hopefully</a:t>
            </a:r>
            <a:r>
              <a:rPr lang="da-DK" dirty="0" smtClean="0">
                <a:solidFill>
                  <a:schemeClr val="bg1"/>
                </a:solidFill>
              </a:rPr>
              <a:t> </a:t>
            </a:r>
            <a:r>
              <a:rPr lang="da-DK" dirty="0" err="1" smtClean="0">
                <a:solidFill>
                  <a:schemeClr val="bg1"/>
                </a:solidFill>
              </a:rPr>
              <a:t>they</a:t>
            </a:r>
            <a:r>
              <a:rPr lang="da-DK" dirty="0" smtClean="0">
                <a:solidFill>
                  <a:schemeClr val="bg1"/>
                </a:solidFill>
              </a:rPr>
              <a:t> </a:t>
            </a:r>
            <a:r>
              <a:rPr lang="da-DK" dirty="0" err="1" smtClean="0">
                <a:solidFill>
                  <a:schemeClr val="bg1"/>
                </a:solidFill>
              </a:rPr>
              <a:t>are</a:t>
            </a:r>
            <a:r>
              <a:rPr lang="da-DK" dirty="0" smtClean="0">
                <a:solidFill>
                  <a:schemeClr val="bg1"/>
                </a:solidFill>
              </a:rPr>
              <a:t> </a:t>
            </a:r>
            <a:r>
              <a:rPr lang="da-DK" dirty="0" err="1" smtClean="0">
                <a:solidFill>
                  <a:schemeClr val="bg1"/>
                </a:solidFill>
              </a:rPr>
              <a:t>off</a:t>
            </a:r>
            <a:r>
              <a:rPr lang="da-DK" dirty="0" smtClean="0">
                <a:solidFill>
                  <a:schemeClr val="bg1"/>
                </a:solidFill>
              </a:rPr>
              <a:t> to a </a:t>
            </a:r>
            <a:r>
              <a:rPr lang="da-DK" dirty="0" err="1" smtClean="0">
                <a:solidFill>
                  <a:schemeClr val="bg1"/>
                </a:solidFill>
              </a:rPr>
              <a:t>comfortable</a:t>
            </a:r>
            <a:r>
              <a:rPr lang="da-DK" dirty="0" smtClean="0">
                <a:solidFill>
                  <a:schemeClr val="bg1"/>
                </a:solidFill>
              </a:rPr>
              <a:t> start, </a:t>
            </a:r>
            <a:r>
              <a:rPr lang="da-DK" dirty="0" err="1" smtClean="0">
                <a:solidFill>
                  <a:schemeClr val="bg1"/>
                </a:solidFill>
              </a:rPr>
              <a:t>without</a:t>
            </a:r>
            <a:r>
              <a:rPr lang="da-DK" dirty="0" smtClean="0">
                <a:solidFill>
                  <a:schemeClr val="bg1"/>
                </a:solidFill>
              </a:rPr>
              <a:t> </a:t>
            </a:r>
            <a:r>
              <a:rPr lang="da-DK" dirty="0" err="1" smtClean="0">
                <a:solidFill>
                  <a:schemeClr val="bg1"/>
                </a:solidFill>
              </a:rPr>
              <a:t>having</a:t>
            </a:r>
            <a:r>
              <a:rPr lang="da-DK" dirty="0" smtClean="0">
                <a:solidFill>
                  <a:schemeClr val="bg1"/>
                </a:solidFill>
              </a:rPr>
              <a:t> to </a:t>
            </a:r>
            <a:r>
              <a:rPr lang="da-DK" dirty="0" err="1" smtClean="0">
                <a:solidFill>
                  <a:schemeClr val="bg1"/>
                </a:solidFill>
              </a:rPr>
              <a:t>produce</a:t>
            </a:r>
            <a:r>
              <a:rPr lang="da-DK" dirty="0" smtClean="0">
                <a:solidFill>
                  <a:schemeClr val="bg1"/>
                </a:solidFill>
              </a:rPr>
              <a:t> </a:t>
            </a:r>
            <a:r>
              <a:rPr lang="da-DK" dirty="0" err="1" smtClean="0">
                <a:solidFill>
                  <a:schemeClr val="bg1"/>
                </a:solidFill>
              </a:rPr>
              <a:t>any</a:t>
            </a:r>
            <a:r>
              <a:rPr lang="da-DK" dirty="0" smtClean="0">
                <a:solidFill>
                  <a:schemeClr val="bg1"/>
                </a:solidFill>
              </a:rPr>
              <a:t> output.</a:t>
            </a:r>
            <a:endParaRPr lang="da-DK" dirty="0">
              <a:solidFill>
                <a:schemeClr val="bg1"/>
              </a:solidFill>
            </a:endParaRPr>
          </a:p>
        </p:txBody>
      </p:sp>
      <p:pic>
        <p:nvPicPr>
          <p:cNvPr id="4" name="Billede 3"/>
          <p:cNvPicPr>
            <a:picLocks noChangeAspect="1"/>
          </p:cNvPicPr>
          <p:nvPr/>
        </p:nvPicPr>
        <p:blipFill>
          <a:blip r:embed="rId2"/>
          <a:stretch>
            <a:fillRect/>
          </a:stretch>
        </p:blipFill>
        <p:spPr>
          <a:xfrm>
            <a:off x="1141412" y="618518"/>
            <a:ext cx="542591" cy="853514"/>
          </a:xfrm>
          <a:prstGeom prst="rect">
            <a:avLst/>
          </a:prstGeom>
        </p:spPr>
      </p:pic>
    </p:spTree>
    <p:extLst>
      <p:ext uri="{BB962C8B-B14F-4D97-AF65-F5344CB8AC3E}">
        <p14:creationId xmlns:p14="http://schemas.microsoft.com/office/powerpoint/2010/main" val="1680656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1141411" y="601709"/>
            <a:ext cx="9906000" cy="1477961"/>
          </a:xfrm>
        </p:spPr>
        <p:txBody>
          <a:bodyPr/>
          <a:lstStyle/>
          <a:p>
            <a:pPr algn="ctr"/>
            <a:r>
              <a:rPr lang="da-DK" dirty="0" smtClean="0">
                <a:solidFill>
                  <a:schemeClr val="bg1"/>
                </a:solidFill>
              </a:rPr>
              <a:t>Facilities and </a:t>
            </a:r>
            <a:r>
              <a:rPr lang="da-DK" dirty="0" err="1" smtClean="0">
                <a:solidFill>
                  <a:schemeClr val="bg1"/>
                </a:solidFill>
              </a:rPr>
              <a:t>instructions</a:t>
            </a:r>
            <a:endParaRPr lang="da-DK" dirty="0">
              <a:solidFill>
                <a:schemeClr val="bg1"/>
              </a:solidFill>
            </a:endParaRPr>
          </a:p>
        </p:txBody>
      </p:sp>
      <p:sp>
        <p:nvSpPr>
          <p:cNvPr id="9" name="Pladsholder til tekst 8"/>
          <p:cNvSpPr>
            <a:spLocks noGrp="1"/>
          </p:cNvSpPr>
          <p:nvPr>
            <p:ph type="body" idx="1"/>
          </p:nvPr>
        </p:nvSpPr>
        <p:spPr>
          <a:xfrm>
            <a:off x="1370019" y="2249486"/>
            <a:ext cx="4649783" cy="485005"/>
          </a:xfrm>
        </p:spPr>
        <p:txBody>
          <a:bodyPr/>
          <a:lstStyle/>
          <a:p>
            <a:r>
              <a:rPr lang="da-DK" dirty="0" err="1" smtClean="0">
                <a:solidFill>
                  <a:schemeClr val="bg1"/>
                </a:solidFill>
              </a:rPr>
              <a:t>instructions</a:t>
            </a:r>
            <a:r>
              <a:rPr lang="da-DK" dirty="0" smtClean="0">
                <a:solidFill>
                  <a:schemeClr val="bg1"/>
                </a:solidFill>
              </a:rPr>
              <a:t> for Reading test</a:t>
            </a:r>
            <a:endParaRPr lang="da-DK" dirty="0">
              <a:solidFill>
                <a:schemeClr val="bg1"/>
              </a:solidFill>
            </a:endParaRPr>
          </a:p>
        </p:txBody>
      </p:sp>
      <p:pic>
        <p:nvPicPr>
          <p:cNvPr id="7" name="Pladsholder til indhold 6"/>
          <p:cNvPicPr>
            <a:picLocks noGrp="1" noChangeAspect="1"/>
          </p:cNvPicPr>
          <p:nvPr>
            <p:ph sz="half" idx="2"/>
          </p:nvPr>
        </p:nvPicPr>
        <p:blipFill>
          <a:blip r:embed="rId2"/>
          <a:stretch>
            <a:fillRect/>
          </a:stretch>
        </p:blipFill>
        <p:spPr>
          <a:xfrm>
            <a:off x="1370018" y="2629989"/>
            <a:ext cx="4972078" cy="4203063"/>
          </a:xfrm>
          <a:prstGeom prst="rect">
            <a:avLst/>
          </a:prstGeom>
        </p:spPr>
      </p:pic>
      <p:sp>
        <p:nvSpPr>
          <p:cNvPr id="10" name="Pladsholder til tekst 9"/>
          <p:cNvSpPr>
            <a:spLocks noGrp="1"/>
          </p:cNvSpPr>
          <p:nvPr>
            <p:ph type="body" sz="quarter" idx="3"/>
          </p:nvPr>
        </p:nvSpPr>
        <p:spPr>
          <a:xfrm>
            <a:off x="7193280" y="2249485"/>
            <a:ext cx="3553097" cy="485006"/>
          </a:xfrm>
        </p:spPr>
        <p:txBody>
          <a:bodyPr>
            <a:normAutofit/>
          </a:bodyPr>
          <a:lstStyle/>
          <a:p>
            <a:r>
              <a:rPr lang="da-DK" dirty="0" smtClean="0">
                <a:solidFill>
                  <a:schemeClr val="bg1"/>
                </a:solidFill>
              </a:rPr>
              <a:t>Test </a:t>
            </a:r>
            <a:r>
              <a:rPr lang="da-DK" dirty="0" err="1" smtClean="0">
                <a:solidFill>
                  <a:schemeClr val="bg1"/>
                </a:solidFill>
              </a:rPr>
              <a:t>setting</a:t>
            </a:r>
            <a:r>
              <a:rPr lang="da-DK" dirty="0" smtClean="0">
                <a:solidFill>
                  <a:schemeClr val="bg1"/>
                </a:solidFill>
              </a:rPr>
              <a:t> for R, W, L</a:t>
            </a:r>
            <a:endParaRPr lang="da-DK" dirty="0">
              <a:solidFill>
                <a:schemeClr val="bg1"/>
              </a:solidFill>
            </a:endParaRPr>
          </a:p>
        </p:txBody>
      </p:sp>
      <p:sp>
        <p:nvSpPr>
          <p:cNvPr id="11" name="Pladsholder til indhold 10"/>
          <p:cNvSpPr>
            <a:spLocks noGrp="1"/>
          </p:cNvSpPr>
          <p:nvPr>
            <p:ph sz="quarter" idx="4"/>
          </p:nvPr>
        </p:nvSpPr>
        <p:spPr>
          <a:xfrm>
            <a:off x="7360813" y="2734491"/>
            <a:ext cx="3263644" cy="4123509"/>
          </a:xfrm>
        </p:spPr>
        <p:txBody>
          <a:bodyPr/>
          <a:lstStyle/>
          <a:p>
            <a:endParaRPr lang="da-DK" dirty="0"/>
          </a:p>
        </p:txBody>
      </p:sp>
      <p:pic>
        <p:nvPicPr>
          <p:cNvPr id="1026" name="Picture 2" descr="https://scontent-cph2-1.xx.fbcdn.net/v/t1.15752-0/p280x280/118833769_2526680137622853_5909623509676999925_n.jpg?_nc_cat=103&amp;_nc_sid=b96e70&amp;_nc_ohc=WTf2FlIZfHcAX8-tpz9&amp;_nc_ht=scontent-cph2-1.xx&amp;tp=6&amp;oh=54eb50569d94fa70669da13af874dc12&amp;oe=5F760EC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7360813" y="2760898"/>
            <a:ext cx="3263644" cy="4072154"/>
          </a:xfrm>
          <a:prstGeom prst="rect">
            <a:avLst/>
          </a:prstGeom>
          <a:noFill/>
          <a:extLst>
            <a:ext uri="{909E8E84-426E-40DD-AFC4-6F175D3DCCD1}">
              <a14:hiddenFill xmlns:a14="http://schemas.microsoft.com/office/drawing/2010/main">
                <a:solidFill>
                  <a:srgbClr val="FFFFFF"/>
                </a:solidFill>
              </a14:hiddenFill>
            </a:ext>
          </a:extLst>
        </p:spPr>
      </p:pic>
      <p:pic>
        <p:nvPicPr>
          <p:cNvPr id="12" name="Billede 11"/>
          <p:cNvPicPr>
            <a:picLocks noChangeAspect="1"/>
          </p:cNvPicPr>
          <p:nvPr/>
        </p:nvPicPr>
        <p:blipFill>
          <a:blip r:embed="rId4"/>
          <a:stretch>
            <a:fillRect/>
          </a:stretch>
        </p:blipFill>
        <p:spPr>
          <a:xfrm>
            <a:off x="1141411" y="601709"/>
            <a:ext cx="542591" cy="853514"/>
          </a:xfrm>
          <a:prstGeom prst="rect">
            <a:avLst/>
          </a:prstGeom>
        </p:spPr>
      </p:pic>
    </p:spTree>
    <p:extLst>
      <p:ext uri="{BB962C8B-B14F-4D97-AF65-F5344CB8AC3E}">
        <p14:creationId xmlns:p14="http://schemas.microsoft.com/office/powerpoint/2010/main" val="2346920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solidFill>
                  <a:schemeClr val="bg1"/>
                </a:solidFill>
              </a:rPr>
              <a:t>FINDING SUITABLE </a:t>
            </a:r>
            <a:r>
              <a:rPr lang="da-DK" dirty="0" err="1" smtClean="0">
                <a:solidFill>
                  <a:schemeClr val="bg1"/>
                </a:solidFill>
              </a:rPr>
              <a:t>reading</a:t>
            </a:r>
            <a:r>
              <a:rPr lang="da-DK" dirty="0" smtClean="0">
                <a:solidFill>
                  <a:schemeClr val="bg1"/>
                </a:solidFill>
              </a:rPr>
              <a:t> TEXTS</a:t>
            </a:r>
            <a:endParaRPr lang="da-DK" dirty="0">
              <a:solidFill>
                <a:schemeClr val="bg1"/>
              </a:solidFill>
            </a:endParaRPr>
          </a:p>
        </p:txBody>
      </p:sp>
      <p:sp>
        <p:nvSpPr>
          <p:cNvPr id="3" name="Pladsholder til indhold 2"/>
          <p:cNvSpPr>
            <a:spLocks noGrp="1"/>
          </p:cNvSpPr>
          <p:nvPr>
            <p:ph idx="1"/>
          </p:nvPr>
        </p:nvSpPr>
        <p:spPr>
          <a:xfrm>
            <a:off x="1141412" y="2249487"/>
            <a:ext cx="9905999" cy="4534490"/>
          </a:xfrm>
        </p:spPr>
        <p:txBody>
          <a:bodyPr>
            <a:normAutofit/>
          </a:bodyPr>
          <a:lstStyle/>
          <a:p>
            <a:r>
              <a:rPr lang="da-DK" dirty="0" err="1" smtClean="0">
                <a:solidFill>
                  <a:schemeClr val="bg1"/>
                </a:solidFill>
              </a:rPr>
              <a:t>Always</a:t>
            </a:r>
            <a:r>
              <a:rPr lang="da-DK" dirty="0" smtClean="0">
                <a:solidFill>
                  <a:schemeClr val="bg1"/>
                </a:solidFill>
              </a:rPr>
              <a:t> have the relevant </a:t>
            </a:r>
            <a:r>
              <a:rPr lang="da-DK" b="1" dirty="0" smtClean="0">
                <a:solidFill>
                  <a:schemeClr val="bg1"/>
                </a:solidFill>
              </a:rPr>
              <a:t>STANAG 6001 </a:t>
            </a:r>
            <a:r>
              <a:rPr lang="da-DK" b="1" dirty="0" err="1" smtClean="0">
                <a:solidFill>
                  <a:schemeClr val="bg1"/>
                </a:solidFill>
              </a:rPr>
              <a:t>descriptors</a:t>
            </a:r>
            <a:r>
              <a:rPr lang="da-DK" b="1" dirty="0" smtClean="0">
                <a:solidFill>
                  <a:schemeClr val="bg1"/>
                </a:solidFill>
              </a:rPr>
              <a:t> </a:t>
            </a:r>
            <a:r>
              <a:rPr lang="da-DK" dirty="0" smtClean="0">
                <a:solidFill>
                  <a:schemeClr val="bg1"/>
                </a:solidFill>
              </a:rPr>
              <a:t>handy.</a:t>
            </a:r>
          </a:p>
          <a:p>
            <a:r>
              <a:rPr lang="da-DK" b="1" dirty="0" smtClean="0">
                <a:solidFill>
                  <a:schemeClr val="bg1"/>
                </a:solidFill>
              </a:rPr>
              <a:t>Initial decision </a:t>
            </a:r>
            <a:r>
              <a:rPr lang="da-DK" dirty="0" smtClean="0">
                <a:solidFill>
                  <a:schemeClr val="bg1"/>
                </a:solidFill>
              </a:rPr>
              <a:t>on </a:t>
            </a:r>
            <a:r>
              <a:rPr lang="da-DK" dirty="0" err="1" smtClean="0">
                <a:solidFill>
                  <a:schemeClr val="bg1"/>
                </a:solidFill>
              </a:rPr>
              <a:t>sources</a:t>
            </a:r>
            <a:r>
              <a:rPr lang="da-DK" dirty="0" smtClean="0">
                <a:solidFill>
                  <a:schemeClr val="bg1"/>
                </a:solidFill>
              </a:rPr>
              <a:t>, </a:t>
            </a:r>
            <a:r>
              <a:rPr lang="da-DK" dirty="0" err="1" smtClean="0">
                <a:solidFill>
                  <a:schemeClr val="bg1"/>
                </a:solidFill>
              </a:rPr>
              <a:t>topics</a:t>
            </a:r>
            <a:r>
              <a:rPr lang="da-DK" dirty="0" smtClean="0">
                <a:solidFill>
                  <a:schemeClr val="bg1"/>
                </a:solidFill>
              </a:rPr>
              <a:t>, </a:t>
            </a:r>
            <a:r>
              <a:rPr lang="da-DK" dirty="0" err="1" smtClean="0">
                <a:solidFill>
                  <a:schemeClr val="bg1"/>
                </a:solidFill>
              </a:rPr>
              <a:t>length</a:t>
            </a:r>
            <a:r>
              <a:rPr lang="da-DK" dirty="0" smtClean="0">
                <a:solidFill>
                  <a:schemeClr val="bg1"/>
                </a:solidFill>
              </a:rPr>
              <a:t>, </a:t>
            </a:r>
            <a:r>
              <a:rPr lang="da-DK" dirty="0" err="1" smtClean="0">
                <a:solidFill>
                  <a:schemeClr val="bg1"/>
                </a:solidFill>
              </a:rPr>
              <a:t>diversity</a:t>
            </a:r>
            <a:r>
              <a:rPr lang="da-DK" dirty="0" smtClean="0">
                <a:solidFill>
                  <a:schemeClr val="bg1"/>
                </a:solidFill>
              </a:rPr>
              <a:t>, </a:t>
            </a:r>
            <a:r>
              <a:rPr lang="da-DK" dirty="0" err="1" smtClean="0">
                <a:solidFill>
                  <a:schemeClr val="bg1"/>
                </a:solidFill>
              </a:rPr>
              <a:t>authenticity</a:t>
            </a:r>
            <a:r>
              <a:rPr lang="da-DK" dirty="0" smtClean="0">
                <a:solidFill>
                  <a:schemeClr val="bg1"/>
                </a:solidFill>
              </a:rPr>
              <a:t>…..</a:t>
            </a:r>
          </a:p>
          <a:p>
            <a:r>
              <a:rPr lang="da-DK" b="1" dirty="0" smtClean="0">
                <a:solidFill>
                  <a:schemeClr val="bg1"/>
                </a:solidFill>
              </a:rPr>
              <a:t>Challenges</a:t>
            </a:r>
            <a:r>
              <a:rPr lang="da-DK" dirty="0" smtClean="0">
                <a:solidFill>
                  <a:schemeClr val="bg1"/>
                </a:solidFill>
              </a:rPr>
              <a:t>: </a:t>
            </a:r>
            <a:r>
              <a:rPr lang="da-DK" dirty="0" err="1" smtClean="0">
                <a:solidFill>
                  <a:schemeClr val="bg1"/>
                </a:solidFill>
              </a:rPr>
              <a:t>lack</a:t>
            </a:r>
            <a:r>
              <a:rPr lang="da-DK" dirty="0" smtClean="0">
                <a:solidFill>
                  <a:schemeClr val="bg1"/>
                </a:solidFill>
              </a:rPr>
              <a:t> of plausible </a:t>
            </a:r>
            <a:r>
              <a:rPr lang="da-DK" dirty="0" err="1" smtClean="0">
                <a:solidFill>
                  <a:schemeClr val="bg1"/>
                </a:solidFill>
              </a:rPr>
              <a:t>distractors</a:t>
            </a:r>
            <a:r>
              <a:rPr lang="da-DK" dirty="0" smtClean="0">
                <a:solidFill>
                  <a:schemeClr val="bg1"/>
                </a:solidFill>
              </a:rPr>
              <a:t>, </a:t>
            </a:r>
            <a:r>
              <a:rPr lang="da-DK" dirty="0" err="1" smtClean="0">
                <a:solidFill>
                  <a:schemeClr val="bg1"/>
                </a:solidFill>
              </a:rPr>
              <a:t>too</a:t>
            </a:r>
            <a:r>
              <a:rPr lang="da-DK" dirty="0" smtClean="0">
                <a:solidFill>
                  <a:schemeClr val="bg1"/>
                </a:solidFill>
              </a:rPr>
              <a:t> </a:t>
            </a:r>
            <a:r>
              <a:rPr lang="da-DK" dirty="0" err="1" smtClean="0">
                <a:solidFill>
                  <a:schemeClr val="bg1"/>
                </a:solidFill>
              </a:rPr>
              <a:t>well-known</a:t>
            </a:r>
            <a:r>
              <a:rPr lang="da-DK" dirty="0" smtClean="0">
                <a:solidFill>
                  <a:schemeClr val="bg1"/>
                </a:solidFill>
              </a:rPr>
              <a:t> vs </a:t>
            </a:r>
            <a:r>
              <a:rPr lang="da-DK" dirty="0" err="1" smtClean="0">
                <a:solidFill>
                  <a:schemeClr val="bg1"/>
                </a:solidFill>
              </a:rPr>
              <a:t>too</a:t>
            </a:r>
            <a:r>
              <a:rPr lang="da-DK" dirty="0" smtClean="0">
                <a:solidFill>
                  <a:schemeClr val="bg1"/>
                </a:solidFill>
              </a:rPr>
              <a:t> </a:t>
            </a:r>
            <a:r>
              <a:rPr lang="da-DK" dirty="0" err="1" smtClean="0">
                <a:solidFill>
                  <a:schemeClr val="bg1"/>
                </a:solidFill>
              </a:rPr>
              <a:t>obscure</a:t>
            </a:r>
            <a:r>
              <a:rPr lang="da-DK" dirty="0" smtClean="0">
                <a:solidFill>
                  <a:schemeClr val="bg1"/>
                </a:solidFill>
              </a:rPr>
              <a:t>, </a:t>
            </a:r>
            <a:r>
              <a:rPr lang="da-DK" dirty="0" err="1" smtClean="0">
                <a:solidFill>
                  <a:schemeClr val="bg1"/>
                </a:solidFill>
              </a:rPr>
              <a:t>currently</a:t>
            </a:r>
            <a:r>
              <a:rPr lang="da-DK" dirty="0" smtClean="0">
                <a:solidFill>
                  <a:schemeClr val="bg1"/>
                </a:solidFill>
              </a:rPr>
              <a:t> </a:t>
            </a:r>
            <a:r>
              <a:rPr lang="da-DK" dirty="0" err="1" smtClean="0">
                <a:solidFill>
                  <a:schemeClr val="bg1"/>
                </a:solidFill>
              </a:rPr>
              <a:t>suitably</a:t>
            </a:r>
            <a:r>
              <a:rPr lang="da-DK" dirty="0" smtClean="0">
                <a:solidFill>
                  <a:schemeClr val="bg1"/>
                </a:solidFill>
              </a:rPr>
              <a:t> </a:t>
            </a:r>
            <a:r>
              <a:rPr lang="da-DK" dirty="0" err="1" smtClean="0">
                <a:solidFill>
                  <a:schemeClr val="bg1"/>
                </a:solidFill>
              </a:rPr>
              <a:t>challenging</a:t>
            </a:r>
            <a:r>
              <a:rPr lang="da-DK" dirty="0" smtClean="0">
                <a:solidFill>
                  <a:schemeClr val="bg1"/>
                </a:solidFill>
              </a:rPr>
              <a:t> </a:t>
            </a:r>
            <a:r>
              <a:rPr lang="da-DK" dirty="0" err="1" smtClean="0">
                <a:solidFill>
                  <a:schemeClr val="bg1"/>
                </a:solidFill>
              </a:rPr>
              <a:t>texts</a:t>
            </a:r>
            <a:r>
              <a:rPr lang="da-DK" dirty="0" smtClean="0">
                <a:solidFill>
                  <a:schemeClr val="bg1"/>
                </a:solidFill>
              </a:rPr>
              <a:t> </a:t>
            </a:r>
            <a:r>
              <a:rPr lang="da-DK" dirty="0" err="1" smtClean="0">
                <a:solidFill>
                  <a:schemeClr val="bg1"/>
                </a:solidFill>
              </a:rPr>
              <a:t>may</a:t>
            </a:r>
            <a:r>
              <a:rPr lang="da-DK" dirty="0" smtClean="0">
                <a:solidFill>
                  <a:schemeClr val="bg1"/>
                </a:solidFill>
              </a:rPr>
              <a:t> </a:t>
            </a:r>
            <a:r>
              <a:rPr lang="da-DK" dirty="0" err="1" smtClean="0">
                <a:solidFill>
                  <a:schemeClr val="bg1"/>
                </a:solidFill>
              </a:rPr>
              <a:t>be</a:t>
            </a:r>
            <a:r>
              <a:rPr lang="da-DK" dirty="0" smtClean="0">
                <a:solidFill>
                  <a:schemeClr val="bg1"/>
                </a:solidFill>
              </a:rPr>
              <a:t> </a:t>
            </a:r>
            <a:r>
              <a:rPr lang="da-DK" dirty="0" err="1" smtClean="0">
                <a:solidFill>
                  <a:schemeClr val="bg1"/>
                </a:solidFill>
              </a:rPr>
              <a:t>too</a:t>
            </a:r>
            <a:r>
              <a:rPr lang="da-DK" dirty="0" smtClean="0">
                <a:solidFill>
                  <a:schemeClr val="bg1"/>
                </a:solidFill>
              </a:rPr>
              <a:t> </a:t>
            </a:r>
            <a:r>
              <a:rPr lang="da-DK" dirty="0" err="1" smtClean="0">
                <a:solidFill>
                  <a:schemeClr val="bg1"/>
                </a:solidFill>
              </a:rPr>
              <a:t>easy</a:t>
            </a:r>
            <a:r>
              <a:rPr lang="da-DK" dirty="0" smtClean="0">
                <a:solidFill>
                  <a:schemeClr val="bg1"/>
                </a:solidFill>
              </a:rPr>
              <a:t> </a:t>
            </a:r>
            <a:r>
              <a:rPr lang="da-DK" dirty="0" err="1" smtClean="0">
                <a:solidFill>
                  <a:schemeClr val="bg1"/>
                </a:solidFill>
              </a:rPr>
              <a:t>next</a:t>
            </a:r>
            <a:r>
              <a:rPr lang="da-DK" dirty="0" smtClean="0">
                <a:solidFill>
                  <a:schemeClr val="bg1"/>
                </a:solidFill>
              </a:rPr>
              <a:t> </a:t>
            </a:r>
            <a:r>
              <a:rPr lang="da-DK" dirty="0" err="1" smtClean="0">
                <a:solidFill>
                  <a:schemeClr val="bg1"/>
                </a:solidFill>
              </a:rPr>
              <a:t>year</a:t>
            </a:r>
            <a:r>
              <a:rPr lang="da-DK" dirty="0" smtClean="0">
                <a:solidFill>
                  <a:schemeClr val="bg1"/>
                </a:solidFill>
              </a:rPr>
              <a:t> (case in point; pipeline in the US </a:t>
            </a:r>
            <a:r>
              <a:rPr lang="da-DK" dirty="0" err="1" smtClean="0">
                <a:solidFill>
                  <a:schemeClr val="bg1"/>
                </a:solidFill>
              </a:rPr>
              <a:t>crossing</a:t>
            </a:r>
            <a:r>
              <a:rPr lang="da-DK" dirty="0" smtClean="0">
                <a:solidFill>
                  <a:schemeClr val="bg1"/>
                </a:solidFill>
              </a:rPr>
              <a:t> </a:t>
            </a:r>
            <a:r>
              <a:rPr lang="da-DK" dirty="0" err="1" smtClean="0">
                <a:solidFill>
                  <a:schemeClr val="bg1"/>
                </a:solidFill>
              </a:rPr>
              <a:t>indigenous</a:t>
            </a:r>
            <a:r>
              <a:rPr lang="da-DK" dirty="0" smtClean="0">
                <a:solidFill>
                  <a:schemeClr val="bg1"/>
                </a:solidFill>
              </a:rPr>
              <a:t> nations’ land).</a:t>
            </a:r>
          </a:p>
          <a:p>
            <a:r>
              <a:rPr lang="da-DK" b="1" dirty="0" err="1" smtClean="0">
                <a:solidFill>
                  <a:schemeClr val="bg1"/>
                </a:solidFill>
              </a:rPr>
              <a:t>Early-phase</a:t>
            </a:r>
            <a:r>
              <a:rPr lang="da-DK" b="1" dirty="0" smtClean="0">
                <a:solidFill>
                  <a:schemeClr val="bg1"/>
                </a:solidFill>
              </a:rPr>
              <a:t> </a:t>
            </a:r>
            <a:r>
              <a:rPr lang="da-DK" b="1" dirty="0" err="1" smtClean="0">
                <a:solidFill>
                  <a:schemeClr val="bg1"/>
                </a:solidFill>
              </a:rPr>
              <a:t>moderating</a:t>
            </a:r>
            <a:r>
              <a:rPr lang="da-DK" dirty="0" smtClean="0">
                <a:solidFill>
                  <a:schemeClr val="bg1"/>
                </a:solidFill>
              </a:rPr>
              <a:t>; </a:t>
            </a:r>
            <a:r>
              <a:rPr lang="da-DK" dirty="0" err="1" smtClean="0">
                <a:solidFill>
                  <a:schemeClr val="bg1"/>
                </a:solidFill>
              </a:rPr>
              <a:t>weeding</a:t>
            </a:r>
            <a:r>
              <a:rPr lang="da-DK" dirty="0" smtClean="0">
                <a:solidFill>
                  <a:schemeClr val="bg1"/>
                </a:solidFill>
              </a:rPr>
              <a:t> out the </a:t>
            </a:r>
            <a:r>
              <a:rPr lang="da-DK" dirty="0" err="1" smtClean="0">
                <a:solidFill>
                  <a:schemeClr val="bg1"/>
                </a:solidFill>
              </a:rPr>
              <a:t>clearly</a:t>
            </a:r>
            <a:r>
              <a:rPr lang="da-DK" dirty="0" smtClean="0">
                <a:solidFill>
                  <a:schemeClr val="bg1"/>
                </a:solidFill>
              </a:rPr>
              <a:t> </a:t>
            </a:r>
            <a:r>
              <a:rPr lang="da-DK" dirty="0" err="1" smtClean="0">
                <a:solidFill>
                  <a:schemeClr val="bg1"/>
                </a:solidFill>
              </a:rPr>
              <a:t>impossible</a:t>
            </a:r>
            <a:r>
              <a:rPr lang="da-DK" dirty="0" smtClean="0">
                <a:solidFill>
                  <a:schemeClr val="bg1"/>
                </a:solidFill>
              </a:rPr>
              <a:t> </a:t>
            </a:r>
            <a:r>
              <a:rPr lang="da-DK" dirty="0" err="1" smtClean="0">
                <a:solidFill>
                  <a:schemeClr val="bg1"/>
                </a:solidFill>
              </a:rPr>
              <a:t>texts</a:t>
            </a:r>
            <a:r>
              <a:rPr lang="da-DK" dirty="0" smtClean="0">
                <a:solidFill>
                  <a:schemeClr val="bg1"/>
                </a:solidFill>
              </a:rPr>
              <a:t>.</a:t>
            </a:r>
          </a:p>
          <a:p>
            <a:r>
              <a:rPr lang="da-DK" b="1" dirty="0" smtClean="0">
                <a:solidFill>
                  <a:schemeClr val="bg1"/>
                </a:solidFill>
              </a:rPr>
              <a:t>Editing vs </a:t>
            </a:r>
            <a:r>
              <a:rPr lang="da-DK" b="1" dirty="0" err="1" smtClean="0">
                <a:solidFill>
                  <a:schemeClr val="bg1"/>
                </a:solidFill>
              </a:rPr>
              <a:t>authenticity</a:t>
            </a:r>
            <a:r>
              <a:rPr lang="da-DK" dirty="0" smtClean="0">
                <a:solidFill>
                  <a:schemeClr val="bg1"/>
                </a:solidFill>
              </a:rPr>
              <a:t>; the </a:t>
            </a:r>
            <a:r>
              <a:rPr lang="da-DK" dirty="0" err="1" smtClean="0">
                <a:solidFill>
                  <a:schemeClr val="bg1"/>
                </a:solidFill>
              </a:rPr>
              <a:t>text</a:t>
            </a:r>
            <a:r>
              <a:rPr lang="da-DK" dirty="0" smtClean="0">
                <a:solidFill>
                  <a:schemeClr val="bg1"/>
                </a:solidFill>
              </a:rPr>
              <a:t>, the </a:t>
            </a:r>
            <a:r>
              <a:rPr lang="da-DK" dirty="0" err="1" smtClean="0">
                <a:solidFill>
                  <a:schemeClr val="bg1"/>
                </a:solidFill>
              </a:rPr>
              <a:t>whole</a:t>
            </a:r>
            <a:r>
              <a:rPr lang="da-DK" dirty="0">
                <a:solidFill>
                  <a:schemeClr val="bg1"/>
                </a:solidFill>
              </a:rPr>
              <a:t> </a:t>
            </a:r>
            <a:r>
              <a:rPr lang="da-DK" dirty="0" err="1" smtClean="0">
                <a:solidFill>
                  <a:schemeClr val="bg1"/>
                </a:solidFill>
              </a:rPr>
              <a:t>text</a:t>
            </a:r>
            <a:r>
              <a:rPr lang="da-DK" dirty="0" smtClean="0">
                <a:solidFill>
                  <a:schemeClr val="bg1"/>
                </a:solidFill>
              </a:rPr>
              <a:t>, and </a:t>
            </a:r>
            <a:r>
              <a:rPr lang="da-DK" dirty="0" err="1" smtClean="0">
                <a:solidFill>
                  <a:schemeClr val="bg1"/>
                </a:solidFill>
              </a:rPr>
              <a:t>nothing</a:t>
            </a:r>
            <a:r>
              <a:rPr lang="da-DK" dirty="0" smtClean="0">
                <a:solidFill>
                  <a:schemeClr val="bg1"/>
                </a:solidFill>
              </a:rPr>
              <a:t> but the </a:t>
            </a:r>
            <a:r>
              <a:rPr lang="da-DK" dirty="0" err="1" smtClean="0">
                <a:solidFill>
                  <a:schemeClr val="bg1"/>
                </a:solidFill>
              </a:rPr>
              <a:t>text</a:t>
            </a:r>
            <a:r>
              <a:rPr lang="da-DK" dirty="0" smtClean="0">
                <a:solidFill>
                  <a:schemeClr val="bg1"/>
                </a:solidFill>
              </a:rPr>
              <a:t>? </a:t>
            </a:r>
          </a:p>
          <a:p>
            <a:r>
              <a:rPr lang="da-DK" dirty="0" smtClean="0">
                <a:solidFill>
                  <a:schemeClr val="bg1"/>
                </a:solidFill>
              </a:rPr>
              <a:t>ACCEPT THAT YOUR FAVORITE TEXT MAY TURN OUT TO BE USELESS.</a:t>
            </a:r>
            <a:endParaRPr lang="da-DK" dirty="0">
              <a:solidFill>
                <a:schemeClr val="bg1"/>
              </a:solidFill>
            </a:endParaRPr>
          </a:p>
        </p:txBody>
      </p:sp>
      <p:pic>
        <p:nvPicPr>
          <p:cNvPr id="4" name="Billede 3"/>
          <p:cNvPicPr>
            <a:picLocks noChangeAspect="1"/>
          </p:cNvPicPr>
          <p:nvPr/>
        </p:nvPicPr>
        <p:blipFill>
          <a:blip r:embed="rId2"/>
          <a:stretch>
            <a:fillRect/>
          </a:stretch>
        </p:blipFill>
        <p:spPr>
          <a:xfrm>
            <a:off x="1141412" y="618518"/>
            <a:ext cx="542591" cy="853514"/>
          </a:xfrm>
          <a:prstGeom prst="rect">
            <a:avLst/>
          </a:prstGeom>
        </p:spPr>
      </p:pic>
    </p:spTree>
    <p:extLst>
      <p:ext uri="{BB962C8B-B14F-4D97-AF65-F5344CB8AC3E}">
        <p14:creationId xmlns:p14="http://schemas.microsoft.com/office/powerpoint/2010/main" val="1322561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solidFill>
                  <a:schemeClr val="bg1"/>
                </a:solidFill>
              </a:rPr>
              <a:t>DRAFTING ITEMS</a:t>
            </a:r>
            <a:endParaRPr lang="da-DK" dirty="0">
              <a:solidFill>
                <a:schemeClr val="bg1"/>
              </a:solidFill>
            </a:endParaRPr>
          </a:p>
        </p:txBody>
      </p:sp>
      <p:sp>
        <p:nvSpPr>
          <p:cNvPr id="3" name="Pladsholder til indhold 2"/>
          <p:cNvSpPr>
            <a:spLocks noGrp="1"/>
          </p:cNvSpPr>
          <p:nvPr>
            <p:ph idx="1"/>
          </p:nvPr>
        </p:nvSpPr>
        <p:spPr/>
        <p:txBody>
          <a:bodyPr>
            <a:normAutofit lnSpcReduction="10000"/>
          </a:bodyPr>
          <a:lstStyle/>
          <a:p>
            <a:r>
              <a:rPr lang="da-DK" b="1" dirty="0" err="1" smtClean="0">
                <a:solidFill>
                  <a:schemeClr val="bg1"/>
                </a:solidFill>
              </a:rPr>
              <a:t>MCQs</a:t>
            </a:r>
            <a:r>
              <a:rPr lang="da-DK" b="1" dirty="0" smtClean="0">
                <a:solidFill>
                  <a:schemeClr val="bg1"/>
                </a:solidFill>
              </a:rPr>
              <a:t> vs </a:t>
            </a:r>
            <a:r>
              <a:rPr lang="da-DK" b="1" dirty="0" err="1" smtClean="0">
                <a:solidFill>
                  <a:schemeClr val="bg1"/>
                </a:solidFill>
              </a:rPr>
              <a:t>constructed-response</a:t>
            </a:r>
            <a:r>
              <a:rPr lang="da-DK" b="1" dirty="0" smtClean="0">
                <a:solidFill>
                  <a:schemeClr val="bg1"/>
                </a:solidFill>
              </a:rPr>
              <a:t> </a:t>
            </a:r>
            <a:r>
              <a:rPr lang="da-DK" dirty="0" smtClean="0">
                <a:solidFill>
                  <a:schemeClr val="bg1"/>
                </a:solidFill>
              </a:rPr>
              <a:t>items (</a:t>
            </a:r>
            <a:r>
              <a:rPr lang="da-DK" dirty="0" err="1" smtClean="0">
                <a:solidFill>
                  <a:schemeClr val="bg1"/>
                </a:solidFill>
              </a:rPr>
              <a:t>easy</a:t>
            </a:r>
            <a:r>
              <a:rPr lang="da-DK" dirty="0" smtClean="0">
                <a:solidFill>
                  <a:schemeClr val="bg1"/>
                </a:solidFill>
              </a:rPr>
              <a:t> rating vs real-</a:t>
            </a:r>
            <a:r>
              <a:rPr lang="da-DK" dirty="0" err="1" smtClean="0">
                <a:solidFill>
                  <a:schemeClr val="bg1"/>
                </a:solidFill>
              </a:rPr>
              <a:t>life</a:t>
            </a:r>
            <a:r>
              <a:rPr lang="da-DK" dirty="0" smtClean="0">
                <a:solidFill>
                  <a:schemeClr val="bg1"/>
                </a:solidFill>
              </a:rPr>
              <a:t> </a:t>
            </a:r>
            <a:r>
              <a:rPr lang="da-DK" dirty="0" err="1" smtClean="0">
                <a:solidFill>
                  <a:schemeClr val="bg1"/>
                </a:solidFill>
              </a:rPr>
              <a:t>responses</a:t>
            </a:r>
            <a:r>
              <a:rPr lang="da-DK" dirty="0" smtClean="0">
                <a:solidFill>
                  <a:schemeClr val="bg1"/>
                </a:solidFill>
              </a:rPr>
              <a:t>).</a:t>
            </a:r>
          </a:p>
          <a:p>
            <a:r>
              <a:rPr lang="da-DK" b="1" dirty="0" err="1" smtClean="0">
                <a:solidFill>
                  <a:schemeClr val="bg1"/>
                </a:solidFill>
              </a:rPr>
              <a:t>Distractors</a:t>
            </a:r>
            <a:r>
              <a:rPr lang="da-DK" dirty="0" smtClean="0">
                <a:solidFill>
                  <a:schemeClr val="bg1"/>
                </a:solidFill>
              </a:rPr>
              <a:t> (</a:t>
            </a:r>
            <a:r>
              <a:rPr lang="da-DK" dirty="0" err="1" smtClean="0">
                <a:solidFill>
                  <a:schemeClr val="bg1"/>
                </a:solidFill>
              </a:rPr>
              <a:t>plausibility</a:t>
            </a:r>
            <a:r>
              <a:rPr lang="da-DK" dirty="0" smtClean="0">
                <a:solidFill>
                  <a:schemeClr val="bg1"/>
                </a:solidFill>
              </a:rPr>
              <a:t>, </a:t>
            </a:r>
            <a:r>
              <a:rPr lang="da-DK" dirty="0" err="1" smtClean="0">
                <a:solidFill>
                  <a:schemeClr val="bg1"/>
                </a:solidFill>
              </a:rPr>
              <a:t>plausibility</a:t>
            </a:r>
            <a:r>
              <a:rPr lang="da-DK" dirty="0" smtClean="0">
                <a:solidFill>
                  <a:schemeClr val="bg1"/>
                </a:solidFill>
              </a:rPr>
              <a:t>, </a:t>
            </a:r>
            <a:r>
              <a:rPr lang="da-DK" dirty="0" err="1" smtClean="0">
                <a:solidFill>
                  <a:schemeClr val="bg1"/>
                </a:solidFill>
              </a:rPr>
              <a:t>plausibility</a:t>
            </a:r>
            <a:r>
              <a:rPr lang="da-DK" dirty="0" smtClean="0">
                <a:solidFill>
                  <a:schemeClr val="bg1"/>
                </a:solidFill>
              </a:rPr>
              <a:t>……).</a:t>
            </a:r>
          </a:p>
          <a:p>
            <a:r>
              <a:rPr lang="da-DK" dirty="0" smtClean="0">
                <a:solidFill>
                  <a:schemeClr val="bg1"/>
                </a:solidFill>
              </a:rPr>
              <a:t>Be </a:t>
            </a:r>
            <a:r>
              <a:rPr lang="da-DK" dirty="0" err="1" smtClean="0">
                <a:solidFill>
                  <a:schemeClr val="bg1"/>
                </a:solidFill>
              </a:rPr>
              <a:t>ready</a:t>
            </a:r>
            <a:r>
              <a:rPr lang="da-DK" dirty="0" smtClean="0">
                <a:solidFill>
                  <a:schemeClr val="bg1"/>
                </a:solidFill>
              </a:rPr>
              <a:t> to </a:t>
            </a:r>
            <a:r>
              <a:rPr lang="da-DK" b="1" dirty="0" smtClean="0">
                <a:solidFill>
                  <a:schemeClr val="bg1"/>
                </a:solidFill>
              </a:rPr>
              <a:t>discard</a:t>
            </a:r>
            <a:r>
              <a:rPr lang="da-DK" dirty="0" smtClean="0">
                <a:solidFill>
                  <a:schemeClr val="bg1"/>
                </a:solidFill>
              </a:rPr>
              <a:t> </a:t>
            </a:r>
            <a:r>
              <a:rPr lang="da-DK" dirty="0" err="1" smtClean="0">
                <a:solidFill>
                  <a:schemeClr val="bg1"/>
                </a:solidFill>
              </a:rPr>
              <a:t>promising</a:t>
            </a:r>
            <a:r>
              <a:rPr lang="da-DK" dirty="0" smtClean="0">
                <a:solidFill>
                  <a:schemeClr val="bg1"/>
                </a:solidFill>
              </a:rPr>
              <a:t> or </a:t>
            </a:r>
            <a:r>
              <a:rPr lang="da-DK" dirty="0" err="1" smtClean="0">
                <a:solidFill>
                  <a:schemeClr val="bg1"/>
                </a:solidFill>
              </a:rPr>
              <a:t>favorite</a:t>
            </a:r>
            <a:r>
              <a:rPr lang="da-DK" dirty="0" smtClean="0">
                <a:solidFill>
                  <a:schemeClr val="bg1"/>
                </a:solidFill>
              </a:rPr>
              <a:t> </a:t>
            </a:r>
            <a:r>
              <a:rPr lang="da-DK" dirty="0" err="1" smtClean="0">
                <a:solidFill>
                  <a:schemeClr val="bg1"/>
                </a:solidFill>
              </a:rPr>
              <a:t>texts</a:t>
            </a:r>
            <a:r>
              <a:rPr lang="da-DK" dirty="0" smtClean="0">
                <a:solidFill>
                  <a:schemeClr val="bg1"/>
                </a:solidFill>
                <a:sym typeface="Wingdings" panose="05000000000000000000" pitchFamily="2" charset="2"/>
              </a:rPr>
              <a:t>.</a:t>
            </a:r>
            <a:endParaRPr lang="da-DK" dirty="0" smtClean="0">
              <a:solidFill>
                <a:schemeClr val="bg1"/>
              </a:solidFill>
            </a:endParaRPr>
          </a:p>
          <a:p>
            <a:r>
              <a:rPr lang="da-DK" b="1" dirty="0" smtClean="0">
                <a:solidFill>
                  <a:schemeClr val="bg1"/>
                </a:solidFill>
              </a:rPr>
              <a:t>Moderate</a:t>
            </a:r>
            <a:r>
              <a:rPr lang="da-DK" dirty="0" smtClean="0">
                <a:solidFill>
                  <a:schemeClr val="bg1"/>
                </a:solidFill>
              </a:rPr>
              <a:t>! </a:t>
            </a:r>
            <a:r>
              <a:rPr lang="da-DK" dirty="0" err="1" smtClean="0">
                <a:solidFill>
                  <a:schemeClr val="bg1"/>
                </a:solidFill>
              </a:rPr>
              <a:t>Forget</a:t>
            </a:r>
            <a:r>
              <a:rPr lang="da-DK" dirty="0" smtClean="0">
                <a:solidFill>
                  <a:schemeClr val="bg1"/>
                </a:solidFill>
              </a:rPr>
              <a:t> </a:t>
            </a:r>
            <a:r>
              <a:rPr lang="da-DK" dirty="0" err="1" smtClean="0">
                <a:solidFill>
                  <a:schemeClr val="bg1"/>
                </a:solidFill>
              </a:rPr>
              <a:t>about</a:t>
            </a:r>
            <a:r>
              <a:rPr lang="da-DK" dirty="0" smtClean="0">
                <a:solidFill>
                  <a:schemeClr val="bg1"/>
                </a:solidFill>
              </a:rPr>
              <a:t> </a:t>
            </a:r>
            <a:r>
              <a:rPr lang="da-DK" dirty="0" err="1" smtClean="0">
                <a:solidFill>
                  <a:schemeClr val="bg1"/>
                </a:solidFill>
              </a:rPr>
              <a:t>doing</a:t>
            </a:r>
            <a:r>
              <a:rPr lang="da-DK" dirty="0" smtClean="0">
                <a:solidFill>
                  <a:schemeClr val="bg1"/>
                </a:solidFill>
              </a:rPr>
              <a:t> </a:t>
            </a:r>
            <a:r>
              <a:rPr lang="da-DK" dirty="0" err="1" smtClean="0">
                <a:solidFill>
                  <a:schemeClr val="bg1"/>
                </a:solidFill>
              </a:rPr>
              <a:t>this</a:t>
            </a:r>
            <a:r>
              <a:rPr lang="da-DK" dirty="0" smtClean="0">
                <a:solidFill>
                  <a:schemeClr val="bg1"/>
                </a:solidFill>
              </a:rPr>
              <a:t> on </a:t>
            </a:r>
            <a:r>
              <a:rPr lang="da-DK" dirty="0" err="1" smtClean="0">
                <a:solidFill>
                  <a:schemeClr val="bg1"/>
                </a:solidFill>
              </a:rPr>
              <a:t>your</a:t>
            </a:r>
            <a:r>
              <a:rPr lang="da-DK" dirty="0" smtClean="0">
                <a:solidFill>
                  <a:schemeClr val="bg1"/>
                </a:solidFill>
              </a:rPr>
              <a:t> </a:t>
            </a:r>
            <a:r>
              <a:rPr lang="da-DK" dirty="0" err="1" smtClean="0">
                <a:solidFill>
                  <a:schemeClr val="bg1"/>
                </a:solidFill>
              </a:rPr>
              <a:t>own</a:t>
            </a:r>
            <a:r>
              <a:rPr lang="da-DK" dirty="0" smtClean="0">
                <a:solidFill>
                  <a:schemeClr val="bg1"/>
                </a:solidFill>
              </a:rPr>
              <a:t>. </a:t>
            </a:r>
            <a:r>
              <a:rPr lang="da-DK" dirty="0" err="1" smtClean="0">
                <a:solidFill>
                  <a:schemeClr val="bg1"/>
                </a:solidFill>
              </a:rPr>
              <a:t>Others</a:t>
            </a:r>
            <a:r>
              <a:rPr lang="da-DK" dirty="0" smtClean="0">
                <a:solidFill>
                  <a:schemeClr val="bg1"/>
                </a:solidFill>
              </a:rPr>
              <a:t> </a:t>
            </a:r>
            <a:r>
              <a:rPr lang="da-DK" dirty="0" err="1" smtClean="0">
                <a:solidFill>
                  <a:schemeClr val="bg1"/>
                </a:solidFill>
              </a:rPr>
              <a:t>will</a:t>
            </a:r>
            <a:r>
              <a:rPr lang="da-DK" dirty="0" smtClean="0">
                <a:solidFill>
                  <a:schemeClr val="bg1"/>
                </a:solidFill>
              </a:rPr>
              <a:t> spot </a:t>
            </a:r>
            <a:r>
              <a:rPr lang="da-DK" dirty="0" err="1" smtClean="0">
                <a:solidFill>
                  <a:schemeClr val="bg1"/>
                </a:solidFill>
              </a:rPr>
              <a:t>details</a:t>
            </a:r>
            <a:r>
              <a:rPr lang="da-DK" dirty="0" smtClean="0">
                <a:solidFill>
                  <a:schemeClr val="bg1"/>
                </a:solidFill>
              </a:rPr>
              <a:t> </a:t>
            </a:r>
            <a:r>
              <a:rPr lang="da-DK" dirty="0" err="1" smtClean="0">
                <a:solidFill>
                  <a:schemeClr val="bg1"/>
                </a:solidFill>
              </a:rPr>
              <a:t>you</a:t>
            </a:r>
            <a:r>
              <a:rPr lang="da-DK" dirty="0" smtClean="0">
                <a:solidFill>
                  <a:schemeClr val="bg1"/>
                </a:solidFill>
              </a:rPr>
              <a:t> never </a:t>
            </a:r>
            <a:r>
              <a:rPr lang="da-DK" dirty="0" err="1" smtClean="0">
                <a:solidFill>
                  <a:schemeClr val="bg1"/>
                </a:solidFill>
              </a:rPr>
              <a:t>noticed</a:t>
            </a:r>
            <a:r>
              <a:rPr lang="da-DK" dirty="0" smtClean="0">
                <a:solidFill>
                  <a:schemeClr val="bg1"/>
                </a:solidFill>
              </a:rPr>
              <a:t>, and it </a:t>
            </a:r>
            <a:r>
              <a:rPr lang="da-DK" dirty="0" err="1" smtClean="0">
                <a:solidFill>
                  <a:schemeClr val="bg1"/>
                </a:solidFill>
              </a:rPr>
              <a:t>really</a:t>
            </a:r>
            <a:r>
              <a:rPr lang="da-DK" dirty="0" smtClean="0">
                <a:solidFill>
                  <a:schemeClr val="bg1"/>
                </a:solidFill>
              </a:rPr>
              <a:t> IS true </a:t>
            </a:r>
            <a:r>
              <a:rPr lang="da-DK" dirty="0" err="1" smtClean="0">
                <a:solidFill>
                  <a:schemeClr val="bg1"/>
                </a:solidFill>
              </a:rPr>
              <a:t>that</a:t>
            </a:r>
            <a:r>
              <a:rPr lang="da-DK" dirty="0" smtClean="0">
                <a:solidFill>
                  <a:schemeClr val="bg1"/>
                </a:solidFill>
              </a:rPr>
              <a:t> </a:t>
            </a:r>
            <a:r>
              <a:rPr lang="da-DK" dirty="0" err="1" smtClean="0">
                <a:solidFill>
                  <a:schemeClr val="bg1"/>
                </a:solidFill>
              </a:rPr>
              <a:t>two</a:t>
            </a:r>
            <a:r>
              <a:rPr lang="da-DK" dirty="0" smtClean="0">
                <a:solidFill>
                  <a:schemeClr val="bg1"/>
                </a:solidFill>
              </a:rPr>
              <a:t> or </a:t>
            </a:r>
            <a:r>
              <a:rPr lang="da-DK" dirty="0" err="1" smtClean="0">
                <a:solidFill>
                  <a:schemeClr val="bg1"/>
                </a:solidFill>
              </a:rPr>
              <a:t>three</a:t>
            </a:r>
            <a:r>
              <a:rPr lang="da-DK" dirty="0" smtClean="0">
                <a:solidFill>
                  <a:schemeClr val="bg1"/>
                </a:solidFill>
              </a:rPr>
              <a:t> </a:t>
            </a:r>
            <a:r>
              <a:rPr lang="da-DK" dirty="0" err="1" smtClean="0">
                <a:solidFill>
                  <a:schemeClr val="bg1"/>
                </a:solidFill>
              </a:rPr>
              <a:t>minds</a:t>
            </a:r>
            <a:r>
              <a:rPr lang="da-DK" dirty="0" smtClean="0">
                <a:solidFill>
                  <a:schemeClr val="bg1"/>
                </a:solidFill>
              </a:rPr>
              <a:t> </a:t>
            </a:r>
            <a:r>
              <a:rPr lang="da-DK" dirty="0" err="1" smtClean="0">
                <a:solidFill>
                  <a:schemeClr val="bg1"/>
                </a:solidFill>
              </a:rPr>
              <a:t>think</a:t>
            </a:r>
            <a:r>
              <a:rPr lang="da-DK" dirty="0" smtClean="0">
                <a:solidFill>
                  <a:schemeClr val="bg1"/>
                </a:solidFill>
              </a:rPr>
              <a:t> </a:t>
            </a:r>
            <a:r>
              <a:rPr lang="da-DK" dirty="0" err="1" smtClean="0">
                <a:solidFill>
                  <a:schemeClr val="bg1"/>
                </a:solidFill>
              </a:rPr>
              <a:t>better</a:t>
            </a:r>
            <a:r>
              <a:rPr lang="da-DK" dirty="0" smtClean="0">
                <a:solidFill>
                  <a:schemeClr val="bg1"/>
                </a:solidFill>
              </a:rPr>
              <a:t> </a:t>
            </a:r>
            <a:r>
              <a:rPr lang="da-DK" dirty="0" err="1" smtClean="0">
                <a:solidFill>
                  <a:schemeClr val="bg1"/>
                </a:solidFill>
              </a:rPr>
              <a:t>than</a:t>
            </a:r>
            <a:r>
              <a:rPr lang="da-DK" dirty="0" smtClean="0">
                <a:solidFill>
                  <a:schemeClr val="bg1"/>
                </a:solidFill>
              </a:rPr>
              <a:t> </a:t>
            </a:r>
            <a:r>
              <a:rPr lang="da-DK" dirty="0" err="1" smtClean="0">
                <a:solidFill>
                  <a:schemeClr val="bg1"/>
                </a:solidFill>
              </a:rPr>
              <a:t>one</a:t>
            </a:r>
            <a:r>
              <a:rPr lang="da-DK" dirty="0" smtClean="0">
                <a:solidFill>
                  <a:schemeClr val="bg1"/>
                </a:solidFill>
              </a:rPr>
              <a:t>.</a:t>
            </a:r>
          </a:p>
          <a:p>
            <a:r>
              <a:rPr lang="da-DK" b="1" dirty="0" smtClean="0">
                <a:solidFill>
                  <a:schemeClr val="bg1"/>
                </a:solidFill>
              </a:rPr>
              <a:t>Moderate </a:t>
            </a:r>
            <a:r>
              <a:rPr lang="da-DK" b="1" dirty="0" err="1" smtClean="0">
                <a:solidFill>
                  <a:schemeClr val="bg1"/>
                </a:solidFill>
              </a:rPr>
              <a:t>some</a:t>
            </a:r>
            <a:r>
              <a:rPr lang="da-DK" b="1" dirty="0" smtClean="0">
                <a:solidFill>
                  <a:schemeClr val="bg1"/>
                </a:solidFill>
              </a:rPr>
              <a:t> more! </a:t>
            </a:r>
            <a:r>
              <a:rPr lang="da-DK" dirty="0" smtClean="0">
                <a:solidFill>
                  <a:schemeClr val="bg1"/>
                </a:solidFill>
              </a:rPr>
              <a:t>This </a:t>
            </a:r>
            <a:r>
              <a:rPr lang="da-DK" dirty="0" err="1" smtClean="0">
                <a:solidFill>
                  <a:schemeClr val="bg1"/>
                </a:solidFill>
              </a:rPr>
              <a:t>takes</a:t>
            </a:r>
            <a:r>
              <a:rPr lang="da-DK" dirty="0" smtClean="0">
                <a:solidFill>
                  <a:schemeClr val="bg1"/>
                </a:solidFill>
              </a:rPr>
              <a:t> time, but the </a:t>
            </a:r>
            <a:r>
              <a:rPr lang="da-DK" dirty="0" err="1" smtClean="0">
                <a:solidFill>
                  <a:schemeClr val="bg1"/>
                </a:solidFill>
              </a:rPr>
              <a:t>result</a:t>
            </a:r>
            <a:r>
              <a:rPr lang="da-DK" dirty="0" smtClean="0">
                <a:solidFill>
                  <a:schemeClr val="bg1"/>
                </a:solidFill>
              </a:rPr>
              <a:t> </a:t>
            </a:r>
            <a:r>
              <a:rPr lang="da-DK" dirty="0" err="1" smtClean="0">
                <a:solidFill>
                  <a:schemeClr val="bg1"/>
                </a:solidFill>
              </a:rPr>
              <a:t>will</a:t>
            </a:r>
            <a:r>
              <a:rPr lang="da-DK" dirty="0" smtClean="0">
                <a:solidFill>
                  <a:schemeClr val="bg1"/>
                </a:solidFill>
              </a:rPr>
              <a:t> </a:t>
            </a:r>
            <a:r>
              <a:rPr lang="da-DK" dirty="0" err="1" smtClean="0">
                <a:solidFill>
                  <a:schemeClr val="bg1"/>
                </a:solidFill>
              </a:rPr>
              <a:t>be</a:t>
            </a:r>
            <a:r>
              <a:rPr lang="da-DK" dirty="0" smtClean="0">
                <a:solidFill>
                  <a:schemeClr val="bg1"/>
                </a:solidFill>
              </a:rPr>
              <a:t> so </a:t>
            </a:r>
            <a:r>
              <a:rPr lang="da-DK" dirty="0" err="1" smtClean="0">
                <a:solidFill>
                  <a:schemeClr val="bg1"/>
                </a:solidFill>
              </a:rPr>
              <a:t>much</a:t>
            </a:r>
            <a:r>
              <a:rPr lang="da-DK" dirty="0" smtClean="0">
                <a:solidFill>
                  <a:schemeClr val="bg1"/>
                </a:solidFill>
              </a:rPr>
              <a:t> </a:t>
            </a:r>
            <a:r>
              <a:rPr lang="da-DK" dirty="0" err="1" smtClean="0">
                <a:solidFill>
                  <a:schemeClr val="bg1"/>
                </a:solidFill>
              </a:rPr>
              <a:t>better</a:t>
            </a:r>
            <a:r>
              <a:rPr lang="da-DK" dirty="0" smtClean="0">
                <a:solidFill>
                  <a:schemeClr val="bg1"/>
                </a:solidFill>
              </a:rPr>
              <a:t>. </a:t>
            </a:r>
            <a:endParaRPr lang="da-DK" dirty="0">
              <a:solidFill>
                <a:schemeClr val="bg1"/>
              </a:solidFill>
            </a:endParaRPr>
          </a:p>
        </p:txBody>
      </p:sp>
      <p:pic>
        <p:nvPicPr>
          <p:cNvPr id="4" name="Billede 3"/>
          <p:cNvPicPr>
            <a:picLocks noChangeAspect="1"/>
          </p:cNvPicPr>
          <p:nvPr/>
        </p:nvPicPr>
        <p:blipFill>
          <a:blip r:embed="rId2"/>
          <a:stretch>
            <a:fillRect/>
          </a:stretch>
        </p:blipFill>
        <p:spPr>
          <a:xfrm>
            <a:off x="1141412" y="618518"/>
            <a:ext cx="542591" cy="853514"/>
          </a:xfrm>
          <a:prstGeom prst="rect">
            <a:avLst/>
          </a:prstGeom>
        </p:spPr>
      </p:pic>
    </p:spTree>
    <p:extLst>
      <p:ext uri="{BB962C8B-B14F-4D97-AF65-F5344CB8AC3E}">
        <p14:creationId xmlns:p14="http://schemas.microsoft.com/office/powerpoint/2010/main" val="1943906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solidFill>
                  <a:schemeClr val="bg1"/>
                </a:solidFill>
              </a:rPr>
              <a:t>piloting</a:t>
            </a:r>
            <a:endParaRPr lang="da-DK" dirty="0">
              <a:solidFill>
                <a:schemeClr val="bg1"/>
              </a:solidFill>
            </a:endParaRPr>
          </a:p>
        </p:txBody>
      </p:sp>
      <p:sp>
        <p:nvSpPr>
          <p:cNvPr id="3" name="Pladsholder til indhold 2"/>
          <p:cNvSpPr>
            <a:spLocks noGrp="1"/>
          </p:cNvSpPr>
          <p:nvPr>
            <p:ph idx="1"/>
          </p:nvPr>
        </p:nvSpPr>
        <p:spPr/>
        <p:txBody>
          <a:bodyPr>
            <a:normAutofit lnSpcReduction="10000"/>
          </a:bodyPr>
          <a:lstStyle/>
          <a:p>
            <a:r>
              <a:rPr lang="da-DK" dirty="0" err="1" smtClean="0">
                <a:solidFill>
                  <a:schemeClr val="bg1"/>
                </a:solidFill>
              </a:rPr>
              <a:t>Carefully</a:t>
            </a:r>
            <a:r>
              <a:rPr lang="da-DK" dirty="0" smtClean="0">
                <a:solidFill>
                  <a:schemeClr val="bg1"/>
                </a:solidFill>
              </a:rPr>
              <a:t> </a:t>
            </a:r>
            <a:r>
              <a:rPr lang="da-DK" dirty="0" err="1" smtClean="0">
                <a:solidFill>
                  <a:schemeClr val="bg1"/>
                </a:solidFill>
              </a:rPr>
              <a:t>select</a:t>
            </a:r>
            <a:r>
              <a:rPr lang="da-DK" dirty="0" smtClean="0">
                <a:solidFill>
                  <a:schemeClr val="bg1"/>
                </a:solidFill>
              </a:rPr>
              <a:t> a </a:t>
            </a:r>
            <a:r>
              <a:rPr lang="da-DK" b="1" dirty="0" err="1" smtClean="0">
                <a:solidFill>
                  <a:schemeClr val="bg1"/>
                </a:solidFill>
              </a:rPr>
              <a:t>target</a:t>
            </a:r>
            <a:r>
              <a:rPr lang="da-DK" b="1" dirty="0" smtClean="0">
                <a:solidFill>
                  <a:schemeClr val="bg1"/>
                </a:solidFill>
              </a:rPr>
              <a:t> </a:t>
            </a:r>
            <a:r>
              <a:rPr lang="da-DK" b="1" dirty="0" err="1" smtClean="0">
                <a:solidFill>
                  <a:schemeClr val="bg1"/>
                </a:solidFill>
              </a:rPr>
              <a:t>group</a:t>
            </a:r>
            <a:r>
              <a:rPr lang="da-DK" b="1" dirty="0" smtClean="0">
                <a:solidFill>
                  <a:schemeClr val="bg1"/>
                </a:solidFill>
              </a:rPr>
              <a:t> </a:t>
            </a:r>
            <a:r>
              <a:rPr lang="da-DK" dirty="0" err="1" smtClean="0">
                <a:solidFill>
                  <a:schemeClr val="bg1"/>
                </a:solidFill>
              </a:rPr>
              <a:t>that</a:t>
            </a:r>
            <a:r>
              <a:rPr lang="da-DK" dirty="0" smtClean="0">
                <a:solidFill>
                  <a:schemeClr val="bg1"/>
                </a:solidFill>
              </a:rPr>
              <a:t> matches the </a:t>
            </a:r>
            <a:r>
              <a:rPr lang="da-DK" dirty="0" err="1" smtClean="0">
                <a:solidFill>
                  <a:schemeClr val="bg1"/>
                </a:solidFill>
              </a:rPr>
              <a:t>one</a:t>
            </a:r>
            <a:r>
              <a:rPr lang="da-DK" dirty="0" smtClean="0">
                <a:solidFill>
                  <a:schemeClr val="bg1"/>
                </a:solidFill>
              </a:rPr>
              <a:t> </a:t>
            </a:r>
            <a:r>
              <a:rPr lang="da-DK" dirty="0" err="1" smtClean="0">
                <a:solidFill>
                  <a:schemeClr val="bg1"/>
                </a:solidFill>
              </a:rPr>
              <a:t>you</a:t>
            </a:r>
            <a:r>
              <a:rPr lang="da-DK" dirty="0" smtClean="0">
                <a:solidFill>
                  <a:schemeClr val="bg1"/>
                </a:solidFill>
              </a:rPr>
              <a:t> </a:t>
            </a:r>
            <a:r>
              <a:rPr lang="da-DK" dirty="0" err="1" smtClean="0">
                <a:solidFill>
                  <a:schemeClr val="bg1"/>
                </a:solidFill>
              </a:rPr>
              <a:t>are</a:t>
            </a:r>
            <a:r>
              <a:rPr lang="da-DK" dirty="0" smtClean="0">
                <a:solidFill>
                  <a:schemeClr val="bg1"/>
                </a:solidFill>
              </a:rPr>
              <a:t> </a:t>
            </a:r>
            <a:r>
              <a:rPr lang="da-DK" dirty="0" err="1" smtClean="0">
                <a:solidFill>
                  <a:schemeClr val="bg1"/>
                </a:solidFill>
              </a:rPr>
              <a:t>expected</a:t>
            </a:r>
            <a:r>
              <a:rPr lang="da-DK" dirty="0" smtClean="0">
                <a:solidFill>
                  <a:schemeClr val="bg1"/>
                </a:solidFill>
              </a:rPr>
              <a:t> to test.</a:t>
            </a:r>
          </a:p>
          <a:p>
            <a:r>
              <a:rPr lang="da-DK" b="1" dirty="0" smtClean="0">
                <a:solidFill>
                  <a:schemeClr val="bg1"/>
                </a:solidFill>
              </a:rPr>
              <a:t>Stats</a:t>
            </a:r>
            <a:r>
              <a:rPr lang="da-DK" dirty="0" smtClean="0">
                <a:solidFill>
                  <a:schemeClr val="bg1"/>
                </a:solidFill>
              </a:rPr>
              <a:t> </a:t>
            </a:r>
            <a:r>
              <a:rPr lang="da-DK" dirty="0" err="1" smtClean="0">
                <a:solidFill>
                  <a:schemeClr val="bg1"/>
                </a:solidFill>
              </a:rPr>
              <a:t>are</a:t>
            </a:r>
            <a:r>
              <a:rPr lang="da-DK" dirty="0" smtClean="0">
                <a:solidFill>
                  <a:schemeClr val="bg1"/>
                </a:solidFill>
              </a:rPr>
              <a:t> </a:t>
            </a:r>
            <a:r>
              <a:rPr lang="da-DK" dirty="0" err="1" smtClean="0">
                <a:solidFill>
                  <a:schemeClr val="bg1"/>
                </a:solidFill>
              </a:rPr>
              <a:t>really</a:t>
            </a:r>
            <a:r>
              <a:rPr lang="da-DK" dirty="0" smtClean="0">
                <a:solidFill>
                  <a:schemeClr val="bg1"/>
                </a:solidFill>
              </a:rPr>
              <a:t> </a:t>
            </a:r>
            <a:r>
              <a:rPr lang="da-DK" dirty="0" err="1" smtClean="0">
                <a:solidFill>
                  <a:schemeClr val="bg1"/>
                </a:solidFill>
              </a:rPr>
              <a:t>scary</a:t>
            </a:r>
            <a:r>
              <a:rPr lang="da-DK" dirty="0" smtClean="0">
                <a:solidFill>
                  <a:schemeClr val="bg1"/>
                </a:solidFill>
              </a:rPr>
              <a:t> but </a:t>
            </a:r>
            <a:r>
              <a:rPr lang="da-DK" dirty="0" err="1" smtClean="0">
                <a:solidFill>
                  <a:schemeClr val="bg1"/>
                </a:solidFill>
              </a:rPr>
              <a:t>seriously</a:t>
            </a:r>
            <a:r>
              <a:rPr lang="da-DK" dirty="0" smtClean="0">
                <a:solidFill>
                  <a:schemeClr val="bg1"/>
                </a:solidFill>
              </a:rPr>
              <a:t> </a:t>
            </a:r>
            <a:r>
              <a:rPr lang="da-DK" dirty="0" err="1" smtClean="0">
                <a:solidFill>
                  <a:schemeClr val="bg1"/>
                </a:solidFill>
              </a:rPr>
              <a:t>useful</a:t>
            </a:r>
            <a:r>
              <a:rPr lang="da-DK" dirty="0" smtClean="0">
                <a:solidFill>
                  <a:schemeClr val="bg1"/>
                </a:solidFill>
              </a:rPr>
              <a:t>. If </a:t>
            </a:r>
            <a:r>
              <a:rPr lang="da-DK" dirty="0" err="1" smtClean="0">
                <a:solidFill>
                  <a:schemeClr val="bg1"/>
                </a:solidFill>
              </a:rPr>
              <a:t>no-one</a:t>
            </a:r>
            <a:r>
              <a:rPr lang="da-DK" dirty="0" smtClean="0">
                <a:solidFill>
                  <a:schemeClr val="bg1"/>
                </a:solidFill>
              </a:rPr>
              <a:t> in </a:t>
            </a:r>
            <a:r>
              <a:rPr lang="da-DK" dirty="0" err="1" smtClean="0">
                <a:solidFill>
                  <a:schemeClr val="bg1"/>
                </a:solidFill>
              </a:rPr>
              <a:t>your</a:t>
            </a:r>
            <a:r>
              <a:rPr lang="da-DK" dirty="0" smtClean="0">
                <a:solidFill>
                  <a:schemeClr val="bg1"/>
                </a:solidFill>
              </a:rPr>
              <a:t> </a:t>
            </a:r>
            <a:r>
              <a:rPr lang="da-DK" dirty="0" err="1" smtClean="0">
                <a:solidFill>
                  <a:schemeClr val="bg1"/>
                </a:solidFill>
              </a:rPr>
              <a:t>organization</a:t>
            </a:r>
            <a:r>
              <a:rPr lang="da-DK" dirty="0" smtClean="0">
                <a:solidFill>
                  <a:schemeClr val="bg1"/>
                </a:solidFill>
              </a:rPr>
              <a:t> has the </a:t>
            </a:r>
            <a:r>
              <a:rPr lang="da-DK" dirty="0" err="1" smtClean="0">
                <a:solidFill>
                  <a:schemeClr val="bg1"/>
                </a:solidFill>
              </a:rPr>
              <a:t>skills</a:t>
            </a:r>
            <a:r>
              <a:rPr lang="da-DK" dirty="0" smtClean="0">
                <a:solidFill>
                  <a:schemeClr val="bg1"/>
                </a:solidFill>
              </a:rPr>
              <a:t> and </a:t>
            </a:r>
            <a:r>
              <a:rPr lang="da-DK" dirty="0" err="1" smtClean="0">
                <a:solidFill>
                  <a:schemeClr val="bg1"/>
                </a:solidFill>
              </a:rPr>
              <a:t>knowledge</a:t>
            </a:r>
            <a:r>
              <a:rPr lang="da-DK" dirty="0" smtClean="0">
                <a:solidFill>
                  <a:schemeClr val="bg1"/>
                </a:solidFill>
              </a:rPr>
              <a:t>, outsource the </a:t>
            </a:r>
            <a:r>
              <a:rPr lang="da-DK" dirty="0" err="1" smtClean="0">
                <a:solidFill>
                  <a:schemeClr val="bg1"/>
                </a:solidFill>
              </a:rPr>
              <a:t>task</a:t>
            </a:r>
            <a:r>
              <a:rPr lang="da-DK" dirty="0" smtClean="0">
                <a:solidFill>
                  <a:schemeClr val="bg1"/>
                </a:solidFill>
              </a:rPr>
              <a:t>. </a:t>
            </a:r>
            <a:r>
              <a:rPr lang="da-DK" dirty="0" err="1" smtClean="0">
                <a:solidFill>
                  <a:schemeClr val="bg1"/>
                </a:solidFill>
              </a:rPr>
              <a:t>That’s</a:t>
            </a:r>
            <a:r>
              <a:rPr lang="da-DK" dirty="0" smtClean="0">
                <a:solidFill>
                  <a:schemeClr val="bg1"/>
                </a:solidFill>
              </a:rPr>
              <a:t> </a:t>
            </a:r>
            <a:r>
              <a:rPr lang="da-DK" dirty="0" err="1" smtClean="0">
                <a:solidFill>
                  <a:schemeClr val="bg1"/>
                </a:solidFill>
              </a:rPr>
              <a:t>what</a:t>
            </a:r>
            <a:r>
              <a:rPr lang="da-DK" dirty="0" smtClean="0">
                <a:solidFill>
                  <a:schemeClr val="bg1"/>
                </a:solidFill>
              </a:rPr>
              <a:t> </a:t>
            </a:r>
            <a:r>
              <a:rPr lang="da-DK" dirty="0" err="1" smtClean="0">
                <a:solidFill>
                  <a:schemeClr val="bg1"/>
                </a:solidFill>
              </a:rPr>
              <a:t>we</a:t>
            </a:r>
            <a:r>
              <a:rPr lang="da-DK" dirty="0" smtClean="0">
                <a:solidFill>
                  <a:schemeClr val="bg1"/>
                </a:solidFill>
              </a:rPr>
              <a:t> do.</a:t>
            </a:r>
          </a:p>
          <a:p>
            <a:r>
              <a:rPr lang="da-DK" b="1" dirty="0" smtClean="0">
                <a:solidFill>
                  <a:schemeClr val="bg1"/>
                </a:solidFill>
              </a:rPr>
              <a:t>Post-pilot </a:t>
            </a:r>
            <a:r>
              <a:rPr lang="da-DK" b="1" dirty="0" err="1" smtClean="0">
                <a:solidFill>
                  <a:schemeClr val="bg1"/>
                </a:solidFill>
              </a:rPr>
              <a:t>moderating</a:t>
            </a:r>
            <a:r>
              <a:rPr lang="da-DK" b="1" dirty="0" smtClean="0">
                <a:solidFill>
                  <a:schemeClr val="bg1"/>
                </a:solidFill>
              </a:rPr>
              <a:t>; </a:t>
            </a:r>
            <a:r>
              <a:rPr lang="da-DK" dirty="0" err="1" smtClean="0">
                <a:solidFill>
                  <a:schemeClr val="bg1"/>
                </a:solidFill>
              </a:rPr>
              <a:t>tweaking</a:t>
            </a:r>
            <a:r>
              <a:rPr lang="da-DK" dirty="0" smtClean="0">
                <a:solidFill>
                  <a:schemeClr val="bg1"/>
                </a:solidFill>
              </a:rPr>
              <a:t> </a:t>
            </a:r>
            <a:r>
              <a:rPr lang="da-DK" b="1" dirty="0" smtClean="0">
                <a:solidFill>
                  <a:schemeClr val="bg1"/>
                </a:solidFill>
              </a:rPr>
              <a:t>stems</a:t>
            </a:r>
            <a:r>
              <a:rPr lang="da-DK" dirty="0" smtClean="0">
                <a:solidFill>
                  <a:schemeClr val="bg1"/>
                </a:solidFill>
              </a:rPr>
              <a:t>, </a:t>
            </a:r>
            <a:r>
              <a:rPr lang="da-DK" b="1" dirty="0" err="1" smtClean="0">
                <a:solidFill>
                  <a:schemeClr val="bg1"/>
                </a:solidFill>
              </a:rPr>
              <a:t>orientations</a:t>
            </a:r>
            <a:r>
              <a:rPr lang="da-DK" dirty="0" smtClean="0">
                <a:solidFill>
                  <a:schemeClr val="bg1"/>
                </a:solidFill>
              </a:rPr>
              <a:t>, and </a:t>
            </a:r>
            <a:r>
              <a:rPr lang="da-DK" b="1" dirty="0" err="1" smtClean="0">
                <a:solidFill>
                  <a:schemeClr val="bg1"/>
                </a:solidFill>
              </a:rPr>
              <a:t>distractors</a:t>
            </a:r>
            <a:r>
              <a:rPr lang="da-DK" dirty="0" smtClean="0">
                <a:solidFill>
                  <a:schemeClr val="bg1"/>
                </a:solidFill>
              </a:rPr>
              <a:t>; </a:t>
            </a:r>
            <a:r>
              <a:rPr lang="da-DK" dirty="0" err="1" smtClean="0">
                <a:solidFill>
                  <a:schemeClr val="bg1"/>
                </a:solidFill>
              </a:rPr>
              <a:t>drafting</a:t>
            </a:r>
            <a:r>
              <a:rPr lang="da-DK" dirty="0" smtClean="0">
                <a:solidFill>
                  <a:schemeClr val="bg1"/>
                </a:solidFill>
              </a:rPr>
              <a:t> </a:t>
            </a:r>
            <a:r>
              <a:rPr lang="da-DK" b="1" dirty="0" err="1" smtClean="0">
                <a:solidFill>
                  <a:schemeClr val="bg1"/>
                </a:solidFill>
              </a:rPr>
              <a:t>additional</a:t>
            </a:r>
            <a:r>
              <a:rPr lang="da-DK" b="1" dirty="0" smtClean="0">
                <a:solidFill>
                  <a:schemeClr val="bg1"/>
                </a:solidFill>
              </a:rPr>
              <a:t> items</a:t>
            </a:r>
            <a:r>
              <a:rPr lang="da-DK" dirty="0">
                <a:solidFill>
                  <a:schemeClr val="bg1"/>
                </a:solidFill>
              </a:rPr>
              <a:t>;</a:t>
            </a:r>
            <a:r>
              <a:rPr lang="da-DK" dirty="0" smtClean="0">
                <a:solidFill>
                  <a:schemeClr val="bg1"/>
                </a:solidFill>
              </a:rPr>
              <a:t> </a:t>
            </a:r>
            <a:r>
              <a:rPr lang="da-DK" dirty="0" err="1" smtClean="0">
                <a:solidFill>
                  <a:schemeClr val="bg1"/>
                </a:solidFill>
              </a:rPr>
              <a:t>possibly</a:t>
            </a:r>
            <a:r>
              <a:rPr lang="da-DK" dirty="0" smtClean="0">
                <a:solidFill>
                  <a:schemeClr val="bg1"/>
                </a:solidFill>
              </a:rPr>
              <a:t> </a:t>
            </a:r>
            <a:r>
              <a:rPr lang="da-DK" b="1" dirty="0" err="1" smtClean="0">
                <a:solidFill>
                  <a:schemeClr val="bg1"/>
                </a:solidFill>
              </a:rPr>
              <a:t>discarding</a:t>
            </a:r>
            <a:r>
              <a:rPr lang="da-DK" dirty="0" smtClean="0">
                <a:solidFill>
                  <a:schemeClr val="bg1"/>
                </a:solidFill>
              </a:rPr>
              <a:t> </a:t>
            </a:r>
            <a:r>
              <a:rPr lang="da-DK" dirty="0" err="1" smtClean="0">
                <a:solidFill>
                  <a:schemeClr val="bg1"/>
                </a:solidFill>
              </a:rPr>
              <a:t>your</a:t>
            </a:r>
            <a:r>
              <a:rPr lang="da-DK" dirty="0" smtClean="0">
                <a:solidFill>
                  <a:schemeClr val="bg1"/>
                </a:solidFill>
              </a:rPr>
              <a:t> </a:t>
            </a:r>
            <a:r>
              <a:rPr lang="da-DK" dirty="0" err="1" smtClean="0">
                <a:solidFill>
                  <a:schemeClr val="bg1"/>
                </a:solidFill>
              </a:rPr>
              <a:t>brainchild</a:t>
            </a:r>
            <a:r>
              <a:rPr lang="da-DK" dirty="0" smtClean="0">
                <a:solidFill>
                  <a:schemeClr val="bg1"/>
                </a:solidFill>
              </a:rPr>
              <a:t>. </a:t>
            </a:r>
          </a:p>
          <a:p>
            <a:r>
              <a:rPr lang="da-DK" dirty="0" err="1" smtClean="0">
                <a:solidFill>
                  <a:schemeClr val="bg1"/>
                </a:solidFill>
              </a:rPr>
              <a:t>Deciding</a:t>
            </a:r>
            <a:r>
              <a:rPr lang="da-DK" dirty="0" smtClean="0">
                <a:solidFill>
                  <a:schemeClr val="bg1"/>
                </a:solidFill>
              </a:rPr>
              <a:t> on </a:t>
            </a:r>
            <a:r>
              <a:rPr lang="da-DK" b="1" dirty="0" err="1" smtClean="0">
                <a:solidFill>
                  <a:schemeClr val="bg1"/>
                </a:solidFill>
              </a:rPr>
              <a:t>answer</a:t>
            </a:r>
            <a:r>
              <a:rPr lang="da-DK" b="1" dirty="0" smtClean="0">
                <a:solidFill>
                  <a:schemeClr val="bg1"/>
                </a:solidFill>
              </a:rPr>
              <a:t> </a:t>
            </a:r>
            <a:r>
              <a:rPr lang="da-DK" b="1" dirty="0" err="1" smtClean="0">
                <a:solidFill>
                  <a:schemeClr val="bg1"/>
                </a:solidFill>
              </a:rPr>
              <a:t>keys</a:t>
            </a:r>
            <a:r>
              <a:rPr lang="da-DK" b="1" dirty="0" smtClean="0">
                <a:solidFill>
                  <a:schemeClr val="bg1"/>
                </a:solidFill>
              </a:rPr>
              <a:t> </a:t>
            </a:r>
            <a:r>
              <a:rPr lang="da-DK" dirty="0" smtClean="0">
                <a:solidFill>
                  <a:schemeClr val="bg1"/>
                </a:solidFill>
              </a:rPr>
              <a:t>and</a:t>
            </a:r>
            <a:r>
              <a:rPr lang="da-DK" b="1" dirty="0" smtClean="0">
                <a:solidFill>
                  <a:schemeClr val="bg1"/>
                </a:solidFill>
              </a:rPr>
              <a:t> cut-</a:t>
            </a:r>
            <a:r>
              <a:rPr lang="da-DK" b="1" dirty="0" err="1" smtClean="0">
                <a:solidFill>
                  <a:schemeClr val="bg1"/>
                </a:solidFill>
              </a:rPr>
              <a:t>off</a:t>
            </a:r>
            <a:r>
              <a:rPr lang="da-DK" b="1" dirty="0" smtClean="0">
                <a:solidFill>
                  <a:schemeClr val="bg1"/>
                </a:solidFill>
              </a:rPr>
              <a:t> scores</a:t>
            </a:r>
            <a:r>
              <a:rPr lang="da-DK" dirty="0" smtClean="0">
                <a:solidFill>
                  <a:schemeClr val="bg1"/>
                </a:solidFill>
              </a:rPr>
              <a:t>….</a:t>
            </a:r>
          </a:p>
          <a:p>
            <a:r>
              <a:rPr lang="da-DK" b="1" dirty="0" err="1" smtClean="0">
                <a:solidFill>
                  <a:schemeClr val="bg1"/>
                </a:solidFill>
              </a:rPr>
              <a:t>Norming</a:t>
            </a:r>
            <a:r>
              <a:rPr lang="da-DK" dirty="0" smtClean="0">
                <a:solidFill>
                  <a:schemeClr val="bg1"/>
                </a:solidFill>
              </a:rPr>
              <a:t>. </a:t>
            </a:r>
            <a:endParaRPr lang="da-DK" dirty="0">
              <a:solidFill>
                <a:schemeClr val="bg1"/>
              </a:solidFill>
            </a:endParaRPr>
          </a:p>
        </p:txBody>
      </p:sp>
      <p:pic>
        <p:nvPicPr>
          <p:cNvPr id="4" name="Billede 3"/>
          <p:cNvPicPr>
            <a:picLocks noChangeAspect="1"/>
          </p:cNvPicPr>
          <p:nvPr/>
        </p:nvPicPr>
        <p:blipFill>
          <a:blip r:embed="rId2"/>
          <a:stretch>
            <a:fillRect/>
          </a:stretch>
        </p:blipFill>
        <p:spPr>
          <a:xfrm>
            <a:off x="1141412" y="618518"/>
            <a:ext cx="542591" cy="853514"/>
          </a:xfrm>
          <a:prstGeom prst="rect">
            <a:avLst/>
          </a:prstGeom>
        </p:spPr>
      </p:pic>
    </p:spTree>
    <p:extLst>
      <p:ext uri="{BB962C8B-B14F-4D97-AF65-F5344CB8AC3E}">
        <p14:creationId xmlns:p14="http://schemas.microsoft.com/office/powerpoint/2010/main" val="266459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1413" y="618518"/>
            <a:ext cx="9905998" cy="966442"/>
          </a:xfrm>
        </p:spPr>
        <p:txBody>
          <a:bodyPr/>
          <a:lstStyle/>
          <a:p>
            <a:pPr algn="ctr"/>
            <a:r>
              <a:rPr lang="da-DK" sz="6000" dirty="0" smtClean="0">
                <a:solidFill>
                  <a:schemeClr val="bg1"/>
                </a:solidFill>
              </a:rPr>
              <a:t>QUESTIONS</a:t>
            </a:r>
            <a:endParaRPr lang="da-DK" sz="6000" dirty="0">
              <a:solidFill>
                <a:schemeClr val="bg1"/>
              </a:solidFill>
            </a:endParaRPr>
          </a:p>
        </p:txBody>
      </p:sp>
      <p:pic>
        <p:nvPicPr>
          <p:cNvPr id="4" name="Pladsholder til indhold 3"/>
          <p:cNvPicPr>
            <a:picLocks noGrp="1" noChangeAspect="1"/>
          </p:cNvPicPr>
          <p:nvPr>
            <p:ph idx="1"/>
          </p:nvPr>
        </p:nvPicPr>
        <p:blipFill>
          <a:blip r:embed="rId2"/>
          <a:stretch>
            <a:fillRect/>
          </a:stretch>
        </p:blipFill>
        <p:spPr>
          <a:xfrm>
            <a:off x="2165217" y="1663338"/>
            <a:ext cx="7605800" cy="5079888"/>
          </a:xfrm>
          <a:prstGeom prst="rect">
            <a:avLst/>
          </a:prstGeom>
        </p:spPr>
      </p:pic>
      <p:pic>
        <p:nvPicPr>
          <p:cNvPr id="5" name="Billede 4"/>
          <p:cNvPicPr>
            <a:picLocks noChangeAspect="1"/>
          </p:cNvPicPr>
          <p:nvPr/>
        </p:nvPicPr>
        <p:blipFill>
          <a:blip r:embed="rId3"/>
          <a:stretch>
            <a:fillRect/>
          </a:stretch>
        </p:blipFill>
        <p:spPr>
          <a:xfrm>
            <a:off x="1141413" y="618518"/>
            <a:ext cx="542591" cy="853514"/>
          </a:xfrm>
          <a:prstGeom prst="rect">
            <a:avLst/>
          </a:prstGeom>
        </p:spPr>
      </p:pic>
    </p:spTree>
    <p:extLst>
      <p:ext uri="{BB962C8B-B14F-4D97-AF65-F5344CB8AC3E}">
        <p14:creationId xmlns:p14="http://schemas.microsoft.com/office/powerpoint/2010/main" val="4180934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edsløb">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Kredsløb</Template>
  <TotalTime>8683</TotalTime>
  <Words>1022</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10</vt:i4>
      </vt:variant>
    </vt:vector>
  </HeadingPairs>
  <TitlesOfParts>
    <vt:vector size="17" baseType="lpstr">
      <vt:lpstr>Arial</vt:lpstr>
      <vt:lpstr>Calibri</vt:lpstr>
      <vt:lpstr>Times New Roman</vt:lpstr>
      <vt:lpstr>Trebuchet MS</vt:lpstr>
      <vt:lpstr>Tw Cen MT</vt:lpstr>
      <vt:lpstr>Wingdings</vt:lpstr>
      <vt:lpstr>Kredsløb</vt:lpstr>
      <vt:lpstr>Testing reading at level 3 in denmark kåre kildevang</vt:lpstr>
      <vt:lpstr>How to be ready for this session </vt:lpstr>
      <vt:lpstr>Testers and testees</vt:lpstr>
      <vt:lpstr>Numbers, facts, and formats</vt:lpstr>
      <vt:lpstr>Facilities and instructions</vt:lpstr>
      <vt:lpstr>FINDING SUITABLE reading TEXTS</vt:lpstr>
      <vt:lpstr>DRAFTING ITEMS</vt:lpstr>
      <vt:lpstr>piloting</vt:lpstr>
      <vt:lpstr>QUESTIONS</vt:lpstr>
      <vt:lpstr>PowerPoint-præsentation</vt:lpstr>
    </vt:vector>
  </TitlesOfParts>
  <Company>FAK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reading level 3</dc:title>
  <dc:creator>Kildevang-Jacobsen, Kåre</dc:creator>
  <cp:lastModifiedBy>Kildevang-Jacobsen, Kåre</cp:lastModifiedBy>
  <cp:revision>38</cp:revision>
  <dcterms:created xsi:type="dcterms:W3CDTF">2020-09-01T13:39:13Z</dcterms:created>
  <dcterms:modified xsi:type="dcterms:W3CDTF">2020-09-08T12:54:35Z</dcterms:modified>
</cp:coreProperties>
</file>