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D91A44-5D58-40BB-9296-A552AF853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0150790-A290-4439-9778-E40B89C7D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DB1554-E2FD-4E0E-B27B-F794045B5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1DD464-F9AC-4C71-A109-B04BBC84C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682198-9F23-4E0C-BA84-9DCE02E5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35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9AED2F-8B16-46C2-B785-96EFAB55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F0F924-13D9-4142-A0A2-3EBBC4541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DDC469-F0C2-4135-A7C7-CE32208B1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8F1C59-9CBE-48A4-AEA9-17A470BBD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B76AAB-64F0-4EFE-A84C-48A98589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31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D40A1CB-7B0C-437E-9FF8-68D76ADFD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513B0FC-B5B3-4BE3-BD30-B95EAC0E0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F3B662-0581-4E7D-A060-4CE7F9F02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1EDF73-8A61-4AA2-8D92-33B04D502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624999-5771-48F7-8C83-55B60BA2F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63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3275C-53B1-43A2-8644-97CE2A45A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7B254E-7AE3-497D-B369-261E68219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7FF8D7-79F5-44D8-9FBF-A377DA1FE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E6F751-5286-4085-8306-5AA95DEF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5D7E02-AF52-4649-9C14-FFBD37CB7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7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2E2A5-83F9-4FB6-984E-AD1FE8F08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30FF79-6C2E-4933-82D7-DF52A3E65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763B9A-AB9F-492D-A18B-D1E401C50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9D6DB0-2720-4C56-89CC-37A2ED4F4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01158A-5270-432A-AA20-E6D754D50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152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7CF363-FDEE-49F7-9753-0A420163F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C1D9F2-8CC4-4BA1-B859-B350804A6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3D0346-BAC5-4006-8531-C05A0477E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987E38-7814-4642-B00F-9D595A1BC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F8F902-9EDD-4879-90D2-748E98BC6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B29EDB-B46F-42FE-B7F9-3EE40D01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02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ACF20-F122-4B84-A363-FE69204EF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8BB228-53EC-4D95-A78C-CDD944297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9C60EE-5812-42C8-801C-1B542A1C1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509762-63D6-456E-A0A6-F0D4C0B3A2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3B37E6C-A8CC-46E7-8A1A-7DB28C5638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0389EE4-DAAC-44A8-A1C8-D703FE2D2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9322BD6-A854-4ED0-84BA-1880E9D2A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849AB63-00E5-4B95-87E5-99FB09EA2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35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98688-1E74-4223-9C83-FB8A02F02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FFA87DC-8908-4177-A74D-C10188DED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0C82F9-B5DB-4C50-9EA0-C6670E32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EB619E0-89B0-4100-BD25-79B06332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604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112D8C-190B-41FD-9AD6-E48A2134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1D02B8E-4435-433D-83A9-A7535DD68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E20A61-8417-4580-9D23-9561A97D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56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57AFD-0A1D-4F81-A64A-263FCB097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3CA02F-9D27-41D4-BB65-3387EA54A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890A26-E25C-4B40-92A1-865E615B7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64EE3E7-2A29-4C18-BCEC-102F0B11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854C09-BE38-4CDB-9610-9953331AF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2E6BB0-0111-4561-B71D-A60016F44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35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247C6A-35A7-4682-9440-A1F8F883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714CD69-AC15-4F84-9863-FADA5BF09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D15AAB-046A-40A3-92A0-FF9DF7094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A9823A-B0DD-4B34-825F-E6DB4E0CA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E334D0-98EF-4FF5-96CB-2B46A801E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BBA51D-918A-4ADC-A0BD-36193602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94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59A47CE-180A-493E-88F4-152AE1F2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192D187-E3F2-492B-8928-71E4FD804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433A6F-F927-4079-BEDF-179984E355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2505E-87C4-4B69-8258-CB7BD7055B5A}" type="datetimeFigureOut">
              <a:rPr lang="de-DE" smtClean="0"/>
              <a:t>02.09.2022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144B2A-E6CB-4904-A260-02018FDB7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7DB918-AEEE-4EFE-8BC8-018D551CA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E7E20-111C-4652-A2B3-250D8025A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97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6101BEE-4BEC-4677-934F-BB105A6DB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Pickles, Andrew</dc:creator>
  <cp:lastModifiedBy>Pickles, Andrew</cp:lastModifiedBy>
  <cp:revision>2</cp:revision>
  <dcterms:created xsi:type="dcterms:W3CDTF">2022-09-02T06:41:51Z</dcterms:created>
  <dcterms:modified xsi:type="dcterms:W3CDTF">2022-09-02T06:43:28Z</dcterms:modified>
</cp:coreProperties>
</file>