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5" r:id="rId2"/>
  </p:sldMasterIdLst>
  <p:notesMasterIdLst>
    <p:notesMasterId r:id="rId20"/>
  </p:notesMasterIdLst>
  <p:handoutMasterIdLst>
    <p:handoutMasterId r:id="rId21"/>
  </p:handoutMasterIdLst>
  <p:sldIdLst>
    <p:sldId id="272" r:id="rId3"/>
    <p:sldId id="264" r:id="rId4"/>
    <p:sldId id="266" r:id="rId5"/>
    <p:sldId id="267" r:id="rId6"/>
    <p:sldId id="278" r:id="rId7"/>
    <p:sldId id="268" r:id="rId8"/>
    <p:sldId id="269" r:id="rId9"/>
    <p:sldId id="270" r:id="rId10"/>
    <p:sldId id="259" r:id="rId11"/>
    <p:sldId id="261" r:id="rId12"/>
    <p:sldId id="273" r:id="rId13"/>
    <p:sldId id="277" r:id="rId14"/>
    <p:sldId id="256" r:id="rId15"/>
    <p:sldId id="274" r:id="rId16"/>
    <p:sldId id="275" r:id="rId17"/>
    <p:sldId id="279" r:id="rId18"/>
    <p:sldId id="271" r:id="rId19"/>
  </p:sldIdLst>
  <p:sldSz cx="9144000" cy="6858000" type="screen4x3"/>
  <p:notesSz cx="6797675" cy="992505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7" d="100"/>
          <a:sy n="67" d="100"/>
        </p:scale>
        <p:origin x="-3120" y="-86"/>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79732E-35AA-44C1-9FE9-293A368982F5}" type="doc">
      <dgm:prSet loTypeId="urn:microsoft.com/office/officeart/2005/8/layout/orgChart1" loCatId="hierarchy" qsTypeId="urn:microsoft.com/office/officeart/2005/8/quickstyle/simple1#1" qsCatId="simple" csTypeId="urn:microsoft.com/office/officeart/2005/8/colors/accent0_1" csCatId="mainScheme" phldr="1"/>
      <dgm:spPr/>
      <dgm:t>
        <a:bodyPr/>
        <a:lstStyle/>
        <a:p>
          <a:endParaRPr lang="hr-HR"/>
        </a:p>
      </dgm:t>
    </dgm:pt>
    <dgm:pt modelId="{44FC8656-F139-4927-BBDA-AAA03855C81D}">
      <dgm:prSet phldrT="[Text]" custT="1"/>
      <dgm:spPr/>
      <dgm:t>
        <a:bodyPr/>
        <a:lstStyle/>
        <a:p>
          <a:r>
            <a:rPr lang="hr-HR" sz="2400" baseline="0" dirty="0" smtClean="0"/>
            <a:t> </a:t>
          </a:r>
          <a:r>
            <a:rPr lang="hr-HR" sz="1800" baseline="0" dirty="0" smtClean="0">
              <a:effectLst>
                <a:outerShdw blurRad="38100" dist="38100" dir="2700000" algn="tl">
                  <a:srgbClr val="000000">
                    <a:alpha val="43137"/>
                  </a:srgbClr>
                </a:outerShdw>
              </a:effectLst>
            </a:rPr>
            <a:t>CAF GENERAL STAFF</a:t>
          </a:r>
          <a:endParaRPr lang="hr-HR" sz="1800" baseline="0" dirty="0">
            <a:effectLst>
              <a:outerShdw blurRad="38100" dist="38100" dir="2700000" algn="tl">
                <a:srgbClr val="000000">
                  <a:alpha val="43137"/>
                </a:srgbClr>
              </a:outerShdw>
            </a:effectLst>
          </a:endParaRPr>
        </a:p>
      </dgm:t>
    </dgm:pt>
    <dgm:pt modelId="{FED378E8-2AA0-4212-A53F-5B97B92268E0}" type="parTrans" cxnId="{923B68E6-46A6-4CE7-9CD2-59F514FC27A2}">
      <dgm:prSet/>
      <dgm:spPr/>
      <dgm:t>
        <a:bodyPr/>
        <a:lstStyle/>
        <a:p>
          <a:endParaRPr lang="hr-HR"/>
        </a:p>
      </dgm:t>
    </dgm:pt>
    <dgm:pt modelId="{80DF6B36-EDC7-4EBA-B919-49CA09BAE991}" type="sibTrans" cxnId="{923B68E6-46A6-4CE7-9CD2-59F514FC27A2}">
      <dgm:prSet/>
      <dgm:spPr/>
      <dgm:t>
        <a:bodyPr/>
        <a:lstStyle/>
        <a:p>
          <a:endParaRPr lang="hr-HR"/>
        </a:p>
      </dgm:t>
    </dgm:pt>
    <dgm:pt modelId="{61AF032C-A93F-4156-95F9-6EB9080E5549}" type="asst">
      <dgm:prSet phldrT="[Text]" custT="1"/>
      <dgm:spPr/>
      <dgm:t>
        <a:bodyPr/>
        <a:lstStyle/>
        <a:p>
          <a:r>
            <a:rPr lang="hr-HR" sz="1100" b="1" baseline="0" dirty="0" smtClean="0"/>
            <a:t>MILITARY REPRESENTATIVE OFFICE</a:t>
          </a:r>
          <a:endParaRPr lang="hr-HR" sz="1100" b="1" baseline="0" dirty="0"/>
        </a:p>
      </dgm:t>
    </dgm:pt>
    <dgm:pt modelId="{AC5FA362-ECF9-459D-A6A8-DB5942973875}" type="parTrans" cxnId="{7945FE00-9FD5-4817-9DEC-B05FF0B34C6C}">
      <dgm:prSet/>
      <dgm:spPr/>
      <dgm:t>
        <a:bodyPr/>
        <a:lstStyle/>
        <a:p>
          <a:endParaRPr lang="hr-HR"/>
        </a:p>
      </dgm:t>
    </dgm:pt>
    <dgm:pt modelId="{BFA9177F-14A3-4C7E-B4C7-810967276ADA}" type="sibTrans" cxnId="{7945FE00-9FD5-4817-9DEC-B05FF0B34C6C}">
      <dgm:prSet/>
      <dgm:spPr/>
      <dgm:t>
        <a:bodyPr/>
        <a:lstStyle/>
        <a:p>
          <a:endParaRPr lang="hr-HR"/>
        </a:p>
      </dgm:t>
    </dgm:pt>
    <dgm:pt modelId="{2F08A8AE-B631-49CB-B8C4-B502DBB850B5}">
      <dgm:prSet phldrT="[Text]" custT="1"/>
      <dgm:spPr/>
      <dgm:t>
        <a:bodyPr/>
        <a:lstStyle/>
        <a:p>
          <a:r>
            <a:rPr lang="hr-HR" sz="1200" b="1" baseline="0" dirty="0" smtClean="0"/>
            <a:t>CROATIAN DEFENSE ACADEMY</a:t>
          </a:r>
          <a:endParaRPr lang="hr-HR" sz="1200" b="1" baseline="0" dirty="0"/>
        </a:p>
      </dgm:t>
    </dgm:pt>
    <dgm:pt modelId="{AA06D44A-2C3D-4291-86F4-8AECB6C47B2F}" type="parTrans" cxnId="{2EE4A805-A93E-44C6-9FC6-18614BF2789F}">
      <dgm:prSet/>
      <dgm:spPr/>
      <dgm:t>
        <a:bodyPr/>
        <a:lstStyle/>
        <a:p>
          <a:endParaRPr lang="hr-HR"/>
        </a:p>
      </dgm:t>
    </dgm:pt>
    <dgm:pt modelId="{8F81EFD2-9F1A-4951-B2EA-E8C4222C6805}" type="sibTrans" cxnId="{2EE4A805-A93E-44C6-9FC6-18614BF2789F}">
      <dgm:prSet/>
      <dgm:spPr/>
      <dgm:t>
        <a:bodyPr/>
        <a:lstStyle/>
        <a:p>
          <a:endParaRPr lang="hr-HR"/>
        </a:p>
      </dgm:t>
    </dgm:pt>
    <dgm:pt modelId="{05A87F54-35C4-4C1C-9D01-8880286F7F71}">
      <dgm:prSet phldrT="[Text]" custT="1"/>
      <dgm:spPr/>
      <dgm:t>
        <a:bodyPr/>
        <a:lstStyle/>
        <a:p>
          <a:r>
            <a:rPr lang="hr-HR" sz="2400" b="1" dirty="0" smtClean="0"/>
            <a:t>ARMY</a:t>
          </a:r>
          <a:endParaRPr lang="hr-HR" sz="2400" b="1" dirty="0"/>
        </a:p>
      </dgm:t>
    </dgm:pt>
    <dgm:pt modelId="{CFD63720-297A-4767-8642-62F990A06792}" type="parTrans" cxnId="{40D16842-5889-46F6-A35D-6AC245E7D96F}">
      <dgm:prSet/>
      <dgm:spPr/>
      <dgm:t>
        <a:bodyPr/>
        <a:lstStyle/>
        <a:p>
          <a:endParaRPr lang="hr-HR"/>
        </a:p>
      </dgm:t>
    </dgm:pt>
    <dgm:pt modelId="{47B04941-FD2B-458F-B470-FD24B6A9D925}" type="sibTrans" cxnId="{40D16842-5889-46F6-A35D-6AC245E7D96F}">
      <dgm:prSet/>
      <dgm:spPr/>
      <dgm:t>
        <a:bodyPr/>
        <a:lstStyle/>
        <a:p>
          <a:endParaRPr lang="hr-HR"/>
        </a:p>
      </dgm:t>
    </dgm:pt>
    <dgm:pt modelId="{30C9F2CE-6309-460F-AA90-F9A8FF8AAA58}">
      <dgm:prSet phldrT="[Text]" custT="1"/>
      <dgm:spPr/>
      <dgm:t>
        <a:bodyPr/>
        <a:lstStyle/>
        <a:p>
          <a:r>
            <a:rPr lang="hr-HR" sz="2000" b="1" baseline="0" dirty="0" smtClean="0"/>
            <a:t>NAVY</a:t>
          </a:r>
          <a:endParaRPr lang="hr-HR" sz="2000" b="1" baseline="0" dirty="0"/>
        </a:p>
      </dgm:t>
    </dgm:pt>
    <dgm:pt modelId="{94EC9CDF-BAA8-45F9-8239-D56C315031AE}" type="parTrans" cxnId="{7F64FF1E-AF2D-4662-BF16-FC4FAA5DB5E6}">
      <dgm:prSet/>
      <dgm:spPr/>
      <dgm:t>
        <a:bodyPr/>
        <a:lstStyle/>
        <a:p>
          <a:endParaRPr lang="hr-HR"/>
        </a:p>
      </dgm:t>
    </dgm:pt>
    <dgm:pt modelId="{8B4DB83C-80B7-427F-877E-B7EAD96D64BA}" type="sibTrans" cxnId="{7F64FF1E-AF2D-4662-BF16-FC4FAA5DB5E6}">
      <dgm:prSet/>
      <dgm:spPr/>
      <dgm:t>
        <a:bodyPr/>
        <a:lstStyle/>
        <a:p>
          <a:endParaRPr lang="hr-HR"/>
        </a:p>
      </dgm:t>
    </dgm:pt>
    <dgm:pt modelId="{43271B27-423E-4226-820D-2733429EF172}">
      <dgm:prSet/>
      <dgm:spPr/>
      <dgm:t>
        <a:bodyPr/>
        <a:lstStyle/>
        <a:p>
          <a:r>
            <a:rPr lang="hr-HR" b="1" dirty="0" smtClean="0"/>
            <a:t>AIR FORCE AND AIR DEFENSE</a:t>
          </a:r>
          <a:endParaRPr lang="hr-HR" b="1" dirty="0"/>
        </a:p>
      </dgm:t>
    </dgm:pt>
    <dgm:pt modelId="{ADA60DC9-313A-4807-9640-1CBCC4B8D978}" type="parTrans" cxnId="{C614D586-ED2C-47AF-BFEF-76CA3B9438BF}">
      <dgm:prSet/>
      <dgm:spPr/>
      <dgm:t>
        <a:bodyPr/>
        <a:lstStyle/>
        <a:p>
          <a:endParaRPr lang="hr-HR"/>
        </a:p>
      </dgm:t>
    </dgm:pt>
    <dgm:pt modelId="{B6E4B7F1-BD06-4841-91E3-008A7B9A528C}" type="sibTrans" cxnId="{C614D586-ED2C-47AF-BFEF-76CA3B9438BF}">
      <dgm:prSet/>
      <dgm:spPr/>
      <dgm:t>
        <a:bodyPr/>
        <a:lstStyle/>
        <a:p>
          <a:endParaRPr lang="hr-HR"/>
        </a:p>
      </dgm:t>
    </dgm:pt>
    <dgm:pt modelId="{D35B500F-5E69-4EA1-88FB-DA6031A3AB70}">
      <dgm:prSet/>
      <dgm:spPr/>
      <dgm:t>
        <a:bodyPr/>
        <a:lstStyle/>
        <a:p>
          <a:r>
            <a:rPr lang="hr-HR" b="1" dirty="0" smtClean="0"/>
            <a:t>HONOR GUARD BATTALION</a:t>
          </a:r>
          <a:endParaRPr lang="hr-HR" b="1" dirty="0"/>
        </a:p>
      </dgm:t>
    </dgm:pt>
    <dgm:pt modelId="{65D6E91A-9A5B-475D-BA92-2EB007543F9D}" type="parTrans" cxnId="{4B96D61F-5C15-49F9-88D7-843C41C3ACA1}">
      <dgm:prSet/>
      <dgm:spPr/>
      <dgm:t>
        <a:bodyPr/>
        <a:lstStyle/>
        <a:p>
          <a:endParaRPr lang="hr-HR"/>
        </a:p>
      </dgm:t>
    </dgm:pt>
    <dgm:pt modelId="{6F202DE1-ED64-4289-9ACB-CF62D7429851}" type="sibTrans" cxnId="{4B96D61F-5C15-49F9-88D7-843C41C3ACA1}">
      <dgm:prSet/>
      <dgm:spPr/>
      <dgm:t>
        <a:bodyPr/>
        <a:lstStyle/>
        <a:p>
          <a:endParaRPr lang="hr-HR"/>
        </a:p>
      </dgm:t>
    </dgm:pt>
    <dgm:pt modelId="{E60AAABD-F088-4780-87CC-93D5B4139C42}">
      <dgm:prSet/>
      <dgm:spPr/>
      <dgm:t>
        <a:bodyPr/>
        <a:lstStyle/>
        <a:p>
          <a:r>
            <a:rPr lang="hr-HR" b="1" dirty="0" smtClean="0"/>
            <a:t>CAF GENERAL STAFF SUPPORT UNIT</a:t>
          </a:r>
          <a:endParaRPr lang="hr-HR" b="1" dirty="0"/>
        </a:p>
      </dgm:t>
    </dgm:pt>
    <dgm:pt modelId="{AAFEDC3B-39E0-4215-8E12-EE8B0FE50335}" type="parTrans" cxnId="{43956A43-3F90-4D5B-B03B-E2D99E13F8B1}">
      <dgm:prSet/>
      <dgm:spPr/>
      <dgm:t>
        <a:bodyPr/>
        <a:lstStyle/>
        <a:p>
          <a:endParaRPr lang="hr-HR"/>
        </a:p>
      </dgm:t>
    </dgm:pt>
    <dgm:pt modelId="{E9623DA4-DDB7-406D-BF23-7948CBB2ED8D}" type="sibTrans" cxnId="{43956A43-3F90-4D5B-B03B-E2D99E13F8B1}">
      <dgm:prSet/>
      <dgm:spPr/>
      <dgm:t>
        <a:bodyPr/>
        <a:lstStyle/>
        <a:p>
          <a:endParaRPr lang="hr-HR"/>
        </a:p>
      </dgm:t>
    </dgm:pt>
    <dgm:pt modelId="{7B771ECF-C6F8-46BD-8F1F-D11B323C17D1}">
      <dgm:prSet/>
      <dgm:spPr/>
      <dgm:t>
        <a:bodyPr/>
        <a:lstStyle/>
        <a:p>
          <a:r>
            <a:rPr lang="hr-HR" b="1" dirty="0" smtClean="0"/>
            <a:t>SPECIAL OPERATIONS BATTALION</a:t>
          </a:r>
          <a:endParaRPr lang="hr-HR" b="1" dirty="0"/>
        </a:p>
      </dgm:t>
    </dgm:pt>
    <dgm:pt modelId="{06960030-82B5-4503-BD6D-1E8DE0C57A07}" type="parTrans" cxnId="{6BBA3497-B9FA-464D-AC29-3A3FCB8EDEAC}">
      <dgm:prSet/>
      <dgm:spPr/>
      <dgm:t>
        <a:bodyPr/>
        <a:lstStyle/>
        <a:p>
          <a:endParaRPr lang="hr-HR"/>
        </a:p>
      </dgm:t>
    </dgm:pt>
    <dgm:pt modelId="{DB768F37-2183-466E-96A7-4F7A4AD27D35}" type="sibTrans" cxnId="{6BBA3497-B9FA-464D-AC29-3A3FCB8EDEAC}">
      <dgm:prSet/>
      <dgm:spPr/>
      <dgm:t>
        <a:bodyPr/>
        <a:lstStyle/>
        <a:p>
          <a:endParaRPr lang="hr-HR"/>
        </a:p>
      </dgm:t>
    </dgm:pt>
    <dgm:pt modelId="{262F6FF6-65D6-4FD4-A86B-522ABAC7209C}">
      <dgm:prSet custT="1"/>
      <dgm:spPr/>
      <dgm:t>
        <a:bodyPr/>
        <a:lstStyle/>
        <a:p>
          <a:r>
            <a:rPr lang="hr-HR" sz="1400" b="1" dirty="0" smtClean="0"/>
            <a:t>ER CENTER</a:t>
          </a:r>
          <a:endParaRPr lang="hr-HR" sz="1400" b="1" dirty="0"/>
        </a:p>
      </dgm:t>
    </dgm:pt>
    <dgm:pt modelId="{D571EBF6-9B1A-44DC-BC01-7ADCA50131BB}" type="parTrans" cxnId="{DC3E5B35-EF28-42D0-8BC9-C1FFF8328AAE}">
      <dgm:prSet/>
      <dgm:spPr/>
      <dgm:t>
        <a:bodyPr/>
        <a:lstStyle/>
        <a:p>
          <a:endParaRPr lang="hr-HR"/>
        </a:p>
      </dgm:t>
    </dgm:pt>
    <dgm:pt modelId="{A50FAE6C-AC59-4A27-BA03-21D621295AE8}" type="sibTrans" cxnId="{DC3E5B35-EF28-42D0-8BC9-C1FFF8328AAE}">
      <dgm:prSet/>
      <dgm:spPr/>
      <dgm:t>
        <a:bodyPr/>
        <a:lstStyle/>
        <a:p>
          <a:endParaRPr lang="hr-HR"/>
        </a:p>
      </dgm:t>
    </dgm:pt>
    <dgm:pt modelId="{8658E60D-AD14-4BE9-B32C-65A18FC77AB0}">
      <dgm:prSet/>
      <dgm:spPr/>
      <dgm:t>
        <a:bodyPr/>
        <a:lstStyle/>
        <a:p>
          <a:r>
            <a:rPr lang="hr-HR" b="1" dirty="0" smtClean="0"/>
            <a:t>SUPPORT COMMAND</a:t>
          </a:r>
          <a:endParaRPr lang="hr-HR" b="1" dirty="0"/>
        </a:p>
      </dgm:t>
    </dgm:pt>
    <dgm:pt modelId="{66D57310-9975-4C8E-A635-4CE24E1339AC}" type="parTrans" cxnId="{FEB05728-1EDB-41C7-B796-6E4E3F1D55E5}">
      <dgm:prSet/>
      <dgm:spPr/>
      <dgm:t>
        <a:bodyPr/>
        <a:lstStyle/>
        <a:p>
          <a:endParaRPr lang="hr-HR"/>
        </a:p>
      </dgm:t>
    </dgm:pt>
    <dgm:pt modelId="{9D7BA418-3887-4864-A61D-0F0890895C28}" type="sibTrans" cxnId="{FEB05728-1EDB-41C7-B796-6E4E3F1D55E5}">
      <dgm:prSet/>
      <dgm:spPr/>
      <dgm:t>
        <a:bodyPr/>
        <a:lstStyle/>
        <a:p>
          <a:endParaRPr lang="hr-HR"/>
        </a:p>
      </dgm:t>
    </dgm:pt>
    <dgm:pt modelId="{28470725-342E-497D-8A44-932E84FDEE43}" type="pres">
      <dgm:prSet presAssocID="{2779732E-35AA-44C1-9FE9-293A368982F5}" presName="hierChild1" presStyleCnt="0">
        <dgm:presLayoutVars>
          <dgm:orgChart val="1"/>
          <dgm:chPref val="1"/>
          <dgm:dir/>
          <dgm:animOne val="branch"/>
          <dgm:animLvl val="lvl"/>
          <dgm:resizeHandles/>
        </dgm:presLayoutVars>
      </dgm:prSet>
      <dgm:spPr/>
      <dgm:t>
        <a:bodyPr/>
        <a:lstStyle/>
        <a:p>
          <a:endParaRPr lang="hr-HR"/>
        </a:p>
      </dgm:t>
    </dgm:pt>
    <dgm:pt modelId="{9190D317-C6D5-461F-A02D-502CBF341DA3}" type="pres">
      <dgm:prSet presAssocID="{44FC8656-F139-4927-BBDA-AAA03855C81D}" presName="hierRoot1" presStyleCnt="0">
        <dgm:presLayoutVars>
          <dgm:hierBranch val="init"/>
        </dgm:presLayoutVars>
      </dgm:prSet>
      <dgm:spPr/>
    </dgm:pt>
    <dgm:pt modelId="{B0007885-A783-468B-A2CB-B25AD1F54057}" type="pres">
      <dgm:prSet presAssocID="{44FC8656-F139-4927-BBDA-AAA03855C81D}" presName="rootComposite1" presStyleCnt="0"/>
      <dgm:spPr/>
    </dgm:pt>
    <dgm:pt modelId="{9D2B9CAF-5028-4C92-BE1B-811E344CC4F6}" type="pres">
      <dgm:prSet presAssocID="{44FC8656-F139-4927-BBDA-AAA03855C81D}" presName="rootText1" presStyleLbl="node0" presStyleIdx="0" presStyleCnt="5" custAng="0" custScaleX="316650" custScaleY="64587" custLinFactY="-77974" custLinFactNeighborX="-1190" custLinFactNeighborY="-100000">
        <dgm:presLayoutVars>
          <dgm:chPref val="3"/>
        </dgm:presLayoutVars>
      </dgm:prSet>
      <dgm:spPr/>
      <dgm:t>
        <a:bodyPr/>
        <a:lstStyle/>
        <a:p>
          <a:endParaRPr lang="hr-HR"/>
        </a:p>
      </dgm:t>
    </dgm:pt>
    <dgm:pt modelId="{30DEC2D6-CA68-4263-A70F-0245F4615298}" type="pres">
      <dgm:prSet presAssocID="{44FC8656-F139-4927-BBDA-AAA03855C81D}" presName="rootConnector1" presStyleLbl="node1" presStyleIdx="0" presStyleCnt="0"/>
      <dgm:spPr/>
      <dgm:t>
        <a:bodyPr/>
        <a:lstStyle/>
        <a:p>
          <a:endParaRPr lang="hr-HR"/>
        </a:p>
      </dgm:t>
    </dgm:pt>
    <dgm:pt modelId="{44AF706B-2948-4156-A2F3-08488143E911}" type="pres">
      <dgm:prSet presAssocID="{44FC8656-F139-4927-BBDA-AAA03855C81D}" presName="hierChild2" presStyleCnt="0"/>
      <dgm:spPr/>
    </dgm:pt>
    <dgm:pt modelId="{27A50CBB-9F47-4711-A728-3DE4AF920100}" type="pres">
      <dgm:prSet presAssocID="{AA06D44A-2C3D-4291-86F4-8AECB6C47B2F}" presName="Name37" presStyleLbl="parChTrans1D2" presStyleIdx="0" presStyleCnt="6"/>
      <dgm:spPr/>
      <dgm:t>
        <a:bodyPr/>
        <a:lstStyle/>
        <a:p>
          <a:endParaRPr lang="hr-HR"/>
        </a:p>
      </dgm:t>
    </dgm:pt>
    <dgm:pt modelId="{73326E71-9BAC-4416-8612-88082F38244B}" type="pres">
      <dgm:prSet presAssocID="{2F08A8AE-B631-49CB-B8C4-B502DBB850B5}" presName="hierRoot2" presStyleCnt="0">
        <dgm:presLayoutVars>
          <dgm:hierBranch val="init"/>
        </dgm:presLayoutVars>
      </dgm:prSet>
      <dgm:spPr/>
    </dgm:pt>
    <dgm:pt modelId="{CC7C6A6A-893D-45F0-A7A4-FC58EF85E927}" type="pres">
      <dgm:prSet presAssocID="{2F08A8AE-B631-49CB-B8C4-B502DBB850B5}" presName="rootComposite" presStyleCnt="0"/>
      <dgm:spPr/>
    </dgm:pt>
    <dgm:pt modelId="{E9FC2ED6-BFFB-4BB8-BC85-E0456CD10D80}" type="pres">
      <dgm:prSet presAssocID="{2F08A8AE-B631-49CB-B8C4-B502DBB850B5}" presName="rootText" presStyleLbl="node2" presStyleIdx="0" presStyleCnt="5" custScaleX="133557" custScaleY="158152">
        <dgm:presLayoutVars>
          <dgm:chPref val="3"/>
        </dgm:presLayoutVars>
      </dgm:prSet>
      <dgm:spPr/>
      <dgm:t>
        <a:bodyPr/>
        <a:lstStyle/>
        <a:p>
          <a:endParaRPr lang="hr-HR"/>
        </a:p>
      </dgm:t>
    </dgm:pt>
    <dgm:pt modelId="{01291DEC-E2BC-4610-8538-F8D4B08DCAA5}" type="pres">
      <dgm:prSet presAssocID="{2F08A8AE-B631-49CB-B8C4-B502DBB850B5}" presName="rootConnector" presStyleLbl="node2" presStyleIdx="0" presStyleCnt="5"/>
      <dgm:spPr/>
      <dgm:t>
        <a:bodyPr/>
        <a:lstStyle/>
        <a:p>
          <a:endParaRPr lang="hr-HR"/>
        </a:p>
      </dgm:t>
    </dgm:pt>
    <dgm:pt modelId="{2A78211B-FC94-4668-8777-D698A8CEDA27}" type="pres">
      <dgm:prSet presAssocID="{2F08A8AE-B631-49CB-B8C4-B502DBB850B5}" presName="hierChild4" presStyleCnt="0"/>
      <dgm:spPr/>
    </dgm:pt>
    <dgm:pt modelId="{AA10CDC7-AFA6-4CBE-9D33-4A8705931D3D}" type="pres">
      <dgm:prSet presAssocID="{2F08A8AE-B631-49CB-B8C4-B502DBB850B5}" presName="hierChild5" presStyleCnt="0"/>
      <dgm:spPr/>
    </dgm:pt>
    <dgm:pt modelId="{E073E477-8228-4EAF-B5C1-E604BF37E23A}" type="pres">
      <dgm:prSet presAssocID="{CFD63720-297A-4767-8642-62F990A06792}" presName="Name37" presStyleLbl="parChTrans1D2" presStyleIdx="1" presStyleCnt="6"/>
      <dgm:spPr/>
      <dgm:t>
        <a:bodyPr/>
        <a:lstStyle/>
        <a:p>
          <a:endParaRPr lang="hr-HR"/>
        </a:p>
      </dgm:t>
    </dgm:pt>
    <dgm:pt modelId="{8878A034-0B22-4E5E-831F-442CF859302B}" type="pres">
      <dgm:prSet presAssocID="{05A87F54-35C4-4C1C-9D01-8880286F7F71}" presName="hierRoot2" presStyleCnt="0">
        <dgm:presLayoutVars>
          <dgm:hierBranch val="init"/>
        </dgm:presLayoutVars>
      </dgm:prSet>
      <dgm:spPr/>
    </dgm:pt>
    <dgm:pt modelId="{A77A7F55-472A-42E1-9BBD-E613C1CE1232}" type="pres">
      <dgm:prSet presAssocID="{05A87F54-35C4-4C1C-9D01-8880286F7F71}" presName="rootComposite" presStyleCnt="0"/>
      <dgm:spPr/>
    </dgm:pt>
    <dgm:pt modelId="{EFF72781-FAE9-48B8-AF05-CA0D70B657AB}" type="pres">
      <dgm:prSet presAssocID="{05A87F54-35C4-4C1C-9D01-8880286F7F71}" presName="rootText" presStyleLbl="node2" presStyleIdx="1" presStyleCnt="5" custScaleX="124729">
        <dgm:presLayoutVars>
          <dgm:chPref val="3"/>
        </dgm:presLayoutVars>
      </dgm:prSet>
      <dgm:spPr/>
      <dgm:t>
        <a:bodyPr/>
        <a:lstStyle/>
        <a:p>
          <a:endParaRPr lang="hr-HR"/>
        </a:p>
      </dgm:t>
    </dgm:pt>
    <dgm:pt modelId="{327A6F5D-B5CF-4BDC-9B0E-3233A6F48F08}" type="pres">
      <dgm:prSet presAssocID="{05A87F54-35C4-4C1C-9D01-8880286F7F71}" presName="rootConnector" presStyleLbl="node2" presStyleIdx="1" presStyleCnt="5"/>
      <dgm:spPr/>
      <dgm:t>
        <a:bodyPr/>
        <a:lstStyle/>
        <a:p>
          <a:endParaRPr lang="hr-HR"/>
        </a:p>
      </dgm:t>
    </dgm:pt>
    <dgm:pt modelId="{74FBD1C8-6200-49A0-8723-ABCEC0B5B4DD}" type="pres">
      <dgm:prSet presAssocID="{05A87F54-35C4-4C1C-9D01-8880286F7F71}" presName="hierChild4" presStyleCnt="0"/>
      <dgm:spPr/>
    </dgm:pt>
    <dgm:pt modelId="{ACF174F3-B519-4BF3-AE0A-3D6F14F45F20}" type="pres">
      <dgm:prSet presAssocID="{05A87F54-35C4-4C1C-9D01-8880286F7F71}" presName="hierChild5" presStyleCnt="0"/>
      <dgm:spPr/>
    </dgm:pt>
    <dgm:pt modelId="{376337EC-B531-4F66-BBD1-D74A1AD4A202}" type="pres">
      <dgm:prSet presAssocID="{94EC9CDF-BAA8-45F9-8239-D56C315031AE}" presName="Name37" presStyleLbl="parChTrans1D2" presStyleIdx="2" presStyleCnt="6"/>
      <dgm:spPr/>
      <dgm:t>
        <a:bodyPr/>
        <a:lstStyle/>
        <a:p>
          <a:endParaRPr lang="hr-HR"/>
        </a:p>
      </dgm:t>
    </dgm:pt>
    <dgm:pt modelId="{56B2A8A8-6D0F-4BE7-BAED-E6E452A36E50}" type="pres">
      <dgm:prSet presAssocID="{30C9F2CE-6309-460F-AA90-F9A8FF8AAA58}" presName="hierRoot2" presStyleCnt="0">
        <dgm:presLayoutVars>
          <dgm:hierBranch val="init"/>
        </dgm:presLayoutVars>
      </dgm:prSet>
      <dgm:spPr/>
    </dgm:pt>
    <dgm:pt modelId="{21728799-2629-4853-9108-E5981121812A}" type="pres">
      <dgm:prSet presAssocID="{30C9F2CE-6309-460F-AA90-F9A8FF8AAA58}" presName="rootComposite" presStyleCnt="0"/>
      <dgm:spPr/>
    </dgm:pt>
    <dgm:pt modelId="{15713F08-6FAE-4AB8-9565-A34F63E0B185}" type="pres">
      <dgm:prSet presAssocID="{30C9F2CE-6309-460F-AA90-F9A8FF8AAA58}" presName="rootText" presStyleLbl="node2" presStyleIdx="2" presStyleCnt="5">
        <dgm:presLayoutVars>
          <dgm:chPref val="3"/>
        </dgm:presLayoutVars>
      </dgm:prSet>
      <dgm:spPr/>
      <dgm:t>
        <a:bodyPr/>
        <a:lstStyle/>
        <a:p>
          <a:endParaRPr lang="hr-HR"/>
        </a:p>
      </dgm:t>
    </dgm:pt>
    <dgm:pt modelId="{1B5DE2A3-EAC5-43E6-8F42-95E69EDB66E9}" type="pres">
      <dgm:prSet presAssocID="{30C9F2CE-6309-460F-AA90-F9A8FF8AAA58}" presName="rootConnector" presStyleLbl="node2" presStyleIdx="2" presStyleCnt="5"/>
      <dgm:spPr/>
      <dgm:t>
        <a:bodyPr/>
        <a:lstStyle/>
        <a:p>
          <a:endParaRPr lang="hr-HR"/>
        </a:p>
      </dgm:t>
    </dgm:pt>
    <dgm:pt modelId="{A45E39DE-6115-48DD-8006-67CE1D57A6A0}" type="pres">
      <dgm:prSet presAssocID="{30C9F2CE-6309-460F-AA90-F9A8FF8AAA58}" presName="hierChild4" presStyleCnt="0"/>
      <dgm:spPr/>
    </dgm:pt>
    <dgm:pt modelId="{DC221873-26C3-4DA8-B28E-2B37ABF9F2DB}" type="pres">
      <dgm:prSet presAssocID="{30C9F2CE-6309-460F-AA90-F9A8FF8AAA58}" presName="hierChild5" presStyleCnt="0"/>
      <dgm:spPr/>
    </dgm:pt>
    <dgm:pt modelId="{C16914F6-E118-4728-A3D8-ABC808878789}" type="pres">
      <dgm:prSet presAssocID="{ADA60DC9-313A-4807-9640-1CBCC4B8D978}" presName="Name37" presStyleLbl="parChTrans1D2" presStyleIdx="3" presStyleCnt="6"/>
      <dgm:spPr/>
      <dgm:t>
        <a:bodyPr/>
        <a:lstStyle/>
        <a:p>
          <a:endParaRPr lang="hr-HR"/>
        </a:p>
      </dgm:t>
    </dgm:pt>
    <dgm:pt modelId="{3E353554-C67F-4B75-BFAF-BE5F3A28C91F}" type="pres">
      <dgm:prSet presAssocID="{43271B27-423E-4226-820D-2733429EF172}" presName="hierRoot2" presStyleCnt="0">
        <dgm:presLayoutVars>
          <dgm:hierBranch val="init"/>
        </dgm:presLayoutVars>
      </dgm:prSet>
      <dgm:spPr/>
    </dgm:pt>
    <dgm:pt modelId="{566AB94C-6C5D-4BEA-98E2-D04719B2E731}" type="pres">
      <dgm:prSet presAssocID="{43271B27-423E-4226-820D-2733429EF172}" presName="rootComposite" presStyleCnt="0"/>
      <dgm:spPr/>
    </dgm:pt>
    <dgm:pt modelId="{6227C2D6-091C-483A-98CA-025D789087F1}" type="pres">
      <dgm:prSet presAssocID="{43271B27-423E-4226-820D-2733429EF172}" presName="rootText" presStyleLbl="node2" presStyleIdx="3" presStyleCnt="5">
        <dgm:presLayoutVars>
          <dgm:chPref val="3"/>
        </dgm:presLayoutVars>
      </dgm:prSet>
      <dgm:spPr/>
      <dgm:t>
        <a:bodyPr/>
        <a:lstStyle/>
        <a:p>
          <a:endParaRPr lang="hr-HR"/>
        </a:p>
      </dgm:t>
    </dgm:pt>
    <dgm:pt modelId="{04B7C56B-1278-4EDF-94FB-486CC23A5EB0}" type="pres">
      <dgm:prSet presAssocID="{43271B27-423E-4226-820D-2733429EF172}" presName="rootConnector" presStyleLbl="node2" presStyleIdx="3" presStyleCnt="5"/>
      <dgm:spPr/>
      <dgm:t>
        <a:bodyPr/>
        <a:lstStyle/>
        <a:p>
          <a:endParaRPr lang="hr-HR"/>
        </a:p>
      </dgm:t>
    </dgm:pt>
    <dgm:pt modelId="{4187498C-335C-4766-90D2-25E30FF728C6}" type="pres">
      <dgm:prSet presAssocID="{43271B27-423E-4226-820D-2733429EF172}" presName="hierChild4" presStyleCnt="0"/>
      <dgm:spPr/>
    </dgm:pt>
    <dgm:pt modelId="{87099579-DEF4-4A56-BA5C-50D50A36E703}" type="pres">
      <dgm:prSet presAssocID="{43271B27-423E-4226-820D-2733429EF172}" presName="hierChild5" presStyleCnt="0"/>
      <dgm:spPr/>
    </dgm:pt>
    <dgm:pt modelId="{EAC0E20B-566C-4E70-B20E-596C51D21A61}" type="pres">
      <dgm:prSet presAssocID="{66D57310-9975-4C8E-A635-4CE24E1339AC}" presName="Name37" presStyleLbl="parChTrans1D2" presStyleIdx="4" presStyleCnt="6"/>
      <dgm:spPr/>
      <dgm:t>
        <a:bodyPr/>
        <a:lstStyle/>
        <a:p>
          <a:endParaRPr lang="hr-HR"/>
        </a:p>
      </dgm:t>
    </dgm:pt>
    <dgm:pt modelId="{1E5722B9-0DB1-4D3B-8BE4-9F318F1C543A}" type="pres">
      <dgm:prSet presAssocID="{8658E60D-AD14-4BE9-B32C-65A18FC77AB0}" presName="hierRoot2" presStyleCnt="0">
        <dgm:presLayoutVars>
          <dgm:hierBranch val="init"/>
        </dgm:presLayoutVars>
      </dgm:prSet>
      <dgm:spPr/>
    </dgm:pt>
    <dgm:pt modelId="{3D088349-CAF3-466E-AA61-99B68228431E}" type="pres">
      <dgm:prSet presAssocID="{8658E60D-AD14-4BE9-B32C-65A18FC77AB0}" presName="rootComposite" presStyleCnt="0"/>
      <dgm:spPr/>
    </dgm:pt>
    <dgm:pt modelId="{6980228E-22A4-450B-A35A-DA97BE4DCEFA}" type="pres">
      <dgm:prSet presAssocID="{8658E60D-AD14-4BE9-B32C-65A18FC77AB0}" presName="rootText" presStyleLbl="node2" presStyleIdx="4" presStyleCnt="5">
        <dgm:presLayoutVars>
          <dgm:chPref val="3"/>
        </dgm:presLayoutVars>
      </dgm:prSet>
      <dgm:spPr/>
      <dgm:t>
        <a:bodyPr/>
        <a:lstStyle/>
        <a:p>
          <a:endParaRPr lang="hr-HR"/>
        </a:p>
      </dgm:t>
    </dgm:pt>
    <dgm:pt modelId="{73E4C0FF-08F9-4404-8F88-6BC7951430FB}" type="pres">
      <dgm:prSet presAssocID="{8658E60D-AD14-4BE9-B32C-65A18FC77AB0}" presName="rootConnector" presStyleLbl="node2" presStyleIdx="4" presStyleCnt="5"/>
      <dgm:spPr/>
      <dgm:t>
        <a:bodyPr/>
        <a:lstStyle/>
        <a:p>
          <a:endParaRPr lang="hr-HR"/>
        </a:p>
      </dgm:t>
    </dgm:pt>
    <dgm:pt modelId="{89AD1DFF-E942-48D9-A6C0-B888EAADCB4B}" type="pres">
      <dgm:prSet presAssocID="{8658E60D-AD14-4BE9-B32C-65A18FC77AB0}" presName="hierChild4" presStyleCnt="0"/>
      <dgm:spPr/>
    </dgm:pt>
    <dgm:pt modelId="{9E1889DD-57B5-4C38-A3E2-9E53A76A2D04}" type="pres">
      <dgm:prSet presAssocID="{8658E60D-AD14-4BE9-B32C-65A18FC77AB0}" presName="hierChild5" presStyleCnt="0"/>
      <dgm:spPr/>
    </dgm:pt>
    <dgm:pt modelId="{BA42F89F-D7EB-40F2-8586-E781925D096F}" type="pres">
      <dgm:prSet presAssocID="{44FC8656-F139-4927-BBDA-AAA03855C81D}" presName="hierChild3" presStyleCnt="0"/>
      <dgm:spPr/>
    </dgm:pt>
    <dgm:pt modelId="{D31D67F0-F36F-4E35-9F7E-53FB82662ED4}" type="pres">
      <dgm:prSet presAssocID="{AC5FA362-ECF9-459D-A6A8-DB5942973875}" presName="Name111" presStyleLbl="parChTrans1D2" presStyleIdx="5" presStyleCnt="6"/>
      <dgm:spPr/>
      <dgm:t>
        <a:bodyPr/>
        <a:lstStyle/>
        <a:p>
          <a:endParaRPr lang="hr-HR"/>
        </a:p>
      </dgm:t>
    </dgm:pt>
    <dgm:pt modelId="{002835B8-C617-46A5-ABB8-0C515B57EB03}" type="pres">
      <dgm:prSet presAssocID="{61AF032C-A93F-4156-95F9-6EB9080E5549}" presName="hierRoot3" presStyleCnt="0">
        <dgm:presLayoutVars>
          <dgm:hierBranch val="init"/>
        </dgm:presLayoutVars>
      </dgm:prSet>
      <dgm:spPr/>
    </dgm:pt>
    <dgm:pt modelId="{CE6CF83D-30AC-4DF9-B43E-F4D2CEF6732D}" type="pres">
      <dgm:prSet presAssocID="{61AF032C-A93F-4156-95F9-6EB9080E5549}" presName="rootComposite3" presStyleCnt="0"/>
      <dgm:spPr/>
    </dgm:pt>
    <dgm:pt modelId="{7C252F15-0A48-4482-82FD-5148DA5CD30B}" type="pres">
      <dgm:prSet presAssocID="{61AF032C-A93F-4156-95F9-6EB9080E5549}" presName="rootText3" presStyleLbl="asst1" presStyleIdx="0" presStyleCnt="1" custScaleX="164495" custScaleY="141948">
        <dgm:presLayoutVars>
          <dgm:chPref val="3"/>
        </dgm:presLayoutVars>
      </dgm:prSet>
      <dgm:spPr/>
      <dgm:t>
        <a:bodyPr/>
        <a:lstStyle/>
        <a:p>
          <a:endParaRPr lang="hr-HR"/>
        </a:p>
      </dgm:t>
    </dgm:pt>
    <dgm:pt modelId="{F3CCAFC1-72EC-40D8-ACA5-D6B4DBC8F325}" type="pres">
      <dgm:prSet presAssocID="{61AF032C-A93F-4156-95F9-6EB9080E5549}" presName="rootConnector3" presStyleLbl="asst1" presStyleIdx="0" presStyleCnt="1"/>
      <dgm:spPr/>
      <dgm:t>
        <a:bodyPr/>
        <a:lstStyle/>
        <a:p>
          <a:endParaRPr lang="hr-HR"/>
        </a:p>
      </dgm:t>
    </dgm:pt>
    <dgm:pt modelId="{D290FB82-720E-4DA1-BABB-03C92535457B}" type="pres">
      <dgm:prSet presAssocID="{61AF032C-A93F-4156-95F9-6EB9080E5549}" presName="hierChild6" presStyleCnt="0"/>
      <dgm:spPr/>
    </dgm:pt>
    <dgm:pt modelId="{0A1C2923-A7B1-47E9-A5F3-CFC8D6C12194}" type="pres">
      <dgm:prSet presAssocID="{61AF032C-A93F-4156-95F9-6EB9080E5549}" presName="hierChild7" presStyleCnt="0"/>
      <dgm:spPr/>
    </dgm:pt>
    <dgm:pt modelId="{ECCBBB78-2894-4ECA-BAAA-8664FB079075}" type="pres">
      <dgm:prSet presAssocID="{262F6FF6-65D6-4FD4-A86B-522ABAC7209C}" presName="hierRoot1" presStyleCnt="0">
        <dgm:presLayoutVars>
          <dgm:hierBranch val="init"/>
        </dgm:presLayoutVars>
      </dgm:prSet>
      <dgm:spPr/>
    </dgm:pt>
    <dgm:pt modelId="{8D791FAB-29D1-491B-8758-878F45A1263B}" type="pres">
      <dgm:prSet presAssocID="{262F6FF6-65D6-4FD4-A86B-522ABAC7209C}" presName="rootComposite1" presStyleCnt="0"/>
      <dgm:spPr/>
    </dgm:pt>
    <dgm:pt modelId="{E41A5C01-D2EE-457F-9362-D1EED35FE500}" type="pres">
      <dgm:prSet presAssocID="{262F6FF6-65D6-4FD4-A86B-522ABAC7209C}" presName="rootText1" presStyleLbl="node0" presStyleIdx="1" presStyleCnt="5">
        <dgm:presLayoutVars>
          <dgm:chPref val="3"/>
        </dgm:presLayoutVars>
      </dgm:prSet>
      <dgm:spPr/>
      <dgm:t>
        <a:bodyPr/>
        <a:lstStyle/>
        <a:p>
          <a:endParaRPr lang="hr-HR"/>
        </a:p>
      </dgm:t>
    </dgm:pt>
    <dgm:pt modelId="{40643C34-5ADE-4C7A-B39F-FF558A677355}" type="pres">
      <dgm:prSet presAssocID="{262F6FF6-65D6-4FD4-A86B-522ABAC7209C}" presName="rootConnector1" presStyleLbl="node1" presStyleIdx="0" presStyleCnt="0"/>
      <dgm:spPr/>
      <dgm:t>
        <a:bodyPr/>
        <a:lstStyle/>
        <a:p>
          <a:endParaRPr lang="hr-HR"/>
        </a:p>
      </dgm:t>
    </dgm:pt>
    <dgm:pt modelId="{E7FFF84E-AD0E-440A-B1CC-4F6E158D2AE9}" type="pres">
      <dgm:prSet presAssocID="{262F6FF6-65D6-4FD4-A86B-522ABAC7209C}" presName="hierChild2" presStyleCnt="0"/>
      <dgm:spPr/>
    </dgm:pt>
    <dgm:pt modelId="{EDB493F4-990A-4B66-B0BA-5C25B9A4FB44}" type="pres">
      <dgm:prSet presAssocID="{262F6FF6-65D6-4FD4-A86B-522ABAC7209C}" presName="hierChild3" presStyleCnt="0"/>
      <dgm:spPr/>
    </dgm:pt>
    <dgm:pt modelId="{9A9943A8-70EE-405D-9D58-E3AB3C288ED4}" type="pres">
      <dgm:prSet presAssocID="{7B771ECF-C6F8-46BD-8F1F-D11B323C17D1}" presName="hierRoot1" presStyleCnt="0">
        <dgm:presLayoutVars>
          <dgm:hierBranch val="init"/>
        </dgm:presLayoutVars>
      </dgm:prSet>
      <dgm:spPr/>
    </dgm:pt>
    <dgm:pt modelId="{4EFA3CAD-2D7B-498D-85E1-5448455102BB}" type="pres">
      <dgm:prSet presAssocID="{7B771ECF-C6F8-46BD-8F1F-D11B323C17D1}" presName="rootComposite1" presStyleCnt="0"/>
      <dgm:spPr/>
    </dgm:pt>
    <dgm:pt modelId="{E0FCB8EA-B580-41D4-8509-4B6FA883D804}" type="pres">
      <dgm:prSet presAssocID="{7B771ECF-C6F8-46BD-8F1F-D11B323C17D1}" presName="rootText1" presStyleLbl="node0" presStyleIdx="2" presStyleCnt="5" custScaleY="139695">
        <dgm:presLayoutVars>
          <dgm:chPref val="3"/>
        </dgm:presLayoutVars>
      </dgm:prSet>
      <dgm:spPr/>
      <dgm:t>
        <a:bodyPr/>
        <a:lstStyle/>
        <a:p>
          <a:endParaRPr lang="hr-HR"/>
        </a:p>
      </dgm:t>
    </dgm:pt>
    <dgm:pt modelId="{22A463FF-2280-49AC-A00B-9C456C2FBA50}" type="pres">
      <dgm:prSet presAssocID="{7B771ECF-C6F8-46BD-8F1F-D11B323C17D1}" presName="rootConnector1" presStyleLbl="node1" presStyleIdx="0" presStyleCnt="0"/>
      <dgm:spPr/>
      <dgm:t>
        <a:bodyPr/>
        <a:lstStyle/>
        <a:p>
          <a:endParaRPr lang="hr-HR"/>
        </a:p>
      </dgm:t>
    </dgm:pt>
    <dgm:pt modelId="{E23D862E-808C-40F3-94BD-526E34E9FA92}" type="pres">
      <dgm:prSet presAssocID="{7B771ECF-C6F8-46BD-8F1F-D11B323C17D1}" presName="hierChild2" presStyleCnt="0"/>
      <dgm:spPr/>
    </dgm:pt>
    <dgm:pt modelId="{4F80C558-B30C-4B59-97F7-11580F753A73}" type="pres">
      <dgm:prSet presAssocID="{7B771ECF-C6F8-46BD-8F1F-D11B323C17D1}" presName="hierChild3" presStyleCnt="0"/>
      <dgm:spPr/>
    </dgm:pt>
    <dgm:pt modelId="{320825D3-1DD4-4BC8-8369-006C90B9BAC8}" type="pres">
      <dgm:prSet presAssocID="{D35B500F-5E69-4EA1-88FB-DA6031A3AB70}" presName="hierRoot1" presStyleCnt="0">
        <dgm:presLayoutVars>
          <dgm:hierBranch val="init"/>
        </dgm:presLayoutVars>
      </dgm:prSet>
      <dgm:spPr/>
    </dgm:pt>
    <dgm:pt modelId="{5867304A-F9ED-486C-839B-B47F3A3B847D}" type="pres">
      <dgm:prSet presAssocID="{D35B500F-5E69-4EA1-88FB-DA6031A3AB70}" presName="rootComposite1" presStyleCnt="0"/>
      <dgm:spPr/>
    </dgm:pt>
    <dgm:pt modelId="{AA3BC045-14FF-4A35-A9AC-654AF919DEBD}" type="pres">
      <dgm:prSet presAssocID="{D35B500F-5E69-4EA1-88FB-DA6031A3AB70}" presName="rootText1" presStyleLbl="node0" presStyleIdx="3" presStyleCnt="5" custLinFactNeighborX="684" custLinFactNeighborY="4590">
        <dgm:presLayoutVars>
          <dgm:chPref val="3"/>
        </dgm:presLayoutVars>
      </dgm:prSet>
      <dgm:spPr/>
      <dgm:t>
        <a:bodyPr/>
        <a:lstStyle/>
        <a:p>
          <a:endParaRPr lang="hr-HR"/>
        </a:p>
      </dgm:t>
    </dgm:pt>
    <dgm:pt modelId="{B57CB5F6-3FF6-446A-A84E-2752FDC2A396}" type="pres">
      <dgm:prSet presAssocID="{D35B500F-5E69-4EA1-88FB-DA6031A3AB70}" presName="rootConnector1" presStyleLbl="node1" presStyleIdx="0" presStyleCnt="0"/>
      <dgm:spPr/>
      <dgm:t>
        <a:bodyPr/>
        <a:lstStyle/>
        <a:p>
          <a:endParaRPr lang="hr-HR"/>
        </a:p>
      </dgm:t>
    </dgm:pt>
    <dgm:pt modelId="{6141165F-B422-4A55-81DA-B3BAB50CA8EF}" type="pres">
      <dgm:prSet presAssocID="{D35B500F-5E69-4EA1-88FB-DA6031A3AB70}" presName="hierChild2" presStyleCnt="0"/>
      <dgm:spPr/>
    </dgm:pt>
    <dgm:pt modelId="{5EDFADB3-7407-4356-B46E-21C36D0D1176}" type="pres">
      <dgm:prSet presAssocID="{D35B500F-5E69-4EA1-88FB-DA6031A3AB70}" presName="hierChild3" presStyleCnt="0"/>
      <dgm:spPr/>
    </dgm:pt>
    <dgm:pt modelId="{D3AA3A8C-D062-49B3-A6C3-E08D474A243E}" type="pres">
      <dgm:prSet presAssocID="{E60AAABD-F088-4780-87CC-93D5B4139C42}" presName="hierRoot1" presStyleCnt="0">
        <dgm:presLayoutVars>
          <dgm:hierBranch val="init"/>
        </dgm:presLayoutVars>
      </dgm:prSet>
      <dgm:spPr/>
    </dgm:pt>
    <dgm:pt modelId="{E7C63D8A-23F9-46BA-95DC-B97D5AED527C}" type="pres">
      <dgm:prSet presAssocID="{E60AAABD-F088-4780-87CC-93D5B4139C42}" presName="rootComposite1" presStyleCnt="0"/>
      <dgm:spPr/>
    </dgm:pt>
    <dgm:pt modelId="{7735A5A6-D340-4CB6-8296-76850E78FD56}" type="pres">
      <dgm:prSet presAssocID="{E60AAABD-F088-4780-87CC-93D5B4139C42}" presName="rootText1" presStyleLbl="node0" presStyleIdx="4" presStyleCnt="5">
        <dgm:presLayoutVars>
          <dgm:chPref val="3"/>
        </dgm:presLayoutVars>
      </dgm:prSet>
      <dgm:spPr/>
      <dgm:t>
        <a:bodyPr/>
        <a:lstStyle/>
        <a:p>
          <a:endParaRPr lang="hr-HR"/>
        </a:p>
      </dgm:t>
    </dgm:pt>
    <dgm:pt modelId="{F8F7A658-92D7-44BB-97B6-F571D159BC54}" type="pres">
      <dgm:prSet presAssocID="{E60AAABD-F088-4780-87CC-93D5B4139C42}" presName="rootConnector1" presStyleLbl="node1" presStyleIdx="0" presStyleCnt="0"/>
      <dgm:spPr/>
      <dgm:t>
        <a:bodyPr/>
        <a:lstStyle/>
        <a:p>
          <a:endParaRPr lang="hr-HR"/>
        </a:p>
      </dgm:t>
    </dgm:pt>
    <dgm:pt modelId="{2BD5B3F7-0EF0-4F04-85E2-17C449F80D10}" type="pres">
      <dgm:prSet presAssocID="{E60AAABD-F088-4780-87CC-93D5B4139C42}" presName="hierChild2" presStyleCnt="0"/>
      <dgm:spPr/>
    </dgm:pt>
    <dgm:pt modelId="{2ECAF9C3-1496-40EE-A6C5-DF5B5467E667}" type="pres">
      <dgm:prSet presAssocID="{E60AAABD-F088-4780-87CC-93D5B4139C42}" presName="hierChild3" presStyleCnt="0"/>
      <dgm:spPr/>
    </dgm:pt>
  </dgm:ptLst>
  <dgm:cxnLst>
    <dgm:cxn modelId="{C39546B9-DD25-4E77-823B-BC1D0A2DD444}" type="presOf" srcId="{D35B500F-5E69-4EA1-88FB-DA6031A3AB70}" destId="{B57CB5F6-3FF6-446A-A84E-2752FDC2A396}" srcOrd="1" destOrd="0" presId="urn:microsoft.com/office/officeart/2005/8/layout/orgChart1"/>
    <dgm:cxn modelId="{D3302FC5-6F91-423B-9C82-F622BEC72A5F}" type="presOf" srcId="{94EC9CDF-BAA8-45F9-8239-D56C315031AE}" destId="{376337EC-B531-4F66-BBD1-D74A1AD4A202}" srcOrd="0" destOrd="0" presId="urn:microsoft.com/office/officeart/2005/8/layout/orgChart1"/>
    <dgm:cxn modelId="{3C9F0893-09FD-4512-A39D-3860209B2D22}" type="presOf" srcId="{43271B27-423E-4226-820D-2733429EF172}" destId="{6227C2D6-091C-483A-98CA-025D789087F1}" srcOrd="0" destOrd="0" presId="urn:microsoft.com/office/officeart/2005/8/layout/orgChart1"/>
    <dgm:cxn modelId="{F2805EE4-03F1-4F76-B0D2-6BAF95EF92EC}" type="presOf" srcId="{43271B27-423E-4226-820D-2733429EF172}" destId="{04B7C56B-1278-4EDF-94FB-486CC23A5EB0}" srcOrd="1" destOrd="0" presId="urn:microsoft.com/office/officeart/2005/8/layout/orgChart1"/>
    <dgm:cxn modelId="{80922A97-6DB0-4312-9461-C6D20BB25A92}" type="presOf" srcId="{D35B500F-5E69-4EA1-88FB-DA6031A3AB70}" destId="{AA3BC045-14FF-4A35-A9AC-654AF919DEBD}" srcOrd="0" destOrd="0" presId="urn:microsoft.com/office/officeart/2005/8/layout/orgChart1"/>
    <dgm:cxn modelId="{4B265CD2-4694-4062-B772-7398A919E95C}" type="presOf" srcId="{05A87F54-35C4-4C1C-9D01-8880286F7F71}" destId="{327A6F5D-B5CF-4BDC-9B0E-3233A6F48F08}" srcOrd="1" destOrd="0" presId="urn:microsoft.com/office/officeart/2005/8/layout/orgChart1"/>
    <dgm:cxn modelId="{62D5F025-A9AC-4B06-8BE2-57118175B904}" type="presOf" srcId="{44FC8656-F139-4927-BBDA-AAA03855C81D}" destId="{30DEC2D6-CA68-4263-A70F-0245F4615298}" srcOrd="1" destOrd="0" presId="urn:microsoft.com/office/officeart/2005/8/layout/orgChart1"/>
    <dgm:cxn modelId="{8DF7E1D9-12E3-49C2-A6FD-E50A6209BE46}" type="presOf" srcId="{AA06D44A-2C3D-4291-86F4-8AECB6C47B2F}" destId="{27A50CBB-9F47-4711-A728-3DE4AF920100}" srcOrd="0" destOrd="0" presId="urn:microsoft.com/office/officeart/2005/8/layout/orgChart1"/>
    <dgm:cxn modelId="{4B96D61F-5C15-49F9-88D7-843C41C3ACA1}" srcId="{2779732E-35AA-44C1-9FE9-293A368982F5}" destId="{D35B500F-5E69-4EA1-88FB-DA6031A3AB70}" srcOrd="3" destOrd="0" parTransId="{65D6E91A-9A5B-475D-BA92-2EB007543F9D}" sibTransId="{6F202DE1-ED64-4289-9ACB-CF62D7429851}"/>
    <dgm:cxn modelId="{43956A43-3F90-4D5B-B03B-E2D99E13F8B1}" srcId="{2779732E-35AA-44C1-9FE9-293A368982F5}" destId="{E60AAABD-F088-4780-87CC-93D5B4139C42}" srcOrd="4" destOrd="0" parTransId="{AAFEDC3B-39E0-4215-8E12-EE8B0FE50335}" sibTransId="{E9623DA4-DDB7-406D-BF23-7948CBB2ED8D}"/>
    <dgm:cxn modelId="{BCBA3716-94BB-40E4-87A6-250483666E44}" type="presOf" srcId="{262F6FF6-65D6-4FD4-A86B-522ABAC7209C}" destId="{E41A5C01-D2EE-457F-9362-D1EED35FE500}" srcOrd="0" destOrd="0" presId="urn:microsoft.com/office/officeart/2005/8/layout/orgChart1"/>
    <dgm:cxn modelId="{88EE4928-4E87-4F1B-839A-06D01420FED7}" type="presOf" srcId="{ADA60DC9-313A-4807-9640-1CBCC4B8D978}" destId="{C16914F6-E118-4728-A3D8-ABC808878789}" srcOrd="0" destOrd="0" presId="urn:microsoft.com/office/officeart/2005/8/layout/orgChart1"/>
    <dgm:cxn modelId="{FEB05728-1EDB-41C7-B796-6E4E3F1D55E5}" srcId="{44FC8656-F139-4927-BBDA-AAA03855C81D}" destId="{8658E60D-AD14-4BE9-B32C-65A18FC77AB0}" srcOrd="5" destOrd="0" parTransId="{66D57310-9975-4C8E-A635-4CE24E1339AC}" sibTransId="{9D7BA418-3887-4864-A61D-0F0890895C28}"/>
    <dgm:cxn modelId="{C93E0D8F-0C62-45A5-8EB0-711E8190153F}" type="presOf" srcId="{30C9F2CE-6309-460F-AA90-F9A8FF8AAA58}" destId="{1B5DE2A3-EAC5-43E6-8F42-95E69EDB66E9}" srcOrd="1" destOrd="0" presId="urn:microsoft.com/office/officeart/2005/8/layout/orgChart1"/>
    <dgm:cxn modelId="{1DF9CC87-B491-4D6B-ACBE-7A5E130DFE69}" type="presOf" srcId="{CFD63720-297A-4767-8642-62F990A06792}" destId="{E073E477-8228-4EAF-B5C1-E604BF37E23A}" srcOrd="0" destOrd="0" presId="urn:microsoft.com/office/officeart/2005/8/layout/orgChart1"/>
    <dgm:cxn modelId="{11AEEB9B-8932-47EA-A1F6-886E4339B745}" type="presOf" srcId="{8658E60D-AD14-4BE9-B32C-65A18FC77AB0}" destId="{73E4C0FF-08F9-4404-8F88-6BC7951430FB}" srcOrd="1" destOrd="0" presId="urn:microsoft.com/office/officeart/2005/8/layout/orgChart1"/>
    <dgm:cxn modelId="{2018BC81-09E1-476F-ADDD-AA2374728D0F}" type="presOf" srcId="{7B771ECF-C6F8-46BD-8F1F-D11B323C17D1}" destId="{E0FCB8EA-B580-41D4-8509-4B6FA883D804}" srcOrd="0" destOrd="0" presId="urn:microsoft.com/office/officeart/2005/8/layout/orgChart1"/>
    <dgm:cxn modelId="{DC3E5B35-EF28-42D0-8BC9-C1FFF8328AAE}" srcId="{2779732E-35AA-44C1-9FE9-293A368982F5}" destId="{262F6FF6-65D6-4FD4-A86B-522ABAC7209C}" srcOrd="1" destOrd="0" parTransId="{D571EBF6-9B1A-44DC-BC01-7ADCA50131BB}" sibTransId="{A50FAE6C-AC59-4A27-BA03-21D621295AE8}"/>
    <dgm:cxn modelId="{6BBA3497-B9FA-464D-AC29-3A3FCB8EDEAC}" srcId="{2779732E-35AA-44C1-9FE9-293A368982F5}" destId="{7B771ECF-C6F8-46BD-8F1F-D11B323C17D1}" srcOrd="2" destOrd="0" parTransId="{06960030-82B5-4503-BD6D-1E8DE0C57A07}" sibTransId="{DB768F37-2183-466E-96A7-4F7A4AD27D35}"/>
    <dgm:cxn modelId="{4DE7F3C9-A73A-4C05-B633-4615B1D5BB42}" type="presOf" srcId="{2F08A8AE-B631-49CB-B8C4-B502DBB850B5}" destId="{E9FC2ED6-BFFB-4BB8-BC85-E0456CD10D80}" srcOrd="0" destOrd="0" presId="urn:microsoft.com/office/officeart/2005/8/layout/orgChart1"/>
    <dgm:cxn modelId="{460B2B0A-7396-4781-BD42-936005CAB8EE}" type="presOf" srcId="{AC5FA362-ECF9-459D-A6A8-DB5942973875}" destId="{D31D67F0-F36F-4E35-9F7E-53FB82662ED4}" srcOrd="0" destOrd="0" presId="urn:microsoft.com/office/officeart/2005/8/layout/orgChart1"/>
    <dgm:cxn modelId="{7F64FF1E-AF2D-4662-BF16-FC4FAA5DB5E6}" srcId="{44FC8656-F139-4927-BBDA-AAA03855C81D}" destId="{30C9F2CE-6309-460F-AA90-F9A8FF8AAA58}" srcOrd="3" destOrd="0" parTransId="{94EC9CDF-BAA8-45F9-8239-D56C315031AE}" sibTransId="{8B4DB83C-80B7-427F-877E-B7EAD96D64BA}"/>
    <dgm:cxn modelId="{40D16842-5889-46F6-A35D-6AC245E7D96F}" srcId="{44FC8656-F139-4927-BBDA-AAA03855C81D}" destId="{05A87F54-35C4-4C1C-9D01-8880286F7F71}" srcOrd="2" destOrd="0" parTransId="{CFD63720-297A-4767-8642-62F990A06792}" sibTransId="{47B04941-FD2B-458F-B470-FD24B6A9D925}"/>
    <dgm:cxn modelId="{1A8C26A6-EB5C-4ED0-850D-D006A0860910}" type="presOf" srcId="{8658E60D-AD14-4BE9-B32C-65A18FC77AB0}" destId="{6980228E-22A4-450B-A35A-DA97BE4DCEFA}" srcOrd="0" destOrd="0" presId="urn:microsoft.com/office/officeart/2005/8/layout/orgChart1"/>
    <dgm:cxn modelId="{65061250-061C-43F9-9323-AE2DECE7CFB2}" type="presOf" srcId="{30C9F2CE-6309-460F-AA90-F9A8FF8AAA58}" destId="{15713F08-6FAE-4AB8-9565-A34F63E0B185}" srcOrd="0" destOrd="0" presId="urn:microsoft.com/office/officeart/2005/8/layout/orgChart1"/>
    <dgm:cxn modelId="{C614D586-ED2C-47AF-BFEF-76CA3B9438BF}" srcId="{44FC8656-F139-4927-BBDA-AAA03855C81D}" destId="{43271B27-423E-4226-820D-2733429EF172}" srcOrd="4" destOrd="0" parTransId="{ADA60DC9-313A-4807-9640-1CBCC4B8D978}" sibTransId="{B6E4B7F1-BD06-4841-91E3-008A7B9A528C}"/>
    <dgm:cxn modelId="{338D13F6-FD66-4A5A-A211-5A8FC4CF60B2}" type="presOf" srcId="{05A87F54-35C4-4C1C-9D01-8880286F7F71}" destId="{EFF72781-FAE9-48B8-AF05-CA0D70B657AB}" srcOrd="0" destOrd="0" presId="urn:microsoft.com/office/officeart/2005/8/layout/orgChart1"/>
    <dgm:cxn modelId="{923B68E6-46A6-4CE7-9CD2-59F514FC27A2}" srcId="{2779732E-35AA-44C1-9FE9-293A368982F5}" destId="{44FC8656-F139-4927-BBDA-AAA03855C81D}" srcOrd="0" destOrd="0" parTransId="{FED378E8-2AA0-4212-A53F-5B97B92268E0}" sibTransId="{80DF6B36-EDC7-4EBA-B919-49CA09BAE991}"/>
    <dgm:cxn modelId="{C0B8A1BF-EC57-41F5-B595-E5446F0A27CA}" type="presOf" srcId="{61AF032C-A93F-4156-95F9-6EB9080E5549}" destId="{F3CCAFC1-72EC-40D8-ACA5-D6B4DBC8F325}" srcOrd="1" destOrd="0" presId="urn:microsoft.com/office/officeart/2005/8/layout/orgChart1"/>
    <dgm:cxn modelId="{77100C6A-70D0-4337-8B93-397E18777926}" type="presOf" srcId="{E60AAABD-F088-4780-87CC-93D5B4139C42}" destId="{F8F7A658-92D7-44BB-97B6-F571D159BC54}" srcOrd="1" destOrd="0" presId="urn:microsoft.com/office/officeart/2005/8/layout/orgChart1"/>
    <dgm:cxn modelId="{E26F812E-308A-4A46-9AA5-D4281D5DBBD8}" type="presOf" srcId="{2F08A8AE-B631-49CB-B8C4-B502DBB850B5}" destId="{01291DEC-E2BC-4610-8538-F8D4B08DCAA5}" srcOrd="1" destOrd="0" presId="urn:microsoft.com/office/officeart/2005/8/layout/orgChart1"/>
    <dgm:cxn modelId="{2E597365-F9B4-46D9-9969-6F171362F26D}" type="presOf" srcId="{2779732E-35AA-44C1-9FE9-293A368982F5}" destId="{28470725-342E-497D-8A44-932E84FDEE43}" srcOrd="0" destOrd="0" presId="urn:microsoft.com/office/officeart/2005/8/layout/orgChart1"/>
    <dgm:cxn modelId="{9A188C8F-0C74-4088-9159-238069F96CA5}" type="presOf" srcId="{262F6FF6-65D6-4FD4-A86B-522ABAC7209C}" destId="{40643C34-5ADE-4C7A-B39F-FF558A677355}" srcOrd="1" destOrd="0" presId="urn:microsoft.com/office/officeart/2005/8/layout/orgChart1"/>
    <dgm:cxn modelId="{7945FE00-9FD5-4817-9DEC-B05FF0B34C6C}" srcId="{44FC8656-F139-4927-BBDA-AAA03855C81D}" destId="{61AF032C-A93F-4156-95F9-6EB9080E5549}" srcOrd="0" destOrd="0" parTransId="{AC5FA362-ECF9-459D-A6A8-DB5942973875}" sibTransId="{BFA9177F-14A3-4C7E-B4C7-810967276ADA}"/>
    <dgm:cxn modelId="{2EE4A805-A93E-44C6-9FC6-18614BF2789F}" srcId="{44FC8656-F139-4927-BBDA-AAA03855C81D}" destId="{2F08A8AE-B631-49CB-B8C4-B502DBB850B5}" srcOrd="1" destOrd="0" parTransId="{AA06D44A-2C3D-4291-86F4-8AECB6C47B2F}" sibTransId="{8F81EFD2-9F1A-4951-B2EA-E8C4222C6805}"/>
    <dgm:cxn modelId="{CA4A3CBC-1ACA-407F-8194-873CE596B7A4}" type="presOf" srcId="{7B771ECF-C6F8-46BD-8F1F-D11B323C17D1}" destId="{22A463FF-2280-49AC-A00B-9C456C2FBA50}" srcOrd="1" destOrd="0" presId="urn:microsoft.com/office/officeart/2005/8/layout/orgChart1"/>
    <dgm:cxn modelId="{184D4388-F8D7-4DC6-92BE-BD16BB54DC85}" type="presOf" srcId="{66D57310-9975-4C8E-A635-4CE24E1339AC}" destId="{EAC0E20B-566C-4E70-B20E-596C51D21A61}" srcOrd="0" destOrd="0" presId="urn:microsoft.com/office/officeart/2005/8/layout/orgChart1"/>
    <dgm:cxn modelId="{E0CD637B-5F4F-4867-BCAD-3983DF82EA5D}" type="presOf" srcId="{61AF032C-A93F-4156-95F9-6EB9080E5549}" destId="{7C252F15-0A48-4482-82FD-5148DA5CD30B}" srcOrd="0" destOrd="0" presId="urn:microsoft.com/office/officeart/2005/8/layout/orgChart1"/>
    <dgm:cxn modelId="{463C724D-8C1E-442F-8BB4-4A939131A2AA}" type="presOf" srcId="{E60AAABD-F088-4780-87CC-93D5B4139C42}" destId="{7735A5A6-D340-4CB6-8296-76850E78FD56}" srcOrd="0" destOrd="0" presId="urn:microsoft.com/office/officeart/2005/8/layout/orgChart1"/>
    <dgm:cxn modelId="{5786C9DA-201F-4F45-B639-3C7F1F7C74A1}" type="presOf" srcId="{44FC8656-F139-4927-BBDA-AAA03855C81D}" destId="{9D2B9CAF-5028-4C92-BE1B-811E344CC4F6}" srcOrd="0" destOrd="0" presId="urn:microsoft.com/office/officeart/2005/8/layout/orgChart1"/>
    <dgm:cxn modelId="{E78B083C-FD1D-40D0-9DBE-44F83BFDF553}" type="presParOf" srcId="{28470725-342E-497D-8A44-932E84FDEE43}" destId="{9190D317-C6D5-461F-A02D-502CBF341DA3}" srcOrd="0" destOrd="0" presId="urn:microsoft.com/office/officeart/2005/8/layout/orgChart1"/>
    <dgm:cxn modelId="{3618FBCA-C6C5-41FD-9801-47F388F34EB2}" type="presParOf" srcId="{9190D317-C6D5-461F-A02D-502CBF341DA3}" destId="{B0007885-A783-468B-A2CB-B25AD1F54057}" srcOrd="0" destOrd="0" presId="urn:microsoft.com/office/officeart/2005/8/layout/orgChart1"/>
    <dgm:cxn modelId="{65F7460A-BF3B-44B1-B89B-AFC7FC8D4E2E}" type="presParOf" srcId="{B0007885-A783-468B-A2CB-B25AD1F54057}" destId="{9D2B9CAF-5028-4C92-BE1B-811E344CC4F6}" srcOrd="0" destOrd="0" presId="urn:microsoft.com/office/officeart/2005/8/layout/orgChart1"/>
    <dgm:cxn modelId="{51ED53E9-F9AF-47AD-A73B-3511270EA27E}" type="presParOf" srcId="{B0007885-A783-468B-A2CB-B25AD1F54057}" destId="{30DEC2D6-CA68-4263-A70F-0245F4615298}" srcOrd="1" destOrd="0" presId="urn:microsoft.com/office/officeart/2005/8/layout/orgChart1"/>
    <dgm:cxn modelId="{71CC04D4-B71B-4F9C-B0DF-D92841851D29}" type="presParOf" srcId="{9190D317-C6D5-461F-A02D-502CBF341DA3}" destId="{44AF706B-2948-4156-A2F3-08488143E911}" srcOrd="1" destOrd="0" presId="urn:microsoft.com/office/officeart/2005/8/layout/orgChart1"/>
    <dgm:cxn modelId="{8346A507-42FE-4929-B07D-B8B310026230}" type="presParOf" srcId="{44AF706B-2948-4156-A2F3-08488143E911}" destId="{27A50CBB-9F47-4711-A728-3DE4AF920100}" srcOrd="0" destOrd="0" presId="urn:microsoft.com/office/officeart/2005/8/layout/orgChart1"/>
    <dgm:cxn modelId="{902C7288-21E2-47EA-A89D-E16D292B239D}" type="presParOf" srcId="{44AF706B-2948-4156-A2F3-08488143E911}" destId="{73326E71-9BAC-4416-8612-88082F38244B}" srcOrd="1" destOrd="0" presId="urn:microsoft.com/office/officeart/2005/8/layout/orgChart1"/>
    <dgm:cxn modelId="{9D3D50EB-CEDA-4204-95F4-77C6ACDF2E35}" type="presParOf" srcId="{73326E71-9BAC-4416-8612-88082F38244B}" destId="{CC7C6A6A-893D-45F0-A7A4-FC58EF85E927}" srcOrd="0" destOrd="0" presId="urn:microsoft.com/office/officeart/2005/8/layout/orgChart1"/>
    <dgm:cxn modelId="{D9AB2D46-57D9-45CA-ABA5-9E5C516CD436}" type="presParOf" srcId="{CC7C6A6A-893D-45F0-A7A4-FC58EF85E927}" destId="{E9FC2ED6-BFFB-4BB8-BC85-E0456CD10D80}" srcOrd="0" destOrd="0" presId="urn:microsoft.com/office/officeart/2005/8/layout/orgChart1"/>
    <dgm:cxn modelId="{F1F10FDB-C79C-494C-8E13-C63701205AAE}" type="presParOf" srcId="{CC7C6A6A-893D-45F0-A7A4-FC58EF85E927}" destId="{01291DEC-E2BC-4610-8538-F8D4B08DCAA5}" srcOrd="1" destOrd="0" presId="urn:microsoft.com/office/officeart/2005/8/layout/orgChart1"/>
    <dgm:cxn modelId="{CD2F09B0-2FF5-45FA-8234-2DCCCA77DCF4}" type="presParOf" srcId="{73326E71-9BAC-4416-8612-88082F38244B}" destId="{2A78211B-FC94-4668-8777-D698A8CEDA27}" srcOrd="1" destOrd="0" presId="urn:microsoft.com/office/officeart/2005/8/layout/orgChart1"/>
    <dgm:cxn modelId="{7F7C2440-61E3-401E-8A5A-6413DF5FFE13}" type="presParOf" srcId="{73326E71-9BAC-4416-8612-88082F38244B}" destId="{AA10CDC7-AFA6-4CBE-9D33-4A8705931D3D}" srcOrd="2" destOrd="0" presId="urn:microsoft.com/office/officeart/2005/8/layout/orgChart1"/>
    <dgm:cxn modelId="{7D56DDE2-F9A5-4CFC-AAB6-BBE13D98F591}" type="presParOf" srcId="{44AF706B-2948-4156-A2F3-08488143E911}" destId="{E073E477-8228-4EAF-B5C1-E604BF37E23A}" srcOrd="2" destOrd="0" presId="urn:microsoft.com/office/officeart/2005/8/layout/orgChart1"/>
    <dgm:cxn modelId="{A58F1673-47F0-4D7C-96D9-C2F3818D1CD0}" type="presParOf" srcId="{44AF706B-2948-4156-A2F3-08488143E911}" destId="{8878A034-0B22-4E5E-831F-442CF859302B}" srcOrd="3" destOrd="0" presId="urn:microsoft.com/office/officeart/2005/8/layout/orgChart1"/>
    <dgm:cxn modelId="{87583E75-58C8-43A7-B3A9-D664D44EEA2C}" type="presParOf" srcId="{8878A034-0B22-4E5E-831F-442CF859302B}" destId="{A77A7F55-472A-42E1-9BBD-E613C1CE1232}" srcOrd="0" destOrd="0" presId="urn:microsoft.com/office/officeart/2005/8/layout/orgChart1"/>
    <dgm:cxn modelId="{6EC1469D-9FFF-457E-B2A3-F0F2260F3CF3}" type="presParOf" srcId="{A77A7F55-472A-42E1-9BBD-E613C1CE1232}" destId="{EFF72781-FAE9-48B8-AF05-CA0D70B657AB}" srcOrd="0" destOrd="0" presId="urn:microsoft.com/office/officeart/2005/8/layout/orgChart1"/>
    <dgm:cxn modelId="{32D54E0D-19BB-47AE-87D9-3CC8A80AD9AF}" type="presParOf" srcId="{A77A7F55-472A-42E1-9BBD-E613C1CE1232}" destId="{327A6F5D-B5CF-4BDC-9B0E-3233A6F48F08}" srcOrd="1" destOrd="0" presId="urn:microsoft.com/office/officeart/2005/8/layout/orgChart1"/>
    <dgm:cxn modelId="{0D2ACFF1-BEBD-4DC0-B1FB-12B5E02C0736}" type="presParOf" srcId="{8878A034-0B22-4E5E-831F-442CF859302B}" destId="{74FBD1C8-6200-49A0-8723-ABCEC0B5B4DD}" srcOrd="1" destOrd="0" presId="urn:microsoft.com/office/officeart/2005/8/layout/orgChart1"/>
    <dgm:cxn modelId="{AC86D900-5676-4D11-8374-D01C42F0DFB7}" type="presParOf" srcId="{8878A034-0B22-4E5E-831F-442CF859302B}" destId="{ACF174F3-B519-4BF3-AE0A-3D6F14F45F20}" srcOrd="2" destOrd="0" presId="urn:microsoft.com/office/officeart/2005/8/layout/orgChart1"/>
    <dgm:cxn modelId="{6AC51115-C82B-415A-AD54-F02AA1ACF90F}" type="presParOf" srcId="{44AF706B-2948-4156-A2F3-08488143E911}" destId="{376337EC-B531-4F66-BBD1-D74A1AD4A202}" srcOrd="4" destOrd="0" presId="urn:microsoft.com/office/officeart/2005/8/layout/orgChart1"/>
    <dgm:cxn modelId="{1B3AD0DE-0A6A-4E00-89A8-092CF935BB2F}" type="presParOf" srcId="{44AF706B-2948-4156-A2F3-08488143E911}" destId="{56B2A8A8-6D0F-4BE7-BAED-E6E452A36E50}" srcOrd="5" destOrd="0" presId="urn:microsoft.com/office/officeart/2005/8/layout/orgChart1"/>
    <dgm:cxn modelId="{6F38525E-2F5A-491C-9F24-51B7B84DBBBF}" type="presParOf" srcId="{56B2A8A8-6D0F-4BE7-BAED-E6E452A36E50}" destId="{21728799-2629-4853-9108-E5981121812A}" srcOrd="0" destOrd="0" presId="urn:microsoft.com/office/officeart/2005/8/layout/orgChart1"/>
    <dgm:cxn modelId="{58033F4C-9B09-49CA-81CC-AEDBCDD497D8}" type="presParOf" srcId="{21728799-2629-4853-9108-E5981121812A}" destId="{15713F08-6FAE-4AB8-9565-A34F63E0B185}" srcOrd="0" destOrd="0" presId="urn:microsoft.com/office/officeart/2005/8/layout/orgChart1"/>
    <dgm:cxn modelId="{4D112CD4-907F-42B1-A0A6-7FD64638C713}" type="presParOf" srcId="{21728799-2629-4853-9108-E5981121812A}" destId="{1B5DE2A3-EAC5-43E6-8F42-95E69EDB66E9}" srcOrd="1" destOrd="0" presId="urn:microsoft.com/office/officeart/2005/8/layout/orgChart1"/>
    <dgm:cxn modelId="{89FE5CF8-B40A-4FB1-AD0A-43CB8D7EEB8B}" type="presParOf" srcId="{56B2A8A8-6D0F-4BE7-BAED-E6E452A36E50}" destId="{A45E39DE-6115-48DD-8006-67CE1D57A6A0}" srcOrd="1" destOrd="0" presId="urn:microsoft.com/office/officeart/2005/8/layout/orgChart1"/>
    <dgm:cxn modelId="{77DEB9DF-848B-45B6-9A03-A76639ACE3DF}" type="presParOf" srcId="{56B2A8A8-6D0F-4BE7-BAED-E6E452A36E50}" destId="{DC221873-26C3-4DA8-B28E-2B37ABF9F2DB}" srcOrd="2" destOrd="0" presId="urn:microsoft.com/office/officeart/2005/8/layout/orgChart1"/>
    <dgm:cxn modelId="{1F0824EF-8768-42D4-AD31-D85218B3075C}" type="presParOf" srcId="{44AF706B-2948-4156-A2F3-08488143E911}" destId="{C16914F6-E118-4728-A3D8-ABC808878789}" srcOrd="6" destOrd="0" presId="urn:microsoft.com/office/officeart/2005/8/layout/orgChart1"/>
    <dgm:cxn modelId="{737538B8-35CD-4714-9488-50DFE04825FA}" type="presParOf" srcId="{44AF706B-2948-4156-A2F3-08488143E911}" destId="{3E353554-C67F-4B75-BFAF-BE5F3A28C91F}" srcOrd="7" destOrd="0" presId="urn:microsoft.com/office/officeart/2005/8/layout/orgChart1"/>
    <dgm:cxn modelId="{B9161FEB-06FE-47A1-8DC6-572F03AC1BFC}" type="presParOf" srcId="{3E353554-C67F-4B75-BFAF-BE5F3A28C91F}" destId="{566AB94C-6C5D-4BEA-98E2-D04719B2E731}" srcOrd="0" destOrd="0" presId="urn:microsoft.com/office/officeart/2005/8/layout/orgChart1"/>
    <dgm:cxn modelId="{983504B9-5E71-4D1A-B665-115D6B58842E}" type="presParOf" srcId="{566AB94C-6C5D-4BEA-98E2-D04719B2E731}" destId="{6227C2D6-091C-483A-98CA-025D789087F1}" srcOrd="0" destOrd="0" presId="urn:microsoft.com/office/officeart/2005/8/layout/orgChart1"/>
    <dgm:cxn modelId="{617D2226-6D83-4C37-8E31-25FD07DE7903}" type="presParOf" srcId="{566AB94C-6C5D-4BEA-98E2-D04719B2E731}" destId="{04B7C56B-1278-4EDF-94FB-486CC23A5EB0}" srcOrd="1" destOrd="0" presId="urn:microsoft.com/office/officeart/2005/8/layout/orgChart1"/>
    <dgm:cxn modelId="{60E3E1B2-E360-4F35-AD15-CA6FFC5B7B35}" type="presParOf" srcId="{3E353554-C67F-4B75-BFAF-BE5F3A28C91F}" destId="{4187498C-335C-4766-90D2-25E30FF728C6}" srcOrd="1" destOrd="0" presId="urn:microsoft.com/office/officeart/2005/8/layout/orgChart1"/>
    <dgm:cxn modelId="{5E7423CB-C595-4C68-83FF-0C71162C431D}" type="presParOf" srcId="{3E353554-C67F-4B75-BFAF-BE5F3A28C91F}" destId="{87099579-DEF4-4A56-BA5C-50D50A36E703}" srcOrd="2" destOrd="0" presId="urn:microsoft.com/office/officeart/2005/8/layout/orgChart1"/>
    <dgm:cxn modelId="{F8E2C57D-4D8F-4E2C-8773-839F5F6EA970}" type="presParOf" srcId="{44AF706B-2948-4156-A2F3-08488143E911}" destId="{EAC0E20B-566C-4E70-B20E-596C51D21A61}" srcOrd="8" destOrd="0" presId="urn:microsoft.com/office/officeart/2005/8/layout/orgChart1"/>
    <dgm:cxn modelId="{929EC57C-13E1-4C17-8867-3B1A233E0566}" type="presParOf" srcId="{44AF706B-2948-4156-A2F3-08488143E911}" destId="{1E5722B9-0DB1-4D3B-8BE4-9F318F1C543A}" srcOrd="9" destOrd="0" presId="urn:microsoft.com/office/officeart/2005/8/layout/orgChart1"/>
    <dgm:cxn modelId="{0E69CA17-B0DA-40EC-959A-41B684FB4AF4}" type="presParOf" srcId="{1E5722B9-0DB1-4D3B-8BE4-9F318F1C543A}" destId="{3D088349-CAF3-466E-AA61-99B68228431E}" srcOrd="0" destOrd="0" presId="urn:microsoft.com/office/officeart/2005/8/layout/orgChart1"/>
    <dgm:cxn modelId="{6CE8DD1C-687A-471A-8710-0AB958C119DB}" type="presParOf" srcId="{3D088349-CAF3-466E-AA61-99B68228431E}" destId="{6980228E-22A4-450B-A35A-DA97BE4DCEFA}" srcOrd="0" destOrd="0" presId="urn:microsoft.com/office/officeart/2005/8/layout/orgChart1"/>
    <dgm:cxn modelId="{76D074B0-9CCA-4E9F-902E-1AC0F41A5195}" type="presParOf" srcId="{3D088349-CAF3-466E-AA61-99B68228431E}" destId="{73E4C0FF-08F9-4404-8F88-6BC7951430FB}" srcOrd="1" destOrd="0" presId="urn:microsoft.com/office/officeart/2005/8/layout/orgChart1"/>
    <dgm:cxn modelId="{39D46841-0898-4E2B-B083-501F30113F57}" type="presParOf" srcId="{1E5722B9-0DB1-4D3B-8BE4-9F318F1C543A}" destId="{89AD1DFF-E942-48D9-A6C0-B888EAADCB4B}" srcOrd="1" destOrd="0" presId="urn:microsoft.com/office/officeart/2005/8/layout/orgChart1"/>
    <dgm:cxn modelId="{A081624E-00B7-4D23-828A-7D69365519E7}" type="presParOf" srcId="{1E5722B9-0DB1-4D3B-8BE4-9F318F1C543A}" destId="{9E1889DD-57B5-4C38-A3E2-9E53A76A2D04}" srcOrd="2" destOrd="0" presId="urn:microsoft.com/office/officeart/2005/8/layout/orgChart1"/>
    <dgm:cxn modelId="{56CC9819-7FDA-42BB-A4A1-CAD4D7281AF3}" type="presParOf" srcId="{9190D317-C6D5-461F-A02D-502CBF341DA3}" destId="{BA42F89F-D7EB-40F2-8586-E781925D096F}" srcOrd="2" destOrd="0" presId="urn:microsoft.com/office/officeart/2005/8/layout/orgChart1"/>
    <dgm:cxn modelId="{A53A9E72-49C8-48A8-9299-1FDF84325759}" type="presParOf" srcId="{BA42F89F-D7EB-40F2-8586-E781925D096F}" destId="{D31D67F0-F36F-4E35-9F7E-53FB82662ED4}" srcOrd="0" destOrd="0" presId="urn:microsoft.com/office/officeart/2005/8/layout/orgChart1"/>
    <dgm:cxn modelId="{A8AAE651-F925-4A0F-845B-C110B64B94D5}" type="presParOf" srcId="{BA42F89F-D7EB-40F2-8586-E781925D096F}" destId="{002835B8-C617-46A5-ABB8-0C515B57EB03}" srcOrd="1" destOrd="0" presId="urn:microsoft.com/office/officeart/2005/8/layout/orgChart1"/>
    <dgm:cxn modelId="{90262A83-93D7-406F-A2C5-58BECD0A135E}" type="presParOf" srcId="{002835B8-C617-46A5-ABB8-0C515B57EB03}" destId="{CE6CF83D-30AC-4DF9-B43E-F4D2CEF6732D}" srcOrd="0" destOrd="0" presId="urn:microsoft.com/office/officeart/2005/8/layout/orgChart1"/>
    <dgm:cxn modelId="{57E321B0-4290-4A57-9CA5-F94B88777C56}" type="presParOf" srcId="{CE6CF83D-30AC-4DF9-B43E-F4D2CEF6732D}" destId="{7C252F15-0A48-4482-82FD-5148DA5CD30B}" srcOrd="0" destOrd="0" presId="urn:microsoft.com/office/officeart/2005/8/layout/orgChart1"/>
    <dgm:cxn modelId="{BC2282C0-9E32-479A-B648-97E7B5ADAD13}" type="presParOf" srcId="{CE6CF83D-30AC-4DF9-B43E-F4D2CEF6732D}" destId="{F3CCAFC1-72EC-40D8-ACA5-D6B4DBC8F325}" srcOrd="1" destOrd="0" presId="urn:microsoft.com/office/officeart/2005/8/layout/orgChart1"/>
    <dgm:cxn modelId="{2E1CD4D6-C4D4-4D50-8621-ADAFBE260447}" type="presParOf" srcId="{002835B8-C617-46A5-ABB8-0C515B57EB03}" destId="{D290FB82-720E-4DA1-BABB-03C92535457B}" srcOrd="1" destOrd="0" presId="urn:microsoft.com/office/officeart/2005/8/layout/orgChart1"/>
    <dgm:cxn modelId="{8065E0E0-C18B-4D5B-829B-9FFFFC36453C}" type="presParOf" srcId="{002835B8-C617-46A5-ABB8-0C515B57EB03}" destId="{0A1C2923-A7B1-47E9-A5F3-CFC8D6C12194}" srcOrd="2" destOrd="0" presId="urn:microsoft.com/office/officeart/2005/8/layout/orgChart1"/>
    <dgm:cxn modelId="{512F96F7-5DAF-47C5-BA5D-6FCADB220658}" type="presParOf" srcId="{28470725-342E-497D-8A44-932E84FDEE43}" destId="{ECCBBB78-2894-4ECA-BAAA-8664FB079075}" srcOrd="1" destOrd="0" presId="urn:microsoft.com/office/officeart/2005/8/layout/orgChart1"/>
    <dgm:cxn modelId="{0C52DD4E-234F-4DD5-A9FC-A7C3E5EFB7E7}" type="presParOf" srcId="{ECCBBB78-2894-4ECA-BAAA-8664FB079075}" destId="{8D791FAB-29D1-491B-8758-878F45A1263B}" srcOrd="0" destOrd="0" presId="urn:microsoft.com/office/officeart/2005/8/layout/orgChart1"/>
    <dgm:cxn modelId="{BA1067A0-DB95-4DF8-976F-FD5121B5E7A5}" type="presParOf" srcId="{8D791FAB-29D1-491B-8758-878F45A1263B}" destId="{E41A5C01-D2EE-457F-9362-D1EED35FE500}" srcOrd="0" destOrd="0" presId="urn:microsoft.com/office/officeart/2005/8/layout/orgChart1"/>
    <dgm:cxn modelId="{85AF20BA-1BD1-42EA-8DF7-63C895CDE781}" type="presParOf" srcId="{8D791FAB-29D1-491B-8758-878F45A1263B}" destId="{40643C34-5ADE-4C7A-B39F-FF558A677355}" srcOrd="1" destOrd="0" presId="urn:microsoft.com/office/officeart/2005/8/layout/orgChart1"/>
    <dgm:cxn modelId="{716FD40E-FD0E-423D-A9B4-32D82A2BAD54}" type="presParOf" srcId="{ECCBBB78-2894-4ECA-BAAA-8664FB079075}" destId="{E7FFF84E-AD0E-440A-B1CC-4F6E158D2AE9}" srcOrd="1" destOrd="0" presId="urn:microsoft.com/office/officeart/2005/8/layout/orgChart1"/>
    <dgm:cxn modelId="{FFADE34D-79F9-41AA-AF83-BDC4FEFE916F}" type="presParOf" srcId="{ECCBBB78-2894-4ECA-BAAA-8664FB079075}" destId="{EDB493F4-990A-4B66-B0BA-5C25B9A4FB44}" srcOrd="2" destOrd="0" presId="urn:microsoft.com/office/officeart/2005/8/layout/orgChart1"/>
    <dgm:cxn modelId="{06F3B734-8728-4B59-897F-5BDD58AEBF46}" type="presParOf" srcId="{28470725-342E-497D-8A44-932E84FDEE43}" destId="{9A9943A8-70EE-405D-9D58-E3AB3C288ED4}" srcOrd="2" destOrd="0" presId="urn:microsoft.com/office/officeart/2005/8/layout/orgChart1"/>
    <dgm:cxn modelId="{0E0784AA-D548-41EB-94A5-2780BBDB87C2}" type="presParOf" srcId="{9A9943A8-70EE-405D-9D58-E3AB3C288ED4}" destId="{4EFA3CAD-2D7B-498D-85E1-5448455102BB}" srcOrd="0" destOrd="0" presId="urn:microsoft.com/office/officeart/2005/8/layout/orgChart1"/>
    <dgm:cxn modelId="{309C1ED1-218B-4B40-91F1-1AC43E21C896}" type="presParOf" srcId="{4EFA3CAD-2D7B-498D-85E1-5448455102BB}" destId="{E0FCB8EA-B580-41D4-8509-4B6FA883D804}" srcOrd="0" destOrd="0" presId="urn:microsoft.com/office/officeart/2005/8/layout/orgChart1"/>
    <dgm:cxn modelId="{E7EF8AFB-5FB1-41E8-8B5B-99F1A2F4D4BA}" type="presParOf" srcId="{4EFA3CAD-2D7B-498D-85E1-5448455102BB}" destId="{22A463FF-2280-49AC-A00B-9C456C2FBA50}" srcOrd="1" destOrd="0" presId="urn:microsoft.com/office/officeart/2005/8/layout/orgChart1"/>
    <dgm:cxn modelId="{777F921C-E86D-4223-88C6-86F00290A052}" type="presParOf" srcId="{9A9943A8-70EE-405D-9D58-E3AB3C288ED4}" destId="{E23D862E-808C-40F3-94BD-526E34E9FA92}" srcOrd="1" destOrd="0" presId="urn:microsoft.com/office/officeart/2005/8/layout/orgChart1"/>
    <dgm:cxn modelId="{D60153F6-1024-4582-BC5C-DDA83055A69A}" type="presParOf" srcId="{9A9943A8-70EE-405D-9D58-E3AB3C288ED4}" destId="{4F80C558-B30C-4B59-97F7-11580F753A73}" srcOrd="2" destOrd="0" presId="urn:microsoft.com/office/officeart/2005/8/layout/orgChart1"/>
    <dgm:cxn modelId="{055A9155-1CE5-4819-8864-EF3C8A5FA0F6}" type="presParOf" srcId="{28470725-342E-497D-8A44-932E84FDEE43}" destId="{320825D3-1DD4-4BC8-8369-006C90B9BAC8}" srcOrd="3" destOrd="0" presId="urn:microsoft.com/office/officeart/2005/8/layout/orgChart1"/>
    <dgm:cxn modelId="{6956F75F-69F6-488F-BD95-FD5D4C4D33CF}" type="presParOf" srcId="{320825D3-1DD4-4BC8-8369-006C90B9BAC8}" destId="{5867304A-F9ED-486C-839B-B47F3A3B847D}" srcOrd="0" destOrd="0" presId="urn:microsoft.com/office/officeart/2005/8/layout/orgChart1"/>
    <dgm:cxn modelId="{387FDC77-42DE-4F0C-BFBD-F2D683676348}" type="presParOf" srcId="{5867304A-F9ED-486C-839B-B47F3A3B847D}" destId="{AA3BC045-14FF-4A35-A9AC-654AF919DEBD}" srcOrd="0" destOrd="0" presId="urn:microsoft.com/office/officeart/2005/8/layout/orgChart1"/>
    <dgm:cxn modelId="{0C1E5F05-C772-46DD-8237-4466F26621C4}" type="presParOf" srcId="{5867304A-F9ED-486C-839B-B47F3A3B847D}" destId="{B57CB5F6-3FF6-446A-A84E-2752FDC2A396}" srcOrd="1" destOrd="0" presId="urn:microsoft.com/office/officeart/2005/8/layout/orgChart1"/>
    <dgm:cxn modelId="{FC54B8F4-E828-42D9-9DE6-BBE93D01B944}" type="presParOf" srcId="{320825D3-1DD4-4BC8-8369-006C90B9BAC8}" destId="{6141165F-B422-4A55-81DA-B3BAB50CA8EF}" srcOrd="1" destOrd="0" presId="urn:microsoft.com/office/officeart/2005/8/layout/orgChart1"/>
    <dgm:cxn modelId="{23681ADF-7909-42C5-B9F3-763EC7369229}" type="presParOf" srcId="{320825D3-1DD4-4BC8-8369-006C90B9BAC8}" destId="{5EDFADB3-7407-4356-B46E-21C36D0D1176}" srcOrd="2" destOrd="0" presId="urn:microsoft.com/office/officeart/2005/8/layout/orgChart1"/>
    <dgm:cxn modelId="{CE7561D6-00B5-44F4-BF43-8FA8CAFCB5ED}" type="presParOf" srcId="{28470725-342E-497D-8A44-932E84FDEE43}" destId="{D3AA3A8C-D062-49B3-A6C3-E08D474A243E}" srcOrd="4" destOrd="0" presId="urn:microsoft.com/office/officeart/2005/8/layout/orgChart1"/>
    <dgm:cxn modelId="{0B797FDE-CBF0-4187-9AA2-76623666D54A}" type="presParOf" srcId="{D3AA3A8C-D062-49B3-A6C3-E08D474A243E}" destId="{E7C63D8A-23F9-46BA-95DC-B97D5AED527C}" srcOrd="0" destOrd="0" presId="urn:microsoft.com/office/officeart/2005/8/layout/orgChart1"/>
    <dgm:cxn modelId="{B841BDD8-BF00-44D8-99BE-03C6E99C774B}" type="presParOf" srcId="{E7C63D8A-23F9-46BA-95DC-B97D5AED527C}" destId="{7735A5A6-D340-4CB6-8296-76850E78FD56}" srcOrd="0" destOrd="0" presId="urn:microsoft.com/office/officeart/2005/8/layout/orgChart1"/>
    <dgm:cxn modelId="{410F52D3-9A1B-47B6-B567-2379C1096586}" type="presParOf" srcId="{E7C63D8A-23F9-46BA-95DC-B97D5AED527C}" destId="{F8F7A658-92D7-44BB-97B6-F571D159BC54}" srcOrd="1" destOrd="0" presId="urn:microsoft.com/office/officeart/2005/8/layout/orgChart1"/>
    <dgm:cxn modelId="{441A7A8E-AA15-4C9C-AE15-09A41504A4D3}" type="presParOf" srcId="{D3AA3A8C-D062-49B3-A6C3-E08D474A243E}" destId="{2BD5B3F7-0EF0-4F04-85E2-17C449F80D10}" srcOrd="1" destOrd="0" presId="urn:microsoft.com/office/officeart/2005/8/layout/orgChart1"/>
    <dgm:cxn modelId="{620B80B8-AAD7-4C24-82F1-D9DB845E60A7}" type="presParOf" srcId="{D3AA3A8C-D062-49B3-A6C3-E08D474A243E}" destId="{2ECAF9C3-1496-40EE-A6C5-DF5B5467E667}"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779732E-35AA-44C1-9FE9-293A368982F5}" type="doc">
      <dgm:prSet loTypeId="urn:microsoft.com/office/officeart/2005/8/layout/orgChart1" loCatId="hierarchy" qsTypeId="urn:microsoft.com/office/officeart/2005/8/quickstyle/simple1#2" qsCatId="simple" csTypeId="urn:microsoft.com/office/officeart/2005/8/colors/accent0_1" csCatId="mainScheme" phldr="1"/>
      <dgm:spPr/>
      <dgm:t>
        <a:bodyPr/>
        <a:lstStyle/>
        <a:p>
          <a:endParaRPr lang="hr-HR"/>
        </a:p>
      </dgm:t>
    </dgm:pt>
    <dgm:pt modelId="{44FC8656-F139-4927-BBDA-AAA03855C81D}">
      <dgm:prSet phldrT="[Text]" custT="1"/>
      <dgm:spPr/>
      <dgm:t>
        <a:bodyPr/>
        <a:lstStyle/>
        <a:p>
          <a:r>
            <a:rPr lang="hr-HR" sz="2400" baseline="0" dirty="0" smtClean="0"/>
            <a:t>DIRECTOR </a:t>
          </a:r>
          <a:endParaRPr lang="hr-HR" sz="2400" baseline="0" dirty="0"/>
        </a:p>
      </dgm:t>
    </dgm:pt>
    <dgm:pt modelId="{FED378E8-2AA0-4212-A53F-5B97B92268E0}" type="parTrans" cxnId="{923B68E6-46A6-4CE7-9CD2-59F514FC27A2}">
      <dgm:prSet/>
      <dgm:spPr/>
      <dgm:t>
        <a:bodyPr/>
        <a:lstStyle/>
        <a:p>
          <a:endParaRPr lang="hr-HR"/>
        </a:p>
      </dgm:t>
    </dgm:pt>
    <dgm:pt modelId="{80DF6B36-EDC7-4EBA-B919-49CA09BAE991}" type="sibTrans" cxnId="{923B68E6-46A6-4CE7-9CD2-59F514FC27A2}">
      <dgm:prSet/>
      <dgm:spPr/>
      <dgm:t>
        <a:bodyPr/>
        <a:lstStyle/>
        <a:p>
          <a:endParaRPr lang="hr-HR"/>
        </a:p>
      </dgm:t>
    </dgm:pt>
    <dgm:pt modelId="{61AF032C-A93F-4156-95F9-6EB9080E5549}" type="asst">
      <dgm:prSet phldrT="[Text]" custT="1"/>
      <dgm:spPr/>
      <dgm:t>
        <a:bodyPr/>
        <a:lstStyle/>
        <a:p>
          <a:r>
            <a:rPr lang="hr-HR" sz="2000" baseline="0" dirty="0" smtClean="0"/>
            <a:t>DIRECTOR’S OFFICE</a:t>
          </a:r>
          <a:endParaRPr lang="hr-HR" sz="2000" baseline="0" dirty="0"/>
        </a:p>
      </dgm:t>
    </dgm:pt>
    <dgm:pt modelId="{AC5FA362-ECF9-459D-A6A8-DB5942973875}" type="parTrans" cxnId="{7945FE00-9FD5-4817-9DEC-B05FF0B34C6C}">
      <dgm:prSet/>
      <dgm:spPr/>
      <dgm:t>
        <a:bodyPr/>
        <a:lstStyle/>
        <a:p>
          <a:endParaRPr lang="hr-HR"/>
        </a:p>
      </dgm:t>
    </dgm:pt>
    <dgm:pt modelId="{BFA9177F-14A3-4C7E-B4C7-810967276ADA}" type="sibTrans" cxnId="{7945FE00-9FD5-4817-9DEC-B05FF0B34C6C}">
      <dgm:prSet/>
      <dgm:spPr/>
      <dgm:t>
        <a:bodyPr/>
        <a:lstStyle/>
        <a:p>
          <a:endParaRPr lang="hr-HR"/>
        </a:p>
      </dgm:t>
    </dgm:pt>
    <dgm:pt modelId="{2F08A8AE-B631-49CB-B8C4-B502DBB850B5}">
      <dgm:prSet phldrT="[Text]" custT="1"/>
      <dgm:spPr/>
      <dgm:t>
        <a:bodyPr/>
        <a:lstStyle/>
        <a:p>
          <a:r>
            <a:rPr lang="hr-HR" sz="2000" baseline="0" dirty="0" smtClean="0"/>
            <a:t>ZAGREB DEPARTMENT</a:t>
          </a:r>
          <a:endParaRPr lang="hr-HR" sz="2000" baseline="0" dirty="0"/>
        </a:p>
      </dgm:t>
    </dgm:pt>
    <dgm:pt modelId="{AA06D44A-2C3D-4291-86F4-8AECB6C47B2F}" type="parTrans" cxnId="{2EE4A805-A93E-44C6-9FC6-18614BF2789F}">
      <dgm:prSet/>
      <dgm:spPr/>
      <dgm:t>
        <a:bodyPr/>
        <a:lstStyle/>
        <a:p>
          <a:endParaRPr lang="hr-HR"/>
        </a:p>
      </dgm:t>
    </dgm:pt>
    <dgm:pt modelId="{8F81EFD2-9F1A-4951-B2EA-E8C4222C6805}" type="sibTrans" cxnId="{2EE4A805-A93E-44C6-9FC6-18614BF2789F}">
      <dgm:prSet/>
      <dgm:spPr/>
      <dgm:t>
        <a:bodyPr/>
        <a:lstStyle/>
        <a:p>
          <a:endParaRPr lang="hr-HR"/>
        </a:p>
      </dgm:t>
    </dgm:pt>
    <dgm:pt modelId="{05A87F54-35C4-4C1C-9D01-8880286F7F71}">
      <dgm:prSet phldrT="[Text]" custT="1"/>
      <dgm:spPr/>
      <dgm:t>
        <a:bodyPr/>
        <a:lstStyle/>
        <a:p>
          <a:r>
            <a:rPr lang="hr-HR" sz="2000" dirty="0" smtClean="0"/>
            <a:t>SPLIT DEPARTMENT</a:t>
          </a:r>
          <a:endParaRPr lang="hr-HR" sz="2000" dirty="0"/>
        </a:p>
      </dgm:t>
    </dgm:pt>
    <dgm:pt modelId="{CFD63720-297A-4767-8642-62F990A06792}" type="parTrans" cxnId="{40D16842-5889-46F6-A35D-6AC245E7D96F}">
      <dgm:prSet/>
      <dgm:spPr/>
      <dgm:t>
        <a:bodyPr/>
        <a:lstStyle/>
        <a:p>
          <a:endParaRPr lang="hr-HR"/>
        </a:p>
      </dgm:t>
    </dgm:pt>
    <dgm:pt modelId="{47B04941-FD2B-458F-B470-FD24B6A9D925}" type="sibTrans" cxnId="{40D16842-5889-46F6-A35D-6AC245E7D96F}">
      <dgm:prSet/>
      <dgm:spPr/>
      <dgm:t>
        <a:bodyPr/>
        <a:lstStyle/>
        <a:p>
          <a:endParaRPr lang="hr-HR"/>
        </a:p>
      </dgm:t>
    </dgm:pt>
    <dgm:pt modelId="{30C9F2CE-6309-460F-AA90-F9A8FF8AAA58}">
      <dgm:prSet phldrT="[Text]" custT="1"/>
      <dgm:spPr/>
      <dgm:t>
        <a:bodyPr/>
        <a:lstStyle/>
        <a:p>
          <a:r>
            <a:rPr lang="hr-HR" sz="2000" baseline="0" dirty="0" smtClean="0"/>
            <a:t>OSIJEK DEPARTMENT</a:t>
          </a:r>
          <a:endParaRPr lang="hr-HR" sz="2000" baseline="0" dirty="0"/>
        </a:p>
      </dgm:t>
    </dgm:pt>
    <dgm:pt modelId="{94EC9CDF-BAA8-45F9-8239-D56C315031AE}" type="parTrans" cxnId="{7F64FF1E-AF2D-4662-BF16-FC4FAA5DB5E6}">
      <dgm:prSet/>
      <dgm:spPr/>
      <dgm:t>
        <a:bodyPr/>
        <a:lstStyle/>
        <a:p>
          <a:endParaRPr lang="hr-HR"/>
        </a:p>
      </dgm:t>
    </dgm:pt>
    <dgm:pt modelId="{8B4DB83C-80B7-427F-877E-B7EAD96D64BA}" type="sibTrans" cxnId="{7F64FF1E-AF2D-4662-BF16-FC4FAA5DB5E6}">
      <dgm:prSet/>
      <dgm:spPr/>
      <dgm:t>
        <a:bodyPr/>
        <a:lstStyle/>
        <a:p>
          <a:endParaRPr lang="hr-HR"/>
        </a:p>
      </dgm:t>
    </dgm:pt>
    <dgm:pt modelId="{9AE2930A-6229-44B6-9D39-71BDF94CB942}">
      <dgm:prSet custT="1"/>
      <dgm:spPr/>
      <dgm:t>
        <a:bodyPr/>
        <a:lstStyle/>
        <a:p>
          <a:r>
            <a:rPr lang="hr-HR" sz="1600" dirty="0" smtClean="0"/>
            <a:t>TESTING AND TRANSLATION DEPARTMENT</a:t>
          </a:r>
          <a:endParaRPr lang="hr-HR" sz="1600" dirty="0"/>
        </a:p>
      </dgm:t>
    </dgm:pt>
    <dgm:pt modelId="{F642D158-5868-4DDB-9F42-C85AD71BED7E}" type="parTrans" cxnId="{06D57153-4016-4DEF-AE6D-185B2906EA5E}">
      <dgm:prSet/>
      <dgm:spPr/>
      <dgm:t>
        <a:bodyPr/>
        <a:lstStyle/>
        <a:p>
          <a:endParaRPr lang="hr-HR"/>
        </a:p>
      </dgm:t>
    </dgm:pt>
    <dgm:pt modelId="{7C882D9B-46CE-4291-B3D2-DADF1063BD73}" type="sibTrans" cxnId="{06D57153-4016-4DEF-AE6D-185B2906EA5E}">
      <dgm:prSet/>
      <dgm:spPr/>
      <dgm:t>
        <a:bodyPr/>
        <a:lstStyle/>
        <a:p>
          <a:endParaRPr lang="hr-HR"/>
        </a:p>
      </dgm:t>
    </dgm:pt>
    <dgm:pt modelId="{28470725-342E-497D-8A44-932E84FDEE43}" type="pres">
      <dgm:prSet presAssocID="{2779732E-35AA-44C1-9FE9-293A368982F5}" presName="hierChild1" presStyleCnt="0">
        <dgm:presLayoutVars>
          <dgm:orgChart val="1"/>
          <dgm:chPref val="1"/>
          <dgm:dir/>
          <dgm:animOne val="branch"/>
          <dgm:animLvl val="lvl"/>
          <dgm:resizeHandles/>
        </dgm:presLayoutVars>
      </dgm:prSet>
      <dgm:spPr/>
      <dgm:t>
        <a:bodyPr/>
        <a:lstStyle/>
        <a:p>
          <a:endParaRPr lang="hr-HR"/>
        </a:p>
      </dgm:t>
    </dgm:pt>
    <dgm:pt modelId="{9190D317-C6D5-461F-A02D-502CBF341DA3}" type="pres">
      <dgm:prSet presAssocID="{44FC8656-F139-4927-BBDA-AAA03855C81D}" presName="hierRoot1" presStyleCnt="0">
        <dgm:presLayoutVars>
          <dgm:hierBranch val="init"/>
        </dgm:presLayoutVars>
      </dgm:prSet>
      <dgm:spPr/>
    </dgm:pt>
    <dgm:pt modelId="{B0007885-A783-468B-A2CB-B25AD1F54057}" type="pres">
      <dgm:prSet presAssocID="{44FC8656-F139-4927-BBDA-AAA03855C81D}" presName="rootComposite1" presStyleCnt="0"/>
      <dgm:spPr/>
    </dgm:pt>
    <dgm:pt modelId="{9D2B9CAF-5028-4C92-BE1B-811E344CC4F6}" type="pres">
      <dgm:prSet presAssocID="{44FC8656-F139-4927-BBDA-AAA03855C81D}" presName="rootText1" presStyleLbl="node0" presStyleIdx="0" presStyleCnt="1">
        <dgm:presLayoutVars>
          <dgm:chPref val="3"/>
        </dgm:presLayoutVars>
      </dgm:prSet>
      <dgm:spPr/>
      <dgm:t>
        <a:bodyPr/>
        <a:lstStyle/>
        <a:p>
          <a:endParaRPr lang="hr-HR"/>
        </a:p>
      </dgm:t>
    </dgm:pt>
    <dgm:pt modelId="{30DEC2D6-CA68-4263-A70F-0245F4615298}" type="pres">
      <dgm:prSet presAssocID="{44FC8656-F139-4927-BBDA-AAA03855C81D}" presName="rootConnector1" presStyleLbl="node1" presStyleIdx="0" presStyleCnt="0"/>
      <dgm:spPr/>
      <dgm:t>
        <a:bodyPr/>
        <a:lstStyle/>
        <a:p>
          <a:endParaRPr lang="hr-HR"/>
        </a:p>
      </dgm:t>
    </dgm:pt>
    <dgm:pt modelId="{44AF706B-2948-4156-A2F3-08488143E911}" type="pres">
      <dgm:prSet presAssocID="{44FC8656-F139-4927-BBDA-AAA03855C81D}" presName="hierChild2" presStyleCnt="0"/>
      <dgm:spPr/>
    </dgm:pt>
    <dgm:pt modelId="{27A50CBB-9F47-4711-A728-3DE4AF920100}" type="pres">
      <dgm:prSet presAssocID="{AA06D44A-2C3D-4291-86F4-8AECB6C47B2F}" presName="Name37" presStyleLbl="parChTrans1D2" presStyleIdx="0" presStyleCnt="5"/>
      <dgm:spPr/>
      <dgm:t>
        <a:bodyPr/>
        <a:lstStyle/>
        <a:p>
          <a:endParaRPr lang="hr-HR"/>
        </a:p>
      </dgm:t>
    </dgm:pt>
    <dgm:pt modelId="{73326E71-9BAC-4416-8612-88082F38244B}" type="pres">
      <dgm:prSet presAssocID="{2F08A8AE-B631-49CB-B8C4-B502DBB850B5}" presName="hierRoot2" presStyleCnt="0">
        <dgm:presLayoutVars>
          <dgm:hierBranch val="init"/>
        </dgm:presLayoutVars>
      </dgm:prSet>
      <dgm:spPr/>
    </dgm:pt>
    <dgm:pt modelId="{CC7C6A6A-893D-45F0-A7A4-FC58EF85E927}" type="pres">
      <dgm:prSet presAssocID="{2F08A8AE-B631-49CB-B8C4-B502DBB850B5}" presName="rootComposite" presStyleCnt="0"/>
      <dgm:spPr/>
    </dgm:pt>
    <dgm:pt modelId="{E9FC2ED6-BFFB-4BB8-BC85-E0456CD10D80}" type="pres">
      <dgm:prSet presAssocID="{2F08A8AE-B631-49CB-B8C4-B502DBB850B5}" presName="rootText" presStyleLbl="node2" presStyleIdx="0" presStyleCnt="4" custScaleY="101767">
        <dgm:presLayoutVars>
          <dgm:chPref val="3"/>
        </dgm:presLayoutVars>
      </dgm:prSet>
      <dgm:spPr/>
      <dgm:t>
        <a:bodyPr/>
        <a:lstStyle/>
        <a:p>
          <a:endParaRPr lang="hr-HR"/>
        </a:p>
      </dgm:t>
    </dgm:pt>
    <dgm:pt modelId="{01291DEC-E2BC-4610-8538-F8D4B08DCAA5}" type="pres">
      <dgm:prSet presAssocID="{2F08A8AE-B631-49CB-B8C4-B502DBB850B5}" presName="rootConnector" presStyleLbl="node2" presStyleIdx="0" presStyleCnt="4"/>
      <dgm:spPr/>
      <dgm:t>
        <a:bodyPr/>
        <a:lstStyle/>
        <a:p>
          <a:endParaRPr lang="hr-HR"/>
        </a:p>
      </dgm:t>
    </dgm:pt>
    <dgm:pt modelId="{2A78211B-FC94-4668-8777-D698A8CEDA27}" type="pres">
      <dgm:prSet presAssocID="{2F08A8AE-B631-49CB-B8C4-B502DBB850B5}" presName="hierChild4" presStyleCnt="0"/>
      <dgm:spPr/>
    </dgm:pt>
    <dgm:pt modelId="{AA10CDC7-AFA6-4CBE-9D33-4A8705931D3D}" type="pres">
      <dgm:prSet presAssocID="{2F08A8AE-B631-49CB-B8C4-B502DBB850B5}" presName="hierChild5" presStyleCnt="0"/>
      <dgm:spPr/>
    </dgm:pt>
    <dgm:pt modelId="{E073E477-8228-4EAF-B5C1-E604BF37E23A}" type="pres">
      <dgm:prSet presAssocID="{CFD63720-297A-4767-8642-62F990A06792}" presName="Name37" presStyleLbl="parChTrans1D2" presStyleIdx="1" presStyleCnt="5"/>
      <dgm:spPr/>
      <dgm:t>
        <a:bodyPr/>
        <a:lstStyle/>
        <a:p>
          <a:endParaRPr lang="hr-HR"/>
        </a:p>
      </dgm:t>
    </dgm:pt>
    <dgm:pt modelId="{8878A034-0B22-4E5E-831F-442CF859302B}" type="pres">
      <dgm:prSet presAssocID="{05A87F54-35C4-4C1C-9D01-8880286F7F71}" presName="hierRoot2" presStyleCnt="0">
        <dgm:presLayoutVars>
          <dgm:hierBranch val="init"/>
        </dgm:presLayoutVars>
      </dgm:prSet>
      <dgm:spPr/>
    </dgm:pt>
    <dgm:pt modelId="{A77A7F55-472A-42E1-9BBD-E613C1CE1232}" type="pres">
      <dgm:prSet presAssocID="{05A87F54-35C4-4C1C-9D01-8880286F7F71}" presName="rootComposite" presStyleCnt="0"/>
      <dgm:spPr/>
    </dgm:pt>
    <dgm:pt modelId="{EFF72781-FAE9-48B8-AF05-CA0D70B657AB}" type="pres">
      <dgm:prSet presAssocID="{05A87F54-35C4-4C1C-9D01-8880286F7F71}" presName="rootText" presStyleLbl="node2" presStyleIdx="1" presStyleCnt="4">
        <dgm:presLayoutVars>
          <dgm:chPref val="3"/>
        </dgm:presLayoutVars>
      </dgm:prSet>
      <dgm:spPr/>
      <dgm:t>
        <a:bodyPr/>
        <a:lstStyle/>
        <a:p>
          <a:endParaRPr lang="hr-HR"/>
        </a:p>
      </dgm:t>
    </dgm:pt>
    <dgm:pt modelId="{327A6F5D-B5CF-4BDC-9B0E-3233A6F48F08}" type="pres">
      <dgm:prSet presAssocID="{05A87F54-35C4-4C1C-9D01-8880286F7F71}" presName="rootConnector" presStyleLbl="node2" presStyleIdx="1" presStyleCnt="4"/>
      <dgm:spPr/>
      <dgm:t>
        <a:bodyPr/>
        <a:lstStyle/>
        <a:p>
          <a:endParaRPr lang="hr-HR"/>
        </a:p>
      </dgm:t>
    </dgm:pt>
    <dgm:pt modelId="{74FBD1C8-6200-49A0-8723-ABCEC0B5B4DD}" type="pres">
      <dgm:prSet presAssocID="{05A87F54-35C4-4C1C-9D01-8880286F7F71}" presName="hierChild4" presStyleCnt="0"/>
      <dgm:spPr/>
    </dgm:pt>
    <dgm:pt modelId="{ACF174F3-B519-4BF3-AE0A-3D6F14F45F20}" type="pres">
      <dgm:prSet presAssocID="{05A87F54-35C4-4C1C-9D01-8880286F7F71}" presName="hierChild5" presStyleCnt="0"/>
      <dgm:spPr/>
    </dgm:pt>
    <dgm:pt modelId="{376337EC-B531-4F66-BBD1-D74A1AD4A202}" type="pres">
      <dgm:prSet presAssocID="{94EC9CDF-BAA8-45F9-8239-D56C315031AE}" presName="Name37" presStyleLbl="parChTrans1D2" presStyleIdx="2" presStyleCnt="5"/>
      <dgm:spPr/>
      <dgm:t>
        <a:bodyPr/>
        <a:lstStyle/>
        <a:p>
          <a:endParaRPr lang="hr-HR"/>
        </a:p>
      </dgm:t>
    </dgm:pt>
    <dgm:pt modelId="{56B2A8A8-6D0F-4BE7-BAED-E6E452A36E50}" type="pres">
      <dgm:prSet presAssocID="{30C9F2CE-6309-460F-AA90-F9A8FF8AAA58}" presName="hierRoot2" presStyleCnt="0">
        <dgm:presLayoutVars>
          <dgm:hierBranch val="init"/>
        </dgm:presLayoutVars>
      </dgm:prSet>
      <dgm:spPr/>
    </dgm:pt>
    <dgm:pt modelId="{21728799-2629-4853-9108-E5981121812A}" type="pres">
      <dgm:prSet presAssocID="{30C9F2CE-6309-460F-AA90-F9A8FF8AAA58}" presName="rootComposite" presStyleCnt="0"/>
      <dgm:spPr/>
    </dgm:pt>
    <dgm:pt modelId="{15713F08-6FAE-4AB8-9565-A34F63E0B185}" type="pres">
      <dgm:prSet presAssocID="{30C9F2CE-6309-460F-AA90-F9A8FF8AAA58}" presName="rootText" presStyleLbl="node2" presStyleIdx="2" presStyleCnt="4">
        <dgm:presLayoutVars>
          <dgm:chPref val="3"/>
        </dgm:presLayoutVars>
      </dgm:prSet>
      <dgm:spPr/>
      <dgm:t>
        <a:bodyPr/>
        <a:lstStyle/>
        <a:p>
          <a:endParaRPr lang="hr-HR"/>
        </a:p>
      </dgm:t>
    </dgm:pt>
    <dgm:pt modelId="{1B5DE2A3-EAC5-43E6-8F42-95E69EDB66E9}" type="pres">
      <dgm:prSet presAssocID="{30C9F2CE-6309-460F-AA90-F9A8FF8AAA58}" presName="rootConnector" presStyleLbl="node2" presStyleIdx="2" presStyleCnt="4"/>
      <dgm:spPr/>
      <dgm:t>
        <a:bodyPr/>
        <a:lstStyle/>
        <a:p>
          <a:endParaRPr lang="hr-HR"/>
        </a:p>
      </dgm:t>
    </dgm:pt>
    <dgm:pt modelId="{A45E39DE-6115-48DD-8006-67CE1D57A6A0}" type="pres">
      <dgm:prSet presAssocID="{30C9F2CE-6309-460F-AA90-F9A8FF8AAA58}" presName="hierChild4" presStyleCnt="0"/>
      <dgm:spPr/>
    </dgm:pt>
    <dgm:pt modelId="{DC221873-26C3-4DA8-B28E-2B37ABF9F2DB}" type="pres">
      <dgm:prSet presAssocID="{30C9F2CE-6309-460F-AA90-F9A8FF8AAA58}" presName="hierChild5" presStyleCnt="0"/>
      <dgm:spPr/>
    </dgm:pt>
    <dgm:pt modelId="{BCD38FD6-EC0B-49EC-913E-34F7F005ECC7}" type="pres">
      <dgm:prSet presAssocID="{F642D158-5868-4DDB-9F42-C85AD71BED7E}" presName="Name37" presStyleLbl="parChTrans1D2" presStyleIdx="3" presStyleCnt="5"/>
      <dgm:spPr/>
      <dgm:t>
        <a:bodyPr/>
        <a:lstStyle/>
        <a:p>
          <a:endParaRPr lang="hr-HR"/>
        </a:p>
      </dgm:t>
    </dgm:pt>
    <dgm:pt modelId="{800377C4-0F57-400D-9034-A3A630068B99}" type="pres">
      <dgm:prSet presAssocID="{9AE2930A-6229-44B6-9D39-71BDF94CB942}" presName="hierRoot2" presStyleCnt="0">
        <dgm:presLayoutVars>
          <dgm:hierBranch val="init"/>
        </dgm:presLayoutVars>
      </dgm:prSet>
      <dgm:spPr/>
    </dgm:pt>
    <dgm:pt modelId="{B8E76D08-7BEE-4541-B0F7-946AF6522936}" type="pres">
      <dgm:prSet presAssocID="{9AE2930A-6229-44B6-9D39-71BDF94CB942}" presName="rootComposite" presStyleCnt="0"/>
      <dgm:spPr/>
    </dgm:pt>
    <dgm:pt modelId="{DF108B22-2E23-4700-BB45-C328CEDF599F}" type="pres">
      <dgm:prSet presAssocID="{9AE2930A-6229-44B6-9D39-71BDF94CB942}" presName="rootText" presStyleLbl="node2" presStyleIdx="3" presStyleCnt="4">
        <dgm:presLayoutVars>
          <dgm:chPref val="3"/>
        </dgm:presLayoutVars>
      </dgm:prSet>
      <dgm:spPr/>
      <dgm:t>
        <a:bodyPr/>
        <a:lstStyle/>
        <a:p>
          <a:endParaRPr lang="hr-HR"/>
        </a:p>
      </dgm:t>
    </dgm:pt>
    <dgm:pt modelId="{4061C49E-DD30-4708-B4FF-5E89AE86B344}" type="pres">
      <dgm:prSet presAssocID="{9AE2930A-6229-44B6-9D39-71BDF94CB942}" presName="rootConnector" presStyleLbl="node2" presStyleIdx="3" presStyleCnt="4"/>
      <dgm:spPr/>
      <dgm:t>
        <a:bodyPr/>
        <a:lstStyle/>
        <a:p>
          <a:endParaRPr lang="hr-HR"/>
        </a:p>
      </dgm:t>
    </dgm:pt>
    <dgm:pt modelId="{666DB488-6936-4ABD-829C-DAB3AA9183DD}" type="pres">
      <dgm:prSet presAssocID="{9AE2930A-6229-44B6-9D39-71BDF94CB942}" presName="hierChild4" presStyleCnt="0"/>
      <dgm:spPr/>
    </dgm:pt>
    <dgm:pt modelId="{982A0681-1B21-4E07-A3FE-1C924AD739FB}" type="pres">
      <dgm:prSet presAssocID="{9AE2930A-6229-44B6-9D39-71BDF94CB942}" presName="hierChild5" presStyleCnt="0"/>
      <dgm:spPr/>
    </dgm:pt>
    <dgm:pt modelId="{BA42F89F-D7EB-40F2-8586-E781925D096F}" type="pres">
      <dgm:prSet presAssocID="{44FC8656-F139-4927-BBDA-AAA03855C81D}" presName="hierChild3" presStyleCnt="0"/>
      <dgm:spPr/>
    </dgm:pt>
    <dgm:pt modelId="{D31D67F0-F36F-4E35-9F7E-53FB82662ED4}" type="pres">
      <dgm:prSet presAssocID="{AC5FA362-ECF9-459D-A6A8-DB5942973875}" presName="Name111" presStyleLbl="parChTrans1D2" presStyleIdx="4" presStyleCnt="5"/>
      <dgm:spPr/>
      <dgm:t>
        <a:bodyPr/>
        <a:lstStyle/>
        <a:p>
          <a:endParaRPr lang="hr-HR"/>
        </a:p>
      </dgm:t>
    </dgm:pt>
    <dgm:pt modelId="{002835B8-C617-46A5-ABB8-0C515B57EB03}" type="pres">
      <dgm:prSet presAssocID="{61AF032C-A93F-4156-95F9-6EB9080E5549}" presName="hierRoot3" presStyleCnt="0">
        <dgm:presLayoutVars>
          <dgm:hierBranch val="init"/>
        </dgm:presLayoutVars>
      </dgm:prSet>
      <dgm:spPr/>
    </dgm:pt>
    <dgm:pt modelId="{CE6CF83D-30AC-4DF9-B43E-F4D2CEF6732D}" type="pres">
      <dgm:prSet presAssocID="{61AF032C-A93F-4156-95F9-6EB9080E5549}" presName="rootComposite3" presStyleCnt="0"/>
      <dgm:spPr/>
    </dgm:pt>
    <dgm:pt modelId="{7C252F15-0A48-4482-82FD-5148DA5CD30B}" type="pres">
      <dgm:prSet presAssocID="{61AF032C-A93F-4156-95F9-6EB9080E5549}" presName="rootText3" presStyleLbl="asst1" presStyleIdx="0" presStyleCnt="1" custScaleX="138545">
        <dgm:presLayoutVars>
          <dgm:chPref val="3"/>
        </dgm:presLayoutVars>
      </dgm:prSet>
      <dgm:spPr/>
      <dgm:t>
        <a:bodyPr/>
        <a:lstStyle/>
        <a:p>
          <a:endParaRPr lang="hr-HR"/>
        </a:p>
      </dgm:t>
    </dgm:pt>
    <dgm:pt modelId="{F3CCAFC1-72EC-40D8-ACA5-D6B4DBC8F325}" type="pres">
      <dgm:prSet presAssocID="{61AF032C-A93F-4156-95F9-6EB9080E5549}" presName="rootConnector3" presStyleLbl="asst1" presStyleIdx="0" presStyleCnt="1"/>
      <dgm:spPr/>
      <dgm:t>
        <a:bodyPr/>
        <a:lstStyle/>
        <a:p>
          <a:endParaRPr lang="hr-HR"/>
        </a:p>
      </dgm:t>
    </dgm:pt>
    <dgm:pt modelId="{D290FB82-720E-4DA1-BABB-03C92535457B}" type="pres">
      <dgm:prSet presAssocID="{61AF032C-A93F-4156-95F9-6EB9080E5549}" presName="hierChild6" presStyleCnt="0"/>
      <dgm:spPr/>
    </dgm:pt>
    <dgm:pt modelId="{0A1C2923-A7B1-47E9-A5F3-CFC8D6C12194}" type="pres">
      <dgm:prSet presAssocID="{61AF032C-A93F-4156-95F9-6EB9080E5549}" presName="hierChild7" presStyleCnt="0"/>
      <dgm:spPr/>
    </dgm:pt>
  </dgm:ptLst>
  <dgm:cxnLst>
    <dgm:cxn modelId="{06D57153-4016-4DEF-AE6D-185B2906EA5E}" srcId="{44FC8656-F139-4927-BBDA-AAA03855C81D}" destId="{9AE2930A-6229-44B6-9D39-71BDF94CB942}" srcOrd="4" destOrd="0" parTransId="{F642D158-5868-4DDB-9F42-C85AD71BED7E}" sibTransId="{7C882D9B-46CE-4291-B3D2-DADF1063BD73}"/>
    <dgm:cxn modelId="{7F64FF1E-AF2D-4662-BF16-FC4FAA5DB5E6}" srcId="{44FC8656-F139-4927-BBDA-AAA03855C81D}" destId="{30C9F2CE-6309-460F-AA90-F9A8FF8AAA58}" srcOrd="3" destOrd="0" parTransId="{94EC9CDF-BAA8-45F9-8239-D56C315031AE}" sibTransId="{8B4DB83C-80B7-427F-877E-B7EAD96D64BA}"/>
    <dgm:cxn modelId="{B5826B4C-3BFD-4FF8-9449-92792BB9AE5D}" type="presOf" srcId="{F642D158-5868-4DDB-9F42-C85AD71BED7E}" destId="{BCD38FD6-EC0B-49EC-913E-34F7F005ECC7}" srcOrd="0" destOrd="0" presId="urn:microsoft.com/office/officeart/2005/8/layout/orgChart1"/>
    <dgm:cxn modelId="{40D16842-5889-46F6-A35D-6AC245E7D96F}" srcId="{44FC8656-F139-4927-BBDA-AAA03855C81D}" destId="{05A87F54-35C4-4C1C-9D01-8880286F7F71}" srcOrd="2" destOrd="0" parTransId="{CFD63720-297A-4767-8642-62F990A06792}" sibTransId="{47B04941-FD2B-458F-B470-FD24B6A9D925}"/>
    <dgm:cxn modelId="{13E5087A-A300-4768-9B20-A1CF55C38695}" type="presOf" srcId="{05A87F54-35C4-4C1C-9D01-8880286F7F71}" destId="{327A6F5D-B5CF-4BDC-9B0E-3233A6F48F08}" srcOrd="1" destOrd="0" presId="urn:microsoft.com/office/officeart/2005/8/layout/orgChart1"/>
    <dgm:cxn modelId="{99AC5C53-3F3A-4722-82A0-C68F45C96820}" type="presOf" srcId="{2F08A8AE-B631-49CB-B8C4-B502DBB850B5}" destId="{01291DEC-E2BC-4610-8538-F8D4B08DCAA5}" srcOrd="1" destOrd="0" presId="urn:microsoft.com/office/officeart/2005/8/layout/orgChart1"/>
    <dgm:cxn modelId="{DEE3392D-12FA-419A-87F4-0DFF25F517B5}" type="presOf" srcId="{CFD63720-297A-4767-8642-62F990A06792}" destId="{E073E477-8228-4EAF-B5C1-E604BF37E23A}" srcOrd="0" destOrd="0" presId="urn:microsoft.com/office/officeart/2005/8/layout/orgChart1"/>
    <dgm:cxn modelId="{C98084BC-1415-496E-A805-C215AF4684EB}" type="presOf" srcId="{44FC8656-F139-4927-BBDA-AAA03855C81D}" destId="{9D2B9CAF-5028-4C92-BE1B-811E344CC4F6}" srcOrd="0" destOrd="0" presId="urn:microsoft.com/office/officeart/2005/8/layout/orgChart1"/>
    <dgm:cxn modelId="{F3AEC9E0-AE06-4998-926F-03821B7C5C7A}" type="presOf" srcId="{2779732E-35AA-44C1-9FE9-293A368982F5}" destId="{28470725-342E-497D-8A44-932E84FDEE43}" srcOrd="0" destOrd="0" presId="urn:microsoft.com/office/officeart/2005/8/layout/orgChart1"/>
    <dgm:cxn modelId="{97C986E5-1316-42E0-ABB3-86459DCDAC3B}" type="presOf" srcId="{05A87F54-35C4-4C1C-9D01-8880286F7F71}" destId="{EFF72781-FAE9-48B8-AF05-CA0D70B657AB}" srcOrd="0" destOrd="0" presId="urn:microsoft.com/office/officeart/2005/8/layout/orgChart1"/>
    <dgm:cxn modelId="{7A8F5D93-B483-4A87-9934-7B8ABBBDCF77}" type="presOf" srcId="{AC5FA362-ECF9-459D-A6A8-DB5942973875}" destId="{D31D67F0-F36F-4E35-9F7E-53FB82662ED4}" srcOrd="0" destOrd="0" presId="urn:microsoft.com/office/officeart/2005/8/layout/orgChart1"/>
    <dgm:cxn modelId="{A6C17FB0-23EF-4E43-A9BF-668D124AC15E}" type="presOf" srcId="{2F08A8AE-B631-49CB-B8C4-B502DBB850B5}" destId="{E9FC2ED6-BFFB-4BB8-BC85-E0456CD10D80}" srcOrd="0" destOrd="0" presId="urn:microsoft.com/office/officeart/2005/8/layout/orgChart1"/>
    <dgm:cxn modelId="{FCC80633-43DF-406C-80CA-4A64EF2E95FB}" type="presOf" srcId="{30C9F2CE-6309-460F-AA90-F9A8FF8AAA58}" destId="{15713F08-6FAE-4AB8-9565-A34F63E0B185}" srcOrd="0" destOrd="0" presId="urn:microsoft.com/office/officeart/2005/8/layout/orgChart1"/>
    <dgm:cxn modelId="{3B669450-45D1-442E-9419-9625F1407750}" type="presOf" srcId="{30C9F2CE-6309-460F-AA90-F9A8FF8AAA58}" destId="{1B5DE2A3-EAC5-43E6-8F42-95E69EDB66E9}" srcOrd="1" destOrd="0" presId="urn:microsoft.com/office/officeart/2005/8/layout/orgChart1"/>
    <dgm:cxn modelId="{DECB2F8A-1DBB-48B4-9B08-187045171E7E}" type="presOf" srcId="{9AE2930A-6229-44B6-9D39-71BDF94CB942}" destId="{4061C49E-DD30-4708-B4FF-5E89AE86B344}" srcOrd="1" destOrd="0" presId="urn:microsoft.com/office/officeart/2005/8/layout/orgChart1"/>
    <dgm:cxn modelId="{923B68E6-46A6-4CE7-9CD2-59F514FC27A2}" srcId="{2779732E-35AA-44C1-9FE9-293A368982F5}" destId="{44FC8656-F139-4927-BBDA-AAA03855C81D}" srcOrd="0" destOrd="0" parTransId="{FED378E8-2AA0-4212-A53F-5B97B92268E0}" sibTransId="{80DF6B36-EDC7-4EBA-B919-49CA09BAE991}"/>
    <dgm:cxn modelId="{2FECE983-B43A-4D82-AD3C-1C078E608702}" type="presOf" srcId="{AA06D44A-2C3D-4291-86F4-8AECB6C47B2F}" destId="{27A50CBB-9F47-4711-A728-3DE4AF920100}" srcOrd="0" destOrd="0" presId="urn:microsoft.com/office/officeart/2005/8/layout/orgChart1"/>
    <dgm:cxn modelId="{2EE4A805-A93E-44C6-9FC6-18614BF2789F}" srcId="{44FC8656-F139-4927-BBDA-AAA03855C81D}" destId="{2F08A8AE-B631-49CB-B8C4-B502DBB850B5}" srcOrd="1" destOrd="0" parTransId="{AA06D44A-2C3D-4291-86F4-8AECB6C47B2F}" sibTransId="{8F81EFD2-9F1A-4951-B2EA-E8C4222C6805}"/>
    <dgm:cxn modelId="{D502B864-7E52-4C18-9307-71B3809D16E0}" type="presOf" srcId="{61AF032C-A93F-4156-95F9-6EB9080E5549}" destId="{7C252F15-0A48-4482-82FD-5148DA5CD30B}" srcOrd="0" destOrd="0" presId="urn:microsoft.com/office/officeart/2005/8/layout/orgChart1"/>
    <dgm:cxn modelId="{8EC900B1-B853-432F-B811-3C8263FFF26C}" type="presOf" srcId="{94EC9CDF-BAA8-45F9-8239-D56C315031AE}" destId="{376337EC-B531-4F66-BBD1-D74A1AD4A202}" srcOrd="0" destOrd="0" presId="urn:microsoft.com/office/officeart/2005/8/layout/orgChart1"/>
    <dgm:cxn modelId="{E0CE0B83-95ED-46AA-81C2-A890A2BDB58D}" type="presOf" srcId="{9AE2930A-6229-44B6-9D39-71BDF94CB942}" destId="{DF108B22-2E23-4700-BB45-C328CEDF599F}" srcOrd="0" destOrd="0" presId="urn:microsoft.com/office/officeart/2005/8/layout/orgChart1"/>
    <dgm:cxn modelId="{9C30941A-15D5-4451-AB22-D224716AEE9B}" type="presOf" srcId="{44FC8656-F139-4927-BBDA-AAA03855C81D}" destId="{30DEC2D6-CA68-4263-A70F-0245F4615298}" srcOrd="1" destOrd="0" presId="urn:microsoft.com/office/officeart/2005/8/layout/orgChart1"/>
    <dgm:cxn modelId="{8AB86866-FA2C-4A11-B5CB-45638F7D1DB0}" type="presOf" srcId="{61AF032C-A93F-4156-95F9-6EB9080E5549}" destId="{F3CCAFC1-72EC-40D8-ACA5-D6B4DBC8F325}" srcOrd="1" destOrd="0" presId="urn:microsoft.com/office/officeart/2005/8/layout/orgChart1"/>
    <dgm:cxn modelId="{7945FE00-9FD5-4817-9DEC-B05FF0B34C6C}" srcId="{44FC8656-F139-4927-BBDA-AAA03855C81D}" destId="{61AF032C-A93F-4156-95F9-6EB9080E5549}" srcOrd="0" destOrd="0" parTransId="{AC5FA362-ECF9-459D-A6A8-DB5942973875}" sibTransId="{BFA9177F-14A3-4C7E-B4C7-810967276ADA}"/>
    <dgm:cxn modelId="{8C1A091A-F8FE-4F8D-99F9-D0FE6721072A}" type="presParOf" srcId="{28470725-342E-497D-8A44-932E84FDEE43}" destId="{9190D317-C6D5-461F-A02D-502CBF341DA3}" srcOrd="0" destOrd="0" presId="urn:microsoft.com/office/officeart/2005/8/layout/orgChart1"/>
    <dgm:cxn modelId="{BADD79D0-1C02-4F21-9037-75DF6A78E397}" type="presParOf" srcId="{9190D317-C6D5-461F-A02D-502CBF341DA3}" destId="{B0007885-A783-468B-A2CB-B25AD1F54057}" srcOrd="0" destOrd="0" presId="urn:microsoft.com/office/officeart/2005/8/layout/orgChart1"/>
    <dgm:cxn modelId="{B7F138A3-B5BA-4D22-8704-09691A4B6F69}" type="presParOf" srcId="{B0007885-A783-468B-A2CB-B25AD1F54057}" destId="{9D2B9CAF-5028-4C92-BE1B-811E344CC4F6}" srcOrd="0" destOrd="0" presId="urn:microsoft.com/office/officeart/2005/8/layout/orgChart1"/>
    <dgm:cxn modelId="{9E0AD8C5-39B9-4C36-A4BB-5E4DEBAB57D3}" type="presParOf" srcId="{B0007885-A783-468B-A2CB-B25AD1F54057}" destId="{30DEC2D6-CA68-4263-A70F-0245F4615298}" srcOrd="1" destOrd="0" presId="urn:microsoft.com/office/officeart/2005/8/layout/orgChart1"/>
    <dgm:cxn modelId="{BB08A924-E797-4711-9917-A3BC715ECBA1}" type="presParOf" srcId="{9190D317-C6D5-461F-A02D-502CBF341DA3}" destId="{44AF706B-2948-4156-A2F3-08488143E911}" srcOrd="1" destOrd="0" presId="urn:microsoft.com/office/officeart/2005/8/layout/orgChart1"/>
    <dgm:cxn modelId="{9865F288-11A0-4BBB-992B-533198F6D5E0}" type="presParOf" srcId="{44AF706B-2948-4156-A2F3-08488143E911}" destId="{27A50CBB-9F47-4711-A728-3DE4AF920100}" srcOrd="0" destOrd="0" presId="urn:microsoft.com/office/officeart/2005/8/layout/orgChart1"/>
    <dgm:cxn modelId="{2CB62872-B67B-4990-A2A1-DF1ED6F9B5AC}" type="presParOf" srcId="{44AF706B-2948-4156-A2F3-08488143E911}" destId="{73326E71-9BAC-4416-8612-88082F38244B}" srcOrd="1" destOrd="0" presId="urn:microsoft.com/office/officeart/2005/8/layout/orgChart1"/>
    <dgm:cxn modelId="{5DEB3D5C-323A-4E04-BCAB-27E63690FED6}" type="presParOf" srcId="{73326E71-9BAC-4416-8612-88082F38244B}" destId="{CC7C6A6A-893D-45F0-A7A4-FC58EF85E927}" srcOrd="0" destOrd="0" presId="urn:microsoft.com/office/officeart/2005/8/layout/orgChart1"/>
    <dgm:cxn modelId="{891081D1-D331-4A05-B6EA-323B4DDB9530}" type="presParOf" srcId="{CC7C6A6A-893D-45F0-A7A4-FC58EF85E927}" destId="{E9FC2ED6-BFFB-4BB8-BC85-E0456CD10D80}" srcOrd="0" destOrd="0" presId="urn:microsoft.com/office/officeart/2005/8/layout/orgChart1"/>
    <dgm:cxn modelId="{43776253-17C9-48DA-9643-57B720E8FCCA}" type="presParOf" srcId="{CC7C6A6A-893D-45F0-A7A4-FC58EF85E927}" destId="{01291DEC-E2BC-4610-8538-F8D4B08DCAA5}" srcOrd="1" destOrd="0" presId="urn:microsoft.com/office/officeart/2005/8/layout/orgChart1"/>
    <dgm:cxn modelId="{F806FF25-621F-4571-8EDE-9D5E5150C396}" type="presParOf" srcId="{73326E71-9BAC-4416-8612-88082F38244B}" destId="{2A78211B-FC94-4668-8777-D698A8CEDA27}" srcOrd="1" destOrd="0" presId="urn:microsoft.com/office/officeart/2005/8/layout/orgChart1"/>
    <dgm:cxn modelId="{D2E5E0A5-B99F-4E8F-980E-2C3CF92D67DA}" type="presParOf" srcId="{73326E71-9BAC-4416-8612-88082F38244B}" destId="{AA10CDC7-AFA6-4CBE-9D33-4A8705931D3D}" srcOrd="2" destOrd="0" presId="urn:microsoft.com/office/officeart/2005/8/layout/orgChart1"/>
    <dgm:cxn modelId="{F2611C98-C6AB-475C-B90D-E001B2AA6462}" type="presParOf" srcId="{44AF706B-2948-4156-A2F3-08488143E911}" destId="{E073E477-8228-4EAF-B5C1-E604BF37E23A}" srcOrd="2" destOrd="0" presId="urn:microsoft.com/office/officeart/2005/8/layout/orgChart1"/>
    <dgm:cxn modelId="{F3A04A20-F543-446C-9F89-E412F1ECB66D}" type="presParOf" srcId="{44AF706B-2948-4156-A2F3-08488143E911}" destId="{8878A034-0B22-4E5E-831F-442CF859302B}" srcOrd="3" destOrd="0" presId="urn:microsoft.com/office/officeart/2005/8/layout/orgChart1"/>
    <dgm:cxn modelId="{E7CC2930-FBB6-4268-AC3A-CBCC412C4E1A}" type="presParOf" srcId="{8878A034-0B22-4E5E-831F-442CF859302B}" destId="{A77A7F55-472A-42E1-9BBD-E613C1CE1232}" srcOrd="0" destOrd="0" presId="urn:microsoft.com/office/officeart/2005/8/layout/orgChart1"/>
    <dgm:cxn modelId="{4DDFCDCA-C031-4BD4-B7E5-B92B06BF0594}" type="presParOf" srcId="{A77A7F55-472A-42E1-9BBD-E613C1CE1232}" destId="{EFF72781-FAE9-48B8-AF05-CA0D70B657AB}" srcOrd="0" destOrd="0" presId="urn:microsoft.com/office/officeart/2005/8/layout/orgChart1"/>
    <dgm:cxn modelId="{1FC249A7-D9E7-44CE-A6CE-EC1F877F5BF8}" type="presParOf" srcId="{A77A7F55-472A-42E1-9BBD-E613C1CE1232}" destId="{327A6F5D-B5CF-4BDC-9B0E-3233A6F48F08}" srcOrd="1" destOrd="0" presId="urn:microsoft.com/office/officeart/2005/8/layout/orgChart1"/>
    <dgm:cxn modelId="{E61209AA-EA9D-48CC-9EE3-DF6F82B2DC7F}" type="presParOf" srcId="{8878A034-0B22-4E5E-831F-442CF859302B}" destId="{74FBD1C8-6200-49A0-8723-ABCEC0B5B4DD}" srcOrd="1" destOrd="0" presId="urn:microsoft.com/office/officeart/2005/8/layout/orgChart1"/>
    <dgm:cxn modelId="{CCC89751-0739-4793-A6DC-3B92F4CC4A8A}" type="presParOf" srcId="{8878A034-0B22-4E5E-831F-442CF859302B}" destId="{ACF174F3-B519-4BF3-AE0A-3D6F14F45F20}" srcOrd="2" destOrd="0" presId="urn:microsoft.com/office/officeart/2005/8/layout/orgChart1"/>
    <dgm:cxn modelId="{45A078D8-D7DD-4830-9FC6-5317E6131CB7}" type="presParOf" srcId="{44AF706B-2948-4156-A2F3-08488143E911}" destId="{376337EC-B531-4F66-BBD1-D74A1AD4A202}" srcOrd="4" destOrd="0" presId="urn:microsoft.com/office/officeart/2005/8/layout/orgChart1"/>
    <dgm:cxn modelId="{0A925D82-FDD8-4DEE-BA29-D6FF0D648309}" type="presParOf" srcId="{44AF706B-2948-4156-A2F3-08488143E911}" destId="{56B2A8A8-6D0F-4BE7-BAED-E6E452A36E50}" srcOrd="5" destOrd="0" presId="urn:microsoft.com/office/officeart/2005/8/layout/orgChart1"/>
    <dgm:cxn modelId="{807D4B0A-AB95-42F1-904C-7DD96E8CC244}" type="presParOf" srcId="{56B2A8A8-6D0F-4BE7-BAED-E6E452A36E50}" destId="{21728799-2629-4853-9108-E5981121812A}" srcOrd="0" destOrd="0" presId="urn:microsoft.com/office/officeart/2005/8/layout/orgChart1"/>
    <dgm:cxn modelId="{56808337-3456-4A2A-8B6A-109BDB466BAC}" type="presParOf" srcId="{21728799-2629-4853-9108-E5981121812A}" destId="{15713F08-6FAE-4AB8-9565-A34F63E0B185}" srcOrd="0" destOrd="0" presId="urn:microsoft.com/office/officeart/2005/8/layout/orgChart1"/>
    <dgm:cxn modelId="{1C23455A-A846-41F8-BB6B-C7568A72D4E3}" type="presParOf" srcId="{21728799-2629-4853-9108-E5981121812A}" destId="{1B5DE2A3-EAC5-43E6-8F42-95E69EDB66E9}" srcOrd="1" destOrd="0" presId="urn:microsoft.com/office/officeart/2005/8/layout/orgChart1"/>
    <dgm:cxn modelId="{6DE8E5E0-54A2-4719-B30F-A5F31D2854A7}" type="presParOf" srcId="{56B2A8A8-6D0F-4BE7-BAED-E6E452A36E50}" destId="{A45E39DE-6115-48DD-8006-67CE1D57A6A0}" srcOrd="1" destOrd="0" presId="urn:microsoft.com/office/officeart/2005/8/layout/orgChart1"/>
    <dgm:cxn modelId="{1F514A28-1908-48C1-8ACD-0C490BE266B0}" type="presParOf" srcId="{56B2A8A8-6D0F-4BE7-BAED-E6E452A36E50}" destId="{DC221873-26C3-4DA8-B28E-2B37ABF9F2DB}" srcOrd="2" destOrd="0" presId="urn:microsoft.com/office/officeart/2005/8/layout/orgChart1"/>
    <dgm:cxn modelId="{917CC46A-C873-418C-8B06-6655E115B4CA}" type="presParOf" srcId="{44AF706B-2948-4156-A2F3-08488143E911}" destId="{BCD38FD6-EC0B-49EC-913E-34F7F005ECC7}" srcOrd="6" destOrd="0" presId="urn:microsoft.com/office/officeart/2005/8/layout/orgChart1"/>
    <dgm:cxn modelId="{15EA4953-CEAA-4484-AB06-7215C8439D80}" type="presParOf" srcId="{44AF706B-2948-4156-A2F3-08488143E911}" destId="{800377C4-0F57-400D-9034-A3A630068B99}" srcOrd="7" destOrd="0" presId="urn:microsoft.com/office/officeart/2005/8/layout/orgChart1"/>
    <dgm:cxn modelId="{C7093CE8-31CC-4962-BF53-8073F292CDC6}" type="presParOf" srcId="{800377C4-0F57-400D-9034-A3A630068B99}" destId="{B8E76D08-7BEE-4541-B0F7-946AF6522936}" srcOrd="0" destOrd="0" presId="urn:microsoft.com/office/officeart/2005/8/layout/orgChart1"/>
    <dgm:cxn modelId="{B191FDC1-8177-4D8B-A50C-90D12B524489}" type="presParOf" srcId="{B8E76D08-7BEE-4541-B0F7-946AF6522936}" destId="{DF108B22-2E23-4700-BB45-C328CEDF599F}" srcOrd="0" destOrd="0" presId="urn:microsoft.com/office/officeart/2005/8/layout/orgChart1"/>
    <dgm:cxn modelId="{7FA15B2B-1F32-4952-BE83-AFAD69E85D8A}" type="presParOf" srcId="{B8E76D08-7BEE-4541-B0F7-946AF6522936}" destId="{4061C49E-DD30-4708-B4FF-5E89AE86B344}" srcOrd="1" destOrd="0" presId="urn:microsoft.com/office/officeart/2005/8/layout/orgChart1"/>
    <dgm:cxn modelId="{BF211650-D54E-4835-9062-4EB631F3A667}" type="presParOf" srcId="{800377C4-0F57-400D-9034-A3A630068B99}" destId="{666DB488-6936-4ABD-829C-DAB3AA9183DD}" srcOrd="1" destOrd="0" presId="urn:microsoft.com/office/officeart/2005/8/layout/orgChart1"/>
    <dgm:cxn modelId="{C93134C6-E041-46B9-A735-245C0AC85F7D}" type="presParOf" srcId="{800377C4-0F57-400D-9034-A3A630068B99}" destId="{982A0681-1B21-4E07-A3FE-1C924AD739FB}" srcOrd="2" destOrd="0" presId="urn:microsoft.com/office/officeart/2005/8/layout/orgChart1"/>
    <dgm:cxn modelId="{7B8A5180-C6E7-44BE-9FC8-B8EA8E45FE6A}" type="presParOf" srcId="{9190D317-C6D5-461F-A02D-502CBF341DA3}" destId="{BA42F89F-D7EB-40F2-8586-E781925D096F}" srcOrd="2" destOrd="0" presId="urn:microsoft.com/office/officeart/2005/8/layout/orgChart1"/>
    <dgm:cxn modelId="{4853C115-9B0B-43D5-943C-EFF638233612}" type="presParOf" srcId="{BA42F89F-D7EB-40F2-8586-E781925D096F}" destId="{D31D67F0-F36F-4E35-9F7E-53FB82662ED4}" srcOrd="0" destOrd="0" presId="urn:microsoft.com/office/officeart/2005/8/layout/orgChart1"/>
    <dgm:cxn modelId="{BFB62689-45C4-4F6E-84F8-23AAA782AD88}" type="presParOf" srcId="{BA42F89F-D7EB-40F2-8586-E781925D096F}" destId="{002835B8-C617-46A5-ABB8-0C515B57EB03}" srcOrd="1" destOrd="0" presId="urn:microsoft.com/office/officeart/2005/8/layout/orgChart1"/>
    <dgm:cxn modelId="{3C17DF7D-D114-4A31-BDB8-ABC3129BEDB1}" type="presParOf" srcId="{002835B8-C617-46A5-ABB8-0C515B57EB03}" destId="{CE6CF83D-30AC-4DF9-B43E-F4D2CEF6732D}" srcOrd="0" destOrd="0" presId="urn:microsoft.com/office/officeart/2005/8/layout/orgChart1"/>
    <dgm:cxn modelId="{DF5BF675-C334-463E-8D30-23751AD439E6}" type="presParOf" srcId="{CE6CF83D-30AC-4DF9-B43E-F4D2CEF6732D}" destId="{7C252F15-0A48-4482-82FD-5148DA5CD30B}" srcOrd="0" destOrd="0" presId="urn:microsoft.com/office/officeart/2005/8/layout/orgChart1"/>
    <dgm:cxn modelId="{6DA52BBA-3735-4E85-954A-A89ABEE359B7}" type="presParOf" srcId="{CE6CF83D-30AC-4DF9-B43E-F4D2CEF6732D}" destId="{F3CCAFC1-72EC-40D8-ACA5-D6B4DBC8F325}" srcOrd="1" destOrd="0" presId="urn:microsoft.com/office/officeart/2005/8/layout/orgChart1"/>
    <dgm:cxn modelId="{02AF5B0B-463B-4693-972E-221ED08392C1}" type="presParOf" srcId="{002835B8-C617-46A5-ABB8-0C515B57EB03}" destId="{D290FB82-720E-4DA1-BABB-03C92535457B}" srcOrd="1" destOrd="0" presId="urn:microsoft.com/office/officeart/2005/8/layout/orgChart1"/>
    <dgm:cxn modelId="{15BAE185-A441-4B33-BBF3-4E210B3E216C}" type="presParOf" srcId="{002835B8-C617-46A5-ABB8-0C515B57EB03}" destId="{0A1C2923-A7B1-47E9-A5F3-CFC8D6C12194}"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1D67F0-F36F-4E35-9F7E-53FB82662ED4}">
      <dsp:nvSpPr>
        <dsp:cNvPr id="0" name=""/>
        <dsp:cNvSpPr/>
      </dsp:nvSpPr>
      <dsp:spPr>
        <a:xfrm>
          <a:off x="2608131" y="821038"/>
          <a:ext cx="91440" cy="1242204"/>
        </a:xfrm>
        <a:custGeom>
          <a:avLst/>
          <a:gdLst/>
          <a:ahLst/>
          <a:cxnLst/>
          <a:rect l="0" t="0" r="0" b="0"/>
          <a:pathLst>
            <a:path>
              <a:moveTo>
                <a:pt x="125218" y="0"/>
              </a:moveTo>
              <a:lnTo>
                <a:pt x="125218" y="1242204"/>
              </a:lnTo>
              <a:lnTo>
                <a:pt x="45720" y="1242204"/>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AC0E20B-566C-4E70-B20E-596C51D21A61}">
      <dsp:nvSpPr>
        <dsp:cNvPr id="0" name=""/>
        <dsp:cNvSpPr/>
      </dsp:nvSpPr>
      <dsp:spPr>
        <a:xfrm>
          <a:off x="2733349" y="821038"/>
          <a:ext cx="2325455" cy="1724547"/>
        </a:xfrm>
        <a:custGeom>
          <a:avLst/>
          <a:gdLst/>
          <a:ahLst/>
          <a:cxnLst/>
          <a:rect l="0" t="0" r="0" b="0"/>
          <a:pathLst>
            <a:path>
              <a:moveTo>
                <a:pt x="0" y="0"/>
              </a:moveTo>
              <a:lnTo>
                <a:pt x="0" y="1634888"/>
              </a:lnTo>
              <a:lnTo>
                <a:pt x="2325455" y="1634888"/>
              </a:lnTo>
              <a:lnTo>
                <a:pt x="2325455" y="1724547"/>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16914F6-E118-4728-A3D8-ABC808878789}">
      <dsp:nvSpPr>
        <dsp:cNvPr id="0" name=""/>
        <dsp:cNvSpPr/>
      </dsp:nvSpPr>
      <dsp:spPr>
        <a:xfrm>
          <a:off x="2733349" y="821038"/>
          <a:ext cx="1292234" cy="1724547"/>
        </a:xfrm>
        <a:custGeom>
          <a:avLst/>
          <a:gdLst/>
          <a:ahLst/>
          <a:cxnLst/>
          <a:rect l="0" t="0" r="0" b="0"/>
          <a:pathLst>
            <a:path>
              <a:moveTo>
                <a:pt x="0" y="0"/>
              </a:moveTo>
              <a:lnTo>
                <a:pt x="0" y="1634888"/>
              </a:lnTo>
              <a:lnTo>
                <a:pt x="1292234" y="1634888"/>
              </a:lnTo>
              <a:lnTo>
                <a:pt x="1292234" y="1724547"/>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76337EC-B531-4F66-BBD1-D74A1AD4A202}">
      <dsp:nvSpPr>
        <dsp:cNvPr id="0" name=""/>
        <dsp:cNvSpPr/>
      </dsp:nvSpPr>
      <dsp:spPr>
        <a:xfrm>
          <a:off x="2733349" y="821038"/>
          <a:ext cx="259013" cy="1724547"/>
        </a:xfrm>
        <a:custGeom>
          <a:avLst/>
          <a:gdLst/>
          <a:ahLst/>
          <a:cxnLst/>
          <a:rect l="0" t="0" r="0" b="0"/>
          <a:pathLst>
            <a:path>
              <a:moveTo>
                <a:pt x="0" y="0"/>
              </a:moveTo>
              <a:lnTo>
                <a:pt x="0" y="1634888"/>
              </a:lnTo>
              <a:lnTo>
                <a:pt x="259013" y="1634888"/>
              </a:lnTo>
              <a:lnTo>
                <a:pt x="259013" y="1724547"/>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073E477-8228-4EAF-B5C1-E604BF37E23A}">
      <dsp:nvSpPr>
        <dsp:cNvPr id="0" name=""/>
        <dsp:cNvSpPr/>
      </dsp:nvSpPr>
      <dsp:spPr>
        <a:xfrm>
          <a:off x="1853562" y="821038"/>
          <a:ext cx="879787" cy="1724547"/>
        </a:xfrm>
        <a:custGeom>
          <a:avLst/>
          <a:gdLst/>
          <a:ahLst/>
          <a:cxnLst/>
          <a:rect l="0" t="0" r="0" b="0"/>
          <a:pathLst>
            <a:path>
              <a:moveTo>
                <a:pt x="879787" y="0"/>
              </a:moveTo>
              <a:lnTo>
                <a:pt x="879787" y="1634888"/>
              </a:lnTo>
              <a:lnTo>
                <a:pt x="0" y="1634888"/>
              </a:lnTo>
              <a:lnTo>
                <a:pt x="0" y="1724547"/>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7A50CBB-9F47-4711-A728-3DE4AF920100}">
      <dsp:nvSpPr>
        <dsp:cNvPr id="0" name=""/>
        <dsp:cNvSpPr/>
      </dsp:nvSpPr>
      <dsp:spPr>
        <a:xfrm>
          <a:off x="571489" y="821038"/>
          <a:ext cx="2161860" cy="1724547"/>
        </a:xfrm>
        <a:custGeom>
          <a:avLst/>
          <a:gdLst/>
          <a:ahLst/>
          <a:cxnLst/>
          <a:rect l="0" t="0" r="0" b="0"/>
          <a:pathLst>
            <a:path>
              <a:moveTo>
                <a:pt x="2161860" y="0"/>
              </a:moveTo>
              <a:lnTo>
                <a:pt x="2161860" y="1634888"/>
              </a:lnTo>
              <a:lnTo>
                <a:pt x="0" y="1634888"/>
              </a:lnTo>
              <a:lnTo>
                <a:pt x="0" y="1724547"/>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D2B9CAF-5028-4C92-BE1B-811E344CC4F6}">
      <dsp:nvSpPr>
        <dsp:cNvPr id="0" name=""/>
        <dsp:cNvSpPr/>
      </dsp:nvSpPr>
      <dsp:spPr>
        <a:xfrm>
          <a:off x="1381410" y="545284"/>
          <a:ext cx="2703878" cy="275754"/>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hr-HR" sz="2400" kern="1200" baseline="0" dirty="0" smtClean="0"/>
            <a:t> </a:t>
          </a:r>
          <a:r>
            <a:rPr lang="hr-HR" sz="1800" kern="1200" baseline="0" dirty="0" smtClean="0">
              <a:effectLst>
                <a:outerShdw blurRad="38100" dist="38100" dir="2700000" algn="tl">
                  <a:srgbClr val="000000">
                    <a:alpha val="43137"/>
                  </a:srgbClr>
                </a:outerShdw>
              </a:effectLst>
            </a:rPr>
            <a:t>CAF GENERAL STAFF</a:t>
          </a:r>
          <a:endParaRPr lang="hr-HR" sz="1800" kern="1200" baseline="0" dirty="0">
            <a:effectLst>
              <a:outerShdw blurRad="38100" dist="38100" dir="2700000" algn="tl">
                <a:srgbClr val="000000">
                  <a:alpha val="43137"/>
                </a:srgbClr>
              </a:outerShdw>
            </a:effectLst>
          </a:endParaRPr>
        </a:p>
      </dsp:txBody>
      <dsp:txXfrm>
        <a:off x="1381410" y="545284"/>
        <a:ext cx="2703878" cy="275754"/>
      </dsp:txXfrm>
    </dsp:sp>
    <dsp:sp modelId="{E9FC2ED6-BFFB-4BB8-BC85-E0456CD10D80}">
      <dsp:nvSpPr>
        <dsp:cNvPr id="0" name=""/>
        <dsp:cNvSpPr/>
      </dsp:nvSpPr>
      <dsp:spPr>
        <a:xfrm>
          <a:off x="1266" y="2545586"/>
          <a:ext cx="1140445" cy="675231"/>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hr-HR" sz="1200" b="1" kern="1200" baseline="0" dirty="0" smtClean="0"/>
            <a:t>CROATIAN DEFENSE ACADEMY</a:t>
          </a:r>
          <a:endParaRPr lang="hr-HR" sz="1200" b="1" kern="1200" baseline="0" dirty="0"/>
        </a:p>
      </dsp:txBody>
      <dsp:txXfrm>
        <a:off x="1266" y="2545586"/>
        <a:ext cx="1140445" cy="675231"/>
      </dsp:txXfrm>
    </dsp:sp>
    <dsp:sp modelId="{EFF72781-FAE9-48B8-AF05-CA0D70B657AB}">
      <dsp:nvSpPr>
        <dsp:cNvPr id="0" name=""/>
        <dsp:cNvSpPr/>
      </dsp:nvSpPr>
      <dsp:spPr>
        <a:xfrm>
          <a:off x="1321031" y="2545586"/>
          <a:ext cx="1065062" cy="426950"/>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hr-HR" sz="2400" b="1" kern="1200" dirty="0" smtClean="0"/>
            <a:t>ARMY</a:t>
          </a:r>
          <a:endParaRPr lang="hr-HR" sz="2400" b="1" kern="1200" dirty="0"/>
        </a:p>
      </dsp:txBody>
      <dsp:txXfrm>
        <a:off x="1321031" y="2545586"/>
        <a:ext cx="1065062" cy="426950"/>
      </dsp:txXfrm>
    </dsp:sp>
    <dsp:sp modelId="{15713F08-6FAE-4AB8-9565-A34F63E0B185}">
      <dsp:nvSpPr>
        <dsp:cNvPr id="0" name=""/>
        <dsp:cNvSpPr/>
      </dsp:nvSpPr>
      <dsp:spPr>
        <a:xfrm>
          <a:off x="2565413" y="2545586"/>
          <a:ext cx="853901" cy="426950"/>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hr-HR" sz="2000" b="1" kern="1200" baseline="0" dirty="0" smtClean="0"/>
            <a:t>NAVY</a:t>
          </a:r>
          <a:endParaRPr lang="hr-HR" sz="2000" b="1" kern="1200" baseline="0" dirty="0"/>
        </a:p>
      </dsp:txBody>
      <dsp:txXfrm>
        <a:off x="2565413" y="2545586"/>
        <a:ext cx="853901" cy="426950"/>
      </dsp:txXfrm>
    </dsp:sp>
    <dsp:sp modelId="{6227C2D6-091C-483A-98CA-025D789087F1}">
      <dsp:nvSpPr>
        <dsp:cNvPr id="0" name=""/>
        <dsp:cNvSpPr/>
      </dsp:nvSpPr>
      <dsp:spPr>
        <a:xfrm>
          <a:off x="3598633" y="2545586"/>
          <a:ext cx="853901" cy="426950"/>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hr-HR" sz="800" b="1" kern="1200" dirty="0" smtClean="0"/>
            <a:t>AIR FORCE AND AIR DEFENSE</a:t>
          </a:r>
          <a:endParaRPr lang="hr-HR" sz="800" b="1" kern="1200" dirty="0"/>
        </a:p>
      </dsp:txBody>
      <dsp:txXfrm>
        <a:off x="3598633" y="2545586"/>
        <a:ext cx="853901" cy="426950"/>
      </dsp:txXfrm>
    </dsp:sp>
    <dsp:sp modelId="{6980228E-22A4-450B-A35A-DA97BE4DCEFA}">
      <dsp:nvSpPr>
        <dsp:cNvPr id="0" name=""/>
        <dsp:cNvSpPr/>
      </dsp:nvSpPr>
      <dsp:spPr>
        <a:xfrm>
          <a:off x="4631854" y="2545586"/>
          <a:ext cx="853901" cy="426950"/>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hr-HR" sz="800" b="1" kern="1200" dirty="0" smtClean="0"/>
            <a:t>SUPPORT COMMAND</a:t>
          </a:r>
          <a:endParaRPr lang="hr-HR" sz="800" b="1" kern="1200" dirty="0"/>
        </a:p>
      </dsp:txBody>
      <dsp:txXfrm>
        <a:off x="4631854" y="2545586"/>
        <a:ext cx="853901" cy="426950"/>
      </dsp:txXfrm>
    </dsp:sp>
    <dsp:sp modelId="{7C252F15-0A48-4482-82FD-5148DA5CD30B}">
      <dsp:nvSpPr>
        <dsp:cNvPr id="0" name=""/>
        <dsp:cNvSpPr/>
      </dsp:nvSpPr>
      <dsp:spPr>
        <a:xfrm>
          <a:off x="1249226" y="1760219"/>
          <a:ext cx="1404625" cy="606047"/>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hr-HR" sz="1100" b="1" kern="1200" baseline="0" dirty="0" smtClean="0"/>
            <a:t>MILITARY REPRESENTATIVE OFFICE</a:t>
          </a:r>
          <a:endParaRPr lang="hr-HR" sz="1100" b="1" kern="1200" baseline="0" dirty="0"/>
        </a:p>
      </dsp:txBody>
      <dsp:txXfrm>
        <a:off x="1249226" y="1760219"/>
        <a:ext cx="1404625" cy="606047"/>
      </dsp:txXfrm>
    </dsp:sp>
    <dsp:sp modelId="{E41A5C01-D2EE-457F-9362-D1EED35FE500}">
      <dsp:nvSpPr>
        <dsp:cNvPr id="0" name=""/>
        <dsp:cNvSpPr/>
      </dsp:nvSpPr>
      <dsp:spPr>
        <a:xfrm>
          <a:off x="4274769" y="1305145"/>
          <a:ext cx="853901" cy="426950"/>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hr-HR" sz="1400" b="1" kern="1200" dirty="0" smtClean="0"/>
            <a:t>ER CENTER</a:t>
          </a:r>
          <a:endParaRPr lang="hr-HR" sz="1400" b="1" kern="1200" dirty="0"/>
        </a:p>
      </dsp:txBody>
      <dsp:txXfrm>
        <a:off x="4274769" y="1305145"/>
        <a:ext cx="853901" cy="426950"/>
      </dsp:txXfrm>
    </dsp:sp>
    <dsp:sp modelId="{E0FCB8EA-B580-41D4-8509-4B6FA883D804}">
      <dsp:nvSpPr>
        <dsp:cNvPr id="0" name=""/>
        <dsp:cNvSpPr/>
      </dsp:nvSpPr>
      <dsp:spPr>
        <a:xfrm>
          <a:off x="5307990" y="1305145"/>
          <a:ext cx="853901" cy="596428"/>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hr-HR" sz="800" b="1" kern="1200" dirty="0" smtClean="0"/>
            <a:t>SPECIAL OPERATIONS BATTALION</a:t>
          </a:r>
          <a:endParaRPr lang="hr-HR" sz="800" b="1" kern="1200" dirty="0"/>
        </a:p>
      </dsp:txBody>
      <dsp:txXfrm>
        <a:off x="5307990" y="1305145"/>
        <a:ext cx="853901" cy="596428"/>
      </dsp:txXfrm>
    </dsp:sp>
    <dsp:sp modelId="{AA3BC045-14FF-4A35-A9AC-654AF919DEBD}">
      <dsp:nvSpPr>
        <dsp:cNvPr id="0" name=""/>
        <dsp:cNvSpPr/>
      </dsp:nvSpPr>
      <dsp:spPr>
        <a:xfrm>
          <a:off x="6347051" y="1324742"/>
          <a:ext cx="853901" cy="426950"/>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hr-HR" sz="800" b="1" kern="1200" dirty="0" smtClean="0"/>
            <a:t>HONOR GUARD BATTALION</a:t>
          </a:r>
          <a:endParaRPr lang="hr-HR" sz="800" b="1" kern="1200" dirty="0"/>
        </a:p>
      </dsp:txBody>
      <dsp:txXfrm>
        <a:off x="6347051" y="1324742"/>
        <a:ext cx="853901" cy="426950"/>
      </dsp:txXfrm>
    </dsp:sp>
    <dsp:sp modelId="{7735A5A6-D340-4CB6-8296-76850E78FD56}">
      <dsp:nvSpPr>
        <dsp:cNvPr id="0" name=""/>
        <dsp:cNvSpPr/>
      </dsp:nvSpPr>
      <dsp:spPr>
        <a:xfrm>
          <a:off x="7374431" y="1305145"/>
          <a:ext cx="853901" cy="426950"/>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hr-HR" sz="800" b="1" kern="1200" dirty="0" smtClean="0"/>
            <a:t>CAF GENERAL STAFF SUPPORT UNIT</a:t>
          </a:r>
          <a:endParaRPr lang="hr-HR" sz="800" b="1" kern="1200" dirty="0"/>
        </a:p>
      </dsp:txBody>
      <dsp:txXfrm>
        <a:off x="7374431" y="1305145"/>
        <a:ext cx="853901" cy="4269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1D67F0-F36F-4E35-9F7E-53FB82662ED4}">
      <dsp:nvSpPr>
        <dsp:cNvPr id="0" name=""/>
        <dsp:cNvSpPr/>
      </dsp:nvSpPr>
      <dsp:spPr>
        <a:xfrm>
          <a:off x="3928360" y="1515634"/>
          <a:ext cx="186439" cy="816781"/>
        </a:xfrm>
        <a:custGeom>
          <a:avLst/>
          <a:gdLst/>
          <a:ahLst/>
          <a:cxnLst/>
          <a:rect l="0" t="0" r="0" b="0"/>
          <a:pathLst>
            <a:path>
              <a:moveTo>
                <a:pt x="186439" y="0"/>
              </a:moveTo>
              <a:lnTo>
                <a:pt x="186439" y="816781"/>
              </a:lnTo>
              <a:lnTo>
                <a:pt x="0" y="816781"/>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D38FD6-EC0B-49EC-913E-34F7F005ECC7}">
      <dsp:nvSpPr>
        <dsp:cNvPr id="0" name=""/>
        <dsp:cNvSpPr/>
      </dsp:nvSpPr>
      <dsp:spPr>
        <a:xfrm>
          <a:off x="4114800" y="1515634"/>
          <a:ext cx="3222736" cy="1633563"/>
        </a:xfrm>
        <a:custGeom>
          <a:avLst/>
          <a:gdLst/>
          <a:ahLst/>
          <a:cxnLst/>
          <a:rect l="0" t="0" r="0" b="0"/>
          <a:pathLst>
            <a:path>
              <a:moveTo>
                <a:pt x="0" y="0"/>
              </a:moveTo>
              <a:lnTo>
                <a:pt x="0" y="1447124"/>
              </a:lnTo>
              <a:lnTo>
                <a:pt x="3222736" y="1447124"/>
              </a:lnTo>
              <a:lnTo>
                <a:pt x="3222736" y="1633563"/>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76337EC-B531-4F66-BBD1-D74A1AD4A202}">
      <dsp:nvSpPr>
        <dsp:cNvPr id="0" name=""/>
        <dsp:cNvSpPr/>
      </dsp:nvSpPr>
      <dsp:spPr>
        <a:xfrm>
          <a:off x="4114800" y="1515634"/>
          <a:ext cx="1074245" cy="1633563"/>
        </a:xfrm>
        <a:custGeom>
          <a:avLst/>
          <a:gdLst/>
          <a:ahLst/>
          <a:cxnLst/>
          <a:rect l="0" t="0" r="0" b="0"/>
          <a:pathLst>
            <a:path>
              <a:moveTo>
                <a:pt x="0" y="0"/>
              </a:moveTo>
              <a:lnTo>
                <a:pt x="0" y="1447124"/>
              </a:lnTo>
              <a:lnTo>
                <a:pt x="1074245" y="1447124"/>
              </a:lnTo>
              <a:lnTo>
                <a:pt x="1074245" y="1633563"/>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073E477-8228-4EAF-B5C1-E604BF37E23A}">
      <dsp:nvSpPr>
        <dsp:cNvPr id="0" name=""/>
        <dsp:cNvSpPr/>
      </dsp:nvSpPr>
      <dsp:spPr>
        <a:xfrm>
          <a:off x="3040554" y="1515634"/>
          <a:ext cx="1074245" cy="1633563"/>
        </a:xfrm>
        <a:custGeom>
          <a:avLst/>
          <a:gdLst/>
          <a:ahLst/>
          <a:cxnLst/>
          <a:rect l="0" t="0" r="0" b="0"/>
          <a:pathLst>
            <a:path>
              <a:moveTo>
                <a:pt x="1074245" y="0"/>
              </a:moveTo>
              <a:lnTo>
                <a:pt x="1074245" y="1447124"/>
              </a:lnTo>
              <a:lnTo>
                <a:pt x="0" y="1447124"/>
              </a:lnTo>
              <a:lnTo>
                <a:pt x="0" y="1633563"/>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7A50CBB-9F47-4711-A728-3DE4AF920100}">
      <dsp:nvSpPr>
        <dsp:cNvPr id="0" name=""/>
        <dsp:cNvSpPr/>
      </dsp:nvSpPr>
      <dsp:spPr>
        <a:xfrm>
          <a:off x="892063" y="1515634"/>
          <a:ext cx="3222736" cy="1633563"/>
        </a:xfrm>
        <a:custGeom>
          <a:avLst/>
          <a:gdLst/>
          <a:ahLst/>
          <a:cxnLst/>
          <a:rect l="0" t="0" r="0" b="0"/>
          <a:pathLst>
            <a:path>
              <a:moveTo>
                <a:pt x="3222736" y="0"/>
              </a:moveTo>
              <a:lnTo>
                <a:pt x="3222736" y="1447124"/>
              </a:lnTo>
              <a:lnTo>
                <a:pt x="0" y="1447124"/>
              </a:lnTo>
              <a:lnTo>
                <a:pt x="0" y="1633563"/>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D2B9CAF-5028-4C92-BE1B-811E344CC4F6}">
      <dsp:nvSpPr>
        <dsp:cNvPr id="0" name=""/>
        <dsp:cNvSpPr/>
      </dsp:nvSpPr>
      <dsp:spPr>
        <a:xfrm>
          <a:off x="3226993" y="627828"/>
          <a:ext cx="1775612" cy="887806"/>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hr-HR" sz="2400" kern="1200" baseline="0" dirty="0" smtClean="0"/>
            <a:t>DIRECTOR </a:t>
          </a:r>
          <a:endParaRPr lang="hr-HR" sz="2400" kern="1200" baseline="0" dirty="0"/>
        </a:p>
      </dsp:txBody>
      <dsp:txXfrm>
        <a:off x="3226993" y="627828"/>
        <a:ext cx="1775612" cy="887806"/>
      </dsp:txXfrm>
    </dsp:sp>
    <dsp:sp modelId="{E9FC2ED6-BFFB-4BB8-BC85-E0456CD10D80}">
      <dsp:nvSpPr>
        <dsp:cNvPr id="0" name=""/>
        <dsp:cNvSpPr/>
      </dsp:nvSpPr>
      <dsp:spPr>
        <a:xfrm>
          <a:off x="4256" y="3149198"/>
          <a:ext cx="1775612" cy="903493"/>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hr-HR" sz="2000" kern="1200" baseline="0" dirty="0" smtClean="0"/>
            <a:t>ZAGREB DEPARTMENT</a:t>
          </a:r>
          <a:endParaRPr lang="hr-HR" sz="2000" kern="1200" baseline="0" dirty="0"/>
        </a:p>
      </dsp:txBody>
      <dsp:txXfrm>
        <a:off x="4256" y="3149198"/>
        <a:ext cx="1775612" cy="903493"/>
      </dsp:txXfrm>
    </dsp:sp>
    <dsp:sp modelId="{EFF72781-FAE9-48B8-AF05-CA0D70B657AB}">
      <dsp:nvSpPr>
        <dsp:cNvPr id="0" name=""/>
        <dsp:cNvSpPr/>
      </dsp:nvSpPr>
      <dsp:spPr>
        <a:xfrm>
          <a:off x="2152748" y="3149198"/>
          <a:ext cx="1775612" cy="887806"/>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hr-HR" sz="2000" kern="1200" dirty="0" smtClean="0"/>
            <a:t>SPLIT DEPARTMENT</a:t>
          </a:r>
          <a:endParaRPr lang="hr-HR" sz="2000" kern="1200" dirty="0"/>
        </a:p>
      </dsp:txBody>
      <dsp:txXfrm>
        <a:off x="2152748" y="3149198"/>
        <a:ext cx="1775612" cy="887806"/>
      </dsp:txXfrm>
    </dsp:sp>
    <dsp:sp modelId="{15713F08-6FAE-4AB8-9565-A34F63E0B185}">
      <dsp:nvSpPr>
        <dsp:cNvPr id="0" name=""/>
        <dsp:cNvSpPr/>
      </dsp:nvSpPr>
      <dsp:spPr>
        <a:xfrm>
          <a:off x="4301239" y="3149198"/>
          <a:ext cx="1775612" cy="887806"/>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hr-HR" sz="2000" kern="1200" baseline="0" dirty="0" smtClean="0"/>
            <a:t>OSIJEK DEPARTMENT</a:t>
          </a:r>
          <a:endParaRPr lang="hr-HR" sz="2000" kern="1200" baseline="0" dirty="0"/>
        </a:p>
      </dsp:txBody>
      <dsp:txXfrm>
        <a:off x="4301239" y="3149198"/>
        <a:ext cx="1775612" cy="887806"/>
      </dsp:txXfrm>
    </dsp:sp>
    <dsp:sp modelId="{DF108B22-2E23-4700-BB45-C328CEDF599F}">
      <dsp:nvSpPr>
        <dsp:cNvPr id="0" name=""/>
        <dsp:cNvSpPr/>
      </dsp:nvSpPr>
      <dsp:spPr>
        <a:xfrm>
          <a:off x="6449730" y="3149198"/>
          <a:ext cx="1775612" cy="887806"/>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hr-HR" sz="1600" kern="1200" dirty="0" smtClean="0"/>
            <a:t>TESTING AND TRANSLATION DEPARTMENT</a:t>
          </a:r>
          <a:endParaRPr lang="hr-HR" sz="1600" kern="1200" dirty="0"/>
        </a:p>
      </dsp:txBody>
      <dsp:txXfrm>
        <a:off x="6449730" y="3149198"/>
        <a:ext cx="1775612" cy="887806"/>
      </dsp:txXfrm>
    </dsp:sp>
    <dsp:sp modelId="{7C252F15-0A48-4482-82FD-5148DA5CD30B}">
      <dsp:nvSpPr>
        <dsp:cNvPr id="0" name=""/>
        <dsp:cNvSpPr/>
      </dsp:nvSpPr>
      <dsp:spPr>
        <a:xfrm>
          <a:off x="1468338" y="1888513"/>
          <a:ext cx="2460022" cy="887806"/>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hr-HR" sz="2000" kern="1200" baseline="0" dirty="0" smtClean="0"/>
            <a:t>DIRECTOR’S OFFICE</a:t>
          </a:r>
          <a:endParaRPr lang="hr-HR" sz="2000" kern="1200" baseline="0" dirty="0"/>
        </a:p>
      </dsp:txBody>
      <dsp:txXfrm>
        <a:off x="1468338" y="1888513"/>
        <a:ext cx="2460022" cy="88780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25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6253"/>
          </a:xfrm>
          <a:prstGeom prst="rect">
            <a:avLst/>
          </a:prstGeom>
        </p:spPr>
        <p:txBody>
          <a:bodyPr vert="horz" lIns="91440" tIns="45720" rIns="91440" bIns="45720" rtlCol="0"/>
          <a:lstStyle>
            <a:lvl1pPr algn="r">
              <a:defRPr sz="1200"/>
            </a:lvl1pPr>
          </a:lstStyle>
          <a:p>
            <a:fld id="{F09236F3-C3F5-4FF8-BB91-1E3CB724606F}" type="datetimeFigureOut">
              <a:rPr lang="en-US" smtClean="0"/>
              <a:t>10/15/2018</a:t>
            </a:fld>
            <a:endParaRPr lang="en-US"/>
          </a:p>
        </p:txBody>
      </p:sp>
      <p:sp>
        <p:nvSpPr>
          <p:cNvPr id="4" name="Footer Placeholder 3"/>
          <p:cNvSpPr>
            <a:spLocks noGrp="1"/>
          </p:cNvSpPr>
          <p:nvPr>
            <p:ph type="ftr" sz="quarter" idx="2"/>
          </p:nvPr>
        </p:nvSpPr>
        <p:spPr>
          <a:xfrm>
            <a:off x="0" y="9427075"/>
            <a:ext cx="2945659" cy="49625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7075"/>
            <a:ext cx="2945659" cy="496253"/>
          </a:xfrm>
          <a:prstGeom prst="rect">
            <a:avLst/>
          </a:prstGeom>
        </p:spPr>
        <p:txBody>
          <a:bodyPr vert="horz" lIns="91440" tIns="45720" rIns="91440" bIns="45720" rtlCol="0" anchor="b"/>
          <a:lstStyle>
            <a:lvl1pPr algn="r">
              <a:defRPr sz="1200"/>
            </a:lvl1pPr>
          </a:lstStyle>
          <a:p>
            <a:fld id="{4E340FCA-624C-4DA1-B4B1-E51DFEFE3AB0}" type="slidenum">
              <a:rPr lang="en-US" smtClean="0"/>
              <a:t>‹#›</a:t>
            </a:fld>
            <a:endParaRPr lang="en-US"/>
          </a:p>
        </p:txBody>
      </p:sp>
    </p:spTree>
    <p:extLst>
      <p:ext uri="{BB962C8B-B14F-4D97-AF65-F5344CB8AC3E}">
        <p14:creationId xmlns:p14="http://schemas.microsoft.com/office/powerpoint/2010/main" val="1162900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25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253"/>
          </a:xfrm>
          <a:prstGeom prst="rect">
            <a:avLst/>
          </a:prstGeom>
        </p:spPr>
        <p:txBody>
          <a:bodyPr vert="horz" lIns="91440" tIns="45720" rIns="91440" bIns="45720" rtlCol="0"/>
          <a:lstStyle>
            <a:lvl1pPr algn="r">
              <a:defRPr sz="1200"/>
            </a:lvl1pPr>
          </a:lstStyle>
          <a:p>
            <a:fld id="{90462B51-2463-411A-A210-5F6A835EDED3}" type="datetimeFigureOut">
              <a:rPr lang="en-US" smtClean="0"/>
              <a:t>10/15/2018</a:t>
            </a:fld>
            <a:endParaRPr lang="en-US"/>
          </a:p>
        </p:txBody>
      </p:sp>
      <p:sp>
        <p:nvSpPr>
          <p:cNvPr id="4" name="Slide Image Placeholder 3"/>
          <p:cNvSpPr>
            <a:spLocks noGrp="1" noRot="1" noChangeAspect="1"/>
          </p:cNvSpPr>
          <p:nvPr>
            <p:ph type="sldImg" idx="2"/>
          </p:nvPr>
        </p:nvSpPr>
        <p:spPr>
          <a:xfrm>
            <a:off x="919163" y="744538"/>
            <a:ext cx="4959350" cy="3721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4399"/>
            <a:ext cx="5438140" cy="446627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7075"/>
            <a:ext cx="2945659" cy="49625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7075"/>
            <a:ext cx="2945659" cy="496253"/>
          </a:xfrm>
          <a:prstGeom prst="rect">
            <a:avLst/>
          </a:prstGeom>
        </p:spPr>
        <p:txBody>
          <a:bodyPr vert="horz" lIns="91440" tIns="45720" rIns="91440" bIns="45720" rtlCol="0" anchor="b"/>
          <a:lstStyle>
            <a:lvl1pPr algn="r">
              <a:defRPr sz="1200"/>
            </a:lvl1pPr>
          </a:lstStyle>
          <a:p>
            <a:fld id="{5331437C-CF50-4CDF-9623-CC16E259FF5A}" type="slidenum">
              <a:rPr lang="en-US" smtClean="0"/>
              <a:t>‹#›</a:t>
            </a:fld>
            <a:endParaRPr lang="en-US"/>
          </a:p>
        </p:txBody>
      </p:sp>
    </p:spTree>
    <p:extLst>
      <p:ext uri="{BB962C8B-B14F-4D97-AF65-F5344CB8AC3E}">
        <p14:creationId xmlns:p14="http://schemas.microsoft.com/office/powerpoint/2010/main" val="315255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fld id="{EC4ADA53-46ED-4F3E-B13C-23EBEEF031CD}" type="slidenum">
              <a:rPr lang="hr-HR" smtClean="0"/>
              <a:pPr/>
              <a:t>1</a:t>
            </a:fld>
            <a:endParaRPr lang="hr-HR"/>
          </a:p>
        </p:txBody>
      </p:sp>
    </p:spTree>
    <p:extLst>
      <p:ext uri="{BB962C8B-B14F-4D97-AF65-F5344CB8AC3E}">
        <p14:creationId xmlns:p14="http://schemas.microsoft.com/office/powerpoint/2010/main" val="2448746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hr-HR" altLang="sr-Latn-RS" smtClean="0"/>
          </a:p>
        </p:txBody>
      </p:sp>
      <p:sp>
        <p:nvSpPr>
          <p:cNvPr id="4" name="Slide Number Placeholder 3"/>
          <p:cNvSpPr>
            <a:spLocks noGrp="1"/>
          </p:cNvSpPr>
          <p:nvPr>
            <p:ph type="sldNum" sz="quarter" idx="5"/>
          </p:nvPr>
        </p:nvSpPr>
        <p:spPr/>
        <p:txBody>
          <a:bodyPr/>
          <a:lstStyle/>
          <a:p>
            <a:pPr>
              <a:defRPr/>
            </a:pPr>
            <a:fld id="{F251E7D6-854F-42C8-857E-C296EB9AF902}" type="slidenum">
              <a:rPr lang="en-GB" smtClean="0"/>
              <a:pPr>
                <a:defRPr/>
              </a:pPr>
              <a:t>10</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331437C-CF50-4CDF-9623-CC16E259FF5A}" type="slidenum">
              <a:rPr lang="en-US" smtClean="0"/>
              <a:t>13</a:t>
            </a:fld>
            <a:endParaRPr lang="en-US"/>
          </a:p>
        </p:txBody>
      </p:sp>
    </p:spTree>
    <p:extLst>
      <p:ext uri="{BB962C8B-B14F-4D97-AF65-F5344CB8AC3E}">
        <p14:creationId xmlns:p14="http://schemas.microsoft.com/office/powerpoint/2010/main" val="12079034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tx1"/>
                </a:solidFill>
                <a:effectLst/>
                <a:latin typeface="Arial" pitchFamily="34" charset="0"/>
                <a:ea typeface="+mn-ea"/>
                <a:cs typeface="Arial" pitchFamily="34" charset="0"/>
              </a:rPr>
              <a:t>How did STANAG 6001 affect teaching and testing in our Center? I’d dare to say – the effect was positive.</a:t>
            </a:r>
            <a:r>
              <a:rPr lang="hr-HR" sz="1200" b="0" kern="1200" dirty="0" smtClean="0">
                <a:solidFill>
                  <a:schemeClr val="tx1"/>
                </a:solidFill>
                <a:effectLst/>
                <a:latin typeface="Arial" pitchFamily="34" charset="0"/>
                <a:ea typeface="+mn-ea"/>
                <a:cs typeface="Arial" pitchFamily="34" charset="0"/>
              </a:rPr>
              <a:t> (just show</a:t>
            </a:r>
            <a:r>
              <a:rPr lang="hr-HR" sz="1200" b="0" kern="1200" baseline="0" dirty="0" smtClean="0">
                <a:solidFill>
                  <a:schemeClr val="tx1"/>
                </a:solidFill>
                <a:effectLst/>
                <a:latin typeface="Arial" pitchFamily="34" charset="0"/>
                <a:ea typeface="+mn-ea"/>
                <a:cs typeface="Arial" pitchFamily="34" charset="0"/>
              </a:rPr>
              <a:t> the two slides with benefits)</a:t>
            </a:r>
            <a:endParaRPr lang="hr-HR" sz="1200" b="1" kern="1200" dirty="0" smtClean="0">
              <a:solidFill>
                <a:schemeClr val="tx1"/>
              </a:solidFill>
              <a:effectLst/>
              <a:latin typeface="Arial" pitchFamily="34" charset="0"/>
              <a:ea typeface="+mn-ea"/>
              <a:cs typeface="Arial" pitchFamily="34" charset="0"/>
            </a:endParaRPr>
          </a:p>
          <a:p>
            <a:endParaRPr lang="hr-HR"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EC4ADA53-46ED-4F3E-B13C-23EBEEF031CD}" type="slidenum">
              <a:rPr lang="hr-HR" smtClean="0"/>
              <a:pPr/>
              <a:t>14</a:t>
            </a:fld>
            <a:endParaRPr lang="hr-HR"/>
          </a:p>
        </p:txBody>
      </p:sp>
    </p:spTree>
    <p:extLst>
      <p:ext uri="{BB962C8B-B14F-4D97-AF65-F5344CB8AC3E}">
        <p14:creationId xmlns:p14="http://schemas.microsoft.com/office/powerpoint/2010/main" val="12735880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EC4ADA53-46ED-4F3E-B13C-23EBEEF031CD}" type="slidenum">
              <a:rPr lang="hr-HR" smtClean="0"/>
              <a:pPr/>
              <a:t>15</a:t>
            </a:fld>
            <a:endParaRPr lang="hr-HR"/>
          </a:p>
        </p:txBody>
      </p:sp>
    </p:spTree>
    <p:extLst>
      <p:ext uri="{BB962C8B-B14F-4D97-AF65-F5344CB8AC3E}">
        <p14:creationId xmlns:p14="http://schemas.microsoft.com/office/powerpoint/2010/main" val="7581698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C4ADA53-46ED-4F3E-B13C-23EBEEF031CD}" type="slidenum">
              <a:rPr lang="hr-HR" smtClean="0"/>
              <a:pPr/>
              <a:t>2</a:t>
            </a:fld>
            <a:endParaRPr lang="hr-H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hr-HR" dirty="0" smtClean="0">
                <a:latin typeface="Arial" pitchFamily="34" charset="0"/>
                <a:cs typeface="Arial" pitchFamily="34" charset="0"/>
              </a:rPr>
              <a:t>Here, I just want</a:t>
            </a:r>
            <a:r>
              <a:rPr lang="hr-HR" baseline="0" dirty="0" smtClean="0">
                <a:latin typeface="Arial" pitchFamily="34" charset="0"/>
                <a:cs typeface="Arial" pitchFamily="34" charset="0"/>
              </a:rPr>
              <a:t> to show you the position of the Croatian Defense Academy within the system. The Foreign Language Center is one of the schools within the Academy.</a:t>
            </a:r>
            <a:endParaRPr lang="hr-HR"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EC4ADA53-46ED-4F3E-B13C-23EBEEF031CD}" type="slidenum">
              <a:rPr lang="hr-HR" smtClean="0"/>
              <a:pPr/>
              <a:t>3</a:t>
            </a:fld>
            <a:endParaRPr lang="hr-HR"/>
          </a:p>
        </p:txBody>
      </p:sp>
    </p:spTree>
    <p:extLst>
      <p:ext uri="{BB962C8B-B14F-4D97-AF65-F5344CB8AC3E}">
        <p14:creationId xmlns:p14="http://schemas.microsoft.com/office/powerpoint/2010/main" val="3713664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hr-HR" dirty="0" smtClean="0">
                <a:latin typeface="Arial" pitchFamily="34" charset="0"/>
                <a:cs typeface="Arial" pitchFamily="34" charset="0"/>
              </a:rPr>
              <a:t>The Center consists of 4 departments –</a:t>
            </a:r>
            <a:r>
              <a:rPr lang="hr-HR" baseline="0" dirty="0" smtClean="0">
                <a:latin typeface="Arial" pitchFamily="34" charset="0"/>
                <a:cs typeface="Arial" pitchFamily="34" charset="0"/>
              </a:rPr>
              <a:t> Zagreb, Split, and  Osijek Teaching Departments, and Testing and Translation Department. The staff in all the departments together with the </a:t>
            </a:r>
            <a:r>
              <a:rPr lang="en-US" baseline="0" dirty="0" smtClean="0">
                <a:latin typeface="Arial" pitchFamily="34" charset="0"/>
                <a:cs typeface="Arial" pitchFamily="34" charset="0"/>
              </a:rPr>
              <a:t>director</a:t>
            </a:r>
            <a:r>
              <a:rPr lang="hr-HR" baseline="0" dirty="0" smtClean="0">
                <a:latin typeface="Arial" pitchFamily="34" charset="0"/>
                <a:cs typeface="Arial" pitchFamily="34" charset="0"/>
              </a:rPr>
              <a:t> are civilians. The Director’s Office is a support department, staffed by military personnel, a major (as a head) and three NCOs (for logistics, administration and personnel matters).</a:t>
            </a:r>
            <a:endParaRPr lang="hr-HR"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EC4ADA53-46ED-4F3E-B13C-23EBEEF031CD}" type="slidenum">
              <a:rPr lang="hr-HR" smtClean="0"/>
              <a:pPr/>
              <a:t>4</a:t>
            </a:fld>
            <a:endParaRPr lang="hr-HR"/>
          </a:p>
        </p:txBody>
      </p:sp>
    </p:spTree>
    <p:extLst>
      <p:ext uri="{BB962C8B-B14F-4D97-AF65-F5344CB8AC3E}">
        <p14:creationId xmlns:p14="http://schemas.microsoft.com/office/powerpoint/2010/main" val="42482783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US" sz="1200" b="0" kern="1200" dirty="0" smtClean="0">
                <a:solidFill>
                  <a:schemeClr val="tx1"/>
                </a:solidFill>
                <a:effectLst/>
                <a:latin typeface="Arial" pitchFamily="34" charset="0"/>
                <a:cs typeface="Arial" pitchFamily="34" charset="0"/>
              </a:rPr>
              <a:t>The Foreign Language </a:t>
            </a:r>
            <a:r>
              <a:rPr lang="hr-HR" sz="1200" b="0" kern="1200" dirty="0" smtClean="0">
                <a:solidFill>
                  <a:schemeClr val="tx1"/>
                </a:solidFill>
                <a:effectLst/>
                <a:latin typeface="Arial" pitchFamily="34" charset="0"/>
                <a:cs typeface="Arial" pitchFamily="34" charset="0"/>
              </a:rPr>
              <a:t>Center</a:t>
            </a:r>
            <a:r>
              <a:rPr lang="en-US" sz="1200" b="0" kern="1200" dirty="0" smtClean="0">
                <a:solidFill>
                  <a:schemeClr val="tx1"/>
                </a:solidFill>
                <a:effectLst/>
                <a:latin typeface="Arial" pitchFamily="34" charset="0"/>
                <a:cs typeface="Arial" pitchFamily="34" charset="0"/>
              </a:rPr>
              <a:t> “Katarina </a:t>
            </a:r>
            <a:r>
              <a:rPr lang="en-US" sz="1200" b="0" kern="1200" dirty="0" err="1" smtClean="0">
                <a:solidFill>
                  <a:schemeClr val="tx1"/>
                </a:solidFill>
                <a:effectLst/>
                <a:latin typeface="Arial" pitchFamily="34" charset="0"/>
                <a:cs typeface="Arial" pitchFamily="34" charset="0"/>
              </a:rPr>
              <a:t>Zrinska</a:t>
            </a:r>
            <a:r>
              <a:rPr lang="en-US" sz="1200" b="0" kern="1200" dirty="0" smtClean="0">
                <a:solidFill>
                  <a:schemeClr val="tx1"/>
                </a:solidFill>
                <a:effectLst/>
                <a:latin typeface="Arial" pitchFamily="34" charset="0"/>
                <a:cs typeface="Arial" pitchFamily="34" charset="0"/>
              </a:rPr>
              <a:t>” (FL</a:t>
            </a:r>
            <a:r>
              <a:rPr lang="hr-HR" sz="1200" b="0" kern="1200" dirty="0" smtClean="0">
                <a:solidFill>
                  <a:schemeClr val="tx1"/>
                </a:solidFill>
                <a:effectLst/>
                <a:latin typeface="Arial" pitchFamily="34" charset="0"/>
                <a:cs typeface="Arial" pitchFamily="34" charset="0"/>
              </a:rPr>
              <a:t>C</a:t>
            </a:r>
            <a:r>
              <a:rPr lang="en-US" sz="1200" b="0" kern="1200" dirty="0" smtClean="0">
                <a:solidFill>
                  <a:schemeClr val="tx1"/>
                </a:solidFill>
                <a:effectLst/>
                <a:latin typeface="Arial" pitchFamily="34" charset="0"/>
                <a:cs typeface="Arial" pitchFamily="34" charset="0"/>
              </a:rPr>
              <a:t>), was established within the Croatian Defense Academy “</a:t>
            </a:r>
            <a:r>
              <a:rPr lang="en-US" sz="1200" b="0" kern="1200" dirty="0" err="1" smtClean="0">
                <a:solidFill>
                  <a:schemeClr val="tx1"/>
                </a:solidFill>
                <a:effectLst/>
                <a:latin typeface="Arial" pitchFamily="34" charset="0"/>
                <a:cs typeface="Arial" pitchFamily="34" charset="0"/>
              </a:rPr>
              <a:t>Petar</a:t>
            </a:r>
            <a:r>
              <a:rPr lang="en-US" sz="1200" b="0" kern="1200" dirty="0" smtClean="0">
                <a:solidFill>
                  <a:schemeClr val="tx1"/>
                </a:solidFill>
                <a:effectLst/>
                <a:latin typeface="Arial" pitchFamily="34" charset="0"/>
                <a:cs typeface="Arial" pitchFamily="34" charset="0"/>
              </a:rPr>
              <a:t> </a:t>
            </a:r>
            <a:r>
              <a:rPr lang="en-US" sz="1200" b="0" kern="1200" dirty="0" err="1" smtClean="0">
                <a:solidFill>
                  <a:schemeClr val="tx1"/>
                </a:solidFill>
                <a:effectLst/>
                <a:latin typeface="Arial" pitchFamily="34" charset="0"/>
                <a:cs typeface="Arial" pitchFamily="34" charset="0"/>
              </a:rPr>
              <a:t>Zrinski</a:t>
            </a:r>
            <a:r>
              <a:rPr lang="en-US" sz="1200" b="0" kern="1200" dirty="0" smtClean="0">
                <a:solidFill>
                  <a:schemeClr val="tx1"/>
                </a:solidFill>
                <a:effectLst/>
                <a:latin typeface="Arial" pitchFamily="34" charset="0"/>
                <a:cs typeface="Arial" pitchFamily="34" charset="0"/>
              </a:rPr>
              <a:t>” in 1995, and was tasked with organizing and realizing intensive courses for the needs of the Ministry of Defense (MOD) and Croatian Armed Forces (CAF) members. </a:t>
            </a:r>
            <a:r>
              <a:rPr lang="en-US" sz="1200" b="0" kern="1200" dirty="0" err="1" smtClean="0">
                <a:solidFill>
                  <a:schemeClr val="tx1"/>
                </a:solidFill>
                <a:effectLst/>
                <a:latin typeface="Arial" pitchFamily="34" charset="0"/>
                <a:cs typeface="Arial" pitchFamily="34" charset="0"/>
              </a:rPr>
              <a:t>Threelanguages</a:t>
            </a:r>
            <a:r>
              <a:rPr lang="en-US" sz="1200" b="0" kern="1200" dirty="0" smtClean="0">
                <a:solidFill>
                  <a:schemeClr val="tx1"/>
                </a:solidFill>
                <a:effectLst/>
                <a:latin typeface="Arial" pitchFamily="34" charset="0"/>
                <a:cs typeface="Arial" pitchFamily="34" charset="0"/>
              </a:rPr>
              <a:t>, English, German, and French have been taught in the FL</a:t>
            </a:r>
            <a:r>
              <a:rPr lang="hr-HR" sz="1200" b="0" kern="1200" dirty="0" smtClean="0">
                <a:solidFill>
                  <a:schemeClr val="tx1"/>
                </a:solidFill>
                <a:effectLst/>
                <a:latin typeface="Arial" pitchFamily="34" charset="0"/>
                <a:cs typeface="Arial" pitchFamily="34" charset="0"/>
              </a:rPr>
              <a:t>C</a:t>
            </a:r>
            <a:r>
              <a:rPr lang="en-US" sz="1200" b="0" kern="1200" dirty="0" smtClean="0">
                <a:solidFill>
                  <a:schemeClr val="tx1"/>
                </a:solidFill>
                <a:effectLst/>
                <a:latin typeface="Arial" pitchFamily="34" charset="0"/>
                <a:cs typeface="Arial" pitchFamily="34" charset="0"/>
              </a:rPr>
              <a:t> since its establishment.</a:t>
            </a:r>
            <a:endParaRPr lang="hr-HR" sz="1200" b="1" kern="1200" dirty="0" smtClean="0">
              <a:solidFill>
                <a:schemeClr val="tx1"/>
              </a:solidFill>
              <a:effectLst/>
              <a:latin typeface="Arial" pitchFamily="34" charset="0"/>
              <a:cs typeface="Arial" pitchFamily="34" charset="0"/>
            </a:endParaRPr>
          </a:p>
          <a:p>
            <a:pPr algn="just"/>
            <a:r>
              <a:rPr lang="en-US" sz="1200" b="0" kern="1200" dirty="0" smtClean="0">
                <a:solidFill>
                  <a:schemeClr val="tx1"/>
                </a:solidFill>
                <a:effectLst/>
                <a:latin typeface="Arial" pitchFamily="34" charset="0"/>
                <a:cs typeface="Arial" pitchFamily="34" charset="0"/>
              </a:rPr>
              <a:t> </a:t>
            </a:r>
            <a:endParaRPr lang="hr-HR" sz="1200" b="1" kern="1200" dirty="0" smtClean="0">
              <a:solidFill>
                <a:schemeClr val="tx1"/>
              </a:solidFill>
              <a:effectLst/>
              <a:latin typeface="Arial" pitchFamily="34" charset="0"/>
              <a:cs typeface="Arial" pitchFamily="34" charset="0"/>
            </a:endParaRPr>
          </a:p>
          <a:p>
            <a:pPr algn="just"/>
            <a:r>
              <a:rPr lang="en-US" dirty="0">
                <a:latin typeface="Arial" pitchFamily="34" charset="0"/>
                <a:cs typeface="Arial" pitchFamily="34" charset="0"/>
              </a:rPr>
              <a:t>Although the Center and its Headquarters were founded in Zagreb, it became obvious very soon that this could not satisfy the needs of the CAF. So, in the spring of 1996, the Center started intensive courses in Split, and in the following year in Osijek.</a:t>
            </a:r>
            <a:endParaRPr lang="hr-HR" b="1" dirty="0">
              <a:latin typeface="Arial" pitchFamily="34" charset="0"/>
              <a:cs typeface="Arial" pitchFamily="34" charset="0"/>
            </a:endParaRPr>
          </a:p>
          <a:p>
            <a:pPr algn="just"/>
            <a:r>
              <a:rPr lang="en-US" sz="1200" b="0" kern="1200" dirty="0" smtClean="0">
                <a:solidFill>
                  <a:schemeClr val="tx1"/>
                </a:solidFill>
                <a:effectLst/>
                <a:latin typeface="Arial" pitchFamily="34" charset="0"/>
                <a:cs typeface="Arial" pitchFamily="34" charset="0"/>
              </a:rPr>
              <a:t> </a:t>
            </a:r>
            <a:endParaRPr lang="hr-HR" sz="1200" b="1" kern="1200" dirty="0" smtClean="0">
              <a:solidFill>
                <a:schemeClr val="tx1"/>
              </a:solidFill>
              <a:effectLst/>
              <a:latin typeface="Arial" pitchFamily="34" charset="0"/>
              <a:cs typeface="Arial" pitchFamily="34" charset="0"/>
            </a:endParaRPr>
          </a:p>
          <a:p>
            <a:pPr algn="just"/>
            <a:r>
              <a:rPr lang="en-US" sz="1200" b="0" kern="1200" dirty="0" smtClean="0">
                <a:solidFill>
                  <a:schemeClr val="tx1"/>
                </a:solidFill>
                <a:effectLst/>
                <a:latin typeface="Arial" pitchFamily="34" charset="0"/>
                <a:cs typeface="Arial" pitchFamily="34" charset="0"/>
              </a:rPr>
              <a:t>Today, the FL</a:t>
            </a:r>
            <a:r>
              <a:rPr lang="hr-HR" sz="1200" b="0" kern="1200" dirty="0" smtClean="0">
                <a:solidFill>
                  <a:schemeClr val="tx1"/>
                </a:solidFill>
                <a:effectLst/>
                <a:latin typeface="Arial" pitchFamily="34" charset="0"/>
                <a:cs typeface="Arial" pitchFamily="34" charset="0"/>
              </a:rPr>
              <a:t>C</a:t>
            </a:r>
            <a:r>
              <a:rPr lang="en-US" sz="1200" b="0" kern="1200" dirty="0" smtClean="0">
                <a:solidFill>
                  <a:schemeClr val="tx1"/>
                </a:solidFill>
                <a:effectLst/>
                <a:latin typeface="Arial" pitchFamily="34" charset="0"/>
                <a:cs typeface="Arial" pitchFamily="34" charset="0"/>
              </a:rPr>
              <a:t> functions as a joint all-service language center for the CAF and MOD members.</a:t>
            </a:r>
            <a:endParaRPr lang="hr-HR" sz="1200" b="0" kern="1200" dirty="0" smtClean="0">
              <a:solidFill>
                <a:schemeClr val="tx1"/>
              </a:solidFill>
              <a:effectLst/>
              <a:latin typeface="Arial" pitchFamily="34" charset="0"/>
              <a:cs typeface="Arial" pitchFamily="34" charset="0"/>
            </a:endParaRPr>
          </a:p>
          <a:p>
            <a:pPr algn="just"/>
            <a:endParaRPr lang="hr-HR" sz="1200" b="0" kern="1200" dirty="0" smtClean="0">
              <a:solidFill>
                <a:schemeClr val="tx1"/>
              </a:solidFill>
              <a:effectLst/>
              <a:latin typeface="Arial" pitchFamily="34" charset="0"/>
              <a:cs typeface="Arial" pitchFamily="34" charset="0"/>
            </a:endParaRPr>
          </a:p>
          <a:p>
            <a:pPr algn="just"/>
            <a:r>
              <a:rPr lang="hr-HR" u="none" baseline="0" dirty="0" smtClean="0">
                <a:solidFill>
                  <a:schemeClr val="tx1"/>
                </a:solidFill>
                <a:latin typeface="Arial" pitchFamily="34" charset="0"/>
                <a:cs typeface="Arial" pitchFamily="34" charset="0"/>
              </a:rPr>
              <a:t>  </a:t>
            </a:r>
            <a:endParaRPr lang="hr-HR" sz="1200" b="1" u="none" kern="1200" baseline="0" dirty="0" smtClean="0">
              <a:solidFill>
                <a:schemeClr val="tx1"/>
              </a:solidFill>
              <a:effectLst/>
              <a:latin typeface="Arial" pitchFamily="34" charset="0"/>
              <a:cs typeface="Arial" pitchFamily="34" charset="0"/>
            </a:endParaRPr>
          </a:p>
          <a:p>
            <a:endParaRPr lang="hr-HR" dirty="0"/>
          </a:p>
        </p:txBody>
      </p:sp>
      <p:sp>
        <p:nvSpPr>
          <p:cNvPr id="4" name="Slide Number Placeholder 3"/>
          <p:cNvSpPr>
            <a:spLocks noGrp="1"/>
          </p:cNvSpPr>
          <p:nvPr>
            <p:ph type="sldNum" sz="quarter" idx="10"/>
          </p:nvPr>
        </p:nvSpPr>
        <p:spPr/>
        <p:txBody>
          <a:bodyPr/>
          <a:lstStyle/>
          <a:p>
            <a:fld id="{EC4ADA53-46ED-4F3E-B13C-23EBEEF031CD}" type="slidenum">
              <a:rPr lang="hr-HR" smtClean="0"/>
              <a:pPr/>
              <a:t>5</a:t>
            </a:fld>
            <a:endParaRPr lang="hr-HR"/>
          </a:p>
        </p:txBody>
      </p:sp>
    </p:spTree>
    <p:extLst>
      <p:ext uri="{BB962C8B-B14F-4D97-AF65-F5344CB8AC3E}">
        <p14:creationId xmlns:p14="http://schemas.microsoft.com/office/powerpoint/2010/main" val="1362456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hr-HR" dirty="0" smtClean="0">
                <a:latin typeface="Arial" pitchFamily="34" charset="0"/>
                <a:cs typeface="Arial" pitchFamily="34" charset="0"/>
              </a:rPr>
              <a:t>Here you can see the locations of the Center.</a:t>
            </a:r>
            <a:endParaRPr lang="hr-HR"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EC4ADA53-46ED-4F3E-B13C-23EBEEF031CD}" type="slidenum">
              <a:rPr lang="hr-HR" smtClean="0"/>
              <a:pPr/>
              <a:t>6</a:t>
            </a:fld>
            <a:endParaRPr lang="hr-HR"/>
          </a:p>
        </p:txBody>
      </p:sp>
    </p:spTree>
    <p:extLst>
      <p:ext uri="{BB962C8B-B14F-4D97-AF65-F5344CB8AC3E}">
        <p14:creationId xmlns:p14="http://schemas.microsoft.com/office/powerpoint/2010/main" val="15562472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EC4ADA53-46ED-4F3E-B13C-23EBEEF031CD}" type="slidenum">
              <a:rPr lang="hr-HR" smtClean="0"/>
              <a:pPr/>
              <a:t>7</a:t>
            </a:fld>
            <a:endParaRPr lang="hr-HR"/>
          </a:p>
        </p:txBody>
      </p:sp>
    </p:spTree>
    <p:extLst>
      <p:ext uri="{BB962C8B-B14F-4D97-AF65-F5344CB8AC3E}">
        <p14:creationId xmlns:p14="http://schemas.microsoft.com/office/powerpoint/2010/main" val="9264215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EC4ADA53-46ED-4F3E-B13C-23EBEEF031CD}" type="slidenum">
              <a:rPr lang="hr-HR" smtClean="0"/>
              <a:pPr/>
              <a:t>8</a:t>
            </a:fld>
            <a:endParaRPr lang="hr-HR"/>
          </a:p>
        </p:txBody>
      </p:sp>
    </p:spTree>
    <p:extLst>
      <p:ext uri="{BB962C8B-B14F-4D97-AF65-F5344CB8AC3E}">
        <p14:creationId xmlns:p14="http://schemas.microsoft.com/office/powerpoint/2010/main" val="12004123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331437C-CF50-4CDF-9623-CC16E259FF5A}" type="slidenum">
              <a:rPr lang="en-US" smtClean="0"/>
              <a:t>9</a:t>
            </a:fld>
            <a:endParaRPr lang="en-US"/>
          </a:p>
        </p:txBody>
      </p:sp>
    </p:spTree>
    <p:extLst>
      <p:ext uri="{BB962C8B-B14F-4D97-AF65-F5344CB8AC3E}">
        <p14:creationId xmlns:p14="http://schemas.microsoft.com/office/powerpoint/2010/main" val="34776670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hr-H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hr-HR"/>
          </a:p>
        </p:txBody>
      </p:sp>
      <p:sp>
        <p:nvSpPr>
          <p:cNvPr id="5" name="Rectangle 5"/>
          <p:cNvSpPr>
            <a:spLocks noGrp="1" noChangeArrowheads="1"/>
          </p:cNvSpPr>
          <p:nvPr>
            <p:ph type="ftr" sz="quarter" idx="11"/>
          </p:nvPr>
        </p:nvSpPr>
        <p:spPr>
          <a:xfrm>
            <a:off x="3124200" y="6165304"/>
            <a:ext cx="2895600" cy="556171"/>
          </a:xfrm>
          <a:ln/>
        </p:spPr>
        <p:txBody>
          <a:bodyPr/>
          <a:lstStyle>
            <a:lvl1pPr algn="just">
              <a:defRPr sz="1000">
                <a:solidFill>
                  <a:schemeClr val="bg1"/>
                </a:solidFill>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A596E558-BE8E-462A-AC62-A80DBAB82FEB}" type="slidenum">
              <a:rPr lang="en-US" smtClean="0"/>
              <a:t>‹#›</a:t>
            </a:fld>
            <a:endParaRPr lang="en-US"/>
          </a:p>
        </p:txBody>
      </p:sp>
    </p:spTree>
    <p:extLst>
      <p:ext uri="{BB962C8B-B14F-4D97-AF65-F5344CB8AC3E}">
        <p14:creationId xmlns:p14="http://schemas.microsoft.com/office/powerpoint/2010/main" val="395616475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hr-H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hr-HR"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FEC32AB4-9473-406A-BBFB-53D43A4A18A1}" type="datetimeFigureOut">
              <a:rPr lang="en-US" smtClean="0"/>
              <a:t>10/15/2018</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A596E558-BE8E-462A-AC62-A80DBAB82FEB}" type="slidenum">
              <a:rPr lang="en-US" smtClean="0"/>
              <a:t>‹#›</a:t>
            </a:fld>
            <a:endParaRPr lang="en-US"/>
          </a:p>
        </p:txBody>
      </p:sp>
    </p:spTree>
    <p:extLst>
      <p:ext uri="{BB962C8B-B14F-4D97-AF65-F5344CB8AC3E}">
        <p14:creationId xmlns:p14="http://schemas.microsoft.com/office/powerpoint/2010/main" val="66544748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Rectangle 4"/>
          <p:cNvSpPr>
            <a:spLocks noGrp="1" noChangeArrowheads="1"/>
          </p:cNvSpPr>
          <p:nvPr>
            <p:ph type="dt" sz="half" idx="10"/>
          </p:nvPr>
        </p:nvSpPr>
        <p:spPr>
          <a:ln/>
        </p:spPr>
        <p:txBody>
          <a:bodyPr/>
          <a:lstStyle>
            <a:lvl1pPr>
              <a:defRPr/>
            </a:lvl1pPr>
          </a:lstStyle>
          <a:p>
            <a:fld id="{FEC32AB4-9473-406A-BBFB-53D43A4A18A1}" type="datetimeFigureOut">
              <a:rPr lang="en-US" smtClean="0"/>
              <a:t>10/15/2018</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A596E558-BE8E-462A-AC62-A80DBAB82FEB}" type="slidenum">
              <a:rPr lang="en-US" smtClean="0"/>
              <a:t>‹#›</a:t>
            </a:fld>
            <a:endParaRPr lang="en-US"/>
          </a:p>
        </p:txBody>
      </p:sp>
    </p:spTree>
    <p:extLst>
      <p:ext uri="{BB962C8B-B14F-4D97-AF65-F5344CB8AC3E}">
        <p14:creationId xmlns:p14="http://schemas.microsoft.com/office/powerpoint/2010/main" val="263769995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A596E558-BE8E-462A-AC62-A80DBAB82FEB}" type="slidenum">
              <a:rPr lang="en-US" smtClean="0"/>
              <a:t>‹#›</a:t>
            </a:fld>
            <a:endParaRPr lang="en-US"/>
          </a:p>
        </p:txBody>
      </p:sp>
    </p:spTree>
    <p:extLst>
      <p:ext uri="{BB962C8B-B14F-4D97-AF65-F5344CB8AC3E}">
        <p14:creationId xmlns:p14="http://schemas.microsoft.com/office/powerpoint/2010/main" val="2432651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hr-HR"/>
          </a:p>
        </p:txBody>
      </p:sp>
      <p:sp>
        <p:nvSpPr>
          <p:cNvPr id="3" name="SmartArt Placeholder 2"/>
          <p:cNvSpPr>
            <a:spLocks noGrp="1"/>
          </p:cNvSpPr>
          <p:nvPr>
            <p:ph type="dgm" idx="1"/>
          </p:nvPr>
        </p:nvSpPr>
        <p:spPr>
          <a:xfrm>
            <a:off x="457200" y="1600200"/>
            <a:ext cx="8229600" cy="4525963"/>
          </a:xfrm>
        </p:spPr>
        <p:txBody>
          <a:bodyPr/>
          <a:lstStyle/>
          <a:p>
            <a:pPr lvl="0"/>
            <a:r>
              <a:rPr lang="en-US" noProof="0" smtClean="0"/>
              <a:t>Click icon to add SmartArt graphic</a:t>
            </a:r>
            <a:endParaRPr lang="hr-HR" noProof="0"/>
          </a:p>
        </p:txBody>
      </p:sp>
      <p:sp>
        <p:nvSpPr>
          <p:cNvPr id="4" name="Rectangle 4"/>
          <p:cNvSpPr>
            <a:spLocks noGrp="1" noChangeArrowheads="1"/>
          </p:cNvSpPr>
          <p:nvPr>
            <p:ph type="dt" sz="half" idx="10"/>
          </p:nvPr>
        </p:nvSpPr>
        <p:spPr>
          <a:ln/>
        </p:spPr>
        <p:txBody>
          <a:bodyPr/>
          <a:lstStyle>
            <a:lvl1pPr>
              <a:defRPr/>
            </a:lvl1pPr>
          </a:lstStyle>
          <a:p>
            <a:fld id="{FEC32AB4-9473-406A-BBFB-53D43A4A18A1}" type="datetimeFigureOut">
              <a:rPr lang="en-US" smtClean="0"/>
              <a:t>10/15/2018</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A596E558-BE8E-462A-AC62-A80DBAB82FEB}" type="slidenum">
              <a:rPr lang="en-US" smtClean="0"/>
              <a:t>‹#›</a:t>
            </a:fld>
            <a:endParaRPr lang="en-US"/>
          </a:p>
        </p:txBody>
      </p:sp>
    </p:spTree>
    <p:extLst>
      <p:ext uri="{BB962C8B-B14F-4D97-AF65-F5344CB8AC3E}">
        <p14:creationId xmlns:p14="http://schemas.microsoft.com/office/powerpoint/2010/main" val="127749400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Date Placeholder 2"/>
          <p:cNvSpPr>
            <a:spLocks noGrp="1"/>
          </p:cNvSpPr>
          <p:nvPr>
            <p:ph type="dt" sz="half" idx="10"/>
          </p:nvPr>
        </p:nvSpPr>
        <p:spPr>
          <a:xfrm>
            <a:off x="467544" y="6237312"/>
            <a:ext cx="2133600" cy="476250"/>
          </a:xfrm>
        </p:spPr>
        <p:txBody>
          <a:bodyPr/>
          <a:lstStyle/>
          <a:p>
            <a:fld id="{FEC32AB4-9473-406A-BBFB-53D43A4A18A1}" type="datetimeFigureOut">
              <a:rPr lang="en-US" smtClean="0"/>
              <a:t>10/15/2018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96E558-BE8E-462A-AC62-A80DBAB82FEB}" type="slidenum">
              <a:rPr lang="en-US" smtClean="0"/>
              <a:t>‹#›</a:t>
            </a:fld>
            <a:endParaRPr lang="en-US"/>
          </a:p>
        </p:txBody>
      </p:sp>
    </p:spTree>
    <p:extLst>
      <p:ext uri="{BB962C8B-B14F-4D97-AF65-F5344CB8AC3E}">
        <p14:creationId xmlns:p14="http://schemas.microsoft.com/office/powerpoint/2010/main" val="2123815082"/>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hr-H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r-HR"/>
          </a:p>
        </p:txBody>
      </p:sp>
      <p:sp>
        <p:nvSpPr>
          <p:cNvPr id="4" name="Date Placeholder 3"/>
          <p:cNvSpPr>
            <a:spLocks noGrp="1"/>
          </p:cNvSpPr>
          <p:nvPr>
            <p:ph type="dt" sz="half" idx="10"/>
          </p:nvPr>
        </p:nvSpPr>
        <p:spPr/>
        <p:txBody>
          <a:bodyPr/>
          <a:lstStyle/>
          <a:p>
            <a:fld id="{0F14EE2F-9FA8-4F94-945F-20BF7107705F}" type="datetimeFigureOut">
              <a:rPr lang="hr-HR" smtClean="0"/>
              <a:t>15.10.2018.</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1FBB9FCC-7F2C-4C65-80D0-9928F60B9E8B}" type="slidenum">
              <a:rPr lang="hr-HR" smtClean="0"/>
              <a:t>‹#›</a:t>
            </a:fld>
            <a:endParaRPr lang="hr-HR"/>
          </a:p>
        </p:txBody>
      </p:sp>
    </p:spTree>
    <p:extLst>
      <p:ext uri="{BB962C8B-B14F-4D97-AF65-F5344CB8AC3E}">
        <p14:creationId xmlns:p14="http://schemas.microsoft.com/office/powerpoint/2010/main" val="3569210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0F14EE2F-9FA8-4F94-945F-20BF7107705F}" type="datetimeFigureOut">
              <a:rPr lang="hr-HR" smtClean="0"/>
              <a:t>15.10.2018.</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1FBB9FCC-7F2C-4C65-80D0-9928F60B9E8B}" type="slidenum">
              <a:rPr lang="hr-HR" smtClean="0"/>
              <a:t>‹#›</a:t>
            </a:fld>
            <a:endParaRPr lang="hr-HR"/>
          </a:p>
        </p:txBody>
      </p:sp>
    </p:spTree>
    <p:extLst>
      <p:ext uri="{BB962C8B-B14F-4D97-AF65-F5344CB8AC3E}">
        <p14:creationId xmlns:p14="http://schemas.microsoft.com/office/powerpoint/2010/main" val="11760522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hr-H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14EE2F-9FA8-4F94-945F-20BF7107705F}" type="datetimeFigureOut">
              <a:rPr lang="hr-HR" smtClean="0"/>
              <a:t>15.10.2018.</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1FBB9FCC-7F2C-4C65-80D0-9928F60B9E8B}" type="slidenum">
              <a:rPr lang="hr-HR" smtClean="0"/>
              <a:t>‹#›</a:t>
            </a:fld>
            <a:endParaRPr lang="hr-HR"/>
          </a:p>
        </p:txBody>
      </p:sp>
    </p:spTree>
    <p:extLst>
      <p:ext uri="{BB962C8B-B14F-4D97-AF65-F5344CB8AC3E}">
        <p14:creationId xmlns:p14="http://schemas.microsoft.com/office/powerpoint/2010/main" val="26450049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Date Placeholder 4"/>
          <p:cNvSpPr>
            <a:spLocks noGrp="1"/>
          </p:cNvSpPr>
          <p:nvPr>
            <p:ph type="dt" sz="half" idx="10"/>
          </p:nvPr>
        </p:nvSpPr>
        <p:spPr/>
        <p:txBody>
          <a:bodyPr/>
          <a:lstStyle/>
          <a:p>
            <a:fld id="{0F14EE2F-9FA8-4F94-945F-20BF7107705F}" type="datetimeFigureOut">
              <a:rPr lang="hr-HR" smtClean="0"/>
              <a:t>15.10.2018.</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1FBB9FCC-7F2C-4C65-80D0-9928F60B9E8B}" type="slidenum">
              <a:rPr lang="hr-HR" smtClean="0"/>
              <a:t>‹#›</a:t>
            </a:fld>
            <a:endParaRPr lang="hr-HR"/>
          </a:p>
        </p:txBody>
      </p:sp>
    </p:spTree>
    <p:extLst>
      <p:ext uri="{BB962C8B-B14F-4D97-AF65-F5344CB8AC3E}">
        <p14:creationId xmlns:p14="http://schemas.microsoft.com/office/powerpoint/2010/main" val="17072755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r-H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Date Placeholder 6"/>
          <p:cNvSpPr>
            <a:spLocks noGrp="1"/>
          </p:cNvSpPr>
          <p:nvPr>
            <p:ph type="dt" sz="half" idx="10"/>
          </p:nvPr>
        </p:nvSpPr>
        <p:spPr/>
        <p:txBody>
          <a:bodyPr/>
          <a:lstStyle/>
          <a:p>
            <a:fld id="{0F14EE2F-9FA8-4F94-945F-20BF7107705F}" type="datetimeFigureOut">
              <a:rPr lang="hr-HR" smtClean="0"/>
              <a:t>15.10.2018.</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1FBB9FCC-7F2C-4C65-80D0-9928F60B9E8B}" type="slidenum">
              <a:rPr lang="hr-HR" smtClean="0"/>
              <a:t>‹#›</a:t>
            </a:fld>
            <a:endParaRPr lang="hr-HR"/>
          </a:p>
        </p:txBody>
      </p:sp>
    </p:spTree>
    <p:extLst>
      <p:ext uri="{BB962C8B-B14F-4D97-AF65-F5344CB8AC3E}">
        <p14:creationId xmlns:p14="http://schemas.microsoft.com/office/powerpoint/2010/main" val="4044332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dirty="0"/>
          </a:p>
        </p:txBody>
      </p:sp>
      <p:sp>
        <p:nvSpPr>
          <p:cNvPr id="4" name="Rectangle 4"/>
          <p:cNvSpPr>
            <a:spLocks noGrp="1" noChangeArrowheads="1"/>
          </p:cNvSpPr>
          <p:nvPr>
            <p:ph type="dt" sz="half" idx="10"/>
          </p:nvPr>
        </p:nvSpPr>
        <p:spPr>
          <a:xfrm>
            <a:off x="611560" y="6309320"/>
            <a:ext cx="2133600" cy="476250"/>
          </a:xfrm>
          <a:ln/>
        </p:spPr>
        <p:txBody>
          <a:bodyPr/>
          <a:lstStyle>
            <a:lvl1pPr>
              <a:defRPr/>
            </a:lvl1pPr>
          </a:lstStyle>
          <a:p>
            <a:fld id="{FEC32AB4-9473-406A-BBFB-53D43A4A18A1}" type="datetimeFigureOut">
              <a:rPr lang="en-US" smtClean="0"/>
              <a:t>10/15/2018</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A596E558-BE8E-462A-AC62-A80DBAB82FEB}" type="slidenum">
              <a:rPr lang="en-US" smtClean="0"/>
              <a:t>‹#›</a:t>
            </a:fld>
            <a:endParaRPr lang="en-US"/>
          </a:p>
        </p:txBody>
      </p:sp>
    </p:spTree>
    <p:extLst>
      <p:ext uri="{BB962C8B-B14F-4D97-AF65-F5344CB8AC3E}">
        <p14:creationId xmlns:p14="http://schemas.microsoft.com/office/powerpoint/2010/main" val="365869857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Date Placeholder 2"/>
          <p:cNvSpPr>
            <a:spLocks noGrp="1"/>
          </p:cNvSpPr>
          <p:nvPr>
            <p:ph type="dt" sz="half" idx="10"/>
          </p:nvPr>
        </p:nvSpPr>
        <p:spPr/>
        <p:txBody>
          <a:bodyPr/>
          <a:lstStyle/>
          <a:p>
            <a:fld id="{0F14EE2F-9FA8-4F94-945F-20BF7107705F}" type="datetimeFigureOut">
              <a:rPr lang="hr-HR" smtClean="0"/>
              <a:t>15.10.2018.</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1FBB9FCC-7F2C-4C65-80D0-9928F60B9E8B}" type="slidenum">
              <a:rPr lang="hr-HR" smtClean="0"/>
              <a:t>‹#›</a:t>
            </a:fld>
            <a:endParaRPr lang="hr-HR"/>
          </a:p>
        </p:txBody>
      </p:sp>
    </p:spTree>
    <p:extLst>
      <p:ext uri="{BB962C8B-B14F-4D97-AF65-F5344CB8AC3E}">
        <p14:creationId xmlns:p14="http://schemas.microsoft.com/office/powerpoint/2010/main" val="2989604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14EE2F-9FA8-4F94-945F-20BF7107705F}" type="datetimeFigureOut">
              <a:rPr lang="hr-HR" smtClean="0"/>
              <a:t>15.10.2018.</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1FBB9FCC-7F2C-4C65-80D0-9928F60B9E8B}" type="slidenum">
              <a:rPr lang="hr-HR" smtClean="0"/>
              <a:t>‹#›</a:t>
            </a:fld>
            <a:endParaRPr lang="hr-HR"/>
          </a:p>
        </p:txBody>
      </p:sp>
    </p:spTree>
    <p:extLst>
      <p:ext uri="{BB962C8B-B14F-4D97-AF65-F5344CB8AC3E}">
        <p14:creationId xmlns:p14="http://schemas.microsoft.com/office/powerpoint/2010/main" val="36395603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hr-H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14EE2F-9FA8-4F94-945F-20BF7107705F}" type="datetimeFigureOut">
              <a:rPr lang="hr-HR" smtClean="0"/>
              <a:t>15.10.2018.</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1FBB9FCC-7F2C-4C65-80D0-9928F60B9E8B}" type="slidenum">
              <a:rPr lang="hr-HR" smtClean="0"/>
              <a:t>‹#›</a:t>
            </a:fld>
            <a:endParaRPr lang="hr-HR"/>
          </a:p>
        </p:txBody>
      </p:sp>
    </p:spTree>
    <p:extLst>
      <p:ext uri="{BB962C8B-B14F-4D97-AF65-F5344CB8AC3E}">
        <p14:creationId xmlns:p14="http://schemas.microsoft.com/office/powerpoint/2010/main" val="2021661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hr-H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hr-H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14EE2F-9FA8-4F94-945F-20BF7107705F}" type="datetimeFigureOut">
              <a:rPr lang="hr-HR" smtClean="0"/>
              <a:t>15.10.2018.</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1FBB9FCC-7F2C-4C65-80D0-9928F60B9E8B}" type="slidenum">
              <a:rPr lang="hr-HR" smtClean="0"/>
              <a:t>‹#›</a:t>
            </a:fld>
            <a:endParaRPr lang="hr-HR"/>
          </a:p>
        </p:txBody>
      </p:sp>
    </p:spTree>
    <p:extLst>
      <p:ext uri="{BB962C8B-B14F-4D97-AF65-F5344CB8AC3E}">
        <p14:creationId xmlns:p14="http://schemas.microsoft.com/office/powerpoint/2010/main" val="329386765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0F14EE2F-9FA8-4F94-945F-20BF7107705F}" type="datetimeFigureOut">
              <a:rPr lang="hr-HR" smtClean="0"/>
              <a:t>15.10.2018.</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1FBB9FCC-7F2C-4C65-80D0-9928F60B9E8B}" type="slidenum">
              <a:rPr lang="hr-HR" smtClean="0"/>
              <a:t>‹#›</a:t>
            </a:fld>
            <a:endParaRPr lang="hr-HR"/>
          </a:p>
        </p:txBody>
      </p:sp>
    </p:spTree>
    <p:extLst>
      <p:ext uri="{BB962C8B-B14F-4D97-AF65-F5344CB8AC3E}">
        <p14:creationId xmlns:p14="http://schemas.microsoft.com/office/powerpoint/2010/main" val="169253063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0F14EE2F-9FA8-4F94-945F-20BF7107705F}" type="datetimeFigureOut">
              <a:rPr lang="hr-HR" smtClean="0"/>
              <a:t>15.10.2018.</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1FBB9FCC-7F2C-4C65-80D0-9928F60B9E8B}" type="slidenum">
              <a:rPr lang="hr-HR" smtClean="0"/>
              <a:t>‹#›</a:t>
            </a:fld>
            <a:endParaRPr lang="hr-HR"/>
          </a:p>
        </p:txBody>
      </p:sp>
    </p:spTree>
    <p:extLst>
      <p:ext uri="{BB962C8B-B14F-4D97-AF65-F5344CB8AC3E}">
        <p14:creationId xmlns:p14="http://schemas.microsoft.com/office/powerpoint/2010/main" val="1401944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Date Placeholder 2"/>
          <p:cNvSpPr>
            <a:spLocks noGrp="1"/>
          </p:cNvSpPr>
          <p:nvPr>
            <p:ph type="dt" sz="half" idx="10"/>
          </p:nvPr>
        </p:nvSpPr>
        <p:spPr/>
        <p:txBody>
          <a:bodyPr/>
          <a:lstStyle/>
          <a:p>
            <a:fld id="{FEC32AB4-9473-406A-BBFB-53D43A4A18A1}" type="datetimeFigureOut">
              <a:rPr lang="en-US" smtClean="0"/>
              <a:t>10/15/2018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96E558-BE8E-462A-AC62-A80DBAB82FEB}" type="slidenum">
              <a:rPr lang="en-US" smtClean="0"/>
              <a:t>‹#›</a:t>
            </a:fld>
            <a:endParaRPr lang="en-US"/>
          </a:p>
        </p:txBody>
      </p:sp>
    </p:spTree>
    <p:extLst>
      <p:ext uri="{BB962C8B-B14F-4D97-AF65-F5344CB8AC3E}">
        <p14:creationId xmlns:p14="http://schemas.microsoft.com/office/powerpoint/2010/main" val="371157932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hr-H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FEC32AB4-9473-406A-BBFB-53D43A4A18A1}" type="datetimeFigureOut">
              <a:rPr lang="en-US" smtClean="0"/>
              <a:t>10/15/2018</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A596E558-BE8E-462A-AC62-A80DBAB82FEB}" type="slidenum">
              <a:rPr lang="en-US" smtClean="0"/>
              <a:t>‹#›</a:t>
            </a:fld>
            <a:endParaRPr lang="en-US"/>
          </a:p>
        </p:txBody>
      </p:sp>
    </p:spTree>
    <p:extLst>
      <p:ext uri="{BB962C8B-B14F-4D97-AF65-F5344CB8AC3E}">
        <p14:creationId xmlns:p14="http://schemas.microsoft.com/office/powerpoint/2010/main" val="95953565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Rectangle 4"/>
          <p:cNvSpPr>
            <a:spLocks noGrp="1" noChangeArrowheads="1"/>
          </p:cNvSpPr>
          <p:nvPr>
            <p:ph type="dt" sz="half" idx="10"/>
          </p:nvPr>
        </p:nvSpPr>
        <p:spPr>
          <a:ln/>
        </p:spPr>
        <p:txBody>
          <a:bodyPr/>
          <a:lstStyle>
            <a:lvl1pPr>
              <a:defRPr/>
            </a:lvl1pPr>
          </a:lstStyle>
          <a:p>
            <a:fld id="{FEC32AB4-9473-406A-BBFB-53D43A4A18A1}" type="datetimeFigureOut">
              <a:rPr lang="en-US" smtClean="0"/>
              <a:t>10/15/2018</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A596E558-BE8E-462A-AC62-A80DBAB82FEB}" type="slidenum">
              <a:rPr lang="en-US" smtClean="0"/>
              <a:t>‹#›</a:t>
            </a:fld>
            <a:endParaRPr lang="en-US"/>
          </a:p>
        </p:txBody>
      </p:sp>
    </p:spTree>
    <p:extLst>
      <p:ext uri="{BB962C8B-B14F-4D97-AF65-F5344CB8AC3E}">
        <p14:creationId xmlns:p14="http://schemas.microsoft.com/office/powerpoint/2010/main" val="1728060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r-H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Rectangle 4"/>
          <p:cNvSpPr>
            <a:spLocks noGrp="1" noChangeArrowheads="1"/>
          </p:cNvSpPr>
          <p:nvPr>
            <p:ph type="dt" sz="half" idx="10"/>
          </p:nvPr>
        </p:nvSpPr>
        <p:spPr>
          <a:ln/>
        </p:spPr>
        <p:txBody>
          <a:bodyPr/>
          <a:lstStyle>
            <a:lvl1pPr>
              <a:defRPr/>
            </a:lvl1pPr>
          </a:lstStyle>
          <a:p>
            <a:fld id="{FEC32AB4-9473-406A-BBFB-53D43A4A18A1}" type="datetimeFigureOut">
              <a:rPr lang="en-US" smtClean="0"/>
              <a:t>10/15/2018</a:t>
            </a:fld>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A596E558-BE8E-462A-AC62-A80DBAB82FEB}" type="slidenum">
              <a:rPr lang="en-US" smtClean="0"/>
              <a:t>‹#›</a:t>
            </a:fld>
            <a:endParaRPr lang="en-US"/>
          </a:p>
        </p:txBody>
      </p:sp>
    </p:spTree>
    <p:extLst>
      <p:ext uri="{BB962C8B-B14F-4D97-AF65-F5344CB8AC3E}">
        <p14:creationId xmlns:p14="http://schemas.microsoft.com/office/powerpoint/2010/main" val="1335555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Rectangle 4"/>
          <p:cNvSpPr>
            <a:spLocks noGrp="1" noChangeArrowheads="1"/>
          </p:cNvSpPr>
          <p:nvPr>
            <p:ph type="dt" sz="half" idx="10"/>
          </p:nvPr>
        </p:nvSpPr>
        <p:spPr>
          <a:ln/>
        </p:spPr>
        <p:txBody>
          <a:bodyPr/>
          <a:lstStyle>
            <a:lvl1pPr>
              <a:defRPr/>
            </a:lvl1pPr>
          </a:lstStyle>
          <a:p>
            <a:fld id="{FEC32AB4-9473-406A-BBFB-53D43A4A18A1}" type="datetimeFigureOut">
              <a:rPr lang="en-US" smtClean="0"/>
              <a:t>10/15/2018</a:t>
            </a:fld>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A596E558-BE8E-462A-AC62-A80DBAB82FEB}" type="slidenum">
              <a:rPr lang="en-US" smtClean="0"/>
              <a:t>‹#›</a:t>
            </a:fld>
            <a:endParaRPr lang="en-US"/>
          </a:p>
        </p:txBody>
      </p:sp>
    </p:spTree>
    <p:extLst>
      <p:ext uri="{BB962C8B-B14F-4D97-AF65-F5344CB8AC3E}">
        <p14:creationId xmlns:p14="http://schemas.microsoft.com/office/powerpoint/2010/main" val="26971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395536" y="6165304"/>
            <a:ext cx="2133600" cy="476250"/>
          </a:xfrm>
          <a:ln/>
        </p:spPr>
        <p:txBody>
          <a:bodyPr/>
          <a:lstStyle>
            <a:lvl1pPr>
              <a:defRPr/>
            </a:lvl1pPr>
          </a:lstStyle>
          <a:p>
            <a:fld id="{FEC32AB4-9473-406A-BBFB-53D43A4A18A1}" type="datetimeFigureOut">
              <a:rPr lang="en-US" smtClean="0"/>
              <a:t>10/15/2018</a:t>
            </a:fld>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A596E558-BE8E-462A-AC62-A80DBAB82FEB}" type="slidenum">
              <a:rPr lang="en-US" smtClean="0"/>
              <a:t>‹#›</a:t>
            </a:fld>
            <a:endParaRPr lang="en-US"/>
          </a:p>
        </p:txBody>
      </p:sp>
      <p:pic>
        <p:nvPicPr>
          <p:cNvPr id="6" name="Slika 2" descr="D:\Desktop\1. HVU Dr. FRANJO TUĐMAN.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8405"/>
            <a:ext cx="752475" cy="913765"/>
          </a:xfrm>
          <a:prstGeom prst="rect">
            <a:avLst/>
          </a:prstGeom>
          <a:noFill/>
          <a:ln>
            <a:noFill/>
          </a:ln>
        </p:spPr>
      </p:pic>
      <p:pic>
        <p:nvPicPr>
          <p:cNvPr id="7" name="Slika 4" descr="D:\Desktop\1. SREDIŠTE ZA STR. JEZIKE-NOVO.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990255"/>
            <a:ext cx="742950" cy="899160"/>
          </a:xfrm>
          <a:prstGeom prst="rect">
            <a:avLst/>
          </a:prstGeom>
          <a:noFill/>
          <a:ln>
            <a:noFill/>
          </a:ln>
        </p:spPr>
      </p:pic>
    </p:spTree>
    <p:extLst>
      <p:ext uri="{BB962C8B-B14F-4D97-AF65-F5344CB8AC3E}">
        <p14:creationId xmlns:p14="http://schemas.microsoft.com/office/powerpoint/2010/main" val="12310602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hr-H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467544" y="1412776"/>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FEC32AB4-9473-406A-BBFB-53D43A4A18A1}" type="datetimeFigureOut">
              <a:rPr lang="en-US" smtClean="0"/>
              <a:t>10/15/2018</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A596E558-BE8E-462A-AC62-A80DBAB82FEB}" type="slidenum">
              <a:rPr lang="en-US" smtClean="0"/>
              <a:t>‹#›</a:t>
            </a:fld>
            <a:endParaRPr lang="en-US"/>
          </a:p>
        </p:txBody>
      </p:sp>
    </p:spTree>
    <p:extLst>
      <p:ext uri="{BB962C8B-B14F-4D97-AF65-F5344CB8AC3E}">
        <p14:creationId xmlns:p14="http://schemas.microsoft.com/office/powerpoint/2010/main" val="17316655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hr-HR"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smtClean="0"/>
          </a:p>
        </p:txBody>
      </p:sp>
      <p:sp>
        <p:nvSpPr>
          <p:cNvPr id="351236"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spcBef>
                <a:spcPct val="0"/>
              </a:spcBef>
              <a:defRPr sz="1400" b="0">
                <a:solidFill>
                  <a:schemeClr val="tx1"/>
                </a:solidFill>
                <a:latin typeface="+mn-lt"/>
                <a:cs typeface="+mn-cs"/>
              </a:defRPr>
            </a:lvl1pPr>
          </a:lstStyle>
          <a:p>
            <a:fld id="{FEC32AB4-9473-406A-BBFB-53D43A4A18A1}" type="datetimeFigureOut">
              <a:rPr lang="en-US" smtClean="0"/>
              <a:t>10/15/2018</a:t>
            </a:fld>
            <a:endParaRPr lang="en-US"/>
          </a:p>
        </p:txBody>
      </p:sp>
      <p:sp>
        <p:nvSpPr>
          <p:cNvPr id="351237"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spcBef>
                <a:spcPct val="0"/>
              </a:spcBef>
              <a:defRPr sz="1400" b="0">
                <a:solidFill>
                  <a:schemeClr val="tx1"/>
                </a:solidFill>
                <a:latin typeface="+mn-lt"/>
                <a:cs typeface="+mn-cs"/>
              </a:defRPr>
            </a:lvl1pPr>
          </a:lstStyle>
          <a:p>
            <a:endParaRPr lang="en-US"/>
          </a:p>
        </p:txBody>
      </p:sp>
      <p:sp>
        <p:nvSpPr>
          <p:cNvPr id="351238"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spcBef>
                <a:spcPct val="0"/>
              </a:spcBef>
              <a:defRPr sz="1400" b="0">
                <a:solidFill>
                  <a:schemeClr val="tx1"/>
                </a:solidFill>
                <a:latin typeface="+mn-lt"/>
                <a:cs typeface="+mn-cs"/>
              </a:defRPr>
            </a:lvl1pPr>
          </a:lstStyle>
          <a:p>
            <a:fld id="{A596E558-BE8E-462A-AC62-A80DBAB82FEB}" type="slidenum">
              <a:rPr lang="en-US" smtClean="0"/>
              <a:t>‹#›</a:t>
            </a:fld>
            <a:endParaRPr lang="en-US"/>
          </a:p>
        </p:txBody>
      </p:sp>
      <p:pic>
        <p:nvPicPr>
          <p:cNvPr id="1031" name="Picture 7" descr="bg123411 copy"/>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8" descr="bg123411 copy"/>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9"/>
          <p:cNvSpPr>
            <a:spLocks noChangeArrowheads="1"/>
          </p:cNvSpPr>
          <p:nvPr/>
        </p:nvSpPr>
        <p:spPr bwMode="auto">
          <a:xfrm>
            <a:off x="0" y="6092825"/>
            <a:ext cx="9144000" cy="765175"/>
          </a:xfrm>
          <a:prstGeom prst="rect">
            <a:avLst/>
          </a:prstGeom>
          <a:solidFill>
            <a:schemeClr val="tx1"/>
          </a:solidFill>
          <a:ln w="9525">
            <a:solidFill>
              <a:schemeClr val="tx1"/>
            </a:solidFill>
            <a:miter lim="800000"/>
            <a:headEnd/>
            <a:tailEnd/>
          </a:ln>
        </p:spPr>
        <p:txBody>
          <a:bodyPr wrap="none" anchor="ctr"/>
          <a:lstStyle/>
          <a:p>
            <a:pPr eaLnBrk="0" hangingPunct="0">
              <a:spcBef>
                <a:spcPct val="50000"/>
              </a:spcBef>
            </a:pPr>
            <a:endParaRPr lang="hr-HR"/>
          </a:p>
        </p:txBody>
      </p:sp>
      <p:sp>
        <p:nvSpPr>
          <p:cNvPr id="1034" name="Text Box 11"/>
          <p:cNvSpPr txBox="1">
            <a:spLocks noChangeArrowheads="1"/>
          </p:cNvSpPr>
          <p:nvPr/>
        </p:nvSpPr>
        <p:spPr bwMode="auto">
          <a:xfrm>
            <a:off x="755650" y="6077895"/>
            <a:ext cx="2808288" cy="822030"/>
          </a:xfrm>
          <a:prstGeom prst="rect">
            <a:avLst/>
          </a:prstGeom>
          <a:noFill/>
          <a:ln>
            <a:noFill/>
          </a:ln>
          <a:effectLst/>
          <a:extLst/>
        </p:spPr>
        <p:txBody>
          <a:bodyPr lIns="54000" tIns="10800" rIns="54000" bIns="10800" anchor="ctr">
            <a:spAutoFit/>
          </a:bodyPr>
          <a:lstStyle>
            <a:lvl1pPr eaLnBrk="0" hangingPunct="0">
              <a:defRPr sz="2000" b="1">
                <a:solidFill>
                  <a:srgbClr val="800000"/>
                </a:solidFill>
                <a:latin typeface="Tahoma" pitchFamily="34" charset="0"/>
                <a:cs typeface="Arial" charset="0"/>
              </a:defRPr>
            </a:lvl1pPr>
            <a:lvl2pPr marL="742950" indent="-285750" eaLnBrk="0" hangingPunct="0">
              <a:defRPr sz="2000" b="1">
                <a:solidFill>
                  <a:srgbClr val="800000"/>
                </a:solidFill>
                <a:latin typeface="Tahoma" pitchFamily="34" charset="0"/>
                <a:cs typeface="Arial" charset="0"/>
              </a:defRPr>
            </a:lvl2pPr>
            <a:lvl3pPr marL="1143000" indent="-228600" eaLnBrk="0" hangingPunct="0">
              <a:defRPr sz="2000" b="1">
                <a:solidFill>
                  <a:srgbClr val="800000"/>
                </a:solidFill>
                <a:latin typeface="Tahoma" pitchFamily="34" charset="0"/>
                <a:cs typeface="Arial" charset="0"/>
              </a:defRPr>
            </a:lvl3pPr>
            <a:lvl4pPr marL="1600200" indent="-228600" eaLnBrk="0" hangingPunct="0">
              <a:defRPr sz="2000" b="1">
                <a:solidFill>
                  <a:srgbClr val="800000"/>
                </a:solidFill>
                <a:latin typeface="Tahoma" pitchFamily="34" charset="0"/>
                <a:cs typeface="Arial" charset="0"/>
              </a:defRPr>
            </a:lvl4pPr>
            <a:lvl5pPr marL="2057400" indent="-228600" eaLnBrk="0" hangingPunct="0">
              <a:defRPr sz="2000" b="1">
                <a:solidFill>
                  <a:srgbClr val="800000"/>
                </a:solidFill>
                <a:latin typeface="Tahoma" pitchFamily="34" charset="0"/>
                <a:cs typeface="Arial" charset="0"/>
              </a:defRPr>
            </a:lvl5pPr>
            <a:lvl6pPr marL="2514600" indent="-228600" eaLnBrk="0" fontAlgn="base" hangingPunct="0">
              <a:spcBef>
                <a:spcPct val="0"/>
              </a:spcBef>
              <a:spcAft>
                <a:spcPct val="0"/>
              </a:spcAft>
              <a:defRPr sz="2000" b="1">
                <a:solidFill>
                  <a:srgbClr val="800000"/>
                </a:solidFill>
                <a:latin typeface="Tahoma" pitchFamily="34" charset="0"/>
                <a:cs typeface="Arial" charset="0"/>
              </a:defRPr>
            </a:lvl6pPr>
            <a:lvl7pPr marL="2971800" indent="-228600" eaLnBrk="0" fontAlgn="base" hangingPunct="0">
              <a:spcBef>
                <a:spcPct val="0"/>
              </a:spcBef>
              <a:spcAft>
                <a:spcPct val="0"/>
              </a:spcAft>
              <a:defRPr sz="2000" b="1">
                <a:solidFill>
                  <a:srgbClr val="800000"/>
                </a:solidFill>
                <a:latin typeface="Tahoma" pitchFamily="34" charset="0"/>
                <a:cs typeface="Arial" charset="0"/>
              </a:defRPr>
            </a:lvl7pPr>
            <a:lvl8pPr marL="3429000" indent="-228600" eaLnBrk="0" fontAlgn="base" hangingPunct="0">
              <a:spcBef>
                <a:spcPct val="0"/>
              </a:spcBef>
              <a:spcAft>
                <a:spcPct val="0"/>
              </a:spcAft>
              <a:defRPr sz="2000" b="1">
                <a:solidFill>
                  <a:srgbClr val="800000"/>
                </a:solidFill>
                <a:latin typeface="Tahoma" pitchFamily="34" charset="0"/>
                <a:cs typeface="Arial" charset="0"/>
              </a:defRPr>
            </a:lvl8pPr>
            <a:lvl9pPr marL="3886200" indent="-228600" eaLnBrk="0" fontAlgn="base" hangingPunct="0">
              <a:spcBef>
                <a:spcPct val="0"/>
              </a:spcBef>
              <a:spcAft>
                <a:spcPct val="0"/>
              </a:spcAft>
              <a:defRPr sz="2000" b="1">
                <a:solidFill>
                  <a:srgbClr val="800000"/>
                </a:solidFill>
                <a:latin typeface="Tahoma" pitchFamily="34" charset="0"/>
                <a:cs typeface="Arial" charset="0"/>
              </a:defRPr>
            </a:lvl9pPr>
          </a:lstStyle>
          <a:p>
            <a:pPr>
              <a:lnSpc>
                <a:spcPct val="90000"/>
              </a:lnSpc>
              <a:spcBef>
                <a:spcPct val="50000"/>
              </a:spcBef>
              <a:defRPr/>
            </a:pPr>
            <a:endParaRPr lang="hr-HR" sz="800" dirty="0" smtClean="0">
              <a:solidFill>
                <a:schemeClr val="bg1"/>
              </a:solidFill>
              <a:latin typeface="Arial" charset="0"/>
            </a:endParaRPr>
          </a:p>
          <a:p>
            <a:pPr>
              <a:lnSpc>
                <a:spcPct val="90000"/>
              </a:lnSpc>
              <a:spcBef>
                <a:spcPct val="50000"/>
              </a:spcBef>
              <a:defRPr/>
            </a:pPr>
            <a:r>
              <a:rPr lang="hr-HR" sz="800" dirty="0" smtClean="0">
                <a:solidFill>
                  <a:schemeClr val="bg1"/>
                </a:solidFill>
                <a:latin typeface="Arial" charset="0"/>
              </a:rPr>
              <a:t>Presenter: Irena Prpić Đurić, M.S.</a:t>
            </a:r>
          </a:p>
          <a:p>
            <a:pPr>
              <a:lnSpc>
                <a:spcPct val="90000"/>
              </a:lnSpc>
              <a:spcBef>
                <a:spcPct val="50000"/>
              </a:spcBef>
              <a:defRPr/>
            </a:pPr>
            <a:r>
              <a:rPr lang="hr-HR" sz="800" dirty="0" smtClean="0">
                <a:solidFill>
                  <a:schemeClr val="bg1"/>
                </a:solidFill>
                <a:latin typeface="Arial" charset="0"/>
              </a:rPr>
              <a:t>FLC </a:t>
            </a:r>
            <a:r>
              <a:rPr lang="hr-HR" sz="800" dirty="0" smtClean="0">
                <a:solidFill>
                  <a:schemeClr val="bg1"/>
                </a:solidFill>
                <a:latin typeface="Calibri"/>
              </a:rPr>
              <a:t>"</a:t>
            </a:r>
            <a:r>
              <a:rPr lang="hr-HR" sz="800" dirty="0" smtClean="0">
                <a:solidFill>
                  <a:schemeClr val="bg1"/>
                </a:solidFill>
                <a:latin typeface="Arial" charset="0"/>
              </a:rPr>
              <a:t>Katarina Zrinska”/CDA</a:t>
            </a:r>
          </a:p>
          <a:p>
            <a:pPr>
              <a:lnSpc>
                <a:spcPct val="90000"/>
              </a:lnSpc>
              <a:spcBef>
                <a:spcPct val="50000"/>
              </a:spcBef>
              <a:defRPr/>
            </a:pPr>
            <a:endParaRPr lang="hr-HR" sz="800" dirty="0" smtClean="0">
              <a:solidFill>
                <a:schemeClr val="bg1"/>
              </a:solidFill>
              <a:latin typeface="Arial" charset="0"/>
            </a:endParaRPr>
          </a:p>
          <a:p>
            <a:pPr>
              <a:lnSpc>
                <a:spcPct val="90000"/>
              </a:lnSpc>
              <a:spcBef>
                <a:spcPct val="50000"/>
              </a:spcBef>
              <a:defRPr/>
            </a:pPr>
            <a:endParaRPr lang="hr-HR" sz="800" dirty="0" smtClean="0">
              <a:solidFill>
                <a:schemeClr val="bg1"/>
              </a:solidFill>
              <a:latin typeface="Arial" charset="0"/>
            </a:endParaRPr>
          </a:p>
        </p:txBody>
      </p:sp>
      <p:sp>
        <p:nvSpPr>
          <p:cNvPr id="1035" name="Rectangle 12"/>
          <p:cNvSpPr>
            <a:spLocks noChangeArrowheads="1"/>
          </p:cNvSpPr>
          <p:nvPr/>
        </p:nvSpPr>
        <p:spPr bwMode="auto">
          <a:xfrm>
            <a:off x="0" y="-26988"/>
            <a:ext cx="9180513" cy="719138"/>
          </a:xfrm>
          <a:prstGeom prst="rect">
            <a:avLst/>
          </a:prstGeom>
          <a:solidFill>
            <a:schemeClr val="tx1"/>
          </a:solidFill>
          <a:ln w="9525">
            <a:solidFill>
              <a:schemeClr val="tx1"/>
            </a:solidFill>
            <a:miter lim="800000"/>
            <a:headEnd/>
            <a:tailEnd/>
          </a:ln>
        </p:spPr>
        <p:txBody>
          <a:bodyPr wrap="none" anchor="ctr"/>
          <a:lstStyle/>
          <a:p>
            <a:pPr eaLnBrk="0" hangingPunct="0">
              <a:spcBef>
                <a:spcPct val="50000"/>
              </a:spcBef>
            </a:pPr>
            <a:endParaRPr lang="hr-HR"/>
          </a:p>
        </p:txBody>
      </p:sp>
      <p:pic>
        <p:nvPicPr>
          <p:cNvPr id="1036" name="Picture 13" descr="Grb_GSOSRH_pravi"/>
          <p:cNvPicPr>
            <a:picLocks noChangeAspect="1" noChangeArrowheads="1"/>
          </p:cNvPicPr>
          <p:nvPr/>
        </p:nvPicPr>
        <p:blipFill>
          <a:blip r:embed="rId17" cstate="print">
            <a:lum contrast="20000"/>
            <a:extLst>
              <a:ext uri="{28A0092B-C50C-407E-A947-70E740481C1C}">
                <a14:useLocalDpi xmlns:a14="http://schemas.microsoft.com/office/drawing/2010/main" val="0"/>
              </a:ext>
            </a:extLst>
          </a:blip>
          <a:srcRect/>
          <a:stretch>
            <a:fillRect/>
          </a:stretch>
        </p:blipFill>
        <p:spPr bwMode="auto">
          <a:xfrm>
            <a:off x="179388" y="0"/>
            <a:ext cx="498475"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7" name="Picture 14" descr="HVU"/>
          <p:cNvPicPr>
            <a:picLocks noChangeAspect="1" noChangeArrowheads="1"/>
          </p:cNvPicPr>
          <p:nvPr/>
        </p:nvPicPr>
        <p:blipFill>
          <a:blip r:embed="rId18"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9388" y="6308725"/>
            <a:ext cx="45402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iming>
    <p:tnLst>
      <p:par>
        <p:cTn id="1" dur="indefinite" restart="never" nodeType="tmRoot"/>
      </p:par>
    </p:tnLst>
  </p:timing>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hr-H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14EE2F-9FA8-4F94-945F-20BF7107705F}" type="datetimeFigureOut">
              <a:rPr lang="hr-HR" smtClean="0"/>
              <a:t>15.10.2018.</a:t>
            </a:fld>
            <a:endParaRPr lang="hr-H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BB9FCC-7F2C-4C65-80D0-9928F60B9E8B}" type="slidenum">
              <a:rPr lang="hr-HR" smtClean="0"/>
              <a:t>‹#›</a:t>
            </a:fld>
            <a:endParaRPr lang="hr-HR"/>
          </a:p>
        </p:txBody>
      </p:sp>
    </p:spTree>
    <p:extLst>
      <p:ext uri="{BB962C8B-B14F-4D97-AF65-F5344CB8AC3E}">
        <p14:creationId xmlns:p14="http://schemas.microsoft.com/office/powerpoint/2010/main" val="58689961"/>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L1%20NPP%20Dec2017.doc" TargetMode="External"/><Relationship Id="rId2" Type="http://schemas.openxmlformats.org/officeDocument/2006/relationships/hyperlink" Target="ELTC%20objectives%201.doc"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692150"/>
            <a:ext cx="8820472" cy="5434013"/>
          </a:xfrm>
        </p:spPr>
        <p:txBody>
          <a:bodyPr/>
          <a:lstStyle/>
          <a:p>
            <a:pPr marL="0" indent="0" algn="ctr" eaLnBrk="0" hangingPunct="0">
              <a:spcBef>
                <a:spcPts val="0"/>
              </a:spcBef>
              <a:buNone/>
            </a:pPr>
            <a:r>
              <a:rPr lang="hr-HR" sz="2400" dirty="0" smtClean="0">
                <a:solidFill>
                  <a:srgbClr val="CC0000"/>
                </a:solidFill>
              </a:rPr>
              <a:t>Croatian Defense Academy “Dr. Franjo Tuđman”/CDA</a:t>
            </a:r>
            <a:endParaRPr lang="hr-HR" sz="2400" dirty="0"/>
          </a:p>
          <a:p>
            <a:pPr marL="0" indent="0" algn="ctr" eaLnBrk="0" hangingPunct="0">
              <a:spcBef>
                <a:spcPct val="50000"/>
              </a:spcBef>
              <a:buNone/>
            </a:pPr>
            <a:r>
              <a:rPr lang="hr-HR" sz="2400" b="1" dirty="0" smtClean="0">
                <a:solidFill>
                  <a:srgbClr val="CC0000"/>
                </a:solidFill>
                <a:effectLst>
                  <a:outerShdw blurRad="38100" dist="38100" dir="2700000" algn="tl">
                    <a:srgbClr val="000000">
                      <a:alpha val="43137"/>
                    </a:srgbClr>
                  </a:outerShdw>
                </a:effectLst>
              </a:rPr>
              <a:t>FOREIGN LANGUAGE CENTER ‟Katarina Zrinska”</a:t>
            </a:r>
            <a:endParaRPr lang="hr-HR" sz="2400" b="1" i="1" dirty="0" smtClean="0">
              <a:solidFill>
                <a:srgbClr val="CC0000"/>
              </a:solidFill>
              <a:effectLst>
                <a:outerShdw blurRad="38100" dist="38100" dir="2700000" algn="tl">
                  <a:srgbClr val="000000">
                    <a:alpha val="43137"/>
                  </a:srgbClr>
                </a:outerShdw>
              </a:effectLst>
            </a:endParaRPr>
          </a:p>
          <a:p>
            <a:pPr marL="0" indent="0" algn="r" eaLnBrk="0" hangingPunct="0">
              <a:spcBef>
                <a:spcPct val="50000"/>
              </a:spcBef>
              <a:buNone/>
            </a:pPr>
            <a:endParaRPr lang="hr-HR" sz="2800" b="1" i="1" dirty="0" smtClean="0">
              <a:solidFill>
                <a:srgbClr val="CC0000"/>
              </a:solidFill>
              <a:effectLst>
                <a:outerShdw blurRad="38100" dist="38100" dir="2700000" algn="tl">
                  <a:srgbClr val="000000">
                    <a:alpha val="43137"/>
                  </a:srgbClr>
                </a:outerShdw>
              </a:effectLst>
            </a:endParaRPr>
          </a:p>
          <a:p>
            <a:pPr marL="0" indent="0" algn="ctr" eaLnBrk="0" hangingPunct="0">
              <a:spcBef>
                <a:spcPct val="50000"/>
              </a:spcBef>
              <a:buNone/>
            </a:pPr>
            <a:endParaRPr lang="hr-HR" sz="2800" b="1" i="1" dirty="0" smtClean="0">
              <a:solidFill>
                <a:srgbClr val="C00000"/>
              </a:solidFill>
              <a:effectLst>
                <a:outerShdw blurRad="38100" dist="38100" dir="2700000" algn="tl">
                  <a:srgbClr val="000000">
                    <a:alpha val="43137"/>
                  </a:srgbClr>
                </a:outerShdw>
              </a:effectLst>
            </a:endParaRPr>
          </a:p>
          <a:p>
            <a:pPr marL="0" indent="0" algn="ctr" eaLnBrk="0" hangingPunct="0">
              <a:spcBef>
                <a:spcPct val="50000"/>
              </a:spcBef>
              <a:buNone/>
            </a:pPr>
            <a:r>
              <a:rPr lang="hr-HR" b="1" i="1" dirty="0" smtClean="0">
                <a:solidFill>
                  <a:srgbClr val="C00000"/>
                </a:solidFill>
                <a:effectLst>
                  <a:outerShdw blurRad="38100" dist="38100" dir="2700000" algn="tl">
                    <a:srgbClr val="000000">
                      <a:alpha val="43137"/>
                    </a:srgbClr>
                  </a:outerShdw>
                </a:effectLst>
              </a:rPr>
              <a:t>DESIGNING SYLLABI IAW STANAG 6001</a:t>
            </a:r>
          </a:p>
          <a:p>
            <a:pPr marL="0" indent="0" algn="ctr" eaLnBrk="0" hangingPunct="0">
              <a:spcBef>
                <a:spcPct val="50000"/>
              </a:spcBef>
              <a:buNone/>
            </a:pPr>
            <a:r>
              <a:rPr lang="hr-HR" sz="2800" b="1" i="1" smtClean="0">
                <a:solidFill>
                  <a:srgbClr val="C00000"/>
                </a:solidFill>
                <a:effectLst>
                  <a:outerShdw blurRad="38100" dist="38100" dir="2700000" algn="tl">
                    <a:srgbClr val="000000">
                      <a:alpha val="43137"/>
                    </a:srgbClr>
                  </a:outerShdw>
                </a:effectLst>
              </a:rPr>
              <a:t>Courses to Fit the Needs </a:t>
            </a:r>
            <a:endParaRPr lang="hr-HR" sz="2800" b="1" i="1" dirty="0">
              <a:solidFill>
                <a:srgbClr val="C00000"/>
              </a:solidFill>
              <a:effectLst>
                <a:outerShdw blurRad="38100" dist="38100" dir="2700000" algn="tl">
                  <a:srgbClr val="000000">
                    <a:alpha val="43137"/>
                  </a:srgbClr>
                </a:outerShdw>
              </a:effectLst>
            </a:endParaRPr>
          </a:p>
          <a:p>
            <a:pPr marL="0" indent="0" algn="r" eaLnBrk="0" hangingPunct="0">
              <a:spcBef>
                <a:spcPts val="0"/>
              </a:spcBef>
              <a:buNone/>
            </a:pPr>
            <a:endParaRPr lang="hr-HR" sz="2800" b="1" i="1" dirty="0" smtClean="0">
              <a:solidFill>
                <a:srgbClr val="CC0000"/>
              </a:solidFill>
              <a:effectLst>
                <a:outerShdw blurRad="38100" dist="38100" dir="2700000" algn="tl">
                  <a:srgbClr val="000000">
                    <a:alpha val="43137"/>
                  </a:srgbClr>
                </a:outerShdw>
              </a:effectLst>
            </a:endParaRPr>
          </a:p>
          <a:p>
            <a:pPr marL="0" indent="0" algn="r" eaLnBrk="0" hangingPunct="0">
              <a:spcBef>
                <a:spcPts val="0"/>
              </a:spcBef>
              <a:buNone/>
            </a:pPr>
            <a:endParaRPr lang="hr-HR" sz="2800" b="1" i="1" dirty="0">
              <a:solidFill>
                <a:srgbClr val="CC0000"/>
              </a:solidFill>
              <a:effectLst>
                <a:outerShdw blurRad="38100" dist="38100" dir="2700000" algn="tl">
                  <a:srgbClr val="000000">
                    <a:alpha val="43137"/>
                  </a:srgbClr>
                </a:outerShdw>
              </a:effectLst>
            </a:endParaRPr>
          </a:p>
          <a:p>
            <a:pPr marL="0" indent="0" algn="r" eaLnBrk="0" hangingPunct="0">
              <a:spcBef>
                <a:spcPts val="0"/>
              </a:spcBef>
              <a:buNone/>
            </a:pPr>
            <a:r>
              <a:rPr lang="hr-HR" sz="2000" b="1" i="1" dirty="0" smtClean="0">
                <a:solidFill>
                  <a:srgbClr val="CC0000"/>
                </a:solidFill>
                <a:effectLst>
                  <a:outerShdw blurRad="38100" dist="38100" dir="2700000" algn="tl">
                    <a:srgbClr val="000000">
                      <a:alpha val="43137"/>
                    </a:srgbClr>
                  </a:outerShdw>
                </a:effectLst>
              </a:rPr>
              <a:t>Presented </a:t>
            </a:r>
            <a:r>
              <a:rPr lang="hr-HR" sz="2000" b="1" i="1" dirty="0">
                <a:solidFill>
                  <a:srgbClr val="CC0000"/>
                </a:solidFill>
                <a:effectLst>
                  <a:outerShdw blurRad="38100" dist="38100" dir="2700000" algn="tl">
                    <a:srgbClr val="000000">
                      <a:alpha val="43137"/>
                    </a:srgbClr>
                  </a:outerShdw>
                </a:effectLst>
              </a:rPr>
              <a:t>by</a:t>
            </a:r>
          </a:p>
          <a:p>
            <a:pPr marL="0" indent="0" algn="r" eaLnBrk="0" hangingPunct="0">
              <a:spcBef>
                <a:spcPts val="0"/>
              </a:spcBef>
              <a:buNone/>
            </a:pPr>
            <a:r>
              <a:rPr lang="hr-HR" sz="2000" b="1" i="1" dirty="0">
                <a:solidFill>
                  <a:srgbClr val="CC0000"/>
                </a:solidFill>
                <a:effectLst>
                  <a:outerShdw blurRad="38100" dist="38100" dir="2700000" algn="tl">
                    <a:srgbClr val="000000">
                      <a:alpha val="43137"/>
                    </a:srgbClr>
                  </a:outerShdw>
                </a:effectLst>
              </a:rPr>
              <a:t>Irena Prpić Đurić</a:t>
            </a:r>
          </a:p>
          <a:p>
            <a:pPr marL="457200" indent="-457200" algn="ctr" eaLnBrk="0" hangingPunct="0">
              <a:spcBef>
                <a:spcPct val="50000"/>
              </a:spcBef>
            </a:pPr>
            <a:endParaRPr lang="hr-HR" sz="3600" dirty="0">
              <a:solidFill>
                <a:srgbClr val="CC0000"/>
              </a:solidFill>
            </a:endParaRPr>
          </a:p>
        </p:txBody>
      </p:sp>
    </p:spTree>
    <p:extLst>
      <p:ext uri="{BB962C8B-B14F-4D97-AF65-F5344CB8AC3E}">
        <p14:creationId xmlns:p14="http://schemas.microsoft.com/office/powerpoint/2010/main" val="27479224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6"/>
          <p:cNvSpPr>
            <a:spLocks noChangeArrowheads="1"/>
          </p:cNvSpPr>
          <p:nvPr/>
        </p:nvSpPr>
        <p:spPr bwMode="auto">
          <a:xfrm>
            <a:off x="0" y="692150"/>
            <a:ext cx="8964613" cy="554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defRPr/>
            </a:pPr>
            <a:r>
              <a:rPr lang="hr-HR" sz="2800" b="1" dirty="0" smtClean="0">
                <a:solidFill>
                  <a:srgbClr val="993300"/>
                </a:solidFill>
                <a:effectLst>
                  <a:outerShdw blurRad="38100" dist="38100" dir="2700000" algn="tl">
                    <a:srgbClr val="000000">
                      <a:alpha val="43137"/>
                    </a:srgbClr>
                  </a:outerShdw>
                </a:effectLst>
                <a:latin typeface="Arial" pitchFamily="34" charset="0"/>
                <a:ea typeface="Tahoma" pitchFamily="34" charset="0"/>
                <a:cs typeface="Arial" pitchFamily="34" charset="0"/>
              </a:rPr>
              <a:t>ENGLISH </a:t>
            </a:r>
            <a:r>
              <a:rPr lang="hr-HR" sz="2800" b="1" dirty="0">
                <a:solidFill>
                  <a:srgbClr val="993300"/>
                </a:solidFill>
                <a:effectLst>
                  <a:outerShdw blurRad="38100" dist="38100" dir="2700000" algn="tl">
                    <a:srgbClr val="000000">
                      <a:alpha val="43137"/>
                    </a:srgbClr>
                  </a:outerShdw>
                </a:effectLst>
                <a:latin typeface="Arial" pitchFamily="34" charset="0"/>
                <a:ea typeface="Tahoma" pitchFamily="34" charset="0"/>
                <a:cs typeface="Arial" pitchFamily="34" charset="0"/>
              </a:rPr>
              <a:t>COURSES:</a:t>
            </a:r>
          </a:p>
          <a:p>
            <a:pPr algn="just">
              <a:defRPr/>
            </a:pPr>
            <a:r>
              <a:rPr lang="hr-HR" sz="2800" dirty="0">
                <a:solidFill>
                  <a:schemeClr val="tx1"/>
                </a:solidFill>
                <a:latin typeface="Arial" pitchFamily="34" charset="0"/>
                <a:ea typeface="Tahoma" pitchFamily="34" charset="0"/>
                <a:cs typeface="Arial" pitchFamily="34" charset="0"/>
              </a:rPr>
              <a:t>Intensive courses – </a:t>
            </a:r>
            <a:r>
              <a:rPr lang="en-US" sz="2800" dirty="0" smtClean="0">
                <a:solidFill>
                  <a:schemeClr val="tx1"/>
                </a:solidFill>
                <a:latin typeface="Arial" pitchFamily="34" charset="0"/>
                <a:ea typeface="Tahoma" pitchFamily="34" charset="0"/>
                <a:cs typeface="Arial" pitchFamily="34" charset="0"/>
              </a:rPr>
              <a:t>1</a:t>
            </a:r>
            <a:r>
              <a:rPr lang="hr-HR" sz="2800" dirty="0" smtClean="0">
                <a:solidFill>
                  <a:schemeClr val="tx1"/>
                </a:solidFill>
                <a:latin typeface="Arial" pitchFamily="34" charset="0"/>
                <a:ea typeface="Tahoma" pitchFamily="34" charset="0"/>
                <a:cs typeface="Arial" pitchFamily="34" charset="0"/>
              </a:rPr>
              <a:t>1</a:t>
            </a:r>
            <a:r>
              <a:rPr lang="en-US" sz="2800" dirty="0" smtClean="0">
                <a:solidFill>
                  <a:schemeClr val="tx1"/>
                </a:solidFill>
                <a:latin typeface="Arial" pitchFamily="34" charset="0"/>
                <a:ea typeface="Tahoma" pitchFamily="34" charset="0"/>
                <a:cs typeface="Arial" pitchFamily="34" charset="0"/>
              </a:rPr>
              <a:t> </a:t>
            </a:r>
            <a:r>
              <a:rPr lang="en-US" sz="2800" dirty="0" err="1">
                <a:solidFill>
                  <a:schemeClr val="tx1"/>
                </a:solidFill>
                <a:latin typeface="Arial" pitchFamily="34" charset="0"/>
                <a:ea typeface="Tahoma" pitchFamily="34" charset="0"/>
                <a:cs typeface="Arial" pitchFamily="34" charset="0"/>
              </a:rPr>
              <a:t>wks</a:t>
            </a:r>
            <a:r>
              <a:rPr lang="en-US" sz="2800" dirty="0">
                <a:solidFill>
                  <a:schemeClr val="tx1"/>
                </a:solidFill>
                <a:latin typeface="Arial" pitchFamily="34" charset="0"/>
                <a:ea typeface="Tahoma" pitchFamily="34" charset="0"/>
                <a:cs typeface="Arial" pitchFamily="34" charset="0"/>
              </a:rPr>
              <a:t>, </a:t>
            </a:r>
            <a:r>
              <a:rPr lang="en-US" sz="2800" dirty="0" smtClean="0">
                <a:solidFill>
                  <a:schemeClr val="tx1"/>
                </a:solidFill>
                <a:latin typeface="Arial" pitchFamily="34" charset="0"/>
                <a:ea typeface="Tahoma" pitchFamily="34" charset="0"/>
                <a:cs typeface="Arial" pitchFamily="34" charset="0"/>
              </a:rPr>
              <a:t>3</a:t>
            </a:r>
            <a:r>
              <a:rPr lang="hr-HR" sz="2800" dirty="0" smtClean="0">
                <a:solidFill>
                  <a:schemeClr val="tx1"/>
                </a:solidFill>
                <a:latin typeface="Arial" pitchFamily="34" charset="0"/>
                <a:ea typeface="Tahoma" pitchFamily="34" charset="0"/>
                <a:cs typeface="Arial" pitchFamily="34" charset="0"/>
              </a:rPr>
              <a:t>30</a:t>
            </a:r>
            <a:r>
              <a:rPr lang="en-US" sz="2800" dirty="0" smtClean="0">
                <a:solidFill>
                  <a:schemeClr val="tx1"/>
                </a:solidFill>
                <a:latin typeface="Arial" pitchFamily="34" charset="0"/>
                <a:ea typeface="Tahoma" pitchFamily="34" charset="0"/>
                <a:cs typeface="Arial" pitchFamily="34" charset="0"/>
              </a:rPr>
              <a:t> </a:t>
            </a:r>
            <a:r>
              <a:rPr lang="en-US" sz="2800" dirty="0" err="1">
                <a:solidFill>
                  <a:schemeClr val="tx1"/>
                </a:solidFill>
                <a:latin typeface="Arial" pitchFamily="34" charset="0"/>
                <a:ea typeface="Tahoma" pitchFamily="34" charset="0"/>
                <a:cs typeface="Arial" pitchFamily="34" charset="0"/>
              </a:rPr>
              <a:t>hrs</a:t>
            </a:r>
            <a:r>
              <a:rPr lang="en-US" sz="2800" dirty="0">
                <a:solidFill>
                  <a:schemeClr val="tx1"/>
                </a:solidFill>
                <a:latin typeface="Arial" pitchFamily="34" charset="0"/>
                <a:ea typeface="Tahoma" pitchFamily="34" charset="0"/>
                <a:cs typeface="Arial" pitchFamily="34" charset="0"/>
              </a:rPr>
              <a:t>, 6 </a:t>
            </a:r>
            <a:r>
              <a:rPr lang="en-US" sz="2800" dirty="0" err="1">
                <a:solidFill>
                  <a:schemeClr val="tx1"/>
                </a:solidFill>
                <a:latin typeface="Arial" pitchFamily="34" charset="0"/>
                <a:ea typeface="Tahoma" pitchFamily="34" charset="0"/>
                <a:cs typeface="Arial" pitchFamily="34" charset="0"/>
              </a:rPr>
              <a:t>hrs</a:t>
            </a:r>
            <a:r>
              <a:rPr lang="en-US" sz="2800" dirty="0">
                <a:solidFill>
                  <a:schemeClr val="tx1"/>
                </a:solidFill>
                <a:latin typeface="Arial" pitchFamily="34" charset="0"/>
                <a:ea typeface="Tahoma" pitchFamily="34" charset="0"/>
                <a:cs typeface="Arial" pitchFamily="34" charset="0"/>
              </a:rPr>
              <a:t> per </a:t>
            </a:r>
            <a:r>
              <a:rPr lang="en-US" sz="2800" dirty="0" smtClean="0">
                <a:solidFill>
                  <a:schemeClr val="tx1"/>
                </a:solidFill>
                <a:latin typeface="Arial" pitchFamily="34" charset="0"/>
                <a:ea typeface="Tahoma" pitchFamily="34" charset="0"/>
                <a:cs typeface="Arial" pitchFamily="34" charset="0"/>
              </a:rPr>
              <a:t>day</a:t>
            </a:r>
            <a:r>
              <a:rPr lang="hr-HR" sz="2800" dirty="0" smtClean="0">
                <a:solidFill>
                  <a:schemeClr val="tx1"/>
                </a:solidFill>
                <a:latin typeface="Arial" pitchFamily="34" charset="0"/>
                <a:ea typeface="Tahoma" pitchFamily="34" charset="0"/>
                <a:cs typeface="Arial" pitchFamily="34" charset="0"/>
              </a:rPr>
              <a:t>:</a:t>
            </a:r>
            <a:r>
              <a:rPr lang="en-US" sz="2800" dirty="0" smtClean="0">
                <a:solidFill>
                  <a:schemeClr val="tx1"/>
                </a:solidFill>
                <a:latin typeface="Arial" pitchFamily="34" charset="0"/>
                <a:ea typeface="Tahoma" pitchFamily="34" charset="0"/>
                <a:cs typeface="Arial" pitchFamily="34" charset="0"/>
              </a:rPr>
              <a:t> </a:t>
            </a:r>
            <a:endParaRPr lang="hr-HR" sz="2800" dirty="0" smtClean="0">
              <a:solidFill>
                <a:schemeClr val="tx1"/>
              </a:solidFill>
              <a:latin typeface="Arial" pitchFamily="34" charset="0"/>
              <a:ea typeface="Tahoma" pitchFamily="34" charset="0"/>
              <a:cs typeface="Arial" pitchFamily="34" charset="0"/>
            </a:endParaRPr>
          </a:p>
          <a:p>
            <a:pPr marL="457200" indent="-457200" algn="just">
              <a:buFont typeface="Wingdings" pitchFamily="2" charset="2"/>
              <a:buChar char="§"/>
              <a:defRPr/>
            </a:pPr>
            <a:r>
              <a:rPr lang="hr-HR" sz="2800" b="0" dirty="0" smtClean="0">
                <a:solidFill>
                  <a:schemeClr val="tx1"/>
                </a:solidFill>
                <a:latin typeface="Arial" pitchFamily="34" charset="0"/>
                <a:ea typeface="Tahoma" pitchFamily="34" charset="0"/>
                <a:cs typeface="Arial" pitchFamily="34" charset="0"/>
              </a:rPr>
              <a:t>Elementary </a:t>
            </a:r>
            <a:r>
              <a:rPr lang="hr-HR" sz="2800" b="0" dirty="0">
                <a:solidFill>
                  <a:schemeClr val="tx1"/>
                </a:solidFill>
                <a:latin typeface="Arial" pitchFamily="34" charset="0"/>
                <a:ea typeface="Tahoma" pitchFamily="34" charset="0"/>
                <a:cs typeface="Arial" pitchFamily="34" charset="0"/>
              </a:rPr>
              <a:t>(STANAG L1)</a:t>
            </a:r>
          </a:p>
          <a:p>
            <a:pPr marL="457200" indent="-457200" algn="just">
              <a:buFont typeface="Wingdings" pitchFamily="2" charset="2"/>
              <a:buChar char="§"/>
              <a:defRPr/>
            </a:pPr>
            <a:r>
              <a:rPr lang="hr-HR" sz="2800" b="0" dirty="0">
                <a:solidFill>
                  <a:schemeClr val="tx1"/>
                </a:solidFill>
                <a:latin typeface="Arial" pitchFamily="34" charset="0"/>
                <a:ea typeface="Tahoma" pitchFamily="34" charset="0"/>
                <a:cs typeface="Arial" pitchFamily="34" charset="0"/>
              </a:rPr>
              <a:t>Pre-intermediate (STANAG L1+)</a:t>
            </a:r>
          </a:p>
          <a:p>
            <a:pPr marL="457200" indent="-457200" algn="just">
              <a:buFont typeface="Wingdings" pitchFamily="2" charset="2"/>
              <a:buChar char="§"/>
              <a:defRPr/>
            </a:pPr>
            <a:r>
              <a:rPr lang="hr-HR" sz="2800" b="0" dirty="0">
                <a:solidFill>
                  <a:schemeClr val="tx1"/>
                </a:solidFill>
                <a:latin typeface="Arial" pitchFamily="34" charset="0"/>
                <a:ea typeface="Tahoma" pitchFamily="34" charset="0"/>
                <a:cs typeface="Arial" pitchFamily="34" charset="0"/>
              </a:rPr>
              <a:t>Intermediate (STANAG L2)</a:t>
            </a:r>
          </a:p>
          <a:p>
            <a:pPr marL="457200" indent="-457200" algn="just">
              <a:buFont typeface="Wingdings" pitchFamily="2" charset="2"/>
              <a:buChar char="§"/>
              <a:defRPr/>
            </a:pPr>
            <a:r>
              <a:rPr lang="hr-HR" sz="2800" b="0" dirty="0" smtClean="0">
                <a:solidFill>
                  <a:schemeClr val="tx1"/>
                </a:solidFill>
                <a:latin typeface="Arial" pitchFamily="34" charset="0"/>
                <a:ea typeface="Tahoma" pitchFamily="34" charset="0"/>
                <a:cs typeface="Arial" pitchFamily="34" charset="0"/>
              </a:rPr>
              <a:t>Upper-intermediate </a:t>
            </a:r>
            <a:r>
              <a:rPr lang="hr-HR" sz="2800" b="0" dirty="0">
                <a:solidFill>
                  <a:schemeClr val="tx1"/>
                </a:solidFill>
                <a:latin typeface="Arial" pitchFamily="34" charset="0"/>
                <a:ea typeface="Tahoma" pitchFamily="34" charset="0"/>
                <a:cs typeface="Arial" pitchFamily="34" charset="0"/>
              </a:rPr>
              <a:t>(STANAG L </a:t>
            </a:r>
            <a:r>
              <a:rPr lang="hr-HR" sz="2800" b="0" dirty="0" smtClean="0">
                <a:solidFill>
                  <a:schemeClr val="tx1"/>
                </a:solidFill>
                <a:latin typeface="Arial" pitchFamily="34" charset="0"/>
                <a:ea typeface="Tahoma" pitchFamily="34" charset="0"/>
                <a:cs typeface="Arial" pitchFamily="34" charset="0"/>
              </a:rPr>
              <a:t>2+) </a:t>
            </a:r>
          </a:p>
          <a:p>
            <a:pPr marL="457200" indent="-457200" algn="just">
              <a:buFont typeface="Wingdings" pitchFamily="2" charset="2"/>
              <a:buChar char="§"/>
              <a:defRPr/>
            </a:pPr>
            <a:r>
              <a:rPr lang="hr-HR" sz="2800" dirty="0" smtClean="0">
                <a:solidFill>
                  <a:srgbClr val="C00000"/>
                </a:solidFill>
                <a:latin typeface="Arial" pitchFamily="34" charset="0"/>
                <a:ea typeface="Tahoma" pitchFamily="34" charset="0"/>
                <a:cs typeface="Arial" pitchFamily="34" charset="0"/>
              </a:rPr>
              <a:t>Advanced (STANAG L3, January 2019)</a:t>
            </a:r>
            <a:endParaRPr lang="hr-HR" sz="2800" b="0" dirty="0" smtClean="0">
              <a:solidFill>
                <a:srgbClr val="C00000"/>
              </a:solidFill>
              <a:latin typeface="Arial" pitchFamily="34" charset="0"/>
              <a:ea typeface="Tahoma" pitchFamily="34" charset="0"/>
              <a:cs typeface="Arial" pitchFamily="34" charset="0"/>
            </a:endParaRPr>
          </a:p>
          <a:p>
            <a:pPr algn="just">
              <a:defRPr/>
            </a:pPr>
            <a:endParaRPr lang="hr-HR" sz="2800" dirty="0" smtClean="0">
              <a:latin typeface="Arial" pitchFamily="34" charset="0"/>
              <a:ea typeface="Tahoma" pitchFamily="34" charset="0"/>
              <a:cs typeface="Arial" pitchFamily="34" charset="0"/>
            </a:endParaRPr>
          </a:p>
          <a:p>
            <a:pPr algn="just">
              <a:defRPr/>
            </a:pPr>
            <a:r>
              <a:rPr lang="hr-HR" sz="2800" b="1" dirty="0" smtClean="0">
                <a:solidFill>
                  <a:srgbClr val="C00000"/>
                </a:solidFill>
                <a:effectLst>
                  <a:outerShdw blurRad="38100" dist="38100" dir="2700000" algn="tl">
                    <a:srgbClr val="000000">
                      <a:alpha val="43137"/>
                    </a:srgbClr>
                  </a:outerShdw>
                </a:effectLst>
                <a:latin typeface="Arial" pitchFamily="34" charset="0"/>
                <a:ea typeface="Tahoma" pitchFamily="34" charset="0"/>
                <a:cs typeface="Arial" pitchFamily="34" charset="0"/>
              </a:rPr>
              <a:t>German, French and Italian – Levels 1, 1+, 2</a:t>
            </a:r>
          </a:p>
          <a:p>
            <a:pPr algn="just">
              <a:defRPr/>
            </a:pPr>
            <a:r>
              <a:rPr lang="hr-HR" sz="2800" b="1" dirty="0" smtClean="0">
                <a:solidFill>
                  <a:srgbClr val="C00000"/>
                </a:solidFill>
                <a:effectLst>
                  <a:outerShdw blurRad="38100" dist="38100" dir="2700000" algn="tl">
                    <a:srgbClr val="000000">
                      <a:alpha val="43137"/>
                    </a:srgbClr>
                  </a:outerShdw>
                </a:effectLst>
                <a:latin typeface="Arial" pitchFamily="34" charset="0"/>
                <a:ea typeface="Tahoma" pitchFamily="34" charset="0"/>
                <a:cs typeface="Arial" pitchFamily="34" charset="0"/>
              </a:rPr>
              <a:t>Russian</a:t>
            </a:r>
            <a:r>
              <a:rPr lang="hr-HR" sz="2800" dirty="0" smtClean="0">
                <a:latin typeface="Arial" pitchFamily="34" charset="0"/>
                <a:ea typeface="Tahoma" pitchFamily="34" charset="0"/>
                <a:cs typeface="Arial" pitchFamily="34" charset="0"/>
              </a:rPr>
              <a:t> – A1 – B1 (200 hrs each level)</a:t>
            </a:r>
            <a:endParaRPr lang="hr-HR" sz="2800" dirty="0">
              <a:latin typeface="Arial" pitchFamily="34" charset="0"/>
              <a:ea typeface="Tahoma" pitchFamily="34" charset="0"/>
              <a:cs typeface="Arial" pitchFamily="34" charset="0"/>
            </a:endParaRPr>
          </a:p>
          <a:p>
            <a:pPr marL="457200" indent="-457200" algn="ctr" eaLnBrk="0" hangingPunct="0">
              <a:spcBef>
                <a:spcPct val="50000"/>
              </a:spcBef>
              <a:defRPr/>
            </a:pPr>
            <a:r>
              <a:rPr lang="hr-HR" dirty="0">
                <a:solidFill>
                  <a:schemeClr val="tx1"/>
                </a:solidFill>
                <a:latin typeface="Times New Roman" pitchFamily="18" charset="0"/>
              </a:rPr>
              <a:t>							</a:t>
            </a:r>
            <a:endParaRPr lang="hr-HR" b="0" dirty="0">
              <a:solidFill>
                <a:schemeClr val="tx1"/>
              </a:solidFill>
              <a:latin typeface="Times New Roman" pitchFamily="18" charset="0"/>
            </a:endParaRPr>
          </a:p>
          <a:p>
            <a:pPr marL="457200" indent="-457200" algn="ctr" eaLnBrk="0" hangingPunct="0">
              <a:spcBef>
                <a:spcPct val="50000"/>
              </a:spcBef>
              <a:defRPr/>
            </a:pPr>
            <a:r>
              <a:rPr lang="hr-HR" b="0" dirty="0">
                <a:solidFill>
                  <a:schemeClr val="tx1"/>
                </a:solidFill>
                <a:latin typeface="Times New Roman" pitchFamily="18" charset="0"/>
              </a:rPr>
              <a:t>		</a:t>
            </a:r>
          </a:p>
        </p:txBody>
      </p:sp>
    </p:spTree>
    <p:extLst>
      <p:ext uri="{BB962C8B-B14F-4D97-AF65-F5344CB8AC3E}">
        <p14:creationId xmlns:p14="http://schemas.microsoft.com/office/powerpoint/2010/main" val="403827929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hr-HR" dirty="0" smtClean="0"/>
              <a:t>Old syllabus</a:t>
            </a:r>
          </a:p>
          <a:p>
            <a:pPr marL="0" indent="0">
              <a:buNone/>
            </a:pPr>
            <a:r>
              <a:rPr lang="hr-HR" dirty="0" smtClean="0">
                <a:hlinkClick r:id="rId2" action="ppaction://hlinkfile"/>
              </a:rPr>
              <a:t>(</a:t>
            </a:r>
            <a:r>
              <a:rPr lang="hr-HR" dirty="0" smtClean="0">
                <a:hlinkClick r:id="rId2" action="ppaction://hlinkfile"/>
              </a:rPr>
              <a:t>ELTC objectives 1.doc</a:t>
            </a:r>
            <a:r>
              <a:rPr lang="hr-HR" dirty="0" smtClean="0"/>
              <a:t>)</a:t>
            </a:r>
            <a:endParaRPr lang="hr-HR" dirty="0"/>
          </a:p>
          <a:p>
            <a:pPr marL="0" indent="0">
              <a:buNone/>
            </a:pPr>
            <a:endParaRPr lang="hr-HR" dirty="0" smtClean="0"/>
          </a:p>
          <a:p>
            <a:pPr marL="0" indent="0">
              <a:buNone/>
            </a:pPr>
            <a:r>
              <a:rPr lang="hr-HR" dirty="0" smtClean="0"/>
              <a:t>Current syllabus</a:t>
            </a:r>
          </a:p>
          <a:p>
            <a:pPr marL="0" indent="0">
              <a:buNone/>
            </a:pPr>
            <a:r>
              <a:rPr lang="hr-HR" dirty="0" smtClean="0">
                <a:hlinkClick r:id="rId3" action="ppaction://hlinkfile"/>
              </a:rPr>
              <a:t>(</a:t>
            </a:r>
            <a:r>
              <a:rPr lang="en-US" dirty="0" smtClean="0">
                <a:hlinkClick r:id="rId3" action="ppaction://hlinkfile"/>
              </a:rPr>
              <a:t>L1 NPP Dec2017.doc</a:t>
            </a:r>
            <a:r>
              <a:rPr lang="hr-HR" dirty="0" smtClean="0"/>
              <a:t>)</a:t>
            </a:r>
          </a:p>
          <a:p>
            <a:pPr marL="0" indent="0">
              <a:buNone/>
            </a:pPr>
            <a:endParaRPr lang="hr-HR" dirty="0" smtClean="0"/>
          </a:p>
          <a:p>
            <a:pPr marL="0" indent="0">
              <a:buNone/>
            </a:pPr>
            <a:endParaRPr lang="en-US" dirty="0"/>
          </a:p>
        </p:txBody>
      </p:sp>
    </p:spTree>
    <p:extLst>
      <p:ext uri="{BB962C8B-B14F-4D97-AF65-F5344CB8AC3E}">
        <p14:creationId xmlns:p14="http://schemas.microsoft.com/office/powerpoint/2010/main" val="1170571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124744"/>
            <a:ext cx="8229600" cy="5001419"/>
          </a:xfrm>
        </p:spPr>
        <p:txBody>
          <a:bodyPr/>
          <a:lstStyle/>
          <a:p>
            <a:pPr marL="0" indent="0" algn="just">
              <a:buNone/>
            </a:pPr>
            <a:r>
              <a:rPr lang="hr-HR"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PAST:</a:t>
            </a:r>
          </a:p>
          <a:p>
            <a:pPr algn="just">
              <a:buFont typeface="Wingdings" pitchFamily="2" charset="2"/>
              <a:buChar char="§"/>
            </a:pPr>
            <a:r>
              <a:rPr lang="hr-HR" dirty="0" smtClean="0">
                <a:latin typeface="Arial" pitchFamily="34" charset="0"/>
                <a:cs typeface="Arial" pitchFamily="34" charset="0"/>
              </a:rPr>
              <a:t>2001 </a:t>
            </a:r>
            <a:r>
              <a:rPr lang="hr-HR" dirty="0">
                <a:latin typeface="Arial" pitchFamily="34" charset="0"/>
                <a:cs typeface="Arial" pitchFamily="34" charset="0"/>
              </a:rPr>
              <a:t>– 2009: Military Police, Radio-communication, </a:t>
            </a:r>
            <a:r>
              <a:rPr lang="hr-HR" dirty="0" smtClean="0">
                <a:latin typeface="Arial" pitchFamily="34" charset="0"/>
                <a:cs typeface="Arial" pitchFamily="34" charset="0"/>
              </a:rPr>
              <a:t>Logisticians </a:t>
            </a:r>
            <a:r>
              <a:rPr lang="hr-HR" dirty="0">
                <a:latin typeface="Arial" pitchFamily="34" charset="0"/>
                <a:cs typeface="Arial" pitchFamily="34" charset="0"/>
              </a:rPr>
              <a:t>in PSO, CRO 2 (international ESSO), English Language Course for Ranking Officers, OMLT (PLTCE) </a:t>
            </a:r>
          </a:p>
          <a:p>
            <a:pPr algn="just">
              <a:buFont typeface="Wingdings" pitchFamily="2" charset="2"/>
              <a:buChar char="§"/>
            </a:pPr>
            <a:r>
              <a:rPr lang="hr-HR" dirty="0">
                <a:latin typeface="Arial" pitchFamily="34" charset="0"/>
                <a:cs typeface="Arial" pitchFamily="34" charset="0"/>
              </a:rPr>
              <a:t>Methodology Course for English Language Instructors – 2002, 2004/2005, 2009 - ? </a:t>
            </a:r>
          </a:p>
          <a:p>
            <a:endParaRPr lang="en-US" dirty="0"/>
          </a:p>
        </p:txBody>
      </p:sp>
    </p:spTree>
    <p:extLst>
      <p:ext uri="{BB962C8B-B14F-4D97-AF65-F5344CB8AC3E}">
        <p14:creationId xmlns:p14="http://schemas.microsoft.com/office/powerpoint/2010/main" val="1631240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764704"/>
          </a:xfrm>
        </p:spPr>
        <p:txBody>
          <a:bodyPr>
            <a:noAutofit/>
          </a:bodyPr>
          <a:lstStyle/>
          <a:p>
            <a:endParaRPr lang="en-US" sz="2400" b="1" dirty="0">
              <a:solidFill>
                <a:schemeClr val="bg1"/>
              </a:solidFill>
              <a:effectLst>
                <a:outerShdw blurRad="38100" dist="38100" dir="2700000" algn="tl">
                  <a:srgbClr val="000000">
                    <a:alpha val="43137"/>
                  </a:srgbClr>
                </a:outerShdw>
              </a:effectLst>
              <a:latin typeface="Arial Black" pitchFamily="34" charset="0"/>
              <a:cs typeface="Arial" pitchFamily="34" charset="0"/>
            </a:endParaRPr>
          </a:p>
        </p:txBody>
      </p:sp>
      <p:sp>
        <p:nvSpPr>
          <p:cNvPr id="5" name="Content Placeholder 4"/>
          <p:cNvSpPr>
            <a:spLocks noGrp="1"/>
          </p:cNvSpPr>
          <p:nvPr>
            <p:ph idx="1"/>
          </p:nvPr>
        </p:nvSpPr>
        <p:spPr>
          <a:xfrm>
            <a:off x="457200" y="1052736"/>
            <a:ext cx="8229600" cy="5073427"/>
          </a:xfrm>
        </p:spPr>
        <p:txBody>
          <a:bodyPr>
            <a:normAutofit/>
          </a:bodyPr>
          <a:lstStyle/>
          <a:p>
            <a:pPr marL="0" indent="0" algn="just">
              <a:buNone/>
            </a:pPr>
            <a:r>
              <a:rPr lang="hr-HR" b="1" dirty="0" smtClean="0">
                <a:solidFill>
                  <a:srgbClr val="C00000"/>
                </a:solidFill>
                <a:effectLst>
                  <a:outerShdw blurRad="38100" dist="38100" dir="2700000" algn="tl">
                    <a:srgbClr val="000000">
                      <a:alpha val="43137"/>
                    </a:srgbClr>
                  </a:outerShdw>
                </a:effectLst>
                <a:ea typeface="Tahoma" pitchFamily="34" charset="0"/>
                <a:cs typeface="Arial" pitchFamily="34" charset="0"/>
              </a:rPr>
              <a:t>PRESENT: </a:t>
            </a:r>
          </a:p>
          <a:p>
            <a:pPr algn="just">
              <a:buFont typeface="Wingdings" pitchFamily="2" charset="2"/>
              <a:buChar char="§"/>
            </a:pPr>
            <a:r>
              <a:rPr lang="hr-HR" dirty="0" smtClean="0">
                <a:ea typeface="Tahoma" pitchFamily="34" charset="0"/>
                <a:cs typeface="Arial" pitchFamily="34" charset="0"/>
              </a:rPr>
              <a:t>M</a:t>
            </a:r>
            <a:r>
              <a:rPr lang="en-US" dirty="0" err="1" smtClean="0">
                <a:ea typeface="Tahoma" pitchFamily="34" charset="0"/>
                <a:cs typeface="Arial" pitchFamily="34" charset="0"/>
              </a:rPr>
              <a:t>ethodology</a:t>
            </a:r>
            <a:r>
              <a:rPr lang="en-US" dirty="0" smtClean="0">
                <a:ea typeface="Tahoma" pitchFamily="34" charset="0"/>
                <a:cs typeface="Arial" pitchFamily="34" charset="0"/>
              </a:rPr>
              <a:t> Course </a:t>
            </a:r>
            <a:r>
              <a:rPr lang="hr-HR" dirty="0" smtClean="0">
                <a:ea typeface="Tahoma" pitchFamily="34" charset="0"/>
                <a:cs typeface="Arial" pitchFamily="34" charset="0"/>
              </a:rPr>
              <a:t>f</a:t>
            </a:r>
            <a:r>
              <a:rPr lang="en-US" dirty="0" smtClean="0">
                <a:ea typeface="Tahoma" pitchFamily="34" charset="0"/>
                <a:cs typeface="Arial" pitchFamily="34" charset="0"/>
              </a:rPr>
              <a:t>or English </a:t>
            </a:r>
            <a:r>
              <a:rPr lang="hr-HR" dirty="0" smtClean="0">
                <a:ea typeface="Tahoma" pitchFamily="34" charset="0"/>
                <a:cs typeface="Arial" pitchFamily="34" charset="0"/>
              </a:rPr>
              <a:t>L</a:t>
            </a:r>
            <a:r>
              <a:rPr lang="en-US" dirty="0" err="1" smtClean="0">
                <a:ea typeface="Tahoma" pitchFamily="34" charset="0"/>
                <a:cs typeface="Arial" pitchFamily="34" charset="0"/>
              </a:rPr>
              <a:t>anguage</a:t>
            </a:r>
            <a:r>
              <a:rPr lang="en-US" dirty="0" smtClean="0">
                <a:ea typeface="Tahoma" pitchFamily="34" charset="0"/>
                <a:cs typeface="Arial" pitchFamily="34" charset="0"/>
              </a:rPr>
              <a:t> </a:t>
            </a:r>
            <a:r>
              <a:rPr lang="hr-HR" dirty="0" smtClean="0">
                <a:ea typeface="Tahoma" pitchFamily="34" charset="0"/>
                <a:cs typeface="Arial" pitchFamily="34" charset="0"/>
              </a:rPr>
              <a:t>I</a:t>
            </a:r>
            <a:r>
              <a:rPr lang="en-US" dirty="0" err="1" smtClean="0">
                <a:ea typeface="Tahoma" pitchFamily="34" charset="0"/>
                <a:cs typeface="Arial" pitchFamily="34" charset="0"/>
              </a:rPr>
              <a:t>nstructors</a:t>
            </a:r>
            <a:r>
              <a:rPr lang="hr-HR" dirty="0" smtClean="0">
                <a:ea typeface="Tahoma" pitchFamily="34" charset="0"/>
                <a:cs typeface="Arial" pitchFamily="34" charset="0"/>
              </a:rPr>
              <a:t> – </a:t>
            </a:r>
            <a:r>
              <a:rPr lang="hr-HR" dirty="0" smtClean="0">
                <a:latin typeface="Arial" pitchFamily="34" charset="0"/>
                <a:cs typeface="Arial" pitchFamily="34" charset="0"/>
              </a:rPr>
              <a:t>4 wks, 120 hrs</a:t>
            </a:r>
          </a:p>
          <a:p>
            <a:pPr algn="just">
              <a:buFont typeface="Wingdings" pitchFamily="2" charset="2"/>
              <a:buChar char="§"/>
            </a:pPr>
            <a:r>
              <a:rPr lang="hr-HR" dirty="0" smtClean="0">
                <a:latin typeface="+mj-lt"/>
              </a:rPr>
              <a:t>Referesher English Course – </a:t>
            </a:r>
            <a:r>
              <a:rPr lang="hr-HR" dirty="0" smtClean="0">
                <a:latin typeface="Arial" pitchFamily="34" charset="0"/>
                <a:cs typeface="Arial" pitchFamily="34" charset="0"/>
              </a:rPr>
              <a:t>3 wks</a:t>
            </a:r>
            <a:r>
              <a:rPr lang="hr-HR" dirty="0">
                <a:latin typeface="Arial" pitchFamily="34" charset="0"/>
                <a:cs typeface="Arial" pitchFamily="34" charset="0"/>
              </a:rPr>
              <a:t>, 84 hrs </a:t>
            </a:r>
            <a:endParaRPr lang="hr-HR" dirty="0" smtClean="0">
              <a:latin typeface="Arial" pitchFamily="34" charset="0"/>
              <a:cs typeface="Arial" pitchFamily="34" charset="0"/>
            </a:endParaRPr>
          </a:p>
          <a:p>
            <a:pPr algn="just">
              <a:buFont typeface="Wingdings" pitchFamily="2" charset="2"/>
              <a:buChar char="§"/>
            </a:pPr>
            <a:r>
              <a:rPr lang="hr-HR" dirty="0" smtClean="0">
                <a:latin typeface="+mj-lt"/>
              </a:rPr>
              <a:t>English Skills or Aircraft Mechanics – </a:t>
            </a:r>
            <a:r>
              <a:rPr lang="hr-HR" dirty="0" smtClean="0">
                <a:latin typeface="Arial" pitchFamily="34" charset="0"/>
                <a:cs typeface="Arial" pitchFamily="34" charset="0"/>
              </a:rPr>
              <a:t>11 wks</a:t>
            </a:r>
            <a:r>
              <a:rPr lang="hr-HR" dirty="0">
                <a:latin typeface="Arial" pitchFamily="34" charset="0"/>
                <a:cs typeface="Arial" pitchFamily="34" charset="0"/>
              </a:rPr>
              <a:t>, 330 hrs </a:t>
            </a:r>
            <a:endParaRPr lang="hr-HR" dirty="0" smtClean="0">
              <a:latin typeface="+mj-lt"/>
              <a:cs typeface="Arial" pitchFamily="34" charset="0"/>
            </a:endParaRPr>
          </a:p>
          <a:p>
            <a:pPr algn="just"/>
            <a:endParaRPr lang="hr-HR" dirty="0" smtClean="0">
              <a:latin typeface="Arial" pitchFamily="34" charset="0"/>
              <a:cs typeface="Arial" pitchFamily="34" charset="0"/>
            </a:endParaRPr>
          </a:p>
        </p:txBody>
      </p:sp>
    </p:spTree>
    <p:extLst>
      <p:ext uri="{BB962C8B-B14F-4D97-AF65-F5344CB8AC3E}">
        <p14:creationId xmlns:p14="http://schemas.microsoft.com/office/powerpoint/2010/main" val="2068346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57200" y="1124744"/>
            <a:ext cx="8229600" cy="5001419"/>
          </a:xfrm>
        </p:spPr>
        <p:txBody>
          <a:bodyPr/>
          <a:lstStyle/>
          <a:p>
            <a:pPr marL="0" indent="0" algn="just">
              <a:buNone/>
              <a:defRPr/>
            </a:pPr>
            <a:r>
              <a:rPr lang="hr-HR" sz="2800" b="1" dirty="0" smtClean="0">
                <a:solidFill>
                  <a:srgbClr val="993300"/>
                </a:solidFill>
                <a:latin typeface="Arial Black" pitchFamily="34" charset="0"/>
                <a:ea typeface="Tahoma" pitchFamily="34" charset="0"/>
                <a:cs typeface="Arial" pitchFamily="34" charset="0"/>
              </a:rPr>
              <a:t>Teachers:</a:t>
            </a:r>
          </a:p>
          <a:p>
            <a:pPr marL="0" indent="0" algn="just">
              <a:buNone/>
              <a:defRPr/>
            </a:pPr>
            <a:endParaRPr lang="hr-HR" sz="2800" b="1" dirty="0">
              <a:solidFill>
                <a:srgbClr val="993300"/>
              </a:solidFill>
              <a:latin typeface="Arial Black" pitchFamily="34" charset="0"/>
              <a:ea typeface="Tahoma" pitchFamily="34" charset="0"/>
              <a:cs typeface="Arial" pitchFamily="34" charset="0"/>
            </a:endParaRPr>
          </a:p>
          <a:p>
            <a:pPr algn="just">
              <a:buFont typeface="Wingdings" pitchFamily="2" charset="2"/>
              <a:buChar char="§"/>
              <a:defRPr/>
            </a:pPr>
            <a:r>
              <a:rPr lang="en-US" sz="2400" dirty="0">
                <a:latin typeface="Arial" pitchFamily="34" charset="0"/>
                <a:cs typeface="Arial" pitchFamily="34" charset="0"/>
              </a:rPr>
              <a:t>Better understanding of STANAG 6001 descriptors</a:t>
            </a:r>
            <a:endParaRPr lang="hr-HR" sz="2400" b="1" dirty="0">
              <a:latin typeface="Arial" pitchFamily="34" charset="0"/>
              <a:cs typeface="Arial" pitchFamily="34" charset="0"/>
            </a:endParaRPr>
          </a:p>
          <a:p>
            <a:pPr algn="just">
              <a:buFont typeface="Wingdings" pitchFamily="2" charset="2"/>
              <a:buChar char="§"/>
              <a:defRPr/>
            </a:pPr>
            <a:r>
              <a:rPr lang="hr-HR" sz="2400" dirty="0" smtClean="0">
                <a:latin typeface="Arial" pitchFamily="34" charset="0"/>
                <a:cs typeface="Arial" pitchFamily="34" charset="0"/>
              </a:rPr>
              <a:t>Being </a:t>
            </a:r>
            <a:r>
              <a:rPr lang="en-US" sz="2400" dirty="0" smtClean="0">
                <a:latin typeface="Arial" pitchFamily="34" charset="0"/>
                <a:cs typeface="Arial" pitchFamily="34" charset="0"/>
              </a:rPr>
              <a:t>more </a:t>
            </a:r>
            <a:r>
              <a:rPr lang="en-US" sz="2400" dirty="0">
                <a:latin typeface="Arial" pitchFamily="34" charset="0"/>
                <a:cs typeface="Arial" pitchFamily="34" charset="0"/>
              </a:rPr>
              <a:t>conscious of the importance of skill-based and student-oriented teaching and skill-based </a:t>
            </a:r>
            <a:r>
              <a:rPr lang="en-US" sz="2400" dirty="0" smtClean="0">
                <a:latin typeface="Arial" pitchFamily="34" charset="0"/>
                <a:cs typeface="Arial" pitchFamily="34" charset="0"/>
              </a:rPr>
              <a:t>testing</a:t>
            </a:r>
            <a:endParaRPr lang="hr-HR" sz="2400" dirty="0" smtClean="0">
              <a:latin typeface="Arial" pitchFamily="34" charset="0"/>
              <a:cs typeface="Arial" pitchFamily="34" charset="0"/>
            </a:endParaRPr>
          </a:p>
          <a:p>
            <a:pPr algn="just">
              <a:buFont typeface="Wingdings" pitchFamily="2" charset="2"/>
              <a:buChar char="§"/>
              <a:defRPr/>
            </a:pPr>
            <a:r>
              <a:rPr lang="hr-HR" sz="2400" dirty="0" smtClean="0">
                <a:latin typeface="Arial" pitchFamily="34" charset="0"/>
                <a:cs typeface="Arial" pitchFamily="34" charset="0"/>
              </a:rPr>
              <a:t>Readiness to design new courses</a:t>
            </a:r>
            <a:endParaRPr lang="hr-HR" sz="2400" dirty="0">
              <a:latin typeface="Arial" pitchFamily="34" charset="0"/>
              <a:cs typeface="Arial" pitchFamily="34" charset="0"/>
            </a:endParaRPr>
          </a:p>
          <a:p>
            <a:pPr algn="just">
              <a:buFont typeface="Wingdings" pitchFamily="2" charset="2"/>
              <a:buChar char="§"/>
              <a:defRPr/>
            </a:pPr>
            <a:r>
              <a:rPr lang="hr-HR" sz="2400" dirty="0" smtClean="0">
                <a:latin typeface="Arial" pitchFamily="34" charset="0"/>
                <a:cs typeface="Arial" pitchFamily="34" charset="0"/>
              </a:rPr>
              <a:t>Designing and developing b</a:t>
            </a:r>
            <a:r>
              <a:rPr lang="en-US" sz="2400" dirty="0" err="1" smtClean="0">
                <a:latin typeface="Arial" pitchFamily="34" charset="0"/>
                <a:cs typeface="Arial" pitchFamily="34" charset="0"/>
              </a:rPr>
              <a:t>etter</a:t>
            </a:r>
            <a:r>
              <a:rPr lang="en-US" sz="2400" dirty="0" smtClean="0">
                <a:latin typeface="Arial" pitchFamily="34" charset="0"/>
                <a:cs typeface="Arial" pitchFamily="34" charset="0"/>
              </a:rPr>
              <a:t> </a:t>
            </a:r>
            <a:r>
              <a:rPr lang="en-US" sz="2400" dirty="0">
                <a:latin typeface="Arial" pitchFamily="34" charset="0"/>
                <a:cs typeface="Arial" pitchFamily="34" charset="0"/>
              </a:rPr>
              <a:t>progress and achievement </a:t>
            </a:r>
            <a:r>
              <a:rPr lang="en-US" sz="2400" dirty="0" smtClean="0">
                <a:latin typeface="Arial" pitchFamily="34" charset="0"/>
                <a:cs typeface="Arial" pitchFamily="34" charset="0"/>
              </a:rPr>
              <a:t>tests</a:t>
            </a:r>
            <a:endParaRPr lang="hr-HR" sz="2400" b="1" dirty="0">
              <a:latin typeface="Arial" pitchFamily="34" charset="0"/>
              <a:cs typeface="Arial" pitchFamily="34" charset="0"/>
            </a:endParaRPr>
          </a:p>
          <a:p>
            <a:pPr marL="0" indent="0">
              <a:buNone/>
            </a:pPr>
            <a:endParaRPr lang="hr-HR" sz="2400" dirty="0"/>
          </a:p>
        </p:txBody>
      </p:sp>
    </p:spTree>
    <p:extLst>
      <p:ext uri="{BB962C8B-B14F-4D97-AF65-F5344CB8AC3E}">
        <p14:creationId xmlns:p14="http://schemas.microsoft.com/office/powerpoint/2010/main" val="24075963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dirty="0"/>
          </a:p>
        </p:txBody>
      </p:sp>
      <p:sp>
        <p:nvSpPr>
          <p:cNvPr id="3" name="Content Placeholder 2"/>
          <p:cNvSpPr>
            <a:spLocks noGrp="1"/>
          </p:cNvSpPr>
          <p:nvPr>
            <p:ph idx="1"/>
          </p:nvPr>
        </p:nvSpPr>
        <p:spPr>
          <a:xfrm>
            <a:off x="467544" y="908720"/>
            <a:ext cx="8229600" cy="4525963"/>
          </a:xfrm>
        </p:spPr>
        <p:txBody>
          <a:bodyPr/>
          <a:lstStyle/>
          <a:p>
            <a:pPr marL="0" indent="0" algn="just">
              <a:buNone/>
              <a:defRPr/>
            </a:pPr>
            <a:endParaRPr lang="hr-HR" sz="2800" b="1" dirty="0" smtClean="0">
              <a:solidFill>
                <a:srgbClr val="993300"/>
              </a:solidFill>
              <a:latin typeface="Arial Black" pitchFamily="34" charset="0"/>
              <a:ea typeface="Tahoma" pitchFamily="34" charset="0"/>
              <a:cs typeface="Tahoma" pitchFamily="34" charset="0"/>
            </a:endParaRPr>
          </a:p>
          <a:p>
            <a:pPr marL="0" indent="0" algn="just">
              <a:buNone/>
              <a:defRPr/>
            </a:pPr>
            <a:r>
              <a:rPr lang="hr-HR" sz="2800" b="1" dirty="0" smtClean="0">
                <a:solidFill>
                  <a:srgbClr val="993300"/>
                </a:solidFill>
                <a:latin typeface="Arial Black" pitchFamily="34" charset="0"/>
                <a:ea typeface="Tahoma" pitchFamily="34" charset="0"/>
                <a:cs typeface="Tahoma" pitchFamily="34" charset="0"/>
              </a:rPr>
              <a:t>Students</a:t>
            </a:r>
            <a:r>
              <a:rPr lang="hr-HR" sz="2800" b="1" dirty="0">
                <a:solidFill>
                  <a:srgbClr val="993300"/>
                </a:solidFill>
                <a:latin typeface="Arial Black" pitchFamily="34" charset="0"/>
                <a:ea typeface="Tahoma" pitchFamily="34" charset="0"/>
                <a:cs typeface="Tahoma" pitchFamily="34" charset="0"/>
              </a:rPr>
              <a:t>:</a:t>
            </a:r>
          </a:p>
          <a:p>
            <a:pPr algn="just">
              <a:buFont typeface="Wingdings" pitchFamily="2" charset="2"/>
              <a:buChar char="§"/>
              <a:defRPr/>
            </a:pPr>
            <a:r>
              <a:rPr lang="hr-HR" sz="2400" dirty="0">
                <a:latin typeface="Arial" pitchFamily="34" charset="0"/>
                <a:cs typeface="Arial" pitchFamily="34" charset="0"/>
              </a:rPr>
              <a:t>F</a:t>
            </a:r>
            <a:r>
              <a:rPr lang="en-US" sz="2400" dirty="0" smtClean="0">
                <a:latin typeface="Arial" pitchFamily="34" charset="0"/>
                <a:cs typeface="Arial" pitchFamily="34" charset="0"/>
              </a:rPr>
              <a:t>eel</a:t>
            </a:r>
            <a:r>
              <a:rPr lang="hr-HR" sz="2400" dirty="0" smtClean="0">
                <a:latin typeface="Arial" pitchFamily="34" charset="0"/>
                <a:cs typeface="Arial" pitchFamily="34" charset="0"/>
              </a:rPr>
              <a:t>ing</a:t>
            </a:r>
            <a:r>
              <a:rPr lang="en-US" sz="2400" dirty="0" smtClean="0">
                <a:latin typeface="Arial" pitchFamily="34" charset="0"/>
                <a:cs typeface="Arial" pitchFamily="34" charset="0"/>
              </a:rPr>
              <a:t> </a:t>
            </a:r>
            <a:r>
              <a:rPr lang="en-US" sz="2400" dirty="0">
                <a:latin typeface="Arial" pitchFamily="34" charset="0"/>
                <a:cs typeface="Arial" pitchFamily="34" charset="0"/>
              </a:rPr>
              <a:t>more confident about what they know and what they have mastered during a course</a:t>
            </a:r>
            <a:endParaRPr lang="hr-HR" sz="2400" b="1" dirty="0">
              <a:latin typeface="Arial" pitchFamily="34" charset="0"/>
              <a:cs typeface="Arial" pitchFamily="34" charset="0"/>
            </a:endParaRPr>
          </a:p>
          <a:p>
            <a:pPr algn="just">
              <a:buFont typeface="Wingdings" pitchFamily="2" charset="2"/>
              <a:buChar char="§"/>
              <a:defRPr/>
            </a:pPr>
            <a:r>
              <a:rPr lang="hr-HR" sz="2400" dirty="0" smtClean="0">
                <a:latin typeface="Arial" pitchFamily="34" charset="0"/>
                <a:cs typeface="Arial" pitchFamily="34" charset="0"/>
              </a:rPr>
              <a:t>Being b</a:t>
            </a:r>
            <a:r>
              <a:rPr lang="en-US" sz="2400" dirty="0" err="1" smtClean="0">
                <a:latin typeface="Arial" pitchFamily="34" charset="0"/>
                <a:cs typeface="Arial" pitchFamily="34" charset="0"/>
              </a:rPr>
              <a:t>etter</a:t>
            </a:r>
            <a:r>
              <a:rPr lang="hr-HR" sz="2400" dirty="0" smtClean="0">
                <a:latin typeface="Arial" pitchFamily="34" charset="0"/>
                <a:cs typeface="Arial" pitchFamily="34" charset="0"/>
              </a:rPr>
              <a:t> </a:t>
            </a:r>
            <a:r>
              <a:rPr lang="en-US" sz="2400" dirty="0">
                <a:latin typeface="Arial" pitchFamily="34" charset="0"/>
                <a:cs typeface="Arial" pitchFamily="34" charset="0"/>
              </a:rPr>
              <a:t>prepared for official STANAG testing</a:t>
            </a:r>
            <a:endParaRPr lang="hr-HR" sz="2400" b="1" dirty="0">
              <a:latin typeface="Arial" pitchFamily="34" charset="0"/>
              <a:cs typeface="Arial" pitchFamily="34" charset="0"/>
            </a:endParaRPr>
          </a:p>
          <a:p>
            <a:pPr algn="just">
              <a:buFont typeface="Wingdings" pitchFamily="2" charset="2"/>
              <a:buChar char="§"/>
              <a:defRPr/>
            </a:pPr>
            <a:r>
              <a:rPr lang="hr-HR" sz="2400" dirty="0" smtClean="0">
                <a:latin typeface="Arial" pitchFamily="34" charset="0"/>
                <a:cs typeface="Arial" pitchFamily="34" charset="0"/>
              </a:rPr>
              <a:t>Being t</a:t>
            </a:r>
            <a:r>
              <a:rPr lang="en-US" sz="2400" dirty="0" smtClean="0">
                <a:latin typeface="Arial" pitchFamily="34" charset="0"/>
                <a:cs typeface="Arial" pitchFamily="34" charset="0"/>
              </a:rPr>
              <a:t>aught </a:t>
            </a:r>
            <a:r>
              <a:rPr lang="hr-HR" sz="2400" dirty="0" smtClean="0">
                <a:latin typeface="Arial" pitchFamily="34" charset="0"/>
                <a:cs typeface="Arial" pitchFamily="34" charset="0"/>
              </a:rPr>
              <a:t>and instructed on </a:t>
            </a:r>
            <a:r>
              <a:rPr lang="en-US" sz="2400" dirty="0" smtClean="0">
                <a:latin typeface="Arial" pitchFamily="34" charset="0"/>
                <a:cs typeface="Arial" pitchFamily="34" charset="0"/>
              </a:rPr>
              <a:t>how </a:t>
            </a:r>
            <a:r>
              <a:rPr lang="en-US" sz="2400" dirty="0">
                <a:latin typeface="Arial" pitchFamily="34" charset="0"/>
                <a:cs typeface="Arial" pitchFamily="34" charset="0"/>
              </a:rPr>
              <a:t>to further their language knowledge when leaving </a:t>
            </a:r>
            <a:r>
              <a:rPr lang="hr-HR" sz="2400" dirty="0" smtClean="0">
                <a:latin typeface="Arial" pitchFamily="34" charset="0"/>
                <a:cs typeface="Arial" pitchFamily="34" charset="0"/>
              </a:rPr>
              <a:t>the Center</a:t>
            </a:r>
            <a:endParaRPr lang="hr-HR" sz="2400" b="1" dirty="0">
              <a:latin typeface="Arial" pitchFamily="34" charset="0"/>
              <a:cs typeface="Arial" pitchFamily="34" charset="0"/>
            </a:endParaRPr>
          </a:p>
          <a:p>
            <a:pPr marL="0" indent="0">
              <a:buNone/>
            </a:pPr>
            <a:endParaRPr lang="hr-HR" sz="2400" dirty="0"/>
          </a:p>
        </p:txBody>
      </p:sp>
    </p:spTree>
    <p:extLst>
      <p:ext uri="{BB962C8B-B14F-4D97-AF65-F5344CB8AC3E}">
        <p14:creationId xmlns:p14="http://schemas.microsoft.com/office/powerpoint/2010/main" val="26798190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7544" y="1794093"/>
            <a:ext cx="1800225" cy="2952750"/>
          </a:xfrm>
        </p:spPr>
      </p:pic>
      <p:sp>
        <p:nvSpPr>
          <p:cNvPr id="5" name="TextBox 4"/>
          <p:cNvSpPr txBox="1"/>
          <p:nvPr/>
        </p:nvSpPr>
        <p:spPr>
          <a:xfrm>
            <a:off x="2771800" y="1700808"/>
            <a:ext cx="5760640" cy="3139321"/>
          </a:xfrm>
          <a:prstGeom prst="rect">
            <a:avLst/>
          </a:prstGeom>
          <a:noFill/>
        </p:spPr>
        <p:txBody>
          <a:bodyPr wrap="square" rtlCol="0">
            <a:spAutoFit/>
          </a:bodyPr>
          <a:lstStyle/>
          <a:p>
            <a:pPr algn="just"/>
            <a:r>
              <a:rPr lang="hr-HR" sz="2400" b="1" dirty="0">
                <a:solidFill>
                  <a:srgbClr val="FF0000"/>
                </a:solidFill>
                <a:effectLst>
                  <a:outerShdw blurRad="38100" dist="38100" dir="2700000" algn="tl">
                    <a:srgbClr val="000000">
                      <a:alpha val="43137"/>
                    </a:srgbClr>
                  </a:outerShdw>
                </a:effectLst>
                <a:latin typeface="Arial Black" panose="020B0A04020102020204" pitchFamily="34" charset="0"/>
              </a:rPr>
              <a:t>Maya </a:t>
            </a:r>
            <a:r>
              <a:rPr lang="hr-HR" sz="2400" b="1" dirty="0" smtClean="0">
                <a:solidFill>
                  <a:srgbClr val="FF0000"/>
                </a:solidFill>
                <a:effectLst>
                  <a:outerShdw blurRad="38100" dist="38100" dir="2700000" algn="tl">
                    <a:srgbClr val="000000">
                      <a:alpha val="43137"/>
                    </a:srgbClr>
                  </a:outerShdw>
                </a:effectLst>
                <a:latin typeface="Arial Black" panose="020B0A04020102020204" pitchFamily="34" charset="0"/>
              </a:rPr>
              <a:t>Angelou (1928 – 2014) </a:t>
            </a:r>
          </a:p>
          <a:p>
            <a:endParaRPr lang="hr-HR" b="1" dirty="0"/>
          </a:p>
          <a:p>
            <a:pPr algn="ctr"/>
            <a:endParaRPr lang="hr-HR" sz="2400" b="1" i="1" dirty="0" smtClean="0"/>
          </a:p>
          <a:p>
            <a:pPr algn="ctr"/>
            <a:r>
              <a:rPr lang="hr-HR" sz="2400" b="1" i="1" dirty="0" smtClean="0"/>
              <a:t>‟</a:t>
            </a:r>
            <a:r>
              <a:rPr lang="en-US" sz="2400" b="1" i="1" dirty="0"/>
              <a:t>“I've learned that people will forget what you said, people will forget what you did, but people will never forget how you made them feel.”</a:t>
            </a:r>
          </a:p>
          <a:p>
            <a:endParaRPr lang="hr-HR" b="1" dirty="0"/>
          </a:p>
          <a:p>
            <a:endParaRPr lang="hr-HR" dirty="0"/>
          </a:p>
        </p:txBody>
      </p:sp>
    </p:spTree>
    <p:extLst>
      <p:ext uri="{BB962C8B-B14F-4D97-AF65-F5344CB8AC3E}">
        <p14:creationId xmlns:p14="http://schemas.microsoft.com/office/powerpoint/2010/main" val="9349489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57200" y="908720"/>
            <a:ext cx="8229600" cy="5217443"/>
          </a:xfrm>
        </p:spPr>
        <p:txBody>
          <a:bodyPr/>
          <a:lstStyle/>
          <a:p>
            <a:pPr marL="0" indent="0">
              <a:buNone/>
            </a:pPr>
            <a:endParaRPr lang="hr-HR" sz="2400" cap="all" dirty="0" smtClean="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ea typeface="Tahoma" pitchFamily="34" charset="0"/>
              <a:cs typeface="Tahoma" pitchFamily="34" charset="0"/>
            </a:endParaRPr>
          </a:p>
          <a:p>
            <a:pPr marL="0" indent="0">
              <a:buNone/>
            </a:pPr>
            <a:endParaRPr lang="hr-HR" sz="2400" cap="all" dirty="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ea typeface="Tahoma" pitchFamily="34" charset="0"/>
              <a:cs typeface="Tahoma" pitchFamily="34" charset="0"/>
            </a:endParaRPr>
          </a:p>
          <a:p>
            <a:pPr marL="0" indent="0">
              <a:buNone/>
            </a:pPr>
            <a:endParaRPr lang="hr-HR" sz="2400" cap="all" dirty="0" smtClean="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ea typeface="Tahoma" pitchFamily="34" charset="0"/>
              <a:cs typeface="Tahoma" pitchFamily="34" charset="0"/>
            </a:endParaRPr>
          </a:p>
          <a:p>
            <a:pPr marL="0" indent="0">
              <a:buNone/>
            </a:pPr>
            <a:endParaRPr lang="hr-HR" sz="2400" cap="all" dirty="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ea typeface="Tahoma" pitchFamily="34" charset="0"/>
              <a:cs typeface="Tahoma" pitchFamily="34" charset="0"/>
            </a:endParaRPr>
          </a:p>
          <a:p>
            <a:pPr marL="0" indent="0" algn="ctr">
              <a:buNone/>
            </a:pPr>
            <a:r>
              <a:rPr lang="hr-HR" sz="2400" cap="all" dirty="0" smtClean="0">
                <a:ln w="9000" cmpd="sng">
                  <a:solidFill>
                    <a:schemeClr val="accent4">
                      <a:shade val="50000"/>
                      <a:satMod val="120000"/>
                    </a:schemeClr>
                  </a:solidFill>
                  <a:prstDash val="solid"/>
                </a:ln>
                <a:solidFill>
                  <a:srgbClr val="C00000"/>
                </a:solidFill>
                <a:effectLst>
                  <a:outerShdw blurRad="38100" dist="38100" dir="2700000" algn="tl">
                    <a:srgbClr val="000000">
                      <a:alpha val="43137"/>
                    </a:srgbClr>
                  </a:outerShdw>
                  <a:reflection blurRad="12700" stA="28000" endPos="45000" dist="1000" dir="5400000" sy="-100000" algn="bl" rotWithShape="0"/>
                </a:effectLst>
                <a:latin typeface="Arial Black" pitchFamily="34" charset="0"/>
                <a:ea typeface="Tahoma" pitchFamily="34" charset="0"/>
                <a:cs typeface="Tahoma" pitchFamily="34" charset="0"/>
              </a:rPr>
              <a:t>Thank you for your attention!!!</a:t>
            </a:r>
            <a:endParaRPr lang="hr-HR" sz="2400" cap="all" dirty="0" smtClean="0">
              <a:ln w="9000" cmpd="sng">
                <a:solidFill>
                  <a:schemeClr val="accent4">
                    <a:shade val="50000"/>
                    <a:satMod val="120000"/>
                  </a:schemeClr>
                </a:solidFill>
                <a:prstDash val="solid"/>
              </a:ln>
              <a:solidFill>
                <a:srgbClr val="C00000"/>
              </a:solidFill>
              <a:effectLst>
                <a:outerShdw blurRad="38100" dist="38100" dir="2700000" algn="tl">
                  <a:srgbClr val="000000">
                    <a:alpha val="43137"/>
                  </a:srgbClr>
                </a:outerShdw>
                <a:reflection blurRad="12700" stA="28000" endPos="45000" dist="1000" dir="5400000" sy="-100000" algn="bl" rotWithShape="0"/>
              </a:effectLst>
              <a:latin typeface="Arial Black" pitchFamily="34" charset="0"/>
            </a:endParaRPr>
          </a:p>
          <a:p>
            <a:pPr marL="0" indent="0">
              <a:buNone/>
            </a:pPr>
            <a:endParaRPr lang="hr-HR" sz="2400" dirty="0" smtClean="0"/>
          </a:p>
          <a:p>
            <a:pPr marL="0" indent="0">
              <a:buNone/>
            </a:pPr>
            <a:endParaRPr lang="hr-HR" sz="2400" dirty="0"/>
          </a:p>
          <a:p>
            <a:pPr marL="0" indent="0" algn="ctr">
              <a:buNone/>
            </a:pPr>
            <a:r>
              <a:rPr lang="hr-HR" sz="2400" b="1" dirty="0" smtClean="0">
                <a:latin typeface="Tahoma" pitchFamily="34" charset="0"/>
                <a:cs typeface="Tahoma" pitchFamily="34" charset="0"/>
              </a:rPr>
              <a:t>QUESTIONS.... </a:t>
            </a:r>
            <a:r>
              <a:rPr lang="hr-HR" sz="2400" b="1" dirty="0" smtClean="0">
                <a:latin typeface="Tahoma" pitchFamily="34" charset="0"/>
                <a:cs typeface="Tahoma" pitchFamily="34" charset="0"/>
                <a:sym typeface="Wingdings" pitchFamily="2" charset="2"/>
              </a:rPr>
              <a:t> </a:t>
            </a:r>
            <a:endParaRPr lang="hr-HR" sz="2400" b="1" dirty="0" smtClean="0">
              <a:latin typeface="Tahoma" pitchFamily="34" charset="0"/>
              <a:cs typeface="Tahoma" pitchFamily="34" charset="0"/>
            </a:endParaRPr>
          </a:p>
          <a:p>
            <a:pPr marL="0" indent="0">
              <a:buNone/>
            </a:pPr>
            <a:endParaRPr lang="hr-HR" sz="2400" dirty="0"/>
          </a:p>
        </p:txBody>
      </p:sp>
    </p:spTree>
    <p:extLst>
      <p:ext uri="{BB962C8B-B14F-4D97-AF65-F5344CB8AC3E}">
        <p14:creationId xmlns:p14="http://schemas.microsoft.com/office/powerpoint/2010/main" val="16578190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lstStyle/>
          <a:p>
            <a:pPr marL="609600" indent="-609600">
              <a:buNone/>
            </a:pPr>
            <a:r>
              <a:rPr lang="hr-HR" b="1" dirty="0" smtClean="0">
                <a:solidFill>
                  <a:srgbClr val="993300"/>
                </a:solidFill>
                <a:effectLst>
                  <a:outerShdw blurRad="38100" dist="38100" dir="2700000" algn="tl">
                    <a:srgbClr val="000000">
                      <a:alpha val="43137"/>
                    </a:srgbClr>
                  </a:outerShdw>
                </a:effectLst>
                <a:latin typeface="Arial Black" pitchFamily="34" charset="0"/>
                <a:cs typeface="Arial" pitchFamily="34" charset="0"/>
              </a:rPr>
              <a:t>CONTENT:</a:t>
            </a:r>
          </a:p>
          <a:p>
            <a:pPr marL="609600" indent="-609600"/>
            <a:r>
              <a:rPr lang="hr-HR" sz="2800" dirty="0" smtClean="0">
                <a:latin typeface="Arial" pitchFamily="34" charset="0"/>
                <a:cs typeface="Arial" pitchFamily="34" charset="0"/>
              </a:rPr>
              <a:t>FLC “Katarina Zrinska” – organizational structure and background</a:t>
            </a:r>
          </a:p>
          <a:p>
            <a:pPr marL="609600" indent="-609600"/>
            <a:r>
              <a:rPr lang="hr-HR" sz="2800" dirty="0" smtClean="0">
                <a:latin typeface="Arial" pitchFamily="34" charset="0"/>
                <a:cs typeface="Arial" pitchFamily="34" charset="0"/>
              </a:rPr>
              <a:t>Development of courses</a:t>
            </a:r>
          </a:p>
          <a:p>
            <a:pPr marL="609600" indent="-609600"/>
            <a:r>
              <a:rPr lang="hr-HR" sz="2800" dirty="0" smtClean="0">
                <a:latin typeface="Arial" pitchFamily="34" charset="0"/>
                <a:cs typeface="Arial" pitchFamily="34" charset="0"/>
              </a:rPr>
              <a:t>Impact of STANAG 6001 requirements</a:t>
            </a:r>
          </a:p>
          <a:p>
            <a:pPr marL="609600" indent="-609600"/>
            <a:r>
              <a:rPr lang="hr-HR" sz="2800" dirty="0" smtClean="0">
                <a:latin typeface="Arial" pitchFamily="34" charset="0"/>
                <a:cs typeface="Arial" pitchFamily="34" charset="0"/>
              </a:rPr>
              <a:t>Questions</a:t>
            </a:r>
          </a:p>
          <a:p>
            <a:endParaRPr lang="hr-HR" dirty="0"/>
          </a:p>
        </p:txBody>
      </p:sp>
    </p:spTree>
    <p:extLst>
      <p:ext uri="{BB962C8B-B14F-4D97-AF65-F5344CB8AC3E}">
        <p14:creationId xmlns:p14="http://schemas.microsoft.com/office/powerpoint/2010/main" val="24241808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dirty="0"/>
          </a:p>
        </p:txBody>
      </p:sp>
      <p:graphicFrame>
        <p:nvGraphicFramePr>
          <p:cNvPr id="7" name="SmartArt Placeholder 504844"/>
          <p:cNvGraphicFramePr>
            <a:graphicFrameLocks noGrp="1"/>
          </p:cNvGraphicFramePr>
          <p:nvPr>
            <p:ph idx="1"/>
            <p:extLst>
              <p:ext uri="{D42A27DB-BD31-4B8C-83A1-F6EECF244321}">
                <p14:modId xmlns:p14="http://schemas.microsoft.com/office/powerpoint/2010/main" val="296633523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9" name="Straight Connector 8"/>
          <p:cNvCxnSpPr/>
          <p:nvPr/>
        </p:nvCxnSpPr>
        <p:spPr bwMode="auto">
          <a:xfrm>
            <a:off x="4572000" y="2354610"/>
            <a:ext cx="3528392" cy="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Connector 13"/>
          <p:cNvCxnSpPr/>
          <p:nvPr/>
        </p:nvCxnSpPr>
        <p:spPr bwMode="auto">
          <a:xfrm>
            <a:off x="8100392" y="2348880"/>
            <a:ext cx="0" cy="57606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Connector 15"/>
          <p:cNvCxnSpPr/>
          <p:nvPr/>
        </p:nvCxnSpPr>
        <p:spPr bwMode="auto">
          <a:xfrm flipV="1">
            <a:off x="7164288" y="2348880"/>
            <a:ext cx="0" cy="57606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Connector 17"/>
          <p:cNvCxnSpPr/>
          <p:nvPr/>
        </p:nvCxnSpPr>
        <p:spPr bwMode="auto">
          <a:xfrm flipV="1">
            <a:off x="6156176" y="2348880"/>
            <a:ext cx="0" cy="57606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Straight Connector 21"/>
          <p:cNvCxnSpPr/>
          <p:nvPr/>
        </p:nvCxnSpPr>
        <p:spPr bwMode="auto">
          <a:xfrm flipV="1">
            <a:off x="5148064" y="2348880"/>
            <a:ext cx="0" cy="57606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9809250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dirty="0"/>
          </a:p>
        </p:txBody>
      </p:sp>
      <p:sp>
        <p:nvSpPr>
          <p:cNvPr id="3" name="Content Placeholder 2"/>
          <p:cNvSpPr>
            <a:spLocks noGrp="1"/>
          </p:cNvSpPr>
          <p:nvPr>
            <p:ph idx="1"/>
          </p:nvPr>
        </p:nvSpPr>
        <p:spPr>
          <a:xfrm>
            <a:off x="107504" y="692696"/>
            <a:ext cx="9036496" cy="5433467"/>
          </a:xfrm>
        </p:spPr>
        <p:txBody>
          <a:bodyPr/>
          <a:lstStyle/>
          <a:p>
            <a:pPr marL="0" indent="0">
              <a:buNone/>
            </a:pPr>
            <a:r>
              <a:rPr lang="hr-HR" dirty="0" smtClean="0">
                <a:solidFill>
                  <a:srgbClr val="C00000"/>
                </a:solidFill>
                <a:effectLst>
                  <a:outerShdw blurRad="38100" dist="38100" dir="2700000" algn="tl">
                    <a:srgbClr val="000000">
                      <a:alpha val="43137"/>
                    </a:srgbClr>
                  </a:outerShdw>
                </a:effectLst>
                <a:latin typeface="Arial Black" pitchFamily="34" charset="0"/>
              </a:rPr>
              <a:t>FLC Organizational structure</a:t>
            </a:r>
            <a:endParaRPr lang="hr-HR" dirty="0">
              <a:solidFill>
                <a:srgbClr val="C00000"/>
              </a:solidFill>
              <a:effectLst>
                <a:outerShdw blurRad="38100" dist="38100" dir="2700000" algn="tl">
                  <a:srgbClr val="000000">
                    <a:alpha val="43137"/>
                  </a:srgbClr>
                </a:outerShdw>
              </a:effectLst>
              <a:latin typeface="Arial Black" pitchFamily="34" charset="0"/>
            </a:endParaRPr>
          </a:p>
        </p:txBody>
      </p:sp>
      <p:graphicFrame>
        <p:nvGraphicFramePr>
          <p:cNvPr id="5" name="SmartArt Placeholder 504844"/>
          <p:cNvGraphicFramePr>
            <a:graphicFrameLocks/>
          </p:cNvGraphicFramePr>
          <p:nvPr>
            <p:extLst>
              <p:ext uri="{D42A27DB-BD31-4B8C-83A1-F6EECF244321}">
                <p14:modId xmlns:p14="http://schemas.microsoft.com/office/powerpoint/2010/main" val="1917010862"/>
              </p:ext>
            </p:extLst>
          </p:nvPr>
        </p:nvGraphicFramePr>
        <p:xfrm>
          <a:off x="683568" y="1340768"/>
          <a:ext cx="8229600" cy="46805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770982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lstStyle/>
          <a:p>
            <a:pPr marL="0" indent="0" algn="just">
              <a:buNone/>
            </a:pPr>
            <a:endParaRPr lang="hr-HR" dirty="0" smtClean="0">
              <a:latin typeface="Arial" pitchFamily="34" charset="0"/>
              <a:cs typeface="Arial" pitchFamily="34" charset="0"/>
            </a:endParaRPr>
          </a:p>
          <a:p>
            <a:pPr marL="0" indent="0" algn="ctr">
              <a:buNone/>
            </a:pPr>
            <a:r>
              <a:rPr lang="hr-HR"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1995 – department in Zagreb, 1997 – departments in Split and Osijek</a:t>
            </a:r>
          </a:p>
          <a:p>
            <a:pPr marL="0" indent="0">
              <a:buNone/>
            </a:pPr>
            <a:endParaRPr lang="hr-HR" dirty="0"/>
          </a:p>
        </p:txBody>
      </p:sp>
    </p:spTree>
    <p:extLst>
      <p:ext uri="{BB962C8B-B14F-4D97-AF65-F5344CB8AC3E}">
        <p14:creationId xmlns:p14="http://schemas.microsoft.com/office/powerpoint/2010/main" val="7818740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80528" y="548680"/>
            <a:ext cx="9145016" cy="5760640"/>
          </a:xfrm>
        </p:spPr>
      </p:pic>
    </p:spTree>
    <p:extLst>
      <p:ext uri="{BB962C8B-B14F-4D97-AF65-F5344CB8AC3E}">
        <p14:creationId xmlns:p14="http://schemas.microsoft.com/office/powerpoint/2010/main" val="9823777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57200" y="980728"/>
            <a:ext cx="8229600" cy="5145435"/>
          </a:xfrm>
        </p:spPr>
        <p:txBody>
          <a:bodyPr/>
          <a:lstStyle/>
          <a:p>
            <a:pPr marL="0" indent="0" algn="just">
              <a:buNone/>
            </a:pPr>
            <a:r>
              <a:rPr lang="hr-HR" sz="4000" b="1" dirty="0" smtClean="0">
                <a:solidFill>
                  <a:srgbClr val="993300"/>
                </a:solidFill>
                <a:effectLst>
                  <a:outerShdw blurRad="38100" dist="38100" dir="2700000" algn="tl">
                    <a:srgbClr val="000000">
                      <a:alpha val="43137"/>
                    </a:srgbClr>
                  </a:outerShdw>
                </a:effectLst>
                <a:latin typeface="Arial" pitchFamily="34" charset="0"/>
                <a:cs typeface="Arial" pitchFamily="34" charset="0"/>
              </a:rPr>
              <a:t>MISSION:</a:t>
            </a:r>
          </a:p>
          <a:p>
            <a:pPr marL="0" indent="0">
              <a:buNone/>
            </a:pPr>
            <a:endParaRPr lang="hr-HR" sz="2000" b="1" dirty="0" smtClean="0">
              <a:latin typeface="Tahoma" pitchFamily="34" charset="0"/>
              <a:cs typeface="Tahoma" pitchFamily="34" charset="0"/>
            </a:endParaRPr>
          </a:p>
          <a:p>
            <a:pPr marL="0" indent="0" algn="just">
              <a:buNone/>
            </a:pPr>
            <a:r>
              <a:rPr lang="en-US" sz="2800" dirty="0" smtClean="0">
                <a:latin typeface="Arial" pitchFamily="34" charset="0"/>
                <a:cs typeface="Arial" pitchFamily="34" charset="0"/>
              </a:rPr>
              <a:t>organize and </a:t>
            </a:r>
            <a:r>
              <a:rPr lang="hr-HR" sz="2800" dirty="0" smtClean="0">
                <a:latin typeface="Arial" pitchFamily="34" charset="0"/>
                <a:cs typeface="Arial" pitchFamily="34" charset="0"/>
              </a:rPr>
              <a:t>execute</a:t>
            </a:r>
            <a:r>
              <a:rPr lang="en-US" sz="2800" dirty="0" smtClean="0">
                <a:latin typeface="Arial" pitchFamily="34" charset="0"/>
                <a:cs typeface="Arial" pitchFamily="34" charset="0"/>
              </a:rPr>
              <a:t> foreign language training for officers, NCOs, and civilian personnel of the </a:t>
            </a:r>
            <a:r>
              <a:rPr lang="hr-HR" sz="2800" dirty="0" smtClean="0">
                <a:latin typeface="Arial" pitchFamily="34" charset="0"/>
                <a:cs typeface="Arial" pitchFamily="34" charset="0"/>
              </a:rPr>
              <a:t>Croatian Armed Forces (CAF)</a:t>
            </a:r>
            <a:r>
              <a:rPr lang="en-US" sz="2800" dirty="0" smtClean="0">
                <a:latin typeface="Arial" pitchFamily="34" charset="0"/>
                <a:cs typeface="Arial" pitchFamily="34" charset="0"/>
              </a:rPr>
              <a:t> and Croatian Ministry of Defense (MOD)</a:t>
            </a:r>
            <a:r>
              <a:rPr lang="hr-HR" sz="2800" dirty="0" smtClean="0">
                <a:latin typeface="Arial" pitchFamily="34" charset="0"/>
                <a:cs typeface="Arial" pitchFamily="34" charset="0"/>
              </a:rPr>
              <a:t> as well as the members of the wider security and defense community (Ministry of Interior, Military Intelligence, Security and Intelligence Service, foreign students, etc.)</a:t>
            </a:r>
            <a:endParaRPr lang="hr-HR" sz="2800" b="1" dirty="0" smtClean="0">
              <a:latin typeface="Arial" pitchFamily="34" charset="0"/>
              <a:cs typeface="Arial" pitchFamily="34" charset="0"/>
            </a:endParaRPr>
          </a:p>
          <a:p>
            <a:pPr marL="0" indent="0">
              <a:buNone/>
            </a:pPr>
            <a:endParaRPr lang="hr-HR" sz="2800" dirty="0"/>
          </a:p>
        </p:txBody>
      </p:sp>
    </p:spTree>
    <p:extLst>
      <p:ext uri="{BB962C8B-B14F-4D97-AF65-F5344CB8AC3E}">
        <p14:creationId xmlns:p14="http://schemas.microsoft.com/office/powerpoint/2010/main" val="5697627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lstStyle/>
          <a:p>
            <a:pPr marL="0" indent="0" algn="just">
              <a:buFontTx/>
              <a:buNone/>
              <a:defRPr/>
            </a:pPr>
            <a:r>
              <a:rPr lang="hr-HR" sz="3600" b="1" dirty="0">
                <a:solidFill>
                  <a:srgbClr val="990000"/>
                </a:solidFill>
                <a:effectLst>
                  <a:outerShdw blurRad="38100" dist="38100" dir="2700000" algn="tl">
                    <a:srgbClr val="000000">
                      <a:alpha val="43137"/>
                    </a:srgbClr>
                  </a:outerShdw>
                </a:effectLst>
                <a:latin typeface="Arial" pitchFamily="34" charset="0"/>
                <a:ea typeface="Tahoma" pitchFamily="34" charset="0"/>
                <a:cs typeface="Arial" pitchFamily="34" charset="0"/>
              </a:rPr>
              <a:t>AIM:</a:t>
            </a:r>
          </a:p>
          <a:p>
            <a:pPr>
              <a:defRPr/>
            </a:pPr>
            <a:endParaRPr lang="hr-HR" sz="2400" b="1" dirty="0">
              <a:latin typeface="Tahoma" pitchFamily="34" charset="0"/>
              <a:ea typeface="Tahoma" pitchFamily="34" charset="0"/>
              <a:cs typeface="Tahoma" pitchFamily="34" charset="0"/>
            </a:endParaRPr>
          </a:p>
          <a:p>
            <a:pPr marL="0" indent="0" algn="just">
              <a:buNone/>
              <a:defRPr/>
            </a:pPr>
            <a:r>
              <a:rPr lang="en-US" dirty="0">
                <a:latin typeface="Arial" pitchFamily="34" charset="0"/>
                <a:ea typeface="Tahoma" pitchFamily="34" charset="0"/>
                <a:cs typeface="Arial" pitchFamily="34" charset="0"/>
              </a:rPr>
              <a:t>to prepare its students to successfully perform their duties in a modern security environment as well as to prepare them for their education and training abroad</a:t>
            </a:r>
            <a:endParaRPr lang="hr-HR" b="1" dirty="0">
              <a:latin typeface="Arial" pitchFamily="34" charset="0"/>
              <a:ea typeface="Tahoma" pitchFamily="34" charset="0"/>
              <a:cs typeface="Arial" pitchFamily="34" charset="0"/>
            </a:endParaRPr>
          </a:p>
          <a:p>
            <a:pPr marL="0" indent="0">
              <a:buNone/>
            </a:pPr>
            <a:endParaRPr lang="hr-HR" dirty="0"/>
          </a:p>
        </p:txBody>
      </p:sp>
    </p:spTree>
    <p:extLst>
      <p:ext uri="{BB962C8B-B14F-4D97-AF65-F5344CB8AC3E}">
        <p14:creationId xmlns:p14="http://schemas.microsoft.com/office/powerpoint/2010/main" val="38519310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8058"/>
          </a:xfrm>
        </p:spPr>
        <p:txBody>
          <a:bodyPr>
            <a:noAutofit/>
          </a:bodyPr>
          <a:lstStyle/>
          <a:p>
            <a:r>
              <a:rPr lang="hr-HR" sz="3600" b="1" dirty="0" smtClean="0">
                <a:latin typeface="Arial Black" pitchFamily="34" charset="0"/>
                <a:ea typeface="Tahoma" pitchFamily="34" charset="0"/>
                <a:cs typeface="Tahoma" pitchFamily="34" charset="0"/>
              </a:rPr>
              <a:t/>
            </a:r>
            <a:br>
              <a:rPr lang="hr-HR" sz="3600" b="1" dirty="0" smtClean="0">
                <a:latin typeface="Arial Black" pitchFamily="34" charset="0"/>
                <a:ea typeface="Tahoma" pitchFamily="34" charset="0"/>
                <a:cs typeface="Tahoma" pitchFamily="34" charset="0"/>
              </a:rPr>
            </a:br>
            <a:r>
              <a:rPr lang="hr-HR" sz="3600" b="1" dirty="0" smtClean="0">
                <a:latin typeface="Arial Black" pitchFamily="34" charset="0"/>
                <a:ea typeface="Tahoma" pitchFamily="34" charset="0"/>
                <a:cs typeface="Tahoma" pitchFamily="34" charset="0"/>
              </a:rPr>
              <a:t>COURSES </a:t>
            </a:r>
            <a:r>
              <a:rPr lang="hr-HR" sz="3600" b="1" dirty="0">
                <a:latin typeface="Arial Black" pitchFamily="34" charset="0"/>
                <a:ea typeface="Tahoma" pitchFamily="34" charset="0"/>
                <a:cs typeface="Tahoma" pitchFamily="34" charset="0"/>
              </a:rPr>
              <a:t>AND STANAG 6001:</a:t>
            </a:r>
            <a:br>
              <a:rPr lang="hr-HR" sz="3600" b="1" dirty="0">
                <a:latin typeface="Arial Black" pitchFamily="34" charset="0"/>
                <a:ea typeface="Tahoma" pitchFamily="34" charset="0"/>
                <a:cs typeface="Tahoma" pitchFamily="34" charset="0"/>
              </a:rPr>
            </a:br>
            <a:endParaRPr lang="hr-HR" sz="3600" dirty="0">
              <a:latin typeface="Arial Black" pitchFamily="34" charset="0"/>
            </a:endParaRPr>
          </a:p>
        </p:txBody>
      </p:sp>
      <p:sp>
        <p:nvSpPr>
          <p:cNvPr id="3" name="Content Placeholder 2"/>
          <p:cNvSpPr>
            <a:spLocks noGrp="1"/>
          </p:cNvSpPr>
          <p:nvPr>
            <p:ph idx="1"/>
          </p:nvPr>
        </p:nvSpPr>
        <p:spPr>
          <a:xfrm>
            <a:off x="395536" y="980728"/>
            <a:ext cx="8229600" cy="4968552"/>
          </a:xfrm>
        </p:spPr>
        <p:txBody>
          <a:bodyPr>
            <a:normAutofit fontScale="92500" lnSpcReduction="20000"/>
          </a:bodyPr>
          <a:lstStyle/>
          <a:p>
            <a:pPr algn="just">
              <a:buFont typeface="Wingdings" pitchFamily="2" charset="2"/>
              <a:buChar char="§"/>
              <a:defRPr/>
            </a:pPr>
            <a:r>
              <a:rPr lang="hr-HR" dirty="0" smtClean="0">
                <a:latin typeface="Arial" pitchFamily="34" charset="0"/>
                <a:cs typeface="Arial" pitchFamily="34" charset="0"/>
              </a:rPr>
              <a:t>Pre-STANAG era: English, German, French, Italian; Intensive Courses (3 – 4 months) + face-to-face language instructions – standard language courses + military terminology </a:t>
            </a:r>
          </a:p>
          <a:p>
            <a:pPr algn="just">
              <a:buFont typeface="Wingdings" pitchFamily="2" charset="2"/>
              <a:buChar char="§"/>
              <a:defRPr/>
            </a:pPr>
            <a:r>
              <a:rPr lang="hr-HR" dirty="0" smtClean="0">
                <a:latin typeface="Arial" pitchFamily="34" charset="0"/>
                <a:cs typeface="Arial" pitchFamily="34" charset="0"/>
              </a:rPr>
              <a:t>Year 2000 – PfP</a:t>
            </a:r>
          </a:p>
          <a:p>
            <a:pPr algn="just">
              <a:buFont typeface="Wingdings" pitchFamily="2" charset="2"/>
              <a:buChar char="§"/>
              <a:defRPr/>
            </a:pPr>
            <a:r>
              <a:rPr lang="hr-HR" dirty="0" smtClean="0">
                <a:latin typeface="Arial" pitchFamily="34" charset="0"/>
                <a:cs typeface="Arial" pitchFamily="34" charset="0"/>
              </a:rPr>
              <a:t>Development of Intensive Courses IAW STANAG </a:t>
            </a:r>
            <a:r>
              <a:rPr lang="hr-HR" dirty="0">
                <a:latin typeface="Arial" pitchFamily="34" charset="0"/>
                <a:cs typeface="Arial" pitchFamily="34" charset="0"/>
              </a:rPr>
              <a:t>6001 – 2003/2004  – why? and how</a:t>
            </a:r>
            <a:r>
              <a:rPr lang="hr-HR" dirty="0" smtClean="0">
                <a:latin typeface="Arial" pitchFamily="34" charset="0"/>
                <a:cs typeface="Arial" pitchFamily="34" charset="0"/>
              </a:rPr>
              <a:t>?, 2008 (introducing </a:t>
            </a:r>
            <a:r>
              <a:rPr lang="hr-HR" dirty="0">
                <a:latin typeface="Arial" pitchFamily="34" charset="0"/>
                <a:cs typeface="Arial" pitchFamily="34" charset="0"/>
              </a:rPr>
              <a:t>achievement tests for all </a:t>
            </a:r>
            <a:r>
              <a:rPr lang="hr-HR" dirty="0" smtClean="0">
                <a:latin typeface="Arial" pitchFamily="34" charset="0"/>
                <a:cs typeface="Arial" pitchFamily="34" charset="0"/>
              </a:rPr>
              <a:t>levels),  </a:t>
            </a:r>
            <a:r>
              <a:rPr lang="hr-HR" dirty="0">
                <a:latin typeface="Arial" pitchFamily="34" charset="0"/>
                <a:cs typeface="Arial" pitchFamily="34" charset="0"/>
              </a:rPr>
              <a:t>2009 (</a:t>
            </a:r>
            <a:r>
              <a:rPr lang="hr-HR" dirty="0" smtClean="0">
                <a:latin typeface="Arial" pitchFamily="34" charset="0"/>
                <a:cs typeface="Arial" pitchFamily="34" charset="0"/>
              </a:rPr>
              <a:t>introducing </a:t>
            </a:r>
            <a:r>
              <a:rPr lang="hr-HR" dirty="0">
                <a:latin typeface="Arial" pitchFamily="34" charset="0"/>
                <a:cs typeface="Arial" pitchFamily="34" charset="0"/>
              </a:rPr>
              <a:t>structure/vocabulary part of the </a:t>
            </a:r>
            <a:r>
              <a:rPr lang="hr-HR" dirty="0" smtClean="0">
                <a:latin typeface="Arial" pitchFamily="34" charset="0"/>
                <a:cs typeface="Arial" pitchFamily="34" charset="0"/>
              </a:rPr>
              <a:t>test), </a:t>
            </a:r>
            <a:r>
              <a:rPr lang="hr-HR" dirty="0">
                <a:latin typeface="Arial" pitchFamily="34" charset="0"/>
                <a:cs typeface="Arial" pitchFamily="34" charset="0"/>
              </a:rPr>
              <a:t>2011 </a:t>
            </a:r>
            <a:r>
              <a:rPr lang="hr-HR" dirty="0" smtClean="0">
                <a:latin typeface="Arial" pitchFamily="34" charset="0"/>
                <a:cs typeface="Arial" pitchFamily="34" charset="0"/>
              </a:rPr>
              <a:t>(introducing </a:t>
            </a:r>
            <a:r>
              <a:rPr lang="hr-HR" dirty="0">
                <a:latin typeface="Arial" pitchFamily="34" charset="0"/>
                <a:cs typeface="Arial" pitchFamily="34" charset="0"/>
              </a:rPr>
              <a:t>L1</a:t>
            </a:r>
            <a:r>
              <a:rPr lang="hr-HR" dirty="0" smtClean="0">
                <a:latin typeface="Arial" pitchFamily="34" charset="0"/>
                <a:cs typeface="Arial" pitchFamily="34" charset="0"/>
              </a:rPr>
              <a:t>+),  </a:t>
            </a:r>
            <a:r>
              <a:rPr lang="hr-HR" dirty="0">
                <a:latin typeface="Arial" pitchFamily="34" charset="0"/>
                <a:cs typeface="Arial" pitchFamily="34" charset="0"/>
              </a:rPr>
              <a:t>2012 </a:t>
            </a:r>
            <a:r>
              <a:rPr lang="hr-HR" dirty="0" smtClean="0">
                <a:latin typeface="Arial" pitchFamily="34" charset="0"/>
                <a:cs typeface="Arial" pitchFamily="34" charset="0"/>
              </a:rPr>
              <a:t>&amp; 2018 – </a:t>
            </a:r>
            <a:r>
              <a:rPr lang="hr-HR" dirty="0">
                <a:latin typeface="Arial" pitchFamily="34" charset="0"/>
                <a:cs typeface="Arial" pitchFamily="34" charset="0"/>
              </a:rPr>
              <a:t>new curriculum</a:t>
            </a:r>
          </a:p>
          <a:p>
            <a:pPr algn="just">
              <a:buFontTx/>
              <a:buChar char="-"/>
              <a:defRPr/>
            </a:pPr>
            <a:endParaRPr lang="hr-HR" dirty="0"/>
          </a:p>
          <a:p>
            <a:pPr algn="just">
              <a:buNone/>
              <a:defRPr/>
            </a:pPr>
            <a:endParaRPr lang="hr-HR" dirty="0"/>
          </a:p>
          <a:p>
            <a:endParaRPr lang="hr-HR" dirty="0"/>
          </a:p>
        </p:txBody>
      </p:sp>
    </p:spTree>
    <p:extLst>
      <p:ext uri="{BB962C8B-B14F-4D97-AF65-F5344CB8AC3E}">
        <p14:creationId xmlns:p14="http://schemas.microsoft.com/office/powerpoint/2010/main" val="3115874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Garmisch,presentation1">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8100"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GB" sz="2000" b="1" i="0" u="none" strike="noStrike" cap="none" normalizeH="0" baseline="0" smtClean="0">
            <a:ln>
              <a:noFill/>
            </a:ln>
            <a:solidFill>
              <a:srgbClr val="800000"/>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38100"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GB" sz="2000" b="1" i="0" u="none" strike="noStrike" cap="none" normalizeH="0" baseline="0" smtClean="0">
            <a:ln>
              <a:noFill/>
            </a:ln>
            <a:solidFill>
              <a:srgbClr val="800000"/>
            </a:solidFill>
            <a:effectLst/>
            <a:latin typeface="Tahoma"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FLCKatarinaZrinska_2018_ANDAvisit</Template>
  <TotalTime>309</TotalTime>
  <Words>803</Words>
  <Application>Microsoft Office PowerPoint</Application>
  <PresentationFormat>On-screen Show (4:3)</PresentationFormat>
  <Paragraphs>117</Paragraphs>
  <Slides>17</Slides>
  <Notes>13</Notes>
  <HiddenSlides>0</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Garmisch,presentation1</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COURSES AND STANAG 6001: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REFERESHER ENGLISH COURS</dc:title>
  <dc:creator>Irena Prpić Đurić</dc:creator>
  <cp:lastModifiedBy>x</cp:lastModifiedBy>
  <cp:revision>45</cp:revision>
  <dcterms:created xsi:type="dcterms:W3CDTF">2018-10-12T06:38:08Z</dcterms:created>
  <dcterms:modified xsi:type="dcterms:W3CDTF">2018-10-15T05:42:42Z</dcterms:modified>
</cp:coreProperties>
</file>