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1" r:id="rId3"/>
    <p:sldId id="264" r:id="rId4"/>
    <p:sldId id="265" r:id="rId5"/>
    <p:sldId id="266" r:id="rId6"/>
    <p:sldId id="258" r:id="rId7"/>
  </p:sldIdLst>
  <p:sldSz cx="9144000" cy="6858000" type="screen4x3"/>
  <p:notesSz cx="7010400" cy="92964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60"/>
  </p:normalViewPr>
  <p:slideViewPr>
    <p:cSldViewPr>
      <p:cViewPr varScale="1">
        <p:scale>
          <a:sx n="69" d="100"/>
          <a:sy n="69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D933C7-1485-4973-AC6A-85EC3EFF0F12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C0CD78-BF20-42F9-B337-50B156B3C793}">
      <dgm:prSet phldrT="[Text]"/>
      <dgm:spPr/>
      <dgm:t>
        <a:bodyPr/>
        <a:lstStyle/>
        <a:p>
          <a:r>
            <a:rPr lang="en-US" dirty="0"/>
            <a:t>MOD</a:t>
          </a:r>
        </a:p>
      </dgm:t>
    </dgm:pt>
    <dgm:pt modelId="{D86F190D-2D61-4134-909D-CDF6DC0BD93C}" type="parTrans" cxnId="{860DD350-C9DB-4BBB-9CAF-A735F943E40E}">
      <dgm:prSet/>
      <dgm:spPr/>
      <dgm:t>
        <a:bodyPr/>
        <a:lstStyle/>
        <a:p>
          <a:endParaRPr lang="en-US"/>
        </a:p>
      </dgm:t>
    </dgm:pt>
    <dgm:pt modelId="{CE50F53F-8FC5-4E07-A2EE-281DF3E2E039}" type="sibTrans" cxnId="{860DD350-C9DB-4BBB-9CAF-A735F943E40E}">
      <dgm:prSet/>
      <dgm:spPr/>
      <dgm:t>
        <a:bodyPr/>
        <a:lstStyle/>
        <a:p>
          <a:endParaRPr lang="en-US"/>
        </a:p>
      </dgm:t>
    </dgm:pt>
    <dgm:pt modelId="{B04135E8-8588-4616-875D-8A586DC384F4}">
      <dgm:prSet phldrT="[Text]"/>
      <dgm:spPr/>
      <dgm:t>
        <a:bodyPr/>
        <a:lstStyle/>
        <a:p>
          <a:r>
            <a:rPr lang="en-US" dirty="0"/>
            <a:t>MA</a:t>
          </a:r>
        </a:p>
      </dgm:t>
    </dgm:pt>
    <dgm:pt modelId="{01D10675-DD94-48D3-B023-A3AE557ED319}" type="parTrans" cxnId="{0E0A4620-A7F1-4823-A46E-21AB188D3B9F}">
      <dgm:prSet/>
      <dgm:spPr/>
      <dgm:t>
        <a:bodyPr/>
        <a:lstStyle/>
        <a:p>
          <a:endParaRPr lang="en-US"/>
        </a:p>
      </dgm:t>
    </dgm:pt>
    <dgm:pt modelId="{90EBA74E-E97D-40B9-8922-CD9B3ACF8F06}" type="sibTrans" cxnId="{0E0A4620-A7F1-4823-A46E-21AB188D3B9F}">
      <dgm:prSet/>
      <dgm:spPr/>
      <dgm:t>
        <a:bodyPr/>
        <a:lstStyle/>
        <a:p>
          <a:endParaRPr lang="en-US"/>
        </a:p>
      </dgm:t>
    </dgm:pt>
    <dgm:pt modelId="{16E7A711-FF7B-4223-A1AF-D22E5EA5D115}">
      <dgm:prSet phldrT="[Text]"/>
      <dgm:spPr/>
      <dgm:t>
        <a:bodyPr/>
        <a:lstStyle/>
        <a:p>
          <a:r>
            <a:rPr lang="en-US" dirty="0"/>
            <a:t>FLC</a:t>
          </a:r>
        </a:p>
      </dgm:t>
    </dgm:pt>
    <dgm:pt modelId="{40A20BF3-29E3-428E-9C27-379A06E462EE}" type="parTrans" cxnId="{975F0396-F6D6-459A-A72B-E641AD5B84F5}">
      <dgm:prSet/>
      <dgm:spPr/>
      <dgm:t>
        <a:bodyPr/>
        <a:lstStyle/>
        <a:p>
          <a:endParaRPr lang="en-US"/>
        </a:p>
      </dgm:t>
    </dgm:pt>
    <dgm:pt modelId="{90739259-4173-4584-8A67-CA720A1F6566}" type="sibTrans" cxnId="{975F0396-F6D6-459A-A72B-E641AD5B84F5}">
      <dgm:prSet/>
      <dgm:spPr/>
      <dgm:t>
        <a:bodyPr/>
        <a:lstStyle/>
        <a:p>
          <a:endParaRPr lang="en-US"/>
        </a:p>
      </dgm:t>
    </dgm:pt>
    <dgm:pt modelId="{A08439CE-D170-4331-899D-ECD57D24C1EE}">
      <dgm:prSet phldrT="[Text]"/>
      <dgm:spPr/>
      <dgm:t>
        <a:bodyPr/>
        <a:lstStyle/>
        <a:p>
          <a:r>
            <a:rPr lang="en-US" dirty="0"/>
            <a:t>HQ</a:t>
          </a:r>
        </a:p>
      </dgm:t>
    </dgm:pt>
    <dgm:pt modelId="{C05C9AEE-B117-4113-92B5-785180D8A03A}" type="parTrans" cxnId="{1337C3E7-38FB-498C-B37E-60094A94E719}">
      <dgm:prSet/>
      <dgm:spPr/>
      <dgm:t>
        <a:bodyPr/>
        <a:lstStyle/>
        <a:p>
          <a:endParaRPr lang="en-US"/>
        </a:p>
      </dgm:t>
    </dgm:pt>
    <dgm:pt modelId="{0C555AD8-021A-482C-A09E-5FF296BB5E3A}" type="sibTrans" cxnId="{1337C3E7-38FB-498C-B37E-60094A94E719}">
      <dgm:prSet/>
      <dgm:spPr/>
      <dgm:t>
        <a:bodyPr/>
        <a:lstStyle/>
        <a:p>
          <a:endParaRPr lang="en-US"/>
        </a:p>
      </dgm:t>
    </dgm:pt>
    <dgm:pt modelId="{C0FE5792-A075-4722-B532-AA6FD8389680}">
      <dgm:prSet phldrT="[Text]"/>
      <dgm:spPr/>
      <dgm:t>
        <a:bodyPr/>
        <a:lstStyle/>
        <a:p>
          <a:r>
            <a:rPr lang="en-US" dirty="0"/>
            <a:t>TRADOC</a:t>
          </a:r>
        </a:p>
      </dgm:t>
    </dgm:pt>
    <dgm:pt modelId="{DC70392D-C448-40C4-BEAE-6314F2D27555}" type="parTrans" cxnId="{FF47CA91-6CA7-4635-9CC0-B667A27F3B63}">
      <dgm:prSet/>
      <dgm:spPr/>
      <dgm:t>
        <a:bodyPr/>
        <a:lstStyle/>
        <a:p>
          <a:endParaRPr lang="en-US"/>
        </a:p>
      </dgm:t>
    </dgm:pt>
    <dgm:pt modelId="{EFBF8D08-5035-454B-B5C3-1FA30FF38BAC}" type="sibTrans" cxnId="{FF47CA91-6CA7-4635-9CC0-B667A27F3B63}">
      <dgm:prSet/>
      <dgm:spPr/>
      <dgm:t>
        <a:bodyPr/>
        <a:lstStyle/>
        <a:p>
          <a:endParaRPr lang="en-US"/>
        </a:p>
      </dgm:t>
    </dgm:pt>
    <dgm:pt modelId="{26B8BAF9-0A78-4E0D-BC12-4F684093BA5C}">
      <dgm:prSet phldrT="[Text]"/>
      <dgm:spPr/>
      <dgm:t>
        <a:bodyPr/>
        <a:lstStyle/>
        <a:p>
          <a:r>
            <a:rPr lang="en-US" dirty="0"/>
            <a:t>ELTS</a:t>
          </a:r>
        </a:p>
      </dgm:t>
    </dgm:pt>
    <dgm:pt modelId="{AFA79B72-BBA3-4EB0-BE58-D5FE95A20189}" type="parTrans" cxnId="{BDE162FA-E059-4A93-854A-4A2E219E9E92}">
      <dgm:prSet/>
      <dgm:spPr/>
      <dgm:t>
        <a:bodyPr/>
        <a:lstStyle/>
        <a:p>
          <a:endParaRPr lang="en-US"/>
        </a:p>
      </dgm:t>
    </dgm:pt>
    <dgm:pt modelId="{98AA7B7B-7152-4D5F-8860-FA3D2110A87B}" type="sibTrans" cxnId="{BDE162FA-E059-4A93-854A-4A2E219E9E92}">
      <dgm:prSet/>
      <dgm:spPr/>
      <dgm:t>
        <a:bodyPr/>
        <a:lstStyle/>
        <a:p>
          <a:endParaRPr lang="en-US"/>
        </a:p>
      </dgm:t>
    </dgm:pt>
    <dgm:pt modelId="{061C2E91-5FA1-4BE5-B73A-D994F45E989C}" type="pres">
      <dgm:prSet presAssocID="{D0D933C7-1485-4973-AC6A-85EC3EFF0F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EEAD219-C6E6-4909-9F0B-5F85744DB38E}" type="pres">
      <dgm:prSet presAssocID="{3EC0CD78-BF20-42F9-B337-50B156B3C793}" presName="root" presStyleCnt="0"/>
      <dgm:spPr/>
    </dgm:pt>
    <dgm:pt modelId="{CF8DF2B5-CD57-4562-B285-F047D5D7B7D5}" type="pres">
      <dgm:prSet presAssocID="{3EC0CD78-BF20-42F9-B337-50B156B3C793}" presName="rootComposite" presStyleCnt="0"/>
      <dgm:spPr/>
    </dgm:pt>
    <dgm:pt modelId="{30B7471F-D8D7-4853-A63F-F28A0FC30EAB}" type="pres">
      <dgm:prSet presAssocID="{3EC0CD78-BF20-42F9-B337-50B156B3C793}" presName="rootText" presStyleLbl="node1" presStyleIdx="0" presStyleCnt="2"/>
      <dgm:spPr/>
      <dgm:t>
        <a:bodyPr/>
        <a:lstStyle/>
        <a:p>
          <a:endParaRPr lang="en-US"/>
        </a:p>
      </dgm:t>
    </dgm:pt>
    <dgm:pt modelId="{69E006D2-4185-4D0E-89FA-D446E3DA6791}" type="pres">
      <dgm:prSet presAssocID="{3EC0CD78-BF20-42F9-B337-50B156B3C793}" presName="rootConnector" presStyleLbl="node1" presStyleIdx="0" presStyleCnt="2"/>
      <dgm:spPr/>
      <dgm:t>
        <a:bodyPr/>
        <a:lstStyle/>
        <a:p>
          <a:endParaRPr lang="en-US"/>
        </a:p>
      </dgm:t>
    </dgm:pt>
    <dgm:pt modelId="{FCF9E544-03C3-4D90-AD71-0FBEA4FECA85}" type="pres">
      <dgm:prSet presAssocID="{3EC0CD78-BF20-42F9-B337-50B156B3C793}" presName="childShape" presStyleCnt="0"/>
      <dgm:spPr/>
    </dgm:pt>
    <dgm:pt modelId="{A9450EFE-F92C-455B-9F97-63FA720832E4}" type="pres">
      <dgm:prSet presAssocID="{01D10675-DD94-48D3-B023-A3AE557ED31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EF80FCB1-2180-4A06-BEE0-4C74810E3E2F}" type="pres">
      <dgm:prSet presAssocID="{B04135E8-8588-4616-875D-8A586DC384F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A1E776-819A-4771-A4BE-7551E6D6D577}" type="pres">
      <dgm:prSet presAssocID="{40A20BF3-29E3-428E-9C27-379A06E462EE}" presName="Name13" presStyleLbl="parChTrans1D2" presStyleIdx="1" presStyleCnt="4"/>
      <dgm:spPr/>
      <dgm:t>
        <a:bodyPr/>
        <a:lstStyle/>
        <a:p>
          <a:endParaRPr lang="en-US"/>
        </a:p>
      </dgm:t>
    </dgm:pt>
    <dgm:pt modelId="{00193B8F-1185-4C98-A721-D512334D64EB}" type="pres">
      <dgm:prSet presAssocID="{16E7A711-FF7B-4223-A1AF-D22E5EA5D115}" presName="childText" presStyleLbl="bgAcc1" presStyleIdx="1" presStyleCnt="4" custLinFactNeighborX="200" custLinFactNeighborY="-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2A6F2-6357-46AA-A37F-455AAB346863}" type="pres">
      <dgm:prSet presAssocID="{A08439CE-D170-4331-899D-ECD57D24C1EE}" presName="root" presStyleCnt="0"/>
      <dgm:spPr/>
    </dgm:pt>
    <dgm:pt modelId="{F43CC722-56C3-4625-9F6B-87D0501A4490}" type="pres">
      <dgm:prSet presAssocID="{A08439CE-D170-4331-899D-ECD57D24C1EE}" presName="rootComposite" presStyleCnt="0"/>
      <dgm:spPr/>
    </dgm:pt>
    <dgm:pt modelId="{8F1D753A-6B1F-45E1-8E33-F5504B5C74C8}" type="pres">
      <dgm:prSet presAssocID="{A08439CE-D170-4331-899D-ECD57D24C1EE}" presName="rootText" presStyleLbl="node1" presStyleIdx="1" presStyleCnt="2"/>
      <dgm:spPr/>
      <dgm:t>
        <a:bodyPr/>
        <a:lstStyle/>
        <a:p>
          <a:endParaRPr lang="en-US"/>
        </a:p>
      </dgm:t>
    </dgm:pt>
    <dgm:pt modelId="{BBC33968-12DB-4C03-A3FA-5896CFEEE16E}" type="pres">
      <dgm:prSet presAssocID="{A08439CE-D170-4331-899D-ECD57D24C1EE}" presName="rootConnector" presStyleLbl="node1" presStyleIdx="1" presStyleCnt="2"/>
      <dgm:spPr/>
      <dgm:t>
        <a:bodyPr/>
        <a:lstStyle/>
        <a:p>
          <a:endParaRPr lang="en-US"/>
        </a:p>
      </dgm:t>
    </dgm:pt>
    <dgm:pt modelId="{D3D11D53-7F2A-4416-BD93-8B496DC70614}" type="pres">
      <dgm:prSet presAssocID="{A08439CE-D170-4331-899D-ECD57D24C1EE}" presName="childShape" presStyleCnt="0"/>
      <dgm:spPr/>
    </dgm:pt>
    <dgm:pt modelId="{0B490A54-C655-40D4-B419-31312C0BD3C1}" type="pres">
      <dgm:prSet presAssocID="{DC70392D-C448-40C4-BEAE-6314F2D27555}" presName="Name13" presStyleLbl="parChTrans1D2" presStyleIdx="2" presStyleCnt="4"/>
      <dgm:spPr/>
      <dgm:t>
        <a:bodyPr/>
        <a:lstStyle/>
        <a:p>
          <a:endParaRPr lang="en-US"/>
        </a:p>
      </dgm:t>
    </dgm:pt>
    <dgm:pt modelId="{4B46F95A-4ABA-44CC-97A1-BE90660CCAE5}" type="pres">
      <dgm:prSet presAssocID="{C0FE5792-A075-4722-B532-AA6FD8389680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309DFA-B676-4349-9CB7-DA41EF1F0A89}" type="pres">
      <dgm:prSet presAssocID="{AFA79B72-BBA3-4EB0-BE58-D5FE95A2018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BEB56A92-EEEC-4B5A-9D60-6C39A35E4E12}" type="pres">
      <dgm:prSet presAssocID="{26B8BAF9-0A78-4E0D-BC12-4F684093BA5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4A3A0A-7718-4DB8-9DDE-AEDB4F864227}" type="presOf" srcId="{DC70392D-C448-40C4-BEAE-6314F2D27555}" destId="{0B490A54-C655-40D4-B419-31312C0BD3C1}" srcOrd="0" destOrd="0" presId="urn:microsoft.com/office/officeart/2005/8/layout/hierarchy3"/>
    <dgm:cxn modelId="{BDE162FA-E059-4A93-854A-4A2E219E9E92}" srcId="{A08439CE-D170-4331-899D-ECD57D24C1EE}" destId="{26B8BAF9-0A78-4E0D-BC12-4F684093BA5C}" srcOrd="1" destOrd="0" parTransId="{AFA79B72-BBA3-4EB0-BE58-D5FE95A20189}" sibTransId="{98AA7B7B-7152-4D5F-8860-FA3D2110A87B}"/>
    <dgm:cxn modelId="{8878005E-932E-4D23-86B8-596BD15AA170}" type="presOf" srcId="{D0D933C7-1485-4973-AC6A-85EC3EFF0F12}" destId="{061C2E91-5FA1-4BE5-B73A-D994F45E989C}" srcOrd="0" destOrd="0" presId="urn:microsoft.com/office/officeart/2005/8/layout/hierarchy3"/>
    <dgm:cxn modelId="{27E3E7D6-EC8C-4A1F-BE09-470042CCF0A0}" type="presOf" srcId="{40A20BF3-29E3-428E-9C27-379A06E462EE}" destId="{54A1E776-819A-4771-A4BE-7551E6D6D577}" srcOrd="0" destOrd="0" presId="urn:microsoft.com/office/officeart/2005/8/layout/hierarchy3"/>
    <dgm:cxn modelId="{8F7DF99D-648B-4DEB-A03E-D4B8A1650409}" type="presOf" srcId="{B04135E8-8588-4616-875D-8A586DC384F4}" destId="{EF80FCB1-2180-4A06-BEE0-4C74810E3E2F}" srcOrd="0" destOrd="0" presId="urn:microsoft.com/office/officeart/2005/8/layout/hierarchy3"/>
    <dgm:cxn modelId="{975F0396-F6D6-459A-A72B-E641AD5B84F5}" srcId="{3EC0CD78-BF20-42F9-B337-50B156B3C793}" destId="{16E7A711-FF7B-4223-A1AF-D22E5EA5D115}" srcOrd="1" destOrd="0" parTransId="{40A20BF3-29E3-428E-9C27-379A06E462EE}" sibTransId="{90739259-4173-4584-8A67-CA720A1F6566}"/>
    <dgm:cxn modelId="{98A34F7D-EF08-4C80-BE72-B23062560D53}" type="presOf" srcId="{A08439CE-D170-4331-899D-ECD57D24C1EE}" destId="{8F1D753A-6B1F-45E1-8E33-F5504B5C74C8}" srcOrd="0" destOrd="0" presId="urn:microsoft.com/office/officeart/2005/8/layout/hierarchy3"/>
    <dgm:cxn modelId="{5D319AAD-5859-4885-81D3-4D1C5DB4775D}" type="presOf" srcId="{3EC0CD78-BF20-42F9-B337-50B156B3C793}" destId="{30B7471F-D8D7-4853-A63F-F28A0FC30EAB}" srcOrd="0" destOrd="0" presId="urn:microsoft.com/office/officeart/2005/8/layout/hierarchy3"/>
    <dgm:cxn modelId="{FF47CA91-6CA7-4635-9CC0-B667A27F3B63}" srcId="{A08439CE-D170-4331-899D-ECD57D24C1EE}" destId="{C0FE5792-A075-4722-B532-AA6FD8389680}" srcOrd="0" destOrd="0" parTransId="{DC70392D-C448-40C4-BEAE-6314F2D27555}" sibTransId="{EFBF8D08-5035-454B-B5C3-1FA30FF38BAC}"/>
    <dgm:cxn modelId="{544F56C2-F770-4752-8196-8AB88A531FF4}" type="presOf" srcId="{AFA79B72-BBA3-4EB0-BE58-D5FE95A20189}" destId="{CA309DFA-B676-4349-9CB7-DA41EF1F0A89}" srcOrd="0" destOrd="0" presId="urn:microsoft.com/office/officeart/2005/8/layout/hierarchy3"/>
    <dgm:cxn modelId="{860DD350-C9DB-4BBB-9CAF-A735F943E40E}" srcId="{D0D933C7-1485-4973-AC6A-85EC3EFF0F12}" destId="{3EC0CD78-BF20-42F9-B337-50B156B3C793}" srcOrd="0" destOrd="0" parTransId="{D86F190D-2D61-4134-909D-CDF6DC0BD93C}" sibTransId="{CE50F53F-8FC5-4E07-A2EE-281DF3E2E039}"/>
    <dgm:cxn modelId="{398C0384-85E1-46C7-B952-85142FA0D35E}" type="presOf" srcId="{C0FE5792-A075-4722-B532-AA6FD8389680}" destId="{4B46F95A-4ABA-44CC-97A1-BE90660CCAE5}" srcOrd="0" destOrd="0" presId="urn:microsoft.com/office/officeart/2005/8/layout/hierarchy3"/>
    <dgm:cxn modelId="{9C2A7C60-F9C3-4643-8935-1128061228CF}" type="presOf" srcId="{A08439CE-D170-4331-899D-ECD57D24C1EE}" destId="{BBC33968-12DB-4C03-A3FA-5896CFEEE16E}" srcOrd="1" destOrd="0" presId="urn:microsoft.com/office/officeart/2005/8/layout/hierarchy3"/>
    <dgm:cxn modelId="{4A63C506-E218-4EB9-90BA-70822740D41C}" type="presOf" srcId="{01D10675-DD94-48D3-B023-A3AE557ED319}" destId="{A9450EFE-F92C-455B-9F97-63FA720832E4}" srcOrd="0" destOrd="0" presId="urn:microsoft.com/office/officeart/2005/8/layout/hierarchy3"/>
    <dgm:cxn modelId="{A415058D-3804-4A37-8665-16413665B2F9}" type="presOf" srcId="{3EC0CD78-BF20-42F9-B337-50B156B3C793}" destId="{69E006D2-4185-4D0E-89FA-D446E3DA6791}" srcOrd="1" destOrd="0" presId="urn:microsoft.com/office/officeart/2005/8/layout/hierarchy3"/>
    <dgm:cxn modelId="{B400FF7E-9768-4563-B874-B7CCE50EFEC0}" type="presOf" srcId="{16E7A711-FF7B-4223-A1AF-D22E5EA5D115}" destId="{00193B8F-1185-4C98-A721-D512334D64EB}" srcOrd="0" destOrd="0" presId="urn:microsoft.com/office/officeart/2005/8/layout/hierarchy3"/>
    <dgm:cxn modelId="{0E0A4620-A7F1-4823-A46E-21AB188D3B9F}" srcId="{3EC0CD78-BF20-42F9-B337-50B156B3C793}" destId="{B04135E8-8588-4616-875D-8A586DC384F4}" srcOrd="0" destOrd="0" parTransId="{01D10675-DD94-48D3-B023-A3AE557ED319}" sibTransId="{90EBA74E-E97D-40B9-8922-CD9B3ACF8F06}"/>
    <dgm:cxn modelId="{449AAE38-5673-40FB-B48F-85713C33DCAE}" type="presOf" srcId="{26B8BAF9-0A78-4E0D-BC12-4F684093BA5C}" destId="{BEB56A92-EEEC-4B5A-9D60-6C39A35E4E12}" srcOrd="0" destOrd="0" presId="urn:microsoft.com/office/officeart/2005/8/layout/hierarchy3"/>
    <dgm:cxn modelId="{1337C3E7-38FB-498C-B37E-60094A94E719}" srcId="{D0D933C7-1485-4973-AC6A-85EC3EFF0F12}" destId="{A08439CE-D170-4331-899D-ECD57D24C1EE}" srcOrd="1" destOrd="0" parTransId="{C05C9AEE-B117-4113-92B5-785180D8A03A}" sibTransId="{0C555AD8-021A-482C-A09E-5FF296BB5E3A}"/>
    <dgm:cxn modelId="{9CC0F61D-83CC-4E77-B34E-A6C0FAF2B8D6}" type="presParOf" srcId="{061C2E91-5FA1-4BE5-B73A-D994F45E989C}" destId="{AEEAD219-C6E6-4909-9F0B-5F85744DB38E}" srcOrd="0" destOrd="0" presId="urn:microsoft.com/office/officeart/2005/8/layout/hierarchy3"/>
    <dgm:cxn modelId="{46BBB22E-2F58-4393-8BEA-37513ED7AA2E}" type="presParOf" srcId="{AEEAD219-C6E6-4909-9F0B-5F85744DB38E}" destId="{CF8DF2B5-CD57-4562-B285-F047D5D7B7D5}" srcOrd="0" destOrd="0" presId="urn:microsoft.com/office/officeart/2005/8/layout/hierarchy3"/>
    <dgm:cxn modelId="{D81B2409-2CF6-4903-B851-A436749A023B}" type="presParOf" srcId="{CF8DF2B5-CD57-4562-B285-F047D5D7B7D5}" destId="{30B7471F-D8D7-4853-A63F-F28A0FC30EAB}" srcOrd="0" destOrd="0" presId="urn:microsoft.com/office/officeart/2005/8/layout/hierarchy3"/>
    <dgm:cxn modelId="{20E48E5F-975A-48E8-BF31-2E1704C535BA}" type="presParOf" srcId="{CF8DF2B5-CD57-4562-B285-F047D5D7B7D5}" destId="{69E006D2-4185-4D0E-89FA-D446E3DA6791}" srcOrd="1" destOrd="0" presId="urn:microsoft.com/office/officeart/2005/8/layout/hierarchy3"/>
    <dgm:cxn modelId="{BCBC2A76-7D0B-4F1F-9CC7-51206E08AFAB}" type="presParOf" srcId="{AEEAD219-C6E6-4909-9F0B-5F85744DB38E}" destId="{FCF9E544-03C3-4D90-AD71-0FBEA4FECA85}" srcOrd="1" destOrd="0" presId="urn:microsoft.com/office/officeart/2005/8/layout/hierarchy3"/>
    <dgm:cxn modelId="{27C14353-3E9A-4D56-8C93-16818B6BB6F7}" type="presParOf" srcId="{FCF9E544-03C3-4D90-AD71-0FBEA4FECA85}" destId="{A9450EFE-F92C-455B-9F97-63FA720832E4}" srcOrd="0" destOrd="0" presId="urn:microsoft.com/office/officeart/2005/8/layout/hierarchy3"/>
    <dgm:cxn modelId="{28DB48F3-470B-42F3-AD90-9B9960312576}" type="presParOf" srcId="{FCF9E544-03C3-4D90-AD71-0FBEA4FECA85}" destId="{EF80FCB1-2180-4A06-BEE0-4C74810E3E2F}" srcOrd="1" destOrd="0" presId="urn:microsoft.com/office/officeart/2005/8/layout/hierarchy3"/>
    <dgm:cxn modelId="{0F311A92-803B-4F40-87CF-6074539BC8D0}" type="presParOf" srcId="{FCF9E544-03C3-4D90-AD71-0FBEA4FECA85}" destId="{54A1E776-819A-4771-A4BE-7551E6D6D577}" srcOrd="2" destOrd="0" presId="urn:microsoft.com/office/officeart/2005/8/layout/hierarchy3"/>
    <dgm:cxn modelId="{0737102D-3751-4859-B28B-F8DC9BC8D1F0}" type="presParOf" srcId="{FCF9E544-03C3-4D90-AD71-0FBEA4FECA85}" destId="{00193B8F-1185-4C98-A721-D512334D64EB}" srcOrd="3" destOrd="0" presId="urn:microsoft.com/office/officeart/2005/8/layout/hierarchy3"/>
    <dgm:cxn modelId="{6331D233-05FA-45BC-A8DF-448D8E64F8F0}" type="presParOf" srcId="{061C2E91-5FA1-4BE5-B73A-D994F45E989C}" destId="{9F92A6F2-6357-46AA-A37F-455AAB346863}" srcOrd="1" destOrd="0" presId="urn:microsoft.com/office/officeart/2005/8/layout/hierarchy3"/>
    <dgm:cxn modelId="{7B5E587F-45FE-487E-934A-2B3F785203C1}" type="presParOf" srcId="{9F92A6F2-6357-46AA-A37F-455AAB346863}" destId="{F43CC722-56C3-4625-9F6B-87D0501A4490}" srcOrd="0" destOrd="0" presId="urn:microsoft.com/office/officeart/2005/8/layout/hierarchy3"/>
    <dgm:cxn modelId="{87EEA16A-6936-47FB-9932-E0E406A9795A}" type="presParOf" srcId="{F43CC722-56C3-4625-9F6B-87D0501A4490}" destId="{8F1D753A-6B1F-45E1-8E33-F5504B5C74C8}" srcOrd="0" destOrd="0" presId="urn:microsoft.com/office/officeart/2005/8/layout/hierarchy3"/>
    <dgm:cxn modelId="{4404FEE3-81EF-4101-B85C-EA187BF33E87}" type="presParOf" srcId="{F43CC722-56C3-4625-9F6B-87D0501A4490}" destId="{BBC33968-12DB-4C03-A3FA-5896CFEEE16E}" srcOrd="1" destOrd="0" presId="urn:microsoft.com/office/officeart/2005/8/layout/hierarchy3"/>
    <dgm:cxn modelId="{F14FFC95-452E-4BC6-A030-B56C2F1F0014}" type="presParOf" srcId="{9F92A6F2-6357-46AA-A37F-455AAB346863}" destId="{D3D11D53-7F2A-4416-BD93-8B496DC70614}" srcOrd="1" destOrd="0" presId="urn:microsoft.com/office/officeart/2005/8/layout/hierarchy3"/>
    <dgm:cxn modelId="{A0D15180-6A3A-47DA-AAB9-C01181682135}" type="presParOf" srcId="{D3D11D53-7F2A-4416-BD93-8B496DC70614}" destId="{0B490A54-C655-40D4-B419-31312C0BD3C1}" srcOrd="0" destOrd="0" presId="urn:microsoft.com/office/officeart/2005/8/layout/hierarchy3"/>
    <dgm:cxn modelId="{31054D06-F8FD-4EAA-B4BD-06C17678FADC}" type="presParOf" srcId="{D3D11D53-7F2A-4416-BD93-8B496DC70614}" destId="{4B46F95A-4ABA-44CC-97A1-BE90660CCAE5}" srcOrd="1" destOrd="0" presId="urn:microsoft.com/office/officeart/2005/8/layout/hierarchy3"/>
    <dgm:cxn modelId="{38283524-5389-41F2-997A-7DDF938D85C2}" type="presParOf" srcId="{D3D11D53-7F2A-4416-BD93-8B496DC70614}" destId="{CA309DFA-B676-4349-9CB7-DA41EF1F0A89}" srcOrd="2" destOrd="0" presId="urn:microsoft.com/office/officeart/2005/8/layout/hierarchy3"/>
    <dgm:cxn modelId="{B49E9DE7-A6CB-4135-9832-633351112FB0}" type="presParOf" srcId="{D3D11D53-7F2A-4416-BD93-8B496DC70614}" destId="{BEB56A92-EEEC-4B5A-9D60-6C39A35E4E1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7471F-D8D7-4853-A63F-F28A0FC30EAB}">
      <dsp:nvSpPr>
        <dsp:cNvPr id="0" name=""/>
        <dsp:cNvSpPr/>
      </dsp:nvSpPr>
      <dsp:spPr>
        <a:xfrm>
          <a:off x="1307473" y="3305"/>
          <a:ext cx="2495401" cy="1247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/>
            <a:t>MOD</a:t>
          </a:r>
        </a:p>
      </dsp:txBody>
      <dsp:txXfrm>
        <a:off x="1344017" y="39849"/>
        <a:ext cx="2422313" cy="1174612"/>
      </dsp:txXfrm>
    </dsp:sp>
    <dsp:sp modelId="{A9450EFE-F92C-455B-9F97-63FA720832E4}">
      <dsp:nvSpPr>
        <dsp:cNvPr id="0" name=""/>
        <dsp:cNvSpPr/>
      </dsp:nvSpPr>
      <dsp:spPr>
        <a:xfrm>
          <a:off x="1557013" y="1251006"/>
          <a:ext cx="249540" cy="935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775"/>
              </a:lnTo>
              <a:lnTo>
                <a:pt x="249540" y="935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0FCB1-2180-4A06-BEE0-4C74810E3E2F}">
      <dsp:nvSpPr>
        <dsp:cNvPr id="0" name=""/>
        <dsp:cNvSpPr/>
      </dsp:nvSpPr>
      <dsp:spPr>
        <a:xfrm>
          <a:off x="1806553" y="1562931"/>
          <a:ext cx="1996320" cy="1247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MA</a:t>
          </a:r>
        </a:p>
      </dsp:txBody>
      <dsp:txXfrm>
        <a:off x="1843097" y="1599475"/>
        <a:ext cx="1923232" cy="1174612"/>
      </dsp:txXfrm>
    </dsp:sp>
    <dsp:sp modelId="{54A1E776-819A-4771-A4BE-7551E6D6D577}">
      <dsp:nvSpPr>
        <dsp:cNvPr id="0" name=""/>
        <dsp:cNvSpPr/>
      </dsp:nvSpPr>
      <dsp:spPr>
        <a:xfrm>
          <a:off x="1557013" y="1251006"/>
          <a:ext cx="253532" cy="2489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9399"/>
              </a:lnTo>
              <a:lnTo>
                <a:pt x="253532" y="24893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93B8F-1185-4C98-A721-D512334D64EB}">
      <dsp:nvSpPr>
        <dsp:cNvPr id="0" name=""/>
        <dsp:cNvSpPr/>
      </dsp:nvSpPr>
      <dsp:spPr>
        <a:xfrm>
          <a:off x="1810546" y="3116555"/>
          <a:ext cx="1996320" cy="1247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FLC</a:t>
          </a:r>
        </a:p>
      </dsp:txBody>
      <dsp:txXfrm>
        <a:off x="1847090" y="3153099"/>
        <a:ext cx="1923232" cy="1174612"/>
      </dsp:txXfrm>
    </dsp:sp>
    <dsp:sp modelId="{8F1D753A-6B1F-45E1-8E33-F5504B5C74C8}">
      <dsp:nvSpPr>
        <dsp:cNvPr id="0" name=""/>
        <dsp:cNvSpPr/>
      </dsp:nvSpPr>
      <dsp:spPr>
        <a:xfrm>
          <a:off x="4426725" y="3305"/>
          <a:ext cx="2495401" cy="1247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/>
            <a:t>HQ</a:t>
          </a:r>
        </a:p>
      </dsp:txBody>
      <dsp:txXfrm>
        <a:off x="4463269" y="39849"/>
        <a:ext cx="2422313" cy="1174612"/>
      </dsp:txXfrm>
    </dsp:sp>
    <dsp:sp modelId="{0B490A54-C655-40D4-B419-31312C0BD3C1}">
      <dsp:nvSpPr>
        <dsp:cNvPr id="0" name=""/>
        <dsp:cNvSpPr/>
      </dsp:nvSpPr>
      <dsp:spPr>
        <a:xfrm>
          <a:off x="4676265" y="1251006"/>
          <a:ext cx="249540" cy="935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775"/>
              </a:lnTo>
              <a:lnTo>
                <a:pt x="249540" y="935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6F95A-4ABA-44CC-97A1-BE90660CCAE5}">
      <dsp:nvSpPr>
        <dsp:cNvPr id="0" name=""/>
        <dsp:cNvSpPr/>
      </dsp:nvSpPr>
      <dsp:spPr>
        <a:xfrm>
          <a:off x="4925805" y="1562931"/>
          <a:ext cx="1996320" cy="1247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TRADOC</a:t>
          </a:r>
        </a:p>
      </dsp:txBody>
      <dsp:txXfrm>
        <a:off x="4962349" y="1599475"/>
        <a:ext cx="1923232" cy="1174612"/>
      </dsp:txXfrm>
    </dsp:sp>
    <dsp:sp modelId="{CA309DFA-B676-4349-9CB7-DA41EF1F0A89}">
      <dsp:nvSpPr>
        <dsp:cNvPr id="0" name=""/>
        <dsp:cNvSpPr/>
      </dsp:nvSpPr>
      <dsp:spPr>
        <a:xfrm>
          <a:off x="4676265" y="1251006"/>
          <a:ext cx="249540" cy="2495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401"/>
              </a:lnTo>
              <a:lnTo>
                <a:pt x="249540" y="24954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B56A92-EEEC-4B5A-9D60-6C39A35E4E12}">
      <dsp:nvSpPr>
        <dsp:cNvPr id="0" name=""/>
        <dsp:cNvSpPr/>
      </dsp:nvSpPr>
      <dsp:spPr>
        <a:xfrm>
          <a:off x="4925805" y="3122556"/>
          <a:ext cx="1996320" cy="1247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ELTS</a:t>
          </a:r>
        </a:p>
      </dsp:txBody>
      <dsp:txXfrm>
        <a:off x="4962349" y="3159100"/>
        <a:ext cx="1923232" cy="1174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05352F-8442-49BC-839C-417C209B7D1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C0E667-A2F9-4D4B-AEFA-A00FB10C8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8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E667-A2F9-4D4B-AEFA-A00FB10C832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3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E667-A2F9-4D4B-AEFA-A00FB10C8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44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E667-A2F9-4D4B-AEFA-A00FB10C832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7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E667-A2F9-4D4B-AEFA-A00FB10C832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95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noFill/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5496" y="5894660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lt-LT" dirty="0"/>
          </a:p>
        </p:txBody>
      </p:sp>
      <p:sp>
        <p:nvSpPr>
          <p:cNvPr id="11" name="Rectangle 10"/>
          <p:cNvSpPr/>
          <p:nvPr/>
        </p:nvSpPr>
        <p:spPr>
          <a:xfrm>
            <a:off x="755576" y="30858"/>
            <a:ext cx="7776864" cy="26017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LITHUANIAN ARMED FORCES TRAINING AND DOCTRINE COMMAND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01456" y="14073"/>
            <a:ext cx="376864" cy="43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82" y="14073"/>
            <a:ext cx="535319" cy="3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 userDrawn="1"/>
        </p:nvSpPr>
        <p:spPr>
          <a:xfrm>
            <a:off x="451976" y="1901304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567656" y="2002904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736456" y="2155303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675496" y="3496424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"/>
          <p:cNvSpPr>
            <a:spLocks noGrp="1"/>
          </p:cNvSpPr>
          <p:nvPr>
            <p:ph type="body" idx="1"/>
          </p:nvPr>
        </p:nvSpPr>
        <p:spPr>
          <a:xfrm>
            <a:off x="736456" y="3562414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211960" y="6604189"/>
            <a:ext cx="10342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UNCLASSIFIED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8704580" y="5823438"/>
            <a:ext cx="376864" cy="43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42862" y="297213"/>
            <a:ext cx="535319" cy="3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 userDrawn="1"/>
        </p:nvSpPr>
        <p:spPr>
          <a:xfrm rot="5400000">
            <a:off x="6487247" y="3179894"/>
            <a:ext cx="4846547" cy="26017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LIETUVOS KARIUOMENĖS</a:t>
            </a:r>
            <a:r>
              <a:rPr lang="lt-LT" sz="1200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 IR DOKTRINŲ VALDYBA</a:t>
            </a:r>
            <a:r>
              <a:rPr lang="lt-LT" sz="1200" b="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04448" y="26218"/>
            <a:ext cx="376864" cy="43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42" y="26218"/>
            <a:ext cx="535319" cy="3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/>
          <p:nvPr userDrawn="1"/>
        </p:nvSpPr>
        <p:spPr>
          <a:xfrm>
            <a:off x="716752" y="26218"/>
            <a:ext cx="7776864" cy="26017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t-L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LIETUVOS KARIUOMENĖS</a:t>
            </a:r>
            <a:r>
              <a:rPr lang="lt-LT" sz="1200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 IR DOKTRINŲ VALDYBA</a:t>
            </a:r>
            <a:r>
              <a:rPr lang="lt-LT" sz="1200" b="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04448" y="156306"/>
            <a:ext cx="376864" cy="43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0586"/>
            <a:ext cx="535319" cy="3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755576" y="160946"/>
            <a:ext cx="7776864" cy="26017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LITHUANIAN ARMED FORCES TRAINING AND DOCTRINE COMMAND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04448" y="156306"/>
            <a:ext cx="376864" cy="43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0586"/>
            <a:ext cx="535319" cy="3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55576" y="160946"/>
            <a:ext cx="7776864" cy="26017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LITHUANIAN ARMED FORCES TRAINING AND DOCTRINE COMMAND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017" y="6356350"/>
            <a:ext cx="8348366" cy="365125"/>
          </a:xfrm>
          <a:prstGeom prst="rect">
            <a:avLst/>
          </a:prstGeo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89BD0D4-A89A-4135-A48E-E7A6887E6272}" type="datetimeFigureOut">
              <a:rPr lang="lt-LT" smtClean="0"/>
              <a:pPr/>
              <a:t>2021-10-04</a:t>
            </a:fld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9884D68-5C47-422A-A1DC-AEC90CE5AD71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9535" y="445357"/>
            <a:ext cx="6336704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04448" y="30858"/>
            <a:ext cx="376864" cy="43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2" y="30858"/>
            <a:ext cx="535319" cy="3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28056" y="30858"/>
            <a:ext cx="7776864" cy="26017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LITHUANIAN ARMED FORCES TRAINING AND DOCTRINE COMMAND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11960" y="6604189"/>
            <a:ext cx="10342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allpapers.free-review.net/r?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language testing section</a:t>
            </a:r>
          </a:p>
        </p:txBody>
      </p:sp>
      <p:pic>
        <p:nvPicPr>
          <p:cNvPr id="4" name="Picture 10" descr=" Desktop Wallpaper · Motors · Military &#10; Military training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5831417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29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77739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3335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E9DC-A80A-435E-950B-D4AFF1E3F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FC470-7244-4A04-BA4B-CBB57090B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Testing:</a:t>
            </a:r>
          </a:p>
          <a:p>
            <a:pPr lvl="1"/>
            <a:r>
              <a:rPr lang="en-GB" dirty="0"/>
              <a:t>ALCPT</a:t>
            </a:r>
          </a:p>
          <a:p>
            <a:pPr lvl="1"/>
            <a:r>
              <a:rPr lang="en-GB" dirty="0"/>
              <a:t>NATO STANAG 6001 bilevel test 2/3</a:t>
            </a:r>
          </a:p>
          <a:p>
            <a:pPr lvl="1"/>
            <a:r>
              <a:rPr lang="en-GB" dirty="0"/>
              <a:t>NATO STANAG 6001 bilevel test 1/2</a:t>
            </a:r>
          </a:p>
          <a:p>
            <a:pPr lvl="1"/>
            <a:r>
              <a:rPr lang="en-GB" dirty="0"/>
              <a:t>NATO STANAG 6001 test piloting for different countries</a:t>
            </a:r>
          </a:p>
          <a:p>
            <a:pPr lvl="1"/>
            <a:endParaRPr lang="en-GB" dirty="0"/>
          </a:p>
          <a:p>
            <a:pPr lvl="1"/>
            <a:r>
              <a:rPr lang="en-GB" sz="2400" b="1" dirty="0"/>
              <a:t>Administration of military data base (languages)</a:t>
            </a:r>
          </a:p>
          <a:p>
            <a:pPr lvl="1"/>
            <a:endParaRPr lang="en-GB" sz="2400" b="1" dirty="0"/>
          </a:p>
          <a:p>
            <a:pPr lvl="1"/>
            <a:r>
              <a:rPr lang="en-GB" sz="2400" b="1" dirty="0"/>
              <a:t>Methodological work</a:t>
            </a:r>
          </a:p>
          <a:p>
            <a:pPr marL="411480" lvl="1" indent="0">
              <a:buNone/>
            </a:pPr>
            <a:endParaRPr lang="en-GB" sz="2400" b="1" dirty="0"/>
          </a:p>
          <a:p>
            <a:pPr lvl="1"/>
            <a:r>
              <a:rPr lang="en-GB" sz="2400" b="1" dirty="0"/>
              <a:t>Bilateral cooperation </a:t>
            </a:r>
          </a:p>
        </p:txBody>
      </p:sp>
    </p:spTree>
    <p:extLst>
      <p:ext uri="{BB962C8B-B14F-4D97-AF65-F5344CB8AC3E}">
        <p14:creationId xmlns:p14="http://schemas.microsoft.com/office/powerpoint/2010/main" val="332855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55E14-623E-458C-8943-4EE139C48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84430-12D5-4F14-A2A5-26CE74D3B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ALCPT</a:t>
            </a:r>
            <a:r>
              <a:rPr lang="en-GB" dirty="0"/>
              <a:t> </a:t>
            </a:r>
          </a:p>
          <a:p>
            <a:pPr marL="114300" indent="0">
              <a:buNone/>
            </a:pPr>
            <a:r>
              <a:rPr lang="en-GB" dirty="0"/>
              <a:t>       For taking NATO STANAG test (ALCPT 75 -100)</a:t>
            </a:r>
          </a:p>
          <a:p>
            <a:pPr marL="114300" indent="0">
              <a:buNone/>
            </a:pPr>
            <a:r>
              <a:rPr lang="en-GB" dirty="0"/>
              <a:t>                 2016-2019     59%</a:t>
            </a:r>
          </a:p>
          <a:p>
            <a:pPr marL="114300" indent="0">
              <a:buNone/>
            </a:pPr>
            <a:endParaRPr lang="en-GB" dirty="0"/>
          </a:p>
          <a:p>
            <a:r>
              <a:rPr lang="en-GB" b="1" dirty="0"/>
              <a:t>NATO STANAG 6001 test</a:t>
            </a:r>
            <a:r>
              <a:rPr lang="en-GB" dirty="0"/>
              <a:t> </a:t>
            </a:r>
          </a:p>
          <a:p>
            <a:pPr marL="114300" indent="0">
              <a:buNone/>
            </a:pPr>
            <a:r>
              <a:rPr lang="en-GB" dirty="0"/>
              <a:t>              2011                2015               2017               2019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b="1" dirty="0"/>
              <a:t>SLP –</a:t>
            </a:r>
            <a:r>
              <a:rPr lang="en-GB" dirty="0"/>
              <a:t>      10%                 0%                   5%                  6%</a:t>
            </a:r>
          </a:p>
          <a:p>
            <a:pPr marL="114300" indent="0">
              <a:buNone/>
            </a:pPr>
            <a:r>
              <a:rPr lang="en-GB" b="1" dirty="0"/>
              <a:t>SLP2</a:t>
            </a:r>
            <a:r>
              <a:rPr lang="en-GB" dirty="0"/>
              <a:t>       70%                 87%                 70%                72%</a:t>
            </a:r>
          </a:p>
          <a:p>
            <a:pPr marL="114300" indent="0">
              <a:buNone/>
            </a:pPr>
            <a:r>
              <a:rPr lang="en-GB" b="1" dirty="0"/>
              <a:t>SLP3</a:t>
            </a:r>
            <a:r>
              <a:rPr lang="en-GB" dirty="0"/>
              <a:t>       20%                 13%                 25%                22%</a:t>
            </a:r>
          </a:p>
          <a:p>
            <a:pPr marL="114300" indent="0">
              <a:buNone/>
            </a:pPr>
            <a:r>
              <a:rPr lang="en-GB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31175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achieved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759407"/>
              </p:ext>
            </p:extLst>
          </p:nvPr>
        </p:nvGraphicFramePr>
        <p:xfrm>
          <a:off x="539552" y="1772816"/>
          <a:ext cx="8157592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en-US" sz="3200" dirty="0"/>
                        <a:t>SLPs</a:t>
                      </a:r>
                      <a:r>
                        <a:rPr lang="en-US" sz="3200" baseline="0" dirty="0"/>
                        <a:t> requirement</a:t>
                      </a:r>
                    </a:p>
                    <a:p>
                      <a:r>
                        <a:rPr lang="en-US" sz="3200" baseline="0" dirty="0"/>
                        <a:t>  (job description)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SLPs</a:t>
                      </a:r>
                      <a:r>
                        <a:rPr lang="en-US" sz="3200" baseline="0" dirty="0"/>
                        <a:t> correspondence</a:t>
                      </a:r>
                      <a:endParaRPr lang="en-US" sz="3200" dirty="0"/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2011 - 4692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2013 - 4705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2015 - 4792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2017 - 5103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2019 - 5320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09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01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40913-1-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8136904" cy="6003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962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2_engl_uncl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ver2_engl_uncl</Template>
  <TotalTime>187</TotalTime>
  <Words>150</Words>
  <Application>Microsoft Office PowerPoint</Application>
  <PresentationFormat>On-screen Show (4:3)</PresentationFormat>
  <Paragraphs>50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Century Gothic</vt:lpstr>
      <vt:lpstr>Times New Roman</vt:lpstr>
      <vt:lpstr>ver2_engl_uncl</vt:lpstr>
      <vt:lpstr>English language testing section</vt:lpstr>
      <vt:lpstr>Where we are</vt:lpstr>
      <vt:lpstr>Our responsibilities</vt:lpstr>
      <vt:lpstr>HOW we do</vt:lpstr>
      <vt:lpstr>What we have achieved</vt:lpstr>
      <vt:lpstr>PowerPoint Presentation</vt:lpstr>
    </vt:vector>
  </TitlesOfParts>
  <Company>KAM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</dc:creator>
  <cp:lastModifiedBy>LKA</cp:lastModifiedBy>
  <cp:revision>20</cp:revision>
  <cp:lastPrinted>2015-09-03T11:44:15Z</cp:lastPrinted>
  <dcterms:created xsi:type="dcterms:W3CDTF">2015-09-03T10:01:37Z</dcterms:created>
  <dcterms:modified xsi:type="dcterms:W3CDTF">2021-10-04T04:59:29Z</dcterms:modified>
</cp:coreProperties>
</file>