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9" r:id="rId4"/>
    <p:sldId id="260" r:id="rId5"/>
    <p:sldId id="258" r:id="rId6"/>
    <p:sldId id="261" r:id="rId7"/>
    <p:sldId id="262" r:id="rId8"/>
  </p:sldIdLst>
  <p:sldSz cx="9144000" cy="6858000" type="screen4x3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s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9" name="Undertitel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da-DK" smtClean="0"/>
              <a:t>Klik for at redigere undertiteltypografien i masteren</a:t>
            </a:r>
            <a:endParaRPr kumimoji="0" lang="en-US"/>
          </a:p>
        </p:txBody>
      </p:sp>
      <p:sp>
        <p:nvSpPr>
          <p:cNvPr id="28" name="Pladsholder til dato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323F2F5-16CF-4549-A1BB-900A48779CA5}" type="datetimeFigureOut">
              <a:rPr lang="da-DK" smtClean="0"/>
              <a:pPr/>
              <a:t>13-10-2014</a:t>
            </a:fld>
            <a:endParaRPr lang="da-DK"/>
          </a:p>
        </p:txBody>
      </p:sp>
      <p:sp>
        <p:nvSpPr>
          <p:cNvPr id="17" name="Pladsholder til sidefod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da-DK"/>
          </a:p>
        </p:txBody>
      </p:sp>
      <p:sp>
        <p:nvSpPr>
          <p:cNvPr id="10" name="Rektangel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ktangel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ktangel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ktangel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Lige forbindelse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Lige forbindelse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Lige forbindelse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Lige forbindels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Lige forbindelse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Lige forbindelse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ktangel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lipse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lipse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lipse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lipse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lipse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Pladsholder til diasnumm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C9C739C4-435A-470F-9B55-16B49D0E1DAF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da-DK" smtClean="0"/>
              <a:t>Klik for at redigere typografi i masteren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3F2F5-16CF-4549-A1BB-900A48779CA5}" type="datetimeFigureOut">
              <a:rPr lang="da-DK" smtClean="0"/>
              <a:pPr/>
              <a:t>13-10-2014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739C4-435A-470F-9B55-16B49D0E1DAF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da-DK" smtClean="0"/>
              <a:t>Klik for at redigere typografi i masteren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3F2F5-16CF-4549-A1BB-900A48779CA5}" type="datetimeFigureOut">
              <a:rPr lang="da-DK" smtClean="0"/>
              <a:pPr/>
              <a:t>13-10-2014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739C4-435A-470F-9B55-16B49D0E1DAF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8" name="Pladsholder til indhold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da-DK" smtClean="0"/>
              <a:t>Klik for at redigere typografi i masteren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323F2F5-16CF-4549-A1BB-900A48779CA5}" type="datetimeFigureOut">
              <a:rPr lang="da-DK" smtClean="0"/>
              <a:pPr/>
              <a:t>13-10-2014</a:t>
            </a:fld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9C739C4-435A-470F-9B55-16B49D0E1DAF}" type="slidenum">
              <a:rPr lang="da-DK" smtClean="0"/>
              <a:pPr/>
              <a:t>‹nr.›</a:t>
            </a:fld>
            <a:endParaRPr lang="da-DK"/>
          </a:p>
        </p:txBody>
      </p:sp>
      <p:sp>
        <p:nvSpPr>
          <p:cNvPr id="10" name="Pladsholder til sidefod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da-D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fsnitsoverskrif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da-DK" smtClean="0"/>
              <a:t>Klik for at redigere typografi i masteren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323F2F5-16CF-4549-A1BB-900A48779CA5}" type="datetimeFigureOut">
              <a:rPr lang="da-DK" smtClean="0"/>
              <a:pPr/>
              <a:t>13-10-2014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da-DK"/>
          </a:p>
        </p:txBody>
      </p:sp>
      <p:sp>
        <p:nvSpPr>
          <p:cNvPr id="9" name="Rektangel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ktangel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ktangel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ktangel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Lige forbindelse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Lige forbindelse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Lige forbindelse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Lige forbindels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Lige forbindelse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ktangel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lipse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lipse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lipse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lipse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lipse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Lige forbindelse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C9C739C4-435A-470F-9B55-16B49D0E1DAF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3F2F5-16CF-4549-A1BB-900A48779CA5}" type="datetimeFigureOut">
              <a:rPr lang="da-DK" smtClean="0"/>
              <a:pPr/>
              <a:t>13-10-2014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739C4-435A-470F-9B55-16B49D0E1DAF}" type="slidenum">
              <a:rPr lang="da-DK" smtClean="0"/>
              <a:pPr/>
              <a:t>‹nr.›</a:t>
            </a:fld>
            <a:endParaRPr lang="da-DK"/>
          </a:p>
        </p:txBody>
      </p:sp>
      <p:sp>
        <p:nvSpPr>
          <p:cNvPr id="9" name="Pladsholder til indhold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da-DK" smtClean="0"/>
              <a:t>Klik for at redigere typografi i masteren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11" name="Pladsholder til indhold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da-DK" smtClean="0"/>
              <a:t>Klik for at redigere typografi i masteren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3F2F5-16CF-4549-A1BB-900A48779CA5}" type="datetimeFigureOut">
              <a:rPr lang="da-DK" smtClean="0"/>
              <a:pPr/>
              <a:t>13-10-2014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739C4-435A-470F-9B55-16B49D0E1DAF}" type="slidenum">
              <a:rPr lang="da-DK" smtClean="0"/>
              <a:pPr/>
              <a:t>‹nr.›</a:t>
            </a:fld>
            <a:endParaRPr lang="da-DK"/>
          </a:p>
        </p:txBody>
      </p:sp>
      <p:sp>
        <p:nvSpPr>
          <p:cNvPr id="11" name="Pladsholder til indhold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da-DK" smtClean="0"/>
              <a:t>Klik for at redigere typografi i masteren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13" name="Pladsholder til indhold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da-DK" smtClean="0"/>
              <a:t>Klik for at redigere typografi i masteren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12" name="Pladsholder til teks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da-DK" smtClean="0"/>
              <a:t>Klik for at redigere typografi i masteren</a:t>
            </a:r>
          </a:p>
        </p:txBody>
      </p:sp>
      <p:sp>
        <p:nvSpPr>
          <p:cNvPr id="14" name="Pladsholder til teks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da-DK" smtClean="0"/>
              <a:t>Klik for at redigere typografi i masteren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6" name="Pladsholder til dato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323F2F5-16CF-4549-A1BB-900A48779CA5}" type="datetimeFigureOut">
              <a:rPr lang="da-DK" smtClean="0"/>
              <a:pPr/>
              <a:t>13-10-2014</a:t>
            </a:fld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9C739C4-435A-470F-9B55-16B49D0E1DAF}" type="slidenum">
              <a:rPr lang="da-DK" smtClean="0"/>
              <a:pPr/>
              <a:t>‹nr.›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da-D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3F2F5-16CF-4549-A1BB-900A48779CA5}" type="datetimeFigureOut">
              <a:rPr lang="da-DK" smtClean="0"/>
              <a:pPr/>
              <a:t>13-10-2014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C739C4-435A-470F-9B55-16B49D0E1DAF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dhold med billedteks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Lige forbindelse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da-DK" smtClean="0"/>
              <a:t>Klik for at redigere typografi i masteren</a:t>
            </a:r>
          </a:p>
        </p:txBody>
      </p:sp>
      <p:sp>
        <p:nvSpPr>
          <p:cNvPr id="8" name="Lige forbindelse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Lige forbindelse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Lige forbindelse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ktangel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Lige forbindelse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lipse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Pladsholder til indhold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da-DK" smtClean="0"/>
              <a:t>Klik for at redigere typografi i masteren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21" name="Pladsholder til dato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323F2F5-16CF-4549-A1BB-900A48779CA5}" type="datetimeFigureOut">
              <a:rPr lang="da-DK" smtClean="0"/>
              <a:pPr/>
              <a:t>13-10-2014</a:t>
            </a:fld>
            <a:endParaRPr lang="da-DK"/>
          </a:p>
        </p:txBody>
      </p:sp>
      <p:sp>
        <p:nvSpPr>
          <p:cNvPr id="22" name="Pladsholder til diasnumm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9C739C4-435A-470F-9B55-16B49D0E1DAF}" type="slidenum">
              <a:rPr lang="da-DK" smtClean="0"/>
              <a:pPr/>
              <a:t>‹nr.›</a:t>
            </a:fld>
            <a:endParaRPr lang="da-DK"/>
          </a:p>
        </p:txBody>
      </p:sp>
      <p:sp>
        <p:nvSpPr>
          <p:cNvPr id="23" name="Pladsholder til sidefod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da-DK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Lige forbindelse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lipse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da-DK" smtClean="0"/>
              <a:t>Klik på ikonet for at tilføje et billede</a:t>
            </a:r>
            <a:endParaRPr kumimoji="0" lang="en-US" dirty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da-DK" smtClean="0"/>
              <a:t>Klik for at redigere typografi i masteren</a:t>
            </a:r>
          </a:p>
        </p:txBody>
      </p:sp>
      <p:sp>
        <p:nvSpPr>
          <p:cNvPr id="10" name="Lige forbindelse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ktangel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Lige forbindelse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Lige forbindelse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Lige forbindelse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Pladsholder til dato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323F2F5-16CF-4549-A1BB-900A48779CA5}" type="datetimeFigureOut">
              <a:rPr lang="da-DK" smtClean="0"/>
              <a:pPr/>
              <a:t>13-10-2014</a:t>
            </a:fld>
            <a:endParaRPr lang="da-DK"/>
          </a:p>
        </p:txBody>
      </p:sp>
      <p:sp>
        <p:nvSpPr>
          <p:cNvPr id="18" name="Pladsholder til diasnumm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9C739C4-435A-470F-9B55-16B49D0E1DAF}" type="slidenum">
              <a:rPr lang="da-DK" smtClean="0"/>
              <a:pPr/>
              <a:t>‹nr.›</a:t>
            </a:fld>
            <a:endParaRPr lang="da-DK"/>
          </a:p>
        </p:txBody>
      </p:sp>
      <p:sp>
        <p:nvSpPr>
          <p:cNvPr id="21" name="Pladsholder til sidefod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da-D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Lige forbindelse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Pladsholder til titel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13" name="Pladsholder til teks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da-DK" smtClean="0"/>
              <a:t>Klik for at redigere typografi i masteren</a:t>
            </a:r>
          </a:p>
          <a:p>
            <a:pPr lvl="1" eaLnBrk="1" latinLnBrk="0" hangingPunct="1"/>
            <a:r>
              <a:rPr kumimoji="0" lang="da-DK" smtClean="0"/>
              <a:t>Andet niveau</a:t>
            </a:r>
          </a:p>
          <a:p>
            <a:pPr lvl="2" eaLnBrk="1" latinLnBrk="0" hangingPunct="1"/>
            <a:r>
              <a:rPr kumimoji="0" lang="da-DK" smtClean="0"/>
              <a:t>Tredje niveau</a:t>
            </a:r>
          </a:p>
          <a:p>
            <a:pPr lvl="3" eaLnBrk="1" latinLnBrk="0" hangingPunct="1"/>
            <a:r>
              <a:rPr kumimoji="0" lang="da-DK" smtClean="0"/>
              <a:t>Fjerde niveau</a:t>
            </a:r>
          </a:p>
          <a:p>
            <a:pPr lvl="4" eaLnBrk="1" latinLnBrk="0" hangingPunct="1"/>
            <a:r>
              <a:rPr kumimoji="0" lang="da-DK" smtClean="0"/>
              <a:t>Femte niveau</a:t>
            </a:r>
            <a:endParaRPr kumimoji="0" lang="en-US"/>
          </a:p>
        </p:txBody>
      </p:sp>
      <p:sp>
        <p:nvSpPr>
          <p:cNvPr id="14" name="Pladsholder til dato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323F2F5-16CF-4549-A1BB-900A48779CA5}" type="datetimeFigureOut">
              <a:rPr lang="da-DK" smtClean="0"/>
              <a:pPr/>
              <a:t>13-10-2014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da-DK"/>
          </a:p>
        </p:txBody>
      </p:sp>
      <p:sp>
        <p:nvSpPr>
          <p:cNvPr id="7" name="Lige forbindelse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Lige forbindelse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ktangel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Lige forbindelse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lipse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Pladsholder til diasnumm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9C739C4-435A-470F-9B55-16B49D0E1DAF}" type="slidenum">
              <a:rPr lang="da-DK" smtClean="0"/>
              <a:pPr/>
              <a:t>‹nr.›</a:t>
            </a:fld>
            <a:endParaRPr 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quizspil.fels.dk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da-DK" sz="4400" dirty="0" smtClean="0"/>
              <a:t>Maritime English </a:t>
            </a:r>
            <a:r>
              <a:rPr lang="da-DK" sz="4400" dirty="0" err="1" smtClean="0"/>
              <a:t>on</a:t>
            </a:r>
            <a:r>
              <a:rPr lang="da-DK" sz="4400" dirty="0" smtClean="0"/>
              <a:t> the Go</a:t>
            </a:r>
            <a:endParaRPr lang="da-DK" sz="4400" dirty="0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a-DK" dirty="0" smtClean="0"/>
              <a:t>Christine Worm</a:t>
            </a:r>
          </a:p>
          <a:p>
            <a:r>
              <a:rPr lang="da-DK" dirty="0" smtClean="0"/>
              <a:t>Denmark</a:t>
            </a:r>
            <a:endParaRPr lang="da-D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indhold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da-DK" dirty="0" smtClean="0"/>
              <a:t>An </a:t>
            </a:r>
            <a:r>
              <a:rPr lang="da-DK" dirty="0" err="1" smtClean="0"/>
              <a:t>introduction</a:t>
            </a:r>
            <a:r>
              <a:rPr lang="da-DK" dirty="0" smtClean="0"/>
              <a:t> </a:t>
            </a:r>
          </a:p>
          <a:p>
            <a:endParaRPr lang="da-DK" dirty="0" smtClean="0"/>
          </a:p>
          <a:p>
            <a:r>
              <a:rPr lang="da-DK" dirty="0" smtClean="0"/>
              <a:t>…and an </a:t>
            </a:r>
            <a:r>
              <a:rPr lang="da-DK" dirty="0" err="1" smtClean="0"/>
              <a:t>anecdote</a:t>
            </a:r>
            <a:endParaRPr lang="da-D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 smtClean="0"/>
              <a:t>Objectives</a:t>
            </a:r>
            <a:endParaRPr lang="da-DK" dirty="0"/>
          </a:p>
        </p:txBody>
      </p:sp>
      <p:sp>
        <p:nvSpPr>
          <p:cNvPr id="2" name="Pladsholder til indhold 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spcBef>
                <a:spcPts val="2400"/>
              </a:spcBef>
            </a:pPr>
            <a:r>
              <a:rPr lang="da-DK" dirty="0" err="1" smtClean="0"/>
              <a:t>Make</a:t>
            </a:r>
            <a:r>
              <a:rPr lang="da-DK" dirty="0" smtClean="0"/>
              <a:t> ”</a:t>
            </a:r>
            <a:r>
              <a:rPr lang="da-DK" dirty="0" err="1" smtClean="0"/>
              <a:t>rote-learning</a:t>
            </a:r>
            <a:r>
              <a:rPr lang="da-DK" dirty="0" smtClean="0"/>
              <a:t>” </a:t>
            </a:r>
            <a:r>
              <a:rPr lang="da-DK" dirty="0" err="1" smtClean="0"/>
              <a:t>fun</a:t>
            </a:r>
            <a:r>
              <a:rPr lang="da-DK" dirty="0" smtClean="0"/>
              <a:t>, </a:t>
            </a:r>
            <a:r>
              <a:rPr lang="da-DK" dirty="0" err="1" smtClean="0"/>
              <a:t>interesting</a:t>
            </a:r>
            <a:r>
              <a:rPr lang="da-DK" dirty="0" smtClean="0"/>
              <a:t>, </a:t>
            </a:r>
            <a:r>
              <a:rPr lang="da-DK" dirty="0" err="1" smtClean="0"/>
              <a:t>competitive</a:t>
            </a:r>
            <a:r>
              <a:rPr lang="da-DK" dirty="0" smtClean="0"/>
              <a:t>.</a:t>
            </a:r>
          </a:p>
          <a:p>
            <a:pPr>
              <a:spcBef>
                <a:spcPts val="2400"/>
              </a:spcBef>
            </a:pPr>
            <a:r>
              <a:rPr lang="da-DK" dirty="0" err="1" smtClean="0"/>
              <a:t>Make</a:t>
            </a:r>
            <a:r>
              <a:rPr lang="da-DK" dirty="0" smtClean="0"/>
              <a:t> it </a:t>
            </a:r>
            <a:r>
              <a:rPr lang="da-DK" dirty="0" err="1" smtClean="0"/>
              <a:t>possible</a:t>
            </a:r>
            <a:r>
              <a:rPr lang="da-DK" dirty="0" smtClean="0"/>
              <a:t> to </a:t>
            </a:r>
            <a:r>
              <a:rPr lang="da-DK" dirty="0" err="1" smtClean="0"/>
              <a:t>learn</a:t>
            </a:r>
            <a:r>
              <a:rPr lang="da-DK" dirty="0" smtClean="0"/>
              <a:t> </a:t>
            </a:r>
            <a:r>
              <a:rPr lang="da-DK" dirty="0" err="1" smtClean="0"/>
              <a:t>vocabulary</a:t>
            </a:r>
            <a:r>
              <a:rPr lang="da-DK" dirty="0" smtClean="0"/>
              <a:t> </a:t>
            </a:r>
            <a:r>
              <a:rPr lang="da-DK" dirty="0" err="1" smtClean="0"/>
              <a:t>outside</a:t>
            </a:r>
            <a:r>
              <a:rPr lang="da-DK" dirty="0" smtClean="0"/>
              <a:t> the </a:t>
            </a:r>
            <a:r>
              <a:rPr lang="da-DK" dirty="0" err="1" smtClean="0"/>
              <a:t>classroom</a:t>
            </a:r>
            <a:r>
              <a:rPr lang="da-DK" dirty="0" smtClean="0"/>
              <a:t> – </a:t>
            </a:r>
            <a:r>
              <a:rPr lang="da-DK" dirty="0" err="1" smtClean="0"/>
              <a:t>on</a:t>
            </a:r>
            <a:r>
              <a:rPr lang="da-DK" dirty="0" smtClean="0"/>
              <a:t> </a:t>
            </a:r>
            <a:r>
              <a:rPr lang="da-DK" dirty="0" err="1" smtClean="0"/>
              <a:t>your</a:t>
            </a:r>
            <a:r>
              <a:rPr lang="da-DK" dirty="0" smtClean="0"/>
              <a:t> </a:t>
            </a:r>
            <a:r>
              <a:rPr lang="da-DK" dirty="0" err="1" smtClean="0"/>
              <a:t>own</a:t>
            </a:r>
            <a:r>
              <a:rPr lang="da-DK" dirty="0" smtClean="0"/>
              <a:t> time.</a:t>
            </a:r>
          </a:p>
          <a:p>
            <a:endParaRPr lang="da-DK" dirty="0" smtClean="0"/>
          </a:p>
          <a:p>
            <a:r>
              <a:rPr lang="da-DK" dirty="0" err="1" smtClean="0"/>
              <a:t>Lead</a:t>
            </a:r>
            <a:r>
              <a:rPr lang="da-DK" dirty="0" smtClean="0"/>
              <a:t> to…: </a:t>
            </a:r>
          </a:p>
          <a:p>
            <a:endParaRPr lang="da-DK" dirty="0" smtClean="0"/>
          </a:p>
          <a:p>
            <a:pPr>
              <a:buNone/>
            </a:pPr>
            <a:r>
              <a:rPr lang="da-DK" dirty="0" smtClean="0"/>
              <a:t> </a:t>
            </a:r>
          </a:p>
          <a:p>
            <a:endParaRPr lang="da-D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Game </a:t>
            </a:r>
            <a:r>
              <a:rPr lang="da-DK" dirty="0" err="1" smtClean="0"/>
              <a:t>requirements</a:t>
            </a:r>
            <a:endParaRPr lang="da-DK" dirty="0"/>
          </a:p>
        </p:txBody>
      </p:sp>
      <p:sp>
        <p:nvSpPr>
          <p:cNvPr id="2" name="Pladsholder til indhold 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da-DK" dirty="0" err="1" smtClean="0"/>
              <a:t>Competitive</a:t>
            </a:r>
            <a:r>
              <a:rPr lang="da-DK" dirty="0" smtClean="0"/>
              <a:t> </a:t>
            </a:r>
            <a:r>
              <a:rPr lang="da-DK" dirty="0" err="1" smtClean="0"/>
              <a:t>aspect</a:t>
            </a:r>
            <a:endParaRPr lang="da-DK" dirty="0" smtClean="0"/>
          </a:p>
          <a:p>
            <a:pPr>
              <a:lnSpc>
                <a:spcPct val="150000"/>
              </a:lnSpc>
            </a:pPr>
            <a:r>
              <a:rPr lang="da-DK" dirty="0" err="1" smtClean="0"/>
              <a:t>On-line</a:t>
            </a:r>
            <a:r>
              <a:rPr lang="da-DK" dirty="0" smtClean="0"/>
              <a:t> </a:t>
            </a:r>
            <a:r>
              <a:rPr lang="da-DK" dirty="0" err="1" smtClean="0"/>
              <a:t>play</a:t>
            </a:r>
            <a:endParaRPr lang="da-DK" dirty="0" smtClean="0"/>
          </a:p>
          <a:p>
            <a:pPr>
              <a:lnSpc>
                <a:spcPct val="150000"/>
              </a:lnSpc>
            </a:pPr>
            <a:r>
              <a:rPr lang="da-DK" dirty="0" smtClean="0"/>
              <a:t>Single </a:t>
            </a:r>
            <a:r>
              <a:rPr lang="da-DK" dirty="0" err="1" smtClean="0"/>
              <a:t>player</a:t>
            </a:r>
            <a:endParaRPr lang="da-DK" dirty="0" smtClean="0"/>
          </a:p>
          <a:p>
            <a:pPr>
              <a:lnSpc>
                <a:spcPct val="150000"/>
              </a:lnSpc>
            </a:pPr>
            <a:r>
              <a:rPr lang="da-DK" dirty="0" smtClean="0"/>
              <a:t>Stand </a:t>
            </a:r>
            <a:r>
              <a:rPr lang="da-DK" dirty="0" err="1" smtClean="0"/>
              <a:t>alone</a:t>
            </a:r>
            <a:r>
              <a:rPr lang="da-DK" dirty="0" smtClean="0"/>
              <a:t> option</a:t>
            </a:r>
            <a:endParaRPr lang="da-D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2" name="Pladsholder til indhold 1"/>
          <p:cNvSpPr>
            <a:spLocks noGrp="1"/>
          </p:cNvSpPr>
          <p:nvPr>
            <p:ph sz="quarter" idx="1"/>
          </p:nvPr>
        </p:nvSpPr>
        <p:spPr>
          <a:ln>
            <a:solidFill>
              <a:schemeClr val="bg2">
                <a:lumMod val="25000"/>
              </a:schemeClr>
            </a:solidFill>
          </a:ln>
        </p:spPr>
        <p:txBody>
          <a:bodyPr/>
          <a:lstStyle/>
          <a:p>
            <a:r>
              <a:rPr lang="da-DK" dirty="0" smtClean="0"/>
              <a:t>… </a:t>
            </a:r>
            <a:r>
              <a:rPr lang="da-DK" dirty="0" err="1" smtClean="0"/>
              <a:t>where</a:t>
            </a:r>
            <a:r>
              <a:rPr lang="da-DK" dirty="0" smtClean="0"/>
              <a:t> </a:t>
            </a:r>
            <a:r>
              <a:rPr lang="da-DK" dirty="0" err="1" smtClean="0"/>
              <a:t>progress</a:t>
            </a:r>
            <a:r>
              <a:rPr lang="da-DK" dirty="0" smtClean="0"/>
              <a:t> by </a:t>
            </a:r>
            <a:r>
              <a:rPr lang="da-DK" dirty="0" err="1" smtClean="0"/>
              <a:t>one</a:t>
            </a:r>
            <a:r>
              <a:rPr lang="da-DK" dirty="0" smtClean="0"/>
              <a:t> (</a:t>
            </a:r>
            <a:r>
              <a:rPr lang="da-DK" dirty="0" err="1" smtClean="0"/>
              <a:t>two</a:t>
            </a:r>
            <a:r>
              <a:rPr lang="da-DK" dirty="0" smtClean="0"/>
              <a:t>!) is </a:t>
            </a:r>
            <a:r>
              <a:rPr lang="da-DK" dirty="0" err="1" smtClean="0"/>
              <a:t>shared</a:t>
            </a:r>
            <a:r>
              <a:rPr lang="da-DK" dirty="0" smtClean="0"/>
              <a:t> by all.</a:t>
            </a:r>
          </a:p>
          <a:p>
            <a:endParaRPr lang="da-DK" dirty="0" smtClean="0"/>
          </a:p>
          <a:p>
            <a:r>
              <a:rPr lang="da-DK" dirty="0" err="1" smtClean="0">
                <a:solidFill>
                  <a:schemeClr val="bg2">
                    <a:lumMod val="25000"/>
                  </a:schemeClr>
                </a:solidFill>
                <a:hlinkClick r:id="rId2" action="ppaction://hlinkfile"/>
              </a:rPr>
              <a:t>quizspil.fels.dk</a:t>
            </a:r>
            <a:endParaRPr lang="da-DK" dirty="0" smtClean="0">
              <a:solidFill>
                <a:schemeClr val="bg2">
                  <a:lumMod val="25000"/>
                </a:schemeClr>
              </a:solidFill>
            </a:endParaRPr>
          </a:p>
          <a:p>
            <a:endParaRPr lang="da-DK" dirty="0" smtClean="0"/>
          </a:p>
          <a:p>
            <a:endParaRPr lang="da-DK" dirty="0" smtClean="0"/>
          </a:p>
          <a:p>
            <a:pPr>
              <a:buNone/>
            </a:pPr>
            <a:endParaRPr lang="da-DK" dirty="0" smtClean="0"/>
          </a:p>
          <a:p>
            <a:endParaRPr lang="da-DK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2" name="Pladsholder til indhold 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da-DK" dirty="0" smtClean="0"/>
              <a:t>a</a:t>
            </a:r>
            <a:r>
              <a:rPr lang="da-DK" dirty="0" smtClean="0"/>
              <a:t>nd </a:t>
            </a:r>
            <a:r>
              <a:rPr lang="da-DK" dirty="0" err="1" smtClean="0"/>
              <a:t>hopefully</a:t>
            </a:r>
            <a:r>
              <a:rPr lang="da-DK" dirty="0" smtClean="0"/>
              <a:t> the </a:t>
            </a:r>
            <a:r>
              <a:rPr lang="da-DK" dirty="0" err="1" smtClean="0"/>
              <a:t>sharing</a:t>
            </a:r>
            <a:r>
              <a:rPr lang="da-DK" dirty="0" smtClean="0"/>
              <a:t> </a:t>
            </a:r>
            <a:r>
              <a:rPr lang="da-DK" dirty="0" err="1" smtClean="0"/>
              <a:t>makes</a:t>
            </a:r>
            <a:r>
              <a:rPr lang="da-DK" dirty="0" smtClean="0"/>
              <a:t> </a:t>
            </a:r>
            <a:r>
              <a:rPr lang="da-DK" dirty="0" err="1" smtClean="0"/>
              <a:t>progress</a:t>
            </a:r>
            <a:r>
              <a:rPr lang="da-DK" dirty="0" smtClean="0"/>
              <a:t> go faster and </a:t>
            </a:r>
            <a:r>
              <a:rPr lang="da-DK" dirty="0" err="1" smtClean="0"/>
              <a:t>further</a:t>
            </a:r>
            <a:r>
              <a:rPr lang="da-DK" dirty="0" smtClean="0"/>
              <a:t>.</a:t>
            </a:r>
            <a:endParaRPr lang="da-D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2" name="Pladsholder til indhold 1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da-DK" sz="15000" dirty="0" smtClean="0"/>
              <a:t>?</a:t>
            </a:r>
            <a:endParaRPr lang="da-DK" sz="15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arnap">
  <a:themeElements>
    <a:clrScheme name="Brugerdefineret 4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0075A2"/>
      </a:hlink>
      <a:folHlink>
        <a:srgbClr val="85DFD0"/>
      </a:folHlink>
    </a:clrScheme>
    <a:fontScheme name="Karnap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Karnap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1359</TotalTime>
  <Words>81</Words>
  <Application>Microsoft Office PowerPoint</Application>
  <PresentationFormat>Skærmshow (4:3)</PresentationFormat>
  <Paragraphs>25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Diastitler</vt:lpstr>
      </vt:variant>
      <vt:variant>
        <vt:i4>7</vt:i4>
      </vt:variant>
    </vt:vector>
  </HeadingPairs>
  <TitlesOfParts>
    <vt:vector size="8" baseType="lpstr">
      <vt:lpstr>Karnap</vt:lpstr>
      <vt:lpstr>Maritime English on the Go</vt:lpstr>
      <vt:lpstr>Dias nummer 2</vt:lpstr>
      <vt:lpstr>Objectives</vt:lpstr>
      <vt:lpstr>Game requirements</vt:lpstr>
      <vt:lpstr>Dias nummer 5</vt:lpstr>
      <vt:lpstr>Dias nummer 6</vt:lpstr>
      <vt:lpstr>Dias nummer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Maritime English on the Go</dc:title>
  <dc:creator>BRUGER</dc:creator>
  <cp:lastModifiedBy>BRUGER</cp:lastModifiedBy>
  <cp:revision>30</cp:revision>
  <dcterms:created xsi:type="dcterms:W3CDTF">2014-10-13T07:47:17Z</dcterms:created>
  <dcterms:modified xsi:type="dcterms:W3CDTF">2014-10-14T07:36:17Z</dcterms:modified>
</cp:coreProperties>
</file>