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779" r:id="rId2"/>
  </p:sldMasterIdLst>
  <p:notesMasterIdLst>
    <p:notesMasterId r:id="rId17"/>
  </p:notesMasterIdLst>
  <p:handoutMasterIdLst>
    <p:handoutMasterId r:id="rId18"/>
  </p:handoutMasterIdLst>
  <p:sldIdLst>
    <p:sldId id="314" r:id="rId3"/>
    <p:sldId id="470" r:id="rId4"/>
    <p:sldId id="472" r:id="rId5"/>
    <p:sldId id="473" r:id="rId6"/>
    <p:sldId id="389" r:id="rId7"/>
    <p:sldId id="479" r:id="rId8"/>
    <p:sldId id="480" r:id="rId9"/>
    <p:sldId id="461" r:id="rId10"/>
    <p:sldId id="475" r:id="rId11"/>
    <p:sldId id="476" r:id="rId12"/>
    <p:sldId id="477" r:id="rId13"/>
    <p:sldId id="395" r:id="rId14"/>
    <p:sldId id="391" r:id="rId15"/>
    <p:sldId id="440" r:id="rId16"/>
  </p:sldIdLst>
  <p:sldSz cx="9144000" cy="6858000" type="screen4x3"/>
  <p:notesSz cx="6973888" cy="9236075"/>
  <p:defaultTextStyle>
    <a:defPPr>
      <a:defRPr lang="nl-NL"/>
    </a:defPPr>
    <a:lvl1pPr algn="ctr" rtl="0" eaLnBrk="0" fontAlgn="base" hangingPunct="0">
      <a:spcBef>
        <a:spcPct val="0"/>
      </a:spcBef>
      <a:spcAft>
        <a:spcPct val="0"/>
      </a:spcAft>
      <a:defRPr sz="4000" b="1" kern="1200">
        <a:solidFill>
          <a:schemeClr val="tx1"/>
        </a:solidFill>
        <a:latin typeface="Arial" charset="0"/>
        <a:ea typeface="ＭＳ Ｐゴシック" charset="0"/>
        <a:cs typeface="ＭＳ Ｐゴシック" charset="0"/>
      </a:defRPr>
    </a:lvl1pPr>
    <a:lvl2pPr marL="457200" algn="ctr" rtl="0" eaLnBrk="0" fontAlgn="base" hangingPunct="0">
      <a:spcBef>
        <a:spcPct val="0"/>
      </a:spcBef>
      <a:spcAft>
        <a:spcPct val="0"/>
      </a:spcAft>
      <a:defRPr sz="4000" b="1" kern="1200">
        <a:solidFill>
          <a:schemeClr val="tx1"/>
        </a:solidFill>
        <a:latin typeface="Arial" charset="0"/>
        <a:ea typeface="ＭＳ Ｐゴシック" charset="0"/>
        <a:cs typeface="ＭＳ Ｐゴシック" charset="0"/>
      </a:defRPr>
    </a:lvl2pPr>
    <a:lvl3pPr marL="914400" algn="ctr" rtl="0" eaLnBrk="0" fontAlgn="base" hangingPunct="0">
      <a:spcBef>
        <a:spcPct val="0"/>
      </a:spcBef>
      <a:spcAft>
        <a:spcPct val="0"/>
      </a:spcAft>
      <a:defRPr sz="4000" b="1" kern="1200">
        <a:solidFill>
          <a:schemeClr val="tx1"/>
        </a:solidFill>
        <a:latin typeface="Arial" charset="0"/>
        <a:ea typeface="ＭＳ Ｐゴシック" charset="0"/>
        <a:cs typeface="ＭＳ Ｐゴシック" charset="0"/>
      </a:defRPr>
    </a:lvl3pPr>
    <a:lvl4pPr marL="1371600" algn="ctr" rtl="0" eaLnBrk="0" fontAlgn="base" hangingPunct="0">
      <a:spcBef>
        <a:spcPct val="0"/>
      </a:spcBef>
      <a:spcAft>
        <a:spcPct val="0"/>
      </a:spcAft>
      <a:defRPr sz="4000" b="1" kern="1200">
        <a:solidFill>
          <a:schemeClr val="tx1"/>
        </a:solidFill>
        <a:latin typeface="Arial" charset="0"/>
        <a:ea typeface="ＭＳ Ｐゴシック" charset="0"/>
        <a:cs typeface="ＭＳ Ｐゴシック" charset="0"/>
      </a:defRPr>
    </a:lvl4pPr>
    <a:lvl5pPr marL="1828800" algn="ctr" rtl="0" eaLnBrk="0" fontAlgn="base" hangingPunct="0">
      <a:spcBef>
        <a:spcPct val="0"/>
      </a:spcBef>
      <a:spcAft>
        <a:spcPct val="0"/>
      </a:spcAft>
      <a:defRPr sz="40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sz="40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sz="40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sz="40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sz="4000" b="1"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82">
          <p15:clr>
            <a:srgbClr val="A4A3A4"/>
          </p15:clr>
        </p15:guide>
        <p15:guide id="2" pos="29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336600"/>
    <a:srgbClr val="FFFFCC"/>
    <a:srgbClr val="FFFF00"/>
    <a:srgbClr val="777777"/>
    <a:srgbClr val="009900"/>
    <a:srgbClr val="FF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26" autoAdjust="0"/>
  </p:normalViewPr>
  <p:slideViewPr>
    <p:cSldViewPr snapToGrid="0" snapToObjects="1">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p:scale>
          <a:sx n="100" d="100"/>
          <a:sy n="100" d="100"/>
        </p:scale>
        <p:origin x="-1632" y="930"/>
      </p:cViewPr>
      <p:guideLst>
        <p:guide orient="horz" pos="2182"/>
        <p:guide pos="29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CC8633-CF09-7F4C-AC69-F61CB1C617DC}" type="doc">
      <dgm:prSet loTypeId="urn:microsoft.com/office/officeart/2005/8/layout/hList3" loCatId="" qsTypeId="urn:microsoft.com/office/officeart/2005/8/quickstyle/simple4" qsCatId="simple" csTypeId="urn:microsoft.com/office/officeart/2005/8/colors/accent1_2" csCatId="accent1" phldr="1"/>
      <dgm:spPr/>
      <dgm:t>
        <a:bodyPr/>
        <a:lstStyle/>
        <a:p>
          <a:endParaRPr lang="en-US"/>
        </a:p>
      </dgm:t>
    </dgm:pt>
    <dgm:pt modelId="{F9268FB7-2BAB-0142-849B-D2F60780FE1B}">
      <dgm:prSet phldrT="[Text]"/>
      <dgm:spPr/>
      <dgm:t>
        <a:bodyPr/>
        <a:lstStyle/>
        <a:p>
          <a:r>
            <a:rPr lang="en-US" dirty="0"/>
            <a:t>Higher Order Thinking Skills</a:t>
          </a:r>
        </a:p>
      </dgm:t>
    </dgm:pt>
    <dgm:pt modelId="{0C812E5B-F088-F745-A13D-70C895D331F0}" type="parTrans" cxnId="{C40724A8-C157-6C41-8638-9B65A7443C39}">
      <dgm:prSet/>
      <dgm:spPr/>
      <dgm:t>
        <a:bodyPr/>
        <a:lstStyle/>
        <a:p>
          <a:endParaRPr lang="en-US"/>
        </a:p>
      </dgm:t>
    </dgm:pt>
    <dgm:pt modelId="{C73A316F-28C3-5B4E-AE09-F4DB6CC77FAB}" type="sibTrans" cxnId="{C40724A8-C157-6C41-8638-9B65A7443C39}">
      <dgm:prSet/>
      <dgm:spPr/>
      <dgm:t>
        <a:bodyPr/>
        <a:lstStyle/>
        <a:p>
          <a:endParaRPr lang="en-US"/>
        </a:p>
      </dgm:t>
    </dgm:pt>
    <dgm:pt modelId="{58965C34-8E1B-B34D-BF3C-F11548D949F9}">
      <dgm:prSet phldrT="[Text]"/>
      <dgm:spPr/>
      <dgm:t>
        <a:bodyPr/>
        <a:lstStyle/>
        <a:p>
          <a:r>
            <a:rPr lang="en-US" dirty="0"/>
            <a:t>Synthesizing</a:t>
          </a:r>
        </a:p>
        <a:p>
          <a:r>
            <a:rPr lang="en-US" dirty="0"/>
            <a:t>&amp; </a:t>
          </a:r>
        </a:p>
        <a:p>
          <a:r>
            <a:rPr lang="en-US" dirty="0"/>
            <a:t>Analyzing</a:t>
          </a:r>
        </a:p>
      </dgm:t>
    </dgm:pt>
    <dgm:pt modelId="{D78E93ED-B6C3-BD4F-8311-39E67EB7BCD9}" type="parTrans" cxnId="{DD28A20C-F6A5-C345-9577-B113DC3A2C10}">
      <dgm:prSet/>
      <dgm:spPr/>
      <dgm:t>
        <a:bodyPr/>
        <a:lstStyle/>
        <a:p>
          <a:endParaRPr lang="en-US"/>
        </a:p>
      </dgm:t>
    </dgm:pt>
    <dgm:pt modelId="{79909B08-44AD-1F4A-ACC7-B40EBDE0C1AC}" type="sibTrans" cxnId="{DD28A20C-F6A5-C345-9577-B113DC3A2C10}">
      <dgm:prSet/>
      <dgm:spPr/>
      <dgm:t>
        <a:bodyPr/>
        <a:lstStyle/>
        <a:p>
          <a:endParaRPr lang="en-US"/>
        </a:p>
      </dgm:t>
    </dgm:pt>
    <dgm:pt modelId="{3B68CCEB-6409-5141-939B-AE64E5F67624}">
      <dgm:prSet phldrT="[Text]"/>
      <dgm:spPr/>
      <dgm:t>
        <a:bodyPr/>
        <a:lstStyle/>
        <a:p>
          <a:r>
            <a:rPr lang="en-US" dirty="0"/>
            <a:t>Inferring</a:t>
          </a:r>
        </a:p>
      </dgm:t>
    </dgm:pt>
    <dgm:pt modelId="{7A38C220-5AF5-744C-8000-A237785ED2FF}" type="parTrans" cxnId="{196E4D4D-FC36-0547-891D-25F1306542B6}">
      <dgm:prSet/>
      <dgm:spPr/>
      <dgm:t>
        <a:bodyPr/>
        <a:lstStyle/>
        <a:p>
          <a:endParaRPr lang="en-US"/>
        </a:p>
      </dgm:t>
    </dgm:pt>
    <dgm:pt modelId="{A09161F4-D443-7C4C-876F-4B5725E18A91}" type="sibTrans" cxnId="{196E4D4D-FC36-0547-891D-25F1306542B6}">
      <dgm:prSet/>
      <dgm:spPr/>
      <dgm:t>
        <a:bodyPr/>
        <a:lstStyle/>
        <a:p>
          <a:endParaRPr lang="en-US"/>
        </a:p>
      </dgm:t>
    </dgm:pt>
    <dgm:pt modelId="{424E4297-C95C-544C-80E1-8CD45DA1FE95}">
      <dgm:prSet phldrT="[Text]"/>
      <dgm:spPr/>
      <dgm:t>
        <a:bodyPr/>
        <a:lstStyle/>
        <a:p>
          <a:r>
            <a:rPr lang="en-US" dirty="0"/>
            <a:t>Evaluating </a:t>
          </a:r>
        </a:p>
        <a:p>
          <a:r>
            <a:rPr lang="en-US" dirty="0"/>
            <a:t>&amp; Appreciating</a:t>
          </a:r>
        </a:p>
      </dgm:t>
    </dgm:pt>
    <dgm:pt modelId="{6232CC89-192C-6743-BD69-B8AFA6B399C2}" type="parTrans" cxnId="{F90CE041-FA44-6B47-8DE4-55777F2911C0}">
      <dgm:prSet/>
      <dgm:spPr/>
      <dgm:t>
        <a:bodyPr/>
        <a:lstStyle/>
        <a:p>
          <a:endParaRPr lang="en-US"/>
        </a:p>
      </dgm:t>
    </dgm:pt>
    <dgm:pt modelId="{A6B75984-98EC-C34D-995B-C37B01B2574A}" type="sibTrans" cxnId="{F90CE041-FA44-6B47-8DE4-55777F2911C0}">
      <dgm:prSet/>
      <dgm:spPr/>
      <dgm:t>
        <a:bodyPr/>
        <a:lstStyle/>
        <a:p>
          <a:endParaRPr lang="en-US"/>
        </a:p>
      </dgm:t>
    </dgm:pt>
    <dgm:pt modelId="{16483EF0-F1C6-804D-8B97-4BA02763FC2E}" type="pres">
      <dgm:prSet presAssocID="{9ECC8633-CF09-7F4C-AC69-F61CB1C617DC}" presName="composite" presStyleCnt="0">
        <dgm:presLayoutVars>
          <dgm:chMax val="1"/>
          <dgm:dir/>
          <dgm:resizeHandles val="exact"/>
        </dgm:presLayoutVars>
      </dgm:prSet>
      <dgm:spPr/>
      <dgm:t>
        <a:bodyPr/>
        <a:lstStyle/>
        <a:p>
          <a:endParaRPr lang="en-CA"/>
        </a:p>
      </dgm:t>
    </dgm:pt>
    <dgm:pt modelId="{A716D4E1-CEB4-8547-A899-D95606EAFEC8}" type="pres">
      <dgm:prSet presAssocID="{F9268FB7-2BAB-0142-849B-D2F60780FE1B}" presName="roof" presStyleLbl="dkBgShp" presStyleIdx="0" presStyleCnt="2" custLinFactNeighborX="-40278" custLinFactNeighborY="-75000"/>
      <dgm:spPr/>
      <dgm:t>
        <a:bodyPr/>
        <a:lstStyle/>
        <a:p>
          <a:endParaRPr lang="en-CA"/>
        </a:p>
      </dgm:t>
    </dgm:pt>
    <dgm:pt modelId="{8DE1378D-36FA-CC4F-9B2F-3E3D35778ACB}" type="pres">
      <dgm:prSet presAssocID="{F9268FB7-2BAB-0142-849B-D2F60780FE1B}" presName="pillars" presStyleCnt="0"/>
      <dgm:spPr/>
    </dgm:pt>
    <dgm:pt modelId="{D772D9AB-E8C2-6C4E-A953-959A2D27E3EF}" type="pres">
      <dgm:prSet presAssocID="{F9268FB7-2BAB-0142-849B-D2F60780FE1B}" presName="pillar1" presStyleLbl="node1" presStyleIdx="0" presStyleCnt="3">
        <dgm:presLayoutVars>
          <dgm:bulletEnabled val="1"/>
        </dgm:presLayoutVars>
      </dgm:prSet>
      <dgm:spPr/>
      <dgm:t>
        <a:bodyPr/>
        <a:lstStyle/>
        <a:p>
          <a:endParaRPr lang="en-CA"/>
        </a:p>
      </dgm:t>
    </dgm:pt>
    <dgm:pt modelId="{7C918959-38E6-E94B-A62B-C6CD8DE6C50A}" type="pres">
      <dgm:prSet presAssocID="{3B68CCEB-6409-5141-939B-AE64E5F67624}" presName="pillarX" presStyleLbl="node1" presStyleIdx="1" presStyleCnt="3">
        <dgm:presLayoutVars>
          <dgm:bulletEnabled val="1"/>
        </dgm:presLayoutVars>
      </dgm:prSet>
      <dgm:spPr/>
      <dgm:t>
        <a:bodyPr/>
        <a:lstStyle/>
        <a:p>
          <a:endParaRPr lang="en-CA"/>
        </a:p>
      </dgm:t>
    </dgm:pt>
    <dgm:pt modelId="{AAEF00B1-A5F9-B145-8727-73B06E52C095}" type="pres">
      <dgm:prSet presAssocID="{424E4297-C95C-544C-80E1-8CD45DA1FE95}" presName="pillarX" presStyleLbl="node1" presStyleIdx="2" presStyleCnt="3">
        <dgm:presLayoutVars>
          <dgm:bulletEnabled val="1"/>
        </dgm:presLayoutVars>
      </dgm:prSet>
      <dgm:spPr/>
      <dgm:t>
        <a:bodyPr/>
        <a:lstStyle/>
        <a:p>
          <a:endParaRPr lang="en-CA"/>
        </a:p>
      </dgm:t>
    </dgm:pt>
    <dgm:pt modelId="{03FF0EEC-8F82-F945-A217-B91B60F59E02}" type="pres">
      <dgm:prSet presAssocID="{F9268FB7-2BAB-0142-849B-D2F60780FE1B}" presName="base" presStyleLbl="dkBgShp" presStyleIdx="1" presStyleCnt="2"/>
      <dgm:spPr/>
    </dgm:pt>
  </dgm:ptLst>
  <dgm:cxnLst>
    <dgm:cxn modelId="{3F381004-415A-4646-B128-354C79DAC675}" type="presOf" srcId="{9ECC8633-CF09-7F4C-AC69-F61CB1C617DC}" destId="{16483EF0-F1C6-804D-8B97-4BA02763FC2E}" srcOrd="0" destOrd="0" presId="urn:microsoft.com/office/officeart/2005/8/layout/hList3"/>
    <dgm:cxn modelId="{F6B8D1CB-5320-4DD9-9F29-44D463E0C9BC}" type="presOf" srcId="{F9268FB7-2BAB-0142-849B-D2F60780FE1B}" destId="{A716D4E1-CEB4-8547-A899-D95606EAFEC8}" srcOrd="0" destOrd="0" presId="urn:microsoft.com/office/officeart/2005/8/layout/hList3"/>
    <dgm:cxn modelId="{DD28A20C-F6A5-C345-9577-B113DC3A2C10}" srcId="{F9268FB7-2BAB-0142-849B-D2F60780FE1B}" destId="{58965C34-8E1B-B34D-BF3C-F11548D949F9}" srcOrd="0" destOrd="0" parTransId="{D78E93ED-B6C3-BD4F-8311-39E67EB7BCD9}" sibTransId="{79909B08-44AD-1F4A-ACC7-B40EBDE0C1AC}"/>
    <dgm:cxn modelId="{B7F65159-8469-47A5-A39E-2CDB2CED94DE}" type="presOf" srcId="{3B68CCEB-6409-5141-939B-AE64E5F67624}" destId="{7C918959-38E6-E94B-A62B-C6CD8DE6C50A}" srcOrd="0" destOrd="0" presId="urn:microsoft.com/office/officeart/2005/8/layout/hList3"/>
    <dgm:cxn modelId="{03B29908-4626-454B-917D-66F2F3AB0AA5}" type="presOf" srcId="{58965C34-8E1B-B34D-BF3C-F11548D949F9}" destId="{D772D9AB-E8C2-6C4E-A953-959A2D27E3EF}" srcOrd="0" destOrd="0" presId="urn:microsoft.com/office/officeart/2005/8/layout/hList3"/>
    <dgm:cxn modelId="{196E4D4D-FC36-0547-891D-25F1306542B6}" srcId="{F9268FB7-2BAB-0142-849B-D2F60780FE1B}" destId="{3B68CCEB-6409-5141-939B-AE64E5F67624}" srcOrd="1" destOrd="0" parTransId="{7A38C220-5AF5-744C-8000-A237785ED2FF}" sibTransId="{A09161F4-D443-7C4C-876F-4B5725E18A91}"/>
    <dgm:cxn modelId="{F90CE041-FA44-6B47-8DE4-55777F2911C0}" srcId="{F9268FB7-2BAB-0142-849B-D2F60780FE1B}" destId="{424E4297-C95C-544C-80E1-8CD45DA1FE95}" srcOrd="2" destOrd="0" parTransId="{6232CC89-192C-6743-BD69-B8AFA6B399C2}" sibTransId="{A6B75984-98EC-C34D-995B-C37B01B2574A}"/>
    <dgm:cxn modelId="{995F2D94-40A7-4A7D-AFCD-3723E77D04C0}" type="presOf" srcId="{424E4297-C95C-544C-80E1-8CD45DA1FE95}" destId="{AAEF00B1-A5F9-B145-8727-73B06E52C095}" srcOrd="0" destOrd="0" presId="urn:microsoft.com/office/officeart/2005/8/layout/hList3"/>
    <dgm:cxn modelId="{C40724A8-C157-6C41-8638-9B65A7443C39}" srcId="{9ECC8633-CF09-7F4C-AC69-F61CB1C617DC}" destId="{F9268FB7-2BAB-0142-849B-D2F60780FE1B}" srcOrd="0" destOrd="0" parTransId="{0C812E5B-F088-F745-A13D-70C895D331F0}" sibTransId="{C73A316F-28C3-5B4E-AE09-F4DB6CC77FAB}"/>
    <dgm:cxn modelId="{0B80334F-EF17-448D-B951-2E4A67AF552E}" type="presParOf" srcId="{16483EF0-F1C6-804D-8B97-4BA02763FC2E}" destId="{A716D4E1-CEB4-8547-A899-D95606EAFEC8}" srcOrd="0" destOrd="0" presId="urn:microsoft.com/office/officeart/2005/8/layout/hList3"/>
    <dgm:cxn modelId="{108F63D9-3ED7-42AE-9AA9-E6518AD81E5E}" type="presParOf" srcId="{16483EF0-F1C6-804D-8B97-4BA02763FC2E}" destId="{8DE1378D-36FA-CC4F-9B2F-3E3D35778ACB}" srcOrd="1" destOrd="0" presId="urn:microsoft.com/office/officeart/2005/8/layout/hList3"/>
    <dgm:cxn modelId="{6932E5D9-88AD-4EDE-A282-801B99F7E9BC}" type="presParOf" srcId="{8DE1378D-36FA-CC4F-9B2F-3E3D35778ACB}" destId="{D772D9AB-E8C2-6C4E-A953-959A2D27E3EF}" srcOrd="0" destOrd="0" presId="urn:microsoft.com/office/officeart/2005/8/layout/hList3"/>
    <dgm:cxn modelId="{76DDD289-5997-456E-B5B3-16CECCF42EFB}" type="presParOf" srcId="{8DE1378D-36FA-CC4F-9B2F-3E3D35778ACB}" destId="{7C918959-38E6-E94B-A62B-C6CD8DE6C50A}" srcOrd="1" destOrd="0" presId="urn:microsoft.com/office/officeart/2005/8/layout/hList3"/>
    <dgm:cxn modelId="{9B89B80A-CC22-46F8-A4FB-9D7337980930}" type="presParOf" srcId="{8DE1378D-36FA-CC4F-9B2F-3E3D35778ACB}" destId="{AAEF00B1-A5F9-B145-8727-73B06E52C095}" srcOrd="2" destOrd="0" presId="urn:microsoft.com/office/officeart/2005/8/layout/hList3"/>
    <dgm:cxn modelId="{1D966AB1-F8C6-4DCE-80BE-6B972A52BD1D}" type="presParOf" srcId="{16483EF0-F1C6-804D-8B97-4BA02763FC2E}" destId="{03FF0EEC-8F82-F945-A217-B91B60F59E02}"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5041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22018"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96" tIns="0" rIns="19296" bIns="0" numCol="1" anchor="t" anchorCtr="0" compatLnSpc="1">
            <a:prstTxWarp prst="textNoShape">
              <a:avLst/>
            </a:prstTxWarp>
          </a:bodyPr>
          <a:lstStyle>
            <a:lvl1pPr algn="l">
              <a:defRPr sz="1000" b="0" i="1">
                <a:latin typeface="Times New Roman" pitchFamily="18" charset="0"/>
                <a:ea typeface="+mn-ea"/>
                <a:cs typeface="+mn-cs"/>
              </a:defRPr>
            </a:lvl1pPr>
          </a:lstStyle>
          <a:p>
            <a:pPr>
              <a:defRPr/>
            </a:pPr>
            <a:endParaRPr lang="nl-NL" altLang="en-US"/>
          </a:p>
        </p:txBody>
      </p:sp>
      <p:sp>
        <p:nvSpPr>
          <p:cNvPr id="2051" name="Rectangle 3"/>
          <p:cNvSpPr>
            <a:spLocks noGrp="1" noChangeArrowheads="1"/>
          </p:cNvSpPr>
          <p:nvPr>
            <p:ph type="dt" idx="1"/>
          </p:nvPr>
        </p:nvSpPr>
        <p:spPr bwMode="auto">
          <a:xfrm>
            <a:off x="3951870" y="0"/>
            <a:ext cx="3022018"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96" tIns="0" rIns="19296" bIns="0" numCol="1" anchor="t" anchorCtr="0" compatLnSpc="1">
            <a:prstTxWarp prst="textNoShape">
              <a:avLst/>
            </a:prstTxWarp>
          </a:bodyPr>
          <a:lstStyle>
            <a:lvl1pPr algn="r">
              <a:defRPr sz="1000" b="0" i="1">
                <a:latin typeface="Times New Roman" charset="0"/>
              </a:defRPr>
            </a:lvl1pPr>
          </a:lstStyle>
          <a:p>
            <a:fld id="{EA2EFB69-B1E5-4345-B866-089A4BD85286}" type="datetime1">
              <a:rPr lang="nl-NL"/>
              <a:pPr/>
              <a:t>9-9-2020</a:t>
            </a:fld>
            <a:endParaRPr lang="nl-NL"/>
          </a:p>
        </p:txBody>
      </p:sp>
      <p:sp>
        <p:nvSpPr>
          <p:cNvPr id="29700" name="Rectangle 4"/>
          <p:cNvSpPr>
            <a:spLocks noGrp="1" noRot="1" noChangeAspect="1" noChangeArrowheads="1" noTextEdit="1"/>
          </p:cNvSpPr>
          <p:nvPr>
            <p:ph type="sldImg" idx="2"/>
          </p:nvPr>
        </p:nvSpPr>
        <p:spPr bwMode="auto">
          <a:xfrm>
            <a:off x="1185863" y="698500"/>
            <a:ext cx="4602162" cy="3451225"/>
          </a:xfrm>
          <a:prstGeom prst="rect">
            <a:avLst/>
          </a:prstGeom>
          <a:noFill/>
          <a:ln w="12699">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53640926-AAD7-44D8-BBD7-CCE9431645EC}">
              <a14:shadowObscured xmlns:a14="http://schemas.microsoft.com/office/drawing/2010/main" val="1"/>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9852" y="4387136"/>
            <a:ext cx="5114185"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63" tIns="46632" rIns="93263" bIns="46632" numCol="1" anchor="t" anchorCtr="0" compatLnSpc="1">
            <a:prstTxWarp prst="textNoShape">
              <a:avLst/>
            </a:prstTxWarp>
          </a:bodyPr>
          <a:lstStyle/>
          <a:p>
            <a:pPr lvl="0"/>
            <a:r>
              <a:rPr lang="nl-NL" altLang="en-US" noProof="0"/>
              <a:t>Klik om het opmaakprofiel van de modeltekst te bewerken</a:t>
            </a:r>
          </a:p>
          <a:p>
            <a:pPr lvl="1"/>
            <a:r>
              <a:rPr lang="nl-NL" altLang="en-US" noProof="0"/>
              <a:t>Tweede niveau</a:t>
            </a:r>
          </a:p>
          <a:p>
            <a:pPr lvl="2"/>
            <a:r>
              <a:rPr lang="nl-NL" altLang="en-US" noProof="0"/>
              <a:t>Derde niveau</a:t>
            </a:r>
          </a:p>
          <a:p>
            <a:pPr lvl="3"/>
            <a:r>
              <a:rPr lang="nl-NL" altLang="en-US" noProof="0"/>
              <a:t>Vierde niveau</a:t>
            </a:r>
          </a:p>
          <a:p>
            <a:pPr lvl="4"/>
            <a:r>
              <a:rPr lang="nl-NL" altLang="en-US" noProof="0"/>
              <a:t>Vijfde niveau</a:t>
            </a:r>
          </a:p>
        </p:txBody>
      </p:sp>
      <p:sp>
        <p:nvSpPr>
          <p:cNvPr id="2054" name="Rectangle 6"/>
          <p:cNvSpPr>
            <a:spLocks noGrp="1" noChangeArrowheads="1"/>
          </p:cNvSpPr>
          <p:nvPr>
            <p:ph type="ftr" sz="quarter" idx="4"/>
          </p:nvPr>
        </p:nvSpPr>
        <p:spPr bwMode="auto">
          <a:xfrm>
            <a:off x="0" y="8774271"/>
            <a:ext cx="3022018"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96" tIns="0" rIns="19296" bIns="0" numCol="1" anchor="b" anchorCtr="0" compatLnSpc="1">
            <a:prstTxWarp prst="textNoShape">
              <a:avLst/>
            </a:prstTxWarp>
          </a:bodyPr>
          <a:lstStyle>
            <a:lvl1pPr algn="l">
              <a:defRPr sz="1000" b="0" i="1">
                <a:latin typeface="Times New Roman" pitchFamily="18" charset="0"/>
                <a:ea typeface="+mn-ea"/>
                <a:cs typeface="+mn-cs"/>
              </a:defRPr>
            </a:lvl1pPr>
          </a:lstStyle>
          <a:p>
            <a:pPr>
              <a:defRPr/>
            </a:pPr>
            <a:r>
              <a:rPr lang="nl-NL" altLang="en-US"/>
              <a:t>STANAG 6001 Plus Levels</a:t>
            </a:r>
          </a:p>
        </p:txBody>
      </p:sp>
      <p:sp>
        <p:nvSpPr>
          <p:cNvPr id="2055" name="Rectangle 7"/>
          <p:cNvSpPr>
            <a:spLocks noGrp="1" noChangeArrowheads="1"/>
          </p:cNvSpPr>
          <p:nvPr>
            <p:ph type="sldNum" sz="quarter" idx="5"/>
          </p:nvPr>
        </p:nvSpPr>
        <p:spPr bwMode="auto">
          <a:xfrm>
            <a:off x="3951870" y="8774271"/>
            <a:ext cx="3022018"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96" tIns="0" rIns="19296" bIns="0" numCol="1" anchor="b" anchorCtr="0" compatLnSpc="1">
            <a:prstTxWarp prst="textNoShape">
              <a:avLst/>
            </a:prstTxWarp>
          </a:bodyPr>
          <a:lstStyle>
            <a:lvl1pPr algn="r">
              <a:defRPr sz="1000" b="0" i="1">
                <a:latin typeface="Times New Roman" charset="0"/>
              </a:defRPr>
            </a:lvl1pPr>
          </a:lstStyle>
          <a:p>
            <a:fld id="{3246FA9B-5412-1141-9BD3-E60B11700F09}" type="slidenum">
              <a:rPr lang="nl-NL"/>
              <a:pPr/>
              <a:t>‹#›</a:t>
            </a:fld>
            <a:endParaRPr lang="nl-NL"/>
          </a:p>
        </p:txBody>
      </p:sp>
    </p:spTree>
    <p:extLst>
      <p:ext uri="{BB962C8B-B14F-4D97-AF65-F5344CB8AC3E}">
        <p14:creationId xmlns:p14="http://schemas.microsoft.com/office/powerpoint/2010/main" val="3838550451"/>
      </p:ext>
    </p:extLst>
  </p:cSld>
  <p:clrMap bg1="lt1" tx1="dk1" bg2="lt2" tx2="dk2" accent1="accent1" accent2="accent2" accent3="accent3" accent4="accent4" accent5="accent5" accent6="accent6" hlink="hlink" folHlink="folHlink"/>
  <p:hf hdr="0" dt="0"/>
  <p:notesStyle>
    <a:lvl1pPr algn="l" defTabSz="76200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0723"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cs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fld id="{7AEAA6E6-BEAC-C047-84F2-3FED6F29BD9D}" type="slidenum">
              <a:rPr lang="nl-NL" sz="1000" b="0">
                <a:latin typeface="Times New Roman" charset="0"/>
              </a:rPr>
              <a:pPr/>
              <a:t>1</a:t>
            </a:fld>
            <a:endParaRPr lang="nl-NL" sz="1000" b="0">
              <a:latin typeface="Times New Roman" charset="0"/>
            </a:endParaRPr>
          </a:p>
        </p:txBody>
      </p:sp>
      <p:sp>
        <p:nvSpPr>
          <p:cNvPr id="30724" name="Rectangle 2"/>
          <p:cNvSpPr>
            <a:spLocks noGrp="1" noRot="1" noChangeAspect="1" noChangeArrowheads="1" noTextEdit="1"/>
          </p:cNvSpPr>
          <p:nvPr>
            <p:ph type="sldImg"/>
          </p:nvPr>
        </p:nvSpPr>
        <p:spPr>
          <a:xfrm>
            <a:off x="1177925" y="692150"/>
            <a:ext cx="4602163" cy="3451225"/>
          </a:xfrm>
          <a:ln cap="flat"/>
        </p:spPr>
      </p:sp>
      <p:sp>
        <p:nvSpPr>
          <p:cNvPr id="30725"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US" dirty="0">
              <a:latin typeface="Times New Roman" charset="0"/>
              <a:cs typeface="+mn-cs"/>
            </a:endParaRPr>
          </a:p>
        </p:txBody>
      </p:sp>
    </p:spTree>
    <p:extLst>
      <p:ext uri="{BB962C8B-B14F-4D97-AF65-F5344CB8AC3E}">
        <p14:creationId xmlns:p14="http://schemas.microsoft.com/office/powerpoint/2010/main" val="2980545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pPr>
              <a:defRPr/>
            </a:pPr>
            <a:r>
              <a:rPr lang="nl-NL" sz="1000" b="0" dirty="0">
                <a:latin typeface="Times New Roman" charset="0"/>
              </a:rPr>
              <a:t>STANAG 6001 Plus Levels</a:t>
            </a:r>
          </a:p>
        </p:txBody>
      </p:sp>
      <p:sp>
        <p:nvSpPr>
          <p:cNvPr id="33795"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cs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fld id="{687E6A0B-F044-674D-B288-AA7ED859EE6B}" type="slidenum">
              <a:rPr lang="nl-NL" sz="1000" b="0">
                <a:latin typeface="Times New Roman" charset="0"/>
              </a:rPr>
              <a:pPr/>
              <a:t>11</a:t>
            </a:fld>
            <a:endParaRPr lang="nl-NL" sz="1000" b="0" dirty="0">
              <a:latin typeface="Times New Roman" charset="0"/>
            </a:endParaRPr>
          </a:p>
        </p:txBody>
      </p:sp>
      <p:sp>
        <p:nvSpPr>
          <p:cNvPr id="33796" name="Rectangle 1026"/>
          <p:cNvSpPr>
            <a:spLocks noGrp="1" noRot="1" noChangeAspect="1" noChangeArrowheads="1" noTextEdit="1"/>
          </p:cNvSpPr>
          <p:nvPr>
            <p:ph type="sldImg"/>
          </p:nvPr>
        </p:nvSpPr>
        <p:spPr>
          <a:xfrm>
            <a:off x="1177925" y="692150"/>
            <a:ext cx="4602163" cy="3451225"/>
          </a:xfrm>
          <a:ln cap="flat"/>
        </p:spPr>
      </p:sp>
      <p:sp>
        <p:nvSpPr>
          <p:cNvPr id="33797" name="Rectangle 1027"/>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endParaRPr lang="en-US" dirty="0">
              <a:latin typeface="Times New Roman" charset="0"/>
            </a:endParaRPr>
          </a:p>
        </p:txBody>
      </p:sp>
    </p:spTree>
    <p:extLst>
      <p:ext uri="{BB962C8B-B14F-4D97-AF65-F5344CB8AC3E}">
        <p14:creationId xmlns:p14="http://schemas.microsoft.com/office/powerpoint/2010/main" val="961560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5863" y="698500"/>
            <a:ext cx="4602162" cy="3451225"/>
          </a:xfrm>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pPr>
              <a:defRPr/>
            </a:pPr>
            <a:r>
              <a:rPr lang="nl-NL" altLang="en-US" dirty="0"/>
              <a:t>STANAG 6001 Plus Levels</a:t>
            </a:r>
          </a:p>
        </p:txBody>
      </p:sp>
      <p:sp>
        <p:nvSpPr>
          <p:cNvPr id="5" name="Slide Number Placeholder 4"/>
          <p:cNvSpPr>
            <a:spLocks noGrp="1"/>
          </p:cNvSpPr>
          <p:nvPr>
            <p:ph type="sldNum" sz="quarter" idx="11"/>
          </p:nvPr>
        </p:nvSpPr>
        <p:spPr/>
        <p:txBody>
          <a:bodyPr/>
          <a:lstStyle/>
          <a:p>
            <a:fld id="{3246FA9B-5412-1141-9BD3-E60B11700F09}" type="slidenum">
              <a:rPr lang="nl-NL" smtClean="0"/>
              <a:pPr/>
              <a:t>12</a:t>
            </a:fld>
            <a:endParaRPr lang="nl-NL" dirty="0"/>
          </a:p>
        </p:txBody>
      </p:sp>
    </p:spTree>
    <p:extLst>
      <p:ext uri="{BB962C8B-B14F-4D97-AF65-F5344CB8AC3E}">
        <p14:creationId xmlns:p14="http://schemas.microsoft.com/office/powerpoint/2010/main" val="372745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5863" y="698500"/>
            <a:ext cx="4602162" cy="3451225"/>
          </a:xfrm>
        </p:spPr>
      </p:sp>
      <p:sp>
        <p:nvSpPr>
          <p:cNvPr id="3" name="Notes Placeholder 2"/>
          <p:cNvSpPr>
            <a:spLocks noGrp="1"/>
          </p:cNvSpPr>
          <p:nvPr>
            <p:ph type="body" idx="1"/>
          </p:nvPr>
        </p:nvSpPr>
        <p:spPr/>
        <p:txBody>
          <a:bodyPr/>
          <a:lstStyle/>
          <a:p>
            <a:pPr defTabSz="771830">
              <a:defRPr/>
            </a:pPr>
            <a:endParaRPr lang="en-CA" dirty="0"/>
          </a:p>
        </p:txBody>
      </p:sp>
      <p:sp>
        <p:nvSpPr>
          <p:cNvPr id="4" name="Footer Placeholder 3"/>
          <p:cNvSpPr>
            <a:spLocks noGrp="1"/>
          </p:cNvSpPr>
          <p:nvPr>
            <p:ph type="ftr" sz="quarter" idx="10"/>
          </p:nvPr>
        </p:nvSpPr>
        <p:spPr/>
        <p:txBody>
          <a:bodyPr/>
          <a:lstStyle/>
          <a:p>
            <a:pPr>
              <a:defRPr/>
            </a:pPr>
            <a:r>
              <a:rPr lang="nl-NL" altLang="en-US"/>
              <a:t>STANAG 6001 Plus Levels</a:t>
            </a:r>
          </a:p>
        </p:txBody>
      </p:sp>
      <p:sp>
        <p:nvSpPr>
          <p:cNvPr id="5" name="Slide Number Placeholder 4"/>
          <p:cNvSpPr>
            <a:spLocks noGrp="1"/>
          </p:cNvSpPr>
          <p:nvPr>
            <p:ph type="sldNum" sz="quarter" idx="11"/>
          </p:nvPr>
        </p:nvSpPr>
        <p:spPr/>
        <p:txBody>
          <a:bodyPr/>
          <a:lstStyle/>
          <a:p>
            <a:fld id="{3246FA9B-5412-1141-9BD3-E60B11700F09}" type="slidenum">
              <a:rPr lang="nl-NL" smtClean="0"/>
              <a:pPr/>
              <a:t>13</a:t>
            </a:fld>
            <a:endParaRPr lang="nl-NL"/>
          </a:p>
        </p:txBody>
      </p:sp>
    </p:spTree>
    <p:extLst>
      <p:ext uri="{BB962C8B-B14F-4D97-AF65-F5344CB8AC3E}">
        <p14:creationId xmlns:p14="http://schemas.microsoft.com/office/powerpoint/2010/main" val="2062636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85863" y="698500"/>
            <a:ext cx="4602162" cy="3451225"/>
          </a:xfrm>
          <a:ln/>
        </p:spPr>
      </p:sp>
      <p:sp>
        <p:nvSpPr>
          <p:cNvPr id="3174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US" dirty="0">
              <a:latin typeface="Times New Roman" charset="0"/>
              <a:cs typeface="+mn-cs"/>
            </a:endParaRPr>
          </a:p>
          <a:p>
            <a:pPr>
              <a:defRPr/>
            </a:pPr>
            <a:endParaRPr lang="en-CA" dirty="0">
              <a:latin typeface="Times New Roman" charset="0"/>
              <a:cs typeface="+mn-cs"/>
            </a:endParaRPr>
          </a:p>
        </p:txBody>
      </p:sp>
      <p:sp>
        <p:nvSpPr>
          <p:cNvPr id="31748" name="Footer Placeholder 3"/>
          <p:cNvSpPr>
            <a:spLocks noGrp="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1749" name="Slide Number Placeholder 4"/>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cs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fld id="{803518F6-F615-CB46-AC81-BD31DC673AAC}" type="slidenum">
              <a:rPr lang="nl-NL" sz="1000" b="0">
                <a:latin typeface="Times New Roman" charset="0"/>
              </a:rPr>
              <a:pPr/>
              <a:t>2</a:t>
            </a:fld>
            <a:endParaRPr lang="nl-NL" sz="1000" b="0">
              <a:latin typeface="Times New Roman" charset="0"/>
            </a:endParaRPr>
          </a:p>
        </p:txBody>
      </p:sp>
    </p:spTree>
    <p:extLst>
      <p:ext uri="{BB962C8B-B14F-4D97-AF65-F5344CB8AC3E}">
        <p14:creationId xmlns:p14="http://schemas.microsoft.com/office/powerpoint/2010/main" val="782988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85863" y="698500"/>
            <a:ext cx="4602162" cy="3451225"/>
          </a:xfrm>
          <a:ln/>
        </p:spPr>
      </p:sp>
      <p:sp>
        <p:nvSpPr>
          <p:cNvPr id="3174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CA" dirty="0">
              <a:latin typeface="Times New Roman" charset="0"/>
              <a:cs typeface="+mn-cs"/>
            </a:endParaRPr>
          </a:p>
        </p:txBody>
      </p:sp>
      <p:sp>
        <p:nvSpPr>
          <p:cNvPr id="31748" name="Footer Placeholder 3"/>
          <p:cNvSpPr>
            <a:spLocks noGrp="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1749" name="Slide Number Placeholder 4"/>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cs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fld id="{803518F6-F615-CB46-AC81-BD31DC673AAC}" type="slidenum">
              <a:rPr lang="nl-NL" sz="1000" b="0">
                <a:latin typeface="Times New Roman" charset="0"/>
              </a:rPr>
              <a:pPr/>
              <a:t>3</a:t>
            </a:fld>
            <a:endParaRPr lang="nl-NL" sz="1000" b="0">
              <a:latin typeface="Times New Roman" charset="0"/>
            </a:endParaRPr>
          </a:p>
        </p:txBody>
      </p:sp>
    </p:spTree>
    <p:extLst>
      <p:ext uri="{BB962C8B-B14F-4D97-AF65-F5344CB8AC3E}">
        <p14:creationId xmlns:p14="http://schemas.microsoft.com/office/powerpoint/2010/main" val="3290673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85863" y="698500"/>
            <a:ext cx="4602162" cy="3451225"/>
          </a:xfrm>
          <a:ln/>
        </p:spPr>
      </p:sp>
      <p:sp>
        <p:nvSpPr>
          <p:cNvPr id="3174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CA" baseline="0" dirty="0">
              <a:latin typeface="Times New Roman" charset="0"/>
              <a:cs typeface="+mn-cs"/>
            </a:endParaRPr>
          </a:p>
        </p:txBody>
      </p:sp>
      <p:sp>
        <p:nvSpPr>
          <p:cNvPr id="31748" name="Footer Placeholder 3"/>
          <p:cNvSpPr>
            <a:spLocks noGrp="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1749" name="Slide Number Placeholder 4"/>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cs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fld id="{803518F6-F615-CB46-AC81-BD31DC673AAC}" type="slidenum">
              <a:rPr lang="nl-NL" sz="1000" b="0">
                <a:latin typeface="Times New Roman" charset="0"/>
              </a:rPr>
              <a:pPr/>
              <a:t>4</a:t>
            </a:fld>
            <a:endParaRPr lang="nl-NL" sz="1000" b="0">
              <a:latin typeface="Times New Roman" charset="0"/>
            </a:endParaRPr>
          </a:p>
        </p:txBody>
      </p:sp>
    </p:spTree>
    <p:extLst>
      <p:ext uri="{BB962C8B-B14F-4D97-AF65-F5344CB8AC3E}">
        <p14:creationId xmlns:p14="http://schemas.microsoft.com/office/powerpoint/2010/main" val="2449522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5863" y="698500"/>
            <a:ext cx="4602162" cy="3451225"/>
          </a:xfrm>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pPr>
              <a:defRPr/>
            </a:pPr>
            <a:r>
              <a:rPr lang="nl-NL" altLang="en-US"/>
              <a:t>STANAG 6001 Plus Levels</a:t>
            </a:r>
          </a:p>
        </p:txBody>
      </p:sp>
      <p:sp>
        <p:nvSpPr>
          <p:cNvPr id="5" name="Slide Number Placeholder 4"/>
          <p:cNvSpPr>
            <a:spLocks noGrp="1"/>
          </p:cNvSpPr>
          <p:nvPr>
            <p:ph type="sldNum" sz="quarter" idx="11"/>
          </p:nvPr>
        </p:nvSpPr>
        <p:spPr/>
        <p:txBody>
          <a:bodyPr/>
          <a:lstStyle/>
          <a:p>
            <a:fld id="{3246FA9B-5412-1141-9BD3-E60B11700F09}" type="slidenum">
              <a:rPr lang="nl-NL" smtClean="0"/>
              <a:pPr/>
              <a:t>5</a:t>
            </a:fld>
            <a:endParaRPr lang="nl-NL"/>
          </a:p>
        </p:txBody>
      </p:sp>
    </p:spTree>
    <p:extLst>
      <p:ext uri="{BB962C8B-B14F-4D97-AF65-F5344CB8AC3E}">
        <p14:creationId xmlns:p14="http://schemas.microsoft.com/office/powerpoint/2010/main" val="3041586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5863" y="698500"/>
            <a:ext cx="4602162" cy="3451225"/>
          </a:xfrm>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pPr>
              <a:defRPr/>
            </a:pPr>
            <a:r>
              <a:rPr lang="nl-NL" altLang="en-US"/>
              <a:t>STANAG 6001 Plus Levels</a:t>
            </a:r>
          </a:p>
        </p:txBody>
      </p:sp>
      <p:sp>
        <p:nvSpPr>
          <p:cNvPr id="5" name="Slide Number Placeholder 4"/>
          <p:cNvSpPr>
            <a:spLocks noGrp="1"/>
          </p:cNvSpPr>
          <p:nvPr>
            <p:ph type="sldNum" sz="quarter" idx="11"/>
          </p:nvPr>
        </p:nvSpPr>
        <p:spPr/>
        <p:txBody>
          <a:bodyPr/>
          <a:lstStyle/>
          <a:p>
            <a:fld id="{3246FA9B-5412-1141-9BD3-E60B11700F09}" type="slidenum">
              <a:rPr lang="nl-NL" smtClean="0"/>
              <a:pPr/>
              <a:t>6</a:t>
            </a:fld>
            <a:endParaRPr lang="nl-NL"/>
          </a:p>
        </p:txBody>
      </p:sp>
    </p:spTree>
    <p:extLst>
      <p:ext uri="{BB962C8B-B14F-4D97-AF65-F5344CB8AC3E}">
        <p14:creationId xmlns:p14="http://schemas.microsoft.com/office/powerpoint/2010/main" val="2441129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5863" y="698500"/>
            <a:ext cx="4602162" cy="3451225"/>
          </a:xfrm>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pPr>
              <a:defRPr/>
            </a:pPr>
            <a:r>
              <a:rPr lang="nl-NL" altLang="en-US"/>
              <a:t>STANAG 6001 Plus Levels</a:t>
            </a:r>
          </a:p>
        </p:txBody>
      </p:sp>
      <p:sp>
        <p:nvSpPr>
          <p:cNvPr id="5" name="Slide Number Placeholder 4"/>
          <p:cNvSpPr>
            <a:spLocks noGrp="1"/>
          </p:cNvSpPr>
          <p:nvPr>
            <p:ph type="sldNum" sz="quarter" idx="11"/>
          </p:nvPr>
        </p:nvSpPr>
        <p:spPr/>
        <p:txBody>
          <a:bodyPr/>
          <a:lstStyle/>
          <a:p>
            <a:fld id="{3246FA9B-5412-1141-9BD3-E60B11700F09}" type="slidenum">
              <a:rPr lang="nl-NL" smtClean="0"/>
              <a:pPr/>
              <a:t>7</a:t>
            </a:fld>
            <a:endParaRPr lang="nl-NL"/>
          </a:p>
        </p:txBody>
      </p:sp>
    </p:spTree>
    <p:extLst>
      <p:ext uri="{BB962C8B-B14F-4D97-AF65-F5344CB8AC3E}">
        <p14:creationId xmlns:p14="http://schemas.microsoft.com/office/powerpoint/2010/main" val="1568294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pPr>
              <a:defRPr/>
            </a:pPr>
            <a:r>
              <a:rPr lang="nl-NL" sz="1000" b="0" dirty="0">
                <a:latin typeface="Times New Roman" charset="0"/>
              </a:rPr>
              <a:t>STANAG 6001 Plus Levels</a:t>
            </a:r>
          </a:p>
        </p:txBody>
      </p:sp>
      <p:sp>
        <p:nvSpPr>
          <p:cNvPr id="33795"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cs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fld id="{687E6A0B-F044-674D-B288-AA7ED859EE6B}" type="slidenum">
              <a:rPr lang="nl-NL" sz="1000" b="0">
                <a:latin typeface="Times New Roman" charset="0"/>
              </a:rPr>
              <a:pPr/>
              <a:t>9</a:t>
            </a:fld>
            <a:endParaRPr lang="nl-NL" sz="1000" b="0" dirty="0">
              <a:latin typeface="Times New Roman" charset="0"/>
            </a:endParaRPr>
          </a:p>
        </p:txBody>
      </p:sp>
      <p:sp>
        <p:nvSpPr>
          <p:cNvPr id="33796" name="Rectangle 1026"/>
          <p:cNvSpPr>
            <a:spLocks noGrp="1" noRot="1" noChangeAspect="1" noChangeArrowheads="1" noTextEdit="1"/>
          </p:cNvSpPr>
          <p:nvPr>
            <p:ph type="sldImg"/>
          </p:nvPr>
        </p:nvSpPr>
        <p:spPr>
          <a:xfrm>
            <a:off x="1177925" y="692150"/>
            <a:ext cx="4602163" cy="3451225"/>
          </a:xfrm>
          <a:ln cap="flat"/>
        </p:spPr>
      </p:sp>
      <p:sp>
        <p:nvSpPr>
          <p:cNvPr id="33797" name="Rectangle 1027"/>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endParaRPr lang="en-US" dirty="0">
              <a:latin typeface="Times New Roman" charset="0"/>
            </a:endParaRPr>
          </a:p>
        </p:txBody>
      </p:sp>
    </p:spTree>
    <p:extLst>
      <p:ext uri="{BB962C8B-B14F-4D97-AF65-F5344CB8AC3E}">
        <p14:creationId xmlns:p14="http://schemas.microsoft.com/office/powerpoint/2010/main" val="123646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pPr>
              <a:defRPr/>
            </a:pPr>
            <a:r>
              <a:rPr lang="nl-NL" sz="1000" b="0" dirty="0">
                <a:latin typeface="Times New Roman" charset="0"/>
              </a:rPr>
              <a:t>STANAG 6001 Plus Levels</a:t>
            </a:r>
          </a:p>
        </p:txBody>
      </p:sp>
      <p:sp>
        <p:nvSpPr>
          <p:cNvPr id="33795"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100" b="1">
                <a:solidFill>
                  <a:schemeClr val="tx1"/>
                </a:solidFill>
                <a:latin typeface="Arial" charset="0"/>
                <a:ea typeface="ＭＳ Ｐゴシック" charset="0"/>
                <a:cs typeface="ＭＳ Ｐゴシック" charset="0"/>
              </a:defRPr>
            </a:lvl1pPr>
            <a:lvl2pPr marL="752534" indent="-289436">
              <a:defRPr sz="4100" b="1">
                <a:solidFill>
                  <a:schemeClr val="tx1"/>
                </a:solidFill>
                <a:latin typeface="Arial" charset="0"/>
                <a:ea typeface="ＭＳ Ｐゴシック" charset="0"/>
              </a:defRPr>
            </a:lvl2pPr>
            <a:lvl3pPr marL="1157745" indent="-231549">
              <a:defRPr sz="4100" b="1">
                <a:solidFill>
                  <a:schemeClr val="tx1"/>
                </a:solidFill>
                <a:latin typeface="Arial" charset="0"/>
                <a:ea typeface="ＭＳ Ｐゴシック" charset="0"/>
              </a:defRPr>
            </a:lvl3pPr>
            <a:lvl4pPr marL="1620843" indent="-231549">
              <a:defRPr sz="4100" b="1">
                <a:solidFill>
                  <a:schemeClr val="tx1"/>
                </a:solidFill>
                <a:latin typeface="Arial" charset="0"/>
                <a:ea typeface="ＭＳ Ｐゴシック" charset="0"/>
              </a:defRPr>
            </a:lvl4pPr>
            <a:lvl5pPr marL="2083940" indent="-231549">
              <a:defRPr sz="4100" b="1">
                <a:solidFill>
                  <a:schemeClr val="tx1"/>
                </a:solidFill>
                <a:latin typeface="Arial" charset="0"/>
                <a:ea typeface="ＭＳ Ｐゴシック" charset="0"/>
              </a:defRPr>
            </a:lvl5pPr>
            <a:lvl6pPr marL="2547038" indent="-231549" algn="ctr" eaLnBrk="0" fontAlgn="base" hangingPunct="0">
              <a:spcBef>
                <a:spcPct val="0"/>
              </a:spcBef>
              <a:spcAft>
                <a:spcPct val="0"/>
              </a:spcAft>
              <a:defRPr sz="4100" b="1">
                <a:solidFill>
                  <a:schemeClr val="tx1"/>
                </a:solidFill>
                <a:latin typeface="Arial" charset="0"/>
                <a:ea typeface="ＭＳ Ｐゴシック" charset="0"/>
              </a:defRPr>
            </a:lvl6pPr>
            <a:lvl7pPr marL="3010136" indent="-231549" algn="ctr" eaLnBrk="0" fontAlgn="base" hangingPunct="0">
              <a:spcBef>
                <a:spcPct val="0"/>
              </a:spcBef>
              <a:spcAft>
                <a:spcPct val="0"/>
              </a:spcAft>
              <a:defRPr sz="4100" b="1">
                <a:solidFill>
                  <a:schemeClr val="tx1"/>
                </a:solidFill>
                <a:latin typeface="Arial" charset="0"/>
                <a:ea typeface="ＭＳ Ｐゴシック" charset="0"/>
              </a:defRPr>
            </a:lvl7pPr>
            <a:lvl8pPr marL="3473234" indent="-231549" algn="ctr" eaLnBrk="0" fontAlgn="base" hangingPunct="0">
              <a:spcBef>
                <a:spcPct val="0"/>
              </a:spcBef>
              <a:spcAft>
                <a:spcPct val="0"/>
              </a:spcAft>
              <a:defRPr sz="4100" b="1">
                <a:solidFill>
                  <a:schemeClr val="tx1"/>
                </a:solidFill>
                <a:latin typeface="Arial" charset="0"/>
                <a:ea typeface="ＭＳ Ｐゴシック" charset="0"/>
              </a:defRPr>
            </a:lvl8pPr>
            <a:lvl9pPr marL="3936332" indent="-231549" algn="ctr" eaLnBrk="0" fontAlgn="base" hangingPunct="0">
              <a:spcBef>
                <a:spcPct val="0"/>
              </a:spcBef>
              <a:spcAft>
                <a:spcPct val="0"/>
              </a:spcAft>
              <a:defRPr sz="4100" b="1">
                <a:solidFill>
                  <a:schemeClr val="tx1"/>
                </a:solidFill>
                <a:latin typeface="Arial" charset="0"/>
                <a:ea typeface="ＭＳ Ｐゴシック" charset="0"/>
              </a:defRPr>
            </a:lvl9pPr>
          </a:lstStyle>
          <a:p>
            <a:fld id="{687E6A0B-F044-674D-B288-AA7ED859EE6B}" type="slidenum">
              <a:rPr lang="nl-NL" sz="1000" b="0">
                <a:latin typeface="Times New Roman" charset="0"/>
              </a:rPr>
              <a:pPr/>
              <a:t>10</a:t>
            </a:fld>
            <a:endParaRPr lang="nl-NL" sz="1000" b="0" dirty="0">
              <a:latin typeface="Times New Roman" charset="0"/>
            </a:endParaRPr>
          </a:p>
        </p:txBody>
      </p:sp>
      <p:sp>
        <p:nvSpPr>
          <p:cNvPr id="33796" name="Rectangle 1026"/>
          <p:cNvSpPr>
            <a:spLocks noGrp="1" noRot="1" noChangeAspect="1" noChangeArrowheads="1" noTextEdit="1"/>
          </p:cNvSpPr>
          <p:nvPr>
            <p:ph type="sldImg"/>
          </p:nvPr>
        </p:nvSpPr>
        <p:spPr>
          <a:xfrm>
            <a:off x="1177925" y="692150"/>
            <a:ext cx="4602163" cy="3451225"/>
          </a:xfrm>
          <a:ln cap="flat"/>
        </p:spPr>
      </p:sp>
      <p:sp>
        <p:nvSpPr>
          <p:cNvPr id="33797" name="Rectangle 1027"/>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endParaRPr lang="en-US" dirty="0">
              <a:latin typeface="Times New Roman" charset="0"/>
            </a:endParaRPr>
          </a:p>
        </p:txBody>
      </p:sp>
    </p:spTree>
    <p:extLst>
      <p:ext uri="{BB962C8B-B14F-4D97-AF65-F5344CB8AC3E}">
        <p14:creationId xmlns:p14="http://schemas.microsoft.com/office/powerpoint/2010/main" val="2254667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31"/>
          <p:cNvGrpSpPr>
            <a:grpSpLocks/>
          </p:cNvGrpSpPr>
          <p:nvPr/>
        </p:nvGrpSpPr>
        <p:grpSpPr bwMode="auto">
          <a:xfrm>
            <a:off x="0" y="114300"/>
            <a:ext cx="9142413" cy="6742113"/>
            <a:chOff x="0" y="72"/>
            <a:chExt cx="5759" cy="4247"/>
          </a:xfrm>
        </p:grpSpPr>
        <p:sp>
          <p:nvSpPr>
            <p:cNvPr id="5" name="Rectangle 2"/>
            <p:cNvSpPr>
              <a:spLocks noChangeArrowheads="1"/>
            </p:cNvSpPr>
            <p:nvPr/>
          </p:nvSpPr>
          <p:spPr bwMode="hidden">
            <a:xfrm>
              <a:off x="0" y="2112"/>
              <a:ext cx="5759" cy="220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itchFamily="34" charset="0"/>
                </a:defRPr>
              </a:lvl1pPr>
              <a:lvl2pPr marL="742950" indent="-285750">
                <a:defRPr sz="4000" b="1">
                  <a:solidFill>
                    <a:schemeClr val="tx1"/>
                  </a:solidFill>
                  <a:latin typeface="Arial" pitchFamily="34" charset="0"/>
                </a:defRPr>
              </a:lvl2pPr>
              <a:lvl3pPr marL="1143000" indent="-228600">
                <a:defRPr sz="4000" b="1">
                  <a:solidFill>
                    <a:schemeClr val="tx1"/>
                  </a:solidFill>
                  <a:latin typeface="Arial" pitchFamily="34" charset="0"/>
                </a:defRPr>
              </a:lvl3pPr>
              <a:lvl4pPr marL="1600200" indent="-228600">
                <a:defRPr sz="4000" b="1">
                  <a:solidFill>
                    <a:schemeClr val="tx1"/>
                  </a:solidFill>
                  <a:latin typeface="Arial" pitchFamily="34" charset="0"/>
                </a:defRPr>
              </a:lvl4pPr>
              <a:lvl5pPr marL="2057400" indent="-228600">
                <a:defRPr sz="4000" b="1">
                  <a:solidFill>
                    <a:schemeClr val="tx1"/>
                  </a:solidFill>
                  <a:latin typeface="Arial" pitchFamily="34" charset="0"/>
                </a:defRPr>
              </a:lvl5pPr>
              <a:lvl6pPr marL="2514600" indent="-228600" algn="ctr" eaLnBrk="0" fontAlgn="base" hangingPunct="0">
                <a:spcBef>
                  <a:spcPct val="0"/>
                </a:spcBef>
                <a:spcAft>
                  <a:spcPct val="0"/>
                </a:spcAft>
                <a:defRPr sz="4000" b="1">
                  <a:solidFill>
                    <a:schemeClr val="tx1"/>
                  </a:solidFill>
                  <a:latin typeface="Arial" pitchFamily="34" charset="0"/>
                </a:defRPr>
              </a:lvl6pPr>
              <a:lvl7pPr marL="2971800" indent="-228600" algn="ctr" eaLnBrk="0" fontAlgn="base" hangingPunct="0">
                <a:spcBef>
                  <a:spcPct val="0"/>
                </a:spcBef>
                <a:spcAft>
                  <a:spcPct val="0"/>
                </a:spcAft>
                <a:defRPr sz="4000" b="1">
                  <a:solidFill>
                    <a:schemeClr val="tx1"/>
                  </a:solidFill>
                  <a:latin typeface="Arial" pitchFamily="34" charset="0"/>
                </a:defRPr>
              </a:lvl7pPr>
              <a:lvl8pPr marL="3429000" indent="-228600" algn="ctr" eaLnBrk="0" fontAlgn="base" hangingPunct="0">
                <a:spcBef>
                  <a:spcPct val="0"/>
                </a:spcBef>
                <a:spcAft>
                  <a:spcPct val="0"/>
                </a:spcAft>
                <a:defRPr sz="4000" b="1">
                  <a:solidFill>
                    <a:schemeClr val="tx1"/>
                  </a:solidFill>
                  <a:latin typeface="Arial" pitchFamily="34" charset="0"/>
                </a:defRPr>
              </a:lvl8pPr>
              <a:lvl9pPr marL="3886200" indent="-228600" algn="ctr" eaLnBrk="0" fontAlgn="base" hangingPunct="0">
                <a:spcBef>
                  <a:spcPct val="0"/>
                </a:spcBef>
                <a:spcAft>
                  <a:spcPct val="0"/>
                </a:spcAft>
                <a:defRPr sz="4000" b="1">
                  <a:solidFill>
                    <a:schemeClr val="tx1"/>
                  </a:solidFill>
                  <a:latin typeface="Arial" pitchFamily="34" charset="0"/>
                </a:defRPr>
              </a:lvl9pPr>
            </a:lstStyle>
            <a:p>
              <a:pPr>
                <a:defRPr/>
              </a:pPr>
              <a:endParaRPr lang="en-CA" altLang="en-US">
                <a:ea typeface="+mn-ea"/>
                <a:cs typeface="+mn-cs"/>
              </a:endParaRPr>
            </a:p>
          </p:txBody>
        </p:sp>
        <p:grpSp>
          <p:nvGrpSpPr>
            <p:cNvPr id="6" name="Group 30"/>
            <p:cNvGrpSpPr>
              <a:grpSpLocks/>
            </p:cNvGrpSpPr>
            <p:nvPr/>
          </p:nvGrpSpPr>
          <p:grpSpPr bwMode="auto">
            <a:xfrm>
              <a:off x="0" y="72"/>
              <a:ext cx="5759" cy="2040"/>
              <a:chOff x="0" y="72"/>
              <a:chExt cx="5759" cy="2040"/>
            </a:xfrm>
          </p:grpSpPr>
          <p:sp>
            <p:nvSpPr>
              <p:cNvPr id="7" name="Rectangle 3"/>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itchFamily="34" charset="0"/>
                  </a:defRPr>
                </a:lvl1pPr>
                <a:lvl2pPr marL="742950" indent="-285750">
                  <a:defRPr sz="4000" b="1">
                    <a:solidFill>
                      <a:schemeClr val="tx1"/>
                    </a:solidFill>
                    <a:latin typeface="Arial" pitchFamily="34" charset="0"/>
                  </a:defRPr>
                </a:lvl2pPr>
                <a:lvl3pPr marL="1143000" indent="-228600">
                  <a:defRPr sz="4000" b="1">
                    <a:solidFill>
                      <a:schemeClr val="tx1"/>
                    </a:solidFill>
                    <a:latin typeface="Arial" pitchFamily="34" charset="0"/>
                  </a:defRPr>
                </a:lvl3pPr>
                <a:lvl4pPr marL="1600200" indent="-228600">
                  <a:defRPr sz="4000" b="1">
                    <a:solidFill>
                      <a:schemeClr val="tx1"/>
                    </a:solidFill>
                    <a:latin typeface="Arial" pitchFamily="34" charset="0"/>
                  </a:defRPr>
                </a:lvl4pPr>
                <a:lvl5pPr marL="2057400" indent="-228600">
                  <a:defRPr sz="4000" b="1">
                    <a:solidFill>
                      <a:schemeClr val="tx1"/>
                    </a:solidFill>
                    <a:latin typeface="Arial" pitchFamily="34" charset="0"/>
                  </a:defRPr>
                </a:lvl5pPr>
                <a:lvl6pPr marL="2514600" indent="-228600" algn="ctr" eaLnBrk="0" fontAlgn="base" hangingPunct="0">
                  <a:spcBef>
                    <a:spcPct val="0"/>
                  </a:spcBef>
                  <a:spcAft>
                    <a:spcPct val="0"/>
                  </a:spcAft>
                  <a:defRPr sz="4000" b="1">
                    <a:solidFill>
                      <a:schemeClr val="tx1"/>
                    </a:solidFill>
                    <a:latin typeface="Arial" pitchFamily="34" charset="0"/>
                  </a:defRPr>
                </a:lvl6pPr>
                <a:lvl7pPr marL="2971800" indent="-228600" algn="ctr" eaLnBrk="0" fontAlgn="base" hangingPunct="0">
                  <a:spcBef>
                    <a:spcPct val="0"/>
                  </a:spcBef>
                  <a:spcAft>
                    <a:spcPct val="0"/>
                  </a:spcAft>
                  <a:defRPr sz="4000" b="1">
                    <a:solidFill>
                      <a:schemeClr val="tx1"/>
                    </a:solidFill>
                    <a:latin typeface="Arial" pitchFamily="34" charset="0"/>
                  </a:defRPr>
                </a:lvl7pPr>
                <a:lvl8pPr marL="3429000" indent="-228600" algn="ctr" eaLnBrk="0" fontAlgn="base" hangingPunct="0">
                  <a:spcBef>
                    <a:spcPct val="0"/>
                  </a:spcBef>
                  <a:spcAft>
                    <a:spcPct val="0"/>
                  </a:spcAft>
                  <a:defRPr sz="4000" b="1">
                    <a:solidFill>
                      <a:schemeClr val="tx1"/>
                    </a:solidFill>
                    <a:latin typeface="Arial" pitchFamily="34" charset="0"/>
                  </a:defRPr>
                </a:lvl8pPr>
                <a:lvl9pPr marL="3886200" indent="-228600" algn="ctr" eaLnBrk="0" fontAlgn="base" hangingPunct="0">
                  <a:spcBef>
                    <a:spcPct val="0"/>
                  </a:spcBef>
                  <a:spcAft>
                    <a:spcPct val="0"/>
                  </a:spcAft>
                  <a:defRPr sz="4000" b="1">
                    <a:solidFill>
                      <a:schemeClr val="tx1"/>
                    </a:solidFill>
                    <a:latin typeface="Arial" pitchFamily="34" charset="0"/>
                  </a:defRPr>
                </a:lvl9pPr>
              </a:lstStyle>
              <a:p>
                <a:pPr>
                  <a:defRPr/>
                </a:pPr>
                <a:endParaRPr lang="en-CA" altLang="en-US">
                  <a:ea typeface="+mn-ea"/>
                  <a:cs typeface="+mn-cs"/>
                </a:endParaRPr>
              </a:p>
            </p:txBody>
          </p:sp>
          <p:grpSp>
            <p:nvGrpSpPr>
              <p:cNvPr id="8" name="Group 9"/>
              <p:cNvGrpSpPr>
                <a:grpSpLocks/>
              </p:cNvGrpSpPr>
              <p:nvPr/>
            </p:nvGrpSpPr>
            <p:grpSpPr bwMode="auto">
              <a:xfrm>
                <a:off x="2289" y="72"/>
                <a:ext cx="1440" cy="1984"/>
                <a:chOff x="2289" y="72"/>
                <a:chExt cx="1440" cy="1984"/>
              </a:xfrm>
            </p:grpSpPr>
            <p:sp>
              <p:nvSpPr>
                <p:cNvPr id="29" name="Freeform 4"/>
                <p:cNvSpPr>
                  <a:spLocks/>
                </p:cNvSpPr>
                <p:nvPr/>
              </p:nvSpPr>
              <p:spPr bwMode="ltGray">
                <a:xfrm>
                  <a:off x="2289" y="127"/>
                  <a:ext cx="1440" cy="1770"/>
                </a:xfrm>
                <a:custGeom>
                  <a:avLst/>
                  <a:gdLst>
                    <a:gd name="T0" fmla="*/ 901 w 1440"/>
                    <a:gd name="T1" fmla="*/ 33 h 1770"/>
                    <a:gd name="T2" fmla="*/ 1066 w 1440"/>
                    <a:gd name="T3" fmla="*/ 129 h 1770"/>
                    <a:gd name="T4" fmla="*/ 1207 w 1440"/>
                    <a:gd name="T5" fmla="*/ 256 h 1770"/>
                    <a:gd name="T6" fmla="*/ 1316 w 1440"/>
                    <a:gd name="T7" fmla="*/ 410 h 1770"/>
                    <a:gd name="T8" fmla="*/ 1394 w 1440"/>
                    <a:gd name="T9" fmla="*/ 581 h 1770"/>
                    <a:gd name="T10" fmla="*/ 1435 w 1440"/>
                    <a:gd name="T11" fmla="*/ 766 h 1770"/>
                    <a:gd name="T12" fmla="*/ 1435 w 1440"/>
                    <a:gd name="T13" fmla="*/ 958 h 1770"/>
                    <a:gd name="T14" fmla="*/ 1394 w 1440"/>
                    <a:gd name="T15" fmla="*/ 1143 h 1770"/>
                    <a:gd name="T16" fmla="*/ 1316 w 1440"/>
                    <a:gd name="T17" fmla="*/ 1314 h 1770"/>
                    <a:gd name="T18" fmla="*/ 1207 w 1440"/>
                    <a:gd name="T19" fmla="*/ 1468 h 1770"/>
                    <a:gd name="T20" fmla="*/ 1066 w 1440"/>
                    <a:gd name="T21" fmla="*/ 1597 h 1770"/>
                    <a:gd name="T22" fmla="*/ 901 w 1440"/>
                    <a:gd name="T23" fmla="*/ 1691 h 1770"/>
                    <a:gd name="T24" fmla="*/ 721 w 1440"/>
                    <a:gd name="T25" fmla="*/ 1749 h 1770"/>
                    <a:gd name="T26" fmla="*/ 533 w 1440"/>
                    <a:gd name="T27" fmla="*/ 1769 h 1770"/>
                    <a:gd name="T28" fmla="*/ 344 w 1440"/>
                    <a:gd name="T29" fmla="*/ 1749 h 1770"/>
                    <a:gd name="T30" fmla="*/ 165 w 1440"/>
                    <a:gd name="T31" fmla="*/ 1691 h 1770"/>
                    <a:gd name="T32" fmla="*/ 0 w 1440"/>
                    <a:gd name="T33" fmla="*/ 1597 h 1770"/>
                    <a:gd name="T34" fmla="*/ 125 w 1440"/>
                    <a:gd name="T35" fmla="*/ 1571 h 1770"/>
                    <a:gd name="T36" fmla="*/ 281 w 1440"/>
                    <a:gd name="T37" fmla="*/ 1640 h 1770"/>
                    <a:gd name="T38" fmla="*/ 446 w 1440"/>
                    <a:gd name="T39" fmla="*/ 1675 h 1770"/>
                    <a:gd name="T40" fmla="*/ 618 w 1440"/>
                    <a:gd name="T41" fmla="*/ 1675 h 1770"/>
                    <a:gd name="T42" fmla="*/ 785 w 1440"/>
                    <a:gd name="T43" fmla="*/ 1640 h 1770"/>
                    <a:gd name="T44" fmla="*/ 941 w 1440"/>
                    <a:gd name="T45" fmla="*/ 1571 h 1770"/>
                    <a:gd name="T46" fmla="*/ 1080 w 1440"/>
                    <a:gd name="T47" fmla="*/ 1470 h 1770"/>
                    <a:gd name="T48" fmla="*/ 1194 w 1440"/>
                    <a:gd name="T49" fmla="*/ 1343 h 1770"/>
                    <a:gd name="T50" fmla="*/ 1281 w 1440"/>
                    <a:gd name="T51" fmla="*/ 1194 h 1770"/>
                    <a:gd name="T52" fmla="*/ 1332 w 1440"/>
                    <a:gd name="T53" fmla="*/ 1032 h 1770"/>
                    <a:gd name="T54" fmla="*/ 1350 w 1440"/>
                    <a:gd name="T55" fmla="*/ 862 h 1770"/>
                    <a:gd name="T56" fmla="*/ 1332 w 1440"/>
                    <a:gd name="T57" fmla="*/ 691 h 1770"/>
                    <a:gd name="T58" fmla="*/ 1281 w 1440"/>
                    <a:gd name="T59" fmla="*/ 530 h 1770"/>
                    <a:gd name="T60" fmla="*/ 1194 w 1440"/>
                    <a:gd name="T61" fmla="*/ 381 h 1770"/>
                    <a:gd name="T62" fmla="*/ 1080 w 1440"/>
                    <a:gd name="T63" fmla="*/ 254 h 1770"/>
                    <a:gd name="T64" fmla="*/ 941 w 1440"/>
                    <a:gd name="T65" fmla="*/ 154 h 1770"/>
                    <a:gd name="T66" fmla="*/ 785 w 1440"/>
                    <a:gd name="T67" fmla="*/ 85 h 1770"/>
                    <a:gd name="T68" fmla="*/ 812 w 1440"/>
                    <a:gd name="T69" fmla="*/ 0 h 1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5"/>
                <p:cNvSpPr>
                  <a:spLocks noChangeShapeType="1"/>
                </p:cNvSpPr>
                <p:nvPr/>
              </p:nvSpPr>
              <p:spPr bwMode="ltGray">
                <a:xfrm flipV="1">
                  <a:off x="2324" y="1620"/>
                  <a:ext cx="143" cy="258"/>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endParaRPr lang="en-US"/>
                </a:p>
              </p:txBody>
            </p:sp>
            <p:sp>
              <p:nvSpPr>
                <p:cNvPr id="31" name="Line 6"/>
                <p:cNvSpPr>
                  <a:spLocks noChangeShapeType="1"/>
                </p:cNvSpPr>
                <p:nvPr/>
              </p:nvSpPr>
              <p:spPr bwMode="ltGray">
                <a:xfrm flipV="1">
                  <a:off x="3119" y="243"/>
                  <a:ext cx="50" cy="99"/>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endParaRPr lang="en-US"/>
                </a:p>
              </p:txBody>
            </p:sp>
            <p:sp>
              <p:nvSpPr>
                <p:cNvPr id="32" name="Line 7"/>
                <p:cNvSpPr>
                  <a:spLocks noChangeShapeType="1"/>
                </p:cNvSpPr>
                <p:nvPr/>
              </p:nvSpPr>
              <p:spPr bwMode="ltGray">
                <a:xfrm flipV="1">
                  <a:off x="3203" y="72"/>
                  <a:ext cx="50" cy="99"/>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endParaRPr lang="en-US"/>
                </a:p>
              </p:txBody>
            </p:sp>
            <p:sp>
              <p:nvSpPr>
                <p:cNvPr id="33" name="Freeform 8"/>
                <p:cNvSpPr>
                  <a:spLocks/>
                </p:cNvSpPr>
                <p:nvPr/>
              </p:nvSpPr>
              <p:spPr bwMode="ltGray">
                <a:xfrm>
                  <a:off x="2483" y="1903"/>
                  <a:ext cx="841" cy="153"/>
                </a:xfrm>
                <a:custGeom>
                  <a:avLst/>
                  <a:gdLst>
                    <a:gd name="T0" fmla="*/ 3 w 841"/>
                    <a:gd name="T1" fmla="*/ 98 h 153"/>
                    <a:gd name="T2" fmla="*/ 20 w 841"/>
                    <a:gd name="T3" fmla="*/ 80 h 153"/>
                    <a:gd name="T4" fmla="*/ 44 w 841"/>
                    <a:gd name="T5" fmla="*/ 65 h 153"/>
                    <a:gd name="T6" fmla="*/ 89 w 841"/>
                    <a:gd name="T7" fmla="*/ 43 h 153"/>
                    <a:gd name="T8" fmla="*/ 140 w 841"/>
                    <a:gd name="T9" fmla="*/ 30 h 153"/>
                    <a:gd name="T10" fmla="*/ 188 w 841"/>
                    <a:gd name="T11" fmla="*/ 19 h 153"/>
                    <a:gd name="T12" fmla="*/ 253 w 841"/>
                    <a:gd name="T13" fmla="*/ 9 h 153"/>
                    <a:gd name="T14" fmla="*/ 314 w 841"/>
                    <a:gd name="T15" fmla="*/ 3 h 153"/>
                    <a:gd name="T16" fmla="*/ 386 w 841"/>
                    <a:gd name="T17" fmla="*/ 0 h 153"/>
                    <a:gd name="T18" fmla="*/ 475 w 841"/>
                    <a:gd name="T19" fmla="*/ 1 h 153"/>
                    <a:gd name="T20" fmla="*/ 567 w 841"/>
                    <a:gd name="T21" fmla="*/ 6 h 153"/>
                    <a:gd name="T22" fmla="*/ 632 w 841"/>
                    <a:gd name="T23" fmla="*/ 14 h 153"/>
                    <a:gd name="T24" fmla="*/ 700 w 841"/>
                    <a:gd name="T25" fmla="*/ 27 h 153"/>
                    <a:gd name="T26" fmla="*/ 765 w 841"/>
                    <a:gd name="T27" fmla="*/ 47 h 153"/>
                    <a:gd name="T28" fmla="*/ 799 w 841"/>
                    <a:gd name="T29" fmla="*/ 66 h 153"/>
                    <a:gd name="T30" fmla="*/ 820 w 841"/>
                    <a:gd name="T31" fmla="*/ 82 h 153"/>
                    <a:gd name="T32" fmla="*/ 840 w 841"/>
                    <a:gd name="T33" fmla="*/ 108 h 153"/>
                    <a:gd name="T34" fmla="*/ 806 w 841"/>
                    <a:gd name="T35" fmla="*/ 122 h 153"/>
                    <a:gd name="T36" fmla="*/ 748 w 841"/>
                    <a:gd name="T37" fmla="*/ 133 h 153"/>
                    <a:gd name="T38" fmla="*/ 676 w 841"/>
                    <a:gd name="T39" fmla="*/ 141 h 153"/>
                    <a:gd name="T40" fmla="*/ 608 w 841"/>
                    <a:gd name="T41" fmla="*/ 148 h 153"/>
                    <a:gd name="T42" fmla="*/ 526 w 841"/>
                    <a:gd name="T43" fmla="*/ 151 h 153"/>
                    <a:gd name="T44" fmla="*/ 437 w 841"/>
                    <a:gd name="T45" fmla="*/ 152 h 153"/>
                    <a:gd name="T46" fmla="*/ 352 w 841"/>
                    <a:gd name="T47" fmla="*/ 152 h 153"/>
                    <a:gd name="T48" fmla="*/ 263 w 841"/>
                    <a:gd name="T49" fmla="*/ 151 h 153"/>
                    <a:gd name="T50" fmla="*/ 164 w 841"/>
                    <a:gd name="T51" fmla="*/ 143 h 153"/>
                    <a:gd name="T52" fmla="*/ 85 w 841"/>
                    <a:gd name="T53" fmla="*/ 135 h 153"/>
                    <a:gd name="T54" fmla="*/ 20 w 841"/>
                    <a:gd name="T55" fmla="*/ 120 h 153"/>
                    <a:gd name="T56" fmla="*/ 0 w 841"/>
                    <a:gd name="T57" fmla="*/ 109 h 153"/>
                    <a:gd name="T58" fmla="*/ 3 w 841"/>
                    <a:gd name="T59" fmla="*/ 98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 name="Oval 10"/>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itchFamily="34" charset="0"/>
                  </a:defRPr>
                </a:lvl1pPr>
                <a:lvl2pPr marL="742950" indent="-285750">
                  <a:defRPr sz="4000" b="1">
                    <a:solidFill>
                      <a:schemeClr val="tx1"/>
                    </a:solidFill>
                    <a:latin typeface="Arial" pitchFamily="34" charset="0"/>
                  </a:defRPr>
                </a:lvl2pPr>
                <a:lvl3pPr marL="1143000" indent="-228600">
                  <a:defRPr sz="4000" b="1">
                    <a:solidFill>
                      <a:schemeClr val="tx1"/>
                    </a:solidFill>
                    <a:latin typeface="Arial" pitchFamily="34" charset="0"/>
                  </a:defRPr>
                </a:lvl3pPr>
                <a:lvl4pPr marL="1600200" indent="-228600">
                  <a:defRPr sz="4000" b="1">
                    <a:solidFill>
                      <a:schemeClr val="tx1"/>
                    </a:solidFill>
                    <a:latin typeface="Arial" pitchFamily="34" charset="0"/>
                  </a:defRPr>
                </a:lvl4pPr>
                <a:lvl5pPr marL="2057400" indent="-228600">
                  <a:defRPr sz="4000" b="1">
                    <a:solidFill>
                      <a:schemeClr val="tx1"/>
                    </a:solidFill>
                    <a:latin typeface="Arial" pitchFamily="34" charset="0"/>
                  </a:defRPr>
                </a:lvl5pPr>
                <a:lvl6pPr marL="2514600" indent="-228600" algn="ctr" eaLnBrk="0" fontAlgn="base" hangingPunct="0">
                  <a:spcBef>
                    <a:spcPct val="0"/>
                  </a:spcBef>
                  <a:spcAft>
                    <a:spcPct val="0"/>
                  </a:spcAft>
                  <a:defRPr sz="4000" b="1">
                    <a:solidFill>
                      <a:schemeClr val="tx1"/>
                    </a:solidFill>
                    <a:latin typeface="Arial" pitchFamily="34" charset="0"/>
                  </a:defRPr>
                </a:lvl6pPr>
                <a:lvl7pPr marL="2971800" indent="-228600" algn="ctr" eaLnBrk="0" fontAlgn="base" hangingPunct="0">
                  <a:spcBef>
                    <a:spcPct val="0"/>
                  </a:spcBef>
                  <a:spcAft>
                    <a:spcPct val="0"/>
                  </a:spcAft>
                  <a:defRPr sz="4000" b="1">
                    <a:solidFill>
                      <a:schemeClr val="tx1"/>
                    </a:solidFill>
                    <a:latin typeface="Arial" pitchFamily="34" charset="0"/>
                  </a:defRPr>
                </a:lvl7pPr>
                <a:lvl8pPr marL="3429000" indent="-228600" algn="ctr" eaLnBrk="0" fontAlgn="base" hangingPunct="0">
                  <a:spcBef>
                    <a:spcPct val="0"/>
                  </a:spcBef>
                  <a:spcAft>
                    <a:spcPct val="0"/>
                  </a:spcAft>
                  <a:defRPr sz="4000" b="1">
                    <a:solidFill>
                      <a:schemeClr val="tx1"/>
                    </a:solidFill>
                    <a:latin typeface="Arial" pitchFamily="34" charset="0"/>
                  </a:defRPr>
                </a:lvl8pPr>
                <a:lvl9pPr marL="3886200" indent="-228600" algn="ctr" eaLnBrk="0" fontAlgn="base" hangingPunct="0">
                  <a:spcBef>
                    <a:spcPct val="0"/>
                  </a:spcBef>
                  <a:spcAft>
                    <a:spcPct val="0"/>
                  </a:spcAft>
                  <a:defRPr sz="4000" b="1">
                    <a:solidFill>
                      <a:schemeClr val="tx1"/>
                    </a:solidFill>
                    <a:latin typeface="Arial" pitchFamily="34" charset="0"/>
                  </a:defRPr>
                </a:lvl9pPr>
              </a:lstStyle>
              <a:p>
                <a:pPr>
                  <a:defRPr/>
                </a:pPr>
                <a:endParaRPr lang="en-CA" altLang="en-US">
                  <a:ea typeface="+mn-ea"/>
                  <a:cs typeface="+mn-cs"/>
                </a:endParaRPr>
              </a:p>
            </p:txBody>
          </p:sp>
          <p:grpSp>
            <p:nvGrpSpPr>
              <p:cNvPr id="10" name="Group 29"/>
              <p:cNvGrpSpPr>
                <a:grpSpLocks/>
              </p:cNvGrpSpPr>
              <p:nvPr/>
            </p:nvGrpSpPr>
            <p:grpSpPr bwMode="auto">
              <a:xfrm>
                <a:off x="2071" y="406"/>
                <a:ext cx="1392" cy="1109"/>
                <a:chOff x="2071" y="406"/>
                <a:chExt cx="1392" cy="1109"/>
              </a:xfrm>
            </p:grpSpPr>
            <p:sp>
              <p:nvSpPr>
                <p:cNvPr id="11" name="Freeform 11"/>
                <p:cNvSpPr>
                  <a:spLocks/>
                </p:cNvSpPr>
                <p:nvPr/>
              </p:nvSpPr>
              <p:spPr bwMode="grayWhite">
                <a:xfrm>
                  <a:off x="2268" y="812"/>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2"/>
                <p:cNvSpPr>
                  <a:spLocks/>
                </p:cNvSpPr>
                <p:nvPr/>
              </p:nvSpPr>
              <p:spPr bwMode="grayWhite">
                <a:xfrm>
                  <a:off x="2292" y="843"/>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3"/>
                <p:cNvSpPr>
                  <a:spLocks/>
                </p:cNvSpPr>
                <p:nvPr/>
              </p:nvSpPr>
              <p:spPr bwMode="grayWhite">
                <a:xfrm>
                  <a:off x="2372" y="802"/>
                  <a:ext cx="51" cy="48"/>
                </a:xfrm>
                <a:custGeom>
                  <a:avLst/>
                  <a:gdLst>
                    <a:gd name="T0" fmla="*/ 50 w 51"/>
                    <a:gd name="T1" fmla="*/ 0 h 48"/>
                    <a:gd name="T2" fmla="*/ 31 w 51"/>
                    <a:gd name="T3" fmla="*/ 0 h 48"/>
                    <a:gd name="T4" fmla="*/ 20 w 51"/>
                    <a:gd name="T5" fmla="*/ 13 h 48"/>
                    <a:gd name="T6" fmla="*/ 13 w 51"/>
                    <a:gd name="T7" fmla="*/ 13 h 48"/>
                    <a:gd name="T8" fmla="*/ 7 w 51"/>
                    <a:gd name="T9" fmla="*/ 19 h 48"/>
                    <a:gd name="T10" fmla="*/ 0 w 51"/>
                    <a:gd name="T11" fmla="*/ 19 h 48"/>
                    <a:gd name="T12" fmla="*/ 0 w 51"/>
                    <a:gd name="T13" fmla="*/ 35 h 48"/>
                    <a:gd name="T14" fmla="*/ 12 w 51"/>
                    <a:gd name="T15" fmla="*/ 47 h 48"/>
                    <a:gd name="T16" fmla="*/ 41 w 51"/>
                    <a:gd name="T17" fmla="*/ 47 h 48"/>
                    <a:gd name="T18" fmla="*/ 50 w 51"/>
                    <a:gd name="T19" fmla="*/ 35 h 48"/>
                    <a:gd name="T20" fmla="*/ 50 w 51"/>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4"/>
                <p:cNvSpPr>
                  <a:spLocks/>
                </p:cNvSpPr>
                <p:nvPr/>
              </p:nvSpPr>
              <p:spPr bwMode="grayWhite">
                <a:xfrm>
                  <a:off x="2071" y="840"/>
                  <a:ext cx="451" cy="587"/>
                </a:xfrm>
                <a:custGeom>
                  <a:avLst/>
                  <a:gdLst>
                    <a:gd name="T0" fmla="*/ 107 w 451"/>
                    <a:gd name="T1" fmla="*/ 0 h 587"/>
                    <a:gd name="T2" fmla="*/ 99 w 451"/>
                    <a:gd name="T3" fmla="*/ 16 h 587"/>
                    <a:gd name="T4" fmla="*/ 64 w 451"/>
                    <a:gd name="T5" fmla="*/ 47 h 587"/>
                    <a:gd name="T6" fmla="*/ 56 w 451"/>
                    <a:gd name="T7" fmla="*/ 75 h 587"/>
                    <a:gd name="T8" fmla="*/ 30 w 451"/>
                    <a:gd name="T9" fmla="*/ 95 h 587"/>
                    <a:gd name="T10" fmla="*/ 12 w 451"/>
                    <a:gd name="T11" fmla="*/ 135 h 587"/>
                    <a:gd name="T12" fmla="*/ 12 w 451"/>
                    <a:gd name="T13" fmla="*/ 159 h 587"/>
                    <a:gd name="T14" fmla="*/ 0 w 451"/>
                    <a:gd name="T15" fmla="*/ 201 h 587"/>
                    <a:gd name="T16" fmla="*/ 16 w 451"/>
                    <a:gd name="T17" fmla="*/ 219 h 587"/>
                    <a:gd name="T18" fmla="*/ 56 w 451"/>
                    <a:gd name="T19" fmla="*/ 272 h 587"/>
                    <a:gd name="T20" fmla="*/ 68 w 451"/>
                    <a:gd name="T21" fmla="*/ 265 h 587"/>
                    <a:gd name="T22" fmla="*/ 139 w 451"/>
                    <a:gd name="T23" fmla="*/ 265 h 587"/>
                    <a:gd name="T24" fmla="*/ 172 w 451"/>
                    <a:gd name="T25" fmla="*/ 278 h 587"/>
                    <a:gd name="T26" fmla="*/ 169 w 451"/>
                    <a:gd name="T27" fmla="*/ 319 h 587"/>
                    <a:gd name="T28" fmla="*/ 193 w 451"/>
                    <a:gd name="T29" fmla="*/ 374 h 587"/>
                    <a:gd name="T30" fmla="*/ 191 w 451"/>
                    <a:gd name="T31" fmla="*/ 389 h 587"/>
                    <a:gd name="T32" fmla="*/ 201 w 451"/>
                    <a:gd name="T33" fmla="*/ 406 h 587"/>
                    <a:gd name="T34" fmla="*/ 186 w 451"/>
                    <a:gd name="T35" fmla="*/ 445 h 587"/>
                    <a:gd name="T36" fmla="*/ 204 w 451"/>
                    <a:gd name="T37" fmla="*/ 494 h 587"/>
                    <a:gd name="T38" fmla="*/ 214 w 451"/>
                    <a:gd name="T39" fmla="*/ 532 h 587"/>
                    <a:gd name="T40" fmla="*/ 226 w 451"/>
                    <a:gd name="T41" fmla="*/ 556 h 587"/>
                    <a:gd name="T42" fmla="*/ 239 w 451"/>
                    <a:gd name="T43" fmla="*/ 586 h 587"/>
                    <a:gd name="T44" fmla="*/ 263 w 451"/>
                    <a:gd name="T45" fmla="*/ 582 h 587"/>
                    <a:gd name="T46" fmla="*/ 302 w 451"/>
                    <a:gd name="T47" fmla="*/ 560 h 587"/>
                    <a:gd name="T48" fmla="*/ 320 w 451"/>
                    <a:gd name="T49" fmla="*/ 533 h 587"/>
                    <a:gd name="T50" fmla="*/ 319 w 451"/>
                    <a:gd name="T51" fmla="*/ 515 h 587"/>
                    <a:gd name="T52" fmla="*/ 342 w 451"/>
                    <a:gd name="T53" fmla="*/ 500 h 587"/>
                    <a:gd name="T54" fmla="*/ 338 w 451"/>
                    <a:gd name="T55" fmla="*/ 474 h 587"/>
                    <a:gd name="T56" fmla="*/ 373 w 451"/>
                    <a:gd name="T57" fmla="*/ 432 h 587"/>
                    <a:gd name="T58" fmla="*/ 378 w 451"/>
                    <a:gd name="T59" fmla="*/ 398 h 587"/>
                    <a:gd name="T60" fmla="*/ 369 w 451"/>
                    <a:gd name="T61" fmla="*/ 386 h 587"/>
                    <a:gd name="T62" fmla="*/ 373 w 451"/>
                    <a:gd name="T63" fmla="*/ 372 h 587"/>
                    <a:gd name="T64" fmla="*/ 365 w 451"/>
                    <a:gd name="T65" fmla="*/ 360 h 587"/>
                    <a:gd name="T66" fmla="*/ 391 w 451"/>
                    <a:gd name="T67" fmla="*/ 327 h 587"/>
                    <a:gd name="T68" fmla="*/ 391 w 451"/>
                    <a:gd name="T69" fmla="*/ 310 h 587"/>
                    <a:gd name="T70" fmla="*/ 427 w 451"/>
                    <a:gd name="T71" fmla="*/ 282 h 587"/>
                    <a:gd name="T72" fmla="*/ 450 w 451"/>
                    <a:gd name="T73" fmla="*/ 207 h 587"/>
                    <a:gd name="T74" fmla="*/ 417 w 451"/>
                    <a:gd name="T75" fmla="*/ 226 h 587"/>
                    <a:gd name="T76" fmla="*/ 388 w 451"/>
                    <a:gd name="T77" fmla="*/ 218 h 587"/>
                    <a:gd name="T78" fmla="*/ 392 w 451"/>
                    <a:gd name="T79" fmla="*/ 200 h 587"/>
                    <a:gd name="T80" fmla="*/ 363 w 451"/>
                    <a:gd name="T81" fmla="*/ 180 h 587"/>
                    <a:gd name="T82" fmla="*/ 349 w 451"/>
                    <a:gd name="T83" fmla="*/ 132 h 587"/>
                    <a:gd name="T84" fmla="*/ 321 w 451"/>
                    <a:gd name="T85" fmla="*/ 93 h 587"/>
                    <a:gd name="T86" fmla="*/ 321 w 451"/>
                    <a:gd name="T87" fmla="*/ 66 h 587"/>
                    <a:gd name="T88" fmla="*/ 306 w 451"/>
                    <a:gd name="T89" fmla="*/ 65 h 587"/>
                    <a:gd name="T90" fmla="*/ 296 w 451"/>
                    <a:gd name="T91" fmla="*/ 69 h 587"/>
                    <a:gd name="T92" fmla="*/ 254 w 451"/>
                    <a:gd name="T93" fmla="*/ 54 h 587"/>
                    <a:gd name="T94" fmla="*/ 243 w 451"/>
                    <a:gd name="T95" fmla="*/ 65 h 587"/>
                    <a:gd name="T96" fmla="*/ 234 w 451"/>
                    <a:gd name="T97" fmla="*/ 78 h 587"/>
                    <a:gd name="T98" fmla="*/ 211 w 451"/>
                    <a:gd name="T99" fmla="*/ 53 h 587"/>
                    <a:gd name="T100" fmla="*/ 189 w 451"/>
                    <a:gd name="T101" fmla="*/ 47 h 587"/>
                    <a:gd name="T102" fmla="*/ 187 w 451"/>
                    <a:gd name="T103" fmla="*/ 15 h 587"/>
                    <a:gd name="T104" fmla="*/ 155 w 451"/>
                    <a:gd name="T105" fmla="*/ 20 h 587"/>
                    <a:gd name="T106" fmla="*/ 135 w 451"/>
                    <a:gd name="T107" fmla="*/ 13 h 587"/>
                    <a:gd name="T108" fmla="*/ 107 w 451"/>
                    <a:gd name="T109" fmla="*/ 0 h 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5"/>
                <p:cNvSpPr>
                  <a:spLocks/>
                </p:cNvSpPr>
                <p:nvPr/>
              </p:nvSpPr>
              <p:spPr bwMode="grayWhite">
                <a:xfrm>
                  <a:off x="3112" y="987"/>
                  <a:ext cx="17" cy="28"/>
                </a:xfrm>
                <a:custGeom>
                  <a:avLst/>
                  <a:gdLst>
                    <a:gd name="T0" fmla="*/ 7 w 17"/>
                    <a:gd name="T1" fmla="*/ 0 h 28"/>
                    <a:gd name="T2" fmla="*/ 9 w 17"/>
                    <a:gd name="T3" fmla="*/ 8 h 28"/>
                    <a:gd name="T4" fmla="*/ 7 w 17"/>
                    <a:gd name="T5" fmla="*/ 14 h 28"/>
                    <a:gd name="T6" fmla="*/ 7 w 17"/>
                    <a:gd name="T7" fmla="*/ 19 h 28"/>
                    <a:gd name="T8" fmla="*/ 16 w 17"/>
                    <a:gd name="T9" fmla="*/ 23 h 28"/>
                    <a:gd name="T10" fmla="*/ 16 w 17"/>
                    <a:gd name="T11" fmla="*/ 27 h 28"/>
                    <a:gd name="T12" fmla="*/ 9 w 17"/>
                    <a:gd name="T13" fmla="*/ 23 h 28"/>
                    <a:gd name="T14" fmla="*/ 3 w 17"/>
                    <a:gd name="T15" fmla="*/ 27 h 28"/>
                    <a:gd name="T16" fmla="*/ 0 w 17"/>
                    <a:gd name="T17" fmla="*/ 23 h 28"/>
                    <a:gd name="T18" fmla="*/ 3 w 17"/>
                    <a:gd name="T19" fmla="*/ 19 h 28"/>
                    <a:gd name="T20" fmla="*/ 0 w 17"/>
                    <a:gd name="T21" fmla="*/ 14 h 28"/>
                    <a:gd name="T22" fmla="*/ 3 w 17"/>
                    <a:gd name="T23" fmla="*/ 4 h 28"/>
                    <a:gd name="T24" fmla="*/ 7 w 17"/>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6"/>
                <p:cNvSpPr>
                  <a:spLocks/>
                </p:cNvSpPr>
                <p:nvPr/>
              </p:nvSpPr>
              <p:spPr bwMode="grayWhite">
                <a:xfrm>
                  <a:off x="3027" y="1109"/>
                  <a:ext cx="68" cy="97"/>
                </a:xfrm>
                <a:custGeom>
                  <a:avLst/>
                  <a:gdLst>
                    <a:gd name="T0" fmla="*/ 0 w 68"/>
                    <a:gd name="T1" fmla="*/ 48 h 97"/>
                    <a:gd name="T2" fmla="*/ 24 w 68"/>
                    <a:gd name="T3" fmla="*/ 48 h 97"/>
                    <a:gd name="T4" fmla="*/ 52 w 68"/>
                    <a:gd name="T5" fmla="*/ 0 h 97"/>
                    <a:gd name="T6" fmla="*/ 67 w 68"/>
                    <a:gd name="T7" fmla="*/ 28 h 97"/>
                    <a:gd name="T8" fmla="*/ 55 w 68"/>
                    <a:gd name="T9" fmla="*/ 96 h 97"/>
                    <a:gd name="T10" fmla="*/ 5 w 68"/>
                    <a:gd name="T11" fmla="*/ 80 h 97"/>
                    <a:gd name="T12" fmla="*/ 0 w 68"/>
                    <a:gd name="T13" fmla="*/ 48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17"/>
                <p:cNvSpPr>
                  <a:spLocks/>
                </p:cNvSpPr>
                <p:nvPr/>
              </p:nvSpPr>
              <p:spPr bwMode="grayWhite">
                <a:xfrm>
                  <a:off x="3162" y="1146"/>
                  <a:ext cx="117" cy="94"/>
                </a:xfrm>
                <a:custGeom>
                  <a:avLst/>
                  <a:gdLst>
                    <a:gd name="T0" fmla="*/ 7 w 117"/>
                    <a:gd name="T1" fmla="*/ 22 h 94"/>
                    <a:gd name="T2" fmla="*/ 0 w 117"/>
                    <a:gd name="T3" fmla="*/ 0 h 94"/>
                    <a:gd name="T4" fmla="*/ 39 w 117"/>
                    <a:gd name="T5" fmla="*/ 9 h 94"/>
                    <a:gd name="T6" fmla="*/ 95 w 117"/>
                    <a:gd name="T7" fmla="*/ 32 h 94"/>
                    <a:gd name="T8" fmla="*/ 95 w 117"/>
                    <a:gd name="T9" fmla="*/ 49 h 94"/>
                    <a:gd name="T10" fmla="*/ 116 w 117"/>
                    <a:gd name="T11" fmla="*/ 93 h 94"/>
                    <a:gd name="T12" fmla="*/ 73 w 117"/>
                    <a:gd name="T13" fmla="*/ 51 h 94"/>
                    <a:gd name="T14" fmla="*/ 44 w 117"/>
                    <a:gd name="T15" fmla="*/ 54 h 94"/>
                    <a:gd name="T16" fmla="*/ 7 w 117"/>
                    <a:gd name="T17" fmla="*/ 22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Freeform 18"/>
                <p:cNvSpPr>
                  <a:spLocks/>
                </p:cNvSpPr>
                <p:nvPr/>
              </p:nvSpPr>
              <p:spPr bwMode="grayWhite">
                <a:xfrm>
                  <a:off x="3384" y="1337"/>
                  <a:ext cx="79" cy="101"/>
                </a:xfrm>
                <a:custGeom>
                  <a:avLst/>
                  <a:gdLst>
                    <a:gd name="T0" fmla="*/ 48 w 79"/>
                    <a:gd name="T1" fmla="*/ 0 h 101"/>
                    <a:gd name="T2" fmla="*/ 78 w 79"/>
                    <a:gd name="T3" fmla="*/ 30 h 101"/>
                    <a:gd name="T4" fmla="*/ 16 w 79"/>
                    <a:gd name="T5" fmla="*/ 100 h 101"/>
                    <a:gd name="T6" fmla="*/ 0 w 79"/>
                    <a:gd name="T7" fmla="*/ 84 h 101"/>
                    <a:gd name="T8" fmla="*/ 45 w 79"/>
                    <a:gd name="T9" fmla="*/ 39 h 101"/>
                    <a:gd name="T10" fmla="*/ 48 w 79"/>
                    <a:gd name="T11" fmla="*/ 0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1">
                      <a:moveTo>
                        <a:pt x="48" y="0"/>
                      </a:moveTo>
                      <a:lnTo>
                        <a:pt x="78" y="30"/>
                      </a:lnTo>
                      <a:lnTo>
                        <a:pt x="16" y="100"/>
                      </a:lnTo>
                      <a:lnTo>
                        <a:pt x="0" y="84"/>
                      </a:lnTo>
                      <a:lnTo>
                        <a:pt x="45" y="39"/>
                      </a:lnTo>
                      <a:lnTo>
                        <a:pt x="4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Freeform 19"/>
                <p:cNvSpPr>
                  <a:spLocks/>
                </p:cNvSpPr>
                <p:nvPr/>
              </p:nvSpPr>
              <p:spPr bwMode="grayWhite">
                <a:xfrm>
                  <a:off x="2211" y="651"/>
                  <a:ext cx="39" cy="66"/>
                </a:xfrm>
                <a:custGeom>
                  <a:avLst/>
                  <a:gdLst>
                    <a:gd name="T0" fmla="*/ 38 w 39"/>
                    <a:gd name="T1" fmla="*/ 51 h 66"/>
                    <a:gd name="T2" fmla="*/ 28 w 39"/>
                    <a:gd name="T3" fmla="*/ 43 h 66"/>
                    <a:gd name="T4" fmla="*/ 28 w 39"/>
                    <a:gd name="T5" fmla="*/ 14 h 66"/>
                    <a:gd name="T6" fmla="*/ 33 w 39"/>
                    <a:gd name="T7" fmla="*/ 8 h 66"/>
                    <a:gd name="T8" fmla="*/ 24 w 39"/>
                    <a:gd name="T9" fmla="*/ 8 h 66"/>
                    <a:gd name="T10" fmla="*/ 29 w 39"/>
                    <a:gd name="T11" fmla="*/ 0 h 66"/>
                    <a:gd name="T12" fmla="*/ 22 w 39"/>
                    <a:gd name="T13" fmla="*/ 0 h 66"/>
                    <a:gd name="T14" fmla="*/ 14 w 39"/>
                    <a:gd name="T15" fmla="*/ 9 h 66"/>
                    <a:gd name="T16" fmla="*/ 14 w 39"/>
                    <a:gd name="T17" fmla="*/ 27 h 66"/>
                    <a:gd name="T18" fmla="*/ 18 w 39"/>
                    <a:gd name="T19" fmla="*/ 31 h 66"/>
                    <a:gd name="T20" fmla="*/ 18 w 39"/>
                    <a:gd name="T21" fmla="*/ 39 h 66"/>
                    <a:gd name="T22" fmla="*/ 16 w 39"/>
                    <a:gd name="T23" fmla="*/ 39 h 66"/>
                    <a:gd name="T24" fmla="*/ 9 w 39"/>
                    <a:gd name="T25" fmla="*/ 46 h 66"/>
                    <a:gd name="T26" fmla="*/ 9 w 39"/>
                    <a:gd name="T27" fmla="*/ 53 h 66"/>
                    <a:gd name="T28" fmla="*/ 0 w 39"/>
                    <a:gd name="T29" fmla="*/ 65 h 66"/>
                    <a:gd name="T30" fmla="*/ 29 w 39"/>
                    <a:gd name="T31" fmla="*/ 65 h 66"/>
                    <a:gd name="T32" fmla="*/ 38 w 39"/>
                    <a:gd name="T33" fmla="*/ 5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Freeform 20"/>
                <p:cNvSpPr>
                  <a:spLocks/>
                </p:cNvSpPr>
                <p:nvPr/>
              </p:nvSpPr>
              <p:spPr bwMode="grayWhite">
                <a:xfrm>
                  <a:off x="2198" y="673"/>
                  <a:ext cx="21" cy="24"/>
                </a:xfrm>
                <a:custGeom>
                  <a:avLst/>
                  <a:gdLst>
                    <a:gd name="T0" fmla="*/ 17 w 21"/>
                    <a:gd name="T1" fmla="*/ 8 h 24"/>
                    <a:gd name="T2" fmla="*/ 20 w 21"/>
                    <a:gd name="T3" fmla="*/ 8 h 24"/>
                    <a:gd name="T4" fmla="*/ 20 w 21"/>
                    <a:gd name="T5" fmla="*/ 0 h 24"/>
                    <a:gd name="T6" fmla="*/ 13 w 21"/>
                    <a:gd name="T7" fmla="*/ 0 h 24"/>
                    <a:gd name="T8" fmla="*/ 0 w 21"/>
                    <a:gd name="T9" fmla="*/ 15 h 24"/>
                    <a:gd name="T10" fmla="*/ 0 w 21"/>
                    <a:gd name="T11" fmla="*/ 23 h 24"/>
                    <a:gd name="T12" fmla="*/ 12 w 21"/>
                    <a:gd name="T13" fmla="*/ 23 h 24"/>
                    <a:gd name="T14" fmla="*/ 17 w 21"/>
                    <a:gd name="T15" fmla="*/ 17 h 24"/>
                    <a:gd name="T16" fmla="*/ 17 w 21"/>
                    <a:gd name="T17" fmla="*/ 8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Freeform 21"/>
                <p:cNvSpPr>
                  <a:spLocks/>
                </p:cNvSpPr>
                <p:nvPr/>
              </p:nvSpPr>
              <p:spPr bwMode="grayWhite">
                <a:xfrm>
                  <a:off x="2167" y="634"/>
                  <a:ext cx="256" cy="216"/>
                </a:xfrm>
                <a:custGeom>
                  <a:avLst/>
                  <a:gdLst>
                    <a:gd name="T0" fmla="*/ 168 w 256"/>
                    <a:gd name="T1" fmla="*/ 15 h 216"/>
                    <a:gd name="T2" fmla="*/ 201 w 256"/>
                    <a:gd name="T3" fmla="*/ 20 h 216"/>
                    <a:gd name="T4" fmla="*/ 181 w 256"/>
                    <a:gd name="T5" fmla="*/ 28 h 216"/>
                    <a:gd name="T6" fmla="*/ 172 w 256"/>
                    <a:gd name="T7" fmla="*/ 41 h 216"/>
                    <a:gd name="T8" fmla="*/ 160 w 256"/>
                    <a:gd name="T9" fmla="*/ 70 h 216"/>
                    <a:gd name="T10" fmla="*/ 140 w 256"/>
                    <a:gd name="T11" fmla="*/ 72 h 216"/>
                    <a:gd name="T12" fmla="*/ 123 w 256"/>
                    <a:gd name="T13" fmla="*/ 69 h 216"/>
                    <a:gd name="T14" fmla="*/ 131 w 256"/>
                    <a:gd name="T15" fmla="*/ 55 h 216"/>
                    <a:gd name="T16" fmla="*/ 124 w 256"/>
                    <a:gd name="T17" fmla="*/ 37 h 216"/>
                    <a:gd name="T18" fmla="*/ 114 w 256"/>
                    <a:gd name="T19" fmla="*/ 69 h 216"/>
                    <a:gd name="T20" fmla="*/ 87 w 256"/>
                    <a:gd name="T21" fmla="*/ 84 h 216"/>
                    <a:gd name="T22" fmla="*/ 73 w 256"/>
                    <a:gd name="T23" fmla="*/ 94 h 216"/>
                    <a:gd name="T24" fmla="*/ 53 w 256"/>
                    <a:gd name="T25" fmla="*/ 108 h 216"/>
                    <a:gd name="T26" fmla="*/ 43 w 256"/>
                    <a:gd name="T27" fmla="*/ 143 h 216"/>
                    <a:gd name="T28" fmla="*/ 8 w 256"/>
                    <a:gd name="T29" fmla="*/ 130 h 216"/>
                    <a:gd name="T30" fmla="*/ 0 w 256"/>
                    <a:gd name="T31" fmla="*/ 156 h 216"/>
                    <a:gd name="T32" fmla="*/ 15 w 256"/>
                    <a:gd name="T33" fmla="*/ 194 h 216"/>
                    <a:gd name="T34" fmla="*/ 71 w 256"/>
                    <a:gd name="T35" fmla="*/ 153 h 216"/>
                    <a:gd name="T36" fmla="*/ 105 w 256"/>
                    <a:gd name="T37" fmla="*/ 145 h 216"/>
                    <a:gd name="T38" fmla="*/ 111 w 256"/>
                    <a:gd name="T39" fmla="*/ 161 h 216"/>
                    <a:gd name="T40" fmla="*/ 139 w 256"/>
                    <a:gd name="T41" fmla="*/ 201 h 216"/>
                    <a:gd name="T42" fmla="*/ 142 w 256"/>
                    <a:gd name="T43" fmla="*/ 189 h 216"/>
                    <a:gd name="T44" fmla="*/ 150 w 256"/>
                    <a:gd name="T45" fmla="*/ 189 h 216"/>
                    <a:gd name="T46" fmla="*/ 123 w 256"/>
                    <a:gd name="T47" fmla="*/ 152 h 216"/>
                    <a:gd name="T48" fmla="*/ 131 w 256"/>
                    <a:gd name="T49" fmla="*/ 139 h 216"/>
                    <a:gd name="T50" fmla="*/ 160 w 256"/>
                    <a:gd name="T51" fmla="*/ 178 h 216"/>
                    <a:gd name="T52" fmla="*/ 172 w 256"/>
                    <a:gd name="T53" fmla="*/ 202 h 216"/>
                    <a:gd name="T54" fmla="*/ 178 w 256"/>
                    <a:gd name="T55" fmla="*/ 215 h 216"/>
                    <a:gd name="T56" fmla="*/ 183 w 256"/>
                    <a:gd name="T57" fmla="*/ 191 h 216"/>
                    <a:gd name="T58" fmla="*/ 202 w 256"/>
                    <a:gd name="T59" fmla="*/ 182 h 216"/>
                    <a:gd name="T60" fmla="*/ 214 w 256"/>
                    <a:gd name="T61" fmla="*/ 177 h 216"/>
                    <a:gd name="T62" fmla="*/ 210 w 256"/>
                    <a:gd name="T63" fmla="*/ 158 h 216"/>
                    <a:gd name="T64" fmla="*/ 219 w 256"/>
                    <a:gd name="T65" fmla="*/ 126 h 216"/>
                    <a:gd name="T66" fmla="*/ 232 w 256"/>
                    <a:gd name="T67" fmla="*/ 130 h 216"/>
                    <a:gd name="T68" fmla="*/ 236 w 256"/>
                    <a:gd name="T69" fmla="*/ 145 h 216"/>
                    <a:gd name="T70" fmla="*/ 247 w 256"/>
                    <a:gd name="T71" fmla="*/ 137 h 216"/>
                    <a:gd name="T72" fmla="*/ 244 w 256"/>
                    <a:gd name="T73" fmla="*/ 134 h 216"/>
                    <a:gd name="T74" fmla="*/ 252 w 256"/>
                    <a:gd name="T75" fmla="*/ 114 h 216"/>
                    <a:gd name="T76" fmla="*/ 255 w 256"/>
                    <a:gd name="T77" fmla="*/ 137 h 216"/>
                    <a:gd name="T78" fmla="*/ 168 w 256"/>
                    <a:gd name="T79" fmla="*/ 0 h 2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22"/>
                <p:cNvSpPr>
                  <a:spLocks/>
                </p:cNvSpPr>
                <p:nvPr/>
              </p:nvSpPr>
              <p:spPr bwMode="grayWhite">
                <a:xfrm>
                  <a:off x="2276" y="406"/>
                  <a:ext cx="1089" cy="769"/>
                </a:xfrm>
                <a:custGeom>
                  <a:avLst/>
                  <a:gdLst>
                    <a:gd name="T0" fmla="*/ 32 w 1089"/>
                    <a:gd name="T1" fmla="*/ 202 h 769"/>
                    <a:gd name="T2" fmla="*/ 99 w 1089"/>
                    <a:gd name="T3" fmla="*/ 134 h 769"/>
                    <a:gd name="T4" fmla="*/ 142 w 1089"/>
                    <a:gd name="T5" fmla="*/ 181 h 769"/>
                    <a:gd name="T6" fmla="*/ 118 w 1089"/>
                    <a:gd name="T7" fmla="*/ 179 h 769"/>
                    <a:gd name="T8" fmla="*/ 216 w 1089"/>
                    <a:gd name="T9" fmla="*/ 172 h 769"/>
                    <a:gd name="T10" fmla="*/ 240 w 1089"/>
                    <a:gd name="T11" fmla="*/ 110 h 769"/>
                    <a:gd name="T12" fmla="*/ 241 w 1089"/>
                    <a:gd name="T13" fmla="*/ 124 h 769"/>
                    <a:gd name="T14" fmla="*/ 223 w 1089"/>
                    <a:gd name="T15" fmla="*/ 172 h 769"/>
                    <a:gd name="T16" fmla="*/ 301 w 1089"/>
                    <a:gd name="T17" fmla="*/ 133 h 769"/>
                    <a:gd name="T18" fmla="*/ 460 w 1089"/>
                    <a:gd name="T19" fmla="*/ 23 h 769"/>
                    <a:gd name="T20" fmla="*/ 574 w 1089"/>
                    <a:gd name="T21" fmla="*/ 29 h 769"/>
                    <a:gd name="T22" fmla="*/ 701 w 1089"/>
                    <a:gd name="T23" fmla="*/ 15 h 769"/>
                    <a:gd name="T24" fmla="*/ 840 w 1089"/>
                    <a:gd name="T25" fmla="*/ 71 h 769"/>
                    <a:gd name="T26" fmla="*/ 1001 w 1089"/>
                    <a:gd name="T27" fmla="*/ 91 h 769"/>
                    <a:gd name="T28" fmla="*/ 1080 w 1089"/>
                    <a:gd name="T29" fmla="*/ 156 h 769"/>
                    <a:gd name="T30" fmla="*/ 1019 w 1089"/>
                    <a:gd name="T31" fmla="*/ 206 h 769"/>
                    <a:gd name="T32" fmla="*/ 985 w 1089"/>
                    <a:gd name="T33" fmla="*/ 270 h 769"/>
                    <a:gd name="T34" fmla="*/ 945 w 1089"/>
                    <a:gd name="T35" fmla="*/ 273 h 769"/>
                    <a:gd name="T36" fmla="*/ 958 w 1089"/>
                    <a:gd name="T37" fmla="*/ 184 h 769"/>
                    <a:gd name="T38" fmla="*/ 906 w 1089"/>
                    <a:gd name="T39" fmla="*/ 232 h 769"/>
                    <a:gd name="T40" fmla="*/ 868 w 1089"/>
                    <a:gd name="T41" fmla="*/ 273 h 769"/>
                    <a:gd name="T42" fmla="*/ 881 w 1089"/>
                    <a:gd name="T43" fmla="*/ 318 h 769"/>
                    <a:gd name="T44" fmla="*/ 837 w 1089"/>
                    <a:gd name="T45" fmla="*/ 385 h 769"/>
                    <a:gd name="T46" fmla="*/ 844 w 1089"/>
                    <a:gd name="T47" fmla="*/ 439 h 769"/>
                    <a:gd name="T48" fmla="*/ 839 w 1089"/>
                    <a:gd name="T49" fmla="*/ 413 h 769"/>
                    <a:gd name="T50" fmla="*/ 797 w 1089"/>
                    <a:gd name="T51" fmla="*/ 416 h 769"/>
                    <a:gd name="T52" fmla="*/ 828 w 1089"/>
                    <a:gd name="T53" fmla="*/ 496 h 769"/>
                    <a:gd name="T54" fmla="*/ 751 w 1089"/>
                    <a:gd name="T55" fmla="*/ 589 h 769"/>
                    <a:gd name="T56" fmla="*/ 730 w 1089"/>
                    <a:gd name="T57" fmla="*/ 615 h 769"/>
                    <a:gd name="T58" fmla="*/ 703 w 1089"/>
                    <a:gd name="T59" fmla="*/ 706 h 769"/>
                    <a:gd name="T60" fmla="*/ 665 w 1089"/>
                    <a:gd name="T61" fmla="*/ 708 h 769"/>
                    <a:gd name="T62" fmla="*/ 711 w 1089"/>
                    <a:gd name="T63" fmla="*/ 768 h 769"/>
                    <a:gd name="T64" fmla="*/ 634 w 1089"/>
                    <a:gd name="T65" fmla="*/ 626 h 769"/>
                    <a:gd name="T66" fmla="*/ 545 w 1089"/>
                    <a:gd name="T67" fmla="*/ 596 h 769"/>
                    <a:gd name="T68" fmla="*/ 503 w 1089"/>
                    <a:gd name="T69" fmla="*/ 689 h 769"/>
                    <a:gd name="T70" fmla="*/ 471 w 1089"/>
                    <a:gd name="T71" fmla="*/ 738 h 769"/>
                    <a:gd name="T72" fmla="*/ 416 w 1089"/>
                    <a:gd name="T73" fmla="*/ 592 h 769"/>
                    <a:gd name="T74" fmla="*/ 373 w 1089"/>
                    <a:gd name="T75" fmla="*/ 607 h 769"/>
                    <a:gd name="T76" fmla="*/ 336 w 1089"/>
                    <a:gd name="T77" fmla="*/ 545 h 769"/>
                    <a:gd name="T78" fmla="*/ 223 w 1089"/>
                    <a:gd name="T79" fmla="*/ 510 h 769"/>
                    <a:gd name="T80" fmla="*/ 263 w 1089"/>
                    <a:gd name="T81" fmla="*/ 577 h 769"/>
                    <a:gd name="T82" fmla="*/ 234 w 1089"/>
                    <a:gd name="T83" fmla="*/ 620 h 769"/>
                    <a:gd name="T84" fmla="*/ 190 w 1089"/>
                    <a:gd name="T85" fmla="*/ 605 h 769"/>
                    <a:gd name="T86" fmla="*/ 119 w 1089"/>
                    <a:gd name="T87" fmla="*/ 495 h 769"/>
                    <a:gd name="T88" fmla="*/ 149 w 1089"/>
                    <a:gd name="T89" fmla="*/ 432 h 769"/>
                    <a:gd name="T90" fmla="*/ 166 w 1089"/>
                    <a:gd name="T91" fmla="*/ 385 h 769"/>
                    <a:gd name="T92" fmla="*/ 149 w 1089"/>
                    <a:gd name="T93" fmla="*/ 226 h 769"/>
                    <a:gd name="T94" fmla="*/ 86 w 1089"/>
                    <a:gd name="T95" fmla="*/ 193 h 769"/>
                    <a:gd name="T96" fmla="*/ 55 w 1089"/>
                    <a:gd name="T97" fmla="*/ 210 h 769"/>
                    <a:gd name="T98" fmla="*/ 0 w 1089"/>
                    <a:gd name="T99" fmla="*/ 226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23"/>
                <p:cNvSpPr>
                  <a:spLocks/>
                </p:cNvSpPr>
                <p:nvPr/>
              </p:nvSpPr>
              <p:spPr bwMode="grayWhite">
                <a:xfrm>
                  <a:off x="3135" y="720"/>
                  <a:ext cx="94" cy="157"/>
                </a:xfrm>
                <a:custGeom>
                  <a:avLst/>
                  <a:gdLst>
                    <a:gd name="T0" fmla="*/ 63 w 94"/>
                    <a:gd name="T1" fmla="*/ 0 h 157"/>
                    <a:gd name="T2" fmla="*/ 63 w 94"/>
                    <a:gd name="T3" fmla="*/ 20 h 157"/>
                    <a:gd name="T4" fmla="*/ 55 w 94"/>
                    <a:gd name="T5" fmla="*/ 33 h 157"/>
                    <a:gd name="T6" fmla="*/ 57 w 94"/>
                    <a:gd name="T7" fmla="*/ 54 h 157"/>
                    <a:gd name="T8" fmla="*/ 47 w 94"/>
                    <a:gd name="T9" fmla="*/ 82 h 157"/>
                    <a:gd name="T10" fmla="*/ 31 w 94"/>
                    <a:gd name="T11" fmla="*/ 108 h 157"/>
                    <a:gd name="T12" fmla="*/ 7 w 94"/>
                    <a:gd name="T13" fmla="*/ 125 h 157"/>
                    <a:gd name="T14" fmla="*/ 0 w 94"/>
                    <a:gd name="T15" fmla="*/ 154 h 157"/>
                    <a:gd name="T16" fmla="*/ 10 w 94"/>
                    <a:gd name="T17" fmla="*/ 156 h 157"/>
                    <a:gd name="T18" fmla="*/ 10 w 94"/>
                    <a:gd name="T19" fmla="*/ 129 h 157"/>
                    <a:gd name="T20" fmla="*/ 44 w 94"/>
                    <a:gd name="T21" fmla="*/ 127 h 157"/>
                    <a:gd name="T22" fmla="*/ 69 w 94"/>
                    <a:gd name="T23" fmla="*/ 109 h 157"/>
                    <a:gd name="T24" fmla="*/ 69 w 94"/>
                    <a:gd name="T25" fmla="*/ 72 h 157"/>
                    <a:gd name="T26" fmla="*/ 77 w 94"/>
                    <a:gd name="T27" fmla="*/ 58 h 157"/>
                    <a:gd name="T28" fmla="*/ 64 w 94"/>
                    <a:gd name="T29" fmla="*/ 34 h 157"/>
                    <a:gd name="T30" fmla="*/ 82 w 94"/>
                    <a:gd name="T31" fmla="*/ 27 h 157"/>
                    <a:gd name="T32" fmla="*/ 93 w 94"/>
                    <a:gd name="T33" fmla="*/ 8 h 157"/>
                    <a:gd name="T34" fmla="*/ 69 w 94"/>
                    <a:gd name="T35" fmla="*/ 11 h 157"/>
                    <a:gd name="T36" fmla="*/ 63 w 94"/>
                    <a:gd name="T37" fmla="*/ 0 h 1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24"/>
                <p:cNvSpPr>
                  <a:spLocks/>
                </p:cNvSpPr>
                <p:nvPr/>
              </p:nvSpPr>
              <p:spPr bwMode="grayWhite">
                <a:xfrm>
                  <a:off x="2780" y="1139"/>
                  <a:ext cx="19" cy="36"/>
                </a:xfrm>
                <a:custGeom>
                  <a:avLst/>
                  <a:gdLst>
                    <a:gd name="T0" fmla="*/ 9 w 19"/>
                    <a:gd name="T1" fmla="*/ 0 h 36"/>
                    <a:gd name="T2" fmla="*/ 0 w 19"/>
                    <a:gd name="T3" fmla="*/ 16 h 36"/>
                    <a:gd name="T4" fmla="*/ 6 w 19"/>
                    <a:gd name="T5" fmla="*/ 35 h 36"/>
                    <a:gd name="T6" fmla="*/ 18 w 19"/>
                    <a:gd name="T7" fmla="*/ 21 h 36"/>
                    <a:gd name="T8" fmla="*/ 9 w 19"/>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6">
                      <a:moveTo>
                        <a:pt x="9" y="0"/>
                      </a:moveTo>
                      <a:lnTo>
                        <a:pt x="0" y="16"/>
                      </a:lnTo>
                      <a:lnTo>
                        <a:pt x="6" y="35"/>
                      </a:lnTo>
                      <a:lnTo>
                        <a:pt x="18" y="21"/>
                      </a:lnTo>
                      <a:lnTo>
                        <a:pt x="9"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25"/>
                <p:cNvSpPr>
                  <a:spLocks/>
                </p:cNvSpPr>
                <p:nvPr/>
              </p:nvSpPr>
              <p:spPr bwMode="grayWhite">
                <a:xfrm>
                  <a:off x="2923" y="1177"/>
                  <a:ext cx="220" cy="94"/>
                </a:xfrm>
                <a:custGeom>
                  <a:avLst/>
                  <a:gdLst>
                    <a:gd name="T0" fmla="*/ 0 w 220"/>
                    <a:gd name="T1" fmla="*/ 0 h 94"/>
                    <a:gd name="T2" fmla="*/ 33 w 220"/>
                    <a:gd name="T3" fmla="*/ 7 h 94"/>
                    <a:gd name="T4" fmla="*/ 82 w 220"/>
                    <a:gd name="T5" fmla="*/ 41 h 94"/>
                    <a:gd name="T6" fmla="*/ 75 w 220"/>
                    <a:gd name="T7" fmla="*/ 60 h 94"/>
                    <a:gd name="T8" fmla="*/ 115 w 220"/>
                    <a:gd name="T9" fmla="*/ 77 h 94"/>
                    <a:gd name="T10" fmla="*/ 219 w 220"/>
                    <a:gd name="T11" fmla="*/ 77 h 94"/>
                    <a:gd name="T12" fmla="*/ 106 w 220"/>
                    <a:gd name="T13" fmla="*/ 93 h 94"/>
                    <a:gd name="T14" fmla="*/ 75 w 220"/>
                    <a:gd name="T15" fmla="*/ 60 h 94"/>
                    <a:gd name="T16" fmla="*/ 46 w 220"/>
                    <a:gd name="T17" fmla="*/ 54 h 94"/>
                    <a:gd name="T18" fmla="*/ 0 w 220"/>
                    <a:gd name="T19" fmla="*/ 0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26"/>
                <p:cNvSpPr>
                  <a:spLocks/>
                </p:cNvSpPr>
                <p:nvPr/>
              </p:nvSpPr>
              <p:spPr bwMode="grayWhite">
                <a:xfrm>
                  <a:off x="3098" y="1255"/>
                  <a:ext cx="236" cy="221"/>
                </a:xfrm>
                <a:custGeom>
                  <a:avLst/>
                  <a:gdLst>
                    <a:gd name="T0" fmla="*/ 190 w 236"/>
                    <a:gd name="T1" fmla="*/ 216 h 221"/>
                    <a:gd name="T2" fmla="*/ 179 w 236"/>
                    <a:gd name="T3" fmla="*/ 212 h 221"/>
                    <a:gd name="T4" fmla="*/ 154 w 236"/>
                    <a:gd name="T5" fmla="*/ 187 h 221"/>
                    <a:gd name="T6" fmla="*/ 130 w 236"/>
                    <a:gd name="T7" fmla="*/ 182 h 221"/>
                    <a:gd name="T8" fmla="*/ 124 w 236"/>
                    <a:gd name="T9" fmla="*/ 167 h 221"/>
                    <a:gd name="T10" fmla="*/ 110 w 236"/>
                    <a:gd name="T11" fmla="*/ 155 h 221"/>
                    <a:gd name="T12" fmla="*/ 87 w 236"/>
                    <a:gd name="T13" fmla="*/ 155 h 221"/>
                    <a:gd name="T14" fmla="*/ 62 w 236"/>
                    <a:gd name="T15" fmla="*/ 165 h 221"/>
                    <a:gd name="T16" fmla="*/ 40 w 236"/>
                    <a:gd name="T17" fmla="*/ 169 h 221"/>
                    <a:gd name="T18" fmla="*/ 15 w 236"/>
                    <a:gd name="T19" fmla="*/ 169 h 221"/>
                    <a:gd name="T20" fmla="*/ 14 w 236"/>
                    <a:gd name="T21" fmla="*/ 152 h 221"/>
                    <a:gd name="T22" fmla="*/ 5 w 236"/>
                    <a:gd name="T23" fmla="*/ 127 h 221"/>
                    <a:gd name="T24" fmla="*/ 3 w 236"/>
                    <a:gd name="T25" fmla="*/ 114 h 221"/>
                    <a:gd name="T26" fmla="*/ 3 w 236"/>
                    <a:gd name="T27" fmla="*/ 79 h 221"/>
                    <a:gd name="T28" fmla="*/ 44 w 236"/>
                    <a:gd name="T29" fmla="*/ 60 h 221"/>
                    <a:gd name="T30" fmla="*/ 48 w 236"/>
                    <a:gd name="T31" fmla="*/ 41 h 221"/>
                    <a:gd name="T32" fmla="*/ 57 w 236"/>
                    <a:gd name="T33" fmla="*/ 43 h 221"/>
                    <a:gd name="T34" fmla="*/ 77 w 236"/>
                    <a:gd name="T35" fmla="*/ 22 h 221"/>
                    <a:gd name="T36" fmla="*/ 98 w 236"/>
                    <a:gd name="T37" fmla="*/ 25 h 221"/>
                    <a:gd name="T38" fmla="*/ 113 w 236"/>
                    <a:gd name="T39" fmla="*/ 10 h 221"/>
                    <a:gd name="T40" fmla="*/ 125 w 236"/>
                    <a:gd name="T41" fmla="*/ 8 h 221"/>
                    <a:gd name="T42" fmla="*/ 145 w 236"/>
                    <a:gd name="T43" fmla="*/ 34 h 221"/>
                    <a:gd name="T44" fmla="*/ 163 w 236"/>
                    <a:gd name="T45" fmla="*/ 43 h 221"/>
                    <a:gd name="T46" fmla="*/ 165 w 236"/>
                    <a:gd name="T47" fmla="*/ 16 h 221"/>
                    <a:gd name="T48" fmla="*/ 172 w 236"/>
                    <a:gd name="T49" fmla="*/ 0 h 221"/>
                    <a:gd name="T50" fmla="*/ 185 w 236"/>
                    <a:gd name="T51" fmla="*/ 22 h 221"/>
                    <a:gd name="T52" fmla="*/ 196 w 236"/>
                    <a:gd name="T53" fmla="*/ 60 h 221"/>
                    <a:gd name="T54" fmla="*/ 219 w 236"/>
                    <a:gd name="T55" fmla="*/ 83 h 221"/>
                    <a:gd name="T56" fmla="*/ 232 w 236"/>
                    <a:gd name="T57" fmla="*/ 101 h 221"/>
                    <a:gd name="T58" fmla="*/ 235 w 236"/>
                    <a:gd name="T59" fmla="*/ 133 h 221"/>
                    <a:gd name="T60" fmla="*/ 221 w 236"/>
                    <a:gd name="T61" fmla="*/ 169 h 221"/>
                    <a:gd name="T62" fmla="*/ 217 w 236"/>
                    <a:gd name="T63" fmla="*/ 202 h 221"/>
                    <a:gd name="T64" fmla="*/ 196 w 236"/>
                    <a:gd name="T65" fmla="*/ 215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27"/>
                <p:cNvSpPr>
                  <a:spLocks/>
                </p:cNvSpPr>
                <p:nvPr/>
              </p:nvSpPr>
              <p:spPr bwMode="grayWhite">
                <a:xfrm>
                  <a:off x="3286" y="1488"/>
                  <a:ext cx="18" cy="27"/>
                </a:xfrm>
                <a:custGeom>
                  <a:avLst/>
                  <a:gdLst>
                    <a:gd name="T0" fmla="*/ 9 w 18"/>
                    <a:gd name="T1" fmla="*/ 23 h 27"/>
                    <a:gd name="T2" fmla="*/ 3 w 18"/>
                    <a:gd name="T3" fmla="*/ 19 h 27"/>
                    <a:gd name="T4" fmla="*/ 3 w 18"/>
                    <a:gd name="T5" fmla="*/ 15 h 27"/>
                    <a:gd name="T6" fmla="*/ 3 w 18"/>
                    <a:gd name="T7" fmla="*/ 11 h 27"/>
                    <a:gd name="T8" fmla="*/ 2 w 18"/>
                    <a:gd name="T9" fmla="*/ 7 h 27"/>
                    <a:gd name="T10" fmla="*/ 0 w 18"/>
                    <a:gd name="T11" fmla="*/ 0 h 27"/>
                    <a:gd name="T12" fmla="*/ 3 w 18"/>
                    <a:gd name="T13" fmla="*/ 0 h 27"/>
                    <a:gd name="T14" fmla="*/ 9 w 18"/>
                    <a:gd name="T15" fmla="*/ 4 h 27"/>
                    <a:gd name="T16" fmla="*/ 12 w 18"/>
                    <a:gd name="T17" fmla="*/ 3 h 27"/>
                    <a:gd name="T18" fmla="*/ 13 w 18"/>
                    <a:gd name="T19" fmla="*/ 3 h 27"/>
                    <a:gd name="T20" fmla="*/ 17 w 18"/>
                    <a:gd name="T21" fmla="*/ 0 h 27"/>
                    <a:gd name="T22" fmla="*/ 17 w 18"/>
                    <a:gd name="T23" fmla="*/ 11 h 27"/>
                    <a:gd name="T24" fmla="*/ 15 w 18"/>
                    <a:gd name="T25" fmla="*/ 15 h 27"/>
                    <a:gd name="T26" fmla="*/ 13 w 18"/>
                    <a:gd name="T27" fmla="*/ 19 h 27"/>
                    <a:gd name="T28" fmla="*/ 13 w 18"/>
                    <a:gd name="T29" fmla="*/ 22 h 27"/>
                    <a:gd name="T30" fmla="*/ 12 w 18"/>
                    <a:gd name="T31" fmla="*/ 23 h 27"/>
                    <a:gd name="T32" fmla="*/ 12 w 18"/>
                    <a:gd name="T33" fmla="*/ 26 h 27"/>
                    <a:gd name="T34" fmla="*/ 9 w 18"/>
                    <a:gd name="T35" fmla="*/ 23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28"/>
                <p:cNvSpPr>
                  <a:spLocks/>
                </p:cNvSpPr>
                <p:nvPr/>
              </p:nvSpPr>
              <p:spPr bwMode="grayWhite">
                <a:xfrm>
                  <a:off x="2463" y="1235"/>
                  <a:ext cx="26" cy="106"/>
                </a:xfrm>
                <a:custGeom>
                  <a:avLst/>
                  <a:gdLst>
                    <a:gd name="T0" fmla="*/ 3 w 26"/>
                    <a:gd name="T1" fmla="*/ 37 h 106"/>
                    <a:gd name="T2" fmla="*/ 13 w 26"/>
                    <a:gd name="T3" fmla="*/ 28 h 106"/>
                    <a:gd name="T4" fmla="*/ 20 w 26"/>
                    <a:gd name="T5" fmla="*/ 0 h 106"/>
                    <a:gd name="T6" fmla="*/ 25 w 26"/>
                    <a:gd name="T7" fmla="*/ 42 h 106"/>
                    <a:gd name="T8" fmla="*/ 17 w 26"/>
                    <a:gd name="T9" fmla="*/ 94 h 106"/>
                    <a:gd name="T10" fmla="*/ 0 w 26"/>
                    <a:gd name="T11" fmla="*/ 105 h 106"/>
                    <a:gd name="T12" fmla="*/ 0 w 26"/>
                    <a:gd name="T13" fmla="*/ 80 h 106"/>
                    <a:gd name="T14" fmla="*/ 5 w 26"/>
                    <a:gd name="T15" fmla="*/ 64 h 106"/>
                    <a:gd name="T16" fmla="*/ 3 w 26"/>
                    <a:gd name="T17" fmla="*/ 3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pPr lvl="0"/>
            <a:r>
              <a:rPr lang="nl-NL" altLang="en-US" noProof="0"/>
              <a:t>Klik om het opmaakprofiel van de modeltitel te bewerken</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nl-NL" altLang="en-US" noProof="0"/>
              <a:t>Klik om het opmaakprofiel van de modelondertitel te bewerken</a:t>
            </a:r>
          </a:p>
        </p:txBody>
      </p:sp>
      <p:sp>
        <p:nvSpPr>
          <p:cNvPr id="34" name="Rectangle 34"/>
          <p:cNvSpPr>
            <a:spLocks noGrp="1" noChangeArrowheads="1"/>
          </p:cNvSpPr>
          <p:nvPr>
            <p:ph type="dt" sz="quarter" idx="10"/>
          </p:nvPr>
        </p:nvSpPr>
        <p:spPr/>
        <p:txBody>
          <a:bodyPr/>
          <a:lstStyle>
            <a:lvl1pPr>
              <a:defRPr/>
            </a:lvl1pPr>
          </a:lstStyle>
          <a:p>
            <a:pPr>
              <a:defRPr/>
            </a:pPr>
            <a:r>
              <a:rPr lang="nl-NL" altLang="en-US"/>
              <a:t>STANAG 6001 Plus Levels</a:t>
            </a:r>
          </a:p>
        </p:txBody>
      </p:sp>
      <p:sp>
        <p:nvSpPr>
          <p:cNvPr id="35" name="Rectangle 35"/>
          <p:cNvSpPr>
            <a:spLocks noGrp="1" noChangeArrowheads="1"/>
          </p:cNvSpPr>
          <p:nvPr>
            <p:ph type="ftr" sz="quarter" idx="11"/>
          </p:nvPr>
        </p:nvSpPr>
        <p:spPr/>
        <p:txBody>
          <a:bodyPr/>
          <a:lstStyle>
            <a:lvl1pPr>
              <a:defRPr/>
            </a:lvl1pPr>
          </a:lstStyle>
          <a:p>
            <a:pPr>
              <a:defRPr/>
            </a:pPr>
            <a:endParaRPr lang="nl-NL" altLang="en-US"/>
          </a:p>
        </p:txBody>
      </p:sp>
      <p:sp>
        <p:nvSpPr>
          <p:cNvPr id="36" name="Rectangle 36"/>
          <p:cNvSpPr>
            <a:spLocks noGrp="1" noChangeArrowheads="1"/>
          </p:cNvSpPr>
          <p:nvPr>
            <p:ph type="sldNum" sz="quarter" idx="12"/>
          </p:nvPr>
        </p:nvSpPr>
        <p:spPr>
          <a:xfrm>
            <a:off x="8305800" y="6553200"/>
            <a:ext cx="836613" cy="304800"/>
          </a:xfrm>
        </p:spPr>
        <p:txBody>
          <a:bodyPr/>
          <a:lstStyle>
            <a:lvl1pPr>
              <a:defRPr/>
            </a:lvl1pPr>
          </a:lstStyle>
          <a:p>
            <a:r>
              <a:rPr lang="nl-NL"/>
              <a:t>LCC/</a:t>
            </a:r>
            <a:fld id="{04B5A961-5AEC-B04A-A3D8-60BA5210D94F}" type="slidenum">
              <a:rPr lang="nl-NL"/>
              <a:pPr/>
              <a:t>‹#›</a:t>
            </a:fld>
            <a:endParaRPr lang="nl-NL"/>
          </a:p>
        </p:txBody>
      </p:sp>
    </p:spTree>
    <p:extLst>
      <p:ext uri="{BB962C8B-B14F-4D97-AF65-F5344CB8AC3E}">
        <p14:creationId xmlns:p14="http://schemas.microsoft.com/office/powerpoint/2010/main" val="183595313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r>
              <a:rPr lang="nl-NL" altLang="en-US"/>
              <a:t>STANAG 6001 Plus Levels</a:t>
            </a:r>
          </a:p>
        </p:txBody>
      </p:sp>
      <p:sp>
        <p:nvSpPr>
          <p:cNvPr id="6"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7" name="Rectangle 34"/>
          <p:cNvSpPr>
            <a:spLocks noGrp="1" noChangeArrowheads="1"/>
          </p:cNvSpPr>
          <p:nvPr>
            <p:ph type="sldNum" sz="quarter" idx="12"/>
          </p:nvPr>
        </p:nvSpPr>
        <p:spPr>
          <a:ln/>
        </p:spPr>
        <p:txBody>
          <a:bodyPr/>
          <a:lstStyle>
            <a:lvl1pPr>
              <a:defRPr/>
            </a:lvl1pPr>
          </a:lstStyle>
          <a:p>
            <a:r>
              <a:rPr lang="nl-NL"/>
              <a:t>LCC/</a:t>
            </a:r>
            <a:fld id="{F2CF9766-C25C-4F4B-BC98-4CFE2837BF2B}" type="slidenum">
              <a:rPr lang="nl-NL"/>
              <a:pPr/>
              <a:t>‹#›</a:t>
            </a:fld>
            <a:endParaRPr lang="nl-NL"/>
          </a:p>
        </p:txBody>
      </p:sp>
    </p:spTree>
    <p:extLst>
      <p:ext uri="{BB962C8B-B14F-4D97-AF65-F5344CB8AC3E}">
        <p14:creationId xmlns:p14="http://schemas.microsoft.com/office/powerpoint/2010/main" val="250871517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32"/>
          <p:cNvSpPr>
            <a:spLocks noGrp="1" noChangeArrowheads="1"/>
          </p:cNvSpPr>
          <p:nvPr>
            <p:ph type="dt" sz="half" idx="10"/>
          </p:nvPr>
        </p:nvSpPr>
        <p:spPr>
          <a:ln/>
        </p:spPr>
        <p:txBody>
          <a:bodyPr/>
          <a:lstStyle>
            <a:lvl1pPr>
              <a:defRPr/>
            </a:lvl1pPr>
          </a:lstStyle>
          <a:p>
            <a:pPr>
              <a:defRPr/>
            </a:pPr>
            <a:r>
              <a:rPr lang="nl-NL" altLang="en-US"/>
              <a:t>STANAG 6001 Plus Levels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6" name="Rectangle 34"/>
          <p:cNvSpPr>
            <a:spLocks noGrp="1" noChangeArrowheads="1"/>
          </p:cNvSpPr>
          <p:nvPr>
            <p:ph type="sldNum" sz="quarter" idx="12"/>
          </p:nvPr>
        </p:nvSpPr>
        <p:spPr>
          <a:ln/>
        </p:spPr>
        <p:txBody>
          <a:bodyPr/>
          <a:lstStyle>
            <a:lvl1pPr>
              <a:defRPr/>
            </a:lvl1pPr>
          </a:lstStyle>
          <a:p>
            <a:r>
              <a:rPr lang="nl-NL"/>
              <a:t>LCC/</a:t>
            </a:r>
            <a:fld id="{4D29A311-C4EF-274F-BDAB-2FC7ED08283C}" type="slidenum">
              <a:rPr lang="nl-NL"/>
              <a:pPr/>
              <a:t>‹#›</a:t>
            </a:fld>
            <a:endParaRPr lang="nl-NL"/>
          </a:p>
        </p:txBody>
      </p:sp>
    </p:spTree>
    <p:extLst>
      <p:ext uri="{BB962C8B-B14F-4D97-AF65-F5344CB8AC3E}">
        <p14:creationId xmlns:p14="http://schemas.microsoft.com/office/powerpoint/2010/main" val="8456233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32"/>
          <p:cNvSpPr>
            <a:spLocks noGrp="1" noChangeArrowheads="1"/>
          </p:cNvSpPr>
          <p:nvPr>
            <p:ph type="dt" sz="half" idx="10"/>
          </p:nvPr>
        </p:nvSpPr>
        <p:spPr>
          <a:ln/>
        </p:spPr>
        <p:txBody>
          <a:bodyPr/>
          <a:lstStyle>
            <a:lvl1pPr>
              <a:defRPr/>
            </a:lvl1pPr>
          </a:lstStyle>
          <a:p>
            <a:pPr>
              <a:defRPr/>
            </a:pPr>
            <a:r>
              <a:rPr lang="nl-NL" altLang="en-US"/>
              <a:t>STANAG 6001 Plus Levels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6" name="Rectangle 34"/>
          <p:cNvSpPr>
            <a:spLocks noGrp="1" noChangeArrowheads="1"/>
          </p:cNvSpPr>
          <p:nvPr>
            <p:ph type="sldNum" sz="quarter" idx="12"/>
          </p:nvPr>
        </p:nvSpPr>
        <p:spPr>
          <a:ln/>
        </p:spPr>
        <p:txBody>
          <a:bodyPr/>
          <a:lstStyle>
            <a:lvl1pPr>
              <a:defRPr/>
            </a:lvl1pPr>
          </a:lstStyle>
          <a:p>
            <a:r>
              <a:rPr lang="nl-NL"/>
              <a:t>LCC/</a:t>
            </a:r>
            <a:fld id="{1FBC1769-E0BA-9C4D-B410-A89D9D3DCB3F}" type="slidenum">
              <a:rPr lang="nl-NL"/>
              <a:pPr/>
              <a:t>‹#›</a:t>
            </a:fld>
            <a:endParaRPr lang="nl-NL"/>
          </a:p>
        </p:txBody>
      </p:sp>
    </p:spTree>
    <p:extLst>
      <p:ext uri="{BB962C8B-B14F-4D97-AF65-F5344CB8AC3E}">
        <p14:creationId xmlns:p14="http://schemas.microsoft.com/office/powerpoint/2010/main" val="428218375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85750"/>
            <a:ext cx="7772400" cy="1143000"/>
          </a:xfrm>
        </p:spPr>
        <p:txBody>
          <a:bodyPr/>
          <a:lstStyle/>
          <a:p>
            <a:r>
              <a:rPr lang="en-US"/>
              <a:t>Click to edit Master title style</a:t>
            </a:r>
            <a:endParaRPr lang="en-CA"/>
          </a:p>
        </p:txBody>
      </p:sp>
      <p:sp>
        <p:nvSpPr>
          <p:cNvPr id="3" name="Table Placeholder 2"/>
          <p:cNvSpPr>
            <a:spLocks noGrp="1"/>
          </p:cNvSpPr>
          <p:nvPr>
            <p:ph type="tbl" idx="1"/>
          </p:nvPr>
        </p:nvSpPr>
        <p:spPr>
          <a:xfrm>
            <a:off x="685800" y="1657350"/>
            <a:ext cx="7772400" cy="4114800"/>
          </a:xfrm>
        </p:spPr>
        <p:txBody>
          <a:bodyPr/>
          <a:lstStyle/>
          <a:p>
            <a:pPr lvl="0"/>
            <a:endParaRPr lang="en-CA" noProof="0"/>
          </a:p>
        </p:txBody>
      </p:sp>
      <p:sp>
        <p:nvSpPr>
          <p:cNvPr id="4" name="Rectangle 32"/>
          <p:cNvSpPr>
            <a:spLocks noGrp="1" noChangeArrowheads="1"/>
          </p:cNvSpPr>
          <p:nvPr>
            <p:ph type="dt" sz="half" idx="10"/>
          </p:nvPr>
        </p:nvSpPr>
        <p:spPr>
          <a:ln/>
        </p:spPr>
        <p:txBody>
          <a:bodyPr/>
          <a:lstStyle>
            <a:lvl1pPr>
              <a:defRPr/>
            </a:lvl1pPr>
          </a:lstStyle>
          <a:p>
            <a:pPr>
              <a:defRPr/>
            </a:pPr>
            <a:r>
              <a:rPr lang="nl-NL" altLang="en-US"/>
              <a:t>STANAG 6001 Plus Levels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6" name="Rectangle 34"/>
          <p:cNvSpPr>
            <a:spLocks noGrp="1" noChangeArrowheads="1"/>
          </p:cNvSpPr>
          <p:nvPr>
            <p:ph type="sldNum" sz="quarter" idx="12"/>
          </p:nvPr>
        </p:nvSpPr>
        <p:spPr>
          <a:ln/>
        </p:spPr>
        <p:txBody>
          <a:bodyPr/>
          <a:lstStyle>
            <a:lvl1pPr>
              <a:defRPr/>
            </a:lvl1pPr>
          </a:lstStyle>
          <a:p>
            <a:r>
              <a:rPr lang="nl-NL"/>
              <a:t>LCC/</a:t>
            </a:r>
            <a:fld id="{9E0D7C12-F509-9649-BAE2-200143A5FFA5}" type="slidenum">
              <a:rPr lang="nl-NL"/>
              <a:pPr/>
              <a:t>‹#›</a:t>
            </a:fld>
            <a:endParaRPr lang="nl-NL"/>
          </a:p>
        </p:txBody>
      </p:sp>
    </p:spTree>
    <p:extLst>
      <p:ext uri="{BB962C8B-B14F-4D97-AF65-F5344CB8AC3E}">
        <p14:creationId xmlns:p14="http://schemas.microsoft.com/office/powerpoint/2010/main" val="371754306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lvl1pPr>
              <a:defRPr/>
            </a:lvl1pPr>
          </a:lstStyle>
          <a:p>
            <a:fld id="{0CF4993F-1C54-DE49-BFA4-D6C70BF6129A}" type="datetimeFigureOut">
              <a:rPr lang="en-CA"/>
              <a:pPr/>
              <a:t>2020-09-09</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fld id="{7E42464B-7360-3B4D-8CDC-D2323001D20B}" type="slidenum">
              <a:rPr lang="en-CA"/>
              <a:pPr/>
              <a:t>‹#›</a:t>
            </a:fld>
            <a:endParaRPr lang="en-CA"/>
          </a:p>
        </p:txBody>
      </p:sp>
    </p:spTree>
    <p:extLst>
      <p:ext uri="{BB962C8B-B14F-4D97-AF65-F5344CB8AC3E}">
        <p14:creationId xmlns:p14="http://schemas.microsoft.com/office/powerpoint/2010/main" val="508520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fld id="{27283EF7-3969-8E44-A7F9-3BECCC683F30}" type="datetimeFigureOut">
              <a:rPr lang="en-CA"/>
              <a:pPr/>
              <a:t>2020-09-09</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fld id="{13302778-932F-2741-AA0E-EC0A4B00748E}" type="slidenum">
              <a:rPr lang="en-CA"/>
              <a:pPr/>
              <a:t>‹#›</a:t>
            </a:fld>
            <a:endParaRPr lang="en-CA"/>
          </a:p>
        </p:txBody>
      </p:sp>
    </p:spTree>
    <p:extLst>
      <p:ext uri="{BB962C8B-B14F-4D97-AF65-F5344CB8AC3E}">
        <p14:creationId xmlns:p14="http://schemas.microsoft.com/office/powerpoint/2010/main" val="236149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EB9171D-F410-1544-8303-D986FB2CED6C}" type="datetimeFigureOut">
              <a:rPr lang="en-CA"/>
              <a:pPr/>
              <a:t>2020-09-09</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fld id="{0715EAED-E8AA-A644-8FFC-34D63935E705}" type="slidenum">
              <a:rPr lang="en-CA"/>
              <a:pPr/>
              <a:t>‹#›</a:t>
            </a:fld>
            <a:endParaRPr lang="en-CA"/>
          </a:p>
        </p:txBody>
      </p:sp>
    </p:spTree>
    <p:extLst>
      <p:ext uri="{BB962C8B-B14F-4D97-AF65-F5344CB8AC3E}">
        <p14:creationId xmlns:p14="http://schemas.microsoft.com/office/powerpoint/2010/main" val="3092540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3"/>
          <p:cNvSpPr>
            <a:spLocks noGrp="1"/>
          </p:cNvSpPr>
          <p:nvPr>
            <p:ph type="dt" sz="half" idx="10"/>
          </p:nvPr>
        </p:nvSpPr>
        <p:spPr/>
        <p:txBody>
          <a:bodyPr/>
          <a:lstStyle>
            <a:lvl1pPr>
              <a:defRPr/>
            </a:lvl1pPr>
          </a:lstStyle>
          <a:p>
            <a:fld id="{A35FC8FB-F20C-704F-8804-312ECFF38A81}" type="datetimeFigureOut">
              <a:rPr lang="en-CA"/>
              <a:pPr/>
              <a:t>2020-09-09</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fld id="{71D0F588-D9AF-234F-B9AE-43EC2EECB285}" type="slidenum">
              <a:rPr lang="en-CA"/>
              <a:pPr/>
              <a:t>‹#›</a:t>
            </a:fld>
            <a:endParaRPr lang="en-CA"/>
          </a:p>
        </p:txBody>
      </p:sp>
    </p:spTree>
    <p:extLst>
      <p:ext uri="{BB962C8B-B14F-4D97-AF65-F5344CB8AC3E}">
        <p14:creationId xmlns:p14="http://schemas.microsoft.com/office/powerpoint/2010/main" val="19488793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3"/>
          <p:cNvSpPr>
            <a:spLocks noGrp="1"/>
          </p:cNvSpPr>
          <p:nvPr>
            <p:ph type="dt" sz="half" idx="10"/>
          </p:nvPr>
        </p:nvSpPr>
        <p:spPr/>
        <p:txBody>
          <a:bodyPr/>
          <a:lstStyle>
            <a:lvl1pPr>
              <a:defRPr/>
            </a:lvl1pPr>
          </a:lstStyle>
          <a:p>
            <a:fld id="{08C68453-7E08-B04A-8F6E-BDD0E25CAE13}" type="datetimeFigureOut">
              <a:rPr lang="en-CA"/>
              <a:pPr/>
              <a:t>2020-09-09</a:t>
            </a:fld>
            <a:endParaRPr lang="en-CA"/>
          </a:p>
        </p:txBody>
      </p:sp>
      <p:sp>
        <p:nvSpPr>
          <p:cNvPr id="8" name="Footer Placeholder 4"/>
          <p:cNvSpPr>
            <a:spLocks noGrp="1"/>
          </p:cNvSpPr>
          <p:nvPr>
            <p:ph type="ftr" sz="quarter" idx="11"/>
          </p:nvPr>
        </p:nvSpPr>
        <p:spPr/>
        <p:txBody>
          <a:bodyPr/>
          <a:lstStyle>
            <a:lvl1pPr>
              <a:defRPr/>
            </a:lvl1pPr>
          </a:lstStyle>
          <a:p>
            <a:pPr>
              <a:defRPr/>
            </a:pPr>
            <a:endParaRPr lang="en-CA"/>
          </a:p>
        </p:txBody>
      </p:sp>
      <p:sp>
        <p:nvSpPr>
          <p:cNvPr id="9" name="Slide Number Placeholder 5"/>
          <p:cNvSpPr>
            <a:spLocks noGrp="1"/>
          </p:cNvSpPr>
          <p:nvPr>
            <p:ph type="sldNum" sz="quarter" idx="12"/>
          </p:nvPr>
        </p:nvSpPr>
        <p:spPr/>
        <p:txBody>
          <a:bodyPr/>
          <a:lstStyle>
            <a:lvl1pPr>
              <a:defRPr/>
            </a:lvl1pPr>
          </a:lstStyle>
          <a:p>
            <a:fld id="{4414C663-4482-1848-99A4-E86D4AC14C9D}" type="slidenum">
              <a:rPr lang="en-CA"/>
              <a:pPr/>
              <a:t>‹#›</a:t>
            </a:fld>
            <a:endParaRPr lang="en-CA"/>
          </a:p>
        </p:txBody>
      </p:sp>
    </p:spTree>
    <p:extLst>
      <p:ext uri="{BB962C8B-B14F-4D97-AF65-F5344CB8AC3E}">
        <p14:creationId xmlns:p14="http://schemas.microsoft.com/office/powerpoint/2010/main" val="31387612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3"/>
          <p:cNvSpPr>
            <a:spLocks noGrp="1"/>
          </p:cNvSpPr>
          <p:nvPr>
            <p:ph type="dt" sz="half" idx="10"/>
          </p:nvPr>
        </p:nvSpPr>
        <p:spPr/>
        <p:txBody>
          <a:bodyPr/>
          <a:lstStyle>
            <a:lvl1pPr>
              <a:defRPr/>
            </a:lvl1pPr>
          </a:lstStyle>
          <a:p>
            <a:fld id="{E66576C3-7F2D-1445-9488-5AA967F09FA2}" type="datetimeFigureOut">
              <a:rPr lang="en-CA"/>
              <a:pPr/>
              <a:t>2020-09-09</a:t>
            </a:fld>
            <a:endParaRPr lang="en-CA"/>
          </a:p>
        </p:txBody>
      </p:sp>
      <p:sp>
        <p:nvSpPr>
          <p:cNvPr id="4" name="Footer Placeholder 4"/>
          <p:cNvSpPr>
            <a:spLocks noGrp="1"/>
          </p:cNvSpPr>
          <p:nvPr>
            <p:ph type="ftr" sz="quarter" idx="11"/>
          </p:nvPr>
        </p:nvSpPr>
        <p:spPr/>
        <p:txBody>
          <a:bodyPr/>
          <a:lstStyle>
            <a:lvl1pPr>
              <a:defRPr/>
            </a:lvl1pPr>
          </a:lstStyle>
          <a:p>
            <a:pPr>
              <a:defRPr/>
            </a:pPr>
            <a:endParaRPr lang="en-CA"/>
          </a:p>
        </p:txBody>
      </p:sp>
      <p:sp>
        <p:nvSpPr>
          <p:cNvPr id="5" name="Slide Number Placeholder 5"/>
          <p:cNvSpPr>
            <a:spLocks noGrp="1"/>
          </p:cNvSpPr>
          <p:nvPr>
            <p:ph type="sldNum" sz="quarter" idx="12"/>
          </p:nvPr>
        </p:nvSpPr>
        <p:spPr/>
        <p:txBody>
          <a:bodyPr/>
          <a:lstStyle>
            <a:lvl1pPr>
              <a:defRPr/>
            </a:lvl1pPr>
          </a:lstStyle>
          <a:p>
            <a:fld id="{310D4CEB-908E-8C4C-B7DD-E3D37153327F}" type="slidenum">
              <a:rPr lang="en-CA"/>
              <a:pPr/>
              <a:t>‹#›</a:t>
            </a:fld>
            <a:endParaRPr lang="en-CA"/>
          </a:p>
        </p:txBody>
      </p:sp>
    </p:spTree>
    <p:extLst>
      <p:ext uri="{BB962C8B-B14F-4D97-AF65-F5344CB8AC3E}">
        <p14:creationId xmlns:p14="http://schemas.microsoft.com/office/powerpoint/2010/main" val="1873040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32"/>
          <p:cNvSpPr>
            <a:spLocks noGrp="1" noChangeArrowheads="1"/>
          </p:cNvSpPr>
          <p:nvPr>
            <p:ph type="dt" sz="half" idx="10"/>
          </p:nvPr>
        </p:nvSpPr>
        <p:spPr>
          <a:ln/>
        </p:spPr>
        <p:txBody>
          <a:bodyPr/>
          <a:lstStyle>
            <a:lvl1pPr>
              <a:defRPr/>
            </a:lvl1pPr>
          </a:lstStyle>
          <a:p>
            <a:pPr>
              <a:defRPr/>
            </a:pPr>
            <a:r>
              <a:rPr lang="nl-NL" altLang="en-US" dirty="0"/>
              <a:t>STANAG Level 4 Reading Test</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6" name="Rectangle 34"/>
          <p:cNvSpPr>
            <a:spLocks noGrp="1" noChangeArrowheads="1"/>
          </p:cNvSpPr>
          <p:nvPr>
            <p:ph type="sldNum" sz="quarter" idx="12"/>
          </p:nvPr>
        </p:nvSpPr>
        <p:spPr>
          <a:ln/>
        </p:spPr>
        <p:txBody>
          <a:bodyPr/>
          <a:lstStyle>
            <a:lvl1pPr>
              <a:defRPr/>
            </a:lvl1pPr>
          </a:lstStyle>
          <a:p>
            <a:r>
              <a:rPr lang="nl-NL" dirty="0"/>
              <a:t>1/</a:t>
            </a:r>
            <a:fld id="{ECC1E66D-F47B-5C4C-A5B7-EA9BE32E4EC9}" type="slidenum">
              <a:rPr lang="nl-NL" smtClean="0"/>
              <a:pPr/>
              <a:t>‹#›</a:t>
            </a:fld>
            <a:endParaRPr lang="nl-NL" dirty="0"/>
          </a:p>
        </p:txBody>
      </p:sp>
    </p:spTree>
    <p:extLst>
      <p:ext uri="{BB962C8B-B14F-4D97-AF65-F5344CB8AC3E}">
        <p14:creationId xmlns:p14="http://schemas.microsoft.com/office/powerpoint/2010/main" val="1922760281"/>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0150F50-1F09-E84C-B43A-2D4CEB453399}" type="datetimeFigureOut">
              <a:rPr lang="en-CA"/>
              <a:pPr/>
              <a:t>2020-09-09</a:t>
            </a:fld>
            <a:endParaRPr lang="en-CA"/>
          </a:p>
        </p:txBody>
      </p:sp>
      <p:sp>
        <p:nvSpPr>
          <p:cNvPr id="3" name="Footer Placeholder 4"/>
          <p:cNvSpPr>
            <a:spLocks noGrp="1"/>
          </p:cNvSpPr>
          <p:nvPr>
            <p:ph type="ftr" sz="quarter" idx="11"/>
          </p:nvPr>
        </p:nvSpPr>
        <p:spPr/>
        <p:txBody>
          <a:bodyPr/>
          <a:lstStyle>
            <a:lvl1pPr>
              <a:defRPr/>
            </a:lvl1pPr>
          </a:lstStyle>
          <a:p>
            <a:pPr>
              <a:defRPr/>
            </a:pPr>
            <a:endParaRPr lang="en-CA"/>
          </a:p>
        </p:txBody>
      </p:sp>
      <p:sp>
        <p:nvSpPr>
          <p:cNvPr id="4" name="Slide Number Placeholder 5"/>
          <p:cNvSpPr>
            <a:spLocks noGrp="1"/>
          </p:cNvSpPr>
          <p:nvPr>
            <p:ph type="sldNum" sz="quarter" idx="12"/>
          </p:nvPr>
        </p:nvSpPr>
        <p:spPr/>
        <p:txBody>
          <a:bodyPr/>
          <a:lstStyle>
            <a:lvl1pPr>
              <a:defRPr/>
            </a:lvl1pPr>
          </a:lstStyle>
          <a:p>
            <a:fld id="{7A7BE1FB-B0E8-9543-BF65-9FCF6788E29D}" type="slidenum">
              <a:rPr lang="en-CA"/>
              <a:pPr/>
              <a:t>‹#›</a:t>
            </a:fld>
            <a:endParaRPr lang="en-CA"/>
          </a:p>
        </p:txBody>
      </p:sp>
    </p:spTree>
    <p:extLst>
      <p:ext uri="{BB962C8B-B14F-4D97-AF65-F5344CB8AC3E}">
        <p14:creationId xmlns:p14="http://schemas.microsoft.com/office/powerpoint/2010/main" val="14689175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9F2738B5-4A81-7A44-9280-9A394E3116B7}" type="datetimeFigureOut">
              <a:rPr lang="en-CA"/>
              <a:pPr/>
              <a:t>2020-09-09</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fld id="{99125DA0-81E6-F643-AC23-691F5E4AD8F5}" type="slidenum">
              <a:rPr lang="en-CA"/>
              <a:pPr/>
              <a:t>‹#›</a:t>
            </a:fld>
            <a:endParaRPr lang="en-CA"/>
          </a:p>
        </p:txBody>
      </p:sp>
    </p:spTree>
    <p:extLst>
      <p:ext uri="{BB962C8B-B14F-4D97-AF65-F5344CB8AC3E}">
        <p14:creationId xmlns:p14="http://schemas.microsoft.com/office/powerpoint/2010/main" val="29714075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5A70310D-43E3-5641-A8D7-D23576F0FD5D}" type="datetimeFigureOut">
              <a:rPr lang="en-CA"/>
              <a:pPr/>
              <a:t>2020-09-09</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fld id="{7C79B65E-1EED-5C4F-9AEB-E63A367C5B44}" type="slidenum">
              <a:rPr lang="en-CA"/>
              <a:pPr/>
              <a:t>‹#›</a:t>
            </a:fld>
            <a:endParaRPr lang="en-CA"/>
          </a:p>
        </p:txBody>
      </p:sp>
    </p:spTree>
    <p:extLst>
      <p:ext uri="{BB962C8B-B14F-4D97-AF65-F5344CB8AC3E}">
        <p14:creationId xmlns:p14="http://schemas.microsoft.com/office/powerpoint/2010/main" val="25837699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fld id="{6F8E0B92-9AEC-ED49-90F6-E19D521B95AB}" type="datetimeFigureOut">
              <a:rPr lang="en-CA"/>
              <a:pPr/>
              <a:t>2020-09-09</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fld id="{AF56D563-D2E1-1B4D-83FC-8B36420AB473}" type="slidenum">
              <a:rPr lang="en-CA"/>
              <a:pPr/>
              <a:t>‹#›</a:t>
            </a:fld>
            <a:endParaRPr lang="en-CA"/>
          </a:p>
        </p:txBody>
      </p:sp>
    </p:spTree>
    <p:extLst>
      <p:ext uri="{BB962C8B-B14F-4D97-AF65-F5344CB8AC3E}">
        <p14:creationId xmlns:p14="http://schemas.microsoft.com/office/powerpoint/2010/main" val="2655135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fld id="{064212E0-10AF-E844-8DF0-31B275D1A440}" type="datetimeFigureOut">
              <a:rPr lang="en-CA"/>
              <a:pPr/>
              <a:t>2020-09-09</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fld id="{FFEABAD2-FE55-DF48-8B44-75442D84EE0D}" type="slidenum">
              <a:rPr lang="en-CA"/>
              <a:pPr/>
              <a:t>‹#›</a:t>
            </a:fld>
            <a:endParaRPr lang="en-CA"/>
          </a:p>
        </p:txBody>
      </p:sp>
    </p:spTree>
    <p:extLst>
      <p:ext uri="{BB962C8B-B14F-4D97-AF65-F5344CB8AC3E}">
        <p14:creationId xmlns:p14="http://schemas.microsoft.com/office/powerpoint/2010/main" val="1575703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lvl1pPr>
              <a:defRPr smtClean="0"/>
            </a:lvl1pPr>
          </a:lstStyle>
          <a:p>
            <a:pPr>
              <a:defRPr/>
            </a:pPr>
            <a:r>
              <a:rPr lang="nl-NL" altLang="en-US"/>
              <a:t>STANAG 6001 Plus Levels</a:t>
            </a:r>
          </a:p>
        </p:txBody>
      </p:sp>
      <p:sp>
        <p:nvSpPr>
          <p:cNvPr id="4" name="Footer Placeholder 3"/>
          <p:cNvSpPr>
            <a:spLocks noGrp="1"/>
          </p:cNvSpPr>
          <p:nvPr>
            <p:ph type="ftr" sz="quarter" idx="11"/>
          </p:nvPr>
        </p:nvSpPr>
        <p:spPr/>
        <p:txBody>
          <a:bodyPr/>
          <a:lstStyle>
            <a:lvl1pPr>
              <a:defRPr/>
            </a:lvl1pPr>
          </a:lstStyle>
          <a:p>
            <a:pPr>
              <a:defRPr/>
            </a:pPr>
            <a:endParaRPr lang="nl-NL" altLang="en-US"/>
          </a:p>
        </p:txBody>
      </p:sp>
      <p:sp>
        <p:nvSpPr>
          <p:cNvPr id="5" name="Slide Number Placeholder 4"/>
          <p:cNvSpPr>
            <a:spLocks noGrp="1"/>
          </p:cNvSpPr>
          <p:nvPr>
            <p:ph type="sldNum" sz="quarter" idx="12"/>
          </p:nvPr>
        </p:nvSpPr>
        <p:spPr/>
        <p:txBody>
          <a:bodyPr/>
          <a:lstStyle>
            <a:lvl1pPr>
              <a:defRPr/>
            </a:lvl1pPr>
          </a:lstStyle>
          <a:p>
            <a:r>
              <a:rPr lang="nl-NL"/>
              <a:t>LCC/</a:t>
            </a:r>
            <a:fld id="{AE7217F7-D47E-0E4D-9DC8-A68E3AC96D63}" type="slidenum">
              <a:rPr lang="nl-NL"/>
              <a:pPr/>
              <a:t>‹#›</a:t>
            </a:fld>
            <a:endParaRPr lang="nl-NL"/>
          </a:p>
        </p:txBody>
      </p:sp>
    </p:spTree>
    <p:extLst>
      <p:ext uri="{BB962C8B-B14F-4D97-AF65-F5344CB8AC3E}">
        <p14:creationId xmlns:p14="http://schemas.microsoft.com/office/powerpoint/2010/main" val="26792321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2"/>
          <p:cNvSpPr>
            <a:spLocks noGrp="1" noChangeArrowheads="1"/>
          </p:cNvSpPr>
          <p:nvPr>
            <p:ph type="dt" sz="half" idx="10"/>
          </p:nvPr>
        </p:nvSpPr>
        <p:spPr>
          <a:ln/>
        </p:spPr>
        <p:txBody>
          <a:bodyPr/>
          <a:lstStyle>
            <a:lvl1pPr>
              <a:defRPr/>
            </a:lvl1pPr>
          </a:lstStyle>
          <a:p>
            <a:pPr>
              <a:defRPr/>
            </a:pPr>
            <a:r>
              <a:rPr lang="nl-NL" altLang="en-US"/>
              <a:t>STANAG 6001 Plus Levels</a:t>
            </a:r>
          </a:p>
        </p:txBody>
      </p:sp>
      <p:sp>
        <p:nvSpPr>
          <p:cNvPr id="5"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6" name="Rectangle 34"/>
          <p:cNvSpPr>
            <a:spLocks noGrp="1" noChangeArrowheads="1"/>
          </p:cNvSpPr>
          <p:nvPr>
            <p:ph type="sldNum" sz="quarter" idx="12"/>
          </p:nvPr>
        </p:nvSpPr>
        <p:spPr>
          <a:ln/>
        </p:spPr>
        <p:txBody>
          <a:bodyPr/>
          <a:lstStyle>
            <a:lvl1pPr>
              <a:defRPr/>
            </a:lvl1pPr>
          </a:lstStyle>
          <a:p>
            <a:r>
              <a:rPr lang="nl-NL"/>
              <a:t>LCC/</a:t>
            </a:r>
            <a:fld id="{6C74A44F-06A1-E54F-8E26-2767CAE333FB}" type="slidenum">
              <a:rPr lang="nl-NL"/>
              <a:pPr/>
              <a:t>‹#›</a:t>
            </a:fld>
            <a:endParaRPr lang="nl-NL"/>
          </a:p>
        </p:txBody>
      </p:sp>
    </p:spTree>
    <p:extLst>
      <p:ext uri="{BB962C8B-B14F-4D97-AF65-F5344CB8AC3E}">
        <p14:creationId xmlns:p14="http://schemas.microsoft.com/office/powerpoint/2010/main" val="383894851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32"/>
          <p:cNvSpPr>
            <a:spLocks noGrp="1" noChangeArrowheads="1"/>
          </p:cNvSpPr>
          <p:nvPr>
            <p:ph type="dt" sz="half" idx="10"/>
          </p:nvPr>
        </p:nvSpPr>
        <p:spPr>
          <a:ln/>
        </p:spPr>
        <p:txBody>
          <a:bodyPr/>
          <a:lstStyle>
            <a:lvl1pPr>
              <a:defRPr/>
            </a:lvl1pPr>
          </a:lstStyle>
          <a:p>
            <a:pPr>
              <a:defRPr/>
            </a:pPr>
            <a:r>
              <a:rPr lang="nl-NL" altLang="en-US"/>
              <a:t>STANAG 6001 Plus Levels</a:t>
            </a:r>
          </a:p>
        </p:txBody>
      </p:sp>
      <p:sp>
        <p:nvSpPr>
          <p:cNvPr id="6"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7" name="Rectangle 34"/>
          <p:cNvSpPr>
            <a:spLocks noGrp="1" noChangeArrowheads="1"/>
          </p:cNvSpPr>
          <p:nvPr>
            <p:ph type="sldNum" sz="quarter" idx="12"/>
          </p:nvPr>
        </p:nvSpPr>
        <p:spPr>
          <a:ln/>
        </p:spPr>
        <p:txBody>
          <a:bodyPr/>
          <a:lstStyle>
            <a:lvl1pPr>
              <a:defRPr/>
            </a:lvl1pPr>
          </a:lstStyle>
          <a:p>
            <a:r>
              <a:rPr lang="nl-NL"/>
              <a:t>LCC/</a:t>
            </a:r>
            <a:fld id="{4754323C-E9AE-3B45-A7B2-5DB4B1E60CED}" type="slidenum">
              <a:rPr lang="nl-NL"/>
              <a:pPr/>
              <a:t>‹#›</a:t>
            </a:fld>
            <a:endParaRPr lang="nl-NL"/>
          </a:p>
        </p:txBody>
      </p:sp>
    </p:spTree>
    <p:extLst>
      <p:ext uri="{BB962C8B-B14F-4D97-AF65-F5344CB8AC3E}">
        <p14:creationId xmlns:p14="http://schemas.microsoft.com/office/powerpoint/2010/main" val="337011442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32"/>
          <p:cNvSpPr>
            <a:spLocks noGrp="1" noChangeArrowheads="1"/>
          </p:cNvSpPr>
          <p:nvPr>
            <p:ph type="dt" sz="half" idx="10"/>
          </p:nvPr>
        </p:nvSpPr>
        <p:spPr>
          <a:ln/>
        </p:spPr>
        <p:txBody>
          <a:bodyPr/>
          <a:lstStyle>
            <a:lvl1pPr>
              <a:defRPr/>
            </a:lvl1pPr>
          </a:lstStyle>
          <a:p>
            <a:pPr>
              <a:defRPr/>
            </a:pPr>
            <a:r>
              <a:rPr lang="nl-NL" altLang="en-US"/>
              <a:t>STANAG 6001 Plus Levels</a:t>
            </a:r>
          </a:p>
        </p:txBody>
      </p:sp>
      <p:sp>
        <p:nvSpPr>
          <p:cNvPr id="8"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9" name="Rectangle 34"/>
          <p:cNvSpPr>
            <a:spLocks noGrp="1" noChangeArrowheads="1"/>
          </p:cNvSpPr>
          <p:nvPr>
            <p:ph type="sldNum" sz="quarter" idx="12"/>
          </p:nvPr>
        </p:nvSpPr>
        <p:spPr>
          <a:ln/>
        </p:spPr>
        <p:txBody>
          <a:bodyPr/>
          <a:lstStyle>
            <a:lvl1pPr>
              <a:defRPr/>
            </a:lvl1pPr>
          </a:lstStyle>
          <a:p>
            <a:r>
              <a:rPr lang="nl-NL"/>
              <a:t>LCC/</a:t>
            </a:r>
            <a:fld id="{09758566-81C3-CD40-83A9-7B36C4E46B48}" type="slidenum">
              <a:rPr lang="nl-NL"/>
              <a:pPr/>
              <a:t>‹#›</a:t>
            </a:fld>
            <a:endParaRPr lang="nl-NL"/>
          </a:p>
        </p:txBody>
      </p:sp>
    </p:spTree>
    <p:extLst>
      <p:ext uri="{BB962C8B-B14F-4D97-AF65-F5344CB8AC3E}">
        <p14:creationId xmlns:p14="http://schemas.microsoft.com/office/powerpoint/2010/main" val="293028230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32"/>
          <p:cNvSpPr>
            <a:spLocks noGrp="1" noChangeArrowheads="1"/>
          </p:cNvSpPr>
          <p:nvPr>
            <p:ph type="dt" sz="half" idx="10"/>
          </p:nvPr>
        </p:nvSpPr>
        <p:spPr>
          <a:ln/>
        </p:spPr>
        <p:txBody>
          <a:bodyPr/>
          <a:lstStyle>
            <a:lvl1pPr>
              <a:defRPr/>
            </a:lvl1pPr>
          </a:lstStyle>
          <a:p>
            <a:pPr>
              <a:defRPr/>
            </a:pPr>
            <a:r>
              <a:rPr lang="nl-NL" altLang="en-US"/>
              <a:t>STANAG 6001 Plus Levels</a:t>
            </a:r>
          </a:p>
        </p:txBody>
      </p:sp>
      <p:sp>
        <p:nvSpPr>
          <p:cNvPr id="4"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5" name="Rectangle 34"/>
          <p:cNvSpPr>
            <a:spLocks noGrp="1" noChangeArrowheads="1"/>
          </p:cNvSpPr>
          <p:nvPr>
            <p:ph type="sldNum" sz="quarter" idx="12"/>
          </p:nvPr>
        </p:nvSpPr>
        <p:spPr>
          <a:ln/>
        </p:spPr>
        <p:txBody>
          <a:bodyPr/>
          <a:lstStyle>
            <a:lvl1pPr>
              <a:defRPr/>
            </a:lvl1pPr>
          </a:lstStyle>
          <a:p>
            <a:r>
              <a:rPr lang="nl-NL"/>
              <a:t>LCC/</a:t>
            </a:r>
            <a:fld id="{8CD2FAF3-0136-C241-AFB7-5EBDA14AD994}" type="slidenum">
              <a:rPr lang="nl-NL"/>
              <a:pPr/>
              <a:t>‹#›</a:t>
            </a:fld>
            <a:endParaRPr lang="nl-NL"/>
          </a:p>
        </p:txBody>
      </p:sp>
    </p:spTree>
    <p:extLst>
      <p:ext uri="{BB962C8B-B14F-4D97-AF65-F5344CB8AC3E}">
        <p14:creationId xmlns:p14="http://schemas.microsoft.com/office/powerpoint/2010/main" val="5267548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r>
              <a:rPr lang="nl-NL" altLang="en-US"/>
              <a:t>STANAG 6001 Plus Levels</a:t>
            </a:r>
          </a:p>
        </p:txBody>
      </p:sp>
      <p:sp>
        <p:nvSpPr>
          <p:cNvPr id="3"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4" name="Rectangle 34"/>
          <p:cNvSpPr>
            <a:spLocks noGrp="1" noChangeArrowheads="1"/>
          </p:cNvSpPr>
          <p:nvPr>
            <p:ph type="sldNum" sz="quarter" idx="12"/>
          </p:nvPr>
        </p:nvSpPr>
        <p:spPr>
          <a:ln/>
        </p:spPr>
        <p:txBody>
          <a:bodyPr/>
          <a:lstStyle>
            <a:lvl1pPr>
              <a:defRPr/>
            </a:lvl1pPr>
          </a:lstStyle>
          <a:p>
            <a:r>
              <a:rPr lang="nl-NL"/>
              <a:t>LCC/</a:t>
            </a:r>
            <a:fld id="{F7E60FC7-4A86-AC45-9A31-961EBD25EE9B}" type="slidenum">
              <a:rPr lang="nl-NL"/>
              <a:pPr/>
              <a:t>‹#›</a:t>
            </a:fld>
            <a:endParaRPr lang="nl-NL"/>
          </a:p>
        </p:txBody>
      </p:sp>
    </p:spTree>
    <p:extLst>
      <p:ext uri="{BB962C8B-B14F-4D97-AF65-F5344CB8AC3E}">
        <p14:creationId xmlns:p14="http://schemas.microsoft.com/office/powerpoint/2010/main" val="3535274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r>
              <a:rPr lang="nl-NL" altLang="en-US"/>
              <a:t>STANAG 6001 Plus Levels</a:t>
            </a:r>
          </a:p>
        </p:txBody>
      </p:sp>
      <p:sp>
        <p:nvSpPr>
          <p:cNvPr id="6" name="Rectangle 33"/>
          <p:cNvSpPr>
            <a:spLocks noGrp="1" noChangeArrowheads="1"/>
          </p:cNvSpPr>
          <p:nvPr>
            <p:ph type="ftr" sz="quarter" idx="11"/>
          </p:nvPr>
        </p:nvSpPr>
        <p:spPr>
          <a:ln/>
        </p:spPr>
        <p:txBody>
          <a:bodyPr/>
          <a:lstStyle>
            <a:lvl1pPr>
              <a:defRPr/>
            </a:lvl1pPr>
          </a:lstStyle>
          <a:p>
            <a:pPr>
              <a:defRPr/>
            </a:pPr>
            <a:endParaRPr lang="nl-NL" altLang="en-US"/>
          </a:p>
        </p:txBody>
      </p:sp>
      <p:sp>
        <p:nvSpPr>
          <p:cNvPr id="7" name="Rectangle 34"/>
          <p:cNvSpPr>
            <a:spLocks noGrp="1" noChangeArrowheads="1"/>
          </p:cNvSpPr>
          <p:nvPr>
            <p:ph type="sldNum" sz="quarter" idx="12"/>
          </p:nvPr>
        </p:nvSpPr>
        <p:spPr>
          <a:ln/>
        </p:spPr>
        <p:txBody>
          <a:bodyPr/>
          <a:lstStyle>
            <a:lvl1pPr>
              <a:defRPr/>
            </a:lvl1pPr>
          </a:lstStyle>
          <a:p>
            <a:r>
              <a:rPr lang="nl-NL"/>
              <a:t>LCC/</a:t>
            </a:r>
            <a:fld id="{7D94ACF5-757F-8041-B530-1643F7A3D793}" type="slidenum">
              <a:rPr lang="nl-NL"/>
              <a:pPr/>
              <a:t>‹#›</a:t>
            </a:fld>
            <a:endParaRPr lang="nl-NL"/>
          </a:p>
        </p:txBody>
      </p:sp>
    </p:spTree>
    <p:extLst>
      <p:ext uri="{BB962C8B-B14F-4D97-AF65-F5344CB8AC3E}">
        <p14:creationId xmlns:p14="http://schemas.microsoft.com/office/powerpoint/2010/main" val="411691859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CCCCFF"/>
            </a:gs>
            <a:gs pos="17999">
              <a:srgbClr val="99CCFF"/>
            </a:gs>
            <a:gs pos="36000">
              <a:srgbClr val="9966FF"/>
            </a:gs>
            <a:gs pos="54175">
              <a:srgbClr val="BE8BFF"/>
            </a:gs>
            <a:gs pos="61000">
              <a:srgbClr val="CC99FF"/>
            </a:gs>
            <a:gs pos="82001">
              <a:srgbClr val="99CCFF"/>
            </a:gs>
            <a:gs pos="100000">
              <a:srgbClr val="CCCCFF"/>
            </a:gs>
          </a:gsLst>
          <a:lin ang="5400000"/>
        </a:gradFill>
        <a:effectLst/>
      </p:bgPr>
    </p:bg>
    <p:spTree>
      <p:nvGrpSpPr>
        <p:cNvPr id="1" name=""/>
        <p:cNvGrpSpPr/>
        <p:nvPr/>
      </p:nvGrpSpPr>
      <p:grpSpPr>
        <a:xfrm>
          <a:off x="0" y="0"/>
          <a:ext cx="0" cy="0"/>
          <a:chOff x="0" y="0"/>
          <a:chExt cx="0" cy="0"/>
        </a:xfrm>
      </p:grpSpPr>
      <p:grpSp>
        <p:nvGrpSpPr>
          <p:cNvPr id="1026" name="Group 29"/>
          <p:cNvGrpSpPr>
            <a:grpSpLocks/>
          </p:cNvGrpSpPr>
          <p:nvPr/>
        </p:nvGrpSpPr>
        <p:grpSpPr bwMode="auto">
          <a:xfrm>
            <a:off x="0" y="4367213"/>
            <a:ext cx="9131300" cy="2478087"/>
            <a:chOff x="0" y="2751"/>
            <a:chExt cx="5752" cy="1561"/>
          </a:xfrm>
        </p:grpSpPr>
        <p:sp>
          <p:nvSpPr>
            <p:cNvPr id="1032" name="Rectangle 2"/>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itchFamily="34" charset="0"/>
                </a:defRPr>
              </a:lvl1pPr>
              <a:lvl2pPr marL="742950" indent="-285750">
                <a:defRPr sz="4000" b="1">
                  <a:solidFill>
                    <a:schemeClr val="tx1"/>
                  </a:solidFill>
                  <a:latin typeface="Arial" pitchFamily="34" charset="0"/>
                </a:defRPr>
              </a:lvl2pPr>
              <a:lvl3pPr marL="1143000" indent="-228600">
                <a:defRPr sz="4000" b="1">
                  <a:solidFill>
                    <a:schemeClr val="tx1"/>
                  </a:solidFill>
                  <a:latin typeface="Arial" pitchFamily="34" charset="0"/>
                </a:defRPr>
              </a:lvl3pPr>
              <a:lvl4pPr marL="1600200" indent="-228600">
                <a:defRPr sz="4000" b="1">
                  <a:solidFill>
                    <a:schemeClr val="tx1"/>
                  </a:solidFill>
                  <a:latin typeface="Arial" pitchFamily="34" charset="0"/>
                </a:defRPr>
              </a:lvl4pPr>
              <a:lvl5pPr marL="2057400" indent="-228600">
                <a:defRPr sz="4000" b="1">
                  <a:solidFill>
                    <a:schemeClr val="tx1"/>
                  </a:solidFill>
                  <a:latin typeface="Arial" pitchFamily="34" charset="0"/>
                </a:defRPr>
              </a:lvl5pPr>
              <a:lvl6pPr marL="2514600" indent="-228600" algn="ctr" eaLnBrk="0" fontAlgn="base" hangingPunct="0">
                <a:spcBef>
                  <a:spcPct val="0"/>
                </a:spcBef>
                <a:spcAft>
                  <a:spcPct val="0"/>
                </a:spcAft>
                <a:defRPr sz="4000" b="1">
                  <a:solidFill>
                    <a:schemeClr val="tx1"/>
                  </a:solidFill>
                  <a:latin typeface="Arial" pitchFamily="34" charset="0"/>
                </a:defRPr>
              </a:lvl6pPr>
              <a:lvl7pPr marL="2971800" indent="-228600" algn="ctr" eaLnBrk="0" fontAlgn="base" hangingPunct="0">
                <a:spcBef>
                  <a:spcPct val="0"/>
                </a:spcBef>
                <a:spcAft>
                  <a:spcPct val="0"/>
                </a:spcAft>
                <a:defRPr sz="4000" b="1">
                  <a:solidFill>
                    <a:schemeClr val="tx1"/>
                  </a:solidFill>
                  <a:latin typeface="Arial" pitchFamily="34" charset="0"/>
                </a:defRPr>
              </a:lvl7pPr>
              <a:lvl8pPr marL="3429000" indent="-228600" algn="ctr" eaLnBrk="0" fontAlgn="base" hangingPunct="0">
                <a:spcBef>
                  <a:spcPct val="0"/>
                </a:spcBef>
                <a:spcAft>
                  <a:spcPct val="0"/>
                </a:spcAft>
                <a:defRPr sz="4000" b="1">
                  <a:solidFill>
                    <a:schemeClr val="tx1"/>
                  </a:solidFill>
                  <a:latin typeface="Arial" pitchFamily="34" charset="0"/>
                </a:defRPr>
              </a:lvl8pPr>
              <a:lvl9pPr marL="3886200" indent="-228600" algn="ctr" eaLnBrk="0" fontAlgn="base" hangingPunct="0">
                <a:spcBef>
                  <a:spcPct val="0"/>
                </a:spcBef>
                <a:spcAft>
                  <a:spcPct val="0"/>
                </a:spcAft>
                <a:defRPr sz="4000" b="1">
                  <a:solidFill>
                    <a:schemeClr val="tx1"/>
                  </a:solidFill>
                  <a:latin typeface="Arial" pitchFamily="34" charset="0"/>
                </a:defRPr>
              </a:lvl9pPr>
            </a:lstStyle>
            <a:p>
              <a:pPr>
                <a:defRPr/>
              </a:pPr>
              <a:endParaRPr lang="en-CA" altLang="en-US">
                <a:ea typeface="+mn-ea"/>
                <a:cs typeface="+mn-cs"/>
              </a:endParaRPr>
            </a:p>
          </p:txBody>
        </p:sp>
        <p:grpSp>
          <p:nvGrpSpPr>
            <p:cNvPr id="1033" name="Group 28"/>
            <p:cNvGrpSpPr>
              <a:grpSpLocks/>
            </p:cNvGrpSpPr>
            <p:nvPr/>
          </p:nvGrpSpPr>
          <p:grpSpPr bwMode="auto">
            <a:xfrm>
              <a:off x="4458" y="2751"/>
              <a:ext cx="1190" cy="1426"/>
              <a:chOff x="4458" y="2751"/>
              <a:chExt cx="1190" cy="1426"/>
            </a:xfrm>
          </p:grpSpPr>
          <p:sp>
            <p:nvSpPr>
              <p:cNvPr id="1034" name="Freeform 3"/>
              <p:cNvSpPr>
                <a:spLocks/>
              </p:cNvSpPr>
              <p:nvPr/>
            </p:nvSpPr>
            <p:spPr bwMode="ltGray">
              <a:xfrm>
                <a:off x="4614" y="2790"/>
                <a:ext cx="1034" cy="1273"/>
              </a:xfrm>
              <a:custGeom>
                <a:avLst/>
                <a:gdLst>
                  <a:gd name="T0" fmla="*/ 646 w 1034"/>
                  <a:gd name="T1" fmla="*/ 23 h 1273"/>
                  <a:gd name="T2" fmla="*/ 765 w 1034"/>
                  <a:gd name="T3" fmla="*/ 92 h 1273"/>
                  <a:gd name="T4" fmla="*/ 866 w 1034"/>
                  <a:gd name="T5" fmla="*/ 184 h 1273"/>
                  <a:gd name="T6" fmla="*/ 944 w 1034"/>
                  <a:gd name="T7" fmla="*/ 294 h 1273"/>
                  <a:gd name="T8" fmla="*/ 1000 w 1034"/>
                  <a:gd name="T9" fmla="*/ 417 h 1273"/>
                  <a:gd name="T10" fmla="*/ 1030 w 1034"/>
                  <a:gd name="T11" fmla="*/ 550 h 1273"/>
                  <a:gd name="T12" fmla="*/ 1030 w 1034"/>
                  <a:gd name="T13" fmla="*/ 688 h 1273"/>
                  <a:gd name="T14" fmla="*/ 1000 w 1034"/>
                  <a:gd name="T15" fmla="*/ 821 h 1273"/>
                  <a:gd name="T16" fmla="*/ 944 w 1034"/>
                  <a:gd name="T17" fmla="*/ 944 h 1273"/>
                  <a:gd name="T18" fmla="*/ 866 w 1034"/>
                  <a:gd name="T19" fmla="*/ 1055 h 1273"/>
                  <a:gd name="T20" fmla="*/ 765 w 1034"/>
                  <a:gd name="T21" fmla="*/ 1148 h 1273"/>
                  <a:gd name="T22" fmla="*/ 646 w 1034"/>
                  <a:gd name="T23" fmla="*/ 1215 h 1273"/>
                  <a:gd name="T24" fmla="*/ 517 w 1034"/>
                  <a:gd name="T25" fmla="*/ 1257 h 1273"/>
                  <a:gd name="T26" fmla="*/ 382 w 1034"/>
                  <a:gd name="T27" fmla="*/ 1272 h 1273"/>
                  <a:gd name="T28" fmla="*/ 246 w 1034"/>
                  <a:gd name="T29" fmla="*/ 1257 h 1273"/>
                  <a:gd name="T30" fmla="*/ 118 w 1034"/>
                  <a:gd name="T31" fmla="*/ 1215 h 1273"/>
                  <a:gd name="T32" fmla="*/ 0 w 1034"/>
                  <a:gd name="T33" fmla="*/ 1148 h 1273"/>
                  <a:gd name="T34" fmla="*/ 89 w 1034"/>
                  <a:gd name="T35" fmla="*/ 1129 h 1273"/>
                  <a:gd name="T36" fmla="*/ 201 w 1034"/>
                  <a:gd name="T37" fmla="*/ 1179 h 1273"/>
                  <a:gd name="T38" fmla="*/ 320 w 1034"/>
                  <a:gd name="T39" fmla="*/ 1204 h 1273"/>
                  <a:gd name="T40" fmla="*/ 443 w 1034"/>
                  <a:gd name="T41" fmla="*/ 1204 h 1273"/>
                  <a:gd name="T42" fmla="*/ 563 w 1034"/>
                  <a:gd name="T43" fmla="*/ 1179 h 1273"/>
                  <a:gd name="T44" fmla="*/ 675 w 1034"/>
                  <a:gd name="T45" fmla="*/ 1129 h 1273"/>
                  <a:gd name="T46" fmla="*/ 775 w 1034"/>
                  <a:gd name="T47" fmla="*/ 1057 h 1273"/>
                  <a:gd name="T48" fmla="*/ 857 w 1034"/>
                  <a:gd name="T49" fmla="*/ 965 h 1273"/>
                  <a:gd name="T50" fmla="*/ 919 w 1034"/>
                  <a:gd name="T51" fmla="*/ 858 h 1273"/>
                  <a:gd name="T52" fmla="*/ 956 w 1034"/>
                  <a:gd name="T53" fmla="*/ 742 h 1273"/>
                  <a:gd name="T54" fmla="*/ 969 w 1034"/>
                  <a:gd name="T55" fmla="*/ 619 h 1273"/>
                  <a:gd name="T56" fmla="*/ 956 w 1034"/>
                  <a:gd name="T57" fmla="*/ 496 h 1273"/>
                  <a:gd name="T58" fmla="*/ 919 w 1034"/>
                  <a:gd name="T59" fmla="*/ 381 h 1273"/>
                  <a:gd name="T60" fmla="*/ 857 w 1034"/>
                  <a:gd name="T61" fmla="*/ 273 h 1273"/>
                  <a:gd name="T62" fmla="*/ 775 w 1034"/>
                  <a:gd name="T63" fmla="*/ 182 h 1273"/>
                  <a:gd name="T64" fmla="*/ 675 w 1034"/>
                  <a:gd name="T65" fmla="*/ 110 h 1273"/>
                  <a:gd name="T66" fmla="*/ 563 w 1034"/>
                  <a:gd name="T67" fmla="*/ 61 h 1273"/>
                  <a:gd name="T68" fmla="*/ 582 w 1034"/>
                  <a:gd name="T69" fmla="*/ 0 h 12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4"/>
              <p:cNvSpPr>
                <a:spLocks noChangeShapeType="1"/>
              </p:cNvSpPr>
              <p:nvPr/>
            </p:nvSpPr>
            <p:spPr bwMode="ltGray">
              <a:xfrm flipV="1">
                <a:off x="4639" y="3863"/>
                <a:ext cx="103" cy="186"/>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endParaRPr lang="en-US"/>
              </a:p>
            </p:txBody>
          </p:sp>
          <p:sp>
            <p:nvSpPr>
              <p:cNvPr id="1036" name="Line 5"/>
              <p:cNvSpPr>
                <a:spLocks noChangeShapeType="1"/>
              </p:cNvSpPr>
              <p:nvPr/>
            </p:nvSpPr>
            <p:spPr bwMode="ltGray">
              <a:xfrm flipV="1">
                <a:off x="5210" y="2874"/>
                <a:ext cx="36" cy="71"/>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endParaRPr lang="en-US"/>
              </a:p>
            </p:txBody>
          </p:sp>
          <p:sp>
            <p:nvSpPr>
              <p:cNvPr id="1037" name="Line 6"/>
              <p:cNvSpPr>
                <a:spLocks noChangeShapeType="1"/>
              </p:cNvSpPr>
              <p:nvPr/>
            </p:nvSpPr>
            <p:spPr bwMode="ltGray">
              <a:xfrm flipV="1">
                <a:off x="5270" y="2751"/>
                <a:ext cx="36" cy="71"/>
              </a:xfrm>
              <a:prstGeom prst="line">
                <a:avLst/>
              </a:prstGeom>
              <a:noFill/>
              <a:ln w="25399">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endParaRPr lang="en-US"/>
              </a:p>
            </p:txBody>
          </p:sp>
          <p:sp>
            <p:nvSpPr>
              <p:cNvPr id="1038" name="Freeform 7"/>
              <p:cNvSpPr>
                <a:spLocks/>
              </p:cNvSpPr>
              <p:nvPr/>
            </p:nvSpPr>
            <p:spPr bwMode="ltGray">
              <a:xfrm>
                <a:off x="4753" y="4067"/>
                <a:ext cx="604" cy="110"/>
              </a:xfrm>
              <a:custGeom>
                <a:avLst/>
                <a:gdLst>
                  <a:gd name="T0" fmla="*/ 2 w 604"/>
                  <a:gd name="T1" fmla="*/ 70 h 110"/>
                  <a:gd name="T2" fmla="*/ 14 w 604"/>
                  <a:gd name="T3" fmla="*/ 57 h 110"/>
                  <a:gd name="T4" fmla="*/ 31 w 604"/>
                  <a:gd name="T5" fmla="*/ 46 h 110"/>
                  <a:gd name="T6" fmla="*/ 63 w 604"/>
                  <a:gd name="T7" fmla="*/ 30 h 110"/>
                  <a:gd name="T8" fmla="*/ 100 w 604"/>
                  <a:gd name="T9" fmla="*/ 21 h 110"/>
                  <a:gd name="T10" fmla="*/ 134 w 604"/>
                  <a:gd name="T11" fmla="*/ 13 h 110"/>
                  <a:gd name="T12" fmla="*/ 181 w 604"/>
                  <a:gd name="T13" fmla="*/ 6 h 110"/>
                  <a:gd name="T14" fmla="*/ 225 w 604"/>
                  <a:gd name="T15" fmla="*/ 2 h 110"/>
                  <a:gd name="T16" fmla="*/ 277 w 604"/>
                  <a:gd name="T17" fmla="*/ 0 h 110"/>
                  <a:gd name="T18" fmla="*/ 340 w 604"/>
                  <a:gd name="T19" fmla="*/ 0 h 110"/>
                  <a:gd name="T20" fmla="*/ 407 w 604"/>
                  <a:gd name="T21" fmla="*/ 4 h 110"/>
                  <a:gd name="T22" fmla="*/ 453 w 604"/>
                  <a:gd name="T23" fmla="*/ 10 h 110"/>
                  <a:gd name="T24" fmla="*/ 502 w 604"/>
                  <a:gd name="T25" fmla="*/ 19 h 110"/>
                  <a:gd name="T26" fmla="*/ 549 w 604"/>
                  <a:gd name="T27" fmla="*/ 33 h 110"/>
                  <a:gd name="T28" fmla="*/ 573 w 604"/>
                  <a:gd name="T29" fmla="*/ 47 h 110"/>
                  <a:gd name="T30" fmla="*/ 588 w 604"/>
                  <a:gd name="T31" fmla="*/ 58 h 110"/>
                  <a:gd name="T32" fmla="*/ 603 w 604"/>
                  <a:gd name="T33" fmla="*/ 77 h 110"/>
                  <a:gd name="T34" fmla="*/ 578 w 604"/>
                  <a:gd name="T35" fmla="*/ 87 h 110"/>
                  <a:gd name="T36" fmla="*/ 536 w 604"/>
                  <a:gd name="T37" fmla="*/ 95 h 110"/>
                  <a:gd name="T38" fmla="*/ 485 w 604"/>
                  <a:gd name="T39" fmla="*/ 101 h 110"/>
                  <a:gd name="T40" fmla="*/ 436 w 604"/>
                  <a:gd name="T41" fmla="*/ 106 h 110"/>
                  <a:gd name="T42" fmla="*/ 377 w 604"/>
                  <a:gd name="T43" fmla="*/ 108 h 110"/>
                  <a:gd name="T44" fmla="*/ 313 w 604"/>
                  <a:gd name="T45" fmla="*/ 109 h 110"/>
                  <a:gd name="T46" fmla="*/ 252 w 604"/>
                  <a:gd name="T47" fmla="*/ 109 h 110"/>
                  <a:gd name="T48" fmla="*/ 188 w 604"/>
                  <a:gd name="T49" fmla="*/ 108 h 110"/>
                  <a:gd name="T50" fmla="*/ 117 w 604"/>
                  <a:gd name="T51" fmla="*/ 102 h 110"/>
                  <a:gd name="T52" fmla="*/ 61 w 604"/>
                  <a:gd name="T53" fmla="*/ 96 h 110"/>
                  <a:gd name="T54" fmla="*/ 14 w 604"/>
                  <a:gd name="T55" fmla="*/ 86 h 110"/>
                  <a:gd name="T56" fmla="*/ 0 w 604"/>
                  <a:gd name="T57" fmla="*/ 78 h 110"/>
                  <a:gd name="T58" fmla="*/ 2 w 604"/>
                  <a:gd name="T59" fmla="*/ 7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9" name="Oval 8"/>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itchFamily="34" charset="0"/>
                  </a:defRPr>
                </a:lvl1pPr>
                <a:lvl2pPr marL="742950" indent="-285750">
                  <a:defRPr sz="4000" b="1">
                    <a:solidFill>
                      <a:schemeClr val="tx1"/>
                    </a:solidFill>
                    <a:latin typeface="Arial" pitchFamily="34" charset="0"/>
                  </a:defRPr>
                </a:lvl2pPr>
                <a:lvl3pPr marL="1143000" indent="-228600">
                  <a:defRPr sz="4000" b="1">
                    <a:solidFill>
                      <a:schemeClr val="tx1"/>
                    </a:solidFill>
                    <a:latin typeface="Arial" pitchFamily="34" charset="0"/>
                  </a:defRPr>
                </a:lvl3pPr>
                <a:lvl4pPr marL="1600200" indent="-228600">
                  <a:defRPr sz="4000" b="1">
                    <a:solidFill>
                      <a:schemeClr val="tx1"/>
                    </a:solidFill>
                    <a:latin typeface="Arial" pitchFamily="34" charset="0"/>
                  </a:defRPr>
                </a:lvl4pPr>
                <a:lvl5pPr marL="2057400" indent="-228600">
                  <a:defRPr sz="4000" b="1">
                    <a:solidFill>
                      <a:schemeClr val="tx1"/>
                    </a:solidFill>
                    <a:latin typeface="Arial" pitchFamily="34" charset="0"/>
                  </a:defRPr>
                </a:lvl5pPr>
                <a:lvl6pPr marL="2514600" indent="-228600" algn="ctr" eaLnBrk="0" fontAlgn="base" hangingPunct="0">
                  <a:spcBef>
                    <a:spcPct val="0"/>
                  </a:spcBef>
                  <a:spcAft>
                    <a:spcPct val="0"/>
                  </a:spcAft>
                  <a:defRPr sz="4000" b="1">
                    <a:solidFill>
                      <a:schemeClr val="tx1"/>
                    </a:solidFill>
                    <a:latin typeface="Arial" pitchFamily="34" charset="0"/>
                  </a:defRPr>
                </a:lvl6pPr>
                <a:lvl7pPr marL="2971800" indent="-228600" algn="ctr" eaLnBrk="0" fontAlgn="base" hangingPunct="0">
                  <a:spcBef>
                    <a:spcPct val="0"/>
                  </a:spcBef>
                  <a:spcAft>
                    <a:spcPct val="0"/>
                  </a:spcAft>
                  <a:defRPr sz="4000" b="1">
                    <a:solidFill>
                      <a:schemeClr val="tx1"/>
                    </a:solidFill>
                    <a:latin typeface="Arial" pitchFamily="34" charset="0"/>
                  </a:defRPr>
                </a:lvl7pPr>
                <a:lvl8pPr marL="3429000" indent="-228600" algn="ctr" eaLnBrk="0" fontAlgn="base" hangingPunct="0">
                  <a:spcBef>
                    <a:spcPct val="0"/>
                  </a:spcBef>
                  <a:spcAft>
                    <a:spcPct val="0"/>
                  </a:spcAft>
                  <a:defRPr sz="4000" b="1">
                    <a:solidFill>
                      <a:schemeClr val="tx1"/>
                    </a:solidFill>
                    <a:latin typeface="Arial" pitchFamily="34" charset="0"/>
                  </a:defRPr>
                </a:lvl8pPr>
                <a:lvl9pPr marL="3886200" indent="-228600" algn="ctr" eaLnBrk="0" fontAlgn="base" hangingPunct="0">
                  <a:spcBef>
                    <a:spcPct val="0"/>
                  </a:spcBef>
                  <a:spcAft>
                    <a:spcPct val="0"/>
                  </a:spcAft>
                  <a:defRPr sz="4000" b="1">
                    <a:solidFill>
                      <a:schemeClr val="tx1"/>
                    </a:solidFill>
                    <a:latin typeface="Arial" pitchFamily="34" charset="0"/>
                  </a:defRPr>
                </a:lvl9pPr>
              </a:lstStyle>
              <a:p>
                <a:pPr>
                  <a:defRPr/>
                </a:pPr>
                <a:endParaRPr lang="en-CA" altLang="en-US">
                  <a:ea typeface="+mn-ea"/>
                  <a:cs typeface="+mn-cs"/>
                </a:endParaRPr>
              </a:p>
            </p:txBody>
          </p:sp>
          <p:grpSp>
            <p:nvGrpSpPr>
              <p:cNvPr id="1040" name="Group 27"/>
              <p:cNvGrpSpPr>
                <a:grpSpLocks/>
              </p:cNvGrpSpPr>
              <p:nvPr/>
            </p:nvGrpSpPr>
            <p:grpSpPr bwMode="auto">
              <a:xfrm>
                <a:off x="4458" y="2991"/>
                <a:ext cx="999" cy="797"/>
                <a:chOff x="4458" y="2991"/>
                <a:chExt cx="999" cy="797"/>
              </a:xfrm>
            </p:grpSpPr>
            <p:sp>
              <p:nvSpPr>
                <p:cNvPr id="1041" name="Freeform 9"/>
                <p:cNvSpPr>
                  <a:spLocks/>
                </p:cNvSpPr>
                <p:nvPr/>
              </p:nvSpPr>
              <p:spPr bwMode="grayWhite">
                <a:xfrm>
                  <a:off x="4599" y="3283"/>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2" name="Freeform 10"/>
                <p:cNvSpPr>
                  <a:spLocks/>
                </p:cNvSpPr>
                <p:nvPr/>
              </p:nvSpPr>
              <p:spPr bwMode="grayWhite">
                <a:xfrm>
                  <a:off x="4616" y="3305"/>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3" name="Freeform 11"/>
                <p:cNvSpPr>
                  <a:spLocks/>
                </p:cNvSpPr>
                <p:nvPr/>
              </p:nvSpPr>
              <p:spPr bwMode="grayWhite">
                <a:xfrm>
                  <a:off x="4674" y="3275"/>
                  <a:ext cx="37" cy="35"/>
                </a:xfrm>
                <a:custGeom>
                  <a:avLst/>
                  <a:gdLst>
                    <a:gd name="T0" fmla="*/ 36 w 37"/>
                    <a:gd name="T1" fmla="*/ 0 h 35"/>
                    <a:gd name="T2" fmla="*/ 22 w 37"/>
                    <a:gd name="T3" fmla="*/ 0 h 35"/>
                    <a:gd name="T4" fmla="*/ 14 w 37"/>
                    <a:gd name="T5" fmla="*/ 9 h 35"/>
                    <a:gd name="T6" fmla="*/ 9 w 37"/>
                    <a:gd name="T7" fmla="*/ 9 h 35"/>
                    <a:gd name="T8" fmla="*/ 5 w 37"/>
                    <a:gd name="T9" fmla="*/ 13 h 35"/>
                    <a:gd name="T10" fmla="*/ 0 w 37"/>
                    <a:gd name="T11" fmla="*/ 13 h 35"/>
                    <a:gd name="T12" fmla="*/ 0 w 37"/>
                    <a:gd name="T13" fmla="*/ 25 h 35"/>
                    <a:gd name="T14" fmla="*/ 8 w 37"/>
                    <a:gd name="T15" fmla="*/ 34 h 35"/>
                    <a:gd name="T16" fmla="*/ 29 w 37"/>
                    <a:gd name="T17" fmla="*/ 34 h 35"/>
                    <a:gd name="T18" fmla="*/ 36 w 37"/>
                    <a:gd name="T19" fmla="*/ 25 h 35"/>
                    <a:gd name="T20" fmla="*/ 36 w 3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4" name="Freeform 12"/>
                <p:cNvSpPr>
                  <a:spLocks/>
                </p:cNvSpPr>
                <p:nvPr/>
              </p:nvSpPr>
              <p:spPr bwMode="grayWhite">
                <a:xfrm>
                  <a:off x="4458" y="3303"/>
                  <a:ext cx="324" cy="422"/>
                </a:xfrm>
                <a:custGeom>
                  <a:avLst/>
                  <a:gdLst>
                    <a:gd name="T0" fmla="*/ 76 w 324"/>
                    <a:gd name="T1" fmla="*/ 0 h 422"/>
                    <a:gd name="T2" fmla="*/ 71 w 324"/>
                    <a:gd name="T3" fmla="*/ 11 h 422"/>
                    <a:gd name="T4" fmla="*/ 45 w 324"/>
                    <a:gd name="T5" fmla="*/ 33 h 422"/>
                    <a:gd name="T6" fmla="*/ 40 w 324"/>
                    <a:gd name="T7" fmla="*/ 53 h 422"/>
                    <a:gd name="T8" fmla="*/ 21 w 324"/>
                    <a:gd name="T9" fmla="*/ 68 h 422"/>
                    <a:gd name="T10" fmla="*/ 8 w 324"/>
                    <a:gd name="T11" fmla="*/ 96 h 422"/>
                    <a:gd name="T12" fmla="*/ 8 w 324"/>
                    <a:gd name="T13" fmla="*/ 114 h 422"/>
                    <a:gd name="T14" fmla="*/ 0 w 324"/>
                    <a:gd name="T15" fmla="*/ 144 h 422"/>
                    <a:gd name="T16" fmla="*/ 11 w 324"/>
                    <a:gd name="T17" fmla="*/ 157 h 422"/>
                    <a:gd name="T18" fmla="*/ 40 w 324"/>
                    <a:gd name="T19" fmla="*/ 195 h 422"/>
                    <a:gd name="T20" fmla="*/ 48 w 324"/>
                    <a:gd name="T21" fmla="*/ 190 h 422"/>
                    <a:gd name="T22" fmla="*/ 99 w 324"/>
                    <a:gd name="T23" fmla="*/ 190 h 422"/>
                    <a:gd name="T24" fmla="*/ 123 w 324"/>
                    <a:gd name="T25" fmla="*/ 199 h 422"/>
                    <a:gd name="T26" fmla="*/ 121 w 324"/>
                    <a:gd name="T27" fmla="*/ 229 h 422"/>
                    <a:gd name="T28" fmla="*/ 138 w 324"/>
                    <a:gd name="T29" fmla="*/ 268 h 422"/>
                    <a:gd name="T30" fmla="*/ 137 w 324"/>
                    <a:gd name="T31" fmla="*/ 279 h 422"/>
                    <a:gd name="T32" fmla="*/ 144 w 324"/>
                    <a:gd name="T33" fmla="*/ 291 h 422"/>
                    <a:gd name="T34" fmla="*/ 133 w 324"/>
                    <a:gd name="T35" fmla="*/ 319 h 422"/>
                    <a:gd name="T36" fmla="*/ 146 w 324"/>
                    <a:gd name="T37" fmla="*/ 354 h 422"/>
                    <a:gd name="T38" fmla="*/ 153 w 324"/>
                    <a:gd name="T39" fmla="*/ 382 h 422"/>
                    <a:gd name="T40" fmla="*/ 162 w 324"/>
                    <a:gd name="T41" fmla="*/ 399 h 422"/>
                    <a:gd name="T42" fmla="*/ 171 w 324"/>
                    <a:gd name="T43" fmla="*/ 421 h 422"/>
                    <a:gd name="T44" fmla="*/ 188 w 324"/>
                    <a:gd name="T45" fmla="*/ 418 h 422"/>
                    <a:gd name="T46" fmla="*/ 216 w 324"/>
                    <a:gd name="T47" fmla="*/ 402 h 422"/>
                    <a:gd name="T48" fmla="*/ 229 w 324"/>
                    <a:gd name="T49" fmla="*/ 382 h 422"/>
                    <a:gd name="T50" fmla="*/ 228 w 324"/>
                    <a:gd name="T51" fmla="*/ 369 h 422"/>
                    <a:gd name="T52" fmla="*/ 245 w 324"/>
                    <a:gd name="T53" fmla="*/ 359 h 422"/>
                    <a:gd name="T54" fmla="*/ 242 w 324"/>
                    <a:gd name="T55" fmla="*/ 340 h 422"/>
                    <a:gd name="T56" fmla="*/ 267 w 324"/>
                    <a:gd name="T57" fmla="*/ 310 h 422"/>
                    <a:gd name="T58" fmla="*/ 271 w 324"/>
                    <a:gd name="T59" fmla="*/ 285 h 422"/>
                    <a:gd name="T60" fmla="*/ 264 w 324"/>
                    <a:gd name="T61" fmla="*/ 277 h 422"/>
                    <a:gd name="T62" fmla="*/ 267 w 324"/>
                    <a:gd name="T63" fmla="*/ 267 h 422"/>
                    <a:gd name="T64" fmla="*/ 261 w 324"/>
                    <a:gd name="T65" fmla="*/ 258 h 422"/>
                    <a:gd name="T66" fmla="*/ 280 w 324"/>
                    <a:gd name="T67" fmla="*/ 234 h 422"/>
                    <a:gd name="T68" fmla="*/ 280 w 324"/>
                    <a:gd name="T69" fmla="*/ 222 h 422"/>
                    <a:gd name="T70" fmla="*/ 306 w 324"/>
                    <a:gd name="T71" fmla="*/ 202 h 422"/>
                    <a:gd name="T72" fmla="*/ 323 w 324"/>
                    <a:gd name="T73" fmla="*/ 148 h 422"/>
                    <a:gd name="T74" fmla="*/ 299 w 324"/>
                    <a:gd name="T75" fmla="*/ 162 h 422"/>
                    <a:gd name="T76" fmla="*/ 278 w 324"/>
                    <a:gd name="T77" fmla="*/ 156 h 422"/>
                    <a:gd name="T78" fmla="*/ 281 w 324"/>
                    <a:gd name="T79" fmla="*/ 143 h 422"/>
                    <a:gd name="T80" fmla="*/ 260 w 324"/>
                    <a:gd name="T81" fmla="*/ 129 h 422"/>
                    <a:gd name="T82" fmla="*/ 250 w 324"/>
                    <a:gd name="T83" fmla="*/ 94 h 422"/>
                    <a:gd name="T84" fmla="*/ 230 w 324"/>
                    <a:gd name="T85" fmla="*/ 66 h 422"/>
                    <a:gd name="T86" fmla="*/ 230 w 324"/>
                    <a:gd name="T87" fmla="*/ 47 h 422"/>
                    <a:gd name="T88" fmla="*/ 219 w 324"/>
                    <a:gd name="T89" fmla="*/ 46 h 422"/>
                    <a:gd name="T90" fmla="*/ 212 w 324"/>
                    <a:gd name="T91" fmla="*/ 49 h 422"/>
                    <a:gd name="T92" fmla="*/ 182 w 324"/>
                    <a:gd name="T93" fmla="*/ 38 h 422"/>
                    <a:gd name="T94" fmla="*/ 174 w 324"/>
                    <a:gd name="T95" fmla="*/ 46 h 422"/>
                    <a:gd name="T96" fmla="*/ 167 w 324"/>
                    <a:gd name="T97" fmla="*/ 56 h 422"/>
                    <a:gd name="T98" fmla="*/ 151 w 324"/>
                    <a:gd name="T99" fmla="*/ 38 h 422"/>
                    <a:gd name="T100" fmla="*/ 135 w 324"/>
                    <a:gd name="T101" fmla="*/ 33 h 422"/>
                    <a:gd name="T102" fmla="*/ 134 w 324"/>
                    <a:gd name="T103" fmla="*/ 10 h 422"/>
                    <a:gd name="T104" fmla="*/ 111 w 324"/>
                    <a:gd name="T105" fmla="*/ 14 h 422"/>
                    <a:gd name="T106" fmla="*/ 96 w 324"/>
                    <a:gd name="T107" fmla="*/ 9 h 422"/>
                    <a:gd name="T108" fmla="*/ 76 w 324"/>
                    <a:gd name="T109" fmla="*/ 0 h 42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Freeform 13"/>
                <p:cNvSpPr>
                  <a:spLocks/>
                </p:cNvSpPr>
                <p:nvPr/>
              </p:nvSpPr>
              <p:spPr bwMode="grayWhite">
                <a:xfrm>
                  <a:off x="5205" y="3408"/>
                  <a:ext cx="17" cy="21"/>
                </a:xfrm>
                <a:custGeom>
                  <a:avLst/>
                  <a:gdLst>
                    <a:gd name="T0" fmla="*/ 7 w 17"/>
                    <a:gd name="T1" fmla="*/ 0 h 21"/>
                    <a:gd name="T2" fmla="*/ 9 w 17"/>
                    <a:gd name="T3" fmla="*/ 5 h 21"/>
                    <a:gd name="T4" fmla="*/ 7 w 17"/>
                    <a:gd name="T5" fmla="*/ 10 h 21"/>
                    <a:gd name="T6" fmla="*/ 7 w 17"/>
                    <a:gd name="T7" fmla="*/ 14 h 21"/>
                    <a:gd name="T8" fmla="*/ 16 w 17"/>
                    <a:gd name="T9" fmla="*/ 17 h 21"/>
                    <a:gd name="T10" fmla="*/ 16 w 17"/>
                    <a:gd name="T11" fmla="*/ 20 h 21"/>
                    <a:gd name="T12" fmla="*/ 9 w 17"/>
                    <a:gd name="T13" fmla="*/ 17 h 21"/>
                    <a:gd name="T14" fmla="*/ 3 w 17"/>
                    <a:gd name="T15" fmla="*/ 20 h 21"/>
                    <a:gd name="T16" fmla="*/ 0 w 17"/>
                    <a:gd name="T17" fmla="*/ 17 h 21"/>
                    <a:gd name="T18" fmla="*/ 3 w 17"/>
                    <a:gd name="T19" fmla="*/ 14 h 21"/>
                    <a:gd name="T20" fmla="*/ 0 w 17"/>
                    <a:gd name="T21" fmla="*/ 10 h 21"/>
                    <a:gd name="T22" fmla="*/ 3 w 17"/>
                    <a:gd name="T23" fmla="*/ 2 h 21"/>
                    <a:gd name="T24" fmla="*/ 7 w 17"/>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Freeform 14"/>
                <p:cNvSpPr>
                  <a:spLocks/>
                </p:cNvSpPr>
                <p:nvPr/>
              </p:nvSpPr>
              <p:spPr bwMode="grayWhite">
                <a:xfrm>
                  <a:off x="5144" y="3496"/>
                  <a:ext cx="49" cy="70"/>
                </a:xfrm>
                <a:custGeom>
                  <a:avLst/>
                  <a:gdLst>
                    <a:gd name="T0" fmla="*/ 0 w 49"/>
                    <a:gd name="T1" fmla="*/ 34 h 70"/>
                    <a:gd name="T2" fmla="*/ 17 w 49"/>
                    <a:gd name="T3" fmla="*/ 34 h 70"/>
                    <a:gd name="T4" fmla="*/ 37 w 49"/>
                    <a:gd name="T5" fmla="*/ 0 h 70"/>
                    <a:gd name="T6" fmla="*/ 48 w 49"/>
                    <a:gd name="T7" fmla="*/ 20 h 70"/>
                    <a:gd name="T8" fmla="*/ 39 w 49"/>
                    <a:gd name="T9" fmla="*/ 69 h 70"/>
                    <a:gd name="T10" fmla="*/ 3 w 49"/>
                    <a:gd name="T11" fmla="*/ 57 h 70"/>
                    <a:gd name="T12" fmla="*/ 0 w 49"/>
                    <a:gd name="T13" fmla="*/ 34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7" name="Freeform 15"/>
                <p:cNvSpPr>
                  <a:spLocks/>
                </p:cNvSpPr>
                <p:nvPr/>
              </p:nvSpPr>
              <p:spPr bwMode="grayWhite">
                <a:xfrm>
                  <a:off x="5241" y="3523"/>
                  <a:ext cx="84" cy="67"/>
                </a:xfrm>
                <a:custGeom>
                  <a:avLst/>
                  <a:gdLst>
                    <a:gd name="T0" fmla="*/ 5 w 84"/>
                    <a:gd name="T1" fmla="*/ 15 h 67"/>
                    <a:gd name="T2" fmla="*/ 0 w 84"/>
                    <a:gd name="T3" fmla="*/ 0 h 67"/>
                    <a:gd name="T4" fmla="*/ 27 w 84"/>
                    <a:gd name="T5" fmla="*/ 6 h 67"/>
                    <a:gd name="T6" fmla="*/ 67 w 84"/>
                    <a:gd name="T7" fmla="*/ 22 h 67"/>
                    <a:gd name="T8" fmla="*/ 67 w 84"/>
                    <a:gd name="T9" fmla="*/ 34 h 67"/>
                    <a:gd name="T10" fmla="*/ 83 w 84"/>
                    <a:gd name="T11" fmla="*/ 66 h 67"/>
                    <a:gd name="T12" fmla="*/ 52 w 84"/>
                    <a:gd name="T13" fmla="*/ 36 h 67"/>
                    <a:gd name="T14" fmla="*/ 31 w 84"/>
                    <a:gd name="T15" fmla="*/ 38 h 67"/>
                    <a:gd name="T16" fmla="*/ 5 w 84"/>
                    <a:gd name="T17" fmla="*/ 15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8" name="Freeform 16"/>
                <p:cNvSpPr>
                  <a:spLocks/>
                </p:cNvSpPr>
                <p:nvPr/>
              </p:nvSpPr>
              <p:spPr bwMode="grayWhite">
                <a:xfrm>
                  <a:off x="5400" y="3660"/>
                  <a:ext cx="57" cy="73"/>
                </a:xfrm>
                <a:custGeom>
                  <a:avLst/>
                  <a:gdLst>
                    <a:gd name="T0" fmla="*/ 34 w 57"/>
                    <a:gd name="T1" fmla="*/ 0 h 73"/>
                    <a:gd name="T2" fmla="*/ 56 w 57"/>
                    <a:gd name="T3" fmla="*/ 21 h 73"/>
                    <a:gd name="T4" fmla="*/ 11 w 57"/>
                    <a:gd name="T5" fmla="*/ 72 h 73"/>
                    <a:gd name="T6" fmla="*/ 0 w 57"/>
                    <a:gd name="T7" fmla="*/ 60 h 73"/>
                    <a:gd name="T8" fmla="*/ 32 w 57"/>
                    <a:gd name="T9" fmla="*/ 28 h 73"/>
                    <a:gd name="T10" fmla="*/ 34 w 57"/>
                    <a:gd name="T11" fmla="*/ 0 h 7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73">
                      <a:moveTo>
                        <a:pt x="34" y="0"/>
                      </a:moveTo>
                      <a:lnTo>
                        <a:pt x="56" y="21"/>
                      </a:lnTo>
                      <a:lnTo>
                        <a:pt x="11" y="72"/>
                      </a:lnTo>
                      <a:lnTo>
                        <a:pt x="0" y="60"/>
                      </a:lnTo>
                      <a:lnTo>
                        <a:pt x="32" y="28"/>
                      </a:lnTo>
                      <a:lnTo>
                        <a:pt x="34"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Freeform 17"/>
                <p:cNvSpPr>
                  <a:spLocks/>
                </p:cNvSpPr>
                <p:nvPr/>
              </p:nvSpPr>
              <p:spPr bwMode="grayWhite">
                <a:xfrm>
                  <a:off x="4558" y="3167"/>
                  <a:ext cx="29" cy="48"/>
                </a:xfrm>
                <a:custGeom>
                  <a:avLst/>
                  <a:gdLst>
                    <a:gd name="T0" fmla="*/ 28 w 29"/>
                    <a:gd name="T1" fmla="*/ 36 h 48"/>
                    <a:gd name="T2" fmla="*/ 20 w 29"/>
                    <a:gd name="T3" fmla="*/ 31 h 48"/>
                    <a:gd name="T4" fmla="*/ 20 w 29"/>
                    <a:gd name="T5" fmla="*/ 10 h 48"/>
                    <a:gd name="T6" fmla="*/ 24 w 29"/>
                    <a:gd name="T7" fmla="*/ 5 h 48"/>
                    <a:gd name="T8" fmla="*/ 17 w 29"/>
                    <a:gd name="T9" fmla="*/ 5 h 48"/>
                    <a:gd name="T10" fmla="*/ 21 w 29"/>
                    <a:gd name="T11" fmla="*/ 0 h 48"/>
                    <a:gd name="T12" fmla="*/ 16 w 29"/>
                    <a:gd name="T13" fmla="*/ 0 h 48"/>
                    <a:gd name="T14" fmla="*/ 10 w 29"/>
                    <a:gd name="T15" fmla="*/ 6 h 48"/>
                    <a:gd name="T16" fmla="*/ 10 w 29"/>
                    <a:gd name="T17" fmla="*/ 19 h 48"/>
                    <a:gd name="T18" fmla="*/ 13 w 29"/>
                    <a:gd name="T19" fmla="*/ 22 h 48"/>
                    <a:gd name="T20" fmla="*/ 13 w 29"/>
                    <a:gd name="T21" fmla="*/ 28 h 48"/>
                    <a:gd name="T22" fmla="*/ 11 w 29"/>
                    <a:gd name="T23" fmla="*/ 28 h 48"/>
                    <a:gd name="T24" fmla="*/ 6 w 29"/>
                    <a:gd name="T25" fmla="*/ 33 h 48"/>
                    <a:gd name="T26" fmla="*/ 6 w 29"/>
                    <a:gd name="T27" fmla="*/ 38 h 48"/>
                    <a:gd name="T28" fmla="*/ 0 w 29"/>
                    <a:gd name="T29" fmla="*/ 47 h 48"/>
                    <a:gd name="T30" fmla="*/ 21 w 29"/>
                    <a:gd name="T31" fmla="*/ 47 h 48"/>
                    <a:gd name="T32" fmla="*/ 28 w 29"/>
                    <a:gd name="T33" fmla="*/ 36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0" name="Freeform 18"/>
                <p:cNvSpPr>
                  <a:spLocks/>
                </p:cNvSpPr>
                <p:nvPr/>
              </p:nvSpPr>
              <p:spPr bwMode="grayWhite">
                <a:xfrm>
                  <a:off x="4549" y="3183"/>
                  <a:ext cx="17" cy="17"/>
                </a:xfrm>
                <a:custGeom>
                  <a:avLst/>
                  <a:gdLst>
                    <a:gd name="T0" fmla="*/ 13 w 17"/>
                    <a:gd name="T1" fmla="*/ 5 h 17"/>
                    <a:gd name="T2" fmla="*/ 16 w 17"/>
                    <a:gd name="T3" fmla="*/ 5 h 17"/>
                    <a:gd name="T4" fmla="*/ 16 w 17"/>
                    <a:gd name="T5" fmla="*/ 0 h 17"/>
                    <a:gd name="T6" fmla="*/ 10 w 17"/>
                    <a:gd name="T7" fmla="*/ 0 h 17"/>
                    <a:gd name="T8" fmla="*/ 0 w 17"/>
                    <a:gd name="T9" fmla="*/ 10 h 17"/>
                    <a:gd name="T10" fmla="*/ 0 w 17"/>
                    <a:gd name="T11" fmla="*/ 16 h 17"/>
                    <a:gd name="T12" fmla="*/ 9 w 17"/>
                    <a:gd name="T13" fmla="*/ 16 h 17"/>
                    <a:gd name="T14" fmla="*/ 13 w 17"/>
                    <a:gd name="T15" fmla="*/ 11 h 17"/>
                    <a:gd name="T16" fmla="*/ 13 w 17"/>
                    <a:gd name="T17" fmla="*/ 5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Freeform 19"/>
                <p:cNvSpPr>
                  <a:spLocks/>
                </p:cNvSpPr>
                <p:nvPr/>
              </p:nvSpPr>
              <p:spPr bwMode="grayWhite">
                <a:xfrm>
                  <a:off x="4527" y="3155"/>
                  <a:ext cx="184" cy="155"/>
                </a:xfrm>
                <a:custGeom>
                  <a:avLst/>
                  <a:gdLst>
                    <a:gd name="T0" fmla="*/ 120 w 184"/>
                    <a:gd name="T1" fmla="*/ 10 h 155"/>
                    <a:gd name="T2" fmla="*/ 144 w 184"/>
                    <a:gd name="T3" fmla="*/ 14 h 155"/>
                    <a:gd name="T4" fmla="*/ 129 w 184"/>
                    <a:gd name="T5" fmla="*/ 20 h 155"/>
                    <a:gd name="T6" fmla="*/ 123 w 184"/>
                    <a:gd name="T7" fmla="*/ 29 h 155"/>
                    <a:gd name="T8" fmla="*/ 114 w 184"/>
                    <a:gd name="T9" fmla="*/ 50 h 155"/>
                    <a:gd name="T10" fmla="*/ 100 w 184"/>
                    <a:gd name="T11" fmla="*/ 51 h 155"/>
                    <a:gd name="T12" fmla="*/ 88 w 184"/>
                    <a:gd name="T13" fmla="*/ 49 h 155"/>
                    <a:gd name="T14" fmla="*/ 94 w 184"/>
                    <a:gd name="T15" fmla="*/ 39 h 155"/>
                    <a:gd name="T16" fmla="*/ 88 w 184"/>
                    <a:gd name="T17" fmla="*/ 26 h 155"/>
                    <a:gd name="T18" fmla="*/ 81 w 184"/>
                    <a:gd name="T19" fmla="*/ 49 h 155"/>
                    <a:gd name="T20" fmla="*/ 62 w 184"/>
                    <a:gd name="T21" fmla="*/ 60 h 155"/>
                    <a:gd name="T22" fmla="*/ 52 w 184"/>
                    <a:gd name="T23" fmla="*/ 67 h 155"/>
                    <a:gd name="T24" fmla="*/ 38 w 184"/>
                    <a:gd name="T25" fmla="*/ 77 h 155"/>
                    <a:gd name="T26" fmla="*/ 30 w 184"/>
                    <a:gd name="T27" fmla="*/ 102 h 155"/>
                    <a:gd name="T28" fmla="*/ 5 w 184"/>
                    <a:gd name="T29" fmla="*/ 93 h 155"/>
                    <a:gd name="T30" fmla="*/ 0 w 184"/>
                    <a:gd name="T31" fmla="*/ 111 h 155"/>
                    <a:gd name="T32" fmla="*/ 10 w 184"/>
                    <a:gd name="T33" fmla="*/ 138 h 155"/>
                    <a:gd name="T34" fmla="*/ 50 w 184"/>
                    <a:gd name="T35" fmla="*/ 109 h 155"/>
                    <a:gd name="T36" fmla="*/ 75 w 184"/>
                    <a:gd name="T37" fmla="*/ 103 h 155"/>
                    <a:gd name="T38" fmla="*/ 79 w 184"/>
                    <a:gd name="T39" fmla="*/ 115 h 155"/>
                    <a:gd name="T40" fmla="*/ 99 w 184"/>
                    <a:gd name="T41" fmla="*/ 143 h 155"/>
                    <a:gd name="T42" fmla="*/ 101 w 184"/>
                    <a:gd name="T43" fmla="*/ 135 h 155"/>
                    <a:gd name="T44" fmla="*/ 107 w 184"/>
                    <a:gd name="T45" fmla="*/ 135 h 155"/>
                    <a:gd name="T46" fmla="*/ 88 w 184"/>
                    <a:gd name="T47" fmla="*/ 108 h 155"/>
                    <a:gd name="T48" fmla="*/ 94 w 184"/>
                    <a:gd name="T49" fmla="*/ 99 h 155"/>
                    <a:gd name="T50" fmla="*/ 114 w 184"/>
                    <a:gd name="T51" fmla="*/ 127 h 155"/>
                    <a:gd name="T52" fmla="*/ 123 w 184"/>
                    <a:gd name="T53" fmla="*/ 144 h 155"/>
                    <a:gd name="T54" fmla="*/ 127 w 184"/>
                    <a:gd name="T55" fmla="*/ 154 h 155"/>
                    <a:gd name="T56" fmla="*/ 131 w 184"/>
                    <a:gd name="T57" fmla="*/ 136 h 155"/>
                    <a:gd name="T58" fmla="*/ 144 w 184"/>
                    <a:gd name="T59" fmla="*/ 130 h 155"/>
                    <a:gd name="T60" fmla="*/ 153 w 184"/>
                    <a:gd name="T61" fmla="*/ 126 h 155"/>
                    <a:gd name="T62" fmla="*/ 150 w 184"/>
                    <a:gd name="T63" fmla="*/ 113 h 155"/>
                    <a:gd name="T64" fmla="*/ 157 w 184"/>
                    <a:gd name="T65" fmla="*/ 90 h 155"/>
                    <a:gd name="T66" fmla="*/ 166 w 184"/>
                    <a:gd name="T67" fmla="*/ 93 h 155"/>
                    <a:gd name="T68" fmla="*/ 169 w 184"/>
                    <a:gd name="T69" fmla="*/ 103 h 155"/>
                    <a:gd name="T70" fmla="*/ 177 w 184"/>
                    <a:gd name="T71" fmla="*/ 98 h 155"/>
                    <a:gd name="T72" fmla="*/ 175 w 184"/>
                    <a:gd name="T73" fmla="*/ 95 h 155"/>
                    <a:gd name="T74" fmla="*/ 180 w 184"/>
                    <a:gd name="T75" fmla="*/ 81 h 155"/>
                    <a:gd name="T76" fmla="*/ 183 w 184"/>
                    <a:gd name="T77" fmla="*/ 98 h 155"/>
                    <a:gd name="T78" fmla="*/ 120 w 184"/>
                    <a:gd name="T79" fmla="*/ 0 h 1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Freeform 20"/>
                <p:cNvSpPr>
                  <a:spLocks/>
                </p:cNvSpPr>
                <p:nvPr/>
              </p:nvSpPr>
              <p:spPr bwMode="grayWhite">
                <a:xfrm>
                  <a:off x="4605" y="2991"/>
                  <a:ext cx="782" cy="553"/>
                </a:xfrm>
                <a:custGeom>
                  <a:avLst/>
                  <a:gdLst>
                    <a:gd name="T0" fmla="*/ 22 w 782"/>
                    <a:gd name="T1" fmla="*/ 145 h 553"/>
                    <a:gd name="T2" fmla="*/ 71 w 782"/>
                    <a:gd name="T3" fmla="*/ 96 h 553"/>
                    <a:gd name="T4" fmla="*/ 101 w 782"/>
                    <a:gd name="T5" fmla="*/ 130 h 553"/>
                    <a:gd name="T6" fmla="*/ 84 w 782"/>
                    <a:gd name="T7" fmla="*/ 128 h 553"/>
                    <a:gd name="T8" fmla="*/ 155 w 782"/>
                    <a:gd name="T9" fmla="*/ 123 h 553"/>
                    <a:gd name="T10" fmla="*/ 172 w 782"/>
                    <a:gd name="T11" fmla="*/ 79 h 553"/>
                    <a:gd name="T12" fmla="*/ 172 w 782"/>
                    <a:gd name="T13" fmla="*/ 89 h 553"/>
                    <a:gd name="T14" fmla="*/ 160 w 782"/>
                    <a:gd name="T15" fmla="*/ 123 h 553"/>
                    <a:gd name="T16" fmla="*/ 216 w 782"/>
                    <a:gd name="T17" fmla="*/ 95 h 553"/>
                    <a:gd name="T18" fmla="*/ 330 w 782"/>
                    <a:gd name="T19" fmla="*/ 16 h 553"/>
                    <a:gd name="T20" fmla="*/ 412 w 782"/>
                    <a:gd name="T21" fmla="*/ 20 h 553"/>
                    <a:gd name="T22" fmla="*/ 503 w 782"/>
                    <a:gd name="T23" fmla="*/ 10 h 553"/>
                    <a:gd name="T24" fmla="*/ 602 w 782"/>
                    <a:gd name="T25" fmla="*/ 51 h 553"/>
                    <a:gd name="T26" fmla="*/ 718 w 782"/>
                    <a:gd name="T27" fmla="*/ 65 h 553"/>
                    <a:gd name="T28" fmla="*/ 775 w 782"/>
                    <a:gd name="T29" fmla="*/ 112 h 553"/>
                    <a:gd name="T30" fmla="*/ 731 w 782"/>
                    <a:gd name="T31" fmla="*/ 148 h 553"/>
                    <a:gd name="T32" fmla="*/ 707 w 782"/>
                    <a:gd name="T33" fmla="*/ 194 h 553"/>
                    <a:gd name="T34" fmla="*/ 678 w 782"/>
                    <a:gd name="T35" fmla="*/ 196 h 553"/>
                    <a:gd name="T36" fmla="*/ 687 w 782"/>
                    <a:gd name="T37" fmla="*/ 132 h 553"/>
                    <a:gd name="T38" fmla="*/ 650 w 782"/>
                    <a:gd name="T39" fmla="*/ 166 h 553"/>
                    <a:gd name="T40" fmla="*/ 623 w 782"/>
                    <a:gd name="T41" fmla="*/ 196 h 553"/>
                    <a:gd name="T42" fmla="*/ 632 w 782"/>
                    <a:gd name="T43" fmla="*/ 228 h 553"/>
                    <a:gd name="T44" fmla="*/ 600 w 782"/>
                    <a:gd name="T45" fmla="*/ 276 h 553"/>
                    <a:gd name="T46" fmla="*/ 605 w 782"/>
                    <a:gd name="T47" fmla="*/ 315 h 553"/>
                    <a:gd name="T48" fmla="*/ 602 w 782"/>
                    <a:gd name="T49" fmla="*/ 296 h 553"/>
                    <a:gd name="T50" fmla="*/ 572 w 782"/>
                    <a:gd name="T51" fmla="*/ 299 h 553"/>
                    <a:gd name="T52" fmla="*/ 594 w 782"/>
                    <a:gd name="T53" fmla="*/ 356 h 553"/>
                    <a:gd name="T54" fmla="*/ 539 w 782"/>
                    <a:gd name="T55" fmla="*/ 423 h 553"/>
                    <a:gd name="T56" fmla="*/ 524 w 782"/>
                    <a:gd name="T57" fmla="*/ 442 h 553"/>
                    <a:gd name="T58" fmla="*/ 504 w 782"/>
                    <a:gd name="T59" fmla="*/ 507 h 553"/>
                    <a:gd name="T60" fmla="*/ 477 w 782"/>
                    <a:gd name="T61" fmla="*/ 508 h 553"/>
                    <a:gd name="T62" fmla="*/ 510 w 782"/>
                    <a:gd name="T63" fmla="*/ 552 h 553"/>
                    <a:gd name="T64" fmla="*/ 455 w 782"/>
                    <a:gd name="T65" fmla="*/ 449 h 553"/>
                    <a:gd name="T66" fmla="*/ 391 w 782"/>
                    <a:gd name="T67" fmla="*/ 428 h 553"/>
                    <a:gd name="T68" fmla="*/ 361 w 782"/>
                    <a:gd name="T69" fmla="*/ 495 h 553"/>
                    <a:gd name="T70" fmla="*/ 338 w 782"/>
                    <a:gd name="T71" fmla="*/ 530 h 553"/>
                    <a:gd name="T72" fmla="*/ 298 w 782"/>
                    <a:gd name="T73" fmla="*/ 425 h 553"/>
                    <a:gd name="T74" fmla="*/ 267 w 782"/>
                    <a:gd name="T75" fmla="*/ 436 h 553"/>
                    <a:gd name="T76" fmla="*/ 241 w 782"/>
                    <a:gd name="T77" fmla="*/ 391 h 553"/>
                    <a:gd name="T78" fmla="*/ 160 w 782"/>
                    <a:gd name="T79" fmla="*/ 366 h 553"/>
                    <a:gd name="T80" fmla="*/ 188 w 782"/>
                    <a:gd name="T81" fmla="*/ 414 h 553"/>
                    <a:gd name="T82" fmla="*/ 167 w 782"/>
                    <a:gd name="T83" fmla="*/ 445 h 553"/>
                    <a:gd name="T84" fmla="*/ 136 w 782"/>
                    <a:gd name="T85" fmla="*/ 434 h 553"/>
                    <a:gd name="T86" fmla="*/ 85 w 782"/>
                    <a:gd name="T87" fmla="*/ 355 h 553"/>
                    <a:gd name="T88" fmla="*/ 106 w 782"/>
                    <a:gd name="T89" fmla="*/ 310 h 553"/>
                    <a:gd name="T90" fmla="*/ 119 w 782"/>
                    <a:gd name="T91" fmla="*/ 276 h 553"/>
                    <a:gd name="T92" fmla="*/ 106 w 782"/>
                    <a:gd name="T93" fmla="*/ 162 h 553"/>
                    <a:gd name="T94" fmla="*/ 61 w 782"/>
                    <a:gd name="T95" fmla="*/ 138 h 553"/>
                    <a:gd name="T96" fmla="*/ 39 w 782"/>
                    <a:gd name="T97" fmla="*/ 150 h 553"/>
                    <a:gd name="T98" fmla="*/ 0 w 782"/>
                    <a:gd name="T99" fmla="*/ 162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Freeform 21"/>
                <p:cNvSpPr>
                  <a:spLocks/>
                </p:cNvSpPr>
                <p:nvPr/>
              </p:nvSpPr>
              <p:spPr bwMode="grayWhite">
                <a:xfrm>
                  <a:off x="5221" y="3217"/>
                  <a:ext cx="68" cy="113"/>
                </a:xfrm>
                <a:custGeom>
                  <a:avLst/>
                  <a:gdLst>
                    <a:gd name="T0" fmla="*/ 45 w 68"/>
                    <a:gd name="T1" fmla="*/ 0 h 113"/>
                    <a:gd name="T2" fmla="*/ 45 w 68"/>
                    <a:gd name="T3" fmla="*/ 14 h 113"/>
                    <a:gd name="T4" fmla="*/ 39 w 68"/>
                    <a:gd name="T5" fmla="*/ 23 h 113"/>
                    <a:gd name="T6" fmla="*/ 41 w 68"/>
                    <a:gd name="T7" fmla="*/ 38 h 113"/>
                    <a:gd name="T8" fmla="*/ 33 w 68"/>
                    <a:gd name="T9" fmla="*/ 58 h 113"/>
                    <a:gd name="T10" fmla="*/ 22 w 68"/>
                    <a:gd name="T11" fmla="*/ 77 h 113"/>
                    <a:gd name="T12" fmla="*/ 5 w 68"/>
                    <a:gd name="T13" fmla="*/ 89 h 113"/>
                    <a:gd name="T14" fmla="*/ 0 w 68"/>
                    <a:gd name="T15" fmla="*/ 110 h 113"/>
                    <a:gd name="T16" fmla="*/ 7 w 68"/>
                    <a:gd name="T17" fmla="*/ 112 h 113"/>
                    <a:gd name="T18" fmla="*/ 7 w 68"/>
                    <a:gd name="T19" fmla="*/ 92 h 113"/>
                    <a:gd name="T20" fmla="*/ 31 w 68"/>
                    <a:gd name="T21" fmla="*/ 91 h 113"/>
                    <a:gd name="T22" fmla="*/ 49 w 68"/>
                    <a:gd name="T23" fmla="*/ 78 h 113"/>
                    <a:gd name="T24" fmla="*/ 49 w 68"/>
                    <a:gd name="T25" fmla="*/ 51 h 113"/>
                    <a:gd name="T26" fmla="*/ 55 w 68"/>
                    <a:gd name="T27" fmla="*/ 41 h 113"/>
                    <a:gd name="T28" fmla="*/ 46 w 68"/>
                    <a:gd name="T29" fmla="*/ 24 h 113"/>
                    <a:gd name="T30" fmla="*/ 59 w 68"/>
                    <a:gd name="T31" fmla="*/ 19 h 113"/>
                    <a:gd name="T32" fmla="*/ 67 w 68"/>
                    <a:gd name="T33" fmla="*/ 5 h 113"/>
                    <a:gd name="T34" fmla="*/ 49 w 68"/>
                    <a:gd name="T35" fmla="*/ 7 h 113"/>
                    <a:gd name="T36" fmla="*/ 45 w 68"/>
                    <a:gd name="T37" fmla="*/ 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Freeform 22"/>
                <p:cNvSpPr>
                  <a:spLocks/>
                </p:cNvSpPr>
                <p:nvPr/>
              </p:nvSpPr>
              <p:spPr bwMode="grayWhite">
                <a:xfrm>
                  <a:off x="4967" y="3518"/>
                  <a:ext cx="17" cy="26"/>
                </a:xfrm>
                <a:custGeom>
                  <a:avLst/>
                  <a:gdLst>
                    <a:gd name="T0" fmla="*/ 8 w 17"/>
                    <a:gd name="T1" fmla="*/ 0 h 26"/>
                    <a:gd name="T2" fmla="*/ 0 w 17"/>
                    <a:gd name="T3" fmla="*/ 11 h 26"/>
                    <a:gd name="T4" fmla="*/ 5 w 17"/>
                    <a:gd name="T5" fmla="*/ 25 h 26"/>
                    <a:gd name="T6" fmla="*/ 16 w 17"/>
                    <a:gd name="T7" fmla="*/ 15 h 26"/>
                    <a:gd name="T8" fmla="*/ 8 w 17"/>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6">
                      <a:moveTo>
                        <a:pt x="8" y="0"/>
                      </a:moveTo>
                      <a:lnTo>
                        <a:pt x="0" y="11"/>
                      </a:lnTo>
                      <a:lnTo>
                        <a:pt x="5" y="25"/>
                      </a:lnTo>
                      <a:lnTo>
                        <a:pt x="16" y="15"/>
                      </a:lnTo>
                      <a:lnTo>
                        <a:pt x="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5" name="Freeform 23"/>
                <p:cNvSpPr>
                  <a:spLocks/>
                </p:cNvSpPr>
                <p:nvPr/>
              </p:nvSpPr>
              <p:spPr bwMode="grayWhite">
                <a:xfrm>
                  <a:off x="5069" y="3545"/>
                  <a:ext cx="158" cy="68"/>
                </a:xfrm>
                <a:custGeom>
                  <a:avLst/>
                  <a:gdLst>
                    <a:gd name="T0" fmla="*/ 0 w 158"/>
                    <a:gd name="T1" fmla="*/ 0 h 68"/>
                    <a:gd name="T2" fmla="*/ 23 w 158"/>
                    <a:gd name="T3" fmla="*/ 5 h 68"/>
                    <a:gd name="T4" fmla="*/ 58 w 158"/>
                    <a:gd name="T5" fmla="*/ 29 h 68"/>
                    <a:gd name="T6" fmla="*/ 53 w 158"/>
                    <a:gd name="T7" fmla="*/ 43 h 68"/>
                    <a:gd name="T8" fmla="*/ 82 w 158"/>
                    <a:gd name="T9" fmla="*/ 55 h 68"/>
                    <a:gd name="T10" fmla="*/ 157 w 158"/>
                    <a:gd name="T11" fmla="*/ 55 h 68"/>
                    <a:gd name="T12" fmla="*/ 75 w 158"/>
                    <a:gd name="T13" fmla="*/ 67 h 68"/>
                    <a:gd name="T14" fmla="*/ 53 w 158"/>
                    <a:gd name="T15" fmla="*/ 43 h 68"/>
                    <a:gd name="T16" fmla="*/ 32 w 158"/>
                    <a:gd name="T17" fmla="*/ 38 h 68"/>
                    <a:gd name="T18" fmla="*/ 0 w 158"/>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reeform 24"/>
                <p:cNvSpPr>
                  <a:spLocks/>
                </p:cNvSpPr>
                <p:nvPr/>
              </p:nvSpPr>
              <p:spPr bwMode="grayWhite">
                <a:xfrm>
                  <a:off x="5195" y="3601"/>
                  <a:ext cx="169" cy="159"/>
                </a:xfrm>
                <a:custGeom>
                  <a:avLst/>
                  <a:gdLst>
                    <a:gd name="T0" fmla="*/ 135 w 169"/>
                    <a:gd name="T1" fmla="*/ 155 h 159"/>
                    <a:gd name="T2" fmla="*/ 127 w 169"/>
                    <a:gd name="T3" fmla="*/ 152 h 159"/>
                    <a:gd name="T4" fmla="*/ 110 w 169"/>
                    <a:gd name="T5" fmla="*/ 134 h 159"/>
                    <a:gd name="T6" fmla="*/ 92 w 169"/>
                    <a:gd name="T7" fmla="*/ 130 h 159"/>
                    <a:gd name="T8" fmla="*/ 88 w 169"/>
                    <a:gd name="T9" fmla="*/ 119 h 159"/>
                    <a:gd name="T10" fmla="*/ 78 w 169"/>
                    <a:gd name="T11" fmla="*/ 111 h 159"/>
                    <a:gd name="T12" fmla="*/ 62 w 169"/>
                    <a:gd name="T13" fmla="*/ 111 h 159"/>
                    <a:gd name="T14" fmla="*/ 44 w 169"/>
                    <a:gd name="T15" fmla="*/ 118 h 159"/>
                    <a:gd name="T16" fmla="*/ 28 w 169"/>
                    <a:gd name="T17" fmla="*/ 121 h 159"/>
                    <a:gd name="T18" fmla="*/ 10 w 169"/>
                    <a:gd name="T19" fmla="*/ 121 h 159"/>
                    <a:gd name="T20" fmla="*/ 10 w 169"/>
                    <a:gd name="T21" fmla="*/ 109 h 159"/>
                    <a:gd name="T22" fmla="*/ 3 w 169"/>
                    <a:gd name="T23" fmla="*/ 91 h 159"/>
                    <a:gd name="T24" fmla="*/ 2 w 169"/>
                    <a:gd name="T25" fmla="*/ 81 h 159"/>
                    <a:gd name="T26" fmla="*/ 2 w 169"/>
                    <a:gd name="T27" fmla="*/ 56 h 159"/>
                    <a:gd name="T28" fmla="*/ 31 w 169"/>
                    <a:gd name="T29" fmla="*/ 43 h 159"/>
                    <a:gd name="T30" fmla="*/ 34 w 169"/>
                    <a:gd name="T31" fmla="*/ 29 h 159"/>
                    <a:gd name="T32" fmla="*/ 40 w 169"/>
                    <a:gd name="T33" fmla="*/ 30 h 159"/>
                    <a:gd name="T34" fmla="*/ 55 w 169"/>
                    <a:gd name="T35" fmla="*/ 15 h 159"/>
                    <a:gd name="T36" fmla="*/ 70 w 169"/>
                    <a:gd name="T37" fmla="*/ 17 h 159"/>
                    <a:gd name="T38" fmla="*/ 80 w 169"/>
                    <a:gd name="T39" fmla="*/ 7 h 159"/>
                    <a:gd name="T40" fmla="*/ 89 w 169"/>
                    <a:gd name="T41" fmla="*/ 5 h 159"/>
                    <a:gd name="T42" fmla="*/ 103 w 169"/>
                    <a:gd name="T43" fmla="*/ 24 h 159"/>
                    <a:gd name="T44" fmla="*/ 116 w 169"/>
                    <a:gd name="T45" fmla="*/ 30 h 159"/>
                    <a:gd name="T46" fmla="*/ 117 w 169"/>
                    <a:gd name="T47" fmla="*/ 11 h 159"/>
                    <a:gd name="T48" fmla="*/ 122 w 169"/>
                    <a:gd name="T49" fmla="*/ 0 h 159"/>
                    <a:gd name="T50" fmla="*/ 132 w 169"/>
                    <a:gd name="T51" fmla="*/ 15 h 159"/>
                    <a:gd name="T52" fmla="*/ 140 w 169"/>
                    <a:gd name="T53" fmla="*/ 43 h 159"/>
                    <a:gd name="T54" fmla="*/ 156 w 169"/>
                    <a:gd name="T55" fmla="*/ 59 h 159"/>
                    <a:gd name="T56" fmla="*/ 165 w 169"/>
                    <a:gd name="T57" fmla="*/ 72 h 159"/>
                    <a:gd name="T58" fmla="*/ 168 w 169"/>
                    <a:gd name="T59" fmla="*/ 95 h 159"/>
                    <a:gd name="T60" fmla="*/ 157 w 169"/>
                    <a:gd name="T61" fmla="*/ 121 h 159"/>
                    <a:gd name="T62" fmla="*/ 155 w 169"/>
                    <a:gd name="T63" fmla="*/ 145 h 159"/>
                    <a:gd name="T64" fmla="*/ 140 w 169"/>
                    <a:gd name="T65" fmla="*/ 154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5"/>
                <p:cNvSpPr>
                  <a:spLocks/>
                </p:cNvSpPr>
                <p:nvPr/>
              </p:nvSpPr>
              <p:spPr bwMode="grayWhite">
                <a:xfrm>
                  <a:off x="5330" y="3768"/>
                  <a:ext cx="17" cy="20"/>
                </a:xfrm>
                <a:custGeom>
                  <a:avLst/>
                  <a:gdLst>
                    <a:gd name="T0" fmla="*/ 8 w 17"/>
                    <a:gd name="T1" fmla="*/ 16 h 20"/>
                    <a:gd name="T2" fmla="*/ 2 w 17"/>
                    <a:gd name="T3" fmla="*/ 13 h 20"/>
                    <a:gd name="T4" fmla="*/ 2 w 17"/>
                    <a:gd name="T5" fmla="*/ 10 h 20"/>
                    <a:gd name="T6" fmla="*/ 2 w 17"/>
                    <a:gd name="T7" fmla="*/ 8 h 20"/>
                    <a:gd name="T8" fmla="*/ 1 w 17"/>
                    <a:gd name="T9" fmla="*/ 5 h 20"/>
                    <a:gd name="T10" fmla="*/ 0 w 17"/>
                    <a:gd name="T11" fmla="*/ 0 h 20"/>
                    <a:gd name="T12" fmla="*/ 2 w 17"/>
                    <a:gd name="T13" fmla="*/ 0 h 20"/>
                    <a:gd name="T14" fmla="*/ 8 w 17"/>
                    <a:gd name="T15" fmla="*/ 2 h 20"/>
                    <a:gd name="T16" fmla="*/ 11 w 17"/>
                    <a:gd name="T17" fmla="*/ 2 h 20"/>
                    <a:gd name="T18" fmla="*/ 12 w 17"/>
                    <a:gd name="T19" fmla="*/ 2 h 20"/>
                    <a:gd name="T20" fmla="*/ 16 w 17"/>
                    <a:gd name="T21" fmla="*/ 0 h 20"/>
                    <a:gd name="T22" fmla="*/ 16 w 17"/>
                    <a:gd name="T23" fmla="*/ 8 h 20"/>
                    <a:gd name="T24" fmla="*/ 14 w 17"/>
                    <a:gd name="T25" fmla="*/ 10 h 20"/>
                    <a:gd name="T26" fmla="*/ 12 w 17"/>
                    <a:gd name="T27" fmla="*/ 13 h 20"/>
                    <a:gd name="T28" fmla="*/ 12 w 17"/>
                    <a:gd name="T29" fmla="*/ 16 h 20"/>
                    <a:gd name="T30" fmla="*/ 11 w 17"/>
                    <a:gd name="T31" fmla="*/ 16 h 20"/>
                    <a:gd name="T32" fmla="*/ 11 w 17"/>
                    <a:gd name="T33" fmla="*/ 19 h 20"/>
                    <a:gd name="T34" fmla="*/ 8 w 17"/>
                    <a:gd name="T35" fmla="*/ 16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Freeform 26"/>
                <p:cNvSpPr>
                  <a:spLocks/>
                </p:cNvSpPr>
                <p:nvPr/>
              </p:nvSpPr>
              <p:spPr bwMode="grayWhite">
                <a:xfrm>
                  <a:off x="4739" y="3587"/>
                  <a:ext cx="19" cy="76"/>
                </a:xfrm>
                <a:custGeom>
                  <a:avLst/>
                  <a:gdLst>
                    <a:gd name="T0" fmla="*/ 2 w 19"/>
                    <a:gd name="T1" fmla="*/ 26 h 76"/>
                    <a:gd name="T2" fmla="*/ 9 w 19"/>
                    <a:gd name="T3" fmla="*/ 20 h 76"/>
                    <a:gd name="T4" fmla="*/ 14 w 19"/>
                    <a:gd name="T5" fmla="*/ 0 h 76"/>
                    <a:gd name="T6" fmla="*/ 18 w 19"/>
                    <a:gd name="T7" fmla="*/ 30 h 76"/>
                    <a:gd name="T8" fmla="*/ 12 w 19"/>
                    <a:gd name="T9" fmla="*/ 67 h 76"/>
                    <a:gd name="T10" fmla="*/ 0 w 19"/>
                    <a:gd name="T11" fmla="*/ 75 h 76"/>
                    <a:gd name="T12" fmla="*/ 0 w 19"/>
                    <a:gd name="T13" fmla="*/ 57 h 76"/>
                    <a:gd name="T14" fmla="*/ 3 w 19"/>
                    <a:gd name="T15" fmla="*/ 45 h 76"/>
                    <a:gd name="T16" fmla="*/ 2 w 19"/>
                    <a:gd name="T17" fmla="*/ 26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sp>
        <p:nvSpPr>
          <p:cNvPr id="1027" name="Rectangle 30"/>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nl-NL"/>
              <a:t>Klik om het opmaakprofiel van de modeltitel te bewerken</a:t>
            </a:r>
          </a:p>
        </p:txBody>
      </p:sp>
      <p:sp>
        <p:nvSpPr>
          <p:cNvPr id="1028" name="Rectangle 31"/>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nl-NL"/>
              <a:t>Klik om het opmaakprofiel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1056" name="Rectangle 32"/>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l">
              <a:defRPr sz="1400" b="0">
                <a:latin typeface="+mj-lt"/>
                <a:ea typeface="+mn-ea"/>
                <a:cs typeface="+mn-cs"/>
              </a:defRPr>
            </a:lvl1pPr>
          </a:lstStyle>
          <a:p>
            <a:pPr>
              <a:defRPr/>
            </a:pPr>
            <a:r>
              <a:rPr lang="nl-NL" altLang="en-US"/>
              <a:t>STANAG 6001 Plus Levels</a:t>
            </a:r>
          </a:p>
        </p:txBody>
      </p:sp>
      <p:sp>
        <p:nvSpPr>
          <p:cNvPr id="1057" name="Rectangle 33"/>
          <p:cNvSpPr>
            <a:spLocks noGrp="1" noChangeArrowheads="1"/>
          </p:cNvSpPr>
          <p:nvPr>
            <p:ph type="ftr" sz="quarter" idx="3"/>
          </p:nvPr>
        </p:nvSpPr>
        <p:spPr bwMode="auto">
          <a:xfrm>
            <a:off x="3124200"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b="0">
                <a:latin typeface="+mj-lt"/>
                <a:ea typeface="+mn-ea"/>
                <a:cs typeface="+mn-cs"/>
              </a:defRPr>
            </a:lvl1pPr>
          </a:lstStyle>
          <a:p>
            <a:pPr>
              <a:defRPr/>
            </a:pPr>
            <a:endParaRPr lang="nl-NL" altLang="en-US"/>
          </a:p>
        </p:txBody>
      </p:sp>
      <p:sp>
        <p:nvSpPr>
          <p:cNvPr id="1058" name="Rectangle 34"/>
          <p:cNvSpPr>
            <a:spLocks noGrp="1" noChangeArrowheads="1"/>
          </p:cNvSpPr>
          <p:nvPr>
            <p:ph type="sldNum" sz="quarter" idx="4"/>
          </p:nvPr>
        </p:nvSpPr>
        <p:spPr bwMode="auto">
          <a:xfrm>
            <a:off x="8229600" y="6553200"/>
            <a:ext cx="912813"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b="0">
                <a:latin typeface="Century Gothic" charset="0"/>
              </a:defRPr>
            </a:lvl1pPr>
          </a:lstStyle>
          <a:p>
            <a:r>
              <a:rPr lang="nl-NL"/>
              <a:t>LCC/</a:t>
            </a:r>
            <a:fld id="{D6D65C44-C8CA-C148-A4AC-8E1515FB855A}" type="slidenum">
              <a:rPr lang="nl-NL"/>
              <a:pPr/>
              <a:t>‹#›</a:t>
            </a:fld>
            <a:endParaRPr lang="nl-NL"/>
          </a:p>
        </p:txBody>
      </p:sp>
    </p:spTree>
  </p:cSld>
  <p:clrMap bg1="lt1" tx1="dk1" bg2="lt2" tx2="dk2" accent1="accent1" accent2="accent2" accent3="accent3" accent4="accent4" accent5="accent5" accent6="accent6" hlink="hlink" folHlink="folHlink"/>
  <p:sldLayoutIdLst>
    <p:sldLayoutId id="2147483815" r:id="rId1"/>
    <p:sldLayoutId id="2147483793" r:id="rId2"/>
    <p:sldLayoutId id="2147483816"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Lst>
  <p:transition/>
  <p:hf hdr="0" ftr="0"/>
  <p:txStyles>
    <p:titleStyle>
      <a:lvl1pPr algn="ctr" rtl="0" eaLnBrk="0" fontAlgn="base" hangingPunct="0">
        <a:spcBef>
          <a:spcPct val="0"/>
        </a:spcBef>
        <a:spcAft>
          <a:spcPct val="0"/>
        </a:spcAft>
        <a:defRPr sz="40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000">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4000">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4000">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4000">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charset="0"/>
        <a:buChar char="F"/>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lr>
          <a:schemeClr val="accent2"/>
        </a:buClr>
        <a:buSzPct val="65000"/>
        <a:buFont typeface="Monotype Sorts" charset="0"/>
        <a:buChar char="u"/>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ea typeface="ＭＳ Ｐゴシック" charset="0"/>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CA"/>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a:defRPr sz="1200">
                <a:solidFill>
                  <a:srgbClr val="898989"/>
                </a:solidFill>
              </a:defRPr>
            </a:lvl1pPr>
          </a:lstStyle>
          <a:p>
            <a:fld id="{B5FA9D31-E0F9-FD41-A706-C03418DFF21E}" type="datetimeFigureOut">
              <a:rPr lang="en-CA"/>
              <a:pPr/>
              <a:t>2020-09-09</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Arial" pitchFamily="34" charset="0"/>
                <a:ea typeface="ＭＳ Ｐゴシック" pitchFamily="34" charset="-128"/>
                <a:cs typeface="+mn-cs"/>
              </a:defRPr>
            </a:lvl1pPr>
          </a:lstStyle>
          <a:p>
            <a:pPr>
              <a:defRPr/>
            </a:pPr>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23CB8F1-F293-D34A-9AE8-2910AAB7634F}" type="slidenum">
              <a:rPr lang="en-CA"/>
              <a:pPr/>
              <a:t>‹#›</a:t>
            </a:fld>
            <a:endParaRPr lang="en-CA"/>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ctr" rtl="0" fontAlgn="base">
        <a:spcBef>
          <a:spcPct val="0"/>
        </a:spcBef>
        <a:spcAft>
          <a:spcPct val="0"/>
        </a:spcAft>
        <a:defRPr sz="4400" kern="1200">
          <a:solidFill>
            <a:schemeClr val="tx1"/>
          </a:solidFill>
          <a:latin typeface="+mj-lt"/>
          <a:ea typeface="ＭＳ Ｐゴシック" charset="0"/>
          <a:cs typeface="+mj-cs"/>
        </a:defRPr>
      </a:lvl1pPr>
      <a:lvl2pPr algn="ctr" rtl="0" fontAlgn="base">
        <a:spcBef>
          <a:spcPct val="0"/>
        </a:spcBef>
        <a:spcAft>
          <a:spcPct val="0"/>
        </a:spcAft>
        <a:defRPr sz="4400">
          <a:solidFill>
            <a:schemeClr val="tx1"/>
          </a:solidFill>
          <a:latin typeface="Calibri" charset="0"/>
          <a:ea typeface="ＭＳ Ｐゴシック" charset="0"/>
        </a:defRPr>
      </a:lvl2pPr>
      <a:lvl3pPr algn="ctr" rtl="0" fontAlgn="base">
        <a:spcBef>
          <a:spcPct val="0"/>
        </a:spcBef>
        <a:spcAft>
          <a:spcPct val="0"/>
        </a:spcAft>
        <a:defRPr sz="4400">
          <a:solidFill>
            <a:schemeClr val="tx1"/>
          </a:solidFill>
          <a:latin typeface="Calibri" charset="0"/>
          <a:ea typeface="ＭＳ Ｐゴシック" charset="0"/>
        </a:defRPr>
      </a:lvl3pPr>
      <a:lvl4pPr algn="ctr" rtl="0" fontAlgn="base">
        <a:spcBef>
          <a:spcPct val="0"/>
        </a:spcBef>
        <a:spcAft>
          <a:spcPct val="0"/>
        </a:spcAft>
        <a:defRPr sz="4400">
          <a:solidFill>
            <a:schemeClr val="tx1"/>
          </a:solidFill>
          <a:latin typeface="Calibri" charset="0"/>
          <a:ea typeface="ＭＳ Ｐゴシック" charset="0"/>
        </a:defRPr>
      </a:lvl4pPr>
      <a:lvl5pPr algn="ctr" rtl="0" fontAlgn="base">
        <a:spcBef>
          <a:spcPct val="0"/>
        </a:spcBef>
        <a:spcAft>
          <a:spcPct val="0"/>
        </a:spcAft>
        <a:defRPr sz="4400">
          <a:solidFill>
            <a:schemeClr val="tx1"/>
          </a:solidFill>
          <a:latin typeface="Calibri" charset="0"/>
          <a:ea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mlDrawing" Target="../drawings/vmlDrawing1.vml"/><Relationship Id="rId1" Type="http://schemas.openxmlformats.org/officeDocument/2006/relationships/themeOverride" Target="../theme/themeOverride1.x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sz="quarter"/>
          </p:nvPr>
        </p:nvSpPr>
        <p:spPr/>
        <p:txBody>
          <a:bodyPr/>
          <a:lstStyle/>
          <a:p>
            <a:pPr>
              <a:lnSpc>
                <a:spcPct val="110000"/>
              </a:lnSpc>
              <a:defRPr/>
            </a:pPr>
            <a:r>
              <a:rPr lang="en-GB" sz="3000" dirty="0">
                <a:latin typeface="+mn-lt"/>
                <a:cs typeface="+mj-cs"/>
              </a:rPr>
              <a:t>WORKING GROUP ON LEVEL 4 </a:t>
            </a:r>
            <a:br>
              <a:rPr lang="en-GB" sz="3000" dirty="0">
                <a:latin typeface="+mn-lt"/>
                <a:cs typeface="+mj-cs"/>
              </a:rPr>
            </a:br>
            <a:r>
              <a:rPr lang="en-GB" sz="3000" dirty="0">
                <a:latin typeface="+mn-lt"/>
                <a:cs typeface="+mj-cs"/>
              </a:rPr>
              <a:t>TESTING THE READING SKILL</a:t>
            </a:r>
            <a:r>
              <a:rPr lang="en-GB" sz="3000" dirty="0">
                <a:cs typeface="+mj-cs"/>
              </a:rPr>
              <a:t/>
            </a:r>
            <a:br>
              <a:rPr lang="en-GB" sz="3000" dirty="0">
                <a:cs typeface="+mj-cs"/>
              </a:rPr>
            </a:br>
            <a:endParaRPr lang="en-GB" sz="3000" dirty="0">
              <a:cs typeface="+mj-cs"/>
            </a:endParaRPr>
          </a:p>
        </p:txBody>
      </p:sp>
      <p:sp>
        <p:nvSpPr>
          <p:cNvPr id="105475" name="Rectangle 3"/>
          <p:cNvSpPr>
            <a:spLocks noGrp="1" noChangeArrowheads="1"/>
          </p:cNvSpPr>
          <p:nvPr>
            <p:ph type="subTitle" sz="quarter" idx="1"/>
          </p:nvPr>
        </p:nvSpPr>
        <p:spPr>
          <a:effectLst>
            <a:outerShdw dist="35921" dir="2700000" algn="ctr" rotWithShape="0">
              <a:schemeClr val="bg2"/>
            </a:outerShdw>
          </a:effectLst>
        </p:spPr>
        <p:txBody>
          <a:bodyPr/>
          <a:lstStyle/>
          <a:p>
            <a:pPr>
              <a:buFont typeface="Monotype Sorts" charset="0"/>
              <a:buNone/>
            </a:pPr>
            <a:r>
              <a:rPr lang="en-GB" sz="1400" b="1" dirty="0">
                <a:effectLst>
                  <a:outerShdw blurRad="38100" dist="38100" dir="2700000" algn="tl">
                    <a:srgbClr val="FFFFFF"/>
                  </a:outerShdw>
                </a:effectLst>
              </a:rPr>
              <a:t>Jana Vasilj-Begovic</a:t>
            </a:r>
          </a:p>
          <a:p>
            <a:pPr>
              <a:buFont typeface="Monotype Sorts" charset="0"/>
              <a:buNone/>
            </a:pPr>
            <a:r>
              <a:rPr lang="en-GB" sz="1200" b="1" i="1" dirty="0">
                <a:effectLst>
                  <a:outerShdw blurRad="38100" dist="38100" dir="2700000" algn="tl">
                    <a:srgbClr val="FFFFFF"/>
                  </a:outerShdw>
                </a:effectLst>
              </a:rPr>
              <a:t>FL </a:t>
            </a:r>
            <a:r>
              <a:rPr lang="en-GB" sz="1200" b="1" i="1" dirty="0" err="1">
                <a:effectLst>
                  <a:outerShdw blurRad="38100" dist="38100" dir="2700000" algn="tl">
                    <a:srgbClr val="FFFFFF"/>
                  </a:outerShdw>
                </a:effectLst>
              </a:rPr>
              <a:t>Stds</a:t>
            </a:r>
            <a:r>
              <a:rPr lang="en-GB" sz="1200" b="1" i="1" dirty="0">
                <a:effectLst>
                  <a:outerShdw blurRad="38100" dist="38100" dir="2700000" algn="tl">
                    <a:srgbClr val="FFFFFF"/>
                  </a:outerShdw>
                </a:effectLst>
              </a:rPr>
              <a:t> O –Military Personnel Generation Group/ Associate BILC Secretary Canada</a:t>
            </a:r>
          </a:p>
          <a:p>
            <a:pPr>
              <a:buFont typeface="Monotype Sorts" charset="0"/>
              <a:buNone/>
            </a:pPr>
            <a:r>
              <a:rPr lang="en-GB" sz="1400" b="1" dirty="0">
                <a:effectLst>
                  <a:outerShdw blurRad="38100" dist="38100" dir="2700000" algn="tl">
                    <a:srgbClr val="FFFFFF"/>
                  </a:outerShdw>
                </a:effectLst>
              </a:rPr>
              <a:t>Mary Jo Di </a:t>
            </a:r>
            <a:r>
              <a:rPr lang="en-GB" sz="1400" b="1" dirty="0" err="1">
                <a:effectLst>
                  <a:outerShdw blurRad="38100" dist="38100" dir="2700000" algn="tl">
                    <a:srgbClr val="FFFFFF"/>
                  </a:outerShdw>
                </a:effectLst>
              </a:rPr>
              <a:t>Biase</a:t>
            </a:r>
            <a:endParaRPr lang="en-GB" sz="1400" b="1" dirty="0">
              <a:effectLst>
                <a:outerShdw blurRad="38100" dist="38100" dir="2700000" algn="tl">
                  <a:srgbClr val="FFFFFF"/>
                </a:outerShdw>
              </a:effectLst>
            </a:endParaRPr>
          </a:p>
          <a:p>
            <a:pPr>
              <a:buFont typeface="Monotype Sorts" charset="0"/>
              <a:buNone/>
            </a:pPr>
            <a:r>
              <a:rPr lang="en-CA" sz="1200" b="1" i="1" dirty="0"/>
              <a:t>Associate Director,  Yale University Center for Language Study, </a:t>
            </a:r>
            <a:r>
              <a:rPr lang="en-GB" sz="1200" b="1" i="1" dirty="0">
                <a:effectLst>
                  <a:outerShdw blurRad="38100" dist="38100" dir="2700000" algn="tl">
                    <a:srgbClr val="FFFFFF"/>
                  </a:outerShdw>
                </a:effectLst>
              </a:rPr>
              <a:t>USA</a:t>
            </a:r>
          </a:p>
          <a:p>
            <a:pPr>
              <a:buFont typeface="Monotype Sorts" charset="0"/>
              <a:buNone/>
            </a:pPr>
            <a:endParaRPr lang="en-GB" sz="1400" dirty="0">
              <a:effectLst>
                <a:outerShdw blurRad="38100" dist="38100" dir="2700000" algn="tl">
                  <a:srgbClr val="FFFFFF"/>
                </a:outerShdw>
              </a:effectLst>
              <a:latin typeface="Arial Black" charset="0"/>
            </a:endParaRPr>
          </a:p>
        </p:txBody>
      </p:sp>
      <p:sp>
        <p:nvSpPr>
          <p:cNvPr id="3076" name="Text Box 6"/>
          <p:cNvSpPr txBox="1">
            <a:spLocks noChangeArrowheads="1"/>
          </p:cNvSpPr>
          <p:nvPr/>
        </p:nvSpPr>
        <p:spPr bwMode="auto">
          <a:xfrm>
            <a:off x="3276600" y="533400"/>
            <a:ext cx="2590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sz="3200">
                <a:solidFill>
                  <a:schemeClr val="tx1"/>
                </a:solidFill>
                <a:latin typeface="Arial" charset="0"/>
                <a:ea typeface="ＭＳ Ｐゴシック" charset="0"/>
              </a:defRPr>
            </a:lvl1pPr>
            <a:lvl2pPr>
              <a:defRPr sz="28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a:defRPr sz="2000">
                <a:solidFill>
                  <a:schemeClr val="tx1"/>
                </a:solidFill>
                <a:latin typeface="Arial" charset="0"/>
                <a:ea typeface="ＭＳ Ｐゴシック" charset="0"/>
              </a:defRPr>
            </a:lvl6pPr>
            <a:lvl7pPr>
              <a:defRPr sz="2000">
                <a:solidFill>
                  <a:schemeClr val="tx1"/>
                </a:solidFill>
                <a:latin typeface="Arial" charset="0"/>
                <a:ea typeface="ＭＳ Ｐゴシック" charset="0"/>
              </a:defRPr>
            </a:lvl7pPr>
            <a:lvl8pPr>
              <a:defRPr sz="2000">
                <a:solidFill>
                  <a:schemeClr val="tx1"/>
                </a:solidFill>
                <a:latin typeface="Arial" charset="0"/>
                <a:ea typeface="ＭＳ Ｐゴシック" charset="0"/>
              </a:defRPr>
            </a:lvl8pPr>
            <a:lvl9pPr>
              <a:defRPr sz="2000">
                <a:solidFill>
                  <a:schemeClr val="tx1"/>
                </a:solidFill>
                <a:latin typeface="Arial" charset="0"/>
                <a:ea typeface="ＭＳ Ｐゴシック" charset="0"/>
              </a:defRPr>
            </a:lvl9pPr>
          </a:lstStyle>
          <a:p>
            <a:pPr algn="l">
              <a:spcBef>
                <a:spcPct val="50000"/>
              </a:spcBef>
              <a:defRPr/>
            </a:pPr>
            <a:endParaRPr lang="en-US" sz="4000">
              <a:cs typeface="+mn-cs"/>
            </a:endParaRPr>
          </a:p>
        </p:txBody>
      </p:sp>
      <p:graphicFrame>
        <p:nvGraphicFramePr>
          <p:cNvPr id="5125" name="Object 7"/>
          <p:cNvGraphicFramePr>
            <a:graphicFrameLocks/>
          </p:cNvGraphicFramePr>
          <p:nvPr/>
        </p:nvGraphicFramePr>
        <p:xfrm>
          <a:off x="3581400" y="457200"/>
          <a:ext cx="1828800" cy="1571625"/>
        </p:xfrm>
        <a:graphic>
          <a:graphicData uri="http://schemas.openxmlformats.org/presentationml/2006/ole">
            <mc:AlternateContent xmlns:mc="http://schemas.openxmlformats.org/markup-compatibility/2006">
              <mc:Choice xmlns:v="urn:schemas-microsoft-com:vml" Requires="v">
                <p:oleObj spid="_x0000_s5320" name="CorelDRAW" r:id="rId5" imgW="914400" imgH="914400" progId="">
                  <p:embed/>
                </p:oleObj>
              </mc:Choice>
              <mc:Fallback>
                <p:oleObj name="CorelDRAW" r:id="rId5" imgW="914400" imgH="914400" progId="">
                  <p:embed/>
                  <p:pic>
                    <p:nvPicPr>
                      <p:cNvPr id="0" name="Picture 17"/>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57200"/>
                        <a:ext cx="1828800"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
        <p:nvSpPr>
          <p:cNvPr id="5126" name="WordArt 8"/>
          <p:cNvSpPr>
            <a:spLocks noChangeArrowheads="1" noChangeShapeType="1" noTextEdit="1"/>
          </p:cNvSpPr>
          <p:nvPr/>
        </p:nvSpPr>
        <p:spPr bwMode="auto">
          <a:xfrm>
            <a:off x="611188" y="3581400"/>
            <a:ext cx="7848600" cy="1431925"/>
          </a:xfrm>
          <a:prstGeom prst="rect">
            <a:avLst/>
          </a:prstGeom>
        </p:spPr>
        <p:txBody>
          <a:bodyPr wrap="none" fromWordArt="1">
            <a:prstTxWarp prst="textPlain">
              <a:avLst>
                <a:gd name="adj" fmla="val 50000"/>
              </a:avLst>
            </a:prstTxWarp>
          </a:bodyPr>
          <a:lstStyle/>
          <a:p>
            <a:endParaRPr lang="en-US" sz="3600" kern="10">
              <a:ln w="19050">
                <a:solidFill>
                  <a:srgbClr val="800000"/>
                </a:solidFill>
                <a:round/>
                <a:headEnd type="none" w="sm" len="sm"/>
                <a:tailEnd type="none" w="sm" len="sm"/>
              </a:ln>
              <a:solidFill>
                <a:srgbClr val="CC3300"/>
              </a:solidFill>
              <a:effectLst>
                <a:outerShdw blurRad="63500" dist="38099" dir="2700000" algn="ctr" rotWithShape="0">
                  <a:srgbClr val="990000">
                    <a:alpha val="74997"/>
                  </a:srgbClr>
                </a:outerShdw>
              </a:effectLst>
              <a:latin typeface="Tahoma"/>
              <a:ea typeface="Tahoma"/>
              <a:cs typeface="Tahoma"/>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5612861" y="6356350"/>
            <a:ext cx="2836462" cy="365125"/>
          </a:xfrm>
        </p:spPr>
        <p:txBody>
          <a:bodyPr/>
          <a:lstStyle/>
          <a:p>
            <a:pPr>
              <a:defRPr/>
            </a:pPr>
            <a:r>
              <a:rPr lang="nl-NL" altLang="en-US" sz="1100" dirty="0">
                <a:solidFill>
                  <a:schemeClr val="tx1">
                    <a:lumMod val="50000"/>
                    <a:lumOff val="50000"/>
                  </a:schemeClr>
                </a:solidFill>
              </a:rPr>
              <a:t>STANAG 6001 Level 4 Reading</a:t>
            </a:r>
          </a:p>
        </p:txBody>
      </p:sp>
      <p:sp>
        <p:nvSpPr>
          <p:cNvPr id="8" name="Title 1"/>
          <p:cNvSpPr>
            <a:spLocks noGrp="1"/>
          </p:cNvSpPr>
          <p:nvPr>
            <p:ph type="title"/>
          </p:nvPr>
        </p:nvSpPr>
        <p:spPr>
          <a:xfrm>
            <a:off x="0" y="317214"/>
            <a:ext cx="9144000" cy="723646"/>
          </a:xfrm>
        </p:spPr>
        <p:txBody>
          <a:bodyPr/>
          <a:lstStyle/>
          <a:p>
            <a:pPr>
              <a:lnSpc>
                <a:spcPct val="100000"/>
              </a:lnSpc>
              <a:defRPr/>
            </a:pPr>
            <a:r>
              <a:rPr lang="en-CA" sz="3600" dirty="0">
                <a:cs typeface="+mj-cs"/>
              </a:rPr>
              <a:t>Sample Test Item</a:t>
            </a:r>
          </a:p>
        </p:txBody>
      </p:sp>
      <p:grpSp>
        <p:nvGrpSpPr>
          <p:cNvPr id="9" name="Group 2"/>
          <p:cNvGrpSpPr>
            <a:grpSpLocks/>
          </p:cNvGrpSpPr>
          <p:nvPr/>
        </p:nvGrpSpPr>
        <p:grpSpPr bwMode="auto">
          <a:xfrm>
            <a:off x="97645" y="121121"/>
            <a:ext cx="931665" cy="838747"/>
            <a:chOff x="4532" y="1685"/>
            <a:chExt cx="3085" cy="2647"/>
          </a:xfrm>
        </p:grpSpPr>
        <p:sp>
          <p:nvSpPr>
            <p:cNvPr id="10"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6"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8"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0"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28"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sp>
        <p:nvSpPr>
          <p:cNvPr id="29" name="Content Placeholder 2"/>
          <p:cNvSpPr>
            <a:spLocks noGrp="1"/>
          </p:cNvSpPr>
          <p:nvPr>
            <p:ph idx="1"/>
          </p:nvPr>
        </p:nvSpPr>
        <p:spPr>
          <a:xfrm>
            <a:off x="457200" y="1355834"/>
            <a:ext cx="8229600" cy="3344503"/>
          </a:xfrm>
        </p:spPr>
        <p:txBody>
          <a:bodyPr/>
          <a:lstStyle/>
          <a:p>
            <a:pPr marL="0" indent="0">
              <a:buNone/>
            </a:pPr>
            <a:r>
              <a:rPr lang="en-CA" b="1" i="1" dirty="0">
                <a:solidFill>
                  <a:schemeClr val="tx1"/>
                </a:solidFill>
                <a:latin typeface="Calibri" panose="020F0502020204030204" pitchFamily="34" charset="0"/>
                <a:cs typeface="Calibri" panose="020F0502020204030204" pitchFamily="34" charset="0"/>
              </a:rPr>
              <a:t>Question: </a:t>
            </a:r>
          </a:p>
          <a:p>
            <a:pPr marL="0" indent="0">
              <a:buNone/>
            </a:pPr>
            <a:r>
              <a:rPr lang="en-US" sz="2000" dirty="0">
                <a:solidFill>
                  <a:schemeClr val="tx1"/>
                </a:solidFill>
                <a:latin typeface="Calibri" panose="020F0502020204030204" pitchFamily="34" charset="0"/>
                <a:cs typeface="Calibri" panose="020F0502020204030204" pitchFamily="34" charset="0"/>
              </a:rPr>
              <a:t>What complexity does the author highlight by mentioning the “obscure realm of dialectical thinking”?</a:t>
            </a:r>
            <a:endParaRPr lang="en-CA" sz="2000" b="1" i="1" dirty="0">
              <a:solidFill>
                <a:schemeClr val="tx1"/>
              </a:solidFill>
              <a:latin typeface="Calibri" panose="020F0502020204030204" pitchFamily="34" charset="0"/>
              <a:cs typeface="Calibri" panose="020F0502020204030204" pitchFamily="34" charset="0"/>
            </a:endParaRPr>
          </a:p>
          <a:p>
            <a:pPr marL="0" indent="0">
              <a:buNone/>
            </a:pPr>
            <a:endParaRPr lang="en-CA" sz="2000" b="1" i="1" dirty="0">
              <a:solidFill>
                <a:schemeClr val="tx1"/>
              </a:solidFill>
              <a:latin typeface="Calibri" panose="020F0502020204030204" pitchFamily="34" charset="0"/>
              <a:cs typeface="Calibri" panose="020F0502020204030204" pitchFamily="34" charset="0"/>
            </a:endParaRPr>
          </a:p>
          <a:p>
            <a:pPr marL="0" indent="0">
              <a:buNone/>
            </a:pPr>
            <a:r>
              <a:rPr lang="en-CA" b="1" i="1" dirty="0">
                <a:solidFill>
                  <a:schemeClr val="tx1"/>
                </a:solidFill>
                <a:latin typeface="Calibri" panose="020F0502020204030204" pitchFamily="34" charset="0"/>
                <a:cs typeface="Calibri" panose="020F0502020204030204" pitchFamily="34" charset="0"/>
              </a:rPr>
              <a:t>Task:  </a:t>
            </a:r>
          </a:p>
          <a:p>
            <a:pPr marL="0" indent="0">
              <a:buNone/>
            </a:pPr>
            <a:r>
              <a:rPr lang="en-US" sz="2000" dirty="0">
                <a:solidFill>
                  <a:schemeClr val="tx1"/>
                </a:solidFill>
                <a:latin typeface="Calibri" panose="020F0502020204030204" pitchFamily="34" charset="0"/>
                <a:cs typeface="Calibri" panose="020F0502020204030204" pitchFamily="34" charset="0"/>
              </a:rPr>
              <a:t>To understand analysis of an abstract topic and to relate ideas from the text to a wider social, cultural and historical context.</a:t>
            </a:r>
          </a:p>
          <a:p>
            <a:pPr marL="0" indent="0">
              <a:buNone/>
            </a:pPr>
            <a:endParaRPr lang="en-US" sz="2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320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fade">
                                      <p:cBhvr>
                                        <p:cTn id="7" dur="2000"/>
                                        <p:tgtEl>
                                          <p:spTgt spid="29">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0"/>
                                  </p:stCondLst>
                                  <p:childTnLst>
                                    <p:set>
                                      <p:cBhvr>
                                        <p:cTn id="10" dur="1" fill="hold">
                                          <p:stCondLst>
                                            <p:cond delay="0"/>
                                          </p:stCondLst>
                                        </p:cTn>
                                        <p:tgtEl>
                                          <p:spTgt spid="29">
                                            <p:txEl>
                                              <p:pRg st="1" end="1"/>
                                            </p:txEl>
                                          </p:spTgt>
                                        </p:tgtEl>
                                        <p:attrNameLst>
                                          <p:attrName>style.visibility</p:attrName>
                                        </p:attrNameLst>
                                      </p:cBhvr>
                                      <p:to>
                                        <p:strVal val="visible"/>
                                      </p:to>
                                    </p:set>
                                    <p:animEffect transition="in" filter="fade">
                                      <p:cBhvr>
                                        <p:cTn id="11" dur="2000"/>
                                        <p:tgtEl>
                                          <p:spTgt spid="29">
                                            <p:txEl>
                                              <p:pRg st="1" end="1"/>
                                            </p:txEl>
                                          </p:spTgt>
                                        </p:tgtEl>
                                      </p:cBhvr>
                                    </p:animEffect>
                                  </p:childTnLst>
                                </p:cTn>
                              </p:par>
                            </p:childTnLst>
                          </p:cTn>
                        </p:par>
                        <p:par>
                          <p:cTn id="12" fill="hold">
                            <p:stCondLst>
                              <p:cond delay="4500"/>
                            </p:stCondLst>
                            <p:childTnLst>
                              <p:par>
                                <p:cTn id="13" presetID="10" presetClass="entr" presetSubtype="0" fill="hold" nodeType="afterEffect">
                                  <p:stCondLst>
                                    <p:cond delay="1500"/>
                                  </p:stCondLst>
                                  <p:childTnLst>
                                    <p:set>
                                      <p:cBhvr>
                                        <p:cTn id="14" dur="1" fill="hold">
                                          <p:stCondLst>
                                            <p:cond delay="0"/>
                                          </p:stCondLst>
                                        </p:cTn>
                                        <p:tgtEl>
                                          <p:spTgt spid="29">
                                            <p:txEl>
                                              <p:pRg st="3" end="3"/>
                                            </p:txEl>
                                          </p:spTgt>
                                        </p:tgtEl>
                                        <p:attrNameLst>
                                          <p:attrName>style.visibility</p:attrName>
                                        </p:attrNameLst>
                                      </p:cBhvr>
                                      <p:to>
                                        <p:strVal val="visible"/>
                                      </p:to>
                                    </p:set>
                                    <p:animEffect transition="in" filter="fade">
                                      <p:cBhvr>
                                        <p:cTn id="15" dur="2000"/>
                                        <p:tgtEl>
                                          <p:spTgt spid="29">
                                            <p:txEl>
                                              <p:pRg st="3" end="3"/>
                                            </p:txEl>
                                          </p:spTgt>
                                        </p:tgtEl>
                                      </p:cBhvr>
                                    </p:animEffect>
                                  </p:childTnLst>
                                </p:cTn>
                              </p:par>
                            </p:childTnLst>
                          </p:cTn>
                        </p:par>
                        <p:par>
                          <p:cTn id="16" fill="hold">
                            <p:stCondLst>
                              <p:cond delay="8000"/>
                            </p:stCondLst>
                            <p:childTnLst>
                              <p:par>
                                <p:cTn id="17" presetID="10" presetClass="entr" presetSubtype="0" fill="hold" nodeType="afterEffect">
                                  <p:stCondLst>
                                    <p:cond delay="0"/>
                                  </p:stCondLst>
                                  <p:childTnLst>
                                    <p:set>
                                      <p:cBhvr>
                                        <p:cTn id="18" dur="1" fill="hold">
                                          <p:stCondLst>
                                            <p:cond delay="0"/>
                                          </p:stCondLst>
                                        </p:cTn>
                                        <p:tgtEl>
                                          <p:spTgt spid="29">
                                            <p:txEl>
                                              <p:pRg st="4" end="4"/>
                                            </p:txEl>
                                          </p:spTgt>
                                        </p:tgtEl>
                                        <p:attrNameLst>
                                          <p:attrName>style.visibility</p:attrName>
                                        </p:attrNameLst>
                                      </p:cBhvr>
                                      <p:to>
                                        <p:strVal val="visible"/>
                                      </p:to>
                                    </p:set>
                                    <p:animEffect transition="in" filter="fade">
                                      <p:cBhvr>
                                        <p:cTn id="19" dur="2000"/>
                                        <p:tgtEl>
                                          <p:spTgt spid="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5612861" y="6356350"/>
            <a:ext cx="2836462" cy="365125"/>
          </a:xfrm>
        </p:spPr>
        <p:txBody>
          <a:bodyPr/>
          <a:lstStyle/>
          <a:p>
            <a:pPr>
              <a:defRPr/>
            </a:pPr>
            <a:r>
              <a:rPr lang="nl-NL" altLang="en-US" sz="1100" dirty="0">
                <a:solidFill>
                  <a:schemeClr val="tx1">
                    <a:lumMod val="50000"/>
                    <a:lumOff val="50000"/>
                  </a:schemeClr>
                </a:solidFill>
              </a:rPr>
              <a:t>STANAG 6001 Level 4 Reading</a:t>
            </a:r>
          </a:p>
        </p:txBody>
      </p:sp>
      <p:sp>
        <p:nvSpPr>
          <p:cNvPr id="8" name="Title 1"/>
          <p:cNvSpPr>
            <a:spLocks noGrp="1"/>
          </p:cNvSpPr>
          <p:nvPr>
            <p:ph type="title"/>
          </p:nvPr>
        </p:nvSpPr>
        <p:spPr>
          <a:xfrm>
            <a:off x="0" y="317214"/>
            <a:ext cx="9144000" cy="723646"/>
          </a:xfrm>
        </p:spPr>
        <p:txBody>
          <a:bodyPr/>
          <a:lstStyle/>
          <a:p>
            <a:pPr>
              <a:lnSpc>
                <a:spcPct val="100000"/>
              </a:lnSpc>
              <a:defRPr/>
            </a:pPr>
            <a:r>
              <a:rPr lang="en-CA" sz="3600" dirty="0">
                <a:cs typeface="+mj-cs"/>
              </a:rPr>
              <a:t>Sample Performance</a:t>
            </a:r>
          </a:p>
        </p:txBody>
      </p:sp>
      <p:grpSp>
        <p:nvGrpSpPr>
          <p:cNvPr id="9" name="Group 2"/>
          <p:cNvGrpSpPr>
            <a:grpSpLocks/>
          </p:cNvGrpSpPr>
          <p:nvPr/>
        </p:nvGrpSpPr>
        <p:grpSpPr bwMode="auto">
          <a:xfrm>
            <a:off x="97645" y="121121"/>
            <a:ext cx="931665" cy="838747"/>
            <a:chOff x="4532" y="1685"/>
            <a:chExt cx="3085" cy="2647"/>
          </a:xfrm>
        </p:grpSpPr>
        <p:sp>
          <p:nvSpPr>
            <p:cNvPr id="10"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6"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8"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0"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28"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sp>
        <p:nvSpPr>
          <p:cNvPr id="30" name="Text Placeholder 2"/>
          <p:cNvSpPr txBox="1">
            <a:spLocks/>
          </p:cNvSpPr>
          <p:nvPr/>
        </p:nvSpPr>
        <p:spPr>
          <a:xfrm>
            <a:off x="457200" y="2120606"/>
            <a:ext cx="4040188"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fontAlgn="auto">
              <a:spcAft>
                <a:spcPts val="0"/>
              </a:spcAft>
              <a:buNone/>
            </a:pPr>
            <a:r>
              <a:rPr lang="en-CA" dirty="0">
                <a:solidFill>
                  <a:srgbClr val="008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Successful answer</a:t>
            </a:r>
          </a:p>
        </p:txBody>
      </p:sp>
      <p:sp>
        <p:nvSpPr>
          <p:cNvPr id="31" name="Text Placeholder 4"/>
          <p:cNvSpPr txBox="1">
            <a:spLocks/>
          </p:cNvSpPr>
          <p:nvPr/>
        </p:nvSpPr>
        <p:spPr>
          <a:xfrm>
            <a:off x="4686925" y="2120606"/>
            <a:ext cx="4041775" cy="609600"/>
          </a:xfrm>
          <a:prstGeom prst="rect">
            <a:avLst/>
          </a:prstGeom>
        </p:spPr>
        <p:txBody>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fontAlgn="auto">
              <a:spcAft>
                <a:spcPts val="0"/>
              </a:spcAft>
              <a:buNone/>
            </a:pPr>
            <a:r>
              <a:rPr lang="en-CA" dirty="0">
                <a:solidFill>
                  <a:srgbClr val="A5002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Unsuccessful answer</a:t>
            </a:r>
          </a:p>
        </p:txBody>
      </p:sp>
      <p:sp>
        <p:nvSpPr>
          <p:cNvPr id="32" name="Content Placeholder 3"/>
          <p:cNvSpPr>
            <a:spLocks noGrp="1"/>
          </p:cNvSpPr>
          <p:nvPr>
            <p:ph sz="quarter" idx="4294967295"/>
          </p:nvPr>
        </p:nvSpPr>
        <p:spPr>
          <a:xfrm>
            <a:off x="471669" y="2545722"/>
            <a:ext cx="4041648" cy="3913632"/>
          </a:xfrm>
          <a:prstGeom prst="rect">
            <a:avLst/>
          </a:prstGeom>
        </p:spPr>
        <p:txBody>
          <a:bodyPr>
            <a:normAutofit fontScale="70000" lnSpcReduction="20000"/>
          </a:bodyPr>
          <a:lstStyle/>
          <a:p>
            <a:pPr marL="0" indent="0">
              <a:lnSpc>
                <a:spcPts val="2200"/>
              </a:lnSpc>
              <a:buNone/>
            </a:pPr>
            <a:r>
              <a:rPr lang="en-US" sz="2300" dirty="0">
                <a:solidFill>
                  <a:schemeClr val="tx2">
                    <a:lumMod val="75000"/>
                  </a:schemeClr>
                </a:solidFill>
                <a:latin typeface="Comic Sans MS" panose="030F0702030302020204" pitchFamily="66" charset="0"/>
              </a:rPr>
              <a:t>The author wants to suggest that most people need to have one truth only to live by. Hegelian dialectics of thesis-antithesis-synthesis is very difficult to understand. It requires the acts of balancing a dilemma, or even a trilemma, in one’s mind. So the reality is that the world is complex and requires complex thinking, but our public discourse has a tendency to shy away from this kind of complexity. Most people are simply unable to fathom contradictory ideas within the same framework of thought.</a:t>
            </a:r>
          </a:p>
          <a:p>
            <a:endParaRPr lang="en-CA" dirty="0"/>
          </a:p>
        </p:txBody>
      </p:sp>
      <p:sp>
        <p:nvSpPr>
          <p:cNvPr id="33" name="Content Placeholder 5"/>
          <p:cNvSpPr>
            <a:spLocks noGrp="1"/>
          </p:cNvSpPr>
          <p:nvPr>
            <p:ph sz="quarter" idx="4294967295"/>
          </p:nvPr>
        </p:nvSpPr>
        <p:spPr>
          <a:xfrm>
            <a:off x="4687053" y="2545722"/>
            <a:ext cx="4041648" cy="3913187"/>
          </a:xfrm>
          <a:prstGeom prst="rect">
            <a:avLst/>
          </a:prstGeom>
        </p:spPr>
        <p:txBody>
          <a:bodyPr/>
          <a:lstStyle/>
          <a:p>
            <a:pPr marL="0" indent="0">
              <a:lnSpc>
                <a:spcPts val="2200"/>
              </a:lnSpc>
              <a:buNone/>
            </a:pPr>
            <a:r>
              <a:rPr lang="en-US" sz="1600" dirty="0">
                <a:solidFill>
                  <a:schemeClr val="tx2">
                    <a:lumMod val="75000"/>
                  </a:schemeClr>
                </a:solidFill>
                <a:latin typeface="Comic Sans MS" panose="030F0702030302020204" pitchFamily="66" charset="0"/>
              </a:rPr>
              <a:t>He highlights the complexity of Clausewitz’s intellectual tool to </a:t>
            </a:r>
            <a:r>
              <a:rPr lang="en-US" sz="1600" dirty="0" err="1">
                <a:solidFill>
                  <a:schemeClr val="tx2">
                    <a:lumMod val="75000"/>
                  </a:schemeClr>
                </a:solidFill>
                <a:latin typeface="Comic Sans MS" panose="030F0702030302020204" pitchFamily="66" charset="0"/>
              </a:rPr>
              <a:t>analyse</a:t>
            </a:r>
            <a:r>
              <a:rPr lang="en-US" sz="1600" dirty="0">
                <a:solidFill>
                  <a:schemeClr val="tx2">
                    <a:lumMod val="75000"/>
                  </a:schemeClr>
                </a:solidFill>
                <a:latin typeface="Comic Sans MS" panose="030F0702030302020204" pitchFamily="66" charset="0"/>
              </a:rPr>
              <a:t> the world realities. This dialectical thinking is complex and thus not well applied by contemporary thinkers. </a:t>
            </a:r>
          </a:p>
          <a:p>
            <a:endParaRPr lang="en-CA" dirty="0"/>
          </a:p>
        </p:txBody>
      </p:sp>
      <p:sp>
        <p:nvSpPr>
          <p:cNvPr id="29" name="Content Placeholder 2"/>
          <p:cNvSpPr>
            <a:spLocks noGrp="1"/>
          </p:cNvSpPr>
          <p:nvPr>
            <p:ph idx="1"/>
          </p:nvPr>
        </p:nvSpPr>
        <p:spPr>
          <a:xfrm>
            <a:off x="457200" y="1227388"/>
            <a:ext cx="8229600" cy="882149"/>
          </a:xfrm>
        </p:spPr>
        <p:txBody>
          <a:bodyPr>
            <a:normAutofit lnSpcReduction="10000"/>
          </a:bodyPr>
          <a:lstStyle/>
          <a:p>
            <a:pPr marL="0" indent="0">
              <a:buFont typeface="Arial" pitchFamily="34" charset="0"/>
              <a:buNone/>
            </a:pPr>
            <a:r>
              <a:rPr lang="en-CA" altLang="nl-NL" sz="1800" b="1" i="1" dirty="0">
                <a:solidFill>
                  <a:schemeClr val="tx1"/>
                </a:solidFill>
                <a:latin typeface="Calibri" pitchFamily="34" charset="0"/>
                <a:cs typeface="Calibri" pitchFamily="34" charset="0"/>
              </a:rPr>
              <a:t>Question: </a:t>
            </a:r>
          </a:p>
          <a:p>
            <a:pPr marL="0" indent="0">
              <a:buFont typeface="Arial" pitchFamily="34" charset="0"/>
              <a:buNone/>
            </a:pPr>
            <a:r>
              <a:rPr lang="en-CA" altLang="nl-NL" sz="1600" dirty="0">
                <a:solidFill>
                  <a:schemeClr val="tx1"/>
                </a:solidFill>
                <a:latin typeface="Calibri" pitchFamily="34" charset="0"/>
                <a:cs typeface="Calibri" pitchFamily="34" charset="0"/>
              </a:rPr>
              <a:t>What complexity does the author highlight by mentioning the “obscure realm of dialectical thinking?</a:t>
            </a:r>
            <a:endParaRPr lang="en-US" altLang="nl-NL" sz="1400" i="1" dirty="0">
              <a:latin typeface="Cambria" pitchFamily="18" charset="0"/>
            </a:endParaRPr>
          </a:p>
        </p:txBody>
      </p:sp>
    </p:spTree>
    <p:extLst>
      <p:ext uri="{BB962C8B-B14F-4D97-AF65-F5344CB8AC3E}">
        <p14:creationId xmlns:p14="http://schemas.microsoft.com/office/powerpoint/2010/main" val="27516657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2000"/>
                                        <p:tgtEl>
                                          <p:spTgt spid="29"/>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2000"/>
                                        <p:tgtEl>
                                          <p:spTgt spid="30"/>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32">
                                            <p:txEl>
                                              <p:pRg st="0" end="0"/>
                                            </p:txEl>
                                          </p:spTgt>
                                        </p:tgtEl>
                                        <p:attrNameLst>
                                          <p:attrName>style.visibility</p:attrName>
                                        </p:attrNameLst>
                                      </p:cBhvr>
                                      <p:to>
                                        <p:strVal val="visible"/>
                                      </p:to>
                                    </p:set>
                                    <p:animEffect transition="in" filter="fade">
                                      <p:cBhvr>
                                        <p:cTn id="15" dur="2000"/>
                                        <p:tgtEl>
                                          <p:spTgt spid="3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2000"/>
                                        <p:tgtEl>
                                          <p:spTgt spid="31"/>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3">
                                            <p:txEl>
                                              <p:pRg st="0" end="0"/>
                                            </p:txEl>
                                          </p:spTgt>
                                        </p:tgtEl>
                                        <p:attrNameLst>
                                          <p:attrName>style.visibility</p:attrName>
                                        </p:attrNameLst>
                                      </p:cBhvr>
                                      <p:to>
                                        <p:strVal val="visible"/>
                                      </p:to>
                                    </p:set>
                                    <p:animEffect transition="in" filter="fade">
                                      <p:cBhvr>
                                        <p:cTn id="24" dur="2000"/>
                                        <p:tgtEl>
                                          <p:spTgt spid="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3" grpId="0" build="p"/>
      <p:bldP spid="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defRPr/>
            </a:pPr>
            <a:r>
              <a:rPr lang="en-CA" sz="3200" dirty="0">
                <a:cs typeface="+mj-cs"/>
              </a:rPr>
              <a:t>Tutorial on Level 4 Proficiency</a:t>
            </a:r>
            <a:br>
              <a:rPr lang="en-CA" sz="3200" dirty="0">
                <a:cs typeface="+mj-cs"/>
              </a:rPr>
            </a:br>
            <a:r>
              <a:rPr lang="en-CA" sz="3200" dirty="0">
                <a:cs typeface="+mj-cs"/>
              </a:rPr>
              <a:t>Text Modes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8446554"/>
              </p:ext>
            </p:extLst>
          </p:nvPr>
        </p:nvGraphicFramePr>
        <p:xfrm>
          <a:off x="685800" y="1657350"/>
          <a:ext cx="7772400" cy="4084947"/>
        </p:xfrm>
        <a:graphic>
          <a:graphicData uri="http://schemas.openxmlformats.org/drawingml/2006/table">
            <a:tbl>
              <a:tblPr/>
              <a:tblGrid>
                <a:gridCol w="3886200">
                  <a:extLst>
                    <a:ext uri="{9D8B030D-6E8A-4147-A177-3AD203B41FA5}">
                      <a16:colId xmlns:a16="http://schemas.microsoft.com/office/drawing/2014/main" xmlns="" val="20000"/>
                    </a:ext>
                  </a:extLst>
                </a:gridCol>
                <a:gridCol w="3886200">
                  <a:extLst>
                    <a:ext uri="{9D8B030D-6E8A-4147-A177-3AD203B41FA5}">
                      <a16:colId xmlns:a16="http://schemas.microsoft.com/office/drawing/2014/main" xmlns="" val="20001"/>
                    </a:ext>
                  </a:extLst>
                </a:gridCol>
              </a:tblGrid>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a:ln>
                            <a:noFill/>
                          </a:ln>
                          <a:solidFill>
                            <a:srgbClr val="FFFFFF"/>
                          </a:solidFill>
                          <a:effectLst/>
                          <a:latin typeface="Arial" charset="0"/>
                          <a:ea typeface="ＭＳ Ｐゴシック" charset="0"/>
                          <a:cs typeface="ＭＳ Ｐゴシック" charset="0"/>
                        </a:rPr>
                        <a:t>LEVEL 3 – EVALUATIVE MODE </a:t>
                      </a:r>
                      <a:r>
                        <a:rPr kumimoji="0" lang="en-CA" sz="1800" b="0" i="0" u="none" strike="noStrike" cap="none" normalizeH="0" baseline="0" dirty="0">
                          <a:ln>
                            <a:noFill/>
                          </a:ln>
                          <a:solidFill>
                            <a:srgbClr val="FFFFFF"/>
                          </a:solidFill>
                          <a:effectLst/>
                          <a:latin typeface="Arial" charset="0"/>
                          <a:ea typeface="ＭＳ Ｐゴシック" charset="0"/>
                          <a:cs typeface="ＭＳ Ｐゴシック"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a:ln>
                            <a:noFill/>
                          </a:ln>
                          <a:solidFill>
                            <a:srgbClr val="FFFFFF"/>
                          </a:solidFill>
                          <a:effectLst/>
                          <a:latin typeface="Arial" charset="0"/>
                          <a:ea typeface="ＭＳ Ｐゴシック" charset="0"/>
                          <a:cs typeface="ＭＳ Ｐゴシック" charset="0"/>
                        </a:rPr>
                        <a:t>LEVEL 4 – PROJECTIVE MODE </a:t>
                      </a:r>
                      <a:r>
                        <a:rPr kumimoji="0" lang="en-CA" sz="1800" b="0" i="0" u="none" strike="noStrike" cap="none" normalizeH="0" baseline="0" dirty="0">
                          <a:ln>
                            <a:noFill/>
                          </a:ln>
                          <a:solidFill>
                            <a:srgbClr val="FFFFFF"/>
                          </a:solidFill>
                          <a:effectLst/>
                          <a:latin typeface="Arial" charset="0"/>
                          <a:ea typeface="ＭＳ Ｐゴシック" charset="0"/>
                          <a:cs typeface="ＭＳ Ｐゴシック"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444875">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CA" sz="1600" b="0" i="0" u="none" strike="noStrike" cap="none" normalizeH="0" baseline="0" dirty="0">
                          <a:ln>
                            <a:noFill/>
                          </a:ln>
                          <a:solidFill>
                            <a:srgbClr val="000000"/>
                          </a:solidFill>
                          <a:effectLst/>
                          <a:latin typeface="Arial" charset="0"/>
                          <a:ea typeface="ＭＳ Ｐゴシック" charset="0"/>
                          <a:cs typeface="ＭＳ Ｐゴシック" charset="0"/>
                        </a:rPr>
                        <a:t>Texts often contain facts used to provide analysis, commentary, personal views, apologies, justification, advocating a course of action, arguing a side of issue, for example editorials in newspapers for educated readers are often written at this level </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CA" sz="1400" b="0" i="0" u="none" strike="noStrike" cap="none" normalizeH="0" baseline="0" dirty="0">
                          <a:ln>
                            <a:noFill/>
                          </a:ln>
                          <a:solidFill>
                            <a:srgbClr val="000000"/>
                          </a:solidFill>
                          <a:effectLst/>
                          <a:latin typeface="Arial" charset="0"/>
                          <a:ea typeface="ＭＳ Ｐゴシック" charset="0"/>
                          <a:cs typeface="ＭＳ Ｐゴシック" charset="0"/>
                        </a:rPr>
                        <a:t>Analysis and evaluation of issues take place against a backdrop of shared information</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CA" sz="1400" b="0" i="0" u="none" strike="noStrike" cap="none" normalizeH="0" baseline="0" dirty="0">
                          <a:ln>
                            <a:noFill/>
                          </a:ln>
                          <a:solidFill>
                            <a:srgbClr val="000000"/>
                          </a:solidFill>
                          <a:effectLst/>
                          <a:latin typeface="Arial" charset="0"/>
                          <a:ea typeface="ＭＳ Ｐゴシック" charset="0"/>
                          <a:cs typeface="ＭＳ Ｐゴシック" charset="0"/>
                        </a:rPr>
                        <a:t>Tone </a:t>
                      </a:r>
                      <a:r>
                        <a:rPr kumimoji="0" lang="en-CA" sz="1800" b="0" i="0" u="none" strike="noStrike" cap="none" normalizeH="0" baseline="0" dirty="0">
                          <a:ln>
                            <a:noFill/>
                          </a:ln>
                          <a:solidFill>
                            <a:srgbClr val="000000"/>
                          </a:solidFill>
                          <a:effectLst/>
                          <a:latin typeface="Arial" charset="0"/>
                          <a:ea typeface="ＭＳ Ｐゴシック" charset="0"/>
                          <a:cs typeface="ＭＳ Ｐゴシック" charset="0"/>
                        </a:rPr>
                        <a:t>	</a:t>
                      </a:r>
                    </a:p>
                    <a:p>
                      <a:pPr marL="285750" marR="0" lvl="0" indent="-285750" algn="l" defTabSz="914400" rtl="0" eaLnBrk="1" fontAlgn="base" latinLnBrk="0" hangingPunct="1">
                        <a:lnSpc>
                          <a:spcPct val="100000"/>
                        </a:lnSpc>
                        <a:spcBef>
                          <a:spcPct val="0"/>
                        </a:spcBef>
                        <a:spcAft>
                          <a:spcPct val="0"/>
                        </a:spcAft>
                        <a:buClrTx/>
                        <a:buSzTx/>
                        <a:buFont typeface="Arial" charset="0"/>
                        <a:buNone/>
                        <a:tabLst/>
                      </a:pPr>
                      <a:r>
                        <a:rPr kumimoji="0" lang="en-CA" sz="1600" b="0" i="0" u="none" strike="noStrike" cap="none" normalizeH="0" baseline="0" dirty="0">
                          <a:ln>
                            <a:noFill/>
                          </a:ln>
                          <a:solidFill>
                            <a:srgbClr val="000000"/>
                          </a:solidFill>
                          <a:effectLst/>
                          <a:latin typeface="Arial" charset="0"/>
                          <a:ea typeface="ＭＳ Ｐゴシック" charset="0"/>
                          <a:cs typeface="ＭＳ Ｐゴシック" charset="0"/>
                        </a:rPr>
                        <a:t>	</a:t>
                      </a:r>
                    </a:p>
                    <a:p>
                      <a:pPr marL="285750" marR="0" lvl="0" indent="-285750" algn="l" defTabSz="914400" rtl="0" eaLnBrk="1" fontAlgn="base" latinLnBrk="0" hangingPunct="1">
                        <a:lnSpc>
                          <a:spcPct val="100000"/>
                        </a:lnSpc>
                        <a:spcBef>
                          <a:spcPct val="0"/>
                        </a:spcBef>
                        <a:spcAft>
                          <a:spcPct val="0"/>
                        </a:spcAft>
                        <a:buClrTx/>
                        <a:buSzTx/>
                        <a:buFontTx/>
                        <a:buNone/>
                        <a:tabLst/>
                      </a:pPr>
                      <a:endParaRPr kumimoji="0" lang="en-CA" sz="1600" b="0" i="0" u="none" strike="noStrike" cap="none" normalizeH="0" baseline="0" dirty="0">
                        <a:ln>
                          <a:noFill/>
                        </a:ln>
                        <a:solidFill>
                          <a:srgbClr val="000000"/>
                        </a:solidFill>
                        <a:effectLst/>
                        <a:latin typeface="Arial" charset="0"/>
                        <a:ea typeface="ＭＳ Ｐゴシック" charset="0"/>
                        <a:cs typeface="ＭＳ Ｐゴシック"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EEFF"/>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CA" sz="1600" b="0" i="0" u="none" strike="noStrike" cap="none" normalizeH="0" baseline="0" dirty="0">
                          <a:ln>
                            <a:noFill/>
                          </a:ln>
                          <a:solidFill>
                            <a:srgbClr val="000000"/>
                          </a:solidFill>
                          <a:effectLst/>
                          <a:latin typeface="Arial" charset="0"/>
                          <a:ea typeface="ＭＳ Ｐゴシック" charset="0"/>
                          <a:cs typeface="ＭＳ Ｐゴシック" charset="0"/>
                        </a:rPr>
                        <a:t>Texts are abstract and culturally dense; syntax used with </a:t>
                      </a:r>
                      <a:r>
                        <a:rPr kumimoji="0" lang="en-CA" sz="1600" b="1" i="0" u="none" strike="noStrike" cap="none" normalizeH="0" baseline="0" dirty="0">
                          <a:ln>
                            <a:noFill/>
                          </a:ln>
                          <a:solidFill>
                            <a:srgbClr val="000000"/>
                          </a:solidFill>
                          <a:effectLst/>
                          <a:latin typeface="Arial" charset="0"/>
                          <a:ea typeface="ＭＳ Ｐゴシック" charset="0"/>
                          <a:cs typeface="ＭＳ Ｐゴシック" charset="0"/>
                        </a:rPr>
                        <a:t>virtuosity</a:t>
                      </a:r>
                      <a:r>
                        <a:rPr kumimoji="0" lang="en-CA" sz="1600" b="0" i="0" u="none" strike="noStrike" cap="none" normalizeH="0" baseline="0" dirty="0">
                          <a:ln>
                            <a:noFill/>
                          </a:ln>
                          <a:solidFill>
                            <a:srgbClr val="000000"/>
                          </a:solidFill>
                          <a:effectLst/>
                          <a:latin typeface="Arial" charset="0"/>
                          <a:ea typeface="ＭＳ Ｐゴシック" charset="0"/>
                          <a:cs typeface="ＭＳ Ｐゴシック" charset="0"/>
                        </a:rPr>
                        <a:t>; rhetorical devices apparent 	</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CA" sz="1600" b="0" i="0" u="none" strike="noStrike" cap="none" normalizeH="0" baseline="0" dirty="0">
                          <a:ln>
                            <a:noFill/>
                          </a:ln>
                          <a:solidFill>
                            <a:srgbClr val="000000"/>
                          </a:solidFill>
                          <a:effectLst/>
                          <a:latin typeface="Arial" charset="0"/>
                          <a:ea typeface="ＭＳ Ｐゴシック" charset="0"/>
                          <a:cs typeface="ＭＳ Ｐゴシック" charset="0"/>
                        </a:rPr>
                        <a:t>Novel approach to treating topics/issues 	</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CA" sz="1600" b="0" i="0" u="none" strike="noStrike" cap="none" normalizeH="0" baseline="0" dirty="0">
                          <a:ln>
                            <a:noFill/>
                          </a:ln>
                          <a:solidFill>
                            <a:srgbClr val="000000"/>
                          </a:solidFill>
                          <a:effectLst/>
                          <a:latin typeface="Arial" charset="0"/>
                          <a:ea typeface="ＭＳ Ｐゴシック" charset="0"/>
                          <a:cs typeface="ＭＳ Ｐゴシック" charset="0"/>
                        </a:rPr>
                        <a:t>Individualized or culture-specific forms of discourse, abstract metaphors, and symbolism </a:t>
                      </a:r>
                      <a:r>
                        <a:rPr kumimoji="0" lang="en-CA" sz="1800" b="0" i="0" u="none" strike="noStrike" cap="none" normalizeH="0" baseline="0" dirty="0">
                          <a:ln>
                            <a:noFill/>
                          </a:ln>
                          <a:solidFill>
                            <a:srgbClr val="000000"/>
                          </a:solidFill>
                          <a:effectLst/>
                          <a:latin typeface="Arial" charset="0"/>
                          <a:ea typeface="ＭＳ Ｐゴシック" charset="0"/>
                          <a:cs typeface="ＭＳ Ｐゴシック" charset="0"/>
                        </a:rPr>
                        <a:t>	</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CA" sz="1600" b="0" i="0" u="none" strike="noStrike" cap="none" normalizeH="0" baseline="0" dirty="0">
                          <a:ln>
                            <a:noFill/>
                          </a:ln>
                          <a:solidFill>
                            <a:srgbClr val="000000"/>
                          </a:solidFill>
                          <a:effectLst/>
                          <a:latin typeface="Arial" charset="0"/>
                          <a:ea typeface="ＭＳ Ｐゴシック" charset="0"/>
                          <a:cs typeface="ＭＳ Ｐゴシック" charset="0"/>
                        </a:rPr>
                        <a:t>Unpredictable turns of thought; author’s approach to shared knowledge is unique </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CA" sz="1600" b="0" i="0" u="none" strike="noStrike" cap="none" normalizeH="0" baseline="0" dirty="0">
                          <a:ln>
                            <a:noFill/>
                          </a:ln>
                          <a:solidFill>
                            <a:srgbClr val="000000"/>
                          </a:solidFill>
                          <a:effectLst/>
                          <a:latin typeface="Arial" charset="0"/>
                          <a:ea typeface="ＭＳ Ｐゴシック" charset="0"/>
                          <a:cs typeface="ＭＳ Ｐゴシック" charset="0"/>
                        </a:rPr>
                        <a:t>Tone	</a:t>
                      </a:r>
                    </a:p>
                    <a:p>
                      <a:pPr marL="285750" marR="0" lvl="0" indent="-285750" algn="l" defTabSz="914400" rtl="0" eaLnBrk="1" fontAlgn="base" latinLnBrk="0" hangingPunct="1">
                        <a:lnSpc>
                          <a:spcPct val="100000"/>
                        </a:lnSpc>
                        <a:spcBef>
                          <a:spcPct val="0"/>
                        </a:spcBef>
                        <a:spcAft>
                          <a:spcPct val="0"/>
                        </a:spcAft>
                        <a:buClrTx/>
                        <a:buSzTx/>
                        <a:buFont typeface="Arial" charset="0"/>
                        <a:buNone/>
                        <a:tabLst/>
                      </a:pPr>
                      <a:endParaRPr kumimoji="0" lang="en-CA" sz="1600" b="0" i="0" u="none" strike="noStrike" cap="none" normalizeH="0" baseline="0" dirty="0">
                        <a:ln>
                          <a:noFill/>
                        </a:ln>
                        <a:solidFill>
                          <a:srgbClr val="000000"/>
                        </a:solidFill>
                        <a:effectLst/>
                        <a:latin typeface="Arial" charset="0"/>
                        <a:ea typeface="ＭＳ Ｐゴシック" charset="0"/>
                        <a:cs typeface="ＭＳ Ｐゴシック"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EEFF"/>
                    </a:solidFill>
                  </a:tcPr>
                </a:tc>
                <a:extLst>
                  <a:ext uri="{0D108BD9-81ED-4DB2-BD59-A6C34878D82A}">
                    <a16:rowId xmlns:a16="http://schemas.microsoft.com/office/drawing/2014/main" xmlns="" val="10001"/>
                  </a:ext>
                </a:extLst>
              </a:tr>
            </a:tbl>
          </a:graphicData>
        </a:graphic>
      </p:graphicFrame>
      <p:sp>
        <p:nvSpPr>
          <p:cNvPr id="4" name="Date Placeholder 3"/>
          <p:cNvSpPr>
            <a:spLocks noGrp="1"/>
          </p:cNvSpPr>
          <p:nvPr>
            <p:ph type="dt" sz="quarter" idx="10"/>
          </p:nvPr>
        </p:nvSpPr>
        <p:spPr/>
        <p:txBody>
          <a:bodyPr/>
          <a:lstStyle/>
          <a:p>
            <a:pPr>
              <a:defRPr/>
            </a:pPr>
            <a:r>
              <a:rPr lang="nl-NL" altLang="en-US" dirty="0"/>
              <a:t>STANAG 6001 Level 4 Reading</a:t>
            </a:r>
          </a:p>
        </p:txBody>
      </p:sp>
      <p:sp>
        <p:nvSpPr>
          <p:cNvPr id="14351" name="Slide Number Placeholder 4"/>
          <p:cNvSpPr>
            <a:spLocks noGrp="1"/>
          </p:cNvSpPr>
          <p:nvPr>
            <p:ph type="sldNum" sz="quarter" idx="12"/>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3200">
                <a:solidFill>
                  <a:schemeClr val="tx1"/>
                </a:solidFill>
                <a:latin typeface="Arial" charset="0"/>
                <a:ea typeface="ＭＳ Ｐゴシック" charset="0"/>
                <a:cs typeface="ＭＳ Ｐゴシック" charset="0"/>
              </a:defRPr>
            </a:lvl1pPr>
            <a:lvl2pPr>
              <a:defRPr sz="28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a:defRPr sz="2000">
                <a:solidFill>
                  <a:schemeClr val="tx1"/>
                </a:solidFill>
                <a:latin typeface="Arial" charset="0"/>
                <a:ea typeface="ＭＳ Ｐゴシック" charset="0"/>
              </a:defRPr>
            </a:lvl6pPr>
            <a:lvl7pPr>
              <a:defRPr sz="2000">
                <a:solidFill>
                  <a:schemeClr val="tx1"/>
                </a:solidFill>
                <a:latin typeface="Arial" charset="0"/>
                <a:ea typeface="ＭＳ Ｐゴシック" charset="0"/>
              </a:defRPr>
            </a:lvl7pPr>
            <a:lvl8pPr>
              <a:defRPr sz="2000">
                <a:solidFill>
                  <a:schemeClr val="tx1"/>
                </a:solidFill>
                <a:latin typeface="Arial" charset="0"/>
                <a:ea typeface="ＭＳ Ｐゴシック" charset="0"/>
              </a:defRPr>
            </a:lvl8pPr>
            <a:lvl9pPr>
              <a:defRPr sz="2000">
                <a:solidFill>
                  <a:schemeClr val="tx1"/>
                </a:solidFill>
                <a:latin typeface="Arial" charset="0"/>
                <a:ea typeface="ＭＳ Ｐゴシック" charset="0"/>
              </a:defRPr>
            </a:lvl9pPr>
          </a:lstStyle>
          <a:p>
            <a:r>
              <a:rPr lang="nl-NL" sz="1400" dirty="0">
                <a:latin typeface="Century Gothic" charset="0"/>
              </a:rPr>
              <a:t>17/50</a:t>
            </a:r>
          </a:p>
        </p:txBody>
      </p:sp>
      <p:grpSp>
        <p:nvGrpSpPr>
          <p:cNvPr id="2" name="Group 2"/>
          <p:cNvGrpSpPr>
            <a:grpSpLocks/>
          </p:cNvGrpSpPr>
          <p:nvPr/>
        </p:nvGrpSpPr>
        <p:grpSpPr bwMode="auto">
          <a:xfrm>
            <a:off x="171450" y="209550"/>
            <a:ext cx="1200150" cy="1047750"/>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9"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3"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5"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6"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7"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8"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9"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0"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1"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2"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pic>
        <p:nvPicPr>
          <p:cNvPr id="4302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956" y="342900"/>
            <a:ext cx="1157288" cy="879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defRPr/>
            </a:pPr>
            <a:r>
              <a:rPr lang="en-CA" sz="3200" dirty="0">
                <a:cs typeface="+mj-cs"/>
              </a:rPr>
              <a:t>Tutorial on level 4 Proficiency</a:t>
            </a:r>
            <a:br>
              <a:rPr lang="en-CA" sz="3200" dirty="0">
                <a:cs typeface="+mj-cs"/>
              </a:rPr>
            </a:br>
            <a:r>
              <a:rPr lang="en-CA" sz="3200" dirty="0">
                <a:cs typeface="+mj-cs"/>
              </a:rPr>
              <a:t>Text Rating</a:t>
            </a:r>
          </a:p>
        </p:txBody>
      </p:sp>
      <p:graphicFrame>
        <p:nvGraphicFramePr>
          <p:cNvPr id="6" name="Content Placeholder 5"/>
          <p:cNvGraphicFramePr>
            <a:graphicFrameLocks noGrp="1"/>
          </p:cNvGraphicFramePr>
          <p:nvPr>
            <p:ph idx="1"/>
          </p:nvPr>
        </p:nvGraphicFramePr>
        <p:xfrm>
          <a:off x="685800" y="1366838"/>
          <a:ext cx="7772400" cy="4999044"/>
        </p:xfrm>
        <a:graphic>
          <a:graphicData uri="http://schemas.openxmlformats.org/drawingml/2006/table">
            <a:tbl>
              <a:tblPr/>
              <a:tblGrid>
                <a:gridCol w="2590800">
                  <a:extLst>
                    <a:ext uri="{9D8B030D-6E8A-4147-A177-3AD203B41FA5}">
                      <a16:colId xmlns:a16="http://schemas.microsoft.com/office/drawing/2014/main" xmlns="" val="20000"/>
                    </a:ext>
                  </a:extLst>
                </a:gridCol>
                <a:gridCol w="2590800">
                  <a:extLst>
                    <a:ext uri="{9D8B030D-6E8A-4147-A177-3AD203B41FA5}">
                      <a16:colId xmlns:a16="http://schemas.microsoft.com/office/drawing/2014/main" xmlns="" val="20001"/>
                    </a:ext>
                  </a:extLst>
                </a:gridCol>
                <a:gridCol w="2590800">
                  <a:extLst>
                    <a:ext uri="{9D8B030D-6E8A-4147-A177-3AD203B41FA5}">
                      <a16:colId xmlns:a16="http://schemas.microsoft.com/office/drawing/2014/main" xmlns="" val="20002"/>
                    </a:ext>
                  </a:extLst>
                </a:gridCol>
              </a:tblGrid>
              <a:tr h="914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a:ln>
                            <a:noFill/>
                          </a:ln>
                          <a:solidFill>
                            <a:srgbClr val="FFFFFF"/>
                          </a:solidFill>
                          <a:effectLst/>
                          <a:latin typeface="Arial" charset="0"/>
                          <a:ea typeface="ＭＳ Ｐゴシック" charset="0"/>
                          <a:cs typeface="ＭＳ Ｐゴシック" charset="0"/>
                        </a:rPr>
                        <a:t>Author Purpose </a:t>
                      </a:r>
                      <a:r>
                        <a:rPr kumimoji="0" lang="en-CA" sz="1800" b="0" i="0" u="none" strike="noStrike" cap="none" normalizeH="0" baseline="0" dirty="0">
                          <a:ln>
                            <a:noFill/>
                          </a:ln>
                          <a:solidFill>
                            <a:srgbClr val="FFFFFF"/>
                          </a:solidFill>
                          <a:effectLst/>
                          <a:latin typeface="Arial" charset="0"/>
                          <a:ea typeface="ＭＳ Ｐゴシック" charset="0"/>
                          <a:cs typeface="ＭＳ Ｐゴシック" charset="0"/>
                        </a:rPr>
                        <a:t>	</a:t>
                      </a:r>
                      <a:endParaRPr kumimoji="0" lang="en-CA" sz="1800" b="1" i="0" u="none" strike="noStrike" cap="none" normalizeH="0" baseline="0" dirty="0">
                        <a:ln>
                          <a:noFill/>
                        </a:ln>
                        <a:solidFill>
                          <a:srgbClr val="FFFFFF"/>
                        </a:solidFill>
                        <a:effectLst/>
                        <a:latin typeface="Arial" charset="0"/>
                        <a:ea typeface="ＭＳ Ｐゴシック" charset="0"/>
                        <a:cs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a:ln>
                            <a:noFill/>
                          </a:ln>
                          <a:solidFill>
                            <a:srgbClr val="FFFFFF"/>
                          </a:solidFill>
                          <a:effectLst/>
                          <a:latin typeface="Arial" charset="0"/>
                          <a:ea typeface="ＭＳ Ｐゴシック" charset="0"/>
                          <a:cs typeface="ＭＳ Ｐゴシック" charset="0"/>
                        </a:rPr>
                        <a:t>Typical Text Type </a:t>
                      </a:r>
                      <a:r>
                        <a:rPr kumimoji="0" lang="en-CA" sz="1800" b="0" i="0" u="none" strike="noStrike" cap="none" normalizeH="0" baseline="0">
                          <a:ln>
                            <a:noFill/>
                          </a:ln>
                          <a:solidFill>
                            <a:srgbClr val="FFFFFF"/>
                          </a:solidFill>
                          <a:effectLst/>
                          <a:latin typeface="Arial" charset="0"/>
                          <a:ea typeface="ＭＳ Ｐゴシック" charset="0"/>
                          <a:cs typeface="ＭＳ Ｐゴシック"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a:ln>
                          <a:noFill/>
                        </a:ln>
                        <a:solidFill>
                          <a:srgbClr val="FFFFFF"/>
                        </a:solidFill>
                        <a:effectLst/>
                        <a:latin typeface="Arial" charset="0"/>
                        <a:ea typeface="ＭＳ Ｐゴシック" charset="0"/>
                        <a:cs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a:ln>
                            <a:noFill/>
                          </a:ln>
                          <a:solidFill>
                            <a:srgbClr val="FFFFFF"/>
                          </a:solidFill>
                          <a:effectLst/>
                          <a:latin typeface="Arial" charset="0"/>
                          <a:ea typeface="ＭＳ Ｐゴシック" charset="0"/>
                          <a:cs typeface="ＭＳ Ｐゴシック" charset="0"/>
                        </a:rPr>
                        <a:t>Reader Purpose </a:t>
                      </a:r>
                      <a:r>
                        <a:rPr kumimoji="0" lang="en-CA" sz="1800" b="0" i="0" u="none" strike="noStrike" cap="none" normalizeH="0" baseline="0">
                          <a:ln>
                            <a:noFill/>
                          </a:ln>
                          <a:solidFill>
                            <a:srgbClr val="FFFFFF"/>
                          </a:solidFill>
                          <a:effectLst/>
                          <a:latin typeface="Arial" charset="0"/>
                          <a:ea typeface="ＭＳ Ｐゴシック" charset="0"/>
                          <a:cs typeface="ＭＳ Ｐゴシック"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a:ln>
                          <a:noFill/>
                        </a:ln>
                        <a:solidFill>
                          <a:srgbClr val="FFFFFF"/>
                        </a:solidFill>
                        <a:effectLst/>
                        <a:latin typeface="Arial" charset="0"/>
                        <a:ea typeface="ＭＳ Ｐゴシック" charset="0"/>
                        <a:cs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408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a:ln>
                            <a:noFill/>
                          </a:ln>
                          <a:solidFill>
                            <a:srgbClr val="000000"/>
                          </a:solidFill>
                          <a:effectLst/>
                          <a:latin typeface="Arial" charset="0"/>
                          <a:ea typeface="ＭＳ Ｐゴシック" charset="0"/>
                          <a:cs typeface="ＭＳ Ｐゴシック" charset="0"/>
                        </a:rPr>
                        <a:t>Project </a:t>
                      </a:r>
                      <a:endParaRPr kumimoji="0" lang="en-CA" sz="1800" b="0" i="0" u="none" strike="noStrike" cap="none" normalizeH="0" baseline="0" dirty="0">
                        <a:ln>
                          <a:noFill/>
                        </a:ln>
                        <a:solidFill>
                          <a:srgbClr val="000000"/>
                        </a:solidFill>
                        <a:effectLst/>
                        <a:latin typeface="Arial" charset="0"/>
                        <a:ea typeface="ＭＳ Ｐゴシック" charset="0"/>
                        <a:cs typeface="ＭＳ Ｐゴシック"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a:ln>
                            <a:noFill/>
                          </a:ln>
                          <a:solidFill>
                            <a:srgbClr val="000000"/>
                          </a:solidFill>
                          <a:effectLst/>
                          <a:latin typeface="Arial" charset="0"/>
                          <a:ea typeface="ＭＳ Ｐゴシック" charset="0"/>
                          <a:cs typeface="ＭＳ Ｐゴシック" charset="0"/>
                        </a:rPr>
                        <a:t>lines of thought beyond the expected, connect previously unrelated ideas or concepts, and </a:t>
                      </a:r>
                      <a:r>
                        <a:rPr kumimoji="0" lang="en-CA" sz="1200" b="1" i="0" u="none" strike="noStrike" cap="none" normalizeH="0" baseline="0" dirty="0">
                          <a:ln>
                            <a:noFill/>
                          </a:ln>
                          <a:solidFill>
                            <a:srgbClr val="000000"/>
                          </a:solidFill>
                          <a:effectLst/>
                          <a:latin typeface="Arial" charset="0"/>
                          <a:ea typeface="ＭＳ Ｐゴシック" charset="0"/>
                          <a:cs typeface="ＭＳ Ｐゴシック" charset="0"/>
                        </a:rPr>
                        <a:t>present complex ideas with nuanced precision and virtuosity </a:t>
                      </a:r>
                      <a:r>
                        <a:rPr kumimoji="0" lang="en-CA" sz="1200" b="0" i="0" u="none" strike="noStrike" cap="none" normalizeH="0" baseline="0" dirty="0">
                          <a:ln>
                            <a:noFill/>
                          </a:ln>
                          <a:solidFill>
                            <a:srgbClr val="000000"/>
                          </a:solidFill>
                          <a:effectLst/>
                          <a:latin typeface="Arial" charset="0"/>
                          <a:ea typeface="ＭＳ Ｐゴシック" charset="0"/>
                          <a:cs typeface="ＭＳ Ｐゴシック" charset="0"/>
                        </a:rPr>
                        <a:t>– often with the goal of propelling the reader into the author’s world of thought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1200" b="0" i="0" u="none" strike="noStrike" cap="none" normalizeH="0" baseline="0" dirty="0">
                        <a:ln>
                          <a:noFill/>
                        </a:ln>
                        <a:solidFill>
                          <a:srgbClr val="000000"/>
                        </a:solidFill>
                        <a:effectLst/>
                        <a:latin typeface="Arial" charset="0"/>
                        <a:ea typeface="ＭＳ Ｐゴシック" charset="0"/>
                        <a:cs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E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a:ln>
                            <a:noFill/>
                          </a:ln>
                          <a:solidFill>
                            <a:srgbClr val="000000"/>
                          </a:solidFill>
                          <a:effectLst/>
                          <a:latin typeface="Arial" charset="0"/>
                          <a:ea typeface="ＭＳ Ｐゴシック" charset="0"/>
                          <a:cs typeface="ＭＳ Ｐゴシック" charset="0"/>
                        </a:rPr>
                        <a:t>Extended discourse </a:t>
                      </a:r>
                      <a:r>
                        <a:rPr kumimoji="0" lang="en-CA" sz="1200" b="0" i="0" u="none" strike="noStrike" cap="none" normalizeH="0" baseline="0">
                          <a:ln>
                            <a:noFill/>
                          </a:ln>
                          <a:solidFill>
                            <a:srgbClr val="000000"/>
                          </a:solidFill>
                          <a:effectLst/>
                          <a:latin typeface="Arial" charset="0"/>
                          <a:ea typeface="ＭＳ Ｐゴシック" charset="0"/>
                          <a:cs typeface="ＭＳ Ｐゴシック" charset="0"/>
                        </a:rPr>
                        <a:t>that is tailored for the message being sent and for the intended audience. </a:t>
                      </a:r>
                      <a:r>
                        <a:rPr kumimoji="0" lang="en-CA" sz="1200" b="1" i="0" u="none" strike="noStrike" cap="none" normalizeH="0" baseline="0">
                          <a:ln>
                            <a:noFill/>
                          </a:ln>
                          <a:solidFill>
                            <a:srgbClr val="000000"/>
                          </a:solidFill>
                          <a:effectLst/>
                          <a:latin typeface="Arial" charset="0"/>
                          <a:ea typeface="ＭＳ Ｐゴシック" charset="0"/>
                          <a:cs typeface="ＭＳ Ｐゴシック" charset="0"/>
                        </a:rPr>
                        <a:t>Texts are highly individualized</a:t>
                      </a:r>
                      <a:r>
                        <a:rPr kumimoji="0" lang="en-CA" sz="1200" b="0" i="0" u="none" strike="noStrike" cap="none" normalizeH="0" baseline="0">
                          <a:ln>
                            <a:noFill/>
                          </a:ln>
                          <a:solidFill>
                            <a:srgbClr val="000000"/>
                          </a:solidFill>
                          <a:effectLst/>
                          <a:latin typeface="Arial" charset="0"/>
                          <a:ea typeface="ＭＳ Ｐゴシック" charset="0"/>
                          <a:cs typeface="ＭＳ Ｐゴシック" charset="0"/>
                        </a:rPr>
                        <a:t>, </a:t>
                      </a:r>
                      <a:r>
                        <a:rPr kumimoji="0" lang="en-CA" sz="1200" b="1" i="0" u="none" strike="noStrike" cap="none" normalizeH="0" baseline="0">
                          <a:ln>
                            <a:noFill/>
                          </a:ln>
                          <a:solidFill>
                            <a:srgbClr val="000000"/>
                          </a:solidFill>
                          <a:effectLst/>
                          <a:latin typeface="Arial" charset="0"/>
                          <a:ea typeface="ＭＳ Ｐゴシック" charset="0"/>
                          <a:cs typeface="ＭＳ Ｐゴシック" charset="0"/>
                        </a:rPr>
                        <a:t>abstract, innovative and culturally dense, </a:t>
                      </a:r>
                      <a:r>
                        <a:rPr kumimoji="0" lang="en-CA" sz="1200" b="0" i="0" u="none" strike="noStrike" cap="none" normalizeH="0" baseline="0">
                          <a:ln>
                            <a:noFill/>
                          </a:ln>
                          <a:solidFill>
                            <a:srgbClr val="000000"/>
                          </a:solidFill>
                          <a:effectLst/>
                          <a:latin typeface="Arial" charset="0"/>
                          <a:ea typeface="ＭＳ Ｐゴシック" charset="0"/>
                          <a:cs typeface="ＭＳ Ｐゴシック" charset="0"/>
                        </a:rPr>
                        <a:t>and may contain abstract metaphors and symbolism, and </a:t>
                      </a:r>
                      <a:r>
                        <a:rPr kumimoji="0" lang="en-CA" sz="1200" b="1" i="0" u="none" strike="noStrike" cap="none" normalizeH="0" baseline="0">
                          <a:ln>
                            <a:noFill/>
                          </a:ln>
                          <a:solidFill>
                            <a:srgbClr val="000000"/>
                          </a:solidFill>
                          <a:effectLst/>
                          <a:latin typeface="Arial" charset="0"/>
                          <a:ea typeface="ＭＳ Ｐゴシック" charset="0"/>
                          <a:cs typeface="ＭＳ Ｐゴシック" charset="0"/>
                        </a:rPr>
                        <a:t>unpredictable shifts in thought, tone and register</a:t>
                      </a:r>
                      <a:r>
                        <a:rPr kumimoji="0" lang="en-CA" sz="1200" b="0" i="0" u="none" strike="noStrike" cap="none" normalizeH="0" baseline="0">
                          <a:ln>
                            <a:noFill/>
                          </a:ln>
                          <a:solidFill>
                            <a:srgbClr val="000000"/>
                          </a:solidFill>
                          <a:effectLst/>
                          <a:latin typeface="Arial" charset="0"/>
                          <a:ea typeface="ＭＳ Ｐゴシック" charset="0"/>
                          <a:cs typeface="ＭＳ Ｐゴシック" charset="0"/>
                        </a:rPr>
                        <a:t>. To achieve the desired tone and precision of thought, the author will often demonstrate the skillful use of </a:t>
                      </a:r>
                      <a:r>
                        <a:rPr kumimoji="0" lang="en-CA" sz="1200" b="1" i="0" u="none" strike="noStrike" cap="none" normalizeH="0" baseline="0">
                          <a:ln>
                            <a:noFill/>
                          </a:ln>
                          <a:solidFill>
                            <a:srgbClr val="000000"/>
                          </a:solidFill>
                          <a:effectLst/>
                          <a:latin typeface="Arial" charset="0"/>
                          <a:ea typeface="ＭＳ Ｐゴシック" charset="0"/>
                          <a:cs typeface="ＭＳ Ｐゴシック" charset="0"/>
                        </a:rPr>
                        <a:t>low-frequency, subtle and nuanced vocabulary, cultural and historical concepts, </a:t>
                      </a:r>
                      <a:r>
                        <a:rPr kumimoji="0" lang="en-CA" sz="1200" b="0" i="0" u="none" strike="noStrike" cap="none" normalizeH="0" baseline="0">
                          <a:ln>
                            <a:noFill/>
                          </a:ln>
                          <a:solidFill>
                            <a:srgbClr val="000000"/>
                          </a:solidFill>
                          <a:effectLst/>
                          <a:latin typeface="Arial" charset="0"/>
                          <a:ea typeface="ＭＳ Ｐゴシック" charset="0"/>
                          <a:cs typeface="ＭＳ Ｐゴシック" charset="0"/>
                        </a:rPr>
                        <a:t>and an understanding of the audience. </a:t>
                      </a:r>
                      <a:r>
                        <a:rPr kumimoji="0" lang="en-CA" sz="1200" b="0" i="1" u="none" strike="noStrike" cap="none" normalizeH="0" baseline="0">
                          <a:ln>
                            <a:noFill/>
                          </a:ln>
                          <a:solidFill>
                            <a:srgbClr val="000000"/>
                          </a:solidFill>
                          <a:effectLst/>
                          <a:latin typeface="Arial" charset="0"/>
                          <a:ea typeface="ＭＳ Ｐゴシック" charset="0"/>
                          <a:cs typeface="ＭＳ Ｐゴシック" charset="0"/>
                        </a:rPr>
                        <a:t>Examples: </a:t>
                      </a:r>
                      <a:r>
                        <a:rPr kumimoji="0" lang="en-CA" sz="1200" b="0" i="0" u="none" strike="noStrike" cap="none" normalizeH="0" baseline="0">
                          <a:ln>
                            <a:noFill/>
                          </a:ln>
                          <a:solidFill>
                            <a:srgbClr val="000000"/>
                          </a:solidFill>
                          <a:effectLst/>
                          <a:latin typeface="Arial" charset="0"/>
                          <a:ea typeface="ＭＳ Ｐゴシック" charset="0"/>
                          <a:cs typeface="ＭＳ Ｐゴシック" charset="0"/>
                        </a:rPr>
                        <a:t>articles from the fields of military philosophy/ethics, literary criticism, treaties, policies, professional literature, politics, economics, etc. </a:t>
                      </a:r>
                      <a:r>
                        <a:rPr kumimoji="0" lang="en-CA" sz="1000" b="0" i="0" u="none" strike="noStrike" cap="none" normalizeH="0" baseline="0">
                          <a:ln>
                            <a:noFill/>
                          </a:ln>
                          <a:solidFill>
                            <a:srgbClr val="000000"/>
                          </a:solidFill>
                          <a:effectLst/>
                          <a:latin typeface="Arial" charset="0"/>
                          <a:ea typeface="ＭＳ Ｐゴシック" charset="0"/>
                          <a:cs typeface="ＭＳ Ｐゴシック"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1000" b="0" i="0" u="none" strike="noStrike" cap="none" normalizeH="0" baseline="0">
                        <a:ln>
                          <a:noFill/>
                        </a:ln>
                        <a:solidFill>
                          <a:srgbClr val="000000"/>
                        </a:solidFill>
                        <a:effectLst/>
                        <a:latin typeface="Arial" charset="0"/>
                        <a:ea typeface="ＭＳ Ｐゴシック" charset="0"/>
                        <a:cs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E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200" b="1" i="1" u="none" strike="noStrike" cap="none" normalizeH="0" baseline="0" dirty="0">
                          <a:ln>
                            <a:noFill/>
                          </a:ln>
                          <a:solidFill>
                            <a:srgbClr val="000000"/>
                          </a:solidFill>
                          <a:effectLst/>
                          <a:latin typeface="Arial" charset="0"/>
                          <a:ea typeface="ＭＳ Ｐゴシック" charset="0"/>
                          <a:cs typeface="ＭＳ Ｐゴシック" charset="0"/>
                        </a:rPr>
                        <a:t>Read </a:t>
                      </a:r>
                      <a:r>
                        <a:rPr kumimoji="0" lang="en-CA" sz="1200" b="0" i="0" u="none" strike="noStrike" cap="none" normalizeH="0" baseline="0" dirty="0">
                          <a:ln>
                            <a:noFill/>
                          </a:ln>
                          <a:solidFill>
                            <a:srgbClr val="000000"/>
                          </a:solidFill>
                          <a:effectLst/>
                          <a:latin typeface="Arial" charset="0"/>
                          <a:ea typeface="ＭＳ Ｐゴシック" charset="0"/>
                          <a:cs typeface="ＭＳ Ｐゴシック" charset="0"/>
                        </a:rPr>
                        <a:t>“</a:t>
                      </a:r>
                      <a:r>
                        <a:rPr kumimoji="0" lang="en-CA" altLang="ja-JP" sz="1200" b="1" i="0" u="none" strike="noStrike" cap="none" normalizeH="0" baseline="0" dirty="0">
                          <a:ln>
                            <a:noFill/>
                          </a:ln>
                          <a:solidFill>
                            <a:srgbClr val="000000"/>
                          </a:solidFill>
                          <a:effectLst/>
                          <a:latin typeface="Arial" charset="0"/>
                          <a:ea typeface="ＭＳ Ｐゴシック" charset="0"/>
                          <a:cs typeface="ＭＳ Ｐゴシック" charset="0"/>
                        </a:rPr>
                        <a:t>beyond the lines</a:t>
                      </a:r>
                      <a:r>
                        <a:rPr kumimoji="0" lang="en-CA" sz="1200" b="0" i="0" u="none" strike="noStrike" cap="none" normalizeH="0" baseline="0" dirty="0">
                          <a:ln>
                            <a:noFill/>
                          </a:ln>
                          <a:solidFill>
                            <a:srgbClr val="000000"/>
                          </a:solidFill>
                          <a:effectLst/>
                          <a:latin typeface="Arial" charset="0"/>
                          <a:ea typeface="ＭＳ Ｐゴシック" charset="0"/>
                          <a:cs typeface="ＭＳ Ｐゴシック" charset="0"/>
                        </a:rPr>
                        <a:t>”</a:t>
                      </a:r>
                      <a:r>
                        <a:rPr kumimoji="0" lang="en-CA" altLang="ja-JP" sz="1200" b="0" i="0" u="none" strike="noStrike" cap="none" normalizeH="0" baseline="0" dirty="0">
                          <a:ln>
                            <a:noFill/>
                          </a:ln>
                          <a:solidFill>
                            <a:srgbClr val="000000"/>
                          </a:solidFill>
                          <a:effectLst/>
                          <a:latin typeface="Arial" charset="0"/>
                          <a:ea typeface="ＭＳ Ｐゴシック" charset="0"/>
                          <a:cs typeface="ＭＳ Ｐゴシック" charset="0"/>
                        </a:rPr>
                        <a:t>, to understand the author</a:t>
                      </a:r>
                      <a:r>
                        <a:rPr kumimoji="0" lang="en-CA" sz="1200" b="0" i="0" u="none" strike="noStrike" cap="none" normalizeH="0" baseline="0" dirty="0">
                          <a:ln>
                            <a:noFill/>
                          </a:ln>
                          <a:solidFill>
                            <a:srgbClr val="000000"/>
                          </a:solidFill>
                          <a:effectLst/>
                          <a:latin typeface="Arial" charset="0"/>
                          <a:ea typeface="ＭＳ Ｐゴシック" charset="0"/>
                          <a:cs typeface="ＭＳ Ｐゴシック" charset="0"/>
                        </a:rPr>
                        <a:t>’</a:t>
                      </a:r>
                      <a:r>
                        <a:rPr kumimoji="0" lang="en-CA" altLang="ja-JP" sz="1200" b="0" i="0" u="none" strike="noStrike" cap="none" normalizeH="0" baseline="0" dirty="0">
                          <a:ln>
                            <a:noFill/>
                          </a:ln>
                          <a:solidFill>
                            <a:srgbClr val="000000"/>
                          </a:solidFill>
                          <a:effectLst/>
                          <a:latin typeface="Arial" charset="0"/>
                          <a:ea typeface="ＭＳ Ｐゴシック" charset="0"/>
                          <a:cs typeface="ＭＳ Ｐゴシック" charset="0"/>
                        </a:rPr>
                        <a:t>s sociolinguistic and cultural references, follow innovative turns of thought, and interpret the text in view of its wider cultural, societal, and political setting.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1800" b="0" i="0" u="none" strike="noStrike" cap="none" normalizeH="0" baseline="0" dirty="0">
                        <a:ln>
                          <a:noFill/>
                        </a:ln>
                        <a:solidFill>
                          <a:srgbClr val="000000"/>
                        </a:solidFill>
                        <a:effectLst/>
                        <a:latin typeface="Arial" charset="0"/>
                        <a:ea typeface="ＭＳ Ｐゴシック" charset="0"/>
                        <a:cs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EEFF"/>
                    </a:solidFill>
                  </a:tcPr>
                </a:tc>
                <a:extLst>
                  <a:ext uri="{0D108BD9-81ED-4DB2-BD59-A6C34878D82A}">
                    <a16:rowId xmlns:a16="http://schemas.microsoft.com/office/drawing/2014/main" xmlns="" val="10001"/>
                  </a:ext>
                </a:extLst>
              </a:tr>
            </a:tbl>
          </a:graphicData>
        </a:graphic>
      </p:graphicFrame>
      <p:sp>
        <p:nvSpPr>
          <p:cNvPr id="4" name="Date Placeholder 3"/>
          <p:cNvSpPr>
            <a:spLocks noGrp="1"/>
          </p:cNvSpPr>
          <p:nvPr>
            <p:ph type="dt" sz="quarter" idx="10"/>
          </p:nvPr>
        </p:nvSpPr>
        <p:spPr/>
        <p:txBody>
          <a:bodyPr/>
          <a:lstStyle/>
          <a:p>
            <a:pPr>
              <a:defRPr/>
            </a:pPr>
            <a:r>
              <a:rPr lang="nl-NL" altLang="en-US" dirty="0"/>
              <a:t>STANAG 6001 Level 4 Reading</a:t>
            </a:r>
          </a:p>
        </p:txBody>
      </p:sp>
      <p:sp>
        <p:nvSpPr>
          <p:cNvPr id="11282" name="Slide Number Placeholder 4"/>
          <p:cNvSpPr>
            <a:spLocks noGrp="1"/>
          </p:cNvSpPr>
          <p:nvPr>
            <p:ph type="sldNum" sz="quarter" idx="12"/>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3200">
                <a:solidFill>
                  <a:schemeClr val="tx1"/>
                </a:solidFill>
                <a:latin typeface="Arial" charset="0"/>
                <a:ea typeface="ＭＳ Ｐゴシック" charset="0"/>
                <a:cs typeface="ＭＳ Ｐゴシック" charset="0"/>
              </a:defRPr>
            </a:lvl1pPr>
            <a:lvl2pPr>
              <a:defRPr sz="28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a:defRPr sz="2000">
                <a:solidFill>
                  <a:schemeClr val="tx1"/>
                </a:solidFill>
                <a:latin typeface="Arial" charset="0"/>
                <a:ea typeface="ＭＳ Ｐゴシック" charset="0"/>
              </a:defRPr>
            </a:lvl6pPr>
            <a:lvl7pPr>
              <a:defRPr sz="2000">
                <a:solidFill>
                  <a:schemeClr val="tx1"/>
                </a:solidFill>
                <a:latin typeface="Arial" charset="0"/>
                <a:ea typeface="ＭＳ Ｐゴシック" charset="0"/>
              </a:defRPr>
            </a:lvl7pPr>
            <a:lvl8pPr>
              <a:defRPr sz="2000">
                <a:solidFill>
                  <a:schemeClr val="tx1"/>
                </a:solidFill>
                <a:latin typeface="Arial" charset="0"/>
                <a:ea typeface="ＭＳ Ｐゴシック" charset="0"/>
              </a:defRPr>
            </a:lvl8pPr>
            <a:lvl9pPr>
              <a:defRPr sz="2000">
                <a:solidFill>
                  <a:schemeClr val="tx1"/>
                </a:solidFill>
                <a:latin typeface="Arial" charset="0"/>
                <a:ea typeface="ＭＳ Ｐゴシック" charset="0"/>
              </a:defRPr>
            </a:lvl9pPr>
          </a:lstStyle>
          <a:p>
            <a:r>
              <a:rPr lang="nl-NL" sz="1400" dirty="0">
                <a:latin typeface="Century Gothic" charset="0"/>
              </a:rPr>
              <a:t>10/50</a:t>
            </a:r>
          </a:p>
        </p:txBody>
      </p:sp>
      <p:grpSp>
        <p:nvGrpSpPr>
          <p:cNvPr id="2" name="Group 2"/>
          <p:cNvGrpSpPr>
            <a:grpSpLocks/>
          </p:cNvGrpSpPr>
          <p:nvPr/>
        </p:nvGrpSpPr>
        <p:grpSpPr bwMode="auto">
          <a:xfrm>
            <a:off x="171450" y="142022"/>
            <a:ext cx="1028700" cy="914400"/>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9"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1"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5"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9957"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956" y="285750"/>
            <a:ext cx="1157288" cy="879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Giving the Author His Purpose</a:t>
            </a:r>
          </a:p>
        </p:txBody>
      </p:sp>
      <p:sp>
        <p:nvSpPr>
          <p:cNvPr id="5" name="Slide Number Placeholder 4"/>
          <p:cNvSpPr>
            <a:spLocks noGrp="1"/>
          </p:cNvSpPr>
          <p:nvPr>
            <p:ph type="sldNum" sz="quarter" idx="12"/>
          </p:nvPr>
        </p:nvSpPr>
        <p:spPr/>
        <p:txBody>
          <a:bodyPr/>
          <a:lstStyle/>
          <a:p>
            <a:r>
              <a:rPr lang="nl-NL" dirty="0"/>
              <a:t>12/50</a:t>
            </a:r>
          </a:p>
        </p:txBody>
      </p:sp>
      <p:pic>
        <p:nvPicPr>
          <p:cNvPr id="6" name="Content Placeholder 5" descr="FB_IMG_1437564322122.jp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0800" y="1666875"/>
            <a:ext cx="3985718" cy="4464000"/>
          </a:xfrm>
          <a:prstGeom prst="rect">
            <a:avLst/>
          </a:prstGeom>
        </p:spPr>
      </p:pic>
    </p:spTree>
    <p:extLst>
      <p:ext uri="{BB962C8B-B14F-4D97-AF65-F5344CB8AC3E}">
        <p14:creationId xmlns:p14="http://schemas.microsoft.com/office/powerpoint/2010/main" val="202640409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317214"/>
            <a:ext cx="9144000" cy="723646"/>
          </a:xfrm>
        </p:spPr>
        <p:txBody>
          <a:bodyPr/>
          <a:lstStyle/>
          <a:p>
            <a:pPr>
              <a:lnSpc>
                <a:spcPct val="100000"/>
              </a:lnSpc>
              <a:defRPr/>
            </a:pPr>
            <a:r>
              <a:rPr lang="en-CA" sz="3600" dirty="0">
                <a:latin typeface="+mn-lt"/>
                <a:cs typeface="+mj-cs"/>
              </a:rPr>
              <a:t>Level 4 Construct</a:t>
            </a:r>
          </a:p>
        </p:txBody>
      </p:sp>
      <p:sp>
        <p:nvSpPr>
          <p:cNvPr id="4" name="Date Placeholder 3"/>
          <p:cNvSpPr>
            <a:spLocks noGrp="1"/>
          </p:cNvSpPr>
          <p:nvPr>
            <p:ph type="dt" sz="half" idx="10"/>
          </p:nvPr>
        </p:nvSpPr>
        <p:spPr>
          <a:xfrm>
            <a:off x="5612861" y="6356350"/>
            <a:ext cx="2836462" cy="365125"/>
          </a:xfrm>
        </p:spPr>
        <p:txBody>
          <a:bodyPr/>
          <a:lstStyle/>
          <a:p>
            <a:pPr>
              <a:defRPr/>
            </a:pPr>
            <a:r>
              <a:rPr lang="nl-NL" altLang="en-US" dirty="0"/>
              <a:t>STANAG 6001 Level 4 Reading</a:t>
            </a:r>
          </a:p>
        </p:txBody>
      </p:sp>
      <p:grpSp>
        <p:nvGrpSpPr>
          <p:cNvPr id="2" name="Group 2"/>
          <p:cNvGrpSpPr>
            <a:grpSpLocks/>
          </p:cNvGrpSpPr>
          <p:nvPr/>
        </p:nvGrpSpPr>
        <p:grpSpPr bwMode="auto">
          <a:xfrm>
            <a:off x="97645" y="121121"/>
            <a:ext cx="931665" cy="838747"/>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278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sp>
        <p:nvSpPr>
          <p:cNvPr id="26" name="Content Placeholder 2"/>
          <p:cNvSpPr>
            <a:spLocks noGrp="1"/>
          </p:cNvSpPr>
          <p:nvPr>
            <p:ph idx="1"/>
          </p:nvPr>
        </p:nvSpPr>
        <p:spPr>
          <a:xfrm>
            <a:off x="471669" y="1442545"/>
            <a:ext cx="8229600" cy="4913805"/>
          </a:xfrm>
        </p:spPr>
        <p:txBody>
          <a:bodyPr>
            <a:normAutofit fontScale="85000" lnSpcReduction="10000"/>
          </a:bodyPr>
          <a:lstStyle/>
          <a:p>
            <a:pPr>
              <a:spcAft>
                <a:spcPts val="600"/>
              </a:spcAft>
            </a:pPr>
            <a:r>
              <a:rPr lang="en-US" dirty="0">
                <a:solidFill>
                  <a:schemeClr val="tx2"/>
                </a:solidFill>
                <a:cs typeface="Calibri" panose="020F0502020204030204" pitchFamily="34" charset="0"/>
              </a:rPr>
              <a:t>Level 4 - “Expert” </a:t>
            </a:r>
          </a:p>
          <a:p>
            <a:pPr>
              <a:spcAft>
                <a:spcPts val="600"/>
              </a:spcAft>
            </a:pPr>
            <a:r>
              <a:rPr lang="en-US" dirty="0">
                <a:solidFill>
                  <a:schemeClr val="tx2"/>
                </a:solidFill>
                <a:cs typeface="Calibri" panose="020F0502020204030204" pitchFamily="34" charset="0"/>
              </a:rPr>
              <a:t>typically only achieved by individuals who use the foreign language extensively on a daily basis as part of their profession or specialization</a:t>
            </a:r>
          </a:p>
          <a:p>
            <a:pPr>
              <a:spcAft>
                <a:spcPts val="600"/>
              </a:spcAft>
            </a:pPr>
            <a:r>
              <a:rPr lang="en-US" dirty="0">
                <a:solidFill>
                  <a:schemeClr val="tx2"/>
                </a:solidFill>
                <a:cs typeface="Calibri" panose="020F0502020204030204" pitchFamily="34" charset="0"/>
              </a:rPr>
              <a:t>usually more characteristic of individual ability than of job requirements </a:t>
            </a:r>
          </a:p>
          <a:p>
            <a:pPr>
              <a:spcAft>
                <a:spcPts val="600"/>
              </a:spcAft>
            </a:pPr>
            <a:r>
              <a:rPr lang="en-US" dirty="0">
                <a:solidFill>
                  <a:schemeClr val="tx2"/>
                </a:solidFill>
                <a:cs typeface="Calibri" panose="020F0502020204030204" pitchFamily="34" charset="0"/>
              </a:rPr>
              <a:t>evaluative comprehension – reading/listening “beyond the lines”</a:t>
            </a:r>
          </a:p>
          <a:p>
            <a:r>
              <a:rPr lang="en-US" dirty="0">
                <a:solidFill>
                  <a:schemeClr val="tx2"/>
                </a:solidFill>
                <a:cs typeface="Calibri" panose="020F0502020204030204" pitchFamily="34" charset="0"/>
              </a:rPr>
              <a:t>prerequisite: higher order thinking skills (e.g., deductive and inductive reasoning, analyzing, and synthesizing)</a:t>
            </a:r>
            <a:endParaRPr lang="en-CA" dirty="0">
              <a:solidFill>
                <a:schemeClr val="tx2"/>
              </a:solidFill>
              <a:cs typeface="Calibri" panose="020F0502020204030204" pitchFamily="34" charset="0"/>
            </a:endParaRPr>
          </a:p>
        </p:txBody>
      </p:sp>
    </p:spTree>
    <p:extLst>
      <p:ext uri="{BB962C8B-B14F-4D97-AF65-F5344CB8AC3E}">
        <p14:creationId xmlns:p14="http://schemas.microsoft.com/office/powerpoint/2010/main" val="37149049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fade">
                                      <p:cBhvr>
                                        <p:cTn id="7" dur="2000"/>
                                        <p:tgtEl>
                                          <p:spTgt spid="26">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1000"/>
                                  </p:stCondLst>
                                  <p:childTnLst>
                                    <p:set>
                                      <p:cBhvr>
                                        <p:cTn id="10" dur="1" fill="hold">
                                          <p:stCondLst>
                                            <p:cond delay="0"/>
                                          </p:stCondLst>
                                        </p:cTn>
                                        <p:tgtEl>
                                          <p:spTgt spid="26">
                                            <p:txEl>
                                              <p:pRg st="1" end="1"/>
                                            </p:txEl>
                                          </p:spTgt>
                                        </p:tgtEl>
                                        <p:attrNameLst>
                                          <p:attrName>style.visibility</p:attrName>
                                        </p:attrNameLst>
                                      </p:cBhvr>
                                      <p:to>
                                        <p:strVal val="visible"/>
                                      </p:to>
                                    </p:set>
                                    <p:animEffect transition="in" filter="fade">
                                      <p:cBhvr>
                                        <p:cTn id="11" dur="2000"/>
                                        <p:tgtEl>
                                          <p:spTgt spid="26">
                                            <p:txEl>
                                              <p:pRg st="1" end="1"/>
                                            </p:txEl>
                                          </p:spTgt>
                                        </p:tgtEl>
                                      </p:cBhvr>
                                    </p:animEffect>
                                  </p:childTnLst>
                                </p:cTn>
                              </p:par>
                            </p:childTnLst>
                          </p:cTn>
                        </p:par>
                        <p:par>
                          <p:cTn id="12" fill="hold">
                            <p:stCondLst>
                              <p:cond delay="5000"/>
                            </p:stCondLst>
                            <p:childTnLst>
                              <p:par>
                                <p:cTn id="13" presetID="10" presetClass="entr" presetSubtype="0" fill="hold" grpId="0" nodeType="afterEffect">
                                  <p:stCondLst>
                                    <p:cond delay="1000"/>
                                  </p:stCondLst>
                                  <p:childTnLst>
                                    <p:set>
                                      <p:cBhvr>
                                        <p:cTn id="14" dur="1" fill="hold">
                                          <p:stCondLst>
                                            <p:cond delay="0"/>
                                          </p:stCondLst>
                                        </p:cTn>
                                        <p:tgtEl>
                                          <p:spTgt spid="26">
                                            <p:txEl>
                                              <p:pRg st="2" end="2"/>
                                            </p:txEl>
                                          </p:spTgt>
                                        </p:tgtEl>
                                        <p:attrNameLst>
                                          <p:attrName>style.visibility</p:attrName>
                                        </p:attrNameLst>
                                      </p:cBhvr>
                                      <p:to>
                                        <p:strVal val="visible"/>
                                      </p:to>
                                    </p:set>
                                    <p:animEffect transition="in" filter="fade">
                                      <p:cBhvr>
                                        <p:cTn id="15" dur="2000"/>
                                        <p:tgtEl>
                                          <p:spTgt spid="26">
                                            <p:txEl>
                                              <p:pRg st="2" end="2"/>
                                            </p:txEl>
                                          </p:spTgt>
                                        </p:tgtEl>
                                      </p:cBhvr>
                                    </p:animEffect>
                                  </p:childTnLst>
                                </p:cTn>
                              </p:par>
                            </p:childTnLst>
                          </p:cTn>
                        </p:par>
                        <p:par>
                          <p:cTn id="16" fill="hold">
                            <p:stCondLst>
                              <p:cond delay="8000"/>
                            </p:stCondLst>
                            <p:childTnLst>
                              <p:par>
                                <p:cTn id="17" presetID="10" presetClass="entr" presetSubtype="0" fill="hold" grpId="0" nodeType="afterEffect">
                                  <p:stCondLst>
                                    <p:cond delay="1000"/>
                                  </p:stCondLst>
                                  <p:childTnLst>
                                    <p:set>
                                      <p:cBhvr>
                                        <p:cTn id="18" dur="1" fill="hold">
                                          <p:stCondLst>
                                            <p:cond delay="0"/>
                                          </p:stCondLst>
                                        </p:cTn>
                                        <p:tgtEl>
                                          <p:spTgt spid="26">
                                            <p:txEl>
                                              <p:pRg st="3" end="3"/>
                                            </p:txEl>
                                          </p:spTgt>
                                        </p:tgtEl>
                                        <p:attrNameLst>
                                          <p:attrName>style.visibility</p:attrName>
                                        </p:attrNameLst>
                                      </p:cBhvr>
                                      <p:to>
                                        <p:strVal val="visible"/>
                                      </p:to>
                                    </p:set>
                                    <p:animEffect transition="in" filter="fade">
                                      <p:cBhvr>
                                        <p:cTn id="19" dur="2000"/>
                                        <p:tgtEl>
                                          <p:spTgt spid="26">
                                            <p:txEl>
                                              <p:pRg st="3" end="3"/>
                                            </p:txEl>
                                          </p:spTgt>
                                        </p:tgtEl>
                                      </p:cBhvr>
                                    </p:animEffect>
                                  </p:childTnLst>
                                </p:cTn>
                              </p:par>
                            </p:childTnLst>
                          </p:cTn>
                        </p:par>
                        <p:par>
                          <p:cTn id="20" fill="hold">
                            <p:stCondLst>
                              <p:cond delay="11000"/>
                            </p:stCondLst>
                            <p:childTnLst>
                              <p:par>
                                <p:cTn id="21" presetID="10" presetClass="entr" presetSubtype="0" fill="hold" grpId="0" nodeType="afterEffect">
                                  <p:stCondLst>
                                    <p:cond delay="1000"/>
                                  </p:stCondLst>
                                  <p:childTnLst>
                                    <p:set>
                                      <p:cBhvr>
                                        <p:cTn id="22" dur="1" fill="hold">
                                          <p:stCondLst>
                                            <p:cond delay="0"/>
                                          </p:stCondLst>
                                        </p:cTn>
                                        <p:tgtEl>
                                          <p:spTgt spid="26">
                                            <p:txEl>
                                              <p:pRg st="4" end="4"/>
                                            </p:txEl>
                                          </p:spTgt>
                                        </p:tgtEl>
                                        <p:attrNameLst>
                                          <p:attrName>style.visibility</p:attrName>
                                        </p:attrNameLst>
                                      </p:cBhvr>
                                      <p:to>
                                        <p:strVal val="visible"/>
                                      </p:to>
                                    </p:set>
                                    <p:animEffect transition="in" filter="fade">
                                      <p:cBhvr>
                                        <p:cTn id="23" dur="2000"/>
                                        <p:tgtEl>
                                          <p:spTgt spid="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317214"/>
            <a:ext cx="9144000" cy="723646"/>
          </a:xfrm>
        </p:spPr>
        <p:txBody>
          <a:bodyPr/>
          <a:lstStyle/>
          <a:p>
            <a:pPr>
              <a:lnSpc>
                <a:spcPct val="100000"/>
              </a:lnSpc>
              <a:defRPr/>
            </a:pPr>
            <a:r>
              <a:rPr lang="en-CA" sz="3600" dirty="0">
                <a:latin typeface="+mn-lt"/>
                <a:cs typeface="+mj-cs"/>
              </a:rPr>
              <a:t>The Level 4 Reader</a:t>
            </a:r>
          </a:p>
        </p:txBody>
      </p:sp>
      <p:sp>
        <p:nvSpPr>
          <p:cNvPr id="4" name="Date Placeholder 3"/>
          <p:cNvSpPr>
            <a:spLocks noGrp="1"/>
          </p:cNvSpPr>
          <p:nvPr>
            <p:ph type="dt" sz="half" idx="10"/>
          </p:nvPr>
        </p:nvSpPr>
        <p:spPr>
          <a:xfrm>
            <a:off x="5612861" y="6356350"/>
            <a:ext cx="2836462" cy="365125"/>
          </a:xfrm>
        </p:spPr>
        <p:txBody>
          <a:bodyPr/>
          <a:lstStyle/>
          <a:p>
            <a:pPr>
              <a:defRPr/>
            </a:pPr>
            <a:r>
              <a:rPr lang="nl-NL" altLang="en-US" dirty="0"/>
              <a:t>STANAG 6001 Level 4 Reading</a:t>
            </a:r>
          </a:p>
        </p:txBody>
      </p:sp>
      <p:grpSp>
        <p:nvGrpSpPr>
          <p:cNvPr id="2" name="Group 2"/>
          <p:cNvGrpSpPr>
            <a:grpSpLocks/>
          </p:cNvGrpSpPr>
          <p:nvPr/>
        </p:nvGrpSpPr>
        <p:grpSpPr bwMode="auto">
          <a:xfrm>
            <a:off x="97645" y="121121"/>
            <a:ext cx="931665" cy="838747"/>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278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sp>
        <p:nvSpPr>
          <p:cNvPr id="26" name="Content Placeholder 2"/>
          <p:cNvSpPr>
            <a:spLocks noGrp="1"/>
          </p:cNvSpPr>
          <p:nvPr>
            <p:ph idx="1"/>
          </p:nvPr>
        </p:nvSpPr>
        <p:spPr>
          <a:xfrm>
            <a:off x="471669" y="1442545"/>
            <a:ext cx="8229600" cy="4913805"/>
          </a:xfrm>
        </p:spPr>
        <p:txBody>
          <a:bodyPr>
            <a:normAutofit fontScale="85000" lnSpcReduction="10000"/>
          </a:bodyPr>
          <a:lstStyle/>
          <a:p>
            <a:r>
              <a:rPr lang="en-CA" dirty="0">
                <a:solidFill>
                  <a:schemeClr val="tx2"/>
                </a:solidFill>
                <a:cs typeface="Calibri" panose="020F0502020204030204" pitchFamily="34" charset="0"/>
              </a:rPr>
              <a:t>readily understands all forms of written language, incl. lengthy, highly abstract, structurally or linguistically complex texts</a:t>
            </a:r>
          </a:p>
          <a:p>
            <a:r>
              <a:rPr lang="en-CA" dirty="0">
                <a:solidFill>
                  <a:schemeClr val="tx2"/>
                </a:solidFill>
                <a:cs typeface="Calibri" panose="020F0502020204030204" pitchFamily="34" charset="0"/>
              </a:rPr>
              <a:t>demonstrates strong competence in identifying author tone and attitude, and implied opinions </a:t>
            </a:r>
          </a:p>
          <a:p>
            <a:r>
              <a:rPr lang="en-CA" dirty="0">
                <a:solidFill>
                  <a:schemeClr val="tx2"/>
                </a:solidFill>
                <a:cs typeface="Calibri" panose="020F0502020204030204" pitchFamily="34" charset="0"/>
              </a:rPr>
              <a:t>can follow innovative and unpredictable turns of thought</a:t>
            </a:r>
          </a:p>
          <a:p>
            <a:r>
              <a:rPr lang="en-CA" dirty="0">
                <a:solidFill>
                  <a:schemeClr val="tx2"/>
                </a:solidFill>
                <a:cs typeface="Calibri" panose="020F0502020204030204" pitchFamily="34" charset="0"/>
              </a:rPr>
              <a:t>reads “beyond the lines” and makes evaluative judgements about the author’s assertions</a:t>
            </a:r>
          </a:p>
          <a:p>
            <a:r>
              <a:rPr lang="en-CA" dirty="0">
                <a:solidFill>
                  <a:schemeClr val="tx2"/>
                </a:solidFill>
                <a:cs typeface="Calibri" panose="020F0502020204030204" pitchFamily="34" charset="0"/>
              </a:rPr>
              <a:t>has a vast vocabulary across a broad range of topics, but may have some difficulty with slang</a:t>
            </a:r>
            <a:r>
              <a:rPr lang="en-CA" dirty="0">
                <a:solidFill>
                  <a:schemeClr val="tx2"/>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3100927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fade">
                                      <p:cBhvr>
                                        <p:cTn id="7" dur="2000"/>
                                        <p:tgtEl>
                                          <p:spTgt spid="26">
                                            <p:txEl>
                                              <p:pRg st="0" end="0"/>
                                            </p:txEl>
                                          </p:spTgt>
                                        </p:tgtEl>
                                      </p:cBhvr>
                                    </p:animEffect>
                                  </p:childTnLst>
                                </p:cTn>
                              </p:par>
                            </p:childTnLst>
                          </p:cTn>
                        </p:par>
                        <p:par>
                          <p:cTn id="8" fill="hold">
                            <p:stCondLst>
                              <p:cond delay="3000"/>
                            </p:stCondLst>
                            <p:childTnLst>
                              <p:par>
                                <p:cTn id="9" presetID="10" presetClass="entr" presetSubtype="0" fill="hold" grpId="0" nodeType="afterEffect">
                                  <p:stCondLst>
                                    <p:cond delay="1000"/>
                                  </p:stCondLst>
                                  <p:childTnLst>
                                    <p:set>
                                      <p:cBhvr>
                                        <p:cTn id="10" dur="1" fill="hold">
                                          <p:stCondLst>
                                            <p:cond delay="0"/>
                                          </p:stCondLst>
                                        </p:cTn>
                                        <p:tgtEl>
                                          <p:spTgt spid="26">
                                            <p:txEl>
                                              <p:pRg st="1" end="1"/>
                                            </p:txEl>
                                          </p:spTgt>
                                        </p:tgtEl>
                                        <p:attrNameLst>
                                          <p:attrName>style.visibility</p:attrName>
                                        </p:attrNameLst>
                                      </p:cBhvr>
                                      <p:to>
                                        <p:strVal val="visible"/>
                                      </p:to>
                                    </p:set>
                                    <p:animEffect transition="in" filter="fade">
                                      <p:cBhvr>
                                        <p:cTn id="11" dur="2000"/>
                                        <p:tgtEl>
                                          <p:spTgt spid="26">
                                            <p:txEl>
                                              <p:pRg st="1" end="1"/>
                                            </p:txEl>
                                          </p:spTgt>
                                        </p:tgtEl>
                                      </p:cBhvr>
                                    </p:animEffect>
                                  </p:childTnLst>
                                </p:cTn>
                              </p:par>
                            </p:childTnLst>
                          </p:cTn>
                        </p:par>
                        <p:par>
                          <p:cTn id="12" fill="hold">
                            <p:stCondLst>
                              <p:cond delay="6000"/>
                            </p:stCondLst>
                            <p:childTnLst>
                              <p:par>
                                <p:cTn id="13" presetID="10" presetClass="entr" presetSubtype="0" fill="hold" grpId="0" nodeType="afterEffect">
                                  <p:stCondLst>
                                    <p:cond delay="1000"/>
                                  </p:stCondLst>
                                  <p:childTnLst>
                                    <p:set>
                                      <p:cBhvr>
                                        <p:cTn id="14" dur="1" fill="hold">
                                          <p:stCondLst>
                                            <p:cond delay="0"/>
                                          </p:stCondLst>
                                        </p:cTn>
                                        <p:tgtEl>
                                          <p:spTgt spid="26">
                                            <p:txEl>
                                              <p:pRg st="2" end="2"/>
                                            </p:txEl>
                                          </p:spTgt>
                                        </p:tgtEl>
                                        <p:attrNameLst>
                                          <p:attrName>style.visibility</p:attrName>
                                        </p:attrNameLst>
                                      </p:cBhvr>
                                      <p:to>
                                        <p:strVal val="visible"/>
                                      </p:to>
                                    </p:set>
                                    <p:animEffect transition="in" filter="fade">
                                      <p:cBhvr>
                                        <p:cTn id="15" dur="2000"/>
                                        <p:tgtEl>
                                          <p:spTgt spid="26">
                                            <p:txEl>
                                              <p:pRg st="2" end="2"/>
                                            </p:txEl>
                                          </p:spTgt>
                                        </p:tgtEl>
                                      </p:cBhvr>
                                    </p:animEffect>
                                  </p:childTnLst>
                                </p:cTn>
                              </p:par>
                            </p:childTnLst>
                          </p:cTn>
                        </p:par>
                        <p:par>
                          <p:cTn id="16" fill="hold">
                            <p:stCondLst>
                              <p:cond delay="9000"/>
                            </p:stCondLst>
                            <p:childTnLst>
                              <p:par>
                                <p:cTn id="17" presetID="10" presetClass="entr" presetSubtype="0" fill="hold" grpId="0" nodeType="afterEffect">
                                  <p:stCondLst>
                                    <p:cond delay="1000"/>
                                  </p:stCondLst>
                                  <p:childTnLst>
                                    <p:set>
                                      <p:cBhvr>
                                        <p:cTn id="18" dur="1" fill="hold">
                                          <p:stCondLst>
                                            <p:cond delay="0"/>
                                          </p:stCondLst>
                                        </p:cTn>
                                        <p:tgtEl>
                                          <p:spTgt spid="26">
                                            <p:txEl>
                                              <p:pRg st="3" end="3"/>
                                            </p:txEl>
                                          </p:spTgt>
                                        </p:tgtEl>
                                        <p:attrNameLst>
                                          <p:attrName>style.visibility</p:attrName>
                                        </p:attrNameLst>
                                      </p:cBhvr>
                                      <p:to>
                                        <p:strVal val="visible"/>
                                      </p:to>
                                    </p:set>
                                    <p:animEffect transition="in" filter="fade">
                                      <p:cBhvr>
                                        <p:cTn id="19" dur="2000"/>
                                        <p:tgtEl>
                                          <p:spTgt spid="26">
                                            <p:txEl>
                                              <p:pRg st="3" end="3"/>
                                            </p:txEl>
                                          </p:spTgt>
                                        </p:tgtEl>
                                      </p:cBhvr>
                                    </p:animEffect>
                                  </p:childTnLst>
                                </p:cTn>
                              </p:par>
                            </p:childTnLst>
                          </p:cTn>
                        </p:par>
                        <p:par>
                          <p:cTn id="20" fill="hold">
                            <p:stCondLst>
                              <p:cond delay="12000"/>
                            </p:stCondLst>
                            <p:childTnLst>
                              <p:par>
                                <p:cTn id="21" presetID="10" presetClass="entr" presetSubtype="0" fill="hold" grpId="0" nodeType="afterEffect">
                                  <p:stCondLst>
                                    <p:cond delay="1000"/>
                                  </p:stCondLst>
                                  <p:childTnLst>
                                    <p:set>
                                      <p:cBhvr>
                                        <p:cTn id="22" dur="1" fill="hold">
                                          <p:stCondLst>
                                            <p:cond delay="0"/>
                                          </p:stCondLst>
                                        </p:cTn>
                                        <p:tgtEl>
                                          <p:spTgt spid="26">
                                            <p:txEl>
                                              <p:pRg st="4" end="4"/>
                                            </p:txEl>
                                          </p:spTgt>
                                        </p:tgtEl>
                                        <p:attrNameLst>
                                          <p:attrName>style.visibility</p:attrName>
                                        </p:attrNameLst>
                                      </p:cBhvr>
                                      <p:to>
                                        <p:strVal val="visible"/>
                                      </p:to>
                                    </p:set>
                                    <p:animEffect transition="in" filter="fade">
                                      <p:cBhvr>
                                        <p:cTn id="23" dur="2000"/>
                                        <p:tgtEl>
                                          <p:spTgt spid="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317214"/>
            <a:ext cx="9144000" cy="723646"/>
          </a:xfrm>
        </p:spPr>
        <p:txBody>
          <a:bodyPr/>
          <a:lstStyle/>
          <a:p>
            <a:pPr>
              <a:lnSpc>
                <a:spcPct val="100000"/>
              </a:lnSpc>
              <a:defRPr/>
            </a:pPr>
            <a:r>
              <a:rPr lang="en-CA" sz="3600" dirty="0">
                <a:cs typeface="+mj-cs"/>
              </a:rPr>
              <a:t>The </a:t>
            </a:r>
            <a:r>
              <a:rPr lang="en-CA" sz="3600" dirty="0"/>
              <a:t>E</a:t>
            </a:r>
            <a:r>
              <a:rPr lang="en-CA" sz="3600" dirty="0">
                <a:cs typeface="+mj-cs"/>
              </a:rPr>
              <a:t>xpanding </a:t>
            </a:r>
            <a:r>
              <a:rPr lang="en-CA" sz="3600" dirty="0"/>
              <a:t>S</a:t>
            </a:r>
            <a:r>
              <a:rPr lang="en-CA" sz="3600" dirty="0">
                <a:cs typeface="+mj-cs"/>
              </a:rPr>
              <a:t>cale</a:t>
            </a:r>
          </a:p>
        </p:txBody>
      </p:sp>
      <p:grpSp>
        <p:nvGrpSpPr>
          <p:cNvPr id="2" name="Group 2"/>
          <p:cNvGrpSpPr>
            <a:grpSpLocks/>
          </p:cNvGrpSpPr>
          <p:nvPr/>
        </p:nvGrpSpPr>
        <p:grpSpPr bwMode="auto">
          <a:xfrm>
            <a:off x="97645" y="121121"/>
            <a:ext cx="931665" cy="838747"/>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278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pic>
        <p:nvPicPr>
          <p:cNvPr id="307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4912" y="1245069"/>
            <a:ext cx="4257676" cy="5491785"/>
          </a:xfrm>
          <a:prstGeom prst="rect">
            <a:avLst/>
          </a:prstGeom>
          <a:noFill/>
          <a:extLst>
            <a:ext uri="{909E8E84-426E-40DD-AFC4-6F175D3DCCD1}">
              <a14:hiddenFill xmlns:a14="http://schemas.microsoft.com/office/drawing/2010/main">
                <a:solidFill>
                  <a:srgbClr val="FFFFFF"/>
                </a:solidFill>
              </a14:hiddenFill>
            </a:ext>
          </a:extLst>
        </p:spPr>
      </p:pic>
      <p:sp>
        <p:nvSpPr>
          <p:cNvPr id="26" name="Text Box 22"/>
          <p:cNvSpPr txBox="1">
            <a:spLocks noChangeArrowheads="1"/>
          </p:cNvSpPr>
          <p:nvPr/>
        </p:nvSpPr>
        <p:spPr bwMode="auto">
          <a:xfrm>
            <a:off x="3752075" y="5147486"/>
            <a:ext cx="1403350" cy="669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lr>
                <a:schemeClr val="tx2"/>
              </a:buClr>
              <a:buSzPct val="75000"/>
              <a:buFont typeface="Monotype Sorts" pitchFamily="2" charset="2"/>
              <a:buChar char="F"/>
              <a:defRPr sz="3200">
                <a:solidFill>
                  <a:schemeClr val="tx1"/>
                </a:solidFill>
                <a:latin typeface="Arial" pitchFamily="34" charset="0"/>
              </a:defRPr>
            </a:lvl1pPr>
            <a:lvl2pPr marL="742950" indent="-285750" algn="l">
              <a:spcBef>
                <a:spcPct val="20000"/>
              </a:spcBef>
              <a:buClr>
                <a:schemeClr val="tx1"/>
              </a:buClr>
              <a:buChar char="–"/>
              <a:defRPr sz="2800">
                <a:solidFill>
                  <a:schemeClr val="tx1"/>
                </a:solidFill>
                <a:latin typeface="Arial" pitchFamily="34" charset="0"/>
              </a:defRPr>
            </a:lvl2pPr>
            <a:lvl3pPr marL="1143000" indent="-228600" algn="l">
              <a:spcBef>
                <a:spcPct val="20000"/>
              </a:spcBef>
              <a:buClr>
                <a:schemeClr val="accent2"/>
              </a:buClr>
              <a:buSzPct val="65000"/>
              <a:buFont typeface="Monotype Sorts" pitchFamily="2" charset="2"/>
              <a:buChar char="u"/>
              <a:defRPr sz="2400">
                <a:solidFill>
                  <a:schemeClr val="tx1"/>
                </a:solidFill>
                <a:latin typeface="Arial" pitchFamily="34" charset="0"/>
              </a:defRPr>
            </a:lvl3pPr>
            <a:lvl4pPr marL="1600200" indent="-228600" algn="l">
              <a:spcBef>
                <a:spcPct val="20000"/>
              </a:spcBef>
              <a:buClr>
                <a:schemeClr val="tx1"/>
              </a:buClr>
              <a:buChar char="–"/>
              <a:defRPr sz="2000">
                <a:solidFill>
                  <a:schemeClr val="tx1"/>
                </a:solidFill>
                <a:latin typeface="Arial" pitchFamily="34" charset="0"/>
              </a:defRPr>
            </a:lvl4pPr>
            <a:lvl5pPr marL="2057400" indent="-228600" algn="l">
              <a:spcBef>
                <a:spcPct val="20000"/>
              </a:spcBef>
              <a:buClr>
                <a:schemeClr val="tx2"/>
              </a:buClr>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itchFamily="34" charset="0"/>
              </a:defRPr>
            </a:lvl9pPr>
          </a:lstStyle>
          <a:p>
            <a:pPr algn="ctr">
              <a:spcBef>
                <a:spcPct val="0"/>
              </a:spcBef>
              <a:buClrTx/>
              <a:buSzTx/>
              <a:buFontTx/>
              <a:buNone/>
            </a:pPr>
            <a:r>
              <a:rPr lang="en-US" altLang="en-US" sz="1000" dirty="0">
                <a:solidFill>
                  <a:schemeClr val="bg1"/>
                </a:solidFill>
                <a:latin typeface="Calibri" pitchFamily="34" charset="0"/>
                <a:cs typeface="Times New Roman" pitchFamily="18" charset="0"/>
              </a:rPr>
              <a:t>Factual paragraph-length texts with a predictable organization</a:t>
            </a:r>
            <a:endParaRPr lang="en-CA" altLang="en-US" sz="1000" dirty="0">
              <a:solidFill>
                <a:schemeClr val="bg1"/>
              </a:solidFill>
              <a:latin typeface="Times New Roman" pitchFamily="18" charset="0"/>
              <a:cs typeface="Times New Roman" pitchFamily="18" charset="0"/>
            </a:endParaRPr>
          </a:p>
        </p:txBody>
      </p:sp>
      <p:sp>
        <p:nvSpPr>
          <p:cNvPr id="27" name="Text Box 22"/>
          <p:cNvSpPr txBox="1">
            <a:spLocks noChangeArrowheads="1"/>
          </p:cNvSpPr>
          <p:nvPr/>
        </p:nvSpPr>
        <p:spPr bwMode="auto">
          <a:xfrm>
            <a:off x="4007795" y="6021522"/>
            <a:ext cx="875489" cy="669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lr>
                <a:schemeClr val="tx2"/>
              </a:buClr>
              <a:buSzPct val="75000"/>
              <a:buFont typeface="Monotype Sorts" pitchFamily="2" charset="2"/>
              <a:buChar char="F"/>
              <a:defRPr sz="3200">
                <a:solidFill>
                  <a:schemeClr val="tx1"/>
                </a:solidFill>
                <a:latin typeface="Arial" pitchFamily="34" charset="0"/>
              </a:defRPr>
            </a:lvl1pPr>
            <a:lvl2pPr marL="742950" indent="-285750" algn="l">
              <a:spcBef>
                <a:spcPct val="20000"/>
              </a:spcBef>
              <a:buClr>
                <a:schemeClr val="tx1"/>
              </a:buClr>
              <a:buChar char="–"/>
              <a:defRPr sz="2800">
                <a:solidFill>
                  <a:schemeClr val="tx1"/>
                </a:solidFill>
                <a:latin typeface="Arial" pitchFamily="34" charset="0"/>
              </a:defRPr>
            </a:lvl2pPr>
            <a:lvl3pPr marL="1143000" indent="-228600" algn="l">
              <a:spcBef>
                <a:spcPct val="20000"/>
              </a:spcBef>
              <a:buClr>
                <a:schemeClr val="accent2"/>
              </a:buClr>
              <a:buSzPct val="65000"/>
              <a:buFont typeface="Monotype Sorts" pitchFamily="2" charset="2"/>
              <a:buChar char="u"/>
              <a:defRPr sz="2400">
                <a:solidFill>
                  <a:schemeClr val="tx1"/>
                </a:solidFill>
                <a:latin typeface="Arial" pitchFamily="34" charset="0"/>
              </a:defRPr>
            </a:lvl3pPr>
            <a:lvl4pPr marL="1600200" indent="-228600" algn="l">
              <a:spcBef>
                <a:spcPct val="20000"/>
              </a:spcBef>
              <a:buClr>
                <a:schemeClr val="tx1"/>
              </a:buClr>
              <a:buChar char="–"/>
              <a:defRPr sz="2000">
                <a:solidFill>
                  <a:schemeClr val="tx1"/>
                </a:solidFill>
                <a:latin typeface="Arial" pitchFamily="34" charset="0"/>
              </a:defRPr>
            </a:lvl4pPr>
            <a:lvl5pPr marL="2057400" indent="-228600" algn="l">
              <a:spcBef>
                <a:spcPct val="20000"/>
              </a:spcBef>
              <a:buClr>
                <a:schemeClr val="tx2"/>
              </a:buClr>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itchFamily="34" charset="0"/>
              </a:defRPr>
            </a:lvl9pPr>
          </a:lstStyle>
          <a:p>
            <a:pPr algn="ctr">
              <a:spcBef>
                <a:spcPct val="0"/>
              </a:spcBef>
              <a:buClrTx/>
              <a:buSzTx/>
              <a:buFontTx/>
              <a:buNone/>
            </a:pPr>
            <a:r>
              <a:rPr lang="en-US" altLang="en-US" sz="900" dirty="0">
                <a:solidFill>
                  <a:schemeClr val="bg1"/>
                </a:solidFill>
                <a:latin typeface="Calibri" pitchFamily="34" charset="0"/>
                <a:cs typeface="Times New Roman" pitchFamily="18" charset="0"/>
              </a:rPr>
              <a:t>Short</a:t>
            </a:r>
          </a:p>
          <a:p>
            <a:pPr algn="ctr">
              <a:spcBef>
                <a:spcPct val="0"/>
              </a:spcBef>
              <a:buClrTx/>
              <a:buSzTx/>
              <a:buFontTx/>
              <a:buNone/>
            </a:pPr>
            <a:r>
              <a:rPr lang="en-US" altLang="en-US" sz="900" dirty="0">
                <a:solidFill>
                  <a:schemeClr val="bg1"/>
                </a:solidFill>
                <a:latin typeface="Calibri" pitchFamily="34" charset="0"/>
                <a:cs typeface="Times New Roman" pitchFamily="18" charset="0"/>
              </a:rPr>
              <a:t>simple</a:t>
            </a:r>
          </a:p>
          <a:p>
            <a:pPr algn="ctr">
              <a:spcBef>
                <a:spcPct val="0"/>
              </a:spcBef>
              <a:buClrTx/>
              <a:buSzTx/>
              <a:buFontTx/>
              <a:buNone/>
            </a:pPr>
            <a:r>
              <a:rPr lang="en-US" altLang="en-US" sz="900" dirty="0">
                <a:solidFill>
                  <a:schemeClr val="bg1"/>
                </a:solidFill>
                <a:latin typeface="Calibri" pitchFamily="34" charset="0"/>
                <a:cs typeface="Times New Roman" pitchFamily="18" charset="0"/>
              </a:rPr>
              <a:t>texts</a:t>
            </a:r>
            <a:endParaRPr lang="en-CA" altLang="en-US" sz="900" dirty="0">
              <a:solidFill>
                <a:schemeClr val="bg1"/>
              </a:solidFill>
              <a:latin typeface="Times New Roman" pitchFamily="18" charset="0"/>
              <a:cs typeface="Times New Roman" pitchFamily="18" charset="0"/>
            </a:endParaRPr>
          </a:p>
        </p:txBody>
      </p:sp>
      <p:sp>
        <p:nvSpPr>
          <p:cNvPr id="28" name="Text Box 24"/>
          <p:cNvSpPr txBox="1">
            <a:spLocks noChangeArrowheads="1"/>
          </p:cNvSpPr>
          <p:nvPr/>
        </p:nvSpPr>
        <p:spPr bwMode="auto">
          <a:xfrm>
            <a:off x="3547287" y="3990962"/>
            <a:ext cx="1812925" cy="726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lr>
                <a:schemeClr val="tx2"/>
              </a:buClr>
              <a:buSzPct val="75000"/>
              <a:buFont typeface="Monotype Sorts" pitchFamily="2" charset="2"/>
              <a:buChar char="F"/>
              <a:defRPr sz="3200">
                <a:solidFill>
                  <a:schemeClr val="tx1"/>
                </a:solidFill>
                <a:latin typeface="Arial" pitchFamily="34" charset="0"/>
              </a:defRPr>
            </a:lvl1pPr>
            <a:lvl2pPr marL="742950" indent="-285750" algn="l">
              <a:spcBef>
                <a:spcPct val="20000"/>
              </a:spcBef>
              <a:buClr>
                <a:schemeClr val="tx1"/>
              </a:buClr>
              <a:buChar char="–"/>
              <a:defRPr sz="2800">
                <a:solidFill>
                  <a:schemeClr val="tx1"/>
                </a:solidFill>
                <a:latin typeface="Arial" pitchFamily="34" charset="0"/>
              </a:defRPr>
            </a:lvl2pPr>
            <a:lvl3pPr marL="1143000" indent="-228600" algn="l">
              <a:spcBef>
                <a:spcPct val="20000"/>
              </a:spcBef>
              <a:buClr>
                <a:schemeClr val="accent2"/>
              </a:buClr>
              <a:buSzPct val="65000"/>
              <a:buFont typeface="Monotype Sorts" pitchFamily="2" charset="2"/>
              <a:buChar char="u"/>
              <a:defRPr sz="2400">
                <a:solidFill>
                  <a:schemeClr val="tx1"/>
                </a:solidFill>
                <a:latin typeface="Arial" pitchFamily="34" charset="0"/>
              </a:defRPr>
            </a:lvl3pPr>
            <a:lvl4pPr marL="1600200" indent="-228600" algn="l">
              <a:spcBef>
                <a:spcPct val="20000"/>
              </a:spcBef>
              <a:buClr>
                <a:schemeClr val="tx1"/>
              </a:buClr>
              <a:buChar char="–"/>
              <a:defRPr sz="2000">
                <a:solidFill>
                  <a:schemeClr val="tx1"/>
                </a:solidFill>
                <a:latin typeface="Arial" pitchFamily="34" charset="0"/>
              </a:defRPr>
            </a:lvl4pPr>
            <a:lvl5pPr marL="2057400" indent="-228600" algn="l">
              <a:spcBef>
                <a:spcPct val="20000"/>
              </a:spcBef>
              <a:buClr>
                <a:schemeClr val="tx2"/>
              </a:buClr>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itchFamily="34" charset="0"/>
              </a:defRPr>
            </a:lvl9pPr>
          </a:lstStyle>
          <a:p>
            <a:pPr algn="ctr">
              <a:spcBef>
                <a:spcPct val="0"/>
              </a:spcBef>
              <a:buClrTx/>
              <a:buSzTx/>
              <a:buFontTx/>
              <a:buNone/>
            </a:pPr>
            <a:r>
              <a:rPr lang="en-US" altLang="en-US" sz="1100" dirty="0">
                <a:solidFill>
                  <a:srgbClr val="F2F2F2"/>
                </a:solidFill>
                <a:latin typeface="Calibri" pitchFamily="34" charset="0"/>
                <a:cs typeface="Times New Roman" pitchFamily="18" charset="0"/>
              </a:rPr>
              <a:t>Multiple-paragraph texts on abstract subjects or arguing a point of view</a:t>
            </a:r>
            <a:endParaRPr lang="en-CA" altLang="en-US" sz="1100" dirty="0">
              <a:latin typeface="Times New Roman" pitchFamily="18" charset="0"/>
              <a:cs typeface="Times New Roman" pitchFamily="18" charset="0"/>
            </a:endParaRPr>
          </a:p>
        </p:txBody>
      </p:sp>
      <p:sp>
        <p:nvSpPr>
          <p:cNvPr id="29" name="Text Box 24"/>
          <p:cNvSpPr txBox="1">
            <a:spLocks noChangeArrowheads="1"/>
          </p:cNvSpPr>
          <p:nvPr/>
        </p:nvSpPr>
        <p:spPr bwMode="auto">
          <a:xfrm>
            <a:off x="3537559" y="2891736"/>
            <a:ext cx="1812925" cy="629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lr>
                <a:schemeClr val="tx2"/>
              </a:buClr>
              <a:buSzPct val="75000"/>
              <a:buFont typeface="Monotype Sorts" pitchFamily="2" charset="2"/>
              <a:buChar char="F"/>
              <a:defRPr sz="3200">
                <a:solidFill>
                  <a:schemeClr val="tx1"/>
                </a:solidFill>
                <a:latin typeface="Arial" pitchFamily="34" charset="0"/>
              </a:defRPr>
            </a:lvl1pPr>
            <a:lvl2pPr marL="742950" indent="-285750" algn="l">
              <a:spcBef>
                <a:spcPct val="20000"/>
              </a:spcBef>
              <a:buClr>
                <a:schemeClr val="tx1"/>
              </a:buClr>
              <a:buChar char="–"/>
              <a:defRPr sz="2800">
                <a:solidFill>
                  <a:schemeClr val="tx1"/>
                </a:solidFill>
                <a:latin typeface="Arial" pitchFamily="34" charset="0"/>
              </a:defRPr>
            </a:lvl2pPr>
            <a:lvl3pPr marL="1143000" indent="-228600" algn="l">
              <a:spcBef>
                <a:spcPct val="20000"/>
              </a:spcBef>
              <a:buClr>
                <a:schemeClr val="accent2"/>
              </a:buClr>
              <a:buSzPct val="65000"/>
              <a:buFont typeface="Monotype Sorts" pitchFamily="2" charset="2"/>
              <a:buChar char="u"/>
              <a:defRPr sz="2400">
                <a:solidFill>
                  <a:schemeClr val="tx1"/>
                </a:solidFill>
                <a:latin typeface="Arial" pitchFamily="34" charset="0"/>
              </a:defRPr>
            </a:lvl3pPr>
            <a:lvl4pPr marL="1600200" indent="-228600" algn="l">
              <a:spcBef>
                <a:spcPct val="20000"/>
              </a:spcBef>
              <a:buClr>
                <a:schemeClr val="tx1"/>
              </a:buClr>
              <a:buChar char="–"/>
              <a:defRPr sz="2000">
                <a:solidFill>
                  <a:schemeClr val="tx1"/>
                </a:solidFill>
                <a:latin typeface="Arial" pitchFamily="34" charset="0"/>
              </a:defRPr>
            </a:lvl4pPr>
            <a:lvl5pPr marL="2057400" indent="-228600" algn="l">
              <a:spcBef>
                <a:spcPct val="20000"/>
              </a:spcBef>
              <a:buClr>
                <a:schemeClr val="tx2"/>
              </a:buClr>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itchFamily="34" charset="0"/>
              </a:defRPr>
            </a:lvl9pPr>
          </a:lstStyle>
          <a:p>
            <a:pPr algn="ctr" eaLnBrk="1" fontAlgn="auto" hangingPunct="1">
              <a:spcBef>
                <a:spcPts val="0"/>
              </a:spcBef>
              <a:spcAft>
                <a:spcPts val="0"/>
              </a:spcAft>
              <a:defRPr/>
            </a:pPr>
            <a:r>
              <a:rPr lang="en-US" sz="1200" dirty="0">
                <a:solidFill>
                  <a:srgbClr val="F2F2F2"/>
                </a:solidFill>
                <a:latin typeface="Calibri"/>
                <a:ea typeface="Times New Roman"/>
                <a:cs typeface="Calibri"/>
              </a:rPr>
              <a:t>Highly individualized, abstract, innovative and culturally dense texts</a:t>
            </a:r>
            <a:endParaRPr lang="en-CA" sz="1200" b="0" kern="0" dirty="0">
              <a:solidFill>
                <a:sysClr val="windowText" lastClr="000000"/>
              </a:solidFill>
            </a:endParaRPr>
          </a:p>
        </p:txBody>
      </p:sp>
      <p:sp>
        <p:nvSpPr>
          <p:cNvPr id="30" name="Date Placeholder 3"/>
          <p:cNvSpPr>
            <a:spLocks noGrp="1"/>
          </p:cNvSpPr>
          <p:nvPr>
            <p:ph type="dt" sz="half" idx="10"/>
          </p:nvPr>
        </p:nvSpPr>
        <p:spPr>
          <a:xfrm>
            <a:off x="5612861" y="6356350"/>
            <a:ext cx="2836462" cy="365125"/>
          </a:xfrm>
        </p:spPr>
        <p:txBody>
          <a:bodyPr/>
          <a:lstStyle/>
          <a:p>
            <a:pPr>
              <a:defRPr/>
            </a:pPr>
            <a:r>
              <a:rPr lang="nl-NL" altLang="en-US" sz="1100" dirty="0">
                <a:solidFill>
                  <a:schemeClr val="tx1">
                    <a:lumMod val="50000"/>
                    <a:lumOff val="50000"/>
                  </a:schemeClr>
                </a:solidFill>
              </a:rPr>
              <a:t>STANAG 6001 Level 4 Reading</a:t>
            </a:r>
          </a:p>
        </p:txBody>
      </p:sp>
    </p:spTree>
    <p:extLst>
      <p:ext uri="{BB962C8B-B14F-4D97-AF65-F5344CB8AC3E}">
        <p14:creationId xmlns:p14="http://schemas.microsoft.com/office/powerpoint/2010/main" val="2037946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500"/>
                                  </p:stCondLst>
                                  <p:childTnLst>
                                    <p:set>
                                      <p:cBhvr>
                                        <p:cTn id="6" dur="1" fill="hold">
                                          <p:stCondLst>
                                            <p:cond delay="0"/>
                                          </p:stCondLst>
                                        </p:cTn>
                                        <p:tgtEl>
                                          <p:spTgt spid="30722"/>
                                        </p:tgtEl>
                                        <p:attrNameLst>
                                          <p:attrName>style.visibility</p:attrName>
                                        </p:attrNameLst>
                                      </p:cBhvr>
                                      <p:to>
                                        <p:strVal val="visible"/>
                                      </p:to>
                                    </p:set>
                                    <p:animEffect transition="in" filter="strips(upRight)">
                                      <p:cBhvr>
                                        <p:cTn id="7" dur="30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2000"/>
                                        <p:tgtEl>
                                          <p:spTgt spid="27"/>
                                        </p:tgtEl>
                                      </p:cBhvr>
                                    </p:animEffect>
                                  </p:childTnLst>
                                </p:cTn>
                              </p:par>
                            </p:childTnLst>
                          </p:cTn>
                        </p:par>
                        <p:par>
                          <p:cTn id="13" fill="hold">
                            <p:stCondLst>
                              <p:cond delay="2000"/>
                            </p:stCondLst>
                            <p:childTnLst>
                              <p:par>
                                <p:cTn id="14" presetID="10" presetClass="entr" presetSubtype="0" fill="hold" grpId="0" nodeType="afterEffect">
                                  <p:stCondLst>
                                    <p:cond delay="50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2000"/>
                                        <p:tgtEl>
                                          <p:spTgt spid="26"/>
                                        </p:tgtEl>
                                      </p:cBhvr>
                                    </p:animEffect>
                                  </p:childTnLst>
                                </p:cTn>
                              </p:par>
                            </p:childTnLst>
                          </p:cTn>
                        </p:par>
                        <p:par>
                          <p:cTn id="17" fill="hold">
                            <p:stCondLst>
                              <p:cond delay="4500"/>
                            </p:stCondLst>
                            <p:childTnLst>
                              <p:par>
                                <p:cTn id="18" presetID="10" presetClass="entr" presetSubtype="0" fill="hold" grpId="0" nodeType="afterEffect">
                                  <p:stCondLst>
                                    <p:cond delay="50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2000"/>
                                        <p:tgtEl>
                                          <p:spTgt spid="28"/>
                                        </p:tgtEl>
                                      </p:cBhvr>
                                    </p:animEffect>
                                  </p:childTnLst>
                                </p:cTn>
                              </p:par>
                            </p:childTnLst>
                          </p:cTn>
                        </p:par>
                        <p:par>
                          <p:cTn id="21" fill="hold">
                            <p:stCondLst>
                              <p:cond delay="7000"/>
                            </p:stCondLst>
                            <p:childTnLst>
                              <p:par>
                                <p:cTn id="22" presetID="10" presetClass="entr" presetSubtype="0" fill="hold" grpId="0" nodeType="afterEffect">
                                  <p:stCondLst>
                                    <p:cond delay="1000"/>
                                  </p:stCondLst>
                                  <p:childTnLst>
                                    <p:set>
                                      <p:cBhvr>
                                        <p:cTn id="23" dur="1" fill="hold">
                                          <p:stCondLst>
                                            <p:cond delay="0"/>
                                          </p:stCondLst>
                                        </p:cTn>
                                        <p:tgtEl>
                                          <p:spTgt spid="29"/>
                                        </p:tgtEl>
                                        <p:attrNameLst>
                                          <p:attrName>style.visibility</p:attrName>
                                        </p:attrNameLst>
                                      </p:cBhvr>
                                      <p:to>
                                        <p:strVal val="visible"/>
                                      </p:to>
                                    </p:set>
                                    <p:animEffect transition="in" filter="fade">
                                      <p:cBhvr>
                                        <p:cTn id="24"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rgbClr val="99CCFF"/>
            </a:gs>
            <a:gs pos="7001">
              <a:srgbClr val="99CCFF"/>
            </a:gs>
            <a:gs pos="13338">
              <a:srgbClr val="A6CCFF"/>
            </a:gs>
            <a:gs pos="17000">
              <a:srgbClr val="9966FF"/>
            </a:gs>
            <a:gs pos="54175">
              <a:srgbClr val="BE8BFF"/>
            </a:gs>
            <a:gs pos="74001">
              <a:srgbClr val="CC99FF"/>
            </a:gs>
            <a:gs pos="82001">
              <a:srgbClr val="99CCFF"/>
            </a:gs>
            <a:gs pos="89999">
              <a:srgbClr val="CCCCFF"/>
            </a:gs>
            <a:gs pos="100000">
              <a:srgbClr val="CCCCFF"/>
            </a:gs>
          </a:gsLst>
          <a:lin ang="5400000"/>
        </a:gradFill>
        <a:effectLst/>
      </p:bgPr>
    </p:bg>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defRPr/>
            </a:pPr>
            <a:r>
              <a:rPr lang="en-CA" sz="3000" dirty="0">
                <a:cs typeface="+mj-cs"/>
              </a:rPr>
              <a:t>Tutorial on Level 4 Proficiency </a:t>
            </a:r>
            <a:br>
              <a:rPr lang="en-CA" sz="3000" dirty="0">
                <a:cs typeface="+mj-cs"/>
              </a:rPr>
            </a:br>
            <a:r>
              <a:rPr lang="en-CA" sz="3000" dirty="0">
                <a:cs typeface="+mj-cs"/>
              </a:rPr>
              <a:t>Descriptor IAW STANAG 6001 </a:t>
            </a:r>
          </a:p>
        </p:txBody>
      </p:sp>
      <p:sp>
        <p:nvSpPr>
          <p:cNvPr id="9219" name="Content Placeholder 2"/>
          <p:cNvSpPr>
            <a:spLocks noGrp="1"/>
          </p:cNvSpPr>
          <p:nvPr>
            <p:ph idx="1"/>
          </p:nvPr>
        </p:nvSpPr>
        <p:spPr/>
        <p:txBody>
          <a:bodyPr/>
          <a:lstStyle/>
          <a:p>
            <a:pPr marL="0" indent="0">
              <a:buFont typeface="Monotype Sorts" charset="0"/>
              <a:buNone/>
            </a:pPr>
            <a:r>
              <a:rPr lang="en-CA" sz="1900" dirty="0">
                <a:latin typeface="Arial" charset="0"/>
              </a:rPr>
              <a:t>Demonstrates strong competence in reading all styles and forms of the written language used for professional purposes, including texts from unfamiliar general and professional-specialist areas. Contexts include newspapers, magazines, and professional literature written for the well-educated reader and may contain topics from such areas as economics, culture, science, and technology, as well as from the reader’s own field. Can readily follow unpredictable turns of thought on any subject matter addressed to the general reader. Shows both global and detailed understanding of texts including highly abstract concepts. Can understand almost all cultural references and can relate a specific text to other written materials within the culture. Demonstrates a firm grasp of stylistic nuances, irony, and humour. Reading speed is similar to that of a native reader. Can read reasonably legible handwriting without difficulty. </a:t>
            </a:r>
          </a:p>
        </p:txBody>
      </p:sp>
      <p:sp>
        <p:nvSpPr>
          <p:cNvPr id="4" name="Date Placeholder 3"/>
          <p:cNvSpPr>
            <a:spLocks noGrp="1"/>
          </p:cNvSpPr>
          <p:nvPr>
            <p:ph type="dt" sz="quarter" idx="10"/>
          </p:nvPr>
        </p:nvSpPr>
        <p:spPr/>
        <p:txBody>
          <a:bodyPr/>
          <a:lstStyle/>
          <a:p>
            <a:pPr>
              <a:defRPr/>
            </a:pPr>
            <a:r>
              <a:rPr lang="nl-NL" altLang="en-US" dirty="0"/>
              <a:t>STANAG 6001 Level 4 Reading</a:t>
            </a:r>
          </a:p>
          <a:p>
            <a:pPr>
              <a:defRPr/>
            </a:pPr>
            <a:endParaRPr lang="nl-NL" altLang="en-US" dirty="0"/>
          </a:p>
        </p:txBody>
      </p:sp>
      <p:sp>
        <p:nvSpPr>
          <p:cNvPr id="9221" name="Slide Number Placeholder 4"/>
          <p:cNvSpPr>
            <a:spLocks noGrp="1"/>
          </p:cNvSpPr>
          <p:nvPr>
            <p:ph type="sldNum" sz="quarter" idx="12"/>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3200">
                <a:solidFill>
                  <a:schemeClr val="tx1"/>
                </a:solidFill>
                <a:latin typeface="Arial" charset="0"/>
                <a:ea typeface="ＭＳ Ｐゴシック" charset="0"/>
                <a:cs typeface="ＭＳ Ｐゴシック" charset="0"/>
              </a:defRPr>
            </a:lvl1pPr>
            <a:lvl2pPr>
              <a:defRPr sz="28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a:defRPr sz="2000">
                <a:solidFill>
                  <a:schemeClr val="tx1"/>
                </a:solidFill>
                <a:latin typeface="Arial" charset="0"/>
                <a:ea typeface="ＭＳ Ｐゴシック" charset="0"/>
              </a:defRPr>
            </a:lvl6pPr>
            <a:lvl7pPr>
              <a:defRPr sz="2000">
                <a:solidFill>
                  <a:schemeClr val="tx1"/>
                </a:solidFill>
                <a:latin typeface="Arial" charset="0"/>
                <a:ea typeface="ＭＳ Ｐゴシック" charset="0"/>
              </a:defRPr>
            </a:lvl7pPr>
            <a:lvl8pPr>
              <a:defRPr sz="2000">
                <a:solidFill>
                  <a:schemeClr val="tx1"/>
                </a:solidFill>
                <a:latin typeface="Arial" charset="0"/>
                <a:ea typeface="ＭＳ Ｐゴシック" charset="0"/>
              </a:defRPr>
            </a:lvl8pPr>
            <a:lvl9pPr>
              <a:defRPr sz="2000">
                <a:solidFill>
                  <a:schemeClr val="tx1"/>
                </a:solidFill>
                <a:latin typeface="Arial" charset="0"/>
                <a:ea typeface="ＭＳ Ｐゴシック" charset="0"/>
              </a:defRPr>
            </a:lvl9pPr>
          </a:lstStyle>
          <a:p>
            <a:r>
              <a:rPr lang="nl-NL" sz="1400" dirty="0">
                <a:latin typeface="Century Gothic" charset="0"/>
              </a:rPr>
              <a:t>8/50</a:t>
            </a:r>
          </a:p>
        </p:txBody>
      </p:sp>
      <p:grpSp>
        <p:nvGrpSpPr>
          <p:cNvPr id="2" name="Group 2"/>
          <p:cNvGrpSpPr>
            <a:grpSpLocks/>
          </p:cNvGrpSpPr>
          <p:nvPr/>
        </p:nvGrpSpPr>
        <p:grpSpPr bwMode="auto">
          <a:xfrm>
            <a:off x="342900" y="342900"/>
            <a:ext cx="1028700" cy="914400"/>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6885"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00975" y="285750"/>
            <a:ext cx="1157288" cy="879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CA" sz="3200" dirty="0">
                <a:cs typeface="+mj-cs"/>
              </a:rPr>
              <a:t>Tutorial on Level 4 Proficiency</a:t>
            </a:r>
            <a:br>
              <a:rPr lang="en-CA" sz="3200" dirty="0">
                <a:cs typeface="+mj-cs"/>
              </a:rPr>
            </a:br>
            <a:r>
              <a:rPr lang="en-CA" sz="3200" dirty="0">
                <a:cs typeface="+mj-cs"/>
              </a:rPr>
              <a:t>Level 4 Trisection</a:t>
            </a:r>
          </a:p>
        </p:txBody>
      </p:sp>
      <p:graphicFrame>
        <p:nvGraphicFramePr>
          <p:cNvPr id="6" name="Content Placeholder 5"/>
          <p:cNvGraphicFramePr>
            <a:graphicFrameLocks noGrp="1"/>
          </p:cNvGraphicFramePr>
          <p:nvPr>
            <p:ph idx="1"/>
          </p:nvPr>
        </p:nvGraphicFramePr>
        <p:xfrm>
          <a:off x="685800" y="1657350"/>
          <a:ext cx="7772400" cy="4114800"/>
        </p:xfrm>
        <a:graphic>
          <a:graphicData uri="http://schemas.openxmlformats.org/drawingml/2006/table">
            <a:tbl>
              <a:tblPr firstRow="1" bandRow="1">
                <a:tableStyleId>{5C22544A-7EE6-4342-B048-85BDC9FD1C3A}</a:tableStyleId>
              </a:tblPr>
              <a:tblGrid>
                <a:gridCol w="1921598">
                  <a:extLst>
                    <a:ext uri="{9D8B030D-6E8A-4147-A177-3AD203B41FA5}">
                      <a16:colId xmlns:a16="http://schemas.microsoft.com/office/drawing/2014/main" xmlns="" val="20000"/>
                    </a:ext>
                  </a:extLst>
                </a:gridCol>
                <a:gridCol w="5850802">
                  <a:extLst>
                    <a:ext uri="{9D8B030D-6E8A-4147-A177-3AD203B41FA5}">
                      <a16:colId xmlns:a16="http://schemas.microsoft.com/office/drawing/2014/main" xmlns="" val="20001"/>
                    </a:ext>
                  </a:extLst>
                </a:gridCol>
              </a:tblGrid>
              <a:tr h="15849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600" b="1" i="0" u="none" strike="noStrike" kern="1200" baseline="0" dirty="0">
                          <a:solidFill>
                            <a:srgbClr val="00B050"/>
                          </a:solidFill>
                          <a:latin typeface="+mn-lt"/>
                          <a:ea typeface="+mn-ea"/>
                          <a:cs typeface="+mn-cs"/>
                        </a:rPr>
                        <a:t>CONTENT </a:t>
                      </a:r>
                      <a:r>
                        <a:rPr lang="en-CA" sz="1600" b="0" i="0" u="none" strike="noStrike" kern="1200" baseline="0" dirty="0">
                          <a:solidFill>
                            <a:schemeClr val="lt1"/>
                          </a:solidFill>
                          <a:latin typeface="+mn-lt"/>
                          <a:ea typeface="+mn-ea"/>
                          <a:cs typeface="+mn-cs"/>
                        </a:rPr>
                        <a:t>	</a:t>
                      </a:r>
                    </a:p>
                    <a:p>
                      <a:endParaRPr lang="en-CA" sz="1600" baseline="0" dirty="0"/>
                    </a:p>
                  </a:txBody>
                  <a:tcPr/>
                </a:tc>
                <a:tc>
                  <a:txBody>
                    <a:bodyPr/>
                    <a:lstStyle/>
                    <a:p>
                      <a:r>
                        <a:rPr lang="en-CA" sz="1400" b="0" i="0" u="none" strike="noStrike" kern="1200" baseline="0" dirty="0">
                          <a:solidFill>
                            <a:srgbClr val="00B050"/>
                          </a:solidFill>
                          <a:latin typeface="+mn-lt"/>
                          <a:ea typeface="+mn-ea"/>
                          <a:cs typeface="+mn-cs"/>
                        </a:rPr>
                        <a:t>All styles and forms of writing used for professional purposes, including texts from unfamiliar general and professional-specialist areas </a:t>
                      </a:r>
                    </a:p>
                    <a:p>
                      <a:r>
                        <a:rPr lang="en-CA" sz="1400" b="0" i="0" u="none" strike="noStrike" kern="1200" baseline="0" dirty="0">
                          <a:solidFill>
                            <a:srgbClr val="00B050"/>
                          </a:solidFill>
                          <a:latin typeface="+mn-lt"/>
                          <a:ea typeface="+mn-ea"/>
                          <a:cs typeface="+mn-cs"/>
                        </a:rPr>
                        <a:t>Newspapers, magazines, and professional literature written for well-educated native readers </a:t>
                      </a:r>
                    </a:p>
                    <a:p>
                      <a:r>
                        <a:rPr lang="en-CA" sz="1400" b="0" i="0" u="none" strike="noStrike" kern="1200" baseline="0" dirty="0">
                          <a:solidFill>
                            <a:srgbClr val="00B050"/>
                          </a:solidFill>
                          <a:latin typeface="+mn-lt"/>
                          <a:ea typeface="+mn-ea"/>
                          <a:cs typeface="+mn-cs"/>
                        </a:rPr>
                        <a:t>Highly abstract concepts </a:t>
                      </a:r>
                    </a:p>
                    <a:p>
                      <a:r>
                        <a:rPr lang="en-CA" sz="1400" b="0" i="0" u="none" strike="noStrike" kern="1200" baseline="0" dirty="0">
                          <a:solidFill>
                            <a:srgbClr val="00B050"/>
                          </a:solidFill>
                          <a:latin typeface="+mn-lt"/>
                          <a:ea typeface="+mn-ea"/>
                          <a:cs typeface="+mn-cs"/>
                        </a:rPr>
                        <a:t>Reasonably legible handwriting 	</a:t>
                      </a:r>
                    </a:p>
                    <a:p>
                      <a:endParaRPr lang="en-CA" sz="1400" baseline="0" dirty="0"/>
                    </a:p>
                  </a:txBody>
                  <a:tcPr/>
                </a:tc>
                <a:extLst>
                  <a:ext uri="{0D108BD9-81ED-4DB2-BD59-A6C34878D82A}">
                    <a16:rowId xmlns:a16="http://schemas.microsoft.com/office/drawing/2014/main" xmlns="" val="10000"/>
                  </a:ext>
                </a:extLst>
              </a:tr>
              <a:tr h="1158240">
                <a:tc>
                  <a:txBody>
                    <a:bodyPr/>
                    <a:lstStyle/>
                    <a:p>
                      <a:r>
                        <a:rPr lang="en-CA" sz="1600" baseline="0" dirty="0">
                          <a:solidFill>
                            <a:srgbClr val="0000FF"/>
                          </a:solidFill>
                        </a:rPr>
                        <a:t>TASK</a:t>
                      </a:r>
                    </a:p>
                  </a:txBody>
                  <a:tcPr/>
                </a:tc>
                <a:tc>
                  <a:txBody>
                    <a:bodyPr/>
                    <a:lstStyle/>
                    <a:p>
                      <a:r>
                        <a:rPr lang="en-CA" sz="1400" b="0" i="0" u="none" strike="noStrike" kern="1200" baseline="0" dirty="0">
                          <a:solidFill>
                            <a:srgbClr val="0000FF"/>
                          </a:solidFill>
                          <a:latin typeface="+mn-lt"/>
                          <a:ea typeface="+mn-ea"/>
                          <a:cs typeface="+mn-cs"/>
                        </a:rPr>
                        <a:t>Follow unpredictable turns of thought on any subject matter addressed to the general reader </a:t>
                      </a:r>
                    </a:p>
                    <a:p>
                      <a:r>
                        <a:rPr lang="en-CA" sz="1400" b="0" i="0" u="none" strike="noStrike" kern="1200" baseline="0" dirty="0">
                          <a:solidFill>
                            <a:srgbClr val="0000FF"/>
                          </a:solidFill>
                          <a:latin typeface="+mn-lt"/>
                          <a:ea typeface="+mn-ea"/>
                          <a:cs typeface="+mn-cs"/>
                        </a:rPr>
                        <a:t>Show both global and detailed understanding of texts </a:t>
                      </a:r>
                    </a:p>
                    <a:p>
                      <a:r>
                        <a:rPr lang="en-CA" sz="1400" b="0" i="0" u="none" strike="noStrike" kern="1200" baseline="0" dirty="0">
                          <a:solidFill>
                            <a:srgbClr val="0000FF"/>
                          </a:solidFill>
                          <a:latin typeface="+mn-lt"/>
                          <a:ea typeface="+mn-ea"/>
                          <a:cs typeface="+mn-cs"/>
                        </a:rPr>
                        <a:t>Understand almost all cultural references 	</a:t>
                      </a:r>
                    </a:p>
                    <a:p>
                      <a:endParaRPr lang="en-CA" sz="1400" baseline="0" dirty="0">
                        <a:solidFill>
                          <a:srgbClr val="0000FF"/>
                        </a:solidFill>
                      </a:endParaRPr>
                    </a:p>
                  </a:txBody>
                  <a:tcPr/>
                </a:tc>
                <a:extLst>
                  <a:ext uri="{0D108BD9-81ED-4DB2-BD59-A6C34878D82A}">
                    <a16:rowId xmlns:a16="http://schemas.microsoft.com/office/drawing/2014/main" xmlns="" val="10001"/>
                  </a:ext>
                </a:extLst>
              </a:tr>
              <a:tr h="1371600">
                <a:tc>
                  <a:txBody>
                    <a:bodyPr/>
                    <a:lstStyle/>
                    <a:p>
                      <a:r>
                        <a:rPr lang="en-CA" sz="1600" baseline="0" dirty="0">
                          <a:solidFill>
                            <a:srgbClr val="FF0000"/>
                          </a:solidFill>
                        </a:rPr>
                        <a:t>ACCURACY</a:t>
                      </a:r>
                    </a:p>
                  </a:txBody>
                  <a:tcPr/>
                </a:tc>
                <a:tc>
                  <a:txBody>
                    <a:bodyPr/>
                    <a:lstStyle/>
                    <a:p>
                      <a:r>
                        <a:rPr lang="en-CA" sz="1400" b="0" i="0" u="none" strike="noStrike" kern="1200" baseline="0" dirty="0">
                          <a:solidFill>
                            <a:srgbClr val="FF0000"/>
                          </a:solidFill>
                          <a:latin typeface="+mn-lt"/>
                          <a:ea typeface="+mn-ea"/>
                          <a:cs typeface="+mn-cs"/>
                        </a:rPr>
                        <a:t>Can relate a specific text to other written materials in the culture </a:t>
                      </a:r>
                    </a:p>
                    <a:p>
                      <a:r>
                        <a:rPr lang="en-CA" sz="1400" b="0" i="0" u="none" strike="noStrike" kern="1200" baseline="0" dirty="0">
                          <a:solidFill>
                            <a:srgbClr val="FF0000"/>
                          </a:solidFill>
                          <a:latin typeface="+mn-lt"/>
                          <a:ea typeface="+mn-ea"/>
                          <a:cs typeface="+mn-cs"/>
                        </a:rPr>
                        <a:t>Demonstrate a firm grasp of stylistic nuances, irony, and humor </a:t>
                      </a:r>
                    </a:p>
                    <a:p>
                      <a:r>
                        <a:rPr lang="en-CA" sz="1400" b="0" i="0" u="none" strike="noStrike" kern="1200" baseline="0" dirty="0">
                          <a:solidFill>
                            <a:srgbClr val="FF0000"/>
                          </a:solidFill>
                          <a:latin typeface="+mn-lt"/>
                          <a:ea typeface="+mn-ea"/>
                          <a:cs typeface="+mn-cs"/>
                        </a:rPr>
                        <a:t>Shows both global and detailed understanding of texts </a:t>
                      </a:r>
                    </a:p>
                    <a:p>
                      <a:r>
                        <a:rPr lang="en-CA" sz="1400" b="0" i="0" u="none" strike="noStrike" kern="1200" baseline="0" dirty="0">
                          <a:solidFill>
                            <a:srgbClr val="FF0000"/>
                          </a:solidFill>
                          <a:latin typeface="+mn-lt"/>
                          <a:ea typeface="+mn-ea"/>
                          <a:cs typeface="+mn-cs"/>
                        </a:rPr>
                        <a:t>Understands almost all cultural references </a:t>
                      </a:r>
                    </a:p>
                    <a:p>
                      <a:r>
                        <a:rPr lang="en-CA" sz="1400" b="0" i="0" u="none" strike="noStrike" kern="1200" baseline="0" dirty="0">
                          <a:solidFill>
                            <a:srgbClr val="FF0000"/>
                          </a:solidFill>
                          <a:latin typeface="+mn-lt"/>
                          <a:ea typeface="+mn-ea"/>
                          <a:cs typeface="+mn-cs"/>
                        </a:rPr>
                        <a:t>Reading speed is similar to that of a native speaker 	</a:t>
                      </a:r>
                    </a:p>
                    <a:p>
                      <a:endParaRPr lang="en-CA" sz="1400" baseline="0" dirty="0">
                        <a:solidFill>
                          <a:srgbClr val="FF0000"/>
                        </a:solidFill>
                      </a:endParaRPr>
                    </a:p>
                  </a:txBody>
                  <a:tcPr/>
                </a:tc>
                <a:extLst>
                  <a:ext uri="{0D108BD9-81ED-4DB2-BD59-A6C34878D82A}">
                    <a16:rowId xmlns:a16="http://schemas.microsoft.com/office/drawing/2014/main" xmlns="" val="10002"/>
                  </a:ext>
                </a:extLst>
              </a:tr>
            </a:tbl>
          </a:graphicData>
        </a:graphic>
      </p:graphicFrame>
      <p:sp>
        <p:nvSpPr>
          <p:cNvPr id="4" name="Date Placeholder 3"/>
          <p:cNvSpPr>
            <a:spLocks noGrp="1"/>
          </p:cNvSpPr>
          <p:nvPr>
            <p:ph type="dt" sz="quarter" idx="10"/>
          </p:nvPr>
        </p:nvSpPr>
        <p:spPr/>
        <p:txBody>
          <a:bodyPr/>
          <a:lstStyle/>
          <a:p>
            <a:pPr>
              <a:defRPr/>
            </a:pPr>
            <a:r>
              <a:rPr lang="nl-NL" altLang="en-US" dirty="0"/>
              <a:t>STANAG 6001 Level 4 Reading</a:t>
            </a:r>
          </a:p>
          <a:p>
            <a:pPr>
              <a:defRPr/>
            </a:pPr>
            <a:endParaRPr lang="nl-NL" altLang="en-US" dirty="0"/>
          </a:p>
        </p:txBody>
      </p:sp>
      <p:sp>
        <p:nvSpPr>
          <p:cNvPr id="10258" name="Slide Number Placeholder 4"/>
          <p:cNvSpPr>
            <a:spLocks noGrp="1"/>
          </p:cNvSpPr>
          <p:nvPr>
            <p:ph type="sldNum" sz="quarter" idx="12"/>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3200">
                <a:solidFill>
                  <a:schemeClr val="tx1"/>
                </a:solidFill>
                <a:latin typeface="Arial" charset="0"/>
                <a:ea typeface="ＭＳ Ｐゴシック" charset="0"/>
                <a:cs typeface="ＭＳ Ｐゴシック" charset="0"/>
              </a:defRPr>
            </a:lvl1pPr>
            <a:lvl2pPr>
              <a:defRPr sz="28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a:defRPr sz="2000">
                <a:solidFill>
                  <a:schemeClr val="tx1"/>
                </a:solidFill>
                <a:latin typeface="Arial" charset="0"/>
                <a:ea typeface="ＭＳ Ｐゴシック" charset="0"/>
              </a:defRPr>
            </a:lvl6pPr>
            <a:lvl7pPr>
              <a:defRPr sz="2000">
                <a:solidFill>
                  <a:schemeClr val="tx1"/>
                </a:solidFill>
                <a:latin typeface="Arial" charset="0"/>
                <a:ea typeface="ＭＳ Ｐゴシック" charset="0"/>
              </a:defRPr>
            </a:lvl7pPr>
            <a:lvl8pPr>
              <a:defRPr sz="2000">
                <a:solidFill>
                  <a:schemeClr val="tx1"/>
                </a:solidFill>
                <a:latin typeface="Arial" charset="0"/>
                <a:ea typeface="ＭＳ Ｐゴシック" charset="0"/>
              </a:defRPr>
            </a:lvl8pPr>
            <a:lvl9pPr>
              <a:defRPr sz="2000">
                <a:solidFill>
                  <a:schemeClr val="tx1"/>
                </a:solidFill>
                <a:latin typeface="Arial" charset="0"/>
                <a:ea typeface="ＭＳ Ｐゴシック" charset="0"/>
              </a:defRPr>
            </a:lvl9pPr>
          </a:lstStyle>
          <a:p>
            <a:r>
              <a:rPr lang="nl-NL" sz="1400" dirty="0">
                <a:latin typeface="Century Gothic" charset="0"/>
              </a:rPr>
              <a:t>9/50</a:t>
            </a:r>
          </a:p>
        </p:txBody>
      </p:sp>
      <p:grpSp>
        <p:nvGrpSpPr>
          <p:cNvPr id="2" name="Group 2"/>
          <p:cNvGrpSpPr>
            <a:grpSpLocks/>
          </p:cNvGrpSpPr>
          <p:nvPr/>
        </p:nvGrpSpPr>
        <p:grpSpPr bwMode="auto">
          <a:xfrm>
            <a:off x="342900" y="342900"/>
            <a:ext cx="1028700" cy="914400"/>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9"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0"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1"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5"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790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4300" y="285750"/>
            <a:ext cx="1157288" cy="879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48960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a:t>Reading Skills &amp; Operations </a:t>
            </a:r>
            <a:br>
              <a:rPr lang="en-CA" dirty="0"/>
            </a:br>
            <a:endParaRPr lang="en-CA" dirty="0"/>
          </a:p>
        </p:txBody>
      </p:sp>
      <p:sp>
        <p:nvSpPr>
          <p:cNvPr id="3" name="Content Placeholder 2"/>
          <p:cNvSpPr>
            <a:spLocks noGrp="1"/>
          </p:cNvSpPr>
          <p:nvPr>
            <p:ph idx="1"/>
          </p:nvPr>
        </p:nvSpPr>
        <p:spPr/>
        <p:txBody>
          <a:bodyPr/>
          <a:lstStyle/>
          <a:p>
            <a:pPr>
              <a:buFont typeface="Monotype Sorts" pitchFamily="-84" charset="2"/>
              <a:buChar char="F"/>
              <a:defRPr/>
            </a:pPr>
            <a:endParaRPr lang="en-CA" dirty="0"/>
          </a:p>
          <a:p>
            <a:pPr marL="0" indent="0">
              <a:buNone/>
              <a:defRPr/>
            </a:pPr>
            <a:endParaRPr lang="en-CA" dirty="0"/>
          </a:p>
        </p:txBody>
      </p:sp>
      <p:graphicFrame>
        <p:nvGraphicFramePr>
          <p:cNvPr id="7" name="Diagram 6"/>
          <p:cNvGraphicFramePr/>
          <p:nvPr/>
        </p:nvGraphicFramePr>
        <p:xfrm>
          <a:off x="948266" y="1316567"/>
          <a:ext cx="6350001" cy="4260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2"/>
          <p:cNvGrpSpPr>
            <a:grpSpLocks/>
          </p:cNvGrpSpPr>
          <p:nvPr/>
        </p:nvGrpSpPr>
        <p:grpSpPr bwMode="auto">
          <a:xfrm>
            <a:off x="32623" y="71465"/>
            <a:ext cx="1028700" cy="914400"/>
            <a:chOff x="4532" y="1685"/>
            <a:chExt cx="3085" cy="2647"/>
          </a:xfrm>
        </p:grpSpPr>
        <p:sp>
          <p:nvSpPr>
            <p:cNvPr id="6"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9"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1"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2"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4"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5"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7"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8933" name="Picture 21" descr="Nat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79556" y="318928"/>
            <a:ext cx="1157288" cy="879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463098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4 texts…</a:t>
            </a:r>
            <a:br>
              <a:rPr lang="en-US" dirty="0"/>
            </a:br>
            <a:r>
              <a:rPr lang="en-US" dirty="0"/>
              <a:t>(Child: 1998)</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2400" dirty="0"/>
              <a:t>Novel or creative approach to rethinking and verbalizing solutions</a:t>
            </a:r>
          </a:p>
          <a:p>
            <a:pPr>
              <a:buFont typeface="Wingdings" panose="05000000000000000000" pitchFamily="2" charset="2"/>
              <a:buChar char="q"/>
            </a:pPr>
            <a:r>
              <a:rPr lang="en-US" sz="2400" dirty="0"/>
              <a:t>Highly individualized texts </a:t>
            </a:r>
          </a:p>
          <a:p>
            <a:pPr>
              <a:buFont typeface="Wingdings" panose="05000000000000000000" pitchFamily="2" charset="2"/>
              <a:buChar char="q"/>
            </a:pPr>
            <a:r>
              <a:rPr lang="en-US" sz="2400" dirty="0"/>
              <a:t>Belles-lettristic material, think pieces, philosophical discourses, technical papers, etc.</a:t>
            </a:r>
          </a:p>
          <a:p>
            <a:pPr>
              <a:buFont typeface="Wingdings" panose="05000000000000000000" pitchFamily="2" charset="2"/>
              <a:buChar char="q"/>
            </a:pPr>
            <a:r>
              <a:rPr lang="en-US" sz="2400" dirty="0"/>
              <a:t>Reflect unfamiliar cultural values or highly idiosyncratic language behavior</a:t>
            </a:r>
          </a:p>
          <a:p>
            <a:pPr>
              <a:buFont typeface="Wingdings" panose="05000000000000000000" pitchFamily="2" charset="2"/>
              <a:buChar char="q"/>
            </a:pPr>
            <a:r>
              <a:rPr lang="en-US" sz="2400" dirty="0"/>
              <a:t>“Op-ed” columns … sophisticated humor occasionally found in the media…”</a:t>
            </a:r>
          </a:p>
        </p:txBody>
      </p:sp>
      <p:sp>
        <p:nvSpPr>
          <p:cNvPr id="4" name="Date Placeholder 3"/>
          <p:cNvSpPr>
            <a:spLocks noGrp="1"/>
          </p:cNvSpPr>
          <p:nvPr>
            <p:ph type="dt" sz="half" idx="10"/>
          </p:nvPr>
        </p:nvSpPr>
        <p:spPr/>
        <p:txBody>
          <a:bodyPr/>
          <a:lstStyle/>
          <a:p>
            <a:pPr>
              <a:defRPr/>
            </a:pPr>
            <a:r>
              <a:rPr lang="nl-NL" altLang="en-US" dirty="0"/>
              <a:t>STANAG Level 4 Reading </a:t>
            </a:r>
          </a:p>
        </p:txBody>
      </p:sp>
      <p:sp>
        <p:nvSpPr>
          <p:cNvPr id="5" name="Slide Number Placeholder 4"/>
          <p:cNvSpPr>
            <a:spLocks noGrp="1"/>
          </p:cNvSpPr>
          <p:nvPr>
            <p:ph type="sldNum" sz="quarter" idx="12"/>
          </p:nvPr>
        </p:nvSpPr>
        <p:spPr/>
        <p:txBody>
          <a:bodyPr/>
          <a:lstStyle/>
          <a:p>
            <a:r>
              <a:rPr lang="nl-NL" dirty="0"/>
              <a:t>11/50</a:t>
            </a:r>
          </a:p>
        </p:txBody>
      </p:sp>
    </p:spTree>
    <p:extLst>
      <p:ext uri="{BB962C8B-B14F-4D97-AF65-F5344CB8AC3E}">
        <p14:creationId xmlns:p14="http://schemas.microsoft.com/office/powerpoint/2010/main" val="9175260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5612861" y="6356350"/>
            <a:ext cx="2836462" cy="365125"/>
          </a:xfrm>
        </p:spPr>
        <p:txBody>
          <a:bodyPr/>
          <a:lstStyle/>
          <a:p>
            <a:pPr>
              <a:defRPr/>
            </a:pPr>
            <a:r>
              <a:rPr lang="nl-NL" altLang="en-US" sz="1100" dirty="0">
                <a:solidFill>
                  <a:schemeClr val="tx1">
                    <a:lumMod val="50000"/>
                    <a:lumOff val="50000"/>
                  </a:schemeClr>
                </a:solidFill>
              </a:rPr>
              <a:t>STANAG 6001 Level 4 Reading</a:t>
            </a:r>
          </a:p>
        </p:txBody>
      </p:sp>
      <p:sp>
        <p:nvSpPr>
          <p:cNvPr id="8" name="Title 1"/>
          <p:cNvSpPr>
            <a:spLocks noGrp="1"/>
          </p:cNvSpPr>
          <p:nvPr>
            <p:ph type="title"/>
          </p:nvPr>
        </p:nvSpPr>
        <p:spPr>
          <a:xfrm>
            <a:off x="0" y="317214"/>
            <a:ext cx="9144000" cy="723646"/>
          </a:xfrm>
        </p:spPr>
        <p:txBody>
          <a:bodyPr/>
          <a:lstStyle/>
          <a:p>
            <a:pPr>
              <a:lnSpc>
                <a:spcPct val="100000"/>
              </a:lnSpc>
              <a:defRPr/>
            </a:pPr>
            <a:r>
              <a:rPr lang="en-CA" sz="3600" dirty="0">
                <a:cs typeface="+mj-cs"/>
              </a:rPr>
              <a:t>Level 4 Reading Text Sample</a:t>
            </a:r>
          </a:p>
        </p:txBody>
      </p:sp>
      <p:grpSp>
        <p:nvGrpSpPr>
          <p:cNvPr id="9" name="Group 2"/>
          <p:cNvGrpSpPr>
            <a:grpSpLocks/>
          </p:cNvGrpSpPr>
          <p:nvPr/>
        </p:nvGrpSpPr>
        <p:grpSpPr bwMode="auto">
          <a:xfrm>
            <a:off x="97645" y="121121"/>
            <a:ext cx="931665" cy="838747"/>
            <a:chOff x="4532" y="1685"/>
            <a:chExt cx="3085" cy="2647"/>
          </a:xfrm>
        </p:grpSpPr>
        <p:sp>
          <p:nvSpPr>
            <p:cNvPr id="10"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6"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8"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0"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28"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sp>
        <p:nvSpPr>
          <p:cNvPr id="29" name="Content Placeholder 2"/>
          <p:cNvSpPr>
            <a:spLocks noGrp="1"/>
          </p:cNvSpPr>
          <p:nvPr>
            <p:ph idx="1"/>
          </p:nvPr>
        </p:nvSpPr>
        <p:spPr>
          <a:xfrm>
            <a:off x="457200" y="1355834"/>
            <a:ext cx="8229600" cy="4770329"/>
          </a:xfrm>
        </p:spPr>
        <p:txBody>
          <a:bodyPr/>
          <a:lstStyle/>
          <a:p>
            <a:pPr marL="0" indent="0">
              <a:lnSpc>
                <a:spcPts val="2800"/>
              </a:lnSpc>
              <a:spcBef>
                <a:spcPts val="0"/>
              </a:spcBef>
              <a:spcAft>
                <a:spcPts val="1200"/>
              </a:spcAft>
              <a:buNone/>
            </a:pPr>
            <a:r>
              <a:rPr lang="en-US" sz="1800" i="1" dirty="0">
                <a:latin typeface="Cambria" panose="02040503050406030204" pitchFamily="18" charset="0"/>
              </a:rPr>
              <a:t>(Excerpt from text)</a:t>
            </a:r>
          </a:p>
          <a:p>
            <a:pPr marL="0" indent="0">
              <a:lnSpc>
                <a:spcPts val="2800"/>
              </a:lnSpc>
              <a:spcBef>
                <a:spcPts val="0"/>
              </a:spcBef>
              <a:buNone/>
            </a:pPr>
            <a:r>
              <a:rPr lang="en-US" sz="1800" dirty="0">
                <a:solidFill>
                  <a:schemeClr val="tx1"/>
                </a:solidFill>
                <a:latin typeface="Cambria" panose="02040503050406030204" pitchFamily="18" charset="0"/>
              </a:rPr>
              <a:t>Conceptual trinities are inherently problematic, but especially in the context of contemporary American politics and policy. It is difficult enough to convey the meaning and implications of any single idea. But the world in which we actually operate is, despite what partisans and fundamentalists of various stripes like to pretend, never the simple unfolding of any one concept or force. Unfortunately, expanding a discussion even to two coexisting or contending ideas requires a philosophical leap into the obscure realm of “dialectical thinking”– especially if one’s purpose is more sophisticated than seeking merely to eliminate one of the two options or to split the difference. Attempting to adjust to the complex situation routinely created by the ongoing collision of two real-world facts thus makes one, in modern parlance, a “hopeless flip-flopper.” </a:t>
            </a:r>
          </a:p>
        </p:txBody>
      </p:sp>
    </p:spTree>
    <p:extLst>
      <p:ext uri="{BB962C8B-B14F-4D97-AF65-F5344CB8AC3E}">
        <p14:creationId xmlns:p14="http://schemas.microsoft.com/office/powerpoint/2010/main" val="17789741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theme/theme1.xml><?xml version="1.0" encoding="utf-8"?>
<a:theme xmlns:a="http://schemas.openxmlformats.org/drawingml/2006/main" name="Zijkant vervagen">
  <a:themeElements>
    <a:clrScheme name="">
      <a:dk1>
        <a:srgbClr val="000000"/>
      </a:dk1>
      <a:lt1>
        <a:srgbClr val="FFFFFF"/>
      </a:lt1>
      <a:dk2>
        <a:srgbClr val="000080"/>
      </a:dk2>
      <a:lt2>
        <a:srgbClr val="80C3FD"/>
      </a:lt2>
      <a:accent1>
        <a:srgbClr val="86D2FE"/>
      </a:accent1>
      <a:accent2>
        <a:srgbClr val="FF99FF"/>
      </a:accent2>
      <a:accent3>
        <a:srgbClr val="FFFFFF"/>
      </a:accent3>
      <a:accent4>
        <a:srgbClr val="000000"/>
      </a:accent4>
      <a:accent5>
        <a:srgbClr val="C3E5FE"/>
      </a:accent5>
      <a:accent6>
        <a:srgbClr val="E78AE7"/>
      </a:accent6>
      <a:hlink>
        <a:srgbClr val="85ADFF"/>
      </a:hlink>
      <a:folHlink>
        <a:srgbClr val="00CCCC"/>
      </a:folHlink>
    </a:clrScheme>
    <a:fontScheme name="Zijkant vervage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altLang="en-US" sz="4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altLang="en-US" sz="4000" b="1" i="0" u="none" strike="noStrike" cap="none" normalizeH="0" baseline="0" smtClean="0">
            <a:ln>
              <a:noFill/>
            </a:ln>
            <a:solidFill>
              <a:schemeClr val="tx1"/>
            </a:solidFill>
            <a:effectLst/>
            <a:latin typeface="Arial" charset="0"/>
          </a:defRPr>
        </a:defPPr>
      </a:lstStyle>
    </a:lnDef>
  </a:objectDefaults>
  <a:extraClrSchemeLst>
    <a:extraClrScheme>
      <a:clrScheme name="Zijkant vervagen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Zijkant vervagen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Zijkant vervagen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80"/>
    </a:dk2>
    <a:lt2>
      <a:srgbClr val="80C3FD"/>
    </a:lt2>
    <a:accent1>
      <a:srgbClr val="86D2FE"/>
    </a:accent1>
    <a:accent2>
      <a:srgbClr val="FF99FF"/>
    </a:accent2>
    <a:accent3>
      <a:srgbClr val="FFFFFF"/>
    </a:accent3>
    <a:accent4>
      <a:srgbClr val="000000"/>
    </a:accent4>
    <a:accent5>
      <a:srgbClr val="C3E5FE"/>
    </a:accent5>
    <a:accent6>
      <a:srgbClr val="E78AE7"/>
    </a:accent6>
    <a:hlink>
      <a:srgbClr val="85ADFF"/>
    </a:hlink>
    <a:folHlink>
      <a:srgbClr val="00CCCC"/>
    </a:folHlink>
  </a:clrScheme>
</a:themeOverride>
</file>

<file path=docProps/app.xml><?xml version="1.0" encoding="utf-8"?>
<Properties xmlns="http://schemas.openxmlformats.org/officeDocument/2006/extended-properties" xmlns:vt="http://schemas.openxmlformats.org/officeDocument/2006/docPropsVTypes">
  <Template/>
  <TotalTime>17745</TotalTime>
  <Words>1313</Words>
  <Application>Microsoft Office PowerPoint</Application>
  <PresentationFormat>On-screen Show (4:3)</PresentationFormat>
  <Paragraphs>134</Paragraphs>
  <Slides>14</Slides>
  <Notes>12</Notes>
  <HiddenSlides>0</HiddenSlides>
  <MMClips>0</MMClips>
  <ScaleCrop>false</ScaleCrop>
  <HeadingPairs>
    <vt:vector size="8" baseType="variant">
      <vt:variant>
        <vt:lpstr>Fonts Used</vt:lpstr>
      </vt:variant>
      <vt:variant>
        <vt:i4>11</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8" baseType="lpstr">
      <vt:lpstr>ＭＳ Ｐゴシック</vt:lpstr>
      <vt:lpstr>Arial</vt:lpstr>
      <vt:lpstr>Arial Black</vt:lpstr>
      <vt:lpstr>Calibri</vt:lpstr>
      <vt:lpstr>Cambria</vt:lpstr>
      <vt:lpstr>Century Gothic</vt:lpstr>
      <vt:lpstr>Comic Sans MS</vt:lpstr>
      <vt:lpstr>Monotype Sorts</vt:lpstr>
      <vt:lpstr>Tahoma</vt:lpstr>
      <vt:lpstr>Times New Roman</vt:lpstr>
      <vt:lpstr>Wingdings</vt:lpstr>
      <vt:lpstr>Zijkant vervagen</vt:lpstr>
      <vt:lpstr>Custom Design</vt:lpstr>
      <vt:lpstr>CorelDRAW</vt:lpstr>
      <vt:lpstr>WORKING GROUP ON LEVEL 4  TESTING THE READING SKILL </vt:lpstr>
      <vt:lpstr>Level 4 Construct</vt:lpstr>
      <vt:lpstr>The Level 4 Reader</vt:lpstr>
      <vt:lpstr>The Expanding Scale</vt:lpstr>
      <vt:lpstr>Tutorial on Level 4 Proficiency  Descriptor IAW STANAG 6001 </vt:lpstr>
      <vt:lpstr>Tutorial on Level 4 Proficiency Level 4 Trisection</vt:lpstr>
      <vt:lpstr>Reading Skills &amp; Operations  </vt:lpstr>
      <vt:lpstr>Level 4 texts… (Child: 1998)</vt:lpstr>
      <vt:lpstr>Level 4 Reading Text Sample</vt:lpstr>
      <vt:lpstr>Sample Test Item</vt:lpstr>
      <vt:lpstr>Sample Performance</vt:lpstr>
      <vt:lpstr>Tutorial on Level 4 Proficiency Text Modes</vt:lpstr>
      <vt:lpstr>Tutorial on level 4 Proficiency Text Rating</vt:lpstr>
      <vt:lpstr>Giving the Author His Purpose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 Typology and Passage Rating</dc:title>
  <dc:subject>Language Testing Seminar</dc:subject>
  <dc:creator>Seinhorst</dc:creator>
  <cp:lastModifiedBy>Jana Vasilj-Begovic</cp:lastModifiedBy>
  <cp:revision>531</cp:revision>
  <cp:lastPrinted>2015-08-20T14:05:33Z</cp:lastPrinted>
  <dcterms:created xsi:type="dcterms:W3CDTF">1997-10-06T23:22:08Z</dcterms:created>
  <dcterms:modified xsi:type="dcterms:W3CDTF">2020-09-09T11:17:07Z</dcterms:modified>
</cp:coreProperties>
</file>