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2" r:id="rId8"/>
    <p:sldId id="263" r:id="rId9"/>
    <p:sldId id="264" r:id="rId10"/>
    <p:sldId id="266" r:id="rId11"/>
    <p:sldId id="265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42F61C-DA0F-436C-BEE3-9C9BD281DF3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AE468E-2106-4529-B43A-C8F359E6C5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12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F61C-DA0F-436C-BEE3-9C9BD281DF3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68E-2106-4529-B43A-C8F359E6C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F61C-DA0F-436C-BEE3-9C9BD281DF3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68E-2106-4529-B43A-C8F359E6C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2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F61C-DA0F-436C-BEE3-9C9BD281DF3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68E-2106-4529-B43A-C8F359E6C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7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F61C-DA0F-436C-BEE3-9C9BD281DF3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68E-2106-4529-B43A-C8F359E6C57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31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F61C-DA0F-436C-BEE3-9C9BD281DF3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68E-2106-4529-B43A-C8F359E6C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3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F61C-DA0F-436C-BEE3-9C9BD281DF3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68E-2106-4529-B43A-C8F359E6C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3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F61C-DA0F-436C-BEE3-9C9BD281DF3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68E-2106-4529-B43A-C8F359E6C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9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F61C-DA0F-436C-BEE3-9C9BD281DF3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68E-2106-4529-B43A-C8F359E6C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4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F61C-DA0F-436C-BEE3-9C9BD281DF3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68E-2106-4529-B43A-C8F359E6C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F61C-DA0F-436C-BEE3-9C9BD281DF3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468E-2106-4529-B43A-C8F359E6C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3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842F61C-DA0F-436C-BEE3-9C9BD281DF3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5AE468E-2106-4529-B43A-C8F359E6C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7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outu.be/3GKsPhIx5KY?si=KdOerng30Hush9n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Jumanji of English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Maj. </a:t>
            </a:r>
            <a:r>
              <a:rPr lang="en-US" dirty="0" err="1" smtClean="0"/>
              <a:t>Azer</a:t>
            </a:r>
            <a:r>
              <a:rPr lang="en-US" dirty="0" smtClean="0"/>
              <a:t> </a:t>
            </a:r>
            <a:r>
              <a:rPr lang="en-US" dirty="0" err="1" smtClean="0"/>
              <a:t>Jabrailov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Visuals are crucial</a:t>
            </a:r>
          </a:p>
          <a:p>
            <a:r>
              <a:rPr lang="en-US" dirty="0" smtClean="0"/>
              <a:t>Need for scenario</a:t>
            </a:r>
          </a:p>
          <a:p>
            <a:r>
              <a:rPr lang="en-US" dirty="0" smtClean="0"/>
              <a:t>Sequencing easy and difficult </a:t>
            </a:r>
            <a:r>
              <a:rPr lang="en-US" dirty="0" smtClean="0"/>
              <a:t>missions</a:t>
            </a:r>
          </a:p>
          <a:p>
            <a:r>
              <a:rPr lang="en-US" dirty="0" smtClean="0"/>
              <a:t>Time limited tasks</a:t>
            </a:r>
          </a:p>
          <a:p>
            <a:r>
              <a:rPr lang="en-US" dirty="0" smtClean="0"/>
              <a:t>Tips and clues along the game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Pieces of a puzzle could be hidden in different rooms</a:t>
            </a:r>
          </a:p>
          <a:p>
            <a:r>
              <a:rPr lang="en-US" dirty="0" smtClean="0"/>
              <a:t>The process could involve different media </a:t>
            </a:r>
          </a:p>
          <a:p>
            <a:r>
              <a:rPr lang="en-US" dirty="0" smtClean="0"/>
              <a:t>Could include NPCs</a:t>
            </a:r>
          </a:p>
          <a:p>
            <a:r>
              <a:rPr lang="en-US" dirty="0" smtClean="0"/>
              <a:t>Potential design for online learning course/mobile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Life is like a game of cards. The hand you are dealt is determinism; the way you play it is free will. - Jawaharlal Neh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81" y="798013"/>
            <a:ext cx="9830636" cy="516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625969"/>
            <a:ext cx="9875520" cy="135636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1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14" y="4996633"/>
            <a:ext cx="2144279" cy="759257"/>
          </a:xfrm>
        </p:spPr>
        <p:txBody>
          <a:bodyPr>
            <a:normAutofit fontScale="55000" lnSpcReduction="20000"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youtu.be/3GKsPhIx5KY?si=KdOerng30Hush9n5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ini Jumanji: The Next Level (2019) - Imagini Jumanji: Nivelu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694" y="545431"/>
            <a:ext cx="8048959" cy="536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7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Jumanji: The Next Level – David De J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51461"/>
            <a:ext cx="11962691" cy="557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1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Jumanji 2 (2019) | ostriches attack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" y="-626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3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Trigger imagination and creativity</a:t>
            </a:r>
          </a:p>
          <a:p>
            <a:r>
              <a:rPr lang="en-US" sz="2800" dirty="0" smtClean="0"/>
              <a:t>Leads to communication and group work</a:t>
            </a:r>
          </a:p>
          <a:p>
            <a:r>
              <a:rPr lang="en-US" sz="2800" dirty="0" smtClean="0"/>
              <a:t>Practices problem-solving skills</a:t>
            </a:r>
          </a:p>
          <a:p>
            <a:r>
              <a:rPr lang="en-US" sz="2800" dirty="0" smtClean="0"/>
              <a:t>Gamifies the learning process</a:t>
            </a:r>
          </a:p>
          <a:p>
            <a:r>
              <a:rPr lang="en-US" sz="2800" dirty="0" smtClean="0"/>
              <a:t>Unusual and fun</a:t>
            </a:r>
          </a:p>
          <a:p>
            <a:r>
              <a:rPr lang="en-US" sz="2800" dirty="0" smtClean="0"/>
              <a:t>Promotes independent learning</a:t>
            </a:r>
          </a:p>
          <a:p>
            <a:r>
              <a:rPr lang="en-US" sz="2800" dirty="0" smtClean="0"/>
              <a:t>Forces out of comfort zone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91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elete Your Black Square Post - Portland Mercu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7" y="244725"/>
            <a:ext cx="11863972" cy="1105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451684" y="1768642"/>
            <a:ext cx="4259179" cy="39102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2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370" y="609600"/>
            <a:ext cx="10441004" cy="1356360"/>
          </a:xfrm>
        </p:spPr>
        <p:txBody>
          <a:bodyPr/>
          <a:lstStyle/>
          <a:p>
            <a:pPr algn="ctr"/>
            <a:r>
              <a:rPr lang="en-US" dirty="0" smtClean="0"/>
              <a:t>Different sets of strengths and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436" y="2057400"/>
            <a:ext cx="9872871" cy="4038600"/>
          </a:xfrm>
        </p:spPr>
        <p:txBody>
          <a:bodyPr/>
          <a:lstStyle/>
          <a:p>
            <a:endParaRPr lang="en-US"/>
          </a:p>
        </p:txBody>
      </p:sp>
      <p:pic>
        <p:nvPicPr>
          <p:cNvPr id="5122" name="Picture 2" descr="New Strengths And Weaknesses | Jumanji: The Next Level | Voyage | Wit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7" y="1768279"/>
            <a:ext cx="8507168" cy="478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ill The Rock, Kevin Hart And More Return For The Next Jumanji? Th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562" y="1792692"/>
            <a:ext cx="8119637" cy="473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4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type tasks resemble familiar military environment – cohesion tool?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Why Mandrills Jumping on Bridges was one of the Toughest Effects 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73" y="2050382"/>
            <a:ext cx="8639509" cy="453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1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1375614"/>
          </a:xfrm>
        </p:spPr>
        <p:txBody>
          <a:bodyPr>
            <a:normAutofit/>
          </a:bodyPr>
          <a:lstStyle/>
          <a:p>
            <a:r>
              <a:rPr lang="en-US" dirty="0" smtClean="0"/>
              <a:t>Surprise effect makes it memorable experience</a:t>
            </a:r>
          </a:p>
          <a:p>
            <a:r>
              <a:rPr lang="en-US" dirty="0" smtClean="0"/>
              <a:t>Can be used throughout the course</a:t>
            </a:r>
          </a:p>
          <a:p>
            <a:r>
              <a:rPr lang="en-US" dirty="0" smtClean="0"/>
              <a:t>Act like…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3433014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400" y="4736431"/>
            <a:ext cx="9872871" cy="782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Time and resource consuming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87</TotalTime>
  <Words>130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Corbel</vt:lpstr>
      <vt:lpstr>Basis</vt:lpstr>
      <vt:lpstr>Jumanji of English</vt:lpstr>
      <vt:lpstr>PowerPoint Presentation</vt:lpstr>
      <vt:lpstr>PowerPoint Presentation</vt:lpstr>
      <vt:lpstr>PowerPoint Presentation</vt:lpstr>
      <vt:lpstr>Limited instructions</vt:lpstr>
      <vt:lpstr>PowerPoint Presentation</vt:lpstr>
      <vt:lpstr>Different sets of strengths and weaknesses</vt:lpstr>
      <vt:lpstr>Mission type tasks resemble familiar military environment – cohesion tool?</vt:lpstr>
      <vt:lpstr>Advantages</vt:lpstr>
      <vt:lpstr>Characteristics</vt:lpstr>
      <vt:lpstr>Possible tasks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Jumanji of English</dc:title>
  <dc:creator>Microsoft account</dc:creator>
  <cp:lastModifiedBy>Microsoft account</cp:lastModifiedBy>
  <cp:revision>13</cp:revision>
  <dcterms:created xsi:type="dcterms:W3CDTF">2023-10-18T05:05:22Z</dcterms:created>
  <dcterms:modified xsi:type="dcterms:W3CDTF">2023-10-18T06:34:26Z</dcterms:modified>
</cp:coreProperties>
</file>