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2D050"/>
    <a:srgbClr val="336699"/>
    <a:srgbClr val="009999"/>
    <a:srgbClr val="52CAB8"/>
    <a:srgbClr val="4DC58D"/>
    <a:srgbClr val="4472C4"/>
    <a:srgbClr val="0099FF"/>
    <a:srgbClr val="54CCCD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4BB8E-0F99-4443-8FC2-1018BD552C0F}" type="doc">
      <dgm:prSet loTypeId="urn:microsoft.com/office/officeart/2005/8/layout/hList7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27DA93D-1487-4182-8BF0-FE5185371C9C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000" dirty="0"/>
            <a:t>Regularly read both online and non-online content weekly</a:t>
          </a:r>
        </a:p>
      </dgm:t>
    </dgm:pt>
    <dgm:pt modelId="{FB9E50DA-B958-42C8-A72B-6CAFC17BF3D3}" type="parTrans" cxnId="{E606CDAA-DC11-40EE-B359-E695BE25EDAB}">
      <dgm:prSet/>
      <dgm:spPr/>
      <dgm:t>
        <a:bodyPr/>
        <a:lstStyle/>
        <a:p>
          <a:endParaRPr lang="en-US"/>
        </a:p>
      </dgm:t>
    </dgm:pt>
    <dgm:pt modelId="{FF7D2922-9CB0-41C7-8246-5DEE31EF91DA}" type="sibTrans" cxnId="{E606CDAA-DC11-40EE-B359-E695BE25EDAB}">
      <dgm:prSet/>
      <dgm:spPr/>
      <dgm:t>
        <a:bodyPr/>
        <a:lstStyle/>
        <a:p>
          <a:endParaRPr lang="en-US"/>
        </a:p>
      </dgm:t>
    </dgm:pt>
    <dgm:pt modelId="{1B9A1254-8E3C-41F7-A0DA-38CFD4DD2566}">
      <dgm:prSet phldrT="[Text]" custT="1"/>
      <dgm:spPr>
        <a:solidFill>
          <a:srgbClr val="CCECFF"/>
        </a:solidFill>
      </dgm:spPr>
      <dgm:t>
        <a:bodyPr/>
        <a:lstStyle/>
        <a:p>
          <a:endParaRPr lang="en-US" sz="900" dirty="0"/>
        </a:p>
        <a:p>
          <a:r>
            <a:rPr lang="en-US" sz="900" dirty="0"/>
            <a:t>Most common online content is email, followed by websites at 89% and social media at 79%</a:t>
          </a:r>
        </a:p>
      </dgm:t>
    </dgm:pt>
    <dgm:pt modelId="{C4DA7394-E3F5-4D15-A935-C40E025C7EE5}" type="parTrans" cxnId="{E9BBBADB-A6C6-4528-A574-90180184676C}">
      <dgm:prSet/>
      <dgm:spPr/>
      <dgm:t>
        <a:bodyPr/>
        <a:lstStyle/>
        <a:p>
          <a:endParaRPr lang="en-US"/>
        </a:p>
      </dgm:t>
    </dgm:pt>
    <dgm:pt modelId="{12D553A4-CA52-4A3A-944F-80C95A594ABA}" type="sibTrans" cxnId="{E9BBBADB-A6C6-4528-A574-90180184676C}">
      <dgm:prSet/>
      <dgm:spPr/>
      <dgm:t>
        <a:bodyPr/>
        <a:lstStyle/>
        <a:p>
          <a:endParaRPr lang="en-US"/>
        </a:p>
      </dgm:t>
    </dgm:pt>
    <dgm:pt modelId="{C1ADEAE4-ACF1-4E4C-8435-F0457904090D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900" dirty="0"/>
            <a:t>Preferred printed material for academic reading and longer texts</a:t>
          </a:r>
        </a:p>
      </dgm:t>
    </dgm:pt>
    <dgm:pt modelId="{92565419-F5ED-4F40-87C8-C7563CD196C6}" type="parTrans" cxnId="{3785C0E9-BDDB-4E75-84DB-378704A8AF83}">
      <dgm:prSet/>
      <dgm:spPr/>
      <dgm:t>
        <a:bodyPr/>
        <a:lstStyle/>
        <a:p>
          <a:endParaRPr lang="en-US"/>
        </a:p>
      </dgm:t>
    </dgm:pt>
    <dgm:pt modelId="{F8FAD229-FF2F-4847-9BB7-38AA89ADCAF9}" type="sibTrans" cxnId="{3785C0E9-BDDB-4E75-84DB-378704A8AF83}">
      <dgm:prSet/>
      <dgm:spPr/>
      <dgm:t>
        <a:bodyPr/>
        <a:lstStyle/>
        <a:p>
          <a:endParaRPr lang="en-US"/>
        </a:p>
      </dgm:t>
    </dgm:pt>
    <dgm:pt modelId="{78F0FCF8-D431-4743-96CA-D9E0A2AD2DF8}">
      <dgm:prSet custT="1"/>
      <dgm:spPr>
        <a:solidFill>
          <a:srgbClr val="CCECFF"/>
        </a:solidFill>
      </dgm:spPr>
      <dgm:t>
        <a:bodyPr/>
        <a:lstStyle/>
        <a:p>
          <a:r>
            <a:rPr lang="en-US" sz="1000" dirty="0"/>
            <a:t>Read more material online than in hard copy in general</a:t>
          </a:r>
        </a:p>
      </dgm:t>
    </dgm:pt>
    <dgm:pt modelId="{E9FF36C3-659C-4F03-9A2C-55EF7E40E631}" type="parTrans" cxnId="{A3F05C98-1D2D-49F8-906D-E39F997C8678}">
      <dgm:prSet/>
      <dgm:spPr/>
      <dgm:t>
        <a:bodyPr/>
        <a:lstStyle/>
        <a:p>
          <a:endParaRPr lang="en-US"/>
        </a:p>
      </dgm:t>
    </dgm:pt>
    <dgm:pt modelId="{22CD230D-F58E-42C9-9200-0A0FDEC1B43C}" type="sibTrans" cxnId="{A3F05C98-1D2D-49F8-906D-E39F997C8678}">
      <dgm:prSet/>
      <dgm:spPr/>
      <dgm:t>
        <a:bodyPr/>
        <a:lstStyle/>
        <a:p>
          <a:endParaRPr lang="en-US"/>
        </a:p>
      </dgm:t>
    </dgm:pt>
    <dgm:pt modelId="{47367322-E1C6-425B-9948-5DA31A531AED}">
      <dgm:prSet custT="1"/>
      <dgm:spPr>
        <a:solidFill>
          <a:srgbClr val="CCECFF"/>
        </a:solidFill>
      </dgm:spPr>
      <dgm:t>
        <a:bodyPr/>
        <a:lstStyle/>
        <a:p>
          <a:r>
            <a:rPr lang="en-US" sz="900" dirty="0"/>
            <a:t>Said it was harder nowadays to read and comprehend long and challenging texts</a:t>
          </a:r>
        </a:p>
      </dgm:t>
    </dgm:pt>
    <dgm:pt modelId="{9A452F78-7D94-4AAC-993D-D55DC624ABF7}" type="parTrans" cxnId="{6E183FE2-BE96-48ED-A3FF-C321AD9B3445}">
      <dgm:prSet/>
      <dgm:spPr/>
      <dgm:t>
        <a:bodyPr/>
        <a:lstStyle/>
        <a:p>
          <a:endParaRPr lang="en-US"/>
        </a:p>
      </dgm:t>
    </dgm:pt>
    <dgm:pt modelId="{47BBE959-19D0-459B-8201-B4D098EEF466}" type="sibTrans" cxnId="{6E183FE2-BE96-48ED-A3FF-C321AD9B3445}">
      <dgm:prSet/>
      <dgm:spPr/>
      <dgm:t>
        <a:bodyPr/>
        <a:lstStyle/>
        <a:p>
          <a:endParaRPr lang="en-US"/>
        </a:p>
      </dgm:t>
    </dgm:pt>
    <dgm:pt modelId="{E7CA3077-F4BF-4E43-AE0D-9D2868491A84}">
      <dgm:prSet custT="1"/>
      <dgm:spPr>
        <a:solidFill>
          <a:srgbClr val="CCECFF"/>
        </a:solidFill>
      </dgm:spPr>
      <dgm:t>
        <a:bodyPr/>
        <a:lstStyle/>
        <a:p>
          <a:endParaRPr lang="en-US" sz="900" dirty="0"/>
        </a:p>
        <a:p>
          <a:r>
            <a:rPr lang="en-US" sz="900" dirty="0"/>
            <a:t>Said they engaged in more multitasking when reading digital texts online than in print</a:t>
          </a:r>
        </a:p>
      </dgm:t>
    </dgm:pt>
    <dgm:pt modelId="{39A9A247-7797-4BCE-95E5-35D1D24F6E4B}" type="parTrans" cxnId="{6D01E918-989C-4837-ACE0-8F1E7E9C863E}">
      <dgm:prSet/>
      <dgm:spPr/>
      <dgm:t>
        <a:bodyPr/>
        <a:lstStyle/>
        <a:p>
          <a:endParaRPr lang="en-US"/>
        </a:p>
      </dgm:t>
    </dgm:pt>
    <dgm:pt modelId="{279840FF-DC80-45C3-B80D-FA116275CF56}" type="sibTrans" cxnId="{6D01E918-989C-4837-ACE0-8F1E7E9C863E}">
      <dgm:prSet/>
      <dgm:spPr/>
      <dgm:t>
        <a:bodyPr/>
        <a:lstStyle/>
        <a:p>
          <a:endParaRPr lang="en-US"/>
        </a:p>
      </dgm:t>
    </dgm:pt>
    <dgm:pt modelId="{F390C94E-63F8-482C-AE1A-F3DC460D2C27}" type="pres">
      <dgm:prSet presAssocID="{C304BB8E-0F99-4443-8FC2-1018BD552C0F}" presName="Name0" presStyleCnt="0">
        <dgm:presLayoutVars>
          <dgm:dir/>
          <dgm:resizeHandles val="exact"/>
        </dgm:presLayoutVars>
      </dgm:prSet>
      <dgm:spPr/>
    </dgm:pt>
    <dgm:pt modelId="{CEAC6C30-D236-475D-B103-6D4680E8611B}" type="pres">
      <dgm:prSet presAssocID="{C304BB8E-0F99-4443-8FC2-1018BD552C0F}" presName="fgShape" presStyleLbl="fgShp" presStyleIdx="0" presStyleCnt="1" custScaleY="12858"/>
      <dgm:spPr>
        <a:prstGeom prst="rect">
          <a:avLst/>
        </a:prstGeom>
        <a:noFill/>
        <a:ln>
          <a:noFill/>
        </a:ln>
      </dgm:spPr>
    </dgm:pt>
    <dgm:pt modelId="{1F6E89A4-7A2C-4804-B8CD-418818D956A7}" type="pres">
      <dgm:prSet presAssocID="{C304BB8E-0F99-4443-8FC2-1018BD552C0F}" presName="linComp" presStyleCnt="0"/>
      <dgm:spPr/>
    </dgm:pt>
    <dgm:pt modelId="{715138AD-58CB-4069-93A8-7B47430DBC4B}" type="pres">
      <dgm:prSet presAssocID="{B27DA93D-1487-4182-8BF0-FE5185371C9C}" presName="compNode" presStyleCnt="0"/>
      <dgm:spPr/>
    </dgm:pt>
    <dgm:pt modelId="{6CF85588-2933-4941-ADF0-8A65491368B6}" type="pres">
      <dgm:prSet presAssocID="{B27DA93D-1487-4182-8BF0-FE5185371C9C}" presName="bkgdShape" presStyleLbl="node1" presStyleIdx="0" presStyleCnt="6"/>
      <dgm:spPr/>
    </dgm:pt>
    <dgm:pt modelId="{68CF7283-2C8E-46C9-A98A-DEE254EAE28D}" type="pres">
      <dgm:prSet presAssocID="{B27DA93D-1487-4182-8BF0-FE5185371C9C}" presName="nodeTx" presStyleLbl="node1" presStyleIdx="0" presStyleCnt="6">
        <dgm:presLayoutVars>
          <dgm:bulletEnabled val="1"/>
        </dgm:presLayoutVars>
      </dgm:prSet>
      <dgm:spPr/>
    </dgm:pt>
    <dgm:pt modelId="{0F29618B-B014-4320-A998-BF77BFF970DA}" type="pres">
      <dgm:prSet presAssocID="{B27DA93D-1487-4182-8BF0-FE5185371C9C}" presName="invisiNode" presStyleLbl="node1" presStyleIdx="0" presStyleCnt="6"/>
      <dgm:spPr/>
    </dgm:pt>
    <dgm:pt modelId="{D5459A82-4AC7-469E-A1D1-FADB2187B83D}" type="pres">
      <dgm:prSet presAssocID="{B27DA93D-1487-4182-8BF0-FE5185371C9C}" presName="imagNode" presStyleLbl="fgImgPlace1" presStyleIdx="0" presStyleCnt="6"/>
      <dgm:spPr/>
    </dgm:pt>
    <dgm:pt modelId="{94EDC27A-9C16-4525-AC90-8E16F7A596CC}" type="pres">
      <dgm:prSet presAssocID="{FF7D2922-9CB0-41C7-8246-5DEE31EF91DA}" presName="sibTrans" presStyleLbl="sibTrans2D1" presStyleIdx="0" presStyleCnt="0"/>
      <dgm:spPr/>
    </dgm:pt>
    <dgm:pt modelId="{6EDA5274-F754-4AF6-B2C1-06C5C63B07EC}" type="pres">
      <dgm:prSet presAssocID="{47367322-E1C6-425B-9948-5DA31A531AED}" presName="compNode" presStyleCnt="0"/>
      <dgm:spPr/>
    </dgm:pt>
    <dgm:pt modelId="{EADE7E8D-FEC1-4344-ABBC-AC94EAE8D6F5}" type="pres">
      <dgm:prSet presAssocID="{47367322-E1C6-425B-9948-5DA31A531AED}" presName="bkgdShape" presStyleLbl="node1" presStyleIdx="1" presStyleCnt="6"/>
      <dgm:spPr/>
    </dgm:pt>
    <dgm:pt modelId="{4F97A77D-B4A5-4A9A-913C-1F490D8223F8}" type="pres">
      <dgm:prSet presAssocID="{47367322-E1C6-425B-9948-5DA31A531AED}" presName="nodeTx" presStyleLbl="node1" presStyleIdx="1" presStyleCnt="6">
        <dgm:presLayoutVars>
          <dgm:bulletEnabled val="1"/>
        </dgm:presLayoutVars>
      </dgm:prSet>
      <dgm:spPr/>
    </dgm:pt>
    <dgm:pt modelId="{1B5624F3-25D0-4AD7-866A-260B0457B249}" type="pres">
      <dgm:prSet presAssocID="{47367322-E1C6-425B-9948-5DA31A531AED}" presName="invisiNode" presStyleLbl="node1" presStyleIdx="1" presStyleCnt="6"/>
      <dgm:spPr/>
    </dgm:pt>
    <dgm:pt modelId="{1637B36E-7BF8-4435-A9D3-D1480DC0326C}" type="pres">
      <dgm:prSet presAssocID="{47367322-E1C6-425B-9948-5DA31A531AED}" presName="imagNode" presStyleLbl="fgImgPlace1" presStyleIdx="1" presStyleCnt="6"/>
      <dgm:spPr/>
    </dgm:pt>
    <dgm:pt modelId="{F64DD040-D4DF-4075-AAC1-359AEF9B323F}" type="pres">
      <dgm:prSet presAssocID="{47BBE959-19D0-459B-8201-B4D098EEF466}" presName="sibTrans" presStyleLbl="sibTrans2D1" presStyleIdx="0" presStyleCnt="0"/>
      <dgm:spPr/>
    </dgm:pt>
    <dgm:pt modelId="{0A08504E-4880-4C87-9C9A-3756C1214836}" type="pres">
      <dgm:prSet presAssocID="{78F0FCF8-D431-4743-96CA-D9E0A2AD2DF8}" presName="compNode" presStyleCnt="0"/>
      <dgm:spPr/>
    </dgm:pt>
    <dgm:pt modelId="{46F0A1E9-EF90-42D1-A9C8-5B67BCD42CBB}" type="pres">
      <dgm:prSet presAssocID="{78F0FCF8-D431-4743-96CA-D9E0A2AD2DF8}" presName="bkgdShape" presStyleLbl="node1" presStyleIdx="2" presStyleCnt="6"/>
      <dgm:spPr/>
    </dgm:pt>
    <dgm:pt modelId="{F1A5DF94-DA85-46C4-BB5A-CE38A6C95A6E}" type="pres">
      <dgm:prSet presAssocID="{78F0FCF8-D431-4743-96CA-D9E0A2AD2DF8}" presName="nodeTx" presStyleLbl="node1" presStyleIdx="2" presStyleCnt="6">
        <dgm:presLayoutVars>
          <dgm:bulletEnabled val="1"/>
        </dgm:presLayoutVars>
      </dgm:prSet>
      <dgm:spPr/>
    </dgm:pt>
    <dgm:pt modelId="{035BD533-BAD6-4B07-8B80-999F2C8A36F8}" type="pres">
      <dgm:prSet presAssocID="{78F0FCF8-D431-4743-96CA-D9E0A2AD2DF8}" presName="invisiNode" presStyleLbl="node1" presStyleIdx="2" presStyleCnt="6"/>
      <dgm:spPr/>
    </dgm:pt>
    <dgm:pt modelId="{D0FCB81F-CAA7-4B10-A726-2C84ADF3EA7F}" type="pres">
      <dgm:prSet presAssocID="{78F0FCF8-D431-4743-96CA-D9E0A2AD2DF8}" presName="imagNode" presStyleLbl="fgImgPlace1" presStyleIdx="2" presStyleCnt="6"/>
      <dgm:spPr/>
    </dgm:pt>
    <dgm:pt modelId="{62B035A3-F745-49D2-A76F-B93922B8A38C}" type="pres">
      <dgm:prSet presAssocID="{22CD230D-F58E-42C9-9200-0A0FDEC1B43C}" presName="sibTrans" presStyleLbl="sibTrans2D1" presStyleIdx="0" presStyleCnt="0"/>
      <dgm:spPr/>
    </dgm:pt>
    <dgm:pt modelId="{AC781698-FC61-477E-9930-B945E4F974F6}" type="pres">
      <dgm:prSet presAssocID="{1B9A1254-8E3C-41F7-A0DA-38CFD4DD2566}" presName="compNode" presStyleCnt="0"/>
      <dgm:spPr/>
    </dgm:pt>
    <dgm:pt modelId="{763C964A-89E0-459E-BBFA-AF48DF3C251C}" type="pres">
      <dgm:prSet presAssocID="{1B9A1254-8E3C-41F7-A0DA-38CFD4DD2566}" presName="bkgdShape" presStyleLbl="node1" presStyleIdx="3" presStyleCnt="6"/>
      <dgm:spPr/>
    </dgm:pt>
    <dgm:pt modelId="{C17BE064-66A4-4A83-AB99-5829CA1B0DED}" type="pres">
      <dgm:prSet presAssocID="{1B9A1254-8E3C-41F7-A0DA-38CFD4DD2566}" presName="nodeTx" presStyleLbl="node1" presStyleIdx="3" presStyleCnt="6">
        <dgm:presLayoutVars>
          <dgm:bulletEnabled val="1"/>
        </dgm:presLayoutVars>
      </dgm:prSet>
      <dgm:spPr/>
    </dgm:pt>
    <dgm:pt modelId="{E024F29E-1930-402A-9D4F-0E1C10119878}" type="pres">
      <dgm:prSet presAssocID="{1B9A1254-8E3C-41F7-A0DA-38CFD4DD2566}" presName="invisiNode" presStyleLbl="node1" presStyleIdx="3" presStyleCnt="6"/>
      <dgm:spPr/>
    </dgm:pt>
    <dgm:pt modelId="{1EF77E95-3377-4513-A5EE-A041CF11527D}" type="pres">
      <dgm:prSet presAssocID="{1B9A1254-8E3C-41F7-A0DA-38CFD4DD2566}" presName="imagNode" presStyleLbl="fgImgPlace1" presStyleIdx="3" presStyleCnt="6"/>
      <dgm:spPr/>
    </dgm:pt>
    <dgm:pt modelId="{F8F68ECE-04DF-4357-AE6B-785E2F2C9EB5}" type="pres">
      <dgm:prSet presAssocID="{12D553A4-CA52-4A3A-944F-80C95A594ABA}" presName="sibTrans" presStyleLbl="sibTrans2D1" presStyleIdx="0" presStyleCnt="0"/>
      <dgm:spPr/>
    </dgm:pt>
    <dgm:pt modelId="{6F5500C0-2F03-403B-9FC0-AB075AB75697}" type="pres">
      <dgm:prSet presAssocID="{C1ADEAE4-ACF1-4E4C-8435-F0457904090D}" presName="compNode" presStyleCnt="0"/>
      <dgm:spPr/>
    </dgm:pt>
    <dgm:pt modelId="{395C6D52-0A63-4112-9CE5-58B51950F71B}" type="pres">
      <dgm:prSet presAssocID="{C1ADEAE4-ACF1-4E4C-8435-F0457904090D}" presName="bkgdShape" presStyleLbl="node1" presStyleIdx="4" presStyleCnt="6"/>
      <dgm:spPr/>
    </dgm:pt>
    <dgm:pt modelId="{CCB77869-D075-42EC-8B7F-40E185B6C5C7}" type="pres">
      <dgm:prSet presAssocID="{C1ADEAE4-ACF1-4E4C-8435-F0457904090D}" presName="nodeTx" presStyleLbl="node1" presStyleIdx="4" presStyleCnt="6">
        <dgm:presLayoutVars>
          <dgm:bulletEnabled val="1"/>
        </dgm:presLayoutVars>
      </dgm:prSet>
      <dgm:spPr/>
    </dgm:pt>
    <dgm:pt modelId="{1BE11CC8-11B7-4AE9-80EC-F9FE3E21A16B}" type="pres">
      <dgm:prSet presAssocID="{C1ADEAE4-ACF1-4E4C-8435-F0457904090D}" presName="invisiNode" presStyleLbl="node1" presStyleIdx="4" presStyleCnt="6"/>
      <dgm:spPr/>
    </dgm:pt>
    <dgm:pt modelId="{3B9FF94E-8AF1-46E6-83CB-4811771211D2}" type="pres">
      <dgm:prSet presAssocID="{C1ADEAE4-ACF1-4E4C-8435-F0457904090D}" presName="imagNode" presStyleLbl="fgImgPlace1" presStyleIdx="4" presStyleCnt="6"/>
      <dgm:spPr/>
    </dgm:pt>
    <dgm:pt modelId="{AD16DE9B-226E-4987-A881-680263D90F4E}" type="pres">
      <dgm:prSet presAssocID="{F8FAD229-FF2F-4847-9BB7-38AA89ADCAF9}" presName="sibTrans" presStyleLbl="sibTrans2D1" presStyleIdx="0" presStyleCnt="0"/>
      <dgm:spPr/>
    </dgm:pt>
    <dgm:pt modelId="{238D9A31-5203-4784-AD4F-6E0856E10FB1}" type="pres">
      <dgm:prSet presAssocID="{E7CA3077-F4BF-4E43-AE0D-9D2868491A84}" presName="compNode" presStyleCnt="0"/>
      <dgm:spPr/>
    </dgm:pt>
    <dgm:pt modelId="{8538E861-7CB1-481B-88B9-A1F902100672}" type="pres">
      <dgm:prSet presAssocID="{E7CA3077-F4BF-4E43-AE0D-9D2868491A84}" presName="bkgdShape" presStyleLbl="node1" presStyleIdx="5" presStyleCnt="6"/>
      <dgm:spPr/>
    </dgm:pt>
    <dgm:pt modelId="{D9903C15-A70A-4EBB-AB35-CB4C64062331}" type="pres">
      <dgm:prSet presAssocID="{E7CA3077-F4BF-4E43-AE0D-9D2868491A84}" presName="nodeTx" presStyleLbl="node1" presStyleIdx="5" presStyleCnt="6">
        <dgm:presLayoutVars>
          <dgm:bulletEnabled val="1"/>
        </dgm:presLayoutVars>
      </dgm:prSet>
      <dgm:spPr/>
    </dgm:pt>
    <dgm:pt modelId="{E7FEC0BA-5A64-49B4-8702-2988BF065DAE}" type="pres">
      <dgm:prSet presAssocID="{E7CA3077-F4BF-4E43-AE0D-9D2868491A84}" presName="invisiNode" presStyleLbl="node1" presStyleIdx="5" presStyleCnt="6"/>
      <dgm:spPr/>
    </dgm:pt>
    <dgm:pt modelId="{AFFC703C-5873-4B22-AA50-26EF50D76F40}" type="pres">
      <dgm:prSet presAssocID="{E7CA3077-F4BF-4E43-AE0D-9D2868491A84}" presName="imagNode" presStyleLbl="fgImgPlace1" presStyleIdx="5" presStyleCnt="6"/>
      <dgm:spPr/>
    </dgm:pt>
  </dgm:ptLst>
  <dgm:cxnLst>
    <dgm:cxn modelId="{22EADB08-DAE7-44CE-9D96-6A89CB9D6127}" type="presOf" srcId="{C1ADEAE4-ACF1-4E4C-8435-F0457904090D}" destId="{CCB77869-D075-42EC-8B7F-40E185B6C5C7}" srcOrd="1" destOrd="0" presId="urn:microsoft.com/office/officeart/2005/8/layout/hList7"/>
    <dgm:cxn modelId="{8A03110E-1616-446B-8AA8-FD6B6F41AA21}" type="presOf" srcId="{F8FAD229-FF2F-4847-9BB7-38AA89ADCAF9}" destId="{AD16DE9B-226E-4987-A881-680263D90F4E}" srcOrd="0" destOrd="0" presId="urn:microsoft.com/office/officeart/2005/8/layout/hList7"/>
    <dgm:cxn modelId="{6D01E918-989C-4837-ACE0-8F1E7E9C863E}" srcId="{C304BB8E-0F99-4443-8FC2-1018BD552C0F}" destId="{E7CA3077-F4BF-4E43-AE0D-9D2868491A84}" srcOrd="5" destOrd="0" parTransId="{39A9A247-7797-4BCE-95E5-35D1D24F6E4B}" sibTransId="{279840FF-DC80-45C3-B80D-FA116275CF56}"/>
    <dgm:cxn modelId="{A5AD371E-4D11-4FC5-B060-1B7CBC8373E5}" type="presOf" srcId="{FF7D2922-9CB0-41C7-8246-5DEE31EF91DA}" destId="{94EDC27A-9C16-4525-AC90-8E16F7A596CC}" srcOrd="0" destOrd="0" presId="urn:microsoft.com/office/officeart/2005/8/layout/hList7"/>
    <dgm:cxn modelId="{9C70572E-8ABD-42D9-8619-D491AA570F11}" type="presOf" srcId="{1B9A1254-8E3C-41F7-A0DA-38CFD4DD2566}" destId="{763C964A-89E0-459E-BBFA-AF48DF3C251C}" srcOrd="0" destOrd="0" presId="urn:microsoft.com/office/officeart/2005/8/layout/hList7"/>
    <dgm:cxn modelId="{B62C4033-A865-4D56-959C-7B603A99CC83}" type="presOf" srcId="{22CD230D-F58E-42C9-9200-0A0FDEC1B43C}" destId="{62B035A3-F745-49D2-A76F-B93922B8A38C}" srcOrd="0" destOrd="0" presId="urn:microsoft.com/office/officeart/2005/8/layout/hList7"/>
    <dgm:cxn modelId="{0D537340-7126-4F8C-B895-579887B7EC06}" type="presOf" srcId="{47BBE959-19D0-459B-8201-B4D098EEF466}" destId="{F64DD040-D4DF-4075-AAC1-359AEF9B323F}" srcOrd="0" destOrd="0" presId="urn:microsoft.com/office/officeart/2005/8/layout/hList7"/>
    <dgm:cxn modelId="{6B71D846-29CB-4F87-8936-F5375CD3051B}" type="presOf" srcId="{47367322-E1C6-425B-9948-5DA31A531AED}" destId="{EADE7E8D-FEC1-4344-ABBC-AC94EAE8D6F5}" srcOrd="0" destOrd="0" presId="urn:microsoft.com/office/officeart/2005/8/layout/hList7"/>
    <dgm:cxn modelId="{03E5F74A-706E-49FD-9E33-7191DF56B67F}" type="presOf" srcId="{C1ADEAE4-ACF1-4E4C-8435-F0457904090D}" destId="{395C6D52-0A63-4112-9CE5-58B51950F71B}" srcOrd="0" destOrd="0" presId="urn:microsoft.com/office/officeart/2005/8/layout/hList7"/>
    <dgm:cxn modelId="{9F3C676D-66C4-472C-ABB7-6B6F08BCCD15}" type="presOf" srcId="{B27DA93D-1487-4182-8BF0-FE5185371C9C}" destId="{6CF85588-2933-4941-ADF0-8A65491368B6}" srcOrd="0" destOrd="0" presId="urn:microsoft.com/office/officeart/2005/8/layout/hList7"/>
    <dgm:cxn modelId="{D078B06F-C850-4EA4-B3C3-8F8002E282B4}" type="presOf" srcId="{78F0FCF8-D431-4743-96CA-D9E0A2AD2DF8}" destId="{F1A5DF94-DA85-46C4-BB5A-CE38A6C95A6E}" srcOrd="1" destOrd="0" presId="urn:microsoft.com/office/officeart/2005/8/layout/hList7"/>
    <dgm:cxn modelId="{CC64DE72-B5D0-49E6-A7BD-825482894159}" type="presOf" srcId="{12D553A4-CA52-4A3A-944F-80C95A594ABA}" destId="{F8F68ECE-04DF-4357-AE6B-785E2F2C9EB5}" srcOrd="0" destOrd="0" presId="urn:microsoft.com/office/officeart/2005/8/layout/hList7"/>
    <dgm:cxn modelId="{A2673081-8FDA-40D8-911D-E0F522793384}" type="presOf" srcId="{47367322-E1C6-425B-9948-5DA31A531AED}" destId="{4F97A77D-B4A5-4A9A-913C-1F490D8223F8}" srcOrd="1" destOrd="0" presId="urn:microsoft.com/office/officeart/2005/8/layout/hList7"/>
    <dgm:cxn modelId="{A69D2986-C6C5-4BD0-9FD6-6520865CF957}" type="presOf" srcId="{78F0FCF8-D431-4743-96CA-D9E0A2AD2DF8}" destId="{46F0A1E9-EF90-42D1-A9C8-5B67BCD42CBB}" srcOrd="0" destOrd="0" presId="urn:microsoft.com/office/officeart/2005/8/layout/hList7"/>
    <dgm:cxn modelId="{FEE72487-3113-40D1-B300-C2B913D6E6E0}" type="presOf" srcId="{E7CA3077-F4BF-4E43-AE0D-9D2868491A84}" destId="{8538E861-7CB1-481B-88B9-A1F902100672}" srcOrd="0" destOrd="0" presId="urn:microsoft.com/office/officeart/2005/8/layout/hList7"/>
    <dgm:cxn modelId="{A3F05C98-1D2D-49F8-906D-E39F997C8678}" srcId="{C304BB8E-0F99-4443-8FC2-1018BD552C0F}" destId="{78F0FCF8-D431-4743-96CA-D9E0A2AD2DF8}" srcOrd="2" destOrd="0" parTransId="{E9FF36C3-659C-4F03-9A2C-55EF7E40E631}" sibTransId="{22CD230D-F58E-42C9-9200-0A0FDEC1B43C}"/>
    <dgm:cxn modelId="{E606CDAA-DC11-40EE-B359-E695BE25EDAB}" srcId="{C304BB8E-0F99-4443-8FC2-1018BD552C0F}" destId="{B27DA93D-1487-4182-8BF0-FE5185371C9C}" srcOrd="0" destOrd="0" parTransId="{FB9E50DA-B958-42C8-A72B-6CAFC17BF3D3}" sibTransId="{FF7D2922-9CB0-41C7-8246-5DEE31EF91DA}"/>
    <dgm:cxn modelId="{5703DCBB-EF16-443E-9603-9CBBF50059E8}" type="presOf" srcId="{E7CA3077-F4BF-4E43-AE0D-9D2868491A84}" destId="{D9903C15-A70A-4EBB-AB35-CB4C64062331}" srcOrd="1" destOrd="0" presId="urn:microsoft.com/office/officeart/2005/8/layout/hList7"/>
    <dgm:cxn modelId="{7EC2FBC0-C616-4DCC-8384-14F8406573BA}" type="presOf" srcId="{1B9A1254-8E3C-41F7-A0DA-38CFD4DD2566}" destId="{C17BE064-66A4-4A83-AB99-5829CA1B0DED}" srcOrd="1" destOrd="0" presId="urn:microsoft.com/office/officeart/2005/8/layout/hList7"/>
    <dgm:cxn modelId="{E9BBBADB-A6C6-4528-A574-90180184676C}" srcId="{C304BB8E-0F99-4443-8FC2-1018BD552C0F}" destId="{1B9A1254-8E3C-41F7-A0DA-38CFD4DD2566}" srcOrd="3" destOrd="0" parTransId="{C4DA7394-E3F5-4D15-A935-C40E025C7EE5}" sibTransId="{12D553A4-CA52-4A3A-944F-80C95A594ABA}"/>
    <dgm:cxn modelId="{6E183FE2-BE96-48ED-A3FF-C321AD9B3445}" srcId="{C304BB8E-0F99-4443-8FC2-1018BD552C0F}" destId="{47367322-E1C6-425B-9948-5DA31A531AED}" srcOrd="1" destOrd="0" parTransId="{9A452F78-7D94-4AAC-993D-D55DC624ABF7}" sibTransId="{47BBE959-19D0-459B-8201-B4D098EEF466}"/>
    <dgm:cxn modelId="{8E6531E7-6739-40B6-951F-D6277DAA70F3}" type="presOf" srcId="{B27DA93D-1487-4182-8BF0-FE5185371C9C}" destId="{68CF7283-2C8E-46C9-A98A-DEE254EAE28D}" srcOrd="1" destOrd="0" presId="urn:microsoft.com/office/officeart/2005/8/layout/hList7"/>
    <dgm:cxn modelId="{3785C0E9-BDDB-4E75-84DB-378704A8AF83}" srcId="{C304BB8E-0F99-4443-8FC2-1018BD552C0F}" destId="{C1ADEAE4-ACF1-4E4C-8435-F0457904090D}" srcOrd="4" destOrd="0" parTransId="{92565419-F5ED-4F40-87C8-C7563CD196C6}" sibTransId="{F8FAD229-FF2F-4847-9BB7-38AA89ADCAF9}"/>
    <dgm:cxn modelId="{576F3DFD-6C6B-41E2-9C3F-09F611C39830}" type="presOf" srcId="{C304BB8E-0F99-4443-8FC2-1018BD552C0F}" destId="{F390C94E-63F8-482C-AE1A-F3DC460D2C27}" srcOrd="0" destOrd="0" presId="urn:microsoft.com/office/officeart/2005/8/layout/hList7"/>
    <dgm:cxn modelId="{4D94FBBD-6FFE-451F-82DC-C0202CD78992}" type="presParOf" srcId="{F390C94E-63F8-482C-AE1A-F3DC460D2C27}" destId="{CEAC6C30-D236-475D-B103-6D4680E8611B}" srcOrd="0" destOrd="0" presId="urn:microsoft.com/office/officeart/2005/8/layout/hList7"/>
    <dgm:cxn modelId="{32983BD7-7D6B-453A-AFD2-70BF5DD1BB05}" type="presParOf" srcId="{F390C94E-63F8-482C-AE1A-F3DC460D2C27}" destId="{1F6E89A4-7A2C-4804-B8CD-418818D956A7}" srcOrd="1" destOrd="0" presId="urn:microsoft.com/office/officeart/2005/8/layout/hList7"/>
    <dgm:cxn modelId="{741E248B-48CC-43F2-B143-EF4F20C3DF3E}" type="presParOf" srcId="{1F6E89A4-7A2C-4804-B8CD-418818D956A7}" destId="{715138AD-58CB-4069-93A8-7B47430DBC4B}" srcOrd="0" destOrd="0" presId="urn:microsoft.com/office/officeart/2005/8/layout/hList7"/>
    <dgm:cxn modelId="{37F5C36A-2137-4035-B60D-C0D2C36C8BC5}" type="presParOf" srcId="{715138AD-58CB-4069-93A8-7B47430DBC4B}" destId="{6CF85588-2933-4941-ADF0-8A65491368B6}" srcOrd="0" destOrd="0" presId="urn:microsoft.com/office/officeart/2005/8/layout/hList7"/>
    <dgm:cxn modelId="{F2C758B8-E22C-464F-AF01-2355F6903BE2}" type="presParOf" srcId="{715138AD-58CB-4069-93A8-7B47430DBC4B}" destId="{68CF7283-2C8E-46C9-A98A-DEE254EAE28D}" srcOrd="1" destOrd="0" presId="urn:microsoft.com/office/officeart/2005/8/layout/hList7"/>
    <dgm:cxn modelId="{CE491D9C-F4E5-4E2B-A246-455F68AF6F1F}" type="presParOf" srcId="{715138AD-58CB-4069-93A8-7B47430DBC4B}" destId="{0F29618B-B014-4320-A998-BF77BFF970DA}" srcOrd="2" destOrd="0" presId="urn:microsoft.com/office/officeart/2005/8/layout/hList7"/>
    <dgm:cxn modelId="{BAC1D66F-F755-4469-B003-5E9BBA7DBC34}" type="presParOf" srcId="{715138AD-58CB-4069-93A8-7B47430DBC4B}" destId="{D5459A82-4AC7-469E-A1D1-FADB2187B83D}" srcOrd="3" destOrd="0" presId="urn:microsoft.com/office/officeart/2005/8/layout/hList7"/>
    <dgm:cxn modelId="{34512451-AC5E-43B5-BB72-A043E53E3CEF}" type="presParOf" srcId="{1F6E89A4-7A2C-4804-B8CD-418818D956A7}" destId="{94EDC27A-9C16-4525-AC90-8E16F7A596CC}" srcOrd="1" destOrd="0" presId="urn:microsoft.com/office/officeart/2005/8/layout/hList7"/>
    <dgm:cxn modelId="{82F0BBBF-7B6B-4D8E-BC58-1D08EA7AE12B}" type="presParOf" srcId="{1F6E89A4-7A2C-4804-B8CD-418818D956A7}" destId="{6EDA5274-F754-4AF6-B2C1-06C5C63B07EC}" srcOrd="2" destOrd="0" presId="urn:microsoft.com/office/officeart/2005/8/layout/hList7"/>
    <dgm:cxn modelId="{372465EA-D699-4AE1-80CD-8E2B67BFF411}" type="presParOf" srcId="{6EDA5274-F754-4AF6-B2C1-06C5C63B07EC}" destId="{EADE7E8D-FEC1-4344-ABBC-AC94EAE8D6F5}" srcOrd="0" destOrd="0" presId="urn:microsoft.com/office/officeart/2005/8/layout/hList7"/>
    <dgm:cxn modelId="{A51C0C39-B725-4F26-9FD4-59BB1495A341}" type="presParOf" srcId="{6EDA5274-F754-4AF6-B2C1-06C5C63B07EC}" destId="{4F97A77D-B4A5-4A9A-913C-1F490D8223F8}" srcOrd="1" destOrd="0" presId="urn:microsoft.com/office/officeart/2005/8/layout/hList7"/>
    <dgm:cxn modelId="{E0749857-CBCD-45DD-A4E7-53FB11370D38}" type="presParOf" srcId="{6EDA5274-F754-4AF6-B2C1-06C5C63B07EC}" destId="{1B5624F3-25D0-4AD7-866A-260B0457B249}" srcOrd="2" destOrd="0" presId="urn:microsoft.com/office/officeart/2005/8/layout/hList7"/>
    <dgm:cxn modelId="{5C424F2E-4BE3-4A55-B12A-3638D275882D}" type="presParOf" srcId="{6EDA5274-F754-4AF6-B2C1-06C5C63B07EC}" destId="{1637B36E-7BF8-4435-A9D3-D1480DC0326C}" srcOrd="3" destOrd="0" presId="urn:microsoft.com/office/officeart/2005/8/layout/hList7"/>
    <dgm:cxn modelId="{59C9FB15-CFE5-4006-A60A-CC99895C8DF0}" type="presParOf" srcId="{1F6E89A4-7A2C-4804-B8CD-418818D956A7}" destId="{F64DD040-D4DF-4075-AAC1-359AEF9B323F}" srcOrd="3" destOrd="0" presId="urn:microsoft.com/office/officeart/2005/8/layout/hList7"/>
    <dgm:cxn modelId="{2EEFE18E-6748-418B-B04B-ECD33C347842}" type="presParOf" srcId="{1F6E89A4-7A2C-4804-B8CD-418818D956A7}" destId="{0A08504E-4880-4C87-9C9A-3756C1214836}" srcOrd="4" destOrd="0" presId="urn:microsoft.com/office/officeart/2005/8/layout/hList7"/>
    <dgm:cxn modelId="{51F1DBE6-CF81-4FAD-AA3F-599294497825}" type="presParOf" srcId="{0A08504E-4880-4C87-9C9A-3756C1214836}" destId="{46F0A1E9-EF90-42D1-A9C8-5B67BCD42CBB}" srcOrd="0" destOrd="0" presId="urn:microsoft.com/office/officeart/2005/8/layout/hList7"/>
    <dgm:cxn modelId="{82FAAB34-EAC6-47F7-832C-08C130EE9187}" type="presParOf" srcId="{0A08504E-4880-4C87-9C9A-3756C1214836}" destId="{F1A5DF94-DA85-46C4-BB5A-CE38A6C95A6E}" srcOrd="1" destOrd="0" presId="urn:microsoft.com/office/officeart/2005/8/layout/hList7"/>
    <dgm:cxn modelId="{7CC02B9E-CE78-4120-89A3-2D877C72275D}" type="presParOf" srcId="{0A08504E-4880-4C87-9C9A-3756C1214836}" destId="{035BD533-BAD6-4B07-8B80-999F2C8A36F8}" srcOrd="2" destOrd="0" presId="urn:microsoft.com/office/officeart/2005/8/layout/hList7"/>
    <dgm:cxn modelId="{9B93A2A6-0F10-4F3A-85A7-B406B3D3B789}" type="presParOf" srcId="{0A08504E-4880-4C87-9C9A-3756C1214836}" destId="{D0FCB81F-CAA7-4B10-A726-2C84ADF3EA7F}" srcOrd="3" destOrd="0" presId="urn:microsoft.com/office/officeart/2005/8/layout/hList7"/>
    <dgm:cxn modelId="{30240FF6-BDAA-4766-9C63-72C3DB4C5B92}" type="presParOf" srcId="{1F6E89A4-7A2C-4804-B8CD-418818D956A7}" destId="{62B035A3-F745-49D2-A76F-B93922B8A38C}" srcOrd="5" destOrd="0" presId="urn:microsoft.com/office/officeart/2005/8/layout/hList7"/>
    <dgm:cxn modelId="{67A93BF3-1700-4EDE-B022-C1E60ED60BF7}" type="presParOf" srcId="{1F6E89A4-7A2C-4804-B8CD-418818D956A7}" destId="{AC781698-FC61-477E-9930-B945E4F974F6}" srcOrd="6" destOrd="0" presId="urn:microsoft.com/office/officeart/2005/8/layout/hList7"/>
    <dgm:cxn modelId="{4A9B6E0B-BE89-40B9-83F2-9B73B873E152}" type="presParOf" srcId="{AC781698-FC61-477E-9930-B945E4F974F6}" destId="{763C964A-89E0-459E-BBFA-AF48DF3C251C}" srcOrd="0" destOrd="0" presId="urn:microsoft.com/office/officeart/2005/8/layout/hList7"/>
    <dgm:cxn modelId="{C696E836-3001-4487-8F57-E4E351C42AE7}" type="presParOf" srcId="{AC781698-FC61-477E-9930-B945E4F974F6}" destId="{C17BE064-66A4-4A83-AB99-5829CA1B0DED}" srcOrd="1" destOrd="0" presId="urn:microsoft.com/office/officeart/2005/8/layout/hList7"/>
    <dgm:cxn modelId="{D4E85AE3-6162-4BB7-852F-BF8FD3DF0463}" type="presParOf" srcId="{AC781698-FC61-477E-9930-B945E4F974F6}" destId="{E024F29E-1930-402A-9D4F-0E1C10119878}" srcOrd="2" destOrd="0" presId="urn:microsoft.com/office/officeart/2005/8/layout/hList7"/>
    <dgm:cxn modelId="{B441F6B7-D311-4361-9998-807A04EE3B2E}" type="presParOf" srcId="{AC781698-FC61-477E-9930-B945E4F974F6}" destId="{1EF77E95-3377-4513-A5EE-A041CF11527D}" srcOrd="3" destOrd="0" presId="urn:microsoft.com/office/officeart/2005/8/layout/hList7"/>
    <dgm:cxn modelId="{2EA8D832-AD57-4652-A434-23587DA0B3A2}" type="presParOf" srcId="{1F6E89A4-7A2C-4804-B8CD-418818D956A7}" destId="{F8F68ECE-04DF-4357-AE6B-785E2F2C9EB5}" srcOrd="7" destOrd="0" presId="urn:microsoft.com/office/officeart/2005/8/layout/hList7"/>
    <dgm:cxn modelId="{0B817E1C-D699-4CB6-92EE-FA4F6664707C}" type="presParOf" srcId="{1F6E89A4-7A2C-4804-B8CD-418818D956A7}" destId="{6F5500C0-2F03-403B-9FC0-AB075AB75697}" srcOrd="8" destOrd="0" presId="urn:microsoft.com/office/officeart/2005/8/layout/hList7"/>
    <dgm:cxn modelId="{666AF3B6-93A2-4C7D-BF7A-47A9819FB389}" type="presParOf" srcId="{6F5500C0-2F03-403B-9FC0-AB075AB75697}" destId="{395C6D52-0A63-4112-9CE5-58B51950F71B}" srcOrd="0" destOrd="0" presId="urn:microsoft.com/office/officeart/2005/8/layout/hList7"/>
    <dgm:cxn modelId="{D1B35213-9C7A-49B0-B191-9B08F2760940}" type="presParOf" srcId="{6F5500C0-2F03-403B-9FC0-AB075AB75697}" destId="{CCB77869-D075-42EC-8B7F-40E185B6C5C7}" srcOrd="1" destOrd="0" presId="urn:microsoft.com/office/officeart/2005/8/layout/hList7"/>
    <dgm:cxn modelId="{D229DC56-78AD-46AE-9078-422BA7D786B0}" type="presParOf" srcId="{6F5500C0-2F03-403B-9FC0-AB075AB75697}" destId="{1BE11CC8-11B7-4AE9-80EC-F9FE3E21A16B}" srcOrd="2" destOrd="0" presId="urn:microsoft.com/office/officeart/2005/8/layout/hList7"/>
    <dgm:cxn modelId="{072BAA37-9866-4259-BF46-7654748801E4}" type="presParOf" srcId="{6F5500C0-2F03-403B-9FC0-AB075AB75697}" destId="{3B9FF94E-8AF1-46E6-83CB-4811771211D2}" srcOrd="3" destOrd="0" presId="urn:microsoft.com/office/officeart/2005/8/layout/hList7"/>
    <dgm:cxn modelId="{960FC234-F609-4063-8C83-AA2C72F7C35B}" type="presParOf" srcId="{1F6E89A4-7A2C-4804-B8CD-418818D956A7}" destId="{AD16DE9B-226E-4987-A881-680263D90F4E}" srcOrd="9" destOrd="0" presId="urn:microsoft.com/office/officeart/2005/8/layout/hList7"/>
    <dgm:cxn modelId="{0216E432-2217-4BDA-81DE-E8B46B799624}" type="presParOf" srcId="{1F6E89A4-7A2C-4804-B8CD-418818D956A7}" destId="{238D9A31-5203-4784-AD4F-6E0856E10FB1}" srcOrd="10" destOrd="0" presId="urn:microsoft.com/office/officeart/2005/8/layout/hList7"/>
    <dgm:cxn modelId="{95E39F04-0328-48DA-8D73-CB667416E463}" type="presParOf" srcId="{238D9A31-5203-4784-AD4F-6E0856E10FB1}" destId="{8538E861-7CB1-481B-88B9-A1F902100672}" srcOrd="0" destOrd="0" presId="urn:microsoft.com/office/officeart/2005/8/layout/hList7"/>
    <dgm:cxn modelId="{6ACFF0A9-1ACA-4CC0-9B52-D9601201E288}" type="presParOf" srcId="{238D9A31-5203-4784-AD4F-6E0856E10FB1}" destId="{D9903C15-A70A-4EBB-AB35-CB4C64062331}" srcOrd="1" destOrd="0" presId="urn:microsoft.com/office/officeart/2005/8/layout/hList7"/>
    <dgm:cxn modelId="{180C6F6B-C201-4479-B45A-089456938E46}" type="presParOf" srcId="{238D9A31-5203-4784-AD4F-6E0856E10FB1}" destId="{E7FEC0BA-5A64-49B4-8702-2988BF065DAE}" srcOrd="2" destOrd="0" presId="urn:microsoft.com/office/officeart/2005/8/layout/hList7"/>
    <dgm:cxn modelId="{A443D708-0EDA-4258-83E0-2E0F93132E19}" type="presParOf" srcId="{238D9A31-5203-4784-AD4F-6E0856E10FB1}" destId="{AFFC703C-5873-4B22-AA50-26EF50D76F4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8F5B5-6262-44FD-8D84-48B66BB9C36E}" type="doc">
      <dgm:prSet loTypeId="urn:microsoft.com/office/officeart/2005/8/layout/l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7B365FE-B16E-49A2-B429-A25FC7C1DF75}">
      <dgm:prSet phldrT="[Text]"/>
      <dgm:spPr>
        <a:solidFill>
          <a:srgbClr val="0099FF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Lay-out Considerations</a:t>
          </a:r>
        </a:p>
      </dgm:t>
    </dgm:pt>
    <dgm:pt modelId="{82768FC5-CA0F-433C-A1F8-AB47DC3394BB}" type="parTrans" cxnId="{F2295073-E1E1-4F25-A422-9432B3537739}">
      <dgm:prSet/>
      <dgm:spPr/>
      <dgm:t>
        <a:bodyPr/>
        <a:lstStyle/>
        <a:p>
          <a:endParaRPr lang="en-US"/>
        </a:p>
      </dgm:t>
    </dgm:pt>
    <dgm:pt modelId="{E731282E-9DEC-488B-90FA-FD829FCC3346}" type="sibTrans" cxnId="{F2295073-E1E1-4F25-A422-9432B3537739}">
      <dgm:prSet/>
      <dgm:spPr/>
      <dgm:t>
        <a:bodyPr/>
        <a:lstStyle/>
        <a:p>
          <a:endParaRPr lang="en-US"/>
        </a:p>
      </dgm:t>
    </dgm:pt>
    <dgm:pt modelId="{0EF40FB5-4779-4B65-8395-A68B283C7272}">
      <dgm:prSet phldrT="[Text]" custT="1"/>
      <dgm:spPr/>
      <dgm:t>
        <a:bodyPr/>
        <a:lstStyle/>
        <a:p>
          <a:r>
            <a:rPr lang="en-US" sz="900" dirty="0"/>
            <a:t>Should the whole text be presented on the screen, or will test takers need to scroll through?</a:t>
          </a:r>
        </a:p>
      </dgm:t>
    </dgm:pt>
    <dgm:pt modelId="{A4D36D6A-7E43-45C8-9BB7-129AE63FFB04}" type="parTrans" cxnId="{C45FD209-6EB8-416A-ADDF-7160C2296714}">
      <dgm:prSet/>
      <dgm:spPr/>
      <dgm:t>
        <a:bodyPr/>
        <a:lstStyle/>
        <a:p>
          <a:endParaRPr lang="en-US"/>
        </a:p>
      </dgm:t>
    </dgm:pt>
    <dgm:pt modelId="{16BFE284-5832-4E4E-B0FF-1403C5AE89D1}" type="sibTrans" cxnId="{C45FD209-6EB8-416A-ADDF-7160C2296714}">
      <dgm:prSet/>
      <dgm:spPr/>
      <dgm:t>
        <a:bodyPr/>
        <a:lstStyle/>
        <a:p>
          <a:endParaRPr lang="en-US"/>
        </a:p>
      </dgm:t>
    </dgm:pt>
    <dgm:pt modelId="{50A490A5-D134-44C6-9142-4F3983EA2481}">
      <dgm:prSet phldrT="[Text]" custT="1"/>
      <dgm:spPr/>
      <dgm:t>
        <a:bodyPr/>
        <a:lstStyle/>
        <a:p>
          <a:r>
            <a:rPr lang="en-US" sz="900" dirty="0"/>
            <a:t>Does font size matter?  Will test takers be allowed to increase font size if necessary? Can they change the screen color to minimize eye-strain?</a:t>
          </a:r>
        </a:p>
      </dgm:t>
    </dgm:pt>
    <dgm:pt modelId="{9E26008D-FD4F-434F-82FD-C41AD4F132CC}" type="parTrans" cxnId="{3F07EC4F-0EE8-4717-9F0C-332037F6D3D8}">
      <dgm:prSet/>
      <dgm:spPr/>
      <dgm:t>
        <a:bodyPr/>
        <a:lstStyle/>
        <a:p>
          <a:endParaRPr lang="en-US"/>
        </a:p>
      </dgm:t>
    </dgm:pt>
    <dgm:pt modelId="{1A2DC4A1-011C-4BC8-BA5E-535F2D996DF2}" type="sibTrans" cxnId="{3F07EC4F-0EE8-4717-9F0C-332037F6D3D8}">
      <dgm:prSet/>
      <dgm:spPr/>
      <dgm:t>
        <a:bodyPr/>
        <a:lstStyle/>
        <a:p>
          <a:endParaRPr lang="en-US"/>
        </a:p>
      </dgm:t>
    </dgm:pt>
    <dgm:pt modelId="{17841684-BA2D-4D90-9519-540520F3BBC2}">
      <dgm:prSet phldrT="[Text]"/>
      <dgm:spPr>
        <a:solidFill>
          <a:srgbClr val="0099FF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Authenticity Issues</a:t>
          </a:r>
        </a:p>
      </dgm:t>
    </dgm:pt>
    <dgm:pt modelId="{5ECE142B-0D55-4239-ADD8-2EDB8F0227ED}" type="parTrans" cxnId="{74F7CAEC-5303-4403-B97F-B36921571FFA}">
      <dgm:prSet/>
      <dgm:spPr/>
      <dgm:t>
        <a:bodyPr/>
        <a:lstStyle/>
        <a:p>
          <a:endParaRPr lang="en-US"/>
        </a:p>
      </dgm:t>
    </dgm:pt>
    <dgm:pt modelId="{84446B3C-0F0B-4534-BAC2-E97BA33CC7FD}" type="sibTrans" cxnId="{74F7CAEC-5303-4403-B97F-B36921571FFA}">
      <dgm:prSet/>
      <dgm:spPr/>
      <dgm:t>
        <a:bodyPr/>
        <a:lstStyle/>
        <a:p>
          <a:endParaRPr lang="en-US"/>
        </a:p>
      </dgm:t>
    </dgm:pt>
    <dgm:pt modelId="{3986FC33-5C46-4D2F-BACE-107225282074}">
      <dgm:prSet phldrT="[Text]" custT="1"/>
      <dgm:spPr/>
      <dgm:t>
        <a:bodyPr/>
        <a:lstStyle/>
        <a:p>
          <a:r>
            <a:rPr lang="en-US" sz="900" dirty="0"/>
            <a:t>Should a visual be included along with the text for authenticity purposes?  Should the format aid comprehension as it would in the real world?</a:t>
          </a:r>
        </a:p>
      </dgm:t>
    </dgm:pt>
    <dgm:pt modelId="{D44D1CF5-C2A4-45D4-9C55-F4C2080CF91E}" type="parTrans" cxnId="{AEAA6D47-89AD-4A9B-80EE-B4103B65DDCE}">
      <dgm:prSet/>
      <dgm:spPr/>
      <dgm:t>
        <a:bodyPr/>
        <a:lstStyle/>
        <a:p>
          <a:endParaRPr lang="en-US"/>
        </a:p>
      </dgm:t>
    </dgm:pt>
    <dgm:pt modelId="{88B5540A-4F1F-4DD0-B3B6-FD3C14096997}" type="sibTrans" cxnId="{AEAA6D47-89AD-4A9B-80EE-B4103B65DDCE}">
      <dgm:prSet/>
      <dgm:spPr/>
      <dgm:t>
        <a:bodyPr/>
        <a:lstStyle/>
        <a:p>
          <a:endParaRPr lang="en-US"/>
        </a:p>
      </dgm:t>
    </dgm:pt>
    <dgm:pt modelId="{B391E50E-124D-4C21-BEB6-BB239FE33DEC}">
      <dgm:prSet phldrT="[Text]" custT="1"/>
      <dgm:spPr/>
      <dgm:t>
        <a:bodyPr/>
        <a:lstStyle/>
        <a:p>
          <a:r>
            <a:rPr lang="en-US" sz="900" dirty="0"/>
            <a:t>Does the digital text </a:t>
          </a:r>
          <a:r>
            <a:rPr lang="en-US" sz="900" i="1" dirty="0"/>
            <a:t>need</a:t>
          </a:r>
          <a:r>
            <a:rPr lang="en-US" sz="900" dirty="0"/>
            <a:t> to look like the authentic source if we are testing comprehension? Should we have a more representative definition of “authenticity”? </a:t>
          </a:r>
        </a:p>
      </dgm:t>
    </dgm:pt>
    <dgm:pt modelId="{3062E6EB-0376-4FB0-9D6C-BE7B3402E871}" type="parTrans" cxnId="{982BED70-41DA-4594-B9B2-F9B30C83432F}">
      <dgm:prSet/>
      <dgm:spPr/>
      <dgm:t>
        <a:bodyPr/>
        <a:lstStyle/>
        <a:p>
          <a:endParaRPr lang="en-US"/>
        </a:p>
      </dgm:t>
    </dgm:pt>
    <dgm:pt modelId="{AE5AF16B-4A80-4135-AA10-D43DB204A750}" type="sibTrans" cxnId="{982BED70-41DA-4594-B9B2-F9B30C83432F}">
      <dgm:prSet/>
      <dgm:spPr/>
      <dgm:t>
        <a:bodyPr/>
        <a:lstStyle/>
        <a:p>
          <a:endParaRPr lang="en-US"/>
        </a:p>
      </dgm:t>
    </dgm:pt>
    <dgm:pt modelId="{E23EF720-35F9-4430-92D8-E1A26F33695A}">
      <dgm:prSet phldrT="[Text]"/>
      <dgm:spPr>
        <a:solidFill>
          <a:srgbClr val="0099FF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BILC Best Practices</a:t>
          </a:r>
        </a:p>
      </dgm:t>
    </dgm:pt>
    <dgm:pt modelId="{89B8A6F1-FA8A-4561-9A8B-2BAB2894E3F7}" type="parTrans" cxnId="{3D3F57D9-F98F-4841-A58B-865E54C884BC}">
      <dgm:prSet/>
      <dgm:spPr/>
      <dgm:t>
        <a:bodyPr/>
        <a:lstStyle/>
        <a:p>
          <a:endParaRPr lang="en-US"/>
        </a:p>
      </dgm:t>
    </dgm:pt>
    <dgm:pt modelId="{9B148E70-246B-4466-A597-28C502B55E19}" type="sibTrans" cxnId="{3D3F57D9-F98F-4841-A58B-865E54C884BC}">
      <dgm:prSet/>
      <dgm:spPr/>
      <dgm:t>
        <a:bodyPr/>
        <a:lstStyle/>
        <a:p>
          <a:endParaRPr lang="en-US"/>
        </a:p>
      </dgm:t>
    </dgm:pt>
    <dgm:pt modelId="{500C41F8-06E8-4930-8D8C-9C80CA4AFF53}">
      <dgm:prSet phldrT="[Text]" custT="1"/>
      <dgm:spPr/>
      <dgm:t>
        <a:bodyPr/>
        <a:lstStyle/>
        <a:p>
          <a:r>
            <a:rPr lang="en-US" sz="900" i="1" dirty="0"/>
            <a:t>Ensure representative sampling of text types (genres), topics and tasks.</a:t>
          </a:r>
          <a:r>
            <a:rPr lang="en-US" sz="900" dirty="0"/>
            <a:t> Should our texts include text exchanges, twitter feeds, </a:t>
          </a:r>
          <a:r>
            <a:rPr lang="en-US" sz="900"/>
            <a:t>Instagram posts or memes?</a:t>
          </a:r>
          <a:endParaRPr lang="en-US" sz="900" dirty="0"/>
        </a:p>
      </dgm:t>
    </dgm:pt>
    <dgm:pt modelId="{4AC6EA3D-6A3F-41BF-A8DE-58115F753FAA}" type="parTrans" cxnId="{5EB3668B-4CFE-4421-8062-700396330D0B}">
      <dgm:prSet/>
      <dgm:spPr/>
      <dgm:t>
        <a:bodyPr/>
        <a:lstStyle/>
        <a:p>
          <a:endParaRPr lang="en-US"/>
        </a:p>
      </dgm:t>
    </dgm:pt>
    <dgm:pt modelId="{6B533C23-15EF-461D-B35F-75602E362B8D}" type="sibTrans" cxnId="{5EB3668B-4CFE-4421-8062-700396330D0B}">
      <dgm:prSet/>
      <dgm:spPr/>
      <dgm:t>
        <a:bodyPr/>
        <a:lstStyle/>
        <a:p>
          <a:endParaRPr lang="en-US"/>
        </a:p>
      </dgm:t>
    </dgm:pt>
    <dgm:pt modelId="{47FACBD1-6D00-40BE-A297-D3245E200550}">
      <dgm:prSet phldrT="[Text]" custT="1"/>
      <dgm:spPr/>
      <dgm:t>
        <a:bodyPr/>
        <a:lstStyle/>
        <a:p>
          <a:r>
            <a:rPr lang="en-US" sz="900" dirty="0"/>
            <a:t>Can we ensure reliability if digital texts on computer-delivered tests look different from those on paper tests?</a:t>
          </a:r>
        </a:p>
      </dgm:t>
    </dgm:pt>
    <dgm:pt modelId="{7B22FF52-A05B-4385-AA2F-98F3F775212B}" type="parTrans" cxnId="{99D255C5-3784-4966-BA8B-A79A1583DCD0}">
      <dgm:prSet/>
      <dgm:spPr/>
      <dgm:t>
        <a:bodyPr/>
        <a:lstStyle/>
        <a:p>
          <a:endParaRPr lang="en-US"/>
        </a:p>
      </dgm:t>
    </dgm:pt>
    <dgm:pt modelId="{11748BFA-0DAC-4FE7-9251-7BC02B4D216B}" type="sibTrans" cxnId="{99D255C5-3784-4966-BA8B-A79A1583DCD0}">
      <dgm:prSet/>
      <dgm:spPr/>
      <dgm:t>
        <a:bodyPr/>
        <a:lstStyle/>
        <a:p>
          <a:endParaRPr lang="en-US"/>
        </a:p>
      </dgm:t>
    </dgm:pt>
    <dgm:pt modelId="{D13DE0A0-FB1A-4A42-B685-86CFD2A9F8E1}" type="pres">
      <dgm:prSet presAssocID="{60D8F5B5-6262-44FD-8D84-48B66BB9C36E}" presName="Name0" presStyleCnt="0">
        <dgm:presLayoutVars>
          <dgm:dir/>
          <dgm:animLvl val="lvl"/>
          <dgm:resizeHandles val="exact"/>
        </dgm:presLayoutVars>
      </dgm:prSet>
      <dgm:spPr/>
    </dgm:pt>
    <dgm:pt modelId="{65EABEE2-B9FE-49DB-92EE-374D9F81F0B0}" type="pres">
      <dgm:prSet presAssocID="{17B365FE-B16E-49A2-B429-A25FC7C1DF75}" presName="vertFlow" presStyleCnt="0"/>
      <dgm:spPr/>
    </dgm:pt>
    <dgm:pt modelId="{0E3D423A-E80C-4912-9648-EB81F8EE9891}" type="pres">
      <dgm:prSet presAssocID="{17B365FE-B16E-49A2-B429-A25FC7C1DF75}" presName="header" presStyleLbl="node1" presStyleIdx="0" presStyleCnt="3"/>
      <dgm:spPr/>
    </dgm:pt>
    <dgm:pt modelId="{245C8A11-ABB6-4B63-90F5-8C054E279839}" type="pres">
      <dgm:prSet presAssocID="{A4D36D6A-7E43-45C8-9BB7-129AE63FFB04}" presName="parTrans" presStyleLbl="sibTrans2D1" presStyleIdx="0" presStyleCnt="6"/>
      <dgm:spPr/>
    </dgm:pt>
    <dgm:pt modelId="{8CFC95EE-8976-4FB1-94FE-6F48A02FE6FD}" type="pres">
      <dgm:prSet presAssocID="{0EF40FB5-4779-4B65-8395-A68B283C7272}" presName="child" presStyleLbl="alignAccFollowNode1" presStyleIdx="0" presStyleCnt="6">
        <dgm:presLayoutVars>
          <dgm:chMax val="0"/>
          <dgm:bulletEnabled val="1"/>
        </dgm:presLayoutVars>
      </dgm:prSet>
      <dgm:spPr/>
    </dgm:pt>
    <dgm:pt modelId="{138E2E80-C46A-4B47-8BCA-91568629D931}" type="pres">
      <dgm:prSet presAssocID="{16BFE284-5832-4E4E-B0FF-1403C5AE89D1}" presName="sibTrans" presStyleLbl="sibTrans2D1" presStyleIdx="1" presStyleCnt="6"/>
      <dgm:spPr/>
    </dgm:pt>
    <dgm:pt modelId="{8EE6C8D3-E59C-4F9B-9BEC-6ECB29590DD8}" type="pres">
      <dgm:prSet presAssocID="{50A490A5-D134-44C6-9142-4F3983EA2481}" presName="child" presStyleLbl="alignAccFollowNode1" presStyleIdx="1" presStyleCnt="6">
        <dgm:presLayoutVars>
          <dgm:chMax val="0"/>
          <dgm:bulletEnabled val="1"/>
        </dgm:presLayoutVars>
      </dgm:prSet>
      <dgm:spPr/>
    </dgm:pt>
    <dgm:pt modelId="{A9B6B3B1-AC02-463B-BBA5-8E5D5B7FA2C9}" type="pres">
      <dgm:prSet presAssocID="{17B365FE-B16E-49A2-B429-A25FC7C1DF75}" presName="hSp" presStyleCnt="0"/>
      <dgm:spPr/>
    </dgm:pt>
    <dgm:pt modelId="{B264C705-F838-4D16-A05C-EC46583AC5A6}" type="pres">
      <dgm:prSet presAssocID="{17841684-BA2D-4D90-9519-540520F3BBC2}" presName="vertFlow" presStyleCnt="0"/>
      <dgm:spPr/>
    </dgm:pt>
    <dgm:pt modelId="{4CA61093-F3EF-43F8-A7F9-0BD9CC5CAF64}" type="pres">
      <dgm:prSet presAssocID="{17841684-BA2D-4D90-9519-540520F3BBC2}" presName="header" presStyleLbl="node1" presStyleIdx="1" presStyleCnt="3"/>
      <dgm:spPr/>
    </dgm:pt>
    <dgm:pt modelId="{B78B008D-99B1-4AB4-89C1-91DEA9F0D91E}" type="pres">
      <dgm:prSet presAssocID="{D44D1CF5-C2A4-45D4-9C55-F4C2080CF91E}" presName="parTrans" presStyleLbl="sibTrans2D1" presStyleIdx="2" presStyleCnt="6"/>
      <dgm:spPr/>
    </dgm:pt>
    <dgm:pt modelId="{0BB662FB-CCEB-4C94-B97A-8110381B495F}" type="pres">
      <dgm:prSet presAssocID="{3986FC33-5C46-4D2F-BACE-107225282074}" presName="child" presStyleLbl="alignAccFollowNode1" presStyleIdx="2" presStyleCnt="6">
        <dgm:presLayoutVars>
          <dgm:chMax val="0"/>
          <dgm:bulletEnabled val="1"/>
        </dgm:presLayoutVars>
      </dgm:prSet>
      <dgm:spPr/>
    </dgm:pt>
    <dgm:pt modelId="{AB160EB6-6375-447B-A100-5472C4DBDD84}" type="pres">
      <dgm:prSet presAssocID="{88B5540A-4F1F-4DD0-B3B6-FD3C14096997}" presName="sibTrans" presStyleLbl="sibTrans2D1" presStyleIdx="3" presStyleCnt="6"/>
      <dgm:spPr/>
    </dgm:pt>
    <dgm:pt modelId="{AFA3834A-393A-4911-9DB4-8554B4D8CAD8}" type="pres">
      <dgm:prSet presAssocID="{B391E50E-124D-4C21-BEB6-BB239FE33DEC}" presName="child" presStyleLbl="alignAccFollowNode1" presStyleIdx="3" presStyleCnt="6">
        <dgm:presLayoutVars>
          <dgm:chMax val="0"/>
          <dgm:bulletEnabled val="1"/>
        </dgm:presLayoutVars>
      </dgm:prSet>
      <dgm:spPr/>
    </dgm:pt>
    <dgm:pt modelId="{FDE3171E-A0ED-4537-AF29-BDADDE10A668}" type="pres">
      <dgm:prSet presAssocID="{17841684-BA2D-4D90-9519-540520F3BBC2}" presName="hSp" presStyleCnt="0"/>
      <dgm:spPr/>
    </dgm:pt>
    <dgm:pt modelId="{3DBBDF92-8FCB-496E-BADE-DDDA49C6749A}" type="pres">
      <dgm:prSet presAssocID="{E23EF720-35F9-4430-92D8-E1A26F33695A}" presName="vertFlow" presStyleCnt="0"/>
      <dgm:spPr/>
    </dgm:pt>
    <dgm:pt modelId="{C81F82FC-4720-42E7-B379-8A50FDBD994A}" type="pres">
      <dgm:prSet presAssocID="{E23EF720-35F9-4430-92D8-E1A26F33695A}" presName="header" presStyleLbl="node1" presStyleIdx="2" presStyleCnt="3"/>
      <dgm:spPr/>
    </dgm:pt>
    <dgm:pt modelId="{1611466B-8EED-4387-8141-C1DF73A205F1}" type="pres">
      <dgm:prSet presAssocID="{4AC6EA3D-6A3F-41BF-A8DE-58115F753FAA}" presName="parTrans" presStyleLbl="sibTrans2D1" presStyleIdx="4" presStyleCnt="6"/>
      <dgm:spPr/>
    </dgm:pt>
    <dgm:pt modelId="{3208DCCC-0EEA-483D-B29D-4630A4EF23D7}" type="pres">
      <dgm:prSet presAssocID="{500C41F8-06E8-4930-8D8C-9C80CA4AFF53}" presName="child" presStyleLbl="alignAccFollowNode1" presStyleIdx="4" presStyleCnt="6">
        <dgm:presLayoutVars>
          <dgm:chMax val="0"/>
          <dgm:bulletEnabled val="1"/>
        </dgm:presLayoutVars>
      </dgm:prSet>
      <dgm:spPr/>
    </dgm:pt>
    <dgm:pt modelId="{890DDD5A-63DE-445D-9D34-8A9F4CA6613C}" type="pres">
      <dgm:prSet presAssocID="{6B533C23-15EF-461D-B35F-75602E362B8D}" presName="sibTrans" presStyleLbl="sibTrans2D1" presStyleIdx="5" presStyleCnt="6"/>
      <dgm:spPr/>
    </dgm:pt>
    <dgm:pt modelId="{EC42D035-D2E4-4D66-A7AD-5E88D1EC10D0}" type="pres">
      <dgm:prSet presAssocID="{47FACBD1-6D00-40BE-A297-D3245E200550}" presName="child" presStyleLbl="alignAccFollowNode1" presStyleIdx="5" presStyleCnt="6">
        <dgm:presLayoutVars>
          <dgm:chMax val="0"/>
          <dgm:bulletEnabled val="1"/>
        </dgm:presLayoutVars>
      </dgm:prSet>
      <dgm:spPr/>
    </dgm:pt>
  </dgm:ptLst>
  <dgm:cxnLst>
    <dgm:cxn modelId="{1453F302-250C-4C3D-9865-D9BF754DC5CE}" type="presOf" srcId="{50A490A5-D134-44C6-9142-4F3983EA2481}" destId="{8EE6C8D3-E59C-4F9B-9BEC-6ECB29590DD8}" srcOrd="0" destOrd="0" presId="urn:microsoft.com/office/officeart/2005/8/layout/lProcess1"/>
    <dgm:cxn modelId="{C45FD209-6EB8-416A-ADDF-7160C2296714}" srcId="{17B365FE-B16E-49A2-B429-A25FC7C1DF75}" destId="{0EF40FB5-4779-4B65-8395-A68B283C7272}" srcOrd="0" destOrd="0" parTransId="{A4D36D6A-7E43-45C8-9BB7-129AE63FFB04}" sibTransId="{16BFE284-5832-4E4E-B0FF-1403C5AE89D1}"/>
    <dgm:cxn modelId="{AA536218-3C8B-4294-AD24-4F075D44562E}" type="presOf" srcId="{88B5540A-4F1F-4DD0-B3B6-FD3C14096997}" destId="{AB160EB6-6375-447B-A100-5472C4DBDD84}" srcOrd="0" destOrd="0" presId="urn:microsoft.com/office/officeart/2005/8/layout/lProcess1"/>
    <dgm:cxn modelId="{ECA69E21-2D36-4246-A6BD-2BE65D4ED2B1}" type="presOf" srcId="{16BFE284-5832-4E4E-B0FF-1403C5AE89D1}" destId="{138E2E80-C46A-4B47-8BCA-91568629D931}" srcOrd="0" destOrd="0" presId="urn:microsoft.com/office/officeart/2005/8/layout/lProcess1"/>
    <dgm:cxn modelId="{8A19E62B-9476-40D7-9AF0-0FEEC231BED4}" type="presOf" srcId="{A4D36D6A-7E43-45C8-9BB7-129AE63FFB04}" destId="{245C8A11-ABB6-4B63-90F5-8C054E279839}" srcOrd="0" destOrd="0" presId="urn:microsoft.com/office/officeart/2005/8/layout/lProcess1"/>
    <dgm:cxn modelId="{20B32B2D-3656-4556-847E-D1C271489669}" type="presOf" srcId="{0EF40FB5-4779-4B65-8395-A68B283C7272}" destId="{8CFC95EE-8976-4FB1-94FE-6F48A02FE6FD}" srcOrd="0" destOrd="0" presId="urn:microsoft.com/office/officeart/2005/8/layout/lProcess1"/>
    <dgm:cxn modelId="{AEAA6D47-89AD-4A9B-80EE-B4103B65DDCE}" srcId="{17841684-BA2D-4D90-9519-540520F3BBC2}" destId="{3986FC33-5C46-4D2F-BACE-107225282074}" srcOrd="0" destOrd="0" parTransId="{D44D1CF5-C2A4-45D4-9C55-F4C2080CF91E}" sibTransId="{88B5540A-4F1F-4DD0-B3B6-FD3C14096997}"/>
    <dgm:cxn modelId="{06B37E4F-5E9F-4037-9B3A-5DCC13497219}" type="presOf" srcId="{D44D1CF5-C2A4-45D4-9C55-F4C2080CF91E}" destId="{B78B008D-99B1-4AB4-89C1-91DEA9F0D91E}" srcOrd="0" destOrd="0" presId="urn:microsoft.com/office/officeart/2005/8/layout/lProcess1"/>
    <dgm:cxn modelId="{3F07EC4F-0EE8-4717-9F0C-332037F6D3D8}" srcId="{17B365FE-B16E-49A2-B429-A25FC7C1DF75}" destId="{50A490A5-D134-44C6-9142-4F3983EA2481}" srcOrd="1" destOrd="0" parTransId="{9E26008D-FD4F-434F-82FD-C41AD4F132CC}" sibTransId="{1A2DC4A1-011C-4BC8-BA5E-535F2D996DF2}"/>
    <dgm:cxn modelId="{982BED70-41DA-4594-B9B2-F9B30C83432F}" srcId="{17841684-BA2D-4D90-9519-540520F3BBC2}" destId="{B391E50E-124D-4C21-BEB6-BB239FE33DEC}" srcOrd="1" destOrd="0" parTransId="{3062E6EB-0376-4FB0-9D6C-BE7B3402E871}" sibTransId="{AE5AF16B-4A80-4135-AA10-D43DB204A750}"/>
    <dgm:cxn modelId="{F2295073-E1E1-4F25-A422-9432B3537739}" srcId="{60D8F5B5-6262-44FD-8D84-48B66BB9C36E}" destId="{17B365FE-B16E-49A2-B429-A25FC7C1DF75}" srcOrd="0" destOrd="0" parTransId="{82768FC5-CA0F-433C-A1F8-AB47DC3394BB}" sibTransId="{E731282E-9DEC-488B-90FA-FD829FCC3346}"/>
    <dgm:cxn modelId="{11339C55-5C9C-4FC2-868F-E422A9F2610F}" type="presOf" srcId="{60D8F5B5-6262-44FD-8D84-48B66BB9C36E}" destId="{D13DE0A0-FB1A-4A42-B685-86CFD2A9F8E1}" srcOrd="0" destOrd="0" presId="urn:microsoft.com/office/officeart/2005/8/layout/lProcess1"/>
    <dgm:cxn modelId="{B4C18577-087C-4E48-B371-DD006DBA16F0}" type="presOf" srcId="{500C41F8-06E8-4930-8D8C-9C80CA4AFF53}" destId="{3208DCCC-0EEA-483D-B29D-4630A4EF23D7}" srcOrd="0" destOrd="0" presId="urn:microsoft.com/office/officeart/2005/8/layout/lProcess1"/>
    <dgm:cxn modelId="{A10C5479-4591-49D8-BC77-E655E161312A}" type="presOf" srcId="{E23EF720-35F9-4430-92D8-E1A26F33695A}" destId="{C81F82FC-4720-42E7-B379-8A50FDBD994A}" srcOrd="0" destOrd="0" presId="urn:microsoft.com/office/officeart/2005/8/layout/lProcess1"/>
    <dgm:cxn modelId="{9F582286-5A19-4946-AFF0-19EE9A6C0FA9}" type="presOf" srcId="{4AC6EA3D-6A3F-41BF-A8DE-58115F753FAA}" destId="{1611466B-8EED-4387-8141-C1DF73A205F1}" srcOrd="0" destOrd="0" presId="urn:microsoft.com/office/officeart/2005/8/layout/lProcess1"/>
    <dgm:cxn modelId="{5EB3668B-4CFE-4421-8062-700396330D0B}" srcId="{E23EF720-35F9-4430-92D8-E1A26F33695A}" destId="{500C41F8-06E8-4930-8D8C-9C80CA4AFF53}" srcOrd="0" destOrd="0" parTransId="{4AC6EA3D-6A3F-41BF-A8DE-58115F753FAA}" sibTransId="{6B533C23-15EF-461D-B35F-75602E362B8D}"/>
    <dgm:cxn modelId="{AB07948E-0900-4F63-A574-E2DD09C87FDA}" type="presOf" srcId="{3986FC33-5C46-4D2F-BACE-107225282074}" destId="{0BB662FB-CCEB-4C94-B97A-8110381B495F}" srcOrd="0" destOrd="0" presId="urn:microsoft.com/office/officeart/2005/8/layout/lProcess1"/>
    <dgm:cxn modelId="{6FC26CA9-75B0-4909-BEFB-F4C371DD0D36}" type="presOf" srcId="{17841684-BA2D-4D90-9519-540520F3BBC2}" destId="{4CA61093-F3EF-43F8-A7F9-0BD9CC5CAF64}" srcOrd="0" destOrd="0" presId="urn:microsoft.com/office/officeart/2005/8/layout/lProcess1"/>
    <dgm:cxn modelId="{A16448C1-2BAE-4F93-9FC6-0C8FA809C5EA}" type="presOf" srcId="{17B365FE-B16E-49A2-B429-A25FC7C1DF75}" destId="{0E3D423A-E80C-4912-9648-EB81F8EE9891}" srcOrd="0" destOrd="0" presId="urn:microsoft.com/office/officeart/2005/8/layout/lProcess1"/>
    <dgm:cxn modelId="{99D255C5-3784-4966-BA8B-A79A1583DCD0}" srcId="{E23EF720-35F9-4430-92D8-E1A26F33695A}" destId="{47FACBD1-6D00-40BE-A297-D3245E200550}" srcOrd="1" destOrd="0" parTransId="{7B22FF52-A05B-4385-AA2F-98F3F775212B}" sibTransId="{11748BFA-0DAC-4FE7-9251-7BC02B4D216B}"/>
    <dgm:cxn modelId="{C97C6BC7-C948-44FA-86B0-19254408F223}" type="presOf" srcId="{B391E50E-124D-4C21-BEB6-BB239FE33DEC}" destId="{AFA3834A-393A-4911-9DB4-8554B4D8CAD8}" srcOrd="0" destOrd="0" presId="urn:microsoft.com/office/officeart/2005/8/layout/lProcess1"/>
    <dgm:cxn modelId="{7C33BDC9-6C26-43B0-A3B5-6E878558A69B}" type="presOf" srcId="{6B533C23-15EF-461D-B35F-75602E362B8D}" destId="{890DDD5A-63DE-445D-9D34-8A9F4CA6613C}" srcOrd="0" destOrd="0" presId="urn:microsoft.com/office/officeart/2005/8/layout/lProcess1"/>
    <dgm:cxn modelId="{F6EC51D7-707E-44DF-A730-59C0874EC251}" type="presOf" srcId="{47FACBD1-6D00-40BE-A297-D3245E200550}" destId="{EC42D035-D2E4-4D66-A7AD-5E88D1EC10D0}" srcOrd="0" destOrd="0" presId="urn:microsoft.com/office/officeart/2005/8/layout/lProcess1"/>
    <dgm:cxn modelId="{3D3F57D9-F98F-4841-A58B-865E54C884BC}" srcId="{60D8F5B5-6262-44FD-8D84-48B66BB9C36E}" destId="{E23EF720-35F9-4430-92D8-E1A26F33695A}" srcOrd="2" destOrd="0" parTransId="{89B8A6F1-FA8A-4561-9A8B-2BAB2894E3F7}" sibTransId="{9B148E70-246B-4466-A597-28C502B55E19}"/>
    <dgm:cxn modelId="{74F7CAEC-5303-4403-B97F-B36921571FFA}" srcId="{60D8F5B5-6262-44FD-8D84-48B66BB9C36E}" destId="{17841684-BA2D-4D90-9519-540520F3BBC2}" srcOrd="1" destOrd="0" parTransId="{5ECE142B-0D55-4239-ADD8-2EDB8F0227ED}" sibTransId="{84446B3C-0F0B-4534-BAC2-E97BA33CC7FD}"/>
    <dgm:cxn modelId="{6B434555-DD9C-4F76-BA58-0BE6117D9AE5}" type="presParOf" srcId="{D13DE0A0-FB1A-4A42-B685-86CFD2A9F8E1}" destId="{65EABEE2-B9FE-49DB-92EE-374D9F81F0B0}" srcOrd="0" destOrd="0" presId="urn:microsoft.com/office/officeart/2005/8/layout/lProcess1"/>
    <dgm:cxn modelId="{16F92B94-684B-47F9-90E9-657889CBBA74}" type="presParOf" srcId="{65EABEE2-B9FE-49DB-92EE-374D9F81F0B0}" destId="{0E3D423A-E80C-4912-9648-EB81F8EE9891}" srcOrd="0" destOrd="0" presId="urn:microsoft.com/office/officeart/2005/8/layout/lProcess1"/>
    <dgm:cxn modelId="{9014322D-0135-4638-B2E4-8C3A1A25667F}" type="presParOf" srcId="{65EABEE2-B9FE-49DB-92EE-374D9F81F0B0}" destId="{245C8A11-ABB6-4B63-90F5-8C054E279839}" srcOrd="1" destOrd="0" presId="urn:microsoft.com/office/officeart/2005/8/layout/lProcess1"/>
    <dgm:cxn modelId="{BAF4694E-372F-42F6-A552-06F1100EFB57}" type="presParOf" srcId="{65EABEE2-B9FE-49DB-92EE-374D9F81F0B0}" destId="{8CFC95EE-8976-4FB1-94FE-6F48A02FE6FD}" srcOrd="2" destOrd="0" presId="urn:microsoft.com/office/officeart/2005/8/layout/lProcess1"/>
    <dgm:cxn modelId="{4D8B1558-04B1-40C9-B3C8-82900141E1C1}" type="presParOf" srcId="{65EABEE2-B9FE-49DB-92EE-374D9F81F0B0}" destId="{138E2E80-C46A-4B47-8BCA-91568629D931}" srcOrd="3" destOrd="0" presId="urn:microsoft.com/office/officeart/2005/8/layout/lProcess1"/>
    <dgm:cxn modelId="{3AAD2273-41EF-4972-B57D-DD926D558486}" type="presParOf" srcId="{65EABEE2-B9FE-49DB-92EE-374D9F81F0B0}" destId="{8EE6C8D3-E59C-4F9B-9BEC-6ECB29590DD8}" srcOrd="4" destOrd="0" presId="urn:microsoft.com/office/officeart/2005/8/layout/lProcess1"/>
    <dgm:cxn modelId="{E202164D-4C3C-433F-A301-DF7277E0E2A9}" type="presParOf" srcId="{D13DE0A0-FB1A-4A42-B685-86CFD2A9F8E1}" destId="{A9B6B3B1-AC02-463B-BBA5-8E5D5B7FA2C9}" srcOrd="1" destOrd="0" presId="urn:microsoft.com/office/officeart/2005/8/layout/lProcess1"/>
    <dgm:cxn modelId="{ABCFDD4F-82C2-4832-A27B-586F765B1748}" type="presParOf" srcId="{D13DE0A0-FB1A-4A42-B685-86CFD2A9F8E1}" destId="{B264C705-F838-4D16-A05C-EC46583AC5A6}" srcOrd="2" destOrd="0" presId="urn:microsoft.com/office/officeart/2005/8/layout/lProcess1"/>
    <dgm:cxn modelId="{675015B3-5CD0-483F-BE59-50997E61E4C6}" type="presParOf" srcId="{B264C705-F838-4D16-A05C-EC46583AC5A6}" destId="{4CA61093-F3EF-43F8-A7F9-0BD9CC5CAF64}" srcOrd="0" destOrd="0" presId="urn:microsoft.com/office/officeart/2005/8/layout/lProcess1"/>
    <dgm:cxn modelId="{15D72F4A-F1DB-4EE7-B05D-725974DA378B}" type="presParOf" srcId="{B264C705-F838-4D16-A05C-EC46583AC5A6}" destId="{B78B008D-99B1-4AB4-89C1-91DEA9F0D91E}" srcOrd="1" destOrd="0" presId="urn:microsoft.com/office/officeart/2005/8/layout/lProcess1"/>
    <dgm:cxn modelId="{28956DF6-1E40-44B6-838F-D13A9B613CAA}" type="presParOf" srcId="{B264C705-F838-4D16-A05C-EC46583AC5A6}" destId="{0BB662FB-CCEB-4C94-B97A-8110381B495F}" srcOrd="2" destOrd="0" presId="urn:microsoft.com/office/officeart/2005/8/layout/lProcess1"/>
    <dgm:cxn modelId="{0FFF07D6-FE6B-4890-AC84-767E870BE017}" type="presParOf" srcId="{B264C705-F838-4D16-A05C-EC46583AC5A6}" destId="{AB160EB6-6375-447B-A100-5472C4DBDD84}" srcOrd="3" destOrd="0" presId="urn:microsoft.com/office/officeart/2005/8/layout/lProcess1"/>
    <dgm:cxn modelId="{FB43C950-D0D5-4B0F-BB99-13F9828F00A4}" type="presParOf" srcId="{B264C705-F838-4D16-A05C-EC46583AC5A6}" destId="{AFA3834A-393A-4911-9DB4-8554B4D8CAD8}" srcOrd="4" destOrd="0" presId="urn:microsoft.com/office/officeart/2005/8/layout/lProcess1"/>
    <dgm:cxn modelId="{E2F7391D-11C4-4972-953B-243F3C0DBB27}" type="presParOf" srcId="{D13DE0A0-FB1A-4A42-B685-86CFD2A9F8E1}" destId="{FDE3171E-A0ED-4537-AF29-BDADDE10A668}" srcOrd="3" destOrd="0" presId="urn:microsoft.com/office/officeart/2005/8/layout/lProcess1"/>
    <dgm:cxn modelId="{B398DBA8-2C3B-4159-89BB-F1A661CEA137}" type="presParOf" srcId="{D13DE0A0-FB1A-4A42-B685-86CFD2A9F8E1}" destId="{3DBBDF92-8FCB-496E-BADE-DDDA49C6749A}" srcOrd="4" destOrd="0" presId="urn:microsoft.com/office/officeart/2005/8/layout/lProcess1"/>
    <dgm:cxn modelId="{AB190F23-FA96-4E4B-813F-F0A9EAEC70A6}" type="presParOf" srcId="{3DBBDF92-8FCB-496E-BADE-DDDA49C6749A}" destId="{C81F82FC-4720-42E7-B379-8A50FDBD994A}" srcOrd="0" destOrd="0" presId="urn:microsoft.com/office/officeart/2005/8/layout/lProcess1"/>
    <dgm:cxn modelId="{A86BA5F6-68E5-4F52-8829-52F64F1273B7}" type="presParOf" srcId="{3DBBDF92-8FCB-496E-BADE-DDDA49C6749A}" destId="{1611466B-8EED-4387-8141-C1DF73A205F1}" srcOrd="1" destOrd="0" presId="urn:microsoft.com/office/officeart/2005/8/layout/lProcess1"/>
    <dgm:cxn modelId="{6161472E-E9DD-4CEE-9514-0D155225D647}" type="presParOf" srcId="{3DBBDF92-8FCB-496E-BADE-DDDA49C6749A}" destId="{3208DCCC-0EEA-483D-B29D-4630A4EF23D7}" srcOrd="2" destOrd="0" presId="urn:microsoft.com/office/officeart/2005/8/layout/lProcess1"/>
    <dgm:cxn modelId="{D3C9A0A1-C228-4FF6-A89F-183115631350}" type="presParOf" srcId="{3DBBDF92-8FCB-496E-BADE-DDDA49C6749A}" destId="{890DDD5A-63DE-445D-9D34-8A9F4CA6613C}" srcOrd="3" destOrd="0" presId="urn:microsoft.com/office/officeart/2005/8/layout/lProcess1"/>
    <dgm:cxn modelId="{7ADDD1B2-1958-4741-A311-80D418685B05}" type="presParOf" srcId="{3DBBDF92-8FCB-496E-BADE-DDDA49C6749A}" destId="{EC42D035-D2E4-4D66-A7AD-5E88D1EC10D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DDB2E-B705-4C7F-9A45-A3E28C8110DA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48268E-6FE1-4E61-BE11-0CB97AF18828}">
      <dgm:prSet phldrT="[Text]" custT="1"/>
      <dgm:spPr/>
      <dgm:t>
        <a:bodyPr/>
        <a:lstStyle/>
        <a:p>
          <a:pPr algn="l"/>
          <a:r>
            <a:rPr lang="en-US" sz="1000" dirty="0"/>
            <a:t>Technology offers “greater variety and authenticity in the design of assessments,” (p.9).</a:t>
          </a:r>
        </a:p>
        <a:p>
          <a:pPr algn="l"/>
          <a:r>
            <a:rPr lang="en-US" sz="1000" dirty="0"/>
            <a:t>Source:  </a:t>
          </a:r>
          <a:r>
            <a:rPr lang="en-US" sz="1000" i="1" dirty="0"/>
            <a:t>Effective Assessment in a Digital Age: A guide to technology-enhanced assessment and feedback</a:t>
          </a:r>
          <a:r>
            <a:rPr lang="en-US" sz="1000" dirty="0"/>
            <a:t>, JISC (Joint Information Systems Committee) e-Learning Report, 2010.</a:t>
          </a:r>
          <a:endParaRPr lang="en-US" sz="1050" dirty="0"/>
        </a:p>
      </dgm:t>
    </dgm:pt>
    <dgm:pt modelId="{F4CD25B7-F721-468E-9716-38E3FE88007E}" type="parTrans" cxnId="{57B55FE6-C502-4208-B1E7-F774ADE14A32}">
      <dgm:prSet/>
      <dgm:spPr/>
      <dgm:t>
        <a:bodyPr/>
        <a:lstStyle/>
        <a:p>
          <a:endParaRPr lang="en-US"/>
        </a:p>
      </dgm:t>
    </dgm:pt>
    <dgm:pt modelId="{7DF82315-D4E4-46A0-AC60-63772E1D4E51}" type="sibTrans" cxnId="{57B55FE6-C502-4208-B1E7-F774ADE14A32}">
      <dgm:prSet/>
      <dgm:spPr/>
      <dgm:t>
        <a:bodyPr/>
        <a:lstStyle/>
        <a:p>
          <a:endParaRPr lang="en-US"/>
        </a:p>
      </dgm:t>
    </dgm:pt>
    <dgm:pt modelId="{E012DD1D-2C26-4956-8ECA-2D45CF8F8C1B}">
      <dgm:prSet phldrT="[Text]" custT="1"/>
      <dgm:spPr>
        <a:solidFill>
          <a:srgbClr val="0099FF"/>
        </a:solidFill>
      </dgm:spPr>
      <dgm:t>
        <a:bodyPr/>
        <a:lstStyle/>
        <a:p>
          <a:pPr algn="l"/>
          <a:endParaRPr lang="en-US" sz="900" dirty="0"/>
        </a:p>
        <a:p>
          <a:pPr algn="l"/>
          <a:r>
            <a:rPr lang="en-US" sz="1000" dirty="0"/>
            <a:t>“It is relevant to recognize and consider the range of new contexts related to learning, assessment and use of digital technologies,” (p.35).</a:t>
          </a:r>
        </a:p>
        <a:p>
          <a:pPr algn="l"/>
          <a:r>
            <a:rPr lang="en-US" sz="1000" dirty="0"/>
            <a:t>Source:  </a:t>
          </a:r>
          <a:r>
            <a:rPr lang="en-US" sz="1000" i="1" dirty="0"/>
            <a:t>Assessment in a Digital Age:  A research review </a:t>
          </a:r>
          <a:r>
            <a:rPr lang="en-US" sz="1000" dirty="0"/>
            <a:t>(Oldfield, </a:t>
          </a:r>
          <a:r>
            <a:rPr lang="en-US" sz="1000" dirty="0" err="1"/>
            <a:t>Broadfoot</a:t>
          </a:r>
          <a:r>
            <a:rPr lang="en-US" sz="1000" dirty="0"/>
            <a:t>, Sutherland and </a:t>
          </a:r>
          <a:r>
            <a:rPr lang="en-US" sz="1000" dirty="0" err="1"/>
            <a:t>Timmis</a:t>
          </a:r>
          <a:r>
            <a:rPr lang="en-US" sz="1000" dirty="0"/>
            <a:t>, 2012).</a:t>
          </a:r>
        </a:p>
        <a:p>
          <a:pPr algn="ctr"/>
          <a:endParaRPr lang="en-US" sz="800" dirty="0"/>
        </a:p>
      </dgm:t>
    </dgm:pt>
    <dgm:pt modelId="{A687DDAD-0633-4657-89CE-0E3285FC62AE}" type="parTrans" cxnId="{F0CA78DD-30E4-4298-82BD-2D4ED9C32853}">
      <dgm:prSet/>
      <dgm:spPr/>
      <dgm:t>
        <a:bodyPr/>
        <a:lstStyle/>
        <a:p>
          <a:endParaRPr lang="en-US"/>
        </a:p>
      </dgm:t>
    </dgm:pt>
    <dgm:pt modelId="{F4551DFD-F629-47F1-B8BA-1B506EB3CF21}" type="sibTrans" cxnId="{F0CA78DD-30E4-4298-82BD-2D4ED9C32853}">
      <dgm:prSet/>
      <dgm:spPr/>
      <dgm:t>
        <a:bodyPr/>
        <a:lstStyle/>
        <a:p>
          <a:endParaRPr lang="en-US"/>
        </a:p>
      </dgm:t>
    </dgm:pt>
    <dgm:pt modelId="{3F9516C4-AA70-447F-8425-54E2FC65AB4C}">
      <dgm:prSet custT="1"/>
      <dgm:spPr>
        <a:solidFill>
          <a:srgbClr val="336699"/>
        </a:solidFill>
      </dgm:spPr>
      <dgm:t>
        <a:bodyPr/>
        <a:lstStyle/>
        <a:p>
          <a:pPr algn="l"/>
          <a:r>
            <a:rPr lang="en-US" sz="1000" dirty="0"/>
            <a:t>“ To what extent... is the construct ‘reading comprehension’, as measured by asking a test taker to read a passage in a test booklet, the same as when we ask the test taker to read a passage on a screen?” (p.9).</a:t>
          </a:r>
        </a:p>
        <a:p>
          <a:pPr algn="l"/>
          <a:r>
            <a:rPr lang="en-US" sz="1000" dirty="0"/>
            <a:t>Source:  </a:t>
          </a:r>
          <a:r>
            <a:rPr lang="en-US" sz="1000" i="1" dirty="0"/>
            <a:t>Modern language testing at the turn of the century:  assuring that what we count counts </a:t>
          </a:r>
          <a:r>
            <a:rPr lang="en-US" sz="1000" dirty="0"/>
            <a:t>(Bachman, 2000).</a:t>
          </a:r>
        </a:p>
      </dgm:t>
    </dgm:pt>
    <dgm:pt modelId="{F41EA6A8-224F-4197-94A3-FAAD5FAA2BE8}" type="parTrans" cxnId="{E11E480C-6CD4-4593-B3BB-D0D6D2B19B83}">
      <dgm:prSet/>
      <dgm:spPr/>
      <dgm:t>
        <a:bodyPr/>
        <a:lstStyle/>
        <a:p>
          <a:endParaRPr lang="en-US"/>
        </a:p>
      </dgm:t>
    </dgm:pt>
    <dgm:pt modelId="{559667AB-DDE4-413C-B361-0991EB1660B7}" type="sibTrans" cxnId="{E11E480C-6CD4-4593-B3BB-D0D6D2B19B83}">
      <dgm:prSet/>
      <dgm:spPr/>
      <dgm:t>
        <a:bodyPr/>
        <a:lstStyle/>
        <a:p>
          <a:endParaRPr lang="en-US"/>
        </a:p>
      </dgm:t>
    </dgm:pt>
    <dgm:pt modelId="{332C5BA6-F0AA-4461-9A8D-DFD01337D8B8}">
      <dgm:prSet custT="1"/>
      <dgm:spPr>
        <a:solidFill>
          <a:srgbClr val="009999"/>
        </a:solidFill>
      </dgm:spPr>
      <dgm:t>
        <a:bodyPr/>
        <a:lstStyle/>
        <a:p>
          <a:pPr algn="l"/>
          <a:endParaRPr lang="en-US" sz="900" dirty="0"/>
        </a:p>
        <a:p>
          <a:pPr algn="l"/>
          <a:r>
            <a:rPr lang="en-US" sz="1000" dirty="0"/>
            <a:t>“In today’s world, expectations for literacy include use of digital and online media ... to produce, find, evaluate, and synthesize knowledge...to meet the varied demands of education and work,” (p.392).</a:t>
          </a:r>
        </a:p>
        <a:p>
          <a:pPr algn="l"/>
          <a:r>
            <a:rPr lang="en-US" sz="1000" dirty="0"/>
            <a:t>Source:  </a:t>
          </a:r>
          <a:r>
            <a:rPr lang="en-US" sz="1000" i="1" dirty="0"/>
            <a:t>Improving Adult Literacy Instruction:  Options for Practice and Research</a:t>
          </a:r>
          <a:r>
            <a:rPr lang="en-US" sz="1000" dirty="0"/>
            <a:t>, National Research Council, 2012.</a:t>
          </a:r>
          <a:r>
            <a:rPr lang="en-US" sz="700" dirty="0"/>
            <a:t>
</a:t>
          </a:r>
        </a:p>
      </dgm:t>
    </dgm:pt>
    <dgm:pt modelId="{51D0DAEE-EE3A-4495-B4B8-9BA58C9260E9}" type="parTrans" cxnId="{8C527B01-EB1D-4582-9CAA-967451405152}">
      <dgm:prSet/>
      <dgm:spPr/>
      <dgm:t>
        <a:bodyPr/>
        <a:lstStyle/>
        <a:p>
          <a:endParaRPr lang="en-US"/>
        </a:p>
      </dgm:t>
    </dgm:pt>
    <dgm:pt modelId="{85421F9D-3491-45CC-AB8B-4BF8274BBB59}" type="sibTrans" cxnId="{8C527B01-EB1D-4582-9CAA-967451405152}">
      <dgm:prSet/>
      <dgm:spPr/>
      <dgm:t>
        <a:bodyPr/>
        <a:lstStyle/>
        <a:p>
          <a:endParaRPr lang="en-US"/>
        </a:p>
      </dgm:t>
    </dgm:pt>
    <dgm:pt modelId="{30CB19E4-9BA0-4B11-9D67-A28AC5918B61}">
      <dgm:prSet custT="1"/>
      <dgm:spPr/>
      <dgm:t>
        <a:bodyPr/>
        <a:lstStyle/>
        <a:p>
          <a:pPr algn="l"/>
          <a:r>
            <a:rPr lang="en-US" sz="1000" dirty="0"/>
            <a:t> “Yet, for today’s students... many nontraditional... forms of text are part of their reading experiences.  Those alternative texts ... include text messages, tweets, blogs, websites, memes, and podcasts,” (p.S90).</a:t>
          </a:r>
        </a:p>
        <a:p>
          <a:pPr algn="l"/>
          <a:r>
            <a:rPr lang="en-US" sz="1000" dirty="0"/>
            <a:t>Source:  </a:t>
          </a:r>
          <a:r>
            <a:rPr lang="en-US" sz="1000" i="1" dirty="0"/>
            <a:t>What Research Has Revealed About Readers’ Struggles with Comprehension in the Digital Age:  Moving Beyond the Phonics Versus Whole Language Debate</a:t>
          </a:r>
          <a:r>
            <a:rPr lang="en-US" sz="1000" dirty="0"/>
            <a:t>, Research Reading Quarterly (Alexander, 2020).</a:t>
          </a:r>
        </a:p>
      </dgm:t>
    </dgm:pt>
    <dgm:pt modelId="{674F4252-63E0-4174-BFF3-DF43FB2DF9CC}" type="parTrans" cxnId="{C43407A1-1F56-4EB8-8D0C-4810DF355A9B}">
      <dgm:prSet/>
      <dgm:spPr/>
      <dgm:t>
        <a:bodyPr/>
        <a:lstStyle/>
        <a:p>
          <a:endParaRPr lang="en-US"/>
        </a:p>
      </dgm:t>
    </dgm:pt>
    <dgm:pt modelId="{AAE4A5C4-361C-4DC2-983A-BC1A73EC9771}" type="sibTrans" cxnId="{C43407A1-1F56-4EB8-8D0C-4810DF355A9B}">
      <dgm:prSet/>
      <dgm:spPr/>
      <dgm:t>
        <a:bodyPr/>
        <a:lstStyle/>
        <a:p>
          <a:endParaRPr lang="en-US"/>
        </a:p>
      </dgm:t>
    </dgm:pt>
    <dgm:pt modelId="{88F48205-6C3D-4C65-BF14-EAF7649EF407}" type="pres">
      <dgm:prSet presAssocID="{BDDDDB2E-B705-4C7F-9A45-A3E28C8110DA}" presName="linearFlow" presStyleCnt="0">
        <dgm:presLayoutVars>
          <dgm:dir/>
          <dgm:resizeHandles val="exact"/>
        </dgm:presLayoutVars>
      </dgm:prSet>
      <dgm:spPr/>
    </dgm:pt>
    <dgm:pt modelId="{ACDDEF6D-EABB-4B00-973A-B28C0BA716F9}" type="pres">
      <dgm:prSet presAssocID="{9D48268E-6FE1-4E61-BE11-0CB97AF18828}" presName="composite" presStyleCnt="0"/>
      <dgm:spPr/>
    </dgm:pt>
    <dgm:pt modelId="{4846307C-432B-4933-99CB-8FE1B8F3A47F}" type="pres">
      <dgm:prSet presAssocID="{9D48268E-6FE1-4E61-BE11-0CB97AF18828}" presName="imgShp" presStyleLbl="fgImgPlace1" presStyleIdx="0" presStyleCnt="5" custScaleX="158566" custScaleY="1443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58E3CB4-8D62-4D22-946C-BCF083A4A9CA}" type="pres">
      <dgm:prSet presAssocID="{9D48268E-6FE1-4E61-BE11-0CB97AF18828}" presName="txShp" presStyleLbl="node1" presStyleIdx="0" presStyleCnt="5" custScaleY="187635">
        <dgm:presLayoutVars>
          <dgm:bulletEnabled val="1"/>
        </dgm:presLayoutVars>
      </dgm:prSet>
      <dgm:spPr/>
    </dgm:pt>
    <dgm:pt modelId="{87B2110B-E392-4537-A95F-CDA65CCA02F8}" type="pres">
      <dgm:prSet presAssocID="{7DF82315-D4E4-46A0-AC60-63772E1D4E51}" presName="spacing" presStyleCnt="0"/>
      <dgm:spPr/>
    </dgm:pt>
    <dgm:pt modelId="{05BF04CC-C4F7-4B77-B67F-5D9F5DA70222}" type="pres">
      <dgm:prSet presAssocID="{332C5BA6-F0AA-4461-9A8D-DFD01337D8B8}" presName="composite" presStyleCnt="0"/>
      <dgm:spPr/>
    </dgm:pt>
    <dgm:pt modelId="{6349A078-BA4D-4783-861E-BDCDED0C04A4}" type="pres">
      <dgm:prSet presAssocID="{332C5BA6-F0AA-4461-9A8D-DFD01337D8B8}" presName="imgShp" presStyleLbl="fgImgPlace1" presStyleIdx="1" presStyleCnt="5" custScaleX="149762" custScaleY="1443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021689D-D647-4E2F-84C8-C31D8468D2D8}" type="pres">
      <dgm:prSet presAssocID="{332C5BA6-F0AA-4461-9A8D-DFD01337D8B8}" presName="txShp" presStyleLbl="node1" presStyleIdx="1" presStyleCnt="5" custScaleY="179368">
        <dgm:presLayoutVars>
          <dgm:bulletEnabled val="1"/>
        </dgm:presLayoutVars>
      </dgm:prSet>
      <dgm:spPr/>
    </dgm:pt>
    <dgm:pt modelId="{981F94DC-45E4-4365-9180-8B9C4E2B40EC}" type="pres">
      <dgm:prSet presAssocID="{85421F9D-3491-45CC-AB8B-4BF8274BBB59}" presName="spacing" presStyleCnt="0"/>
      <dgm:spPr/>
    </dgm:pt>
    <dgm:pt modelId="{D5FE0498-A9EF-4A02-B40A-D2D4CEE4712E}" type="pres">
      <dgm:prSet presAssocID="{E012DD1D-2C26-4956-8ECA-2D45CF8F8C1B}" presName="composite" presStyleCnt="0"/>
      <dgm:spPr/>
    </dgm:pt>
    <dgm:pt modelId="{1AF3C5B4-5C72-4F32-8AFE-7DCA074616F7}" type="pres">
      <dgm:prSet presAssocID="{E012DD1D-2C26-4956-8ECA-2D45CF8F8C1B}" presName="imgShp" presStyleLbl="fgImgPlace1" presStyleIdx="2" presStyleCnt="5" custScaleX="143022" custScaleY="1351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3D6D9E27-D634-4C3C-BE95-475C97FB07EF}" type="pres">
      <dgm:prSet presAssocID="{E012DD1D-2C26-4956-8ECA-2D45CF8F8C1B}" presName="txShp" presStyleLbl="node1" presStyleIdx="2" presStyleCnt="5" custScaleY="149786">
        <dgm:presLayoutVars>
          <dgm:bulletEnabled val="1"/>
        </dgm:presLayoutVars>
      </dgm:prSet>
      <dgm:spPr/>
    </dgm:pt>
    <dgm:pt modelId="{43383FF7-ED58-4CA0-B781-DB44392077D9}" type="pres">
      <dgm:prSet presAssocID="{F4551DFD-F629-47F1-B8BA-1B506EB3CF21}" presName="spacing" presStyleCnt="0"/>
      <dgm:spPr/>
    </dgm:pt>
    <dgm:pt modelId="{2E25679F-7DA7-446F-BA3B-13F725FC119C}" type="pres">
      <dgm:prSet presAssocID="{3F9516C4-AA70-447F-8425-54E2FC65AB4C}" presName="composite" presStyleCnt="0"/>
      <dgm:spPr/>
    </dgm:pt>
    <dgm:pt modelId="{1900CFA3-B77F-4818-B466-4CCF246FB963}" type="pres">
      <dgm:prSet presAssocID="{3F9516C4-AA70-447F-8425-54E2FC65AB4C}" presName="imgShp" presStyleLbl="fgImgPlace1" presStyleIdx="3" presStyleCnt="5" custScaleX="142110" custScaleY="14669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E29488D6-EBE6-413B-9AC4-26F2B02149D5}" type="pres">
      <dgm:prSet presAssocID="{3F9516C4-AA70-447F-8425-54E2FC65AB4C}" presName="txShp" presStyleLbl="node1" presStyleIdx="3" presStyleCnt="5" custScaleY="214754">
        <dgm:presLayoutVars>
          <dgm:bulletEnabled val="1"/>
        </dgm:presLayoutVars>
      </dgm:prSet>
      <dgm:spPr/>
    </dgm:pt>
    <dgm:pt modelId="{AB048564-B383-4A52-9A54-3E642D68598C}" type="pres">
      <dgm:prSet presAssocID="{559667AB-DDE4-413C-B361-0991EB1660B7}" presName="spacing" presStyleCnt="0"/>
      <dgm:spPr/>
    </dgm:pt>
    <dgm:pt modelId="{5514AFF4-A294-4109-ABDB-BED7B79FC4B6}" type="pres">
      <dgm:prSet presAssocID="{30CB19E4-9BA0-4B11-9D67-A28AC5918B61}" presName="composite" presStyleCnt="0"/>
      <dgm:spPr/>
    </dgm:pt>
    <dgm:pt modelId="{190331B9-CC98-4342-A2C1-6043068E25B8}" type="pres">
      <dgm:prSet presAssocID="{30CB19E4-9BA0-4B11-9D67-A28AC5918B61}" presName="imgShp" presStyleLbl="fgImgPlace1" presStyleIdx="4" presStyleCnt="5" custScaleX="149333" custScaleY="13881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000" b="-4000"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0B22AAC-CCC8-4637-872B-ABEA591BD89E}" type="pres">
      <dgm:prSet presAssocID="{30CB19E4-9BA0-4B11-9D67-A28AC5918B61}" presName="txShp" presStyleLbl="node1" presStyleIdx="4" presStyleCnt="5" custScaleY="212685" custLinFactNeighborY="0">
        <dgm:presLayoutVars>
          <dgm:bulletEnabled val="1"/>
        </dgm:presLayoutVars>
      </dgm:prSet>
      <dgm:spPr/>
    </dgm:pt>
  </dgm:ptLst>
  <dgm:cxnLst>
    <dgm:cxn modelId="{8C527B01-EB1D-4582-9CAA-967451405152}" srcId="{BDDDDB2E-B705-4C7F-9A45-A3E28C8110DA}" destId="{332C5BA6-F0AA-4461-9A8D-DFD01337D8B8}" srcOrd="1" destOrd="0" parTransId="{51D0DAEE-EE3A-4495-B4B8-9BA58C9260E9}" sibTransId="{85421F9D-3491-45CC-AB8B-4BF8274BBB59}"/>
    <dgm:cxn modelId="{E11E480C-6CD4-4593-B3BB-D0D6D2B19B83}" srcId="{BDDDDB2E-B705-4C7F-9A45-A3E28C8110DA}" destId="{3F9516C4-AA70-447F-8425-54E2FC65AB4C}" srcOrd="3" destOrd="0" parTransId="{F41EA6A8-224F-4197-94A3-FAAD5FAA2BE8}" sibTransId="{559667AB-DDE4-413C-B361-0991EB1660B7}"/>
    <dgm:cxn modelId="{D07AFB15-7ADC-42E8-B467-BCB0DAF847C0}" type="presOf" srcId="{3F9516C4-AA70-447F-8425-54E2FC65AB4C}" destId="{E29488D6-EBE6-413B-9AC4-26F2B02149D5}" srcOrd="0" destOrd="0" presId="urn:microsoft.com/office/officeart/2005/8/layout/vList3"/>
    <dgm:cxn modelId="{772F711E-901C-4698-8CA8-D86E00237F95}" type="presOf" srcId="{30CB19E4-9BA0-4B11-9D67-A28AC5918B61}" destId="{30B22AAC-CCC8-4637-872B-ABEA591BD89E}" srcOrd="0" destOrd="0" presId="urn:microsoft.com/office/officeart/2005/8/layout/vList3"/>
    <dgm:cxn modelId="{8E8F8520-8C39-4005-8EB6-C8C01DD001D1}" type="presOf" srcId="{BDDDDB2E-B705-4C7F-9A45-A3E28C8110DA}" destId="{88F48205-6C3D-4C65-BF14-EAF7649EF407}" srcOrd="0" destOrd="0" presId="urn:microsoft.com/office/officeart/2005/8/layout/vList3"/>
    <dgm:cxn modelId="{85323A6B-AAC6-4285-A5F5-B1733EAEFCC5}" type="presOf" srcId="{9D48268E-6FE1-4E61-BE11-0CB97AF18828}" destId="{E58E3CB4-8D62-4D22-946C-BCF083A4A9CA}" srcOrd="0" destOrd="0" presId="urn:microsoft.com/office/officeart/2005/8/layout/vList3"/>
    <dgm:cxn modelId="{9305295A-8C28-4F29-9ACD-1F4A973A47D0}" type="presOf" srcId="{332C5BA6-F0AA-4461-9A8D-DFD01337D8B8}" destId="{E021689D-D647-4E2F-84C8-C31D8468D2D8}" srcOrd="0" destOrd="0" presId="urn:microsoft.com/office/officeart/2005/8/layout/vList3"/>
    <dgm:cxn modelId="{C43407A1-1F56-4EB8-8D0C-4810DF355A9B}" srcId="{BDDDDB2E-B705-4C7F-9A45-A3E28C8110DA}" destId="{30CB19E4-9BA0-4B11-9D67-A28AC5918B61}" srcOrd="4" destOrd="0" parTransId="{674F4252-63E0-4174-BFF3-DF43FB2DF9CC}" sibTransId="{AAE4A5C4-361C-4DC2-983A-BC1A73EC9771}"/>
    <dgm:cxn modelId="{739425CE-019D-4661-84F1-7933D8304FB6}" type="presOf" srcId="{E012DD1D-2C26-4956-8ECA-2D45CF8F8C1B}" destId="{3D6D9E27-D634-4C3C-BE95-475C97FB07EF}" srcOrd="0" destOrd="0" presId="urn:microsoft.com/office/officeart/2005/8/layout/vList3"/>
    <dgm:cxn modelId="{F0CA78DD-30E4-4298-82BD-2D4ED9C32853}" srcId="{BDDDDB2E-B705-4C7F-9A45-A3E28C8110DA}" destId="{E012DD1D-2C26-4956-8ECA-2D45CF8F8C1B}" srcOrd="2" destOrd="0" parTransId="{A687DDAD-0633-4657-89CE-0E3285FC62AE}" sibTransId="{F4551DFD-F629-47F1-B8BA-1B506EB3CF21}"/>
    <dgm:cxn modelId="{57B55FE6-C502-4208-B1E7-F774ADE14A32}" srcId="{BDDDDB2E-B705-4C7F-9A45-A3E28C8110DA}" destId="{9D48268E-6FE1-4E61-BE11-0CB97AF18828}" srcOrd="0" destOrd="0" parTransId="{F4CD25B7-F721-468E-9716-38E3FE88007E}" sibTransId="{7DF82315-D4E4-46A0-AC60-63772E1D4E51}"/>
    <dgm:cxn modelId="{2AA06F65-E59B-4211-85AD-AF9714F98135}" type="presParOf" srcId="{88F48205-6C3D-4C65-BF14-EAF7649EF407}" destId="{ACDDEF6D-EABB-4B00-973A-B28C0BA716F9}" srcOrd="0" destOrd="0" presId="urn:microsoft.com/office/officeart/2005/8/layout/vList3"/>
    <dgm:cxn modelId="{2881F53A-F0DE-4CE4-9234-C8731BE02CB4}" type="presParOf" srcId="{ACDDEF6D-EABB-4B00-973A-B28C0BA716F9}" destId="{4846307C-432B-4933-99CB-8FE1B8F3A47F}" srcOrd="0" destOrd="0" presId="urn:microsoft.com/office/officeart/2005/8/layout/vList3"/>
    <dgm:cxn modelId="{659EB967-6B24-4751-A2A6-40381DD578AA}" type="presParOf" srcId="{ACDDEF6D-EABB-4B00-973A-B28C0BA716F9}" destId="{E58E3CB4-8D62-4D22-946C-BCF083A4A9CA}" srcOrd="1" destOrd="0" presId="urn:microsoft.com/office/officeart/2005/8/layout/vList3"/>
    <dgm:cxn modelId="{BC0D0B46-0CE8-47FD-9E23-79B62D4DC039}" type="presParOf" srcId="{88F48205-6C3D-4C65-BF14-EAF7649EF407}" destId="{87B2110B-E392-4537-A95F-CDA65CCA02F8}" srcOrd="1" destOrd="0" presId="urn:microsoft.com/office/officeart/2005/8/layout/vList3"/>
    <dgm:cxn modelId="{80B9860A-C282-4D4C-AF49-0E917F59E2CD}" type="presParOf" srcId="{88F48205-6C3D-4C65-BF14-EAF7649EF407}" destId="{05BF04CC-C4F7-4B77-B67F-5D9F5DA70222}" srcOrd="2" destOrd="0" presId="urn:microsoft.com/office/officeart/2005/8/layout/vList3"/>
    <dgm:cxn modelId="{3BC7F758-D330-48EE-8CAE-5100383A44DC}" type="presParOf" srcId="{05BF04CC-C4F7-4B77-B67F-5D9F5DA70222}" destId="{6349A078-BA4D-4783-861E-BDCDED0C04A4}" srcOrd="0" destOrd="0" presId="urn:microsoft.com/office/officeart/2005/8/layout/vList3"/>
    <dgm:cxn modelId="{740FAB6C-6003-474C-9339-619C68DCD55D}" type="presParOf" srcId="{05BF04CC-C4F7-4B77-B67F-5D9F5DA70222}" destId="{E021689D-D647-4E2F-84C8-C31D8468D2D8}" srcOrd="1" destOrd="0" presId="urn:microsoft.com/office/officeart/2005/8/layout/vList3"/>
    <dgm:cxn modelId="{A8A80A2D-B80C-4D23-98C6-DB8CEBC647B1}" type="presParOf" srcId="{88F48205-6C3D-4C65-BF14-EAF7649EF407}" destId="{981F94DC-45E4-4365-9180-8B9C4E2B40EC}" srcOrd="3" destOrd="0" presId="urn:microsoft.com/office/officeart/2005/8/layout/vList3"/>
    <dgm:cxn modelId="{0140B5B6-332D-47B8-8203-86E7FE4353B4}" type="presParOf" srcId="{88F48205-6C3D-4C65-BF14-EAF7649EF407}" destId="{D5FE0498-A9EF-4A02-B40A-D2D4CEE4712E}" srcOrd="4" destOrd="0" presId="urn:microsoft.com/office/officeart/2005/8/layout/vList3"/>
    <dgm:cxn modelId="{D5E96FA6-8AAF-45B0-9755-598D304F827D}" type="presParOf" srcId="{D5FE0498-A9EF-4A02-B40A-D2D4CEE4712E}" destId="{1AF3C5B4-5C72-4F32-8AFE-7DCA074616F7}" srcOrd="0" destOrd="0" presId="urn:microsoft.com/office/officeart/2005/8/layout/vList3"/>
    <dgm:cxn modelId="{89914C8D-3AEE-453E-A34E-4544AB4A547B}" type="presParOf" srcId="{D5FE0498-A9EF-4A02-B40A-D2D4CEE4712E}" destId="{3D6D9E27-D634-4C3C-BE95-475C97FB07EF}" srcOrd="1" destOrd="0" presId="urn:microsoft.com/office/officeart/2005/8/layout/vList3"/>
    <dgm:cxn modelId="{C241419A-634D-4A21-B2CD-FE41B5898208}" type="presParOf" srcId="{88F48205-6C3D-4C65-BF14-EAF7649EF407}" destId="{43383FF7-ED58-4CA0-B781-DB44392077D9}" srcOrd="5" destOrd="0" presId="urn:microsoft.com/office/officeart/2005/8/layout/vList3"/>
    <dgm:cxn modelId="{4DA63588-1E9B-4FC6-8AD6-F1CB59E148E3}" type="presParOf" srcId="{88F48205-6C3D-4C65-BF14-EAF7649EF407}" destId="{2E25679F-7DA7-446F-BA3B-13F725FC119C}" srcOrd="6" destOrd="0" presId="urn:microsoft.com/office/officeart/2005/8/layout/vList3"/>
    <dgm:cxn modelId="{DF06E563-1475-4CAE-B07D-54B0462C1914}" type="presParOf" srcId="{2E25679F-7DA7-446F-BA3B-13F725FC119C}" destId="{1900CFA3-B77F-4818-B466-4CCF246FB963}" srcOrd="0" destOrd="0" presId="urn:microsoft.com/office/officeart/2005/8/layout/vList3"/>
    <dgm:cxn modelId="{F6847748-9207-478B-B3FD-BB9C034A95B0}" type="presParOf" srcId="{2E25679F-7DA7-446F-BA3B-13F725FC119C}" destId="{E29488D6-EBE6-413B-9AC4-26F2B02149D5}" srcOrd="1" destOrd="0" presId="urn:microsoft.com/office/officeart/2005/8/layout/vList3"/>
    <dgm:cxn modelId="{88C8FB69-57AB-44CE-846F-AFD252C0CD98}" type="presParOf" srcId="{88F48205-6C3D-4C65-BF14-EAF7649EF407}" destId="{AB048564-B383-4A52-9A54-3E642D68598C}" srcOrd="7" destOrd="0" presId="urn:microsoft.com/office/officeart/2005/8/layout/vList3"/>
    <dgm:cxn modelId="{FB224BB1-3074-4018-A861-55792B28C135}" type="presParOf" srcId="{88F48205-6C3D-4C65-BF14-EAF7649EF407}" destId="{5514AFF4-A294-4109-ABDB-BED7B79FC4B6}" srcOrd="8" destOrd="0" presId="urn:microsoft.com/office/officeart/2005/8/layout/vList3"/>
    <dgm:cxn modelId="{7289A574-D5B3-487B-88CC-4755C82A1FF6}" type="presParOf" srcId="{5514AFF4-A294-4109-ABDB-BED7B79FC4B6}" destId="{190331B9-CC98-4342-A2C1-6043068E25B8}" srcOrd="0" destOrd="0" presId="urn:microsoft.com/office/officeart/2005/8/layout/vList3"/>
    <dgm:cxn modelId="{5A4F17F2-640C-4574-A361-1176878C1C7C}" type="presParOf" srcId="{5514AFF4-A294-4109-ABDB-BED7B79FC4B6}" destId="{30B22AAC-CCC8-4637-872B-ABEA591BD8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95BD2-A4E9-4586-86AD-598A806C10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046C6F0-D24A-4D67-BAF3-A8FFB9DA68F0}">
      <dgm:prSet phldrT="[Text]" custT="1"/>
      <dgm:spPr>
        <a:solidFill>
          <a:srgbClr val="52CAB8"/>
        </a:solidFill>
      </dgm:spPr>
      <dgm:t>
        <a:bodyPr/>
        <a:lstStyle/>
        <a:p>
          <a:r>
            <a:rPr lang="en-US" sz="1600" dirty="0"/>
            <a:t>1. Research the ?s</a:t>
          </a:r>
        </a:p>
      </dgm:t>
    </dgm:pt>
    <dgm:pt modelId="{49596795-3ED9-49B4-98C6-F705A82D5CAE}" type="parTrans" cxnId="{6F42281D-4BC6-4771-94F5-14119758C63F}">
      <dgm:prSet/>
      <dgm:spPr/>
      <dgm:t>
        <a:bodyPr/>
        <a:lstStyle/>
        <a:p>
          <a:endParaRPr lang="en-US"/>
        </a:p>
      </dgm:t>
    </dgm:pt>
    <dgm:pt modelId="{0DDDA8BF-53AF-4532-AA0E-5312FDA6B119}" type="sibTrans" cxnId="{6F42281D-4BC6-4771-94F5-14119758C63F}">
      <dgm:prSet/>
      <dgm:spPr/>
      <dgm:t>
        <a:bodyPr/>
        <a:lstStyle/>
        <a:p>
          <a:endParaRPr lang="en-US"/>
        </a:p>
      </dgm:t>
    </dgm:pt>
    <dgm:pt modelId="{26DA232B-2282-4DBB-AE5A-B7B6CD7BE746}">
      <dgm:prSet phldrT="[Text]" custT="1"/>
      <dgm:spPr>
        <a:solidFill>
          <a:srgbClr val="009999"/>
        </a:solidFill>
      </dgm:spPr>
      <dgm:t>
        <a:bodyPr/>
        <a:lstStyle/>
        <a:p>
          <a:r>
            <a:rPr lang="en-US" sz="1600" dirty="0"/>
            <a:t>2. Get input from BILC community</a:t>
          </a:r>
        </a:p>
      </dgm:t>
    </dgm:pt>
    <dgm:pt modelId="{3DF53B13-65A6-485A-983A-5B9D5158D25A}" type="parTrans" cxnId="{5EB634AD-97A5-4D7C-B15A-E3A892E74659}">
      <dgm:prSet/>
      <dgm:spPr/>
      <dgm:t>
        <a:bodyPr/>
        <a:lstStyle/>
        <a:p>
          <a:endParaRPr lang="en-US"/>
        </a:p>
      </dgm:t>
    </dgm:pt>
    <dgm:pt modelId="{943A74CE-5288-461D-8472-5699B765455B}" type="sibTrans" cxnId="{5EB634AD-97A5-4D7C-B15A-E3A892E74659}">
      <dgm:prSet/>
      <dgm:spPr/>
      <dgm:t>
        <a:bodyPr/>
        <a:lstStyle/>
        <a:p>
          <a:endParaRPr lang="en-US"/>
        </a:p>
      </dgm:t>
    </dgm:pt>
    <dgm:pt modelId="{13321629-2CF6-4B6A-82E7-5C3DACD26B2D}">
      <dgm:prSet phldrT="[Text]" custT="1"/>
      <dgm:spPr>
        <a:solidFill>
          <a:srgbClr val="336699"/>
        </a:solidFill>
      </dgm:spPr>
      <dgm:t>
        <a:bodyPr/>
        <a:lstStyle/>
        <a:p>
          <a:r>
            <a:rPr lang="en-US" sz="1600" dirty="0"/>
            <a:t>3. Formulate best practices</a:t>
          </a:r>
        </a:p>
      </dgm:t>
    </dgm:pt>
    <dgm:pt modelId="{C7DBD0FC-B0FE-419F-9A8E-2F743190BBFF}" type="parTrans" cxnId="{4CA35EAB-87DC-42AD-8600-93CA8ED26D2C}">
      <dgm:prSet/>
      <dgm:spPr/>
      <dgm:t>
        <a:bodyPr/>
        <a:lstStyle/>
        <a:p>
          <a:endParaRPr lang="en-US"/>
        </a:p>
      </dgm:t>
    </dgm:pt>
    <dgm:pt modelId="{A29AFBDD-EA21-4696-89A3-A27238778A8E}" type="sibTrans" cxnId="{4CA35EAB-87DC-42AD-8600-93CA8ED26D2C}">
      <dgm:prSet/>
      <dgm:spPr/>
      <dgm:t>
        <a:bodyPr/>
        <a:lstStyle/>
        <a:p>
          <a:endParaRPr lang="en-US"/>
        </a:p>
      </dgm:t>
    </dgm:pt>
    <dgm:pt modelId="{C4A1FD50-E013-4729-AABF-7D4C42DC7987}" type="pres">
      <dgm:prSet presAssocID="{FC795BD2-A4E9-4586-86AD-598A806C108A}" presName="Name0" presStyleCnt="0">
        <dgm:presLayoutVars>
          <dgm:dir/>
          <dgm:animLvl val="lvl"/>
          <dgm:resizeHandles val="exact"/>
        </dgm:presLayoutVars>
      </dgm:prSet>
      <dgm:spPr/>
    </dgm:pt>
    <dgm:pt modelId="{162DADC1-3F05-454B-B83B-3A68F66C0B59}" type="pres">
      <dgm:prSet presAssocID="{B046C6F0-D24A-4D67-BAF3-A8FFB9DA68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7C6FD0-4FA7-46A0-BC25-0C94AE636B9F}" type="pres">
      <dgm:prSet presAssocID="{0DDDA8BF-53AF-4532-AA0E-5312FDA6B119}" presName="parTxOnlySpace" presStyleCnt="0"/>
      <dgm:spPr/>
    </dgm:pt>
    <dgm:pt modelId="{C04DDC33-1633-4B07-AC71-E507D739C710}" type="pres">
      <dgm:prSet presAssocID="{26DA232B-2282-4DBB-AE5A-B7B6CD7BE74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E3AD65D-F482-4A1C-B742-0B4A1CCD4185}" type="pres">
      <dgm:prSet presAssocID="{943A74CE-5288-461D-8472-5699B765455B}" presName="parTxOnlySpace" presStyleCnt="0"/>
      <dgm:spPr/>
    </dgm:pt>
    <dgm:pt modelId="{B11FD755-F1E0-47FB-8D93-D7DFAD504FF8}" type="pres">
      <dgm:prSet presAssocID="{13321629-2CF6-4B6A-82E7-5C3DACD26B2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F42281D-4BC6-4771-94F5-14119758C63F}" srcId="{FC795BD2-A4E9-4586-86AD-598A806C108A}" destId="{B046C6F0-D24A-4D67-BAF3-A8FFB9DA68F0}" srcOrd="0" destOrd="0" parTransId="{49596795-3ED9-49B4-98C6-F705A82D5CAE}" sibTransId="{0DDDA8BF-53AF-4532-AA0E-5312FDA6B119}"/>
    <dgm:cxn modelId="{F76D7E3F-CCF6-4EDC-8EA8-10A4EEC73FB0}" type="presOf" srcId="{26DA232B-2282-4DBB-AE5A-B7B6CD7BE746}" destId="{C04DDC33-1633-4B07-AC71-E507D739C710}" srcOrd="0" destOrd="0" presId="urn:microsoft.com/office/officeart/2005/8/layout/chevron1"/>
    <dgm:cxn modelId="{7218705F-38E5-41E7-BFEF-1433604413F0}" type="presOf" srcId="{FC795BD2-A4E9-4586-86AD-598A806C108A}" destId="{C4A1FD50-E013-4729-AABF-7D4C42DC7987}" srcOrd="0" destOrd="0" presId="urn:microsoft.com/office/officeart/2005/8/layout/chevron1"/>
    <dgm:cxn modelId="{38EEBE6A-6559-4C25-9164-B805118904F6}" type="presOf" srcId="{13321629-2CF6-4B6A-82E7-5C3DACD26B2D}" destId="{B11FD755-F1E0-47FB-8D93-D7DFAD504FF8}" srcOrd="0" destOrd="0" presId="urn:microsoft.com/office/officeart/2005/8/layout/chevron1"/>
    <dgm:cxn modelId="{D3366C95-08F7-47AA-9B31-BA814AC38E8D}" type="presOf" srcId="{B046C6F0-D24A-4D67-BAF3-A8FFB9DA68F0}" destId="{162DADC1-3F05-454B-B83B-3A68F66C0B59}" srcOrd="0" destOrd="0" presId="urn:microsoft.com/office/officeart/2005/8/layout/chevron1"/>
    <dgm:cxn modelId="{4CA35EAB-87DC-42AD-8600-93CA8ED26D2C}" srcId="{FC795BD2-A4E9-4586-86AD-598A806C108A}" destId="{13321629-2CF6-4B6A-82E7-5C3DACD26B2D}" srcOrd="2" destOrd="0" parTransId="{C7DBD0FC-B0FE-419F-9A8E-2F743190BBFF}" sibTransId="{A29AFBDD-EA21-4696-89A3-A27238778A8E}"/>
    <dgm:cxn modelId="{5EB634AD-97A5-4D7C-B15A-E3A892E74659}" srcId="{FC795BD2-A4E9-4586-86AD-598A806C108A}" destId="{26DA232B-2282-4DBB-AE5A-B7B6CD7BE746}" srcOrd="1" destOrd="0" parTransId="{3DF53B13-65A6-485A-983A-5B9D5158D25A}" sibTransId="{943A74CE-5288-461D-8472-5699B765455B}"/>
    <dgm:cxn modelId="{2B105C26-3CD6-411F-B07E-7C0779D046AD}" type="presParOf" srcId="{C4A1FD50-E013-4729-AABF-7D4C42DC7987}" destId="{162DADC1-3F05-454B-B83B-3A68F66C0B59}" srcOrd="0" destOrd="0" presId="urn:microsoft.com/office/officeart/2005/8/layout/chevron1"/>
    <dgm:cxn modelId="{7D29E2D5-C159-49EC-8D60-5F1B884220E2}" type="presParOf" srcId="{C4A1FD50-E013-4729-AABF-7D4C42DC7987}" destId="{B07C6FD0-4FA7-46A0-BC25-0C94AE636B9F}" srcOrd="1" destOrd="0" presId="urn:microsoft.com/office/officeart/2005/8/layout/chevron1"/>
    <dgm:cxn modelId="{D18568AB-7294-4B4D-97A7-99C4906BEA8F}" type="presParOf" srcId="{C4A1FD50-E013-4729-AABF-7D4C42DC7987}" destId="{C04DDC33-1633-4B07-AC71-E507D739C710}" srcOrd="2" destOrd="0" presId="urn:microsoft.com/office/officeart/2005/8/layout/chevron1"/>
    <dgm:cxn modelId="{1D2C3AE5-E4CE-4D7F-8AB0-C03326457F7B}" type="presParOf" srcId="{C4A1FD50-E013-4729-AABF-7D4C42DC7987}" destId="{1E3AD65D-F482-4A1C-B742-0B4A1CCD4185}" srcOrd="3" destOrd="0" presId="urn:microsoft.com/office/officeart/2005/8/layout/chevron1"/>
    <dgm:cxn modelId="{42FC46FD-FFC1-4D6B-B0C8-77328EDBE6B9}" type="presParOf" srcId="{C4A1FD50-E013-4729-AABF-7D4C42DC7987}" destId="{B11FD755-F1E0-47FB-8D93-D7DFAD504FF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85588-2933-4941-ADF0-8A65491368B6}">
      <dsp:nvSpPr>
        <dsp:cNvPr id="0" name=""/>
        <dsp:cNvSpPr/>
      </dsp:nvSpPr>
      <dsp:spPr>
        <a:xfrm>
          <a:off x="78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Regularly read both online and non-online content weekly</a:t>
          </a:r>
        </a:p>
      </dsp:txBody>
      <dsp:txXfrm>
        <a:off x="78" y="960670"/>
        <a:ext cx="1045942" cy="960670"/>
      </dsp:txXfrm>
    </dsp:sp>
    <dsp:sp modelId="{D5459A82-4AC7-469E-A1D1-FADB2187B83D}">
      <dsp:nvSpPr>
        <dsp:cNvPr id="0" name=""/>
        <dsp:cNvSpPr/>
      </dsp:nvSpPr>
      <dsp:spPr>
        <a:xfrm>
          <a:off x="123171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E7E8D-FEC1-4344-ABBC-AC94EAE8D6F5}">
      <dsp:nvSpPr>
        <dsp:cNvPr id="0" name=""/>
        <dsp:cNvSpPr/>
      </dsp:nvSpPr>
      <dsp:spPr>
        <a:xfrm>
          <a:off x="1077399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Said it was harder nowadays to read and comprehend long and challenging texts</a:t>
          </a:r>
        </a:p>
      </dsp:txBody>
      <dsp:txXfrm>
        <a:off x="1077399" y="960670"/>
        <a:ext cx="1045942" cy="960670"/>
      </dsp:txXfrm>
    </dsp:sp>
    <dsp:sp modelId="{1637B36E-7BF8-4435-A9D3-D1480DC0326C}">
      <dsp:nvSpPr>
        <dsp:cNvPr id="0" name=""/>
        <dsp:cNvSpPr/>
      </dsp:nvSpPr>
      <dsp:spPr>
        <a:xfrm>
          <a:off x="1200492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0A1E9-EF90-42D1-A9C8-5B67BCD42CBB}">
      <dsp:nvSpPr>
        <dsp:cNvPr id="0" name=""/>
        <dsp:cNvSpPr/>
      </dsp:nvSpPr>
      <dsp:spPr>
        <a:xfrm>
          <a:off x="2154720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Read more material online than in hard copy in general</a:t>
          </a:r>
        </a:p>
      </dsp:txBody>
      <dsp:txXfrm>
        <a:off x="2154720" y="960670"/>
        <a:ext cx="1045942" cy="960670"/>
      </dsp:txXfrm>
    </dsp:sp>
    <dsp:sp modelId="{D0FCB81F-CAA7-4B10-A726-2C84ADF3EA7F}">
      <dsp:nvSpPr>
        <dsp:cNvPr id="0" name=""/>
        <dsp:cNvSpPr/>
      </dsp:nvSpPr>
      <dsp:spPr>
        <a:xfrm>
          <a:off x="2277813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C964A-89E0-459E-BBFA-AF48DF3C251C}">
      <dsp:nvSpPr>
        <dsp:cNvPr id="0" name=""/>
        <dsp:cNvSpPr/>
      </dsp:nvSpPr>
      <dsp:spPr>
        <a:xfrm>
          <a:off x="3232042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Most common online content is email, followed by websites at 89% and social media at 79%</a:t>
          </a:r>
        </a:p>
      </dsp:txBody>
      <dsp:txXfrm>
        <a:off x="3232042" y="960670"/>
        <a:ext cx="1045942" cy="960670"/>
      </dsp:txXfrm>
    </dsp:sp>
    <dsp:sp modelId="{1EF77E95-3377-4513-A5EE-A041CF11527D}">
      <dsp:nvSpPr>
        <dsp:cNvPr id="0" name=""/>
        <dsp:cNvSpPr/>
      </dsp:nvSpPr>
      <dsp:spPr>
        <a:xfrm>
          <a:off x="3355134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6D52-0A63-4112-9CE5-58B51950F71B}">
      <dsp:nvSpPr>
        <dsp:cNvPr id="0" name=""/>
        <dsp:cNvSpPr/>
      </dsp:nvSpPr>
      <dsp:spPr>
        <a:xfrm>
          <a:off x="4309363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Preferred printed material for academic reading and longer texts</a:t>
          </a:r>
        </a:p>
      </dsp:txBody>
      <dsp:txXfrm>
        <a:off x="4309363" y="960670"/>
        <a:ext cx="1045942" cy="960670"/>
      </dsp:txXfrm>
    </dsp:sp>
    <dsp:sp modelId="{3B9FF94E-8AF1-46E6-83CB-4811771211D2}">
      <dsp:nvSpPr>
        <dsp:cNvPr id="0" name=""/>
        <dsp:cNvSpPr/>
      </dsp:nvSpPr>
      <dsp:spPr>
        <a:xfrm>
          <a:off x="4432455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8E861-7CB1-481B-88B9-A1F902100672}">
      <dsp:nvSpPr>
        <dsp:cNvPr id="0" name=""/>
        <dsp:cNvSpPr/>
      </dsp:nvSpPr>
      <dsp:spPr>
        <a:xfrm>
          <a:off x="5386684" y="0"/>
          <a:ext cx="1045942" cy="2401675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Said they engaged in more multitasking when reading digital texts online than in print</a:t>
          </a:r>
        </a:p>
      </dsp:txBody>
      <dsp:txXfrm>
        <a:off x="5386684" y="960670"/>
        <a:ext cx="1045942" cy="960670"/>
      </dsp:txXfrm>
    </dsp:sp>
    <dsp:sp modelId="{AFFC703C-5873-4B22-AA50-26EF50D76F40}">
      <dsp:nvSpPr>
        <dsp:cNvPr id="0" name=""/>
        <dsp:cNvSpPr/>
      </dsp:nvSpPr>
      <dsp:spPr>
        <a:xfrm>
          <a:off x="5509777" y="144100"/>
          <a:ext cx="799757" cy="799757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C6C30-D236-475D-B103-6D4680E8611B}">
      <dsp:nvSpPr>
        <dsp:cNvPr id="0" name=""/>
        <dsp:cNvSpPr/>
      </dsp:nvSpPr>
      <dsp:spPr>
        <a:xfrm>
          <a:off x="257308" y="2078305"/>
          <a:ext cx="5918089" cy="463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423A-E80C-4912-9648-EB81F8EE9891}">
      <dsp:nvSpPr>
        <dsp:cNvPr id="0" name=""/>
        <dsp:cNvSpPr/>
      </dsp:nvSpPr>
      <dsp:spPr>
        <a:xfrm>
          <a:off x="4081" y="1627240"/>
          <a:ext cx="2109915" cy="527478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Lay-out Considerations</a:t>
          </a:r>
        </a:p>
      </dsp:txBody>
      <dsp:txXfrm>
        <a:off x="19530" y="1642689"/>
        <a:ext cx="2079017" cy="496580"/>
      </dsp:txXfrm>
    </dsp:sp>
    <dsp:sp modelId="{245C8A11-ABB6-4B63-90F5-8C054E279839}">
      <dsp:nvSpPr>
        <dsp:cNvPr id="0" name=""/>
        <dsp:cNvSpPr/>
      </dsp:nvSpPr>
      <dsp:spPr>
        <a:xfrm rot="5400000">
          <a:off x="1012884" y="2200873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C95EE-8976-4FB1-94FE-6F48A02FE6FD}">
      <dsp:nvSpPr>
        <dsp:cNvPr id="0" name=""/>
        <dsp:cNvSpPr/>
      </dsp:nvSpPr>
      <dsp:spPr>
        <a:xfrm>
          <a:off x="4081" y="2339336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Should the whole text be presented on the screen, or will test takers need to scroll through?</a:t>
          </a:r>
        </a:p>
      </dsp:txBody>
      <dsp:txXfrm>
        <a:off x="19530" y="2354785"/>
        <a:ext cx="2079017" cy="496580"/>
      </dsp:txXfrm>
    </dsp:sp>
    <dsp:sp modelId="{138E2E80-C46A-4B47-8BCA-91568629D931}">
      <dsp:nvSpPr>
        <dsp:cNvPr id="0" name=""/>
        <dsp:cNvSpPr/>
      </dsp:nvSpPr>
      <dsp:spPr>
        <a:xfrm rot="5400000">
          <a:off x="1012884" y="2912969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6C8D3-E59C-4F9B-9BEC-6ECB29590DD8}">
      <dsp:nvSpPr>
        <dsp:cNvPr id="0" name=""/>
        <dsp:cNvSpPr/>
      </dsp:nvSpPr>
      <dsp:spPr>
        <a:xfrm>
          <a:off x="4081" y="3051432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font size matter?  Will test takers be allowed to increase font size if necessary? Can they change the screen color to minimize eye-strain?</a:t>
          </a:r>
        </a:p>
      </dsp:txBody>
      <dsp:txXfrm>
        <a:off x="19530" y="3066881"/>
        <a:ext cx="2079017" cy="496580"/>
      </dsp:txXfrm>
    </dsp:sp>
    <dsp:sp modelId="{4CA61093-F3EF-43F8-A7F9-0BD9CC5CAF64}">
      <dsp:nvSpPr>
        <dsp:cNvPr id="0" name=""/>
        <dsp:cNvSpPr/>
      </dsp:nvSpPr>
      <dsp:spPr>
        <a:xfrm>
          <a:off x="2409384" y="1627240"/>
          <a:ext cx="2109915" cy="527478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Authenticity Issues</a:t>
          </a:r>
        </a:p>
      </dsp:txBody>
      <dsp:txXfrm>
        <a:off x="2424833" y="1642689"/>
        <a:ext cx="2079017" cy="496580"/>
      </dsp:txXfrm>
    </dsp:sp>
    <dsp:sp modelId="{B78B008D-99B1-4AB4-89C1-91DEA9F0D91E}">
      <dsp:nvSpPr>
        <dsp:cNvPr id="0" name=""/>
        <dsp:cNvSpPr/>
      </dsp:nvSpPr>
      <dsp:spPr>
        <a:xfrm rot="5400000">
          <a:off x="3418187" y="2200873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62FB-CCEB-4C94-B97A-8110381B495F}">
      <dsp:nvSpPr>
        <dsp:cNvPr id="0" name=""/>
        <dsp:cNvSpPr/>
      </dsp:nvSpPr>
      <dsp:spPr>
        <a:xfrm>
          <a:off x="2409384" y="2339336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Should a visual be included along with the text for authenticity purposes?  Should the format aid comprehension as it would in the real world?</a:t>
          </a:r>
        </a:p>
      </dsp:txBody>
      <dsp:txXfrm>
        <a:off x="2424833" y="2354785"/>
        <a:ext cx="2079017" cy="496580"/>
      </dsp:txXfrm>
    </dsp:sp>
    <dsp:sp modelId="{AB160EB6-6375-447B-A100-5472C4DBDD84}">
      <dsp:nvSpPr>
        <dsp:cNvPr id="0" name=""/>
        <dsp:cNvSpPr/>
      </dsp:nvSpPr>
      <dsp:spPr>
        <a:xfrm rot="5400000">
          <a:off x="3418187" y="2912969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3834A-393A-4911-9DB4-8554B4D8CAD8}">
      <dsp:nvSpPr>
        <dsp:cNvPr id="0" name=""/>
        <dsp:cNvSpPr/>
      </dsp:nvSpPr>
      <dsp:spPr>
        <a:xfrm>
          <a:off x="2409384" y="3051432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Does the digital text </a:t>
          </a:r>
          <a:r>
            <a:rPr lang="en-US" sz="900" i="1" kern="1200" dirty="0"/>
            <a:t>need</a:t>
          </a:r>
          <a:r>
            <a:rPr lang="en-US" sz="900" kern="1200" dirty="0"/>
            <a:t> to look like the authentic source if we are testing comprehension? Should we have a more representative definition of “authenticity”? </a:t>
          </a:r>
        </a:p>
      </dsp:txBody>
      <dsp:txXfrm>
        <a:off x="2424833" y="3066881"/>
        <a:ext cx="2079017" cy="496580"/>
      </dsp:txXfrm>
    </dsp:sp>
    <dsp:sp modelId="{C81F82FC-4720-42E7-B379-8A50FDBD994A}">
      <dsp:nvSpPr>
        <dsp:cNvPr id="0" name=""/>
        <dsp:cNvSpPr/>
      </dsp:nvSpPr>
      <dsp:spPr>
        <a:xfrm>
          <a:off x="4814687" y="1627240"/>
          <a:ext cx="2109915" cy="527478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BILC Best Practices</a:t>
          </a:r>
        </a:p>
      </dsp:txBody>
      <dsp:txXfrm>
        <a:off x="4830136" y="1642689"/>
        <a:ext cx="2079017" cy="496580"/>
      </dsp:txXfrm>
    </dsp:sp>
    <dsp:sp modelId="{1611466B-8EED-4387-8141-C1DF73A205F1}">
      <dsp:nvSpPr>
        <dsp:cNvPr id="0" name=""/>
        <dsp:cNvSpPr/>
      </dsp:nvSpPr>
      <dsp:spPr>
        <a:xfrm rot="5400000">
          <a:off x="5823490" y="2200873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8DCCC-0EEA-483D-B29D-4630A4EF23D7}">
      <dsp:nvSpPr>
        <dsp:cNvPr id="0" name=""/>
        <dsp:cNvSpPr/>
      </dsp:nvSpPr>
      <dsp:spPr>
        <a:xfrm>
          <a:off x="4814687" y="2339336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 dirty="0"/>
            <a:t>Ensure representative sampling of text types (genres), topics and tasks.</a:t>
          </a:r>
          <a:r>
            <a:rPr lang="en-US" sz="900" kern="1200" dirty="0"/>
            <a:t> Should our texts include text exchanges, twitter feeds, </a:t>
          </a:r>
          <a:r>
            <a:rPr lang="en-US" sz="900" kern="1200"/>
            <a:t>Instagram posts or memes?</a:t>
          </a:r>
          <a:endParaRPr lang="en-US" sz="900" kern="1200" dirty="0"/>
        </a:p>
      </dsp:txBody>
      <dsp:txXfrm>
        <a:off x="4830136" y="2354785"/>
        <a:ext cx="2079017" cy="496580"/>
      </dsp:txXfrm>
    </dsp:sp>
    <dsp:sp modelId="{890DDD5A-63DE-445D-9D34-8A9F4CA6613C}">
      <dsp:nvSpPr>
        <dsp:cNvPr id="0" name=""/>
        <dsp:cNvSpPr/>
      </dsp:nvSpPr>
      <dsp:spPr>
        <a:xfrm rot="5400000">
          <a:off x="5823490" y="2912969"/>
          <a:ext cx="92308" cy="92308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2D035-D2E4-4D66-A7AD-5E88D1EC10D0}">
      <dsp:nvSpPr>
        <dsp:cNvPr id="0" name=""/>
        <dsp:cNvSpPr/>
      </dsp:nvSpPr>
      <dsp:spPr>
        <a:xfrm>
          <a:off x="4814687" y="3051432"/>
          <a:ext cx="2109915" cy="52747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Can we ensure reliability if digital texts on computer-delivered tests look different from those on paper tests?</a:t>
          </a:r>
        </a:p>
      </dsp:txBody>
      <dsp:txXfrm>
        <a:off x="4830136" y="3066881"/>
        <a:ext cx="2079017" cy="496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E3CB4-8D62-4D22-946C-BCF083A4A9CA}">
      <dsp:nvSpPr>
        <dsp:cNvPr id="0" name=""/>
        <dsp:cNvSpPr/>
      </dsp:nvSpPr>
      <dsp:spPr>
        <a:xfrm rot="10800000">
          <a:off x="1256343" y="2412"/>
          <a:ext cx="4313282" cy="8042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Technology offers “greater variety and authenticity in the design of assessments,” (p.9).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Source:  </a:t>
          </a:r>
          <a:r>
            <a:rPr lang="en-US" sz="1000" i="1" kern="1200" dirty="0"/>
            <a:t>Effective Assessment in a Digital Age: A guide to technology-enhanced assessment and feedback</a:t>
          </a:r>
          <a:r>
            <a:rPr lang="en-US" sz="1000" kern="1200" dirty="0"/>
            <a:t>, JISC (Joint Information Systems Committee) e-Learning Report, 2010.</a:t>
          </a:r>
          <a:endParaRPr lang="en-US" sz="1050" kern="1200" dirty="0"/>
        </a:p>
      </dsp:txBody>
      <dsp:txXfrm rot="10800000">
        <a:off x="1457408" y="2412"/>
        <a:ext cx="4112217" cy="804259"/>
      </dsp:txXfrm>
    </dsp:sp>
    <dsp:sp modelId="{4846307C-432B-4933-99CB-8FE1B8F3A47F}">
      <dsp:nvSpPr>
        <dsp:cNvPr id="0" name=""/>
        <dsp:cNvSpPr/>
      </dsp:nvSpPr>
      <dsp:spPr>
        <a:xfrm>
          <a:off x="916512" y="95232"/>
          <a:ext cx="679661" cy="6186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1689D-D647-4E2F-84C8-C31D8468D2D8}">
      <dsp:nvSpPr>
        <dsp:cNvPr id="0" name=""/>
        <dsp:cNvSpPr/>
      </dsp:nvSpPr>
      <dsp:spPr>
        <a:xfrm rot="10800000">
          <a:off x="1246909" y="934621"/>
          <a:ext cx="4313282" cy="768824"/>
        </a:xfrm>
        <a:prstGeom prst="homePlate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“In today’s world, expectations for literacy include use of digital and online media ... to produce, find, evaluate, and synthesize knowledge...to meet the varied demands of education and work,” (p.392).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Source:  </a:t>
          </a:r>
          <a:r>
            <a:rPr lang="en-US" sz="1000" i="1" kern="1200" dirty="0"/>
            <a:t>Improving Adult Literacy Instruction:  Options for Practice and Research</a:t>
          </a:r>
          <a:r>
            <a:rPr lang="en-US" sz="1000" kern="1200" dirty="0"/>
            <a:t>, National Research Council, 2012.</a:t>
          </a:r>
          <a:r>
            <a:rPr lang="en-US" sz="700" kern="1200" dirty="0"/>
            <a:t>
</a:t>
          </a:r>
        </a:p>
      </dsp:txBody>
      <dsp:txXfrm rot="10800000">
        <a:off x="1439115" y="934621"/>
        <a:ext cx="4121076" cy="768824"/>
      </dsp:txXfrm>
    </dsp:sp>
    <dsp:sp modelId="{6349A078-BA4D-4783-861E-BDCDED0C04A4}">
      <dsp:nvSpPr>
        <dsp:cNvPr id="0" name=""/>
        <dsp:cNvSpPr/>
      </dsp:nvSpPr>
      <dsp:spPr>
        <a:xfrm>
          <a:off x="925947" y="1009698"/>
          <a:ext cx="641924" cy="6186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D9E27-D634-4C3C-BE95-475C97FB07EF}">
      <dsp:nvSpPr>
        <dsp:cNvPr id="0" name=""/>
        <dsp:cNvSpPr/>
      </dsp:nvSpPr>
      <dsp:spPr>
        <a:xfrm rot="10800000">
          <a:off x="1239687" y="1831395"/>
          <a:ext cx="4313282" cy="642027"/>
        </a:xfrm>
        <a:prstGeom prst="homePlate">
          <a:avLst/>
        </a:prstGeom>
        <a:solidFill>
          <a:srgbClr val="00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4" tIns="34290" rIns="64008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“It is relevant to recognize and consider the range of new contexts related to learning, assessment and use of digital technologies,” (p.35).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Source:  </a:t>
          </a:r>
          <a:r>
            <a:rPr lang="en-US" sz="1000" i="1" kern="1200" dirty="0"/>
            <a:t>Assessment in a Digital Age:  A research review </a:t>
          </a:r>
          <a:r>
            <a:rPr lang="en-US" sz="1000" kern="1200" dirty="0"/>
            <a:t>(Oldfield, </a:t>
          </a:r>
          <a:r>
            <a:rPr lang="en-US" sz="1000" kern="1200" dirty="0" err="1"/>
            <a:t>Broadfoot</a:t>
          </a:r>
          <a:r>
            <a:rPr lang="en-US" sz="1000" kern="1200" dirty="0"/>
            <a:t>, Sutherland and </a:t>
          </a:r>
          <a:r>
            <a:rPr lang="en-US" sz="1000" kern="1200" dirty="0" err="1"/>
            <a:t>Timmis</a:t>
          </a:r>
          <a:r>
            <a:rPr lang="en-US" sz="1000" kern="1200" dirty="0"/>
            <a:t>, 2012).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</dsp:txBody>
      <dsp:txXfrm rot="10800000">
        <a:off x="1400194" y="1831395"/>
        <a:ext cx="4152775" cy="642027"/>
      </dsp:txXfrm>
    </dsp:sp>
    <dsp:sp modelId="{1AF3C5B4-5C72-4F32-8AFE-7DCA074616F7}">
      <dsp:nvSpPr>
        <dsp:cNvPr id="0" name=""/>
        <dsp:cNvSpPr/>
      </dsp:nvSpPr>
      <dsp:spPr>
        <a:xfrm>
          <a:off x="933169" y="1862842"/>
          <a:ext cx="613035" cy="57913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488D6-EBE6-413B-9AC4-26F2B02149D5}">
      <dsp:nvSpPr>
        <dsp:cNvPr id="0" name=""/>
        <dsp:cNvSpPr/>
      </dsp:nvSpPr>
      <dsp:spPr>
        <a:xfrm rot="10800000">
          <a:off x="1238709" y="2601372"/>
          <a:ext cx="4313282" cy="920499"/>
        </a:xfrm>
        <a:prstGeom prst="homePlate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“ To what extent... is the construct ‘reading comprehension’, as measured by asking a test taker to read a passage in a test booklet, the same as when we ask the test taker to read a passage on a screen?” (p.9).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Source:  </a:t>
          </a:r>
          <a:r>
            <a:rPr lang="en-US" sz="1000" i="1" kern="1200" dirty="0"/>
            <a:t>Modern language testing at the turn of the century:  assuring that what we count counts </a:t>
          </a:r>
          <a:r>
            <a:rPr lang="en-US" sz="1000" kern="1200" dirty="0"/>
            <a:t>(Bachman, 2000).</a:t>
          </a:r>
        </a:p>
      </dsp:txBody>
      <dsp:txXfrm rot="10800000">
        <a:off x="1468834" y="2601372"/>
        <a:ext cx="4083157" cy="920499"/>
      </dsp:txXfrm>
    </dsp:sp>
    <dsp:sp modelId="{1900CFA3-B77F-4818-B466-4CCF246FB963}">
      <dsp:nvSpPr>
        <dsp:cNvPr id="0" name=""/>
        <dsp:cNvSpPr/>
      </dsp:nvSpPr>
      <dsp:spPr>
        <a:xfrm>
          <a:off x="934146" y="2747243"/>
          <a:ext cx="609125" cy="62875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22AAC-CCC8-4637-872B-ABEA591BD89E}">
      <dsp:nvSpPr>
        <dsp:cNvPr id="0" name=""/>
        <dsp:cNvSpPr/>
      </dsp:nvSpPr>
      <dsp:spPr>
        <a:xfrm rot="10800000">
          <a:off x="1246449" y="3649821"/>
          <a:ext cx="4313282" cy="91163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014" tIns="38100" rIns="7112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“Yet, for today’s students... many nontraditional... forms of text are part of their reading experiences.  Those alternative texts ... include text messages, tweets, blogs, websites, memes, and podcasts,” (p.S90).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Source:  </a:t>
          </a:r>
          <a:r>
            <a:rPr lang="en-US" sz="1000" i="1" kern="1200" dirty="0"/>
            <a:t>What Research Has Revealed About Readers’ Struggles with Comprehension in the Digital Age:  Moving Beyond the Phonics Versus Whole Language Debate</a:t>
          </a:r>
          <a:r>
            <a:rPr lang="en-US" sz="1000" kern="1200" dirty="0"/>
            <a:t>, Research Reading Quarterly (Alexander, 2020).</a:t>
          </a:r>
        </a:p>
      </dsp:txBody>
      <dsp:txXfrm rot="10800000">
        <a:off x="1474357" y="3649821"/>
        <a:ext cx="4085374" cy="911631"/>
      </dsp:txXfrm>
    </dsp:sp>
    <dsp:sp modelId="{190331B9-CC98-4342-A2C1-6043068E25B8}">
      <dsp:nvSpPr>
        <dsp:cNvPr id="0" name=""/>
        <dsp:cNvSpPr/>
      </dsp:nvSpPr>
      <dsp:spPr>
        <a:xfrm>
          <a:off x="926406" y="3808127"/>
          <a:ext cx="640085" cy="595019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DADC1-3F05-454B-B83B-3A68F66C0B59}">
      <dsp:nvSpPr>
        <dsp:cNvPr id="0" name=""/>
        <dsp:cNvSpPr/>
      </dsp:nvSpPr>
      <dsp:spPr>
        <a:xfrm>
          <a:off x="1807" y="0"/>
          <a:ext cx="2202346" cy="607754"/>
        </a:xfrm>
        <a:prstGeom prst="chevron">
          <a:avLst/>
        </a:prstGeom>
        <a:solidFill>
          <a:srgbClr val="52C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Research the ?s</a:t>
          </a:r>
        </a:p>
      </dsp:txBody>
      <dsp:txXfrm>
        <a:off x="305684" y="0"/>
        <a:ext cx="1594592" cy="607754"/>
      </dsp:txXfrm>
    </dsp:sp>
    <dsp:sp modelId="{C04DDC33-1633-4B07-AC71-E507D739C710}">
      <dsp:nvSpPr>
        <dsp:cNvPr id="0" name=""/>
        <dsp:cNvSpPr/>
      </dsp:nvSpPr>
      <dsp:spPr>
        <a:xfrm>
          <a:off x="1983919" y="0"/>
          <a:ext cx="2202346" cy="607754"/>
        </a:xfrm>
        <a:prstGeom prst="chevron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Get input from BILC community</a:t>
          </a:r>
        </a:p>
      </dsp:txBody>
      <dsp:txXfrm>
        <a:off x="2287796" y="0"/>
        <a:ext cx="1594592" cy="607754"/>
      </dsp:txXfrm>
    </dsp:sp>
    <dsp:sp modelId="{B11FD755-F1E0-47FB-8D93-D7DFAD504FF8}">
      <dsp:nvSpPr>
        <dsp:cNvPr id="0" name=""/>
        <dsp:cNvSpPr/>
      </dsp:nvSpPr>
      <dsp:spPr>
        <a:xfrm>
          <a:off x="3966031" y="0"/>
          <a:ext cx="2202346" cy="607754"/>
        </a:xfrm>
        <a:prstGeom prst="chevron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Formulate best practices</a:t>
          </a:r>
        </a:p>
      </dsp:txBody>
      <dsp:txXfrm>
        <a:off x="4269908" y="0"/>
        <a:ext cx="1594592" cy="60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69AD2-EBFA-493E-912F-9E2D6D19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7E219-0D18-4441-9747-313104C74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BA246-EBA1-4A85-8C04-47D26D56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5B660-2BEE-49B8-87FA-FD96A64A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7498-A250-46E2-9B58-CB5D249B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0A86-A860-4775-8103-4C76FA52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10CE0-A0CA-42D4-9129-A0BADD8E3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C04E9-7BD5-4710-ABE6-64CF2AA0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229CA-0300-43D5-8DF3-5A892FB0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F84C-6C29-461E-8C16-108F8A4E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32D36-A5CF-46D6-890D-D46D64549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98F1E-7AFE-4370-BC60-0460717E5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0C831-8697-49FB-BC4A-3CBAAFDC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5963-D14F-45F6-B899-58E83A3B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E633-CB10-4785-A0D2-877B73E8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2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C10D-DD14-417B-A7BD-7F0B447C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FCEB-A664-41B1-80E2-797AE012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0ECF4-A83F-4C80-873E-4AC09629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676FE-63F1-4CC9-BE9D-22B48E3C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30421-0811-4157-9322-139F03CA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DD951-3AD3-45ED-85D3-BA71A66B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75923-5A2E-4CC1-9774-F44E5BBE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ED58-CECD-48F7-8063-E7984DCF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120D-D3DA-4F13-89B3-54515ED0B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1EE1-95B3-4B0F-952A-D9185E4A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505B-9A09-45B9-8FB3-4929F29F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6A10-BFF4-444D-86F5-701FA5DE1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BF324-B0F2-44FF-B36B-9669B1603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F2C54-19D5-4AD5-B3B9-3AED97AB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5B099-9B5E-4E0E-9A65-DE4A6431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74545-5444-4A56-AA1C-CA32E81B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0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366C-5C55-4265-826F-68D64230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9FDCF-BB4B-4554-8197-C716BB18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12CE7-94BB-4F98-B3C0-ED0992E9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0CE7A-6A2D-4F90-8601-6462924BB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B1618-4A41-440F-A060-A176A245B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200CB-B8C9-43EA-AD2D-5F4FC3F1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F42FE-889A-42B3-8963-7930185BA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DF6BD-64FF-4404-9A7C-175EB500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744F-92F0-43DD-B669-3034CB2F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5354C-DAE0-4EC9-9FE5-D076E837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428A4-9C10-4C09-8080-EF78B2D0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4F8DA-65C3-49ED-9AB1-60388006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4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CD10B-165D-45E8-ACE2-F2E96B34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CD529-B976-4E1E-A942-1837D208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0E9D9-CFA1-4F1C-A2F7-C893D8E0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3204-E80F-43E3-BD29-490BABD9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4E56-24CB-4CD9-8E37-2E4239C3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C805E-41ED-4996-BABD-AFD557D24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6EEDE-104A-40A3-96D0-05D58413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DA34B-7710-4726-83C7-E1BBACB2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C6F53-BE77-4B28-899A-AD1654CC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9754-56FD-4576-8939-981E41A8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CA41D-8699-4E3D-B3DB-D6319DE3B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A3180-005F-4280-BED4-910712736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EF5C-A51A-4031-AE28-DF9EDF5C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C070A-1DB8-48E8-84E1-9DEE49F7D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CA525-9227-4CFD-9340-CA807AB2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3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8440B-D1F9-4129-9059-B8188795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51E6E-4E1D-4379-A698-85D0EA47D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A148-F46D-4936-894C-D327D96E2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DBBA-C213-448E-A1CD-567FC0EF5398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9E43C-4041-4D4A-9C95-6C42FF861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DB97-405E-49DB-984B-0A655509B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7FB8-E8B4-4941-BEE9-117A86A6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skleo.com/the_first_eight_things_to_do_with_your_new_computer/" TargetMode="Externa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diagramLayout" Target="../diagrams/layout1.xml"/><Relationship Id="rId21" Type="http://schemas.openxmlformats.org/officeDocument/2006/relationships/diagramData" Target="../diagrams/data4.xml"/><Relationship Id="rId7" Type="http://schemas.openxmlformats.org/officeDocument/2006/relationships/image" Target="../media/image1.jpg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10" Type="http://schemas.openxmlformats.org/officeDocument/2006/relationships/hyperlink" Target="https://jooinn.com/open-book-9.html" TargetMode="External"/><Relationship Id="rId19" Type="http://schemas.openxmlformats.org/officeDocument/2006/relationships/diagramColors" Target="../diagrams/colors3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g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78ADF2F-FFBC-4475-BD3B-5E872140B20B}"/>
              </a:ext>
            </a:extLst>
          </p:cNvPr>
          <p:cNvSpPr/>
          <p:nvPr/>
        </p:nvSpPr>
        <p:spPr>
          <a:xfrm>
            <a:off x="-9950" y="5904010"/>
            <a:ext cx="7351136" cy="95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DC808-06B3-49CC-A6D7-254A13416E30}"/>
              </a:ext>
            </a:extLst>
          </p:cNvPr>
          <p:cNvSpPr/>
          <p:nvPr/>
        </p:nvSpPr>
        <p:spPr>
          <a:xfrm>
            <a:off x="-8648" y="4748890"/>
            <a:ext cx="7936396" cy="1155120"/>
          </a:xfrm>
          <a:prstGeom prst="rect">
            <a:avLst/>
          </a:prstGeom>
          <a:solidFill>
            <a:srgbClr val="4DC58D"/>
          </a:solidFill>
          <a:ln w="19050" cmpd="sng"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9A50BC-0AF6-41E4-BE58-4F5BBAFB5610}"/>
              </a:ext>
            </a:extLst>
          </p:cNvPr>
          <p:cNvSpPr/>
          <p:nvPr/>
        </p:nvSpPr>
        <p:spPr>
          <a:xfrm>
            <a:off x="-9950" y="-3570"/>
            <a:ext cx="7936397" cy="901038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9F725B-9634-4729-B9DF-24086D14A169}"/>
              </a:ext>
            </a:extLst>
          </p:cNvPr>
          <p:cNvSpPr/>
          <p:nvPr/>
        </p:nvSpPr>
        <p:spPr>
          <a:xfrm>
            <a:off x="3640667" y="965631"/>
            <a:ext cx="8517466" cy="13870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32707-612A-4B95-AD93-87B715A7032D}"/>
              </a:ext>
            </a:extLst>
          </p:cNvPr>
          <p:cNvSpPr/>
          <p:nvPr/>
        </p:nvSpPr>
        <p:spPr>
          <a:xfrm>
            <a:off x="-9526" y="897468"/>
            <a:ext cx="12209657" cy="3738821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D36787-055B-4B43-B023-0BF59F3B7A7D}"/>
              </a:ext>
            </a:extLst>
          </p:cNvPr>
          <p:cNvSpPr/>
          <p:nvPr/>
        </p:nvSpPr>
        <p:spPr>
          <a:xfrm>
            <a:off x="-8467" y="3729101"/>
            <a:ext cx="7881017" cy="12315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23021-6B5B-4081-A525-C3B763C4873A}"/>
              </a:ext>
            </a:extLst>
          </p:cNvPr>
          <p:cNvSpPr/>
          <p:nvPr/>
        </p:nvSpPr>
        <p:spPr>
          <a:xfrm>
            <a:off x="7341186" y="2077794"/>
            <a:ext cx="4859281" cy="4780206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0A48B0-948E-4ED2-A982-D426FDF4F91C}"/>
              </a:ext>
            </a:extLst>
          </p:cNvPr>
          <p:cNvGrpSpPr/>
          <p:nvPr/>
        </p:nvGrpSpPr>
        <p:grpSpPr>
          <a:xfrm>
            <a:off x="427842" y="953990"/>
            <a:ext cx="6432706" cy="2401675"/>
            <a:chOff x="1090976" y="2375546"/>
            <a:chExt cx="5564354" cy="2007522"/>
          </a:xfrm>
        </p:grpSpPr>
        <p:graphicFrame>
          <p:nvGraphicFramePr>
            <p:cNvPr id="15" name="Diagram 14">
              <a:extLst>
                <a:ext uri="{FF2B5EF4-FFF2-40B4-BE49-F238E27FC236}">
                  <a16:creationId xmlns:a16="http://schemas.microsoft.com/office/drawing/2014/main" id="{612E721F-9277-4924-89B5-DD75593C165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7671992"/>
                </p:ext>
              </p:extLst>
            </p:nvPr>
          </p:nvGraphicFramePr>
          <p:xfrm>
            <a:off x="1090976" y="2375546"/>
            <a:ext cx="5564354" cy="20075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5039941-997A-4DC6-8192-8D8D01D2692E}"/>
                </a:ext>
              </a:extLst>
            </p:cNvPr>
            <p:cNvSpPr/>
            <p:nvPr/>
          </p:nvSpPr>
          <p:spPr>
            <a:xfrm>
              <a:off x="1168060" y="2485587"/>
              <a:ext cx="749485" cy="684687"/>
            </a:xfrm>
            <a:prstGeom prst="ellipse">
              <a:avLst/>
            </a:prstGeom>
            <a:solidFill>
              <a:srgbClr val="0099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82%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BA7D00B-9423-494B-8595-AFDFD02E9D7D}"/>
                </a:ext>
              </a:extLst>
            </p:cNvPr>
            <p:cNvSpPr/>
            <p:nvPr/>
          </p:nvSpPr>
          <p:spPr>
            <a:xfrm>
              <a:off x="2106121" y="2485587"/>
              <a:ext cx="749485" cy="684687"/>
            </a:xfrm>
            <a:prstGeom prst="ellipse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44%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93F4C11-0ADC-41DB-BB79-F87AFF7B1861}"/>
                </a:ext>
              </a:extLst>
            </p:cNvPr>
            <p:cNvSpPr/>
            <p:nvPr/>
          </p:nvSpPr>
          <p:spPr>
            <a:xfrm>
              <a:off x="3038595" y="2485587"/>
              <a:ext cx="749485" cy="68468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35%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D467C26-E478-421A-A6FD-6E649FACBC43}"/>
                </a:ext>
              </a:extLst>
            </p:cNvPr>
            <p:cNvSpPr/>
            <p:nvPr/>
          </p:nvSpPr>
          <p:spPr>
            <a:xfrm>
              <a:off x="3963281" y="2485587"/>
              <a:ext cx="749485" cy="684687"/>
            </a:xfrm>
            <a:prstGeom prst="ellipse">
              <a:avLst/>
            </a:prstGeom>
            <a:solidFill>
              <a:srgbClr val="52CA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96%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1395F35-05B2-4F6D-B858-11A1F2314CE2}"/>
                </a:ext>
              </a:extLst>
            </p:cNvPr>
            <p:cNvSpPr/>
            <p:nvPr/>
          </p:nvSpPr>
          <p:spPr>
            <a:xfrm>
              <a:off x="4899664" y="2485587"/>
              <a:ext cx="749485" cy="684687"/>
            </a:xfrm>
            <a:prstGeom prst="ellipse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86%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064496-D2DC-402E-BCC9-414E1D457A5C}"/>
                </a:ext>
              </a:extLst>
            </p:cNvPr>
            <p:cNvSpPr/>
            <p:nvPr/>
          </p:nvSpPr>
          <p:spPr>
            <a:xfrm>
              <a:off x="5830141" y="2485587"/>
              <a:ext cx="749485" cy="684687"/>
            </a:xfrm>
            <a:prstGeom prst="ellipse">
              <a:avLst/>
            </a:prstGeom>
            <a:solidFill>
              <a:srgbClr val="33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85%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20027E5-25B9-4558-AD91-0E33F13DEB1B}"/>
              </a:ext>
            </a:extLst>
          </p:cNvPr>
          <p:cNvSpPr/>
          <p:nvPr/>
        </p:nvSpPr>
        <p:spPr>
          <a:xfrm>
            <a:off x="7341186" y="38"/>
            <a:ext cx="4858945" cy="2141420"/>
          </a:xfrm>
          <a:prstGeom prst="rect">
            <a:avLst/>
          </a:prstGeom>
          <a:solidFill>
            <a:srgbClr val="52CA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C6235C-DF90-4C40-B517-A9518B6D54C1}"/>
              </a:ext>
            </a:extLst>
          </p:cNvPr>
          <p:cNvSpPr/>
          <p:nvPr/>
        </p:nvSpPr>
        <p:spPr>
          <a:xfrm>
            <a:off x="7691164" y="1700677"/>
            <a:ext cx="4118888" cy="320281"/>
          </a:xfrm>
          <a:prstGeom prst="roundRect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 (should) our TEXTS reflect these differences?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FF71C5-4E91-47E6-B225-414726B1FAE4}"/>
              </a:ext>
            </a:extLst>
          </p:cNvPr>
          <p:cNvGrpSpPr/>
          <p:nvPr/>
        </p:nvGrpSpPr>
        <p:grpSpPr>
          <a:xfrm>
            <a:off x="7528416" y="164777"/>
            <a:ext cx="4484484" cy="1452002"/>
            <a:chOff x="7233371" y="237334"/>
            <a:chExt cx="4914786" cy="156599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4E749-138B-4DCC-9908-AEDB64E6B19A}"/>
                </a:ext>
              </a:extLst>
            </p:cNvPr>
            <p:cNvGrpSpPr/>
            <p:nvPr/>
          </p:nvGrpSpPr>
          <p:grpSpPr>
            <a:xfrm>
              <a:off x="7233371" y="237334"/>
              <a:ext cx="2369544" cy="1561151"/>
              <a:chOff x="7233371" y="245801"/>
              <a:chExt cx="2369544" cy="156115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D408612-1A0F-4DD1-A51E-345FB9812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7233371" y="245801"/>
                <a:ext cx="2369544" cy="156115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21097E1-FDC0-468F-A2CD-8A57D97421AC}"/>
                  </a:ext>
                </a:extLst>
              </p:cNvPr>
              <p:cNvSpPr/>
              <p:nvPr/>
            </p:nvSpPr>
            <p:spPr>
              <a:xfrm>
                <a:off x="7656644" y="388701"/>
                <a:ext cx="1419514" cy="836203"/>
              </a:xfrm>
              <a:prstGeom prst="rect">
                <a:avLst/>
              </a:prstGeom>
              <a:solidFill>
                <a:srgbClr val="66CC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scadia Code SemiBold" panose="020B0609020000020004" pitchFamily="49" charset="0"/>
                    <a:ea typeface="Cascadia Code SemiBold" panose="020B0609020000020004" pitchFamily="49" charset="0"/>
                    <a:cs typeface="Cascadia Code SemiBold" panose="020B0609020000020004" pitchFamily="49" charset="0"/>
                  </a:rPr>
                  <a:t>Online digital texts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0CAEAC0-4681-4C70-A955-A2B574BAD303}"/>
                </a:ext>
              </a:extLst>
            </p:cNvPr>
            <p:cNvGrpSpPr/>
            <p:nvPr/>
          </p:nvGrpSpPr>
          <p:grpSpPr>
            <a:xfrm>
              <a:off x="9778614" y="242182"/>
              <a:ext cx="2369543" cy="1561151"/>
              <a:chOff x="9778614" y="242182"/>
              <a:chExt cx="2369543" cy="1561151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B57D35AF-D233-4183-905D-593C4B89B1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b="15792"/>
              <a:stretch/>
            </p:blipFill>
            <p:spPr>
              <a:xfrm>
                <a:off x="9778614" y="242182"/>
                <a:ext cx="2369543" cy="1561151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9147D1-1D0F-42AE-BF3B-F17E88F51461}"/>
                  </a:ext>
                </a:extLst>
              </p:cNvPr>
              <p:cNvSpPr/>
              <p:nvPr/>
            </p:nvSpPr>
            <p:spPr>
              <a:xfrm rot="868798">
                <a:off x="10951552" y="470564"/>
                <a:ext cx="1139908" cy="1026894"/>
              </a:xfrm>
              <a:prstGeom prst="rect">
                <a:avLst/>
              </a:prstGeom>
              <a:solidFill>
                <a:srgbClr val="E8D3C6">
                  <a:alpha val="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texts we read on paper</a:t>
                </a:r>
              </a:p>
            </p:txBody>
          </p:sp>
        </p:grp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FD064CC-565B-4B77-BA78-73B8B3AD3B33}"/>
              </a:ext>
            </a:extLst>
          </p:cNvPr>
          <p:cNvSpPr/>
          <p:nvPr/>
        </p:nvSpPr>
        <p:spPr>
          <a:xfrm>
            <a:off x="142312" y="120997"/>
            <a:ext cx="7004635" cy="647486"/>
          </a:xfrm>
          <a:prstGeom prst="round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chemeClr val="bg1"/>
                </a:solidFill>
                <a:latin typeface="Corbel" panose="020B0503020204020204" pitchFamily="34" charset="0"/>
              </a:rPr>
              <a:t>ReEXAMining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</a:rPr>
              <a:t> Authentic Texts in the Digital World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28B25303-959B-4C54-BE07-674E30E11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056928"/>
              </p:ext>
            </p:extLst>
          </p:nvPr>
        </p:nvGraphicFramePr>
        <p:xfrm>
          <a:off x="227415" y="2199384"/>
          <a:ext cx="6928684" cy="520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8D5F415-5A0C-4F89-B4A1-EEDAFD01833E}"/>
              </a:ext>
            </a:extLst>
          </p:cNvPr>
          <p:cNvSpPr/>
          <p:nvPr/>
        </p:nvSpPr>
        <p:spPr>
          <a:xfrm>
            <a:off x="177657" y="2932838"/>
            <a:ext cx="4437177" cy="619976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Source:  Data taken from </a:t>
            </a:r>
            <a:r>
              <a:rPr lang="en-US" sz="1100" i="1" dirty="0">
                <a:solidFill>
                  <a:schemeClr val="bg1"/>
                </a:solidFill>
              </a:rPr>
              <a:t>Reading in a Digital Age </a:t>
            </a:r>
            <a:r>
              <a:rPr lang="en-US" sz="1100" dirty="0">
                <a:solidFill>
                  <a:schemeClr val="bg1"/>
                </a:solidFill>
              </a:rPr>
              <a:t>(2019), a report by Read NZ </a:t>
            </a:r>
            <a:r>
              <a:rPr lang="en-US" sz="1100" dirty="0" err="1">
                <a:solidFill>
                  <a:schemeClr val="bg1"/>
                </a:solidFill>
              </a:rPr>
              <a:t>Te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Pou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Muramura</a:t>
            </a:r>
            <a:r>
              <a:rPr lang="en-US" sz="1100" dirty="0">
                <a:solidFill>
                  <a:schemeClr val="bg1"/>
                </a:solidFill>
              </a:rPr>
              <a:t> (formerly New Zealand Book Council).</a:t>
            </a: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A201F56-D55A-4F1E-A128-914008548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129284"/>
              </p:ext>
            </p:extLst>
          </p:nvPr>
        </p:nvGraphicFramePr>
        <p:xfrm>
          <a:off x="6528438" y="2228658"/>
          <a:ext cx="6486139" cy="456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61A55BB-B2D6-4172-B9D0-599405DDD394}"/>
              </a:ext>
            </a:extLst>
          </p:cNvPr>
          <p:cNvSpPr/>
          <p:nvPr/>
        </p:nvSpPr>
        <p:spPr>
          <a:xfrm>
            <a:off x="9306122" y="497999"/>
            <a:ext cx="947011" cy="66995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are different from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B3E359A-2637-4307-8B12-3E0D8904A1BB}"/>
              </a:ext>
            </a:extLst>
          </p:cNvPr>
          <p:cNvSpPr/>
          <p:nvPr/>
        </p:nvSpPr>
        <p:spPr>
          <a:xfrm>
            <a:off x="4816110" y="2922407"/>
            <a:ext cx="2393768" cy="619976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/>
                </a:solidFill>
              </a:rPr>
              <a:t>Source: </a:t>
            </a:r>
            <a:r>
              <a:rPr lang="en-US" sz="1000" i="1" dirty="0">
                <a:solidFill>
                  <a:schemeClr val="bg1"/>
                </a:solidFill>
              </a:rPr>
              <a:t>Reading in a digital age </a:t>
            </a:r>
            <a:r>
              <a:rPr lang="en-US" sz="1000" dirty="0">
                <a:solidFill>
                  <a:schemeClr val="bg1"/>
                </a:solidFill>
              </a:rPr>
              <a:t>(Naomi S. Baron, 2017). Data is based on her study from 2013 to 2015 (</a:t>
            </a:r>
            <a:r>
              <a:rPr lang="en-US" sz="1000" dirty="0"/>
              <a:t>Baron, </a:t>
            </a:r>
            <a:r>
              <a:rPr lang="en-US" sz="1000" dirty="0" err="1"/>
              <a:t>Calixte</a:t>
            </a:r>
            <a:r>
              <a:rPr lang="en-US" sz="1000" dirty="0"/>
              <a:t>, &amp; </a:t>
            </a:r>
            <a:r>
              <a:rPr lang="en-US" sz="1000" dirty="0" err="1"/>
              <a:t>Havewala</a:t>
            </a:r>
            <a:r>
              <a:rPr lang="en-US" sz="1000" dirty="0"/>
              <a:t>, 2017).</a:t>
            </a:r>
            <a:r>
              <a:rPr lang="en-US" sz="1000" dirty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1033D06-75E1-4C27-B043-FC3C4E2963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655549"/>
              </p:ext>
            </p:extLst>
          </p:nvPr>
        </p:nvGraphicFramePr>
        <p:xfrm>
          <a:off x="1032656" y="6101159"/>
          <a:ext cx="6170185" cy="607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B3FAAAFF-92BB-40DE-A046-5E2BFABBC806}"/>
              </a:ext>
            </a:extLst>
          </p:cNvPr>
          <p:cNvSpPr/>
          <p:nvPr/>
        </p:nvSpPr>
        <p:spPr>
          <a:xfrm>
            <a:off x="132758" y="6010847"/>
            <a:ext cx="899898" cy="79861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6768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661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Arabic Typesetting</vt:lpstr>
      <vt:lpstr>Arial</vt:lpstr>
      <vt:lpstr>Calibri</vt:lpstr>
      <vt:lpstr>Calibri Light</vt:lpstr>
      <vt:lpstr>Cascadia Code SemiBold</vt:lpstr>
      <vt:lpstr>Corbel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Gjorevski</dc:creator>
  <cp:lastModifiedBy>Andrea Gjorevski</cp:lastModifiedBy>
  <cp:revision>83</cp:revision>
  <cp:lastPrinted>2022-08-19T09:58:02Z</cp:lastPrinted>
  <dcterms:created xsi:type="dcterms:W3CDTF">2022-08-17T08:34:59Z</dcterms:created>
  <dcterms:modified xsi:type="dcterms:W3CDTF">2022-08-26T08:16:11Z</dcterms:modified>
</cp:coreProperties>
</file>