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 of test takers </a:t>
            </a:r>
          </a:p>
        </c:rich>
      </c:tx>
      <c:layout>
        <c:manualLayout>
          <c:xMode val="edge"/>
          <c:yMode val="edge"/>
          <c:x val="0.17925341146677251"/>
          <c:y val="3.40007656865343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spc="15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965</c:v>
                </c:pt>
                <c:pt idx="1">
                  <c:v>812</c:v>
                </c:pt>
                <c:pt idx="2">
                  <c:v>917</c:v>
                </c:pt>
                <c:pt idx="3">
                  <c:v>952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ED-4741-8372-29C99EC7DDE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delete val="1"/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ED-4741-8372-29C99EC7DDE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pattFill prst="narHorz">
              <a:fgClr>
                <a:schemeClr val="accent3"/>
              </a:fgClr>
              <a:bgClr>
                <a:schemeClr val="accent3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3"/>
              </a:innerShdw>
            </a:effectLst>
          </c:spPr>
          <c:invertIfNegative val="0"/>
          <c:dLbls>
            <c:delete val="1"/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5ED-4741-8372-29C99EC7DDE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1271943712"/>
        <c:axId val="1271942080"/>
      </c:barChart>
      <c:catAx>
        <c:axId val="1271943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1942080"/>
        <c:crosses val="autoZero"/>
        <c:auto val="1"/>
        <c:lblAlgn val="ctr"/>
        <c:lblOffset val="100"/>
        <c:noMultiLvlLbl val="0"/>
      </c:catAx>
      <c:valAx>
        <c:axId val="1271942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1943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6F9800-3651-4FDB-B417-DDB765EA5EE9}" type="doc">
      <dgm:prSet loTypeId="urn:microsoft.com/office/officeart/2008/layout/BendingPictureCaptionLis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52E32CA-1841-4E8E-8271-698D3BD0740D}">
      <dgm:prSet phldrT="[Text]" custT="1"/>
      <dgm:spPr/>
      <dgm:t>
        <a:bodyPr/>
        <a:lstStyle/>
        <a:p>
          <a:r>
            <a:rPr lang="en-US" sz="1100" dirty="0">
              <a:latin typeface="+mn-lt"/>
            </a:rPr>
            <a:t>BULGARIA </a:t>
          </a:r>
        </a:p>
        <a:p>
          <a:r>
            <a:rPr lang="en-US" sz="1100" dirty="0">
              <a:latin typeface="+mn-lt"/>
            </a:rPr>
            <a:t>201</a:t>
          </a:r>
          <a:r>
            <a:rPr lang="ka-GE" sz="1100" dirty="0">
              <a:latin typeface="+mn-lt"/>
            </a:rPr>
            <a:t>8</a:t>
          </a:r>
          <a:endParaRPr lang="en-US" sz="1100" dirty="0">
            <a:latin typeface="+mn-lt"/>
          </a:endParaRPr>
        </a:p>
      </dgm:t>
    </dgm:pt>
    <dgm:pt modelId="{4C2B9D77-DE7D-4FC6-AC88-5D7B1C42262F}" type="parTrans" cxnId="{0148254E-C463-4B5A-B465-4B9718C54AD0}">
      <dgm:prSet/>
      <dgm:spPr/>
      <dgm:t>
        <a:bodyPr/>
        <a:lstStyle/>
        <a:p>
          <a:endParaRPr lang="en-US"/>
        </a:p>
      </dgm:t>
    </dgm:pt>
    <dgm:pt modelId="{1D134F04-F6AC-4747-99A7-FEB495E4984E}" type="sibTrans" cxnId="{0148254E-C463-4B5A-B465-4B9718C54AD0}">
      <dgm:prSet/>
      <dgm:spPr/>
      <dgm:t>
        <a:bodyPr/>
        <a:lstStyle/>
        <a:p>
          <a:endParaRPr lang="en-US"/>
        </a:p>
      </dgm:t>
    </dgm:pt>
    <dgm:pt modelId="{708D065D-07C2-47E6-B6B1-3C037E8A987B}">
      <dgm:prSet phldrT="[Text]" custT="1"/>
      <dgm:spPr/>
      <dgm:t>
        <a:bodyPr/>
        <a:lstStyle/>
        <a:p>
          <a:r>
            <a:rPr lang="en-US" sz="1100" dirty="0"/>
            <a:t>CZECH REPUBLIC</a:t>
          </a:r>
        </a:p>
        <a:p>
          <a:r>
            <a:rPr lang="en-US" sz="1100" dirty="0"/>
            <a:t>2022</a:t>
          </a:r>
        </a:p>
      </dgm:t>
    </dgm:pt>
    <dgm:pt modelId="{B91ACF3F-4049-4C89-9F91-BBC227C0893E}" type="parTrans" cxnId="{178C6919-64A2-4818-94C1-DF9FD4DF51AA}">
      <dgm:prSet/>
      <dgm:spPr/>
      <dgm:t>
        <a:bodyPr/>
        <a:lstStyle/>
        <a:p>
          <a:endParaRPr lang="en-US"/>
        </a:p>
      </dgm:t>
    </dgm:pt>
    <dgm:pt modelId="{0AC490D3-2755-45B8-9D0C-D4F85A50CD56}" type="sibTrans" cxnId="{178C6919-64A2-4818-94C1-DF9FD4DF51AA}">
      <dgm:prSet/>
      <dgm:spPr/>
      <dgm:t>
        <a:bodyPr/>
        <a:lstStyle/>
        <a:p>
          <a:endParaRPr lang="en-US"/>
        </a:p>
      </dgm:t>
    </dgm:pt>
    <dgm:pt modelId="{9DF27D0C-5747-4A74-BC76-8BE19865F2EB}">
      <dgm:prSet phldrT="[Text]" custT="1"/>
      <dgm:spPr/>
      <dgm:t>
        <a:bodyPr/>
        <a:lstStyle/>
        <a:p>
          <a:r>
            <a:rPr lang="en-US" sz="1100" dirty="0"/>
            <a:t>GEORGIA </a:t>
          </a:r>
        </a:p>
        <a:p>
          <a:r>
            <a:rPr lang="en-US" sz="1100" dirty="0"/>
            <a:t>2023 </a:t>
          </a:r>
        </a:p>
      </dgm:t>
    </dgm:pt>
    <dgm:pt modelId="{BE3D75EA-354B-45C9-82CC-4629B77889DD}" type="parTrans" cxnId="{5CFDE26C-DF01-4F35-A733-6DDB39C00B5A}">
      <dgm:prSet/>
      <dgm:spPr/>
      <dgm:t>
        <a:bodyPr/>
        <a:lstStyle/>
        <a:p>
          <a:endParaRPr lang="en-US"/>
        </a:p>
      </dgm:t>
    </dgm:pt>
    <dgm:pt modelId="{92758E97-617D-4E9F-B2A0-617DD4BD643D}" type="sibTrans" cxnId="{5CFDE26C-DF01-4F35-A733-6DDB39C00B5A}">
      <dgm:prSet/>
      <dgm:spPr/>
      <dgm:t>
        <a:bodyPr/>
        <a:lstStyle/>
        <a:p>
          <a:endParaRPr lang="en-US"/>
        </a:p>
      </dgm:t>
    </dgm:pt>
    <dgm:pt modelId="{F8474452-B90C-4D64-AE87-39F844730D02}" type="pres">
      <dgm:prSet presAssocID="{B56F9800-3651-4FDB-B417-DDB765EA5EE9}" presName="Name0" presStyleCnt="0">
        <dgm:presLayoutVars>
          <dgm:dir/>
          <dgm:resizeHandles val="exact"/>
        </dgm:presLayoutVars>
      </dgm:prSet>
      <dgm:spPr/>
    </dgm:pt>
    <dgm:pt modelId="{A9828BD9-51CA-4F7B-AE04-21BFF9A71205}" type="pres">
      <dgm:prSet presAssocID="{B52E32CA-1841-4E8E-8271-698D3BD0740D}" presName="composite" presStyleCnt="0"/>
      <dgm:spPr/>
    </dgm:pt>
    <dgm:pt modelId="{26FA75A3-61DB-42D6-875F-AEEC1F582971}" type="pres">
      <dgm:prSet presAssocID="{B52E32CA-1841-4E8E-8271-698D3BD0740D}" presName="rect1" presStyleLbl="bgImgPlace1" presStyleIdx="0" presStyleCnt="3" custLinFactNeighborX="2197" custLinFactNeighborY="-17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9AC3303B-03DE-40AF-BAAA-2184AEB4B8EC}" type="pres">
      <dgm:prSet presAssocID="{B52E32CA-1841-4E8E-8271-698D3BD0740D}" presName="wedgeRectCallout1" presStyleLbl="node1" presStyleIdx="0" presStyleCnt="3" custScaleX="104960" custScaleY="146200">
        <dgm:presLayoutVars>
          <dgm:bulletEnabled val="1"/>
        </dgm:presLayoutVars>
      </dgm:prSet>
      <dgm:spPr/>
    </dgm:pt>
    <dgm:pt modelId="{C0C86E59-270B-4812-B629-A9BED299331C}" type="pres">
      <dgm:prSet presAssocID="{1D134F04-F6AC-4747-99A7-FEB495E4984E}" presName="sibTrans" presStyleCnt="0"/>
      <dgm:spPr/>
    </dgm:pt>
    <dgm:pt modelId="{166786C5-A50B-45E0-AEFA-BC5C598334D8}" type="pres">
      <dgm:prSet presAssocID="{708D065D-07C2-47E6-B6B1-3C037E8A987B}" presName="composite" presStyleCnt="0"/>
      <dgm:spPr/>
    </dgm:pt>
    <dgm:pt modelId="{D43319BB-A2EB-47F4-8BDF-DF4ED0F1D290}" type="pres">
      <dgm:prSet presAssocID="{708D065D-07C2-47E6-B6B1-3C037E8A987B}" presName="rect1" presStyleLbl="bgImgPlace1" presStyleIdx="1" presStyleCnt="3" custLinFactNeighborX="-688" custLinFactNeighborY="741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0" r="-10000"/>
          </a:stretch>
        </a:blipFill>
      </dgm:spPr>
    </dgm:pt>
    <dgm:pt modelId="{6A27B909-1F35-4B22-87C5-E8AF0A1D7054}" type="pres">
      <dgm:prSet presAssocID="{708D065D-07C2-47E6-B6B1-3C037E8A987B}" presName="wedgeRectCallout1" presStyleLbl="node1" presStyleIdx="1" presStyleCnt="3" custScaleX="106020" custScaleY="146363" custLinFactNeighborX="-4938" custLinFactNeighborY="-4714">
        <dgm:presLayoutVars>
          <dgm:bulletEnabled val="1"/>
        </dgm:presLayoutVars>
      </dgm:prSet>
      <dgm:spPr/>
    </dgm:pt>
    <dgm:pt modelId="{5F0AD12C-FAA8-4A88-B231-DB57C3DDBE32}" type="pres">
      <dgm:prSet presAssocID="{0AC490D3-2755-45B8-9D0C-D4F85A50CD56}" presName="sibTrans" presStyleCnt="0"/>
      <dgm:spPr/>
    </dgm:pt>
    <dgm:pt modelId="{F94EDD3F-B249-4451-8DB9-EEBEB01904F9}" type="pres">
      <dgm:prSet presAssocID="{9DF27D0C-5747-4A74-BC76-8BE19865F2EB}" presName="composite" presStyleCnt="0"/>
      <dgm:spPr/>
    </dgm:pt>
    <dgm:pt modelId="{ECB02CD4-CCA4-4985-B5B4-2F948C35D968}" type="pres">
      <dgm:prSet presAssocID="{9DF27D0C-5747-4A74-BC76-8BE19865F2EB}" presName="rect1" presStyleLbl="b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0" r="-10000"/>
          </a:stretch>
        </a:blipFill>
      </dgm:spPr>
    </dgm:pt>
    <dgm:pt modelId="{8E7F3D68-1662-4F11-BC3C-F7D926FF348B}" type="pres">
      <dgm:prSet presAssocID="{9DF27D0C-5747-4A74-BC76-8BE19865F2EB}" presName="wedgeRectCallout1" presStyleLbl="node1" presStyleIdx="2" presStyleCnt="3" custScaleX="109495" custScaleY="156206" custLinFactNeighborX="-823">
        <dgm:presLayoutVars>
          <dgm:bulletEnabled val="1"/>
        </dgm:presLayoutVars>
      </dgm:prSet>
      <dgm:spPr/>
    </dgm:pt>
  </dgm:ptLst>
  <dgm:cxnLst>
    <dgm:cxn modelId="{178C6919-64A2-4818-94C1-DF9FD4DF51AA}" srcId="{B56F9800-3651-4FDB-B417-DDB765EA5EE9}" destId="{708D065D-07C2-47E6-B6B1-3C037E8A987B}" srcOrd="1" destOrd="0" parTransId="{B91ACF3F-4049-4C89-9F91-BBC227C0893E}" sibTransId="{0AC490D3-2755-45B8-9D0C-D4F85A50CD56}"/>
    <dgm:cxn modelId="{B500D21D-887F-435A-9FD4-7A14FECB69F7}" type="presOf" srcId="{9DF27D0C-5747-4A74-BC76-8BE19865F2EB}" destId="{8E7F3D68-1662-4F11-BC3C-F7D926FF348B}" srcOrd="0" destOrd="0" presId="urn:microsoft.com/office/officeart/2008/layout/BendingPictureCaptionList"/>
    <dgm:cxn modelId="{C4489B24-8733-4E60-A0D6-55851CB0B988}" type="presOf" srcId="{708D065D-07C2-47E6-B6B1-3C037E8A987B}" destId="{6A27B909-1F35-4B22-87C5-E8AF0A1D7054}" srcOrd="0" destOrd="0" presId="urn:microsoft.com/office/officeart/2008/layout/BendingPictureCaptionList"/>
    <dgm:cxn modelId="{5CFDE26C-DF01-4F35-A733-6DDB39C00B5A}" srcId="{B56F9800-3651-4FDB-B417-DDB765EA5EE9}" destId="{9DF27D0C-5747-4A74-BC76-8BE19865F2EB}" srcOrd="2" destOrd="0" parTransId="{BE3D75EA-354B-45C9-82CC-4629B77889DD}" sibTransId="{92758E97-617D-4E9F-B2A0-617DD4BD643D}"/>
    <dgm:cxn modelId="{0148254E-C463-4B5A-B465-4B9718C54AD0}" srcId="{B56F9800-3651-4FDB-B417-DDB765EA5EE9}" destId="{B52E32CA-1841-4E8E-8271-698D3BD0740D}" srcOrd="0" destOrd="0" parTransId="{4C2B9D77-DE7D-4FC6-AC88-5D7B1C42262F}" sibTransId="{1D134F04-F6AC-4747-99A7-FEB495E4984E}"/>
    <dgm:cxn modelId="{66A70ECB-E3CB-4936-87F1-7CF506C4A8CF}" type="presOf" srcId="{B52E32CA-1841-4E8E-8271-698D3BD0740D}" destId="{9AC3303B-03DE-40AF-BAAA-2184AEB4B8EC}" srcOrd="0" destOrd="0" presId="urn:microsoft.com/office/officeart/2008/layout/BendingPictureCaptionList"/>
    <dgm:cxn modelId="{676115EE-2C03-4523-BF99-E4C5865EDF00}" type="presOf" srcId="{B56F9800-3651-4FDB-B417-DDB765EA5EE9}" destId="{F8474452-B90C-4D64-AE87-39F844730D02}" srcOrd="0" destOrd="0" presId="urn:microsoft.com/office/officeart/2008/layout/BendingPictureCaptionList"/>
    <dgm:cxn modelId="{658B5E23-4EC6-462F-A85B-8DC35AA10BAE}" type="presParOf" srcId="{F8474452-B90C-4D64-AE87-39F844730D02}" destId="{A9828BD9-51CA-4F7B-AE04-21BFF9A71205}" srcOrd="0" destOrd="0" presId="urn:microsoft.com/office/officeart/2008/layout/BendingPictureCaptionList"/>
    <dgm:cxn modelId="{DE9A66F2-381F-48B9-BBBE-EB5CC895DFBB}" type="presParOf" srcId="{A9828BD9-51CA-4F7B-AE04-21BFF9A71205}" destId="{26FA75A3-61DB-42D6-875F-AEEC1F582971}" srcOrd="0" destOrd="0" presId="urn:microsoft.com/office/officeart/2008/layout/BendingPictureCaptionList"/>
    <dgm:cxn modelId="{D91D5404-E41E-4A74-9FB6-67B967924F6A}" type="presParOf" srcId="{A9828BD9-51CA-4F7B-AE04-21BFF9A71205}" destId="{9AC3303B-03DE-40AF-BAAA-2184AEB4B8EC}" srcOrd="1" destOrd="0" presId="urn:microsoft.com/office/officeart/2008/layout/BendingPictureCaptionList"/>
    <dgm:cxn modelId="{9086FA91-19EA-4D3F-BA2C-6587FE1241CE}" type="presParOf" srcId="{F8474452-B90C-4D64-AE87-39F844730D02}" destId="{C0C86E59-270B-4812-B629-A9BED299331C}" srcOrd="1" destOrd="0" presId="urn:microsoft.com/office/officeart/2008/layout/BendingPictureCaptionList"/>
    <dgm:cxn modelId="{9065A4F7-89AC-4BD8-8017-CCA3E6B91E76}" type="presParOf" srcId="{F8474452-B90C-4D64-AE87-39F844730D02}" destId="{166786C5-A50B-45E0-AEFA-BC5C598334D8}" srcOrd="2" destOrd="0" presId="urn:microsoft.com/office/officeart/2008/layout/BendingPictureCaptionList"/>
    <dgm:cxn modelId="{10A53361-44A2-4CF6-A032-D94A0897AF6D}" type="presParOf" srcId="{166786C5-A50B-45E0-AEFA-BC5C598334D8}" destId="{D43319BB-A2EB-47F4-8BDF-DF4ED0F1D290}" srcOrd="0" destOrd="0" presId="urn:microsoft.com/office/officeart/2008/layout/BendingPictureCaptionList"/>
    <dgm:cxn modelId="{A7649DDD-3490-4356-9237-9EB9E7C25B0E}" type="presParOf" srcId="{166786C5-A50B-45E0-AEFA-BC5C598334D8}" destId="{6A27B909-1F35-4B22-87C5-E8AF0A1D7054}" srcOrd="1" destOrd="0" presId="urn:microsoft.com/office/officeart/2008/layout/BendingPictureCaptionList"/>
    <dgm:cxn modelId="{41F961C8-9720-4061-A157-86004A738AE5}" type="presParOf" srcId="{F8474452-B90C-4D64-AE87-39F844730D02}" destId="{5F0AD12C-FAA8-4A88-B231-DB57C3DDBE32}" srcOrd="3" destOrd="0" presId="urn:microsoft.com/office/officeart/2008/layout/BendingPictureCaptionList"/>
    <dgm:cxn modelId="{5AF1840C-0E39-48A1-B1D0-ED4D48B3647E}" type="presParOf" srcId="{F8474452-B90C-4D64-AE87-39F844730D02}" destId="{F94EDD3F-B249-4451-8DB9-EEBEB01904F9}" srcOrd="4" destOrd="0" presId="urn:microsoft.com/office/officeart/2008/layout/BendingPictureCaptionList"/>
    <dgm:cxn modelId="{EAB820B0-A404-478A-B104-C204AAF38736}" type="presParOf" srcId="{F94EDD3F-B249-4451-8DB9-EEBEB01904F9}" destId="{ECB02CD4-CCA4-4985-B5B4-2F948C35D968}" srcOrd="0" destOrd="0" presId="urn:microsoft.com/office/officeart/2008/layout/BendingPictureCaptionList"/>
    <dgm:cxn modelId="{9BFCD774-5231-412B-B8F5-9C50AC572F3D}" type="presParOf" srcId="{F94EDD3F-B249-4451-8DB9-EEBEB01904F9}" destId="{8E7F3D68-1662-4F11-BC3C-F7D926FF348B}" srcOrd="1" destOrd="0" presId="urn:microsoft.com/office/officeart/2008/layout/BendingPictureCaption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B423DD-4E13-4DB6-A973-0ACF3CE1642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E13438-E97B-4226-A869-DE48B617302D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sz="1700" dirty="0">
              <a:latin typeface="Times New Roman" panose="02020603050405020304" pitchFamily="18" charset="0"/>
              <a:cs typeface="Times New Roman" panose="02020603050405020304" pitchFamily="18" charset="0"/>
            </a:rPr>
            <a:t>Advantages </a:t>
          </a:r>
        </a:p>
      </dgm:t>
    </dgm:pt>
    <dgm:pt modelId="{73292639-7318-4E85-BB74-624A759E8662}" type="parTrans" cxnId="{30153B9D-AC1D-454A-A5A9-10EA7024BEEC}">
      <dgm:prSet/>
      <dgm:spPr/>
      <dgm:t>
        <a:bodyPr/>
        <a:lstStyle/>
        <a:p>
          <a:endParaRPr lang="en-US"/>
        </a:p>
      </dgm:t>
    </dgm:pt>
    <dgm:pt modelId="{1499B036-AAC2-4A11-AD66-FA8534DEB56F}" type="sibTrans" cxnId="{30153B9D-AC1D-454A-A5A9-10EA7024BEEC}">
      <dgm:prSet/>
      <dgm:spPr/>
      <dgm:t>
        <a:bodyPr/>
        <a:lstStyle/>
        <a:p>
          <a:endParaRPr lang="en-US"/>
        </a:p>
      </dgm:t>
    </dgm:pt>
    <dgm:pt modelId="{7BD0ADEE-23B9-4300-9E8C-C941DF9D4959}">
      <dgm:prSet phldrT="[Text]"/>
      <dgm:spPr>
        <a:solidFill>
          <a:schemeClr val="accent5">
            <a:lumMod val="40000"/>
            <a:lumOff val="60000"/>
            <a:alpha val="89804"/>
          </a:schemeClr>
        </a:solidFill>
        <a:ln>
          <a:solidFill>
            <a:srgbClr val="0070C0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Efficiency</a:t>
          </a:r>
        </a:p>
      </dgm:t>
    </dgm:pt>
    <dgm:pt modelId="{2D8E7A3D-62F2-406D-BF9D-6A6A4C1C1FEE}" type="parTrans" cxnId="{B90D4C3F-A758-408E-AD1E-B9CFA66D6091}">
      <dgm:prSet/>
      <dgm:spPr/>
      <dgm:t>
        <a:bodyPr/>
        <a:lstStyle/>
        <a:p>
          <a:endParaRPr lang="en-US"/>
        </a:p>
      </dgm:t>
    </dgm:pt>
    <dgm:pt modelId="{CB9DDBFA-19F9-4772-BB4F-FF52ECD9FAB0}" type="sibTrans" cxnId="{B90D4C3F-A758-408E-AD1E-B9CFA66D6091}">
      <dgm:prSet/>
      <dgm:spPr/>
      <dgm:t>
        <a:bodyPr/>
        <a:lstStyle/>
        <a:p>
          <a:endParaRPr lang="en-US"/>
        </a:p>
      </dgm:t>
    </dgm:pt>
    <dgm:pt modelId="{D81835AB-DD15-43D7-B872-DEB941536135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Disadvantages</a:t>
          </a:r>
          <a:r>
            <a:rPr lang="en-US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   </a:t>
          </a:r>
        </a:p>
      </dgm:t>
    </dgm:pt>
    <dgm:pt modelId="{EE526D78-8F68-49AB-BA85-E6545690DD2D}" type="parTrans" cxnId="{15A774FA-1DE2-4168-9B5D-52AA5E709F33}">
      <dgm:prSet/>
      <dgm:spPr/>
      <dgm:t>
        <a:bodyPr/>
        <a:lstStyle/>
        <a:p>
          <a:endParaRPr lang="en-US"/>
        </a:p>
      </dgm:t>
    </dgm:pt>
    <dgm:pt modelId="{61FC6660-E2B0-4394-B1FB-2E074B7C8349}" type="sibTrans" cxnId="{15A774FA-1DE2-4168-9B5D-52AA5E709F33}">
      <dgm:prSet/>
      <dgm:spPr/>
      <dgm:t>
        <a:bodyPr/>
        <a:lstStyle/>
        <a:p>
          <a:endParaRPr lang="en-US"/>
        </a:p>
      </dgm:t>
    </dgm:pt>
    <dgm:pt modelId="{313D32A1-76F3-4365-B47F-D52EF00886C2}">
      <dgm:prSet phldrT="[Text]"/>
      <dgm:spPr>
        <a:solidFill>
          <a:schemeClr val="accent5">
            <a:lumMod val="40000"/>
            <a:lumOff val="60000"/>
            <a:alpha val="90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Technical Issues</a:t>
          </a:r>
        </a:p>
      </dgm:t>
    </dgm:pt>
    <dgm:pt modelId="{9D68E1FF-3F62-47F4-AE57-01F16D600857}" type="parTrans" cxnId="{FE5300FF-26B8-4263-B1C4-DE07BF942AFD}">
      <dgm:prSet/>
      <dgm:spPr/>
      <dgm:t>
        <a:bodyPr/>
        <a:lstStyle/>
        <a:p>
          <a:endParaRPr lang="en-US"/>
        </a:p>
      </dgm:t>
    </dgm:pt>
    <dgm:pt modelId="{5315257E-3461-4000-87EF-4E53F5A352FF}" type="sibTrans" cxnId="{FE5300FF-26B8-4263-B1C4-DE07BF942AFD}">
      <dgm:prSet/>
      <dgm:spPr/>
      <dgm:t>
        <a:bodyPr/>
        <a:lstStyle/>
        <a:p>
          <a:endParaRPr lang="en-US"/>
        </a:p>
      </dgm:t>
    </dgm:pt>
    <dgm:pt modelId="{D2DC0BD9-B273-4961-8E1F-6B2407BB4D65}">
      <dgm:prSet phldrT="[Text]"/>
      <dgm:spPr>
        <a:solidFill>
          <a:schemeClr val="accent5">
            <a:lumMod val="40000"/>
            <a:lumOff val="60000"/>
            <a:alpha val="89804"/>
          </a:schemeClr>
        </a:solidFill>
        <a:ln>
          <a:solidFill>
            <a:srgbClr val="0070C0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Test security</a:t>
          </a:r>
        </a:p>
      </dgm:t>
    </dgm:pt>
    <dgm:pt modelId="{FCD02808-645B-4CD1-9FE9-EC01DD13DEDF}" type="parTrans" cxnId="{7EA107FC-6CD8-4178-8729-EED2F3ADD932}">
      <dgm:prSet/>
      <dgm:spPr/>
      <dgm:t>
        <a:bodyPr/>
        <a:lstStyle/>
        <a:p>
          <a:endParaRPr lang="en-US"/>
        </a:p>
      </dgm:t>
    </dgm:pt>
    <dgm:pt modelId="{762620F3-EDD8-4AE3-B34E-D0A46F8C5C1E}" type="sibTrans" cxnId="{7EA107FC-6CD8-4178-8729-EED2F3ADD932}">
      <dgm:prSet/>
      <dgm:spPr/>
      <dgm:t>
        <a:bodyPr/>
        <a:lstStyle/>
        <a:p>
          <a:endParaRPr lang="en-US"/>
        </a:p>
      </dgm:t>
    </dgm:pt>
    <dgm:pt modelId="{FE264BB7-905B-42D6-B1E9-4AA9DB81969F}">
      <dgm:prSet/>
      <dgm:spPr/>
      <dgm:t>
        <a:bodyPr/>
        <a:lstStyle/>
        <a:p>
          <a:r>
            <a:rPr lang="en-GB" dirty="0">
              <a:latin typeface="Times New Roman" panose="02020603050405020304" pitchFamily="18" charset="0"/>
              <a:cs typeface="Times New Roman" panose="02020603050405020304" pitchFamily="18" charset="0"/>
            </a:rPr>
            <a:t>Digital literacy 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C7A859-C454-4E5C-850C-728428C85FDC}" type="parTrans" cxnId="{606E9643-290E-4148-8DB5-411DB1CD3107}">
      <dgm:prSet/>
      <dgm:spPr/>
      <dgm:t>
        <a:bodyPr/>
        <a:lstStyle/>
        <a:p>
          <a:endParaRPr lang="en-US"/>
        </a:p>
      </dgm:t>
    </dgm:pt>
    <dgm:pt modelId="{9BF84AD7-F18A-4457-B9CC-7DB5A9DCD501}" type="sibTrans" cxnId="{606E9643-290E-4148-8DB5-411DB1CD3107}">
      <dgm:prSet/>
      <dgm:spPr/>
      <dgm:t>
        <a:bodyPr/>
        <a:lstStyle/>
        <a:p>
          <a:endParaRPr lang="en-US"/>
        </a:p>
      </dgm:t>
    </dgm:pt>
    <dgm:pt modelId="{810F1E45-9BAC-42D6-B570-F1D8E86DF70A}">
      <dgm:prSet phldrT="[Text]"/>
      <dgm:spPr>
        <a:solidFill>
          <a:schemeClr val="accent5">
            <a:lumMod val="40000"/>
            <a:lumOff val="60000"/>
            <a:alpha val="89804"/>
          </a:schemeClr>
        </a:solidFill>
        <a:ln>
          <a:solidFill>
            <a:srgbClr val="0070C0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Accuracy, reliability &amp; validity</a:t>
          </a:r>
        </a:p>
      </dgm:t>
    </dgm:pt>
    <dgm:pt modelId="{47F4B026-F888-49EA-9BF7-975E3198B8A3}" type="parTrans" cxnId="{7F6DFAED-8700-44C0-AD46-B5FE7463FD2E}">
      <dgm:prSet/>
      <dgm:spPr/>
      <dgm:t>
        <a:bodyPr/>
        <a:lstStyle/>
        <a:p>
          <a:endParaRPr lang="en-US"/>
        </a:p>
      </dgm:t>
    </dgm:pt>
    <dgm:pt modelId="{2049734C-D476-48DC-9646-026FB936679E}" type="sibTrans" cxnId="{7F6DFAED-8700-44C0-AD46-B5FE7463FD2E}">
      <dgm:prSet/>
      <dgm:spPr/>
      <dgm:t>
        <a:bodyPr/>
        <a:lstStyle/>
        <a:p>
          <a:endParaRPr lang="en-US"/>
        </a:p>
      </dgm:t>
    </dgm:pt>
    <dgm:pt modelId="{26AB7083-3CDA-4D56-A05A-CB5BDDAA3EF7}">
      <dgm:prSet/>
      <dgm:spPr/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Lab capacity </a:t>
          </a:r>
        </a:p>
      </dgm:t>
    </dgm:pt>
    <dgm:pt modelId="{28AF43D2-68FF-492E-9411-F5107197D82C}" type="parTrans" cxnId="{22AF8D39-F154-4212-BB3B-67B98E6B3BF3}">
      <dgm:prSet/>
      <dgm:spPr/>
      <dgm:t>
        <a:bodyPr/>
        <a:lstStyle/>
        <a:p>
          <a:endParaRPr lang="en-US"/>
        </a:p>
      </dgm:t>
    </dgm:pt>
    <dgm:pt modelId="{8115985B-AD00-412D-AA1E-A18C70F5074A}" type="sibTrans" cxnId="{22AF8D39-F154-4212-BB3B-67B98E6B3BF3}">
      <dgm:prSet/>
      <dgm:spPr/>
      <dgm:t>
        <a:bodyPr/>
        <a:lstStyle/>
        <a:p>
          <a:endParaRPr lang="en-US"/>
        </a:p>
      </dgm:t>
    </dgm:pt>
    <dgm:pt modelId="{C5E56AB8-F5CB-442B-8D7C-DAB9A68D42CD}" type="pres">
      <dgm:prSet presAssocID="{2DB423DD-4E13-4DB6-A973-0ACF3CE16425}" presName="linearFlow" presStyleCnt="0">
        <dgm:presLayoutVars>
          <dgm:dir/>
          <dgm:animLvl val="lvl"/>
          <dgm:resizeHandles val="exact"/>
        </dgm:presLayoutVars>
      </dgm:prSet>
      <dgm:spPr/>
    </dgm:pt>
    <dgm:pt modelId="{E477C10E-2493-47DE-BB40-70F36334BDFC}" type="pres">
      <dgm:prSet presAssocID="{49E13438-E97B-4226-A869-DE48B617302D}" presName="composite" presStyleCnt="0"/>
      <dgm:spPr/>
    </dgm:pt>
    <dgm:pt modelId="{B13699CD-2869-48A2-909F-E4C3C5AC6DD4}" type="pres">
      <dgm:prSet presAssocID="{49E13438-E97B-4226-A869-DE48B617302D}" presName="parentText" presStyleLbl="alignNode1" presStyleIdx="0" presStyleCnt="2" custScaleX="107630" custLinFactNeighborX="54" custLinFactNeighborY="7752">
        <dgm:presLayoutVars>
          <dgm:chMax val="1"/>
          <dgm:bulletEnabled val="1"/>
        </dgm:presLayoutVars>
      </dgm:prSet>
      <dgm:spPr/>
    </dgm:pt>
    <dgm:pt modelId="{0D6FA1E4-2B08-4316-8910-A5EB5D1BD5E9}" type="pres">
      <dgm:prSet presAssocID="{49E13438-E97B-4226-A869-DE48B617302D}" presName="descendantText" presStyleLbl="alignAcc1" presStyleIdx="0" presStyleCnt="2" custScaleX="94616" custScaleY="101254" custLinFactNeighborX="-1105" custLinFactNeighborY="12496">
        <dgm:presLayoutVars>
          <dgm:bulletEnabled val="1"/>
        </dgm:presLayoutVars>
      </dgm:prSet>
      <dgm:spPr/>
    </dgm:pt>
    <dgm:pt modelId="{7A0C7AD1-8389-4D34-BD3A-D50C3BAC1523}" type="pres">
      <dgm:prSet presAssocID="{1499B036-AAC2-4A11-AD66-FA8534DEB56F}" presName="sp" presStyleCnt="0"/>
      <dgm:spPr/>
    </dgm:pt>
    <dgm:pt modelId="{BCE80A93-D017-4822-A501-B4F4872AF619}" type="pres">
      <dgm:prSet presAssocID="{D81835AB-DD15-43D7-B872-DEB941536135}" presName="composite" presStyleCnt="0"/>
      <dgm:spPr/>
    </dgm:pt>
    <dgm:pt modelId="{198A805B-7378-420B-84F1-66604B87D7B2}" type="pres">
      <dgm:prSet presAssocID="{D81835AB-DD15-43D7-B872-DEB941536135}" presName="parentText" presStyleLbl="alignNode1" presStyleIdx="1" presStyleCnt="2" custScaleX="106734" custLinFactNeighborX="467" custLinFactNeighborY="-1869">
        <dgm:presLayoutVars>
          <dgm:chMax val="1"/>
          <dgm:bulletEnabled val="1"/>
        </dgm:presLayoutVars>
      </dgm:prSet>
      <dgm:spPr/>
    </dgm:pt>
    <dgm:pt modelId="{2333435B-93E3-4590-AC5F-06B41375FFEF}" type="pres">
      <dgm:prSet presAssocID="{D81835AB-DD15-43D7-B872-DEB941536135}" presName="descendantText" presStyleLbl="alignAcc1" presStyleIdx="1" presStyleCnt="2" custScaleX="95448" custScaleY="99000" custLinFactNeighborX="-281" custLinFactNeighborY="1950">
        <dgm:presLayoutVars>
          <dgm:bulletEnabled val="1"/>
        </dgm:presLayoutVars>
      </dgm:prSet>
      <dgm:spPr/>
    </dgm:pt>
  </dgm:ptLst>
  <dgm:cxnLst>
    <dgm:cxn modelId="{F2F54331-21C7-4FE1-8864-7D3A9956D4BB}" type="presOf" srcId="{2DB423DD-4E13-4DB6-A973-0ACF3CE16425}" destId="{C5E56AB8-F5CB-442B-8D7C-DAB9A68D42CD}" srcOrd="0" destOrd="0" presId="urn:microsoft.com/office/officeart/2005/8/layout/chevron2"/>
    <dgm:cxn modelId="{22AF8D39-F154-4212-BB3B-67B98E6B3BF3}" srcId="{D81835AB-DD15-43D7-B872-DEB941536135}" destId="{26AB7083-3CDA-4D56-A05A-CB5BDDAA3EF7}" srcOrd="2" destOrd="0" parTransId="{28AF43D2-68FF-492E-9411-F5107197D82C}" sibTransId="{8115985B-AD00-412D-AA1E-A18C70F5074A}"/>
    <dgm:cxn modelId="{E2596A3E-918F-4494-B21F-EE2E1E93D277}" type="presOf" srcId="{7BD0ADEE-23B9-4300-9E8C-C941DF9D4959}" destId="{0D6FA1E4-2B08-4316-8910-A5EB5D1BD5E9}" srcOrd="0" destOrd="0" presId="urn:microsoft.com/office/officeart/2005/8/layout/chevron2"/>
    <dgm:cxn modelId="{B90D4C3F-A758-408E-AD1E-B9CFA66D6091}" srcId="{49E13438-E97B-4226-A869-DE48B617302D}" destId="{7BD0ADEE-23B9-4300-9E8C-C941DF9D4959}" srcOrd="0" destOrd="0" parTransId="{2D8E7A3D-62F2-406D-BF9D-6A6A4C1C1FEE}" sibTransId="{CB9DDBFA-19F9-4772-BB4F-FF52ECD9FAB0}"/>
    <dgm:cxn modelId="{606E9643-290E-4148-8DB5-411DB1CD3107}" srcId="{D81835AB-DD15-43D7-B872-DEB941536135}" destId="{FE264BB7-905B-42D6-B1E9-4AA9DB81969F}" srcOrd="1" destOrd="0" parTransId="{1DC7A859-C454-4E5C-850C-728428C85FDC}" sibTransId="{9BF84AD7-F18A-4457-B9CC-7DB5A9DCD501}"/>
    <dgm:cxn modelId="{9337A856-2299-4CFD-8B29-8E93CCBF6FFD}" type="presOf" srcId="{FE264BB7-905B-42D6-B1E9-4AA9DB81969F}" destId="{2333435B-93E3-4590-AC5F-06B41375FFEF}" srcOrd="0" destOrd="1" presId="urn:microsoft.com/office/officeart/2005/8/layout/chevron2"/>
    <dgm:cxn modelId="{19AB8578-72F7-4845-A493-F99AD492C00C}" type="presOf" srcId="{49E13438-E97B-4226-A869-DE48B617302D}" destId="{B13699CD-2869-48A2-909F-E4C3C5AC6DD4}" srcOrd="0" destOrd="0" presId="urn:microsoft.com/office/officeart/2005/8/layout/chevron2"/>
    <dgm:cxn modelId="{30153B9D-AC1D-454A-A5A9-10EA7024BEEC}" srcId="{2DB423DD-4E13-4DB6-A973-0ACF3CE16425}" destId="{49E13438-E97B-4226-A869-DE48B617302D}" srcOrd="0" destOrd="0" parTransId="{73292639-7318-4E85-BB74-624A759E8662}" sibTransId="{1499B036-AAC2-4A11-AD66-FA8534DEB56F}"/>
    <dgm:cxn modelId="{FBA473A4-505B-450D-B94E-8A2721061EC6}" type="presOf" srcId="{313D32A1-76F3-4365-B47F-D52EF00886C2}" destId="{2333435B-93E3-4590-AC5F-06B41375FFEF}" srcOrd="0" destOrd="0" presId="urn:microsoft.com/office/officeart/2005/8/layout/chevron2"/>
    <dgm:cxn modelId="{34A68FA6-7819-4B37-A8AA-3CAF6F680AF8}" type="presOf" srcId="{D2DC0BD9-B273-4961-8E1F-6B2407BB4D65}" destId="{0D6FA1E4-2B08-4316-8910-A5EB5D1BD5E9}" srcOrd="0" destOrd="1" presId="urn:microsoft.com/office/officeart/2005/8/layout/chevron2"/>
    <dgm:cxn modelId="{9CEA56C9-8B56-4817-80DB-06738331F2C2}" type="presOf" srcId="{D81835AB-DD15-43D7-B872-DEB941536135}" destId="{198A805B-7378-420B-84F1-66604B87D7B2}" srcOrd="0" destOrd="0" presId="urn:microsoft.com/office/officeart/2005/8/layout/chevron2"/>
    <dgm:cxn modelId="{8D7619DD-8184-47FE-A46B-86D3E5A62800}" type="presOf" srcId="{810F1E45-9BAC-42D6-B570-F1D8E86DF70A}" destId="{0D6FA1E4-2B08-4316-8910-A5EB5D1BD5E9}" srcOrd="0" destOrd="2" presId="urn:microsoft.com/office/officeart/2005/8/layout/chevron2"/>
    <dgm:cxn modelId="{E20D6EED-4369-4F91-8AAD-D3342A908BA3}" type="presOf" srcId="{26AB7083-3CDA-4D56-A05A-CB5BDDAA3EF7}" destId="{2333435B-93E3-4590-AC5F-06B41375FFEF}" srcOrd="0" destOrd="2" presId="urn:microsoft.com/office/officeart/2005/8/layout/chevron2"/>
    <dgm:cxn modelId="{7F6DFAED-8700-44C0-AD46-B5FE7463FD2E}" srcId="{49E13438-E97B-4226-A869-DE48B617302D}" destId="{810F1E45-9BAC-42D6-B570-F1D8E86DF70A}" srcOrd="2" destOrd="0" parTransId="{47F4B026-F888-49EA-9BF7-975E3198B8A3}" sibTransId="{2049734C-D476-48DC-9646-026FB936679E}"/>
    <dgm:cxn modelId="{15A774FA-1DE2-4168-9B5D-52AA5E709F33}" srcId="{2DB423DD-4E13-4DB6-A973-0ACF3CE16425}" destId="{D81835AB-DD15-43D7-B872-DEB941536135}" srcOrd="1" destOrd="0" parTransId="{EE526D78-8F68-49AB-BA85-E6545690DD2D}" sibTransId="{61FC6660-E2B0-4394-B1FB-2E074B7C8349}"/>
    <dgm:cxn modelId="{7EA107FC-6CD8-4178-8729-EED2F3ADD932}" srcId="{49E13438-E97B-4226-A869-DE48B617302D}" destId="{D2DC0BD9-B273-4961-8E1F-6B2407BB4D65}" srcOrd="1" destOrd="0" parTransId="{FCD02808-645B-4CD1-9FE9-EC01DD13DEDF}" sibTransId="{762620F3-EDD8-4AE3-B34E-D0A46F8C5C1E}"/>
    <dgm:cxn modelId="{FE5300FF-26B8-4263-B1C4-DE07BF942AFD}" srcId="{D81835AB-DD15-43D7-B872-DEB941536135}" destId="{313D32A1-76F3-4365-B47F-D52EF00886C2}" srcOrd="0" destOrd="0" parTransId="{9D68E1FF-3F62-47F4-AE57-01F16D600857}" sibTransId="{5315257E-3461-4000-87EF-4E53F5A352FF}"/>
    <dgm:cxn modelId="{A7496E4E-E3D1-4154-93D6-F156CAE3679C}" type="presParOf" srcId="{C5E56AB8-F5CB-442B-8D7C-DAB9A68D42CD}" destId="{E477C10E-2493-47DE-BB40-70F36334BDFC}" srcOrd="0" destOrd="0" presId="urn:microsoft.com/office/officeart/2005/8/layout/chevron2"/>
    <dgm:cxn modelId="{E03E8D50-87B5-4F8F-BE58-CCA9CA18358B}" type="presParOf" srcId="{E477C10E-2493-47DE-BB40-70F36334BDFC}" destId="{B13699CD-2869-48A2-909F-E4C3C5AC6DD4}" srcOrd="0" destOrd="0" presId="urn:microsoft.com/office/officeart/2005/8/layout/chevron2"/>
    <dgm:cxn modelId="{87A1515E-8CE1-4A30-87A2-599F190CB4F9}" type="presParOf" srcId="{E477C10E-2493-47DE-BB40-70F36334BDFC}" destId="{0D6FA1E4-2B08-4316-8910-A5EB5D1BD5E9}" srcOrd="1" destOrd="0" presId="urn:microsoft.com/office/officeart/2005/8/layout/chevron2"/>
    <dgm:cxn modelId="{9F8E0342-0DE6-462D-B61C-C551683C57F3}" type="presParOf" srcId="{C5E56AB8-F5CB-442B-8D7C-DAB9A68D42CD}" destId="{7A0C7AD1-8389-4D34-BD3A-D50C3BAC1523}" srcOrd="1" destOrd="0" presId="urn:microsoft.com/office/officeart/2005/8/layout/chevron2"/>
    <dgm:cxn modelId="{D2187D18-CBD9-4460-8330-03AC87F13B9A}" type="presParOf" srcId="{C5E56AB8-F5CB-442B-8D7C-DAB9A68D42CD}" destId="{BCE80A93-D017-4822-A501-B4F4872AF619}" srcOrd="2" destOrd="0" presId="urn:microsoft.com/office/officeart/2005/8/layout/chevron2"/>
    <dgm:cxn modelId="{BBDF81CA-6E3E-4555-BFBE-46DC82B91EBF}" type="presParOf" srcId="{BCE80A93-D017-4822-A501-B4F4872AF619}" destId="{198A805B-7378-420B-84F1-66604B87D7B2}" srcOrd="0" destOrd="0" presId="urn:microsoft.com/office/officeart/2005/8/layout/chevron2"/>
    <dgm:cxn modelId="{7C0F00F4-2C49-40D3-A24C-C6AA38A2AFFE}" type="presParOf" srcId="{BCE80A93-D017-4822-A501-B4F4872AF619}" destId="{2333435B-93E3-4590-AC5F-06B41375FFE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6A5B237-B381-4015-8C2E-21F5272FBE54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557E30-9A3D-4A7B-AD56-376B49EB9EF9}">
      <dgm:prSet phldrT="[Text]"/>
      <dgm:spPr/>
      <dgm:t>
        <a:bodyPr/>
        <a:lstStyle/>
        <a:p>
          <a:r>
            <a:rPr lang="en-US" dirty="0"/>
            <a:t>3 sessions per year </a:t>
          </a:r>
        </a:p>
      </dgm:t>
    </dgm:pt>
    <dgm:pt modelId="{BEC1CE05-2971-4725-88F1-54A671AB313C}" type="parTrans" cxnId="{4957ABAB-138C-4A47-910B-B417812BF0E3}">
      <dgm:prSet/>
      <dgm:spPr/>
      <dgm:t>
        <a:bodyPr/>
        <a:lstStyle/>
        <a:p>
          <a:endParaRPr lang="en-US"/>
        </a:p>
      </dgm:t>
    </dgm:pt>
    <dgm:pt modelId="{CF3763AE-F4E9-4C91-AB45-6E21BA1C6D72}" type="sibTrans" cxnId="{4957ABAB-138C-4A47-910B-B417812BF0E3}">
      <dgm:prSet/>
      <dgm:spPr/>
      <dgm:t>
        <a:bodyPr/>
        <a:lstStyle/>
        <a:p>
          <a:endParaRPr lang="en-US"/>
        </a:p>
      </dgm:t>
    </dgm:pt>
    <dgm:pt modelId="{BB303F3C-F27A-435F-B88C-53799AE0952C}">
      <dgm:prSet phldrT="[Text]"/>
      <dgm:spPr/>
      <dgm:t>
        <a:bodyPr/>
        <a:lstStyle/>
        <a:p>
          <a:r>
            <a:rPr lang="en-US" dirty="0"/>
            <a:t>Bi-level 1&amp;2</a:t>
          </a:r>
        </a:p>
      </dgm:t>
    </dgm:pt>
    <dgm:pt modelId="{78847B81-396D-464C-8D88-A9717834B9BC}" type="parTrans" cxnId="{8E556067-6D57-4088-B71F-38608B70C919}">
      <dgm:prSet/>
      <dgm:spPr/>
      <dgm:t>
        <a:bodyPr/>
        <a:lstStyle/>
        <a:p>
          <a:endParaRPr lang="en-US"/>
        </a:p>
      </dgm:t>
    </dgm:pt>
    <dgm:pt modelId="{FDB294B4-1B23-4D7A-9C88-678ADA0DD197}" type="sibTrans" cxnId="{8E556067-6D57-4088-B71F-38608B70C919}">
      <dgm:prSet/>
      <dgm:spPr/>
      <dgm:t>
        <a:bodyPr/>
        <a:lstStyle/>
        <a:p>
          <a:endParaRPr lang="en-US"/>
        </a:p>
      </dgm:t>
    </dgm:pt>
    <dgm:pt modelId="{2EE9E333-2A41-4149-8353-C03930B5A18E}">
      <dgm:prSet phldrT="[Text]"/>
      <dgm:spPr/>
      <dgm:t>
        <a:bodyPr/>
        <a:lstStyle/>
        <a:p>
          <a:r>
            <a:rPr lang="en-US" dirty="0"/>
            <a:t>Bi-level 2&amp;3 </a:t>
          </a:r>
        </a:p>
      </dgm:t>
    </dgm:pt>
    <dgm:pt modelId="{AF1C257A-BFE0-41F9-807A-1ED75998550E}" type="parTrans" cxnId="{3E17A016-BE3F-45CD-B197-D2525C371E07}">
      <dgm:prSet/>
      <dgm:spPr/>
      <dgm:t>
        <a:bodyPr/>
        <a:lstStyle/>
        <a:p>
          <a:endParaRPr lang="en-US"/>
        </a:p>
      </dgm:t>
    </dgm:pt>
    <dgm:pt modelId="{B941CADF-A76A-4CDE-9023-A7D6416C86DC}" type="sibTrans" cxnId="{3E17A016-BE3F-45CD-B197-D2525C371E07}">
      <dgm:prSet/>
      <dgm:spPr/>
      <dgm:t>
        <a:bodyPr/>
        <a:lstStyle/>
        <a:p>
          <a:endParaRPr lang="en-US"/>
        </a:p>
      </dgm:t>
    </dgm:pt>
    <dgm:pt modelId="{7449DE7E-BF70-462C-BE18-BA3FB8977974}" type="pres">
      <dgm:prSet presAssocID="{F6A5B237-B381-4015-8C2E-21F5272FBE5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AFA321C-AE98-445F-BDE6-FA418DEFB3EE}" type="pres">
      <dgm:prSet presAssocID="{20557E30-9A3D-4A7B-AD56-376B49EB9EF9}" presName="hierRoot1" presStyleCnt="0"/>
      <dgm:spPr/>
    </dgm:pt>
    <dgm:pt modelId="{7F1202E4-2937-4154-8C5A-7BE92B2F9EDE}" type="pres">
      <dgm:prSet presAssocID="{20557E30-9A3D-4A7B-AD56-376B49EB9EF9}" presName="composite" presStyleCnt="0"/>
      <dgm:spPr/>
    </dgm:pt>
    <dgm:pt modelId="{46CC16FC-1FF1-400F-8381-8D832F4DBADF}" type="pres">
      <dgm:prSet presAssocID="{20557E30-9A3D-4A7B-AD56-376B49EB9EF9}" presName="background" presStyleLbl="node0" presStyleIdx="0" presStyleCnt="1"/>
      <dgm:spPr/>
    </dgm:pt>
    <dgm:pt modelId="{8BB18DDE-8A1A-4C74-95C2-C565E54E45B5}" type="pres">
      <dgm:prSet presAssocID="{20557E30-9A3D-4A7B-AD56-376B49EB9EF9}" presName="text" presStyleLbl="fgAcc0" presStyleIdx="0" presStyleCnt="1" custLinFactNeighborX="768" custLinFactNeighborY="-3629">
        <dgm:presLayoutVars>
          <dgm:chPref val="3"/>
        </dgm:presLayoutVars>
      </dgm:prSet>
      <dgm:spPr/>
    </dgm:pt>
    <dgm:pt modelId="{E5E243FE-7930-4A68-9FD2-FBF126738A91}" type="pres">
      <dgm:prSet presAssocID="{20557E30-9A3D-4A7B-AD56-376B49EB9EF9}" presName="hierChild2" presStyleCnt="0"/>
      <dgm:spPr/>
    </dgm:pt>
    <dgm:pt modelId="{2EDE07A8-A358-4473-8BFE-E754B25686C6}" type="pres">
      <dgm:prSet presAssocID="{78847B81-396D-464C-8D88-A9717834B9BC}" presName="Name10" presStyleLbl="parChTrans1D2" presStyleIdx="0" presStyleCnt="2"/>
      <dgm:spPr/>
    </dgm:pt>
    <dgm:pt modelId="{6841AD77-0F55-4A58-BFA9-031A3CA9F289}" type="pres">
      <dgm:prSet presAssocID="{BB303F3C-F27A-435F-B88C-53799AE0952C}" presName="hierRoot2" presStyleCnt="0"/>
      <dgm:spPr/>
    </dgm:pt>
    <dgm:pt modelId="{7A889FE0-DBBE-4264-817A-85DB409F552D}" type="pres">
      <dgm:prSet presAssocID="{BB303F3C-F27A-435F-B88C-53799AE0952C}" presName="composite2" presStyleCnt="0"/>
      <dgm:spPr/>
    </dgm:pt>
    <dgm:pt modelId="{AF110F1B-38AF-4FDA-9334-61545C6AC4B6}" type="pres">
      <dgm:prSet presAssocID="{BB303F3C-F27A-435F-B88C-53799AE0952C}" presName="background2" presStyleLbl="node2" presStyleIdx="0" presStyleCnt="2"/>
      <dgm:spPr/>
    </dgm:pt>
    <dgm:pt modelId="{E2C404B6-EB96-41B2-A1DC-369103FAAD3B}" type="pres">
      <dgm:prSet presAssocID="{BB303F3C-F27A-435F-B88C-53799AE0952C}" presName="text2" presStyleLbl="fgAcc2" presStyleIdx="0" presStyleCnt="2">
        <dgm:presLayoutVars>
          <dgm:chPref val="3"/>
        </dgm:presLayoutVars>
      </dgm:prSet>
      <dgm:spPr/>
    </dgm:pt>
    <dgm:pt modelId="{6E2D06A0-249F-48B1-8CFC-3F8F703B3DA9}" type="pres">
      <dgm:prSet presAssocID="{BB303F3C-F27A-435F-B88C-53799AE0952C}" presName="hierChild3" presStyleCnt="0"/>
      <dgm:spPr/>
    </dgm:pt>
    <dgm:pt modelId="{9B04F085-4B3B-4E08-96DD-1643D81190FC}" type="pres">
      <dgm:prSet presAssocID="{AF1C257A-BFE0-41F9-807A-1ED75998550E}" presName="Name10" presStyleLbl="parChTrans1D2" presStyleIdx="1" presStyleCnt="2"/>
      <dgm:spPr/>
    </dgm:pt>
    <dgm:pt modelId="{8B9D6D06-BEDA-44DC-9CBA-7BCCCB594456}" type="pres">
      <dgm:prSet presAssocID="{2EE9E333-2A41-4149-8353-C03930B5A18E}" presName="hierRoot2" presStyleCnt="0"/>
      <dgm:spPr/>
    </dgm:pt>
    <dgm:pt modelId="{BD0C7100-EB6D-4B51-9DED-B7DE2D7F40D5}" type="pres">
      <dgm:prSet presAssocID="{2EE9E333-2A41-4149-8353-C03930B5A18E}" presName="composite2" presStyleCnt="0"/>
      <dgm:spPr/>
    </dgm:pt>
    <dgm:pt modelId="{B273BEDC-72F4-44FB-AE60-0804BDABEB73}" type="pres">
      <dgm:prSet presAssocID="{2EE9E333-2A41-4149-8353-C03930B5A18E}" presName="background2" presStyleLbl="node2" presStyleIdx="1" presStyleCnt="2"/>
      <dgm:spPr/>
    </dgm:pt>
    <dgm:pt modelId="{0E7DCBDC-9240-42A9-AAF3-E969095CBB31}" type="pres">
      <dgm:prSet presAssocID="{2EE9E333-2A41-4149-8353-C03930B5A18E}" presName="text2" presStyleLbl="fgAcc2" presStyleIdx="1" presStyleCnt="2">
        <dgm:presLayoutVars>
          <dgm:chPref val="3"/>
        </dgm:presLayoutVars>
      </dgm:prSet>
      <dgm:spPr/>
    </dgm:pt>
    <dgm:pt modelId="{D7097250-20CB-4FBD-B933-D846EB1BC6A0}" type="pres">
      <dgm:prSet presAssocID="{2EE9E333-2A41-4149-8353-C03930B5A18E}" presName="hierChild3" presStyleCnt="0"/>
      <dgm:spPr/>
    </dgm:pt>
  </dgm:ptLst>
  <dgm:cxnLst>
    <dgm:cxn modelId="{3E17A016-BE3F-45CD-B197-D2525C371E07}" srcId="{20557E30-9A3D-4A7B-AD56-376B49EB9EF9}" destId="{2EE9E333-2A41-4149-8353-C03930B5A18E}" srcOrd="1" destOrd="0" parTransId="{AF1C257A-BFE0-41F9-807A-1ED75998550E}" sibTransId="{B941CADF-A76A-4CDE-9023-A7D6416C86DC}"/>
    <dgm:cxn modelId="{59332B23-B4B8-4DE4-8BB7-0BBF84A173BD}" type="presOf" srcId="{AF1C257A-BFE0-41F9-807A-1ED75998550E}" destId="{9B04F085-4B3B-4E08-96DD-1643D81190FC}" srcOrd="0" destOrd="0" presId="urn:microsoft.com/office/officeart/2005/8/layout/hierarchy1"/>
    <dgm:cxn modelId="{8E556067-6D57-4088-B71F-38608B70C919}" srcId="{20557E30-9A3D-4A7B-AD56-376B49EB9EF9}" destId="{BB303F3C-F27A-435F-B88C-53799AE0952C}" srcOrd="0" destOrd="0" parTransId="{78847B81-396D-464C-8D88-A9717834B9BC}" sibTransId="{FDB294B4-1B23-4D7A-9C88-678ADA0DD197}"/>
    <dgm:cxn modelId="{2FF93F77-1DD2-4932-B56F-7010D5FA095F}" type="presOf" srcId="{2EE9E333-2A41-4149-8353-C03930B5A18E}" destId="{0E7DCBDC-9240-42A9-AAF3-E969095CBB31}" srcOrd="0" destOrd="0" presId="urn:microsoft.com/office/officeart/2005/8/layout/hierarchy1"/>
    <dgm:cxn modelId="{75309F7C-0C24-4620-B245-62C62003B663}" type="presOf" srcId="{F6A5B237-B381-4015-8C2E-21F5272FBE54}" destId="{7449DE7E-BF70-462C-BE18-BA3FB8977974}" srcOrd="0" destOrd="0" presId="urn:microsoft.com/office/officeart/2005/8/layout/hierarchy1"/>
    <dgm:cxn modelId="{CC43FFA1-4051-4C6A-B6AC-06AED74C0BD5}" type="presOf" srcId="{BB303F3C-F27A-435F-B88C-53799AE0952C}" destId="{E2C404B6-EB96-41B2-A1DC-369103FAAD3B}" srcOrd="0" destOrd="0" presId="urn:microsoft.com/office/officeart/2005/8/layout/hierarchy1"/>
    <dgm:cxn modelId="{4957ABAB-138C-4A47-910B-B417812BF0E3}" srcId="{F6A5B237-B381-4015-8C2E-21F5272FBE54}" destId="{20557E30-9A3D-4A7B-AD56-376B49EB9EF9}" srcOrd="0" destOrd="0" parTransId="{BEC1CE05-2971-4725-88F1-54A671AB313C}" sibTransId="{CF3763AE-F4E9-4C91-AB45-6E21BA1C6D72}"/>
    <dgm:cxn modelId="{80550CB9-466E-4C9D-B572-11716804E244}" type="presOf" srcId="{20557E30-9A3D-4A7B-AD56-376B49EB9EF9}" destId="{8BB18DDE-8A1A-4C74-95C2-C565E54E45B5}" srcOrd="0" destOrd="0" presId="urn:microsoft.com/office/officeart/2005/8/layout/hierarchy1"/>
    <dgm:cxn modelId="{F5EFBBDD-D53F-4147-B8BC-676A03662CE9}" type="presOf" srcId="{78847B81-396D-464C-8D88-A9717834B9BC}" destId="{2EDE07A8-A358-4473-8BFE-E754B25686C6}" srcOrd="0" destOrd="0" presId="urn:microsoft.com/office/officeart/2005/8/layout/hierarchy1"/>
    <dgm:cxn modelId="{522E275A-D161-44B9-8BD2-55D3857636EA}" type="presParOf" srcId="{7449DE7E-BF70-462C-BE18-BA3FB8977974}" destId="{DAFA321C-AE98-445F-BDE6-FA418DEFB3EE}" srcOrd="0" destOrd="0" presId="urn:microsoft.com/office/officeart/2005/8/layout/hierarchy1"/>
    <dgm:cxn modelId="{7DDB7404-EBC6-4682-8211-AD88F2757635}" type="presParOf" srcId="{DAFA321C-AE98-445F-BDE6-FA418DEFB3EE}" destId="{7F1202E4-2937-4154-8C5A-7BE92B2F9EDE}" srcOrd="0" destOrd="0" presId="urn:microsoft.com/office/officeart/2005/8/layout/hierarchy1"/>
    <dgm:cxn modelId="{C666943E-1D77-4C08-B5EA-F0540DDB68AF}" type="presParOf" srcId="{7F1202E4-2937-4154-8C5A-7BE92B2F9EDE}" destId="{46CC16FC-1FF1-400F-8381-8D832F4DBADF}" srcOrd="0" destOrd="0" presId="urn:microsoft.com/office/officeart/2005/8/layout/hierarchy1"/>
    <dgm:cxn modelId="{83DBD4D0-2328-4E76-9816-A3E7CF4A094F}" type="presParOf" srcId="{7F1202E4-2937-4154-8C5A-7BE92B2F9EDE}" destId="{8BB18DDE-8A1A-4C74-95C2-C565E54E45B5}" srcOrd="1" destOrd="0" presId="urn:microsoft.com/office/officeart/2005/8/layout/hierarchy1"/>
    <dgm:cxn modelId="{DFB0EFD0-14AE-4495-909E-5BAA3025D525}" type="presParOf" srcId="{DAFA321C-AE98-445F-BDE6-FA418DEFB3EE}" destId="{E5E243FE-7930-4A68-9FD2-FBF126738A91}" srcOrd="1" destOrd="0" presId="urn:microsoft.com/office/officeart/2005/8/layout/hierarchy1"/>
    <dgm:cxn modelId="{1E5E5791-8B8A-40FB-B515-674E054B4CE9}" type="presParOf" srcId="{E5E243FE-7930-4A68-9FD2-FBF126738A91}" destId="{2EDE07A8-A358-4473-8BFE-E754B25686C6}" srcOrd="0" destOrd="0" presId="urn:microsoft.com/office/officeart/2005/8/layout/hierarchy1"/>
    <dgm:cxn modelId="{988773BE-2000-4BD9-AED8-24669AEB306C}" type="presParOf" srcId="{E5E243FE-7930-4A68-9FD2-FBF126738A91}" destId="{6841AD77-0F55-4A58-BFA9-031A3CA9F289}" srcOrd="1" destOrd="0" presId="urn:microsoft.com/office/officeart/2005/8/layout/hierarchy1"/>
    <dgm:cxn modelId="{BC789FC5-B83C-47C9-B39E-582077FF5BA1}" type="presParOf" srcId="{6841AD77-0F55-4A58-BFA9-031A3CA9F289}" destId="{7A889FE0-DBBE-4264-817A-85DB409F552D}" srcOrd="0" destOrd="0" presId="urn:microsoft.com/office/officeart/2005/8/layout/hierarchy1"/>
    <dgm:cxn modelId="{735D07A2-632A-435D-9E29-380FB62C0855}" type="presParOf" srcId="{7A889FE0-DBBE-4264-817A-85DB409F552D}" destId="{AF110F1B-38AF-4FDA-9334-61545C6AC4B6}" srcOrd="0" destOrd="0" presId="urn:microsoft.com/office/officeart/2005/8/layout/hierarchy1"/>
    <dgm:cxn modelId="{9D9798F0-3438-453E-8050-B45B20B9D2A2}" type="presParOf" srcId="{7A889FE0-DBBE-4264-817A-85DB409F552D}" destId="{E2C404B6-EB96-41B2-A1DC-369103FAAD3B}" srcOrd="1" destOrd="0" presId="urn:microsoft.com/office/officeart/2005/8/layout/hierarchy1"/>
    <dgm:cxn modelId="{C317E847-4550-4A11-9BED-9D0EC0F2D8D6}" type="presParOf" srcId="{6841AD77-0F55-4A58-BFA9-031A3CA9F289}" destId="{6E2D06A0-249F-48B1-8CFC-3F8F703B3DA9}" srcOrd="1" destOrd="0" presId="urn:microsoft.com/office/officeart/2005/8/layout/hierarchy1"/>
    <dgm:cxn modelId="{FAF105F2-ABCA-4C01-A85F-73F3EC8E33EE}" type="presParOf" srcId="{E5E243FE-7930-4A68-9FD2-FBF126738A91}" destId="{9B04F085-4B3B-4E08-96DD-1643D81190FC}" srcOrd="2" destOrd="0" presId="urn:microsoft.com/office/officeart/2005/8/layout/hierarchy1"/>
    <dgm:cxn modelId="{C49C63F9-4B4A-4A45-9C63-AEC5BB3BAF34}" type="presParOf" srcId="{E5E243FE-7930-4A68-9FD2-FBF126738A91}" destId="{8B9D6D06-BEDA-44DC-9CBA-7BCCCB594456}" srcOrd="3" destOrd="0" presId="urn:microsoft.com/office/officeart/2005/8/layout/hierarchy1"/>
    <dgm:cxn modelId="{B4755833-9A13-4488-A020-60F19A52B75F}" type="presParOf" srcId="{8B9D6D06-BEDA-44DC-9CBA-7BCCCB594456}" destId="{BD0C7100-EB6D-4B51-9DED-B7DE2D7F40D5}" srcOrd="0" destOrd="0" presId="urn:microsoft.com/office/officeart/2005/8/layout/hierarchy1"/>
    <dgm:cxn modelId="{9AFFB174-8723-45F0-AE4B-9A6B2C45272E}" type="presParOf" srcId="{BD0C7100-EB6D-4B51-9DED-B7DE2D7F40D5}" destId="{B273BEDC-72F4-44FB-AE60-0804BDABEB73}" srcOrd="0" destOrd="0" presId="urn:microsoft.com/office/officeart/2005/8/layout/hierarchy1"/>
    <dgm:cxn modelId="{85F17202-FC28-47F2-91AA-7DB806677B32}" type="presParOf" srcId="{BD0C7100-EB6D-4B51-9DED-B7DE2D7F40D5}" destId="{0E7DCBDC-9240-42A9-AAF3-E969095CBB31}" srcOrd="1" destOrd="0" presId="urn:microsoft.com/office/officeart/2005/8/layout/hierarchy1"/>
    <dgm:cxn modelId="{F7F11C09-6C4F-415C-9475-B07B7B89BFD1}" type="presParOf" srcId="{8B9D6D06-BEDA-44DC-9CBA-7BCCCB594456}" destId="{D7097250-20CB-4FBD-B933-D846EB1BC6A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9AD58B8-E2BB-418C-BFBF-2A72D5A63FD8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6389823-3BC3-4C1B-928C-296DBCF563F7}">
      <dgm:prSet phldrT="[Text]" custT="1"/>
      <dgm:spPr/>
      <dgm:t>
        <a:bodyPr/>
        <a:lstStyle/>
        <a:p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Testing team </a:t>
          </a:r>
        </a:p>
      </dgm:t>
    </dgm:pt>
    <dgm:pt modelId="{EEC594C7-0643-4F06-B6C8-0BDF6283F51F}" type="parTrans" cxnId="{5CFB20E3-42C8-4450-AFEB-905A4C130FDD}">
      <dgm:prSet/>
      <dgm:spPr/>
      <dgm:t>
        <a:bodyPr/>
        <a:lstStyle/>
        <a:p>
          <a:endParaRPr lang="en-US"/>
        </a:p>
      </dgm:t>
    </dgm:pt>
    <dgm:pt modelId="{AD960620-1566-4E06-AE76-8C82A85F4B14}" type="sibTrans" cxnId="{5CFB20E3-42C8-4450-AFEB-905A4C130FDD}">
      <dgm:prSet/>
      <dgm:spPr/>
      <dgm:t>
        <a:bodyPr/>
        <a:lstStyle/>
        <a:p>
          <a:endParaRPr lang="en-US"/>
        </a:p>
      </dgm:t>
    </dgm:pt>
    <dgm:pt modelId="{8F893232-C5F7-493F-A91E-7DE6D3DAA7D0}">
      <dgm:prSet phldrT="[Text]" custT="1"/>
      <dgm:spPr/>
      <dgm:t>
        <a:bodyPr/>
        <a:lstStyle/>
        <a:p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Provide trainings for admins </a:t>
          </a:r>
        </a:p>
      </dgm:t>
    </dgm:pt>
    <dgm:pt modelId="{A958C98E-CB4B-4519-B85E-646ADEC80CD2}" type="parTrans" cxnId="{10661A99-D268-4702-BA77-E22A83538DDB}">
      <dgm:prSet/>
      <dgm:spPr/>
      <dgm:t>
        <a:bodyPr/>
        <a:lstStyle/>
        <a:p>
          <a:endParaRPr lang="en-US"/>
        </a:p>
      </dgm:t>
    </dgm:pt>
    <dgm:pt modelId="{6669B4A1-49DE-42CE-A462-21E1B722B5BF}" type="sibTrans" cxnId="{10661A99-D268-4702-BA77-E22A83538DDB}">
      <dgm:prSet/>
      <dgm:spPr/>
      <dgm:t>
        <a:bodyPr/>
        <a:lstStyle/>
        <a:p>
          <a:endParaRPr lang="en-US"/>
        </a:p>
      </dgm:t>
    </dgm:pt>
    <dgm:pt modelId="{BB3872F2-3ED3-4BE5-A1F1-E3BDD258239D}">
      <dgm:prSet phldrT="[Text]" custT="1"/>
      <dgm:spPr/>
      <dgm:t>
        <a:bodyPr/>
        <a:lstStyle/>
        <a:p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Test takers  </a:t>
          </a:r>
        </a:p>
      </dgm:t>
    </dgm:pt>
    <dgm:pt modelId="{C0706751-DC4F-4D05-9CB3-D95E202B52CD}" type="parTrans" cxnId="{78B6B116-3926-4EB4-B5C3-9BF88EB6AD1E}">
      <dgm:prSet/>
      <dgm:spPr/>
      <dgm:t>
        <a:bodyPr/>
        <a:lstStyle/>
        <a:p>
          <a:endParaRPr lang="en-US"/>
        </a:p>
      </dgm:t>
    </dgm:pt>
    <dgm:pt modelId="{99F070EA-5333-49F0-A7E8-CEDEFA672C23}" type="sibTrans" cxnId="{78B6B116-3926-4EB4-B5C3-9BF88EB6AD1E}">
      <dgm:prSet/>
      <dgm:spPr/>
      <dgm:t>
        <a:bodyPr/>
        <a:lstStyle/>
        <a:p>
          <a:endParaRPr lang="en-US"/>
        </a:p>
      </dgm:t>
    </dgm:pt>
    <dgm:pt modelId="{0576E6D8-5071-4DA6-845E-08054FCC64FA}">
      <dgm:prSet phldrT="[Text]" custT="1"/>
      <dgm:spPr/>
      <dgm:t>
        <a:bodyPr/>
        <a:lstStyle/>
        <a:p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Have access to demo version </a:t>
          </a:r>
        </a:p>
      </dgm:t>
    </dgm:pt>
    <dgm:pt modelId="{7CD744A9-6830-45E9-BBA3-64080C747F87}" type="parTrans" cxnId="{F9D2807F-98C9-4066-9426-39FBE4AE43F1}">
      <dgm:prSet/>
      <dgm:spPr/>
      <dgm:t>
        <a:bodyPr/>
        <a:lstStyle/>
        <a:p>
          <a:endParaRPr lang="en-US"/>
        </a:p>
      </dgm:t>
    </dgm:pt>
    <dgm:pt modelId="{4007E13F-FB3D-47D8-B14F-69D7BAC64270}" type="sibTrans" cxnId="{F9D2807F-98C9-4066-9426-39FBE4AE43F1}">
      <dgm:prSet/>
      <dgm:spPr/>
      <dgm:t>
        <a:bodyPr/>
        <a:lstStyle/>
        <a:p>
          <a:endParaRPr lang="en-US"/>
        </a:p>
      </dgm:t>
    </dgm:pt>
    <dgm:pt modelId="{3AC568FB-3127-4614-A517-5F7639A6E63E}">
      <dgm:prSet phldrT="[Text]" custT="1"/>
      <dgm:spPr/>
      <dgm:t>
        <a:bodyPr/>
        <a:lstStyle/>
        <a:p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Have an option (</a:t>
          </a:r>
          <a:r>
            <a:rPr 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Initial phase?)</a:t>
          </a:r>
        </a:p>
      </dgm:t>
    </dgm:pt>
    <dgm:pt modelId="{8C0F1ED6-B975-45B6-9526-F99947B0A1DA}" type="parTrans" cxnId="{BC41181C-89E8-411D-A0D0-0CA1B6B0F6C0}">
      <dgm:prSet/>
      <dgm:spPr/>
      <dgm:t>
        <a:bodyPr/>
        <a:lstStyle/>
        <a:p>
          <a:endParaRPr lang="en-US"/>
        </a:p>
      </dgm:t>
    </dgm:pt>
    <dgm:pt modelId="{F5BC39DF-3BCE-4181-A6BB-228B23A76132}" type="sibTrans" cxnId="{BC41181C-89E8-411D-A0D0-0CA1B6B0F6C0}">
      <dgm:prSet/>
      <dgm:spPr/>
      <dgm:t>
        <a:bodyPr/>
        <a:lstStyle/>
        <a:p>
          <a:endParaRPr lang="en-US"/>
        </a:p>
      </dgm:t>
    </dgm:pt>
    <dgm:pt modelId="{226D5157-F219-4744-9C0C-AA491E2A6488}">
      <dgm:prSet phldrT="[Text]" custT="1"/>
      <dgm:spPr/>
      <dgm:t>
        <a:bodyPr/>
        <a:lstStyle/>
        <a:p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Test the software (</a:t>
          </a:r>
          <a:r>
            <a:rPr 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end of 2023?) </a:t>
          </a:r>
        </a:p>
      </dgm:t>
    </dgm:pt>
    <dgm:pt modelId="{E486C68A-87A3-4182-8423-0639946EF6B0}" type="parTrans" cxnId="{BF9DF772-28F3-4558-A3C0-1DE161666470}">
      <dgm:prSet/>
      <dgm:spPr/>
      <dgm:t>
        <a:bodyPr/>
        <a:lstStyle/>
        <a:p>
          <a:endParaRPr lang="en-US"/>
        </a:p>
      </dgm:t>
    </dgm:pt>
    <dgm:pt modelId="{6084831B-9A17-45D7-A851-FE1BBD887F3F}" type="sibTrans" cxnId="{BF9DF772-28F3-4558-A3C0-1DE161666470}">
      <dgm:prSet/>
      <dgm:spPr/>
      <dgm:t>
        <a:bodyPr/>
        <a:lstStyle/>
        <a:p>
          <a:endParaRPr lang="en-US"/>
        </a:p>
      </dgm:t>
    </dgm:pt>
    <dgm:pt modelId="{1D3EF809-3830-49E1-8BFB-688475FDA272}">
      <dgm:prSet phldrT="[Text]" custT="1"/>
      <dgm:spPr/>
      <dgm:t>
        <a:bodyPr/>
        <a:lstStyle/>
        <a:p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A2251B-35B2-44B3-B44B-47A799A65893}" type="parTrans" cxnId="{11DB1D25-8360-420B-8967-F8EE0DCC30AB}">
      <dgm:prSet/>
      <dgm:spPr/>
      <dgm:t>
        <a:bodyPr/>
        <a:lstStyle/>
        <a:p>
          <a:endParaRPr lang="en-US"/>
        </a:p>
      </dgm:t>
    </dgm:pt>
    <dgm:pt modelId="{1D935019-1E49-4192-AFEA-2F0A0FC99EDB}" type="sibTrans" cxnId="{11DB1D25-8360-420B-8967-F8EE0DCC30AB}">
      <dgm:prSet/>
      <dgm:spPr/>
      <dgm:t>
        <a:bodyPr/>
        <a:lstStyle/>
        <a:p>
          <a:endParaRPr lang="en-US"/>
        </a:p>
      </dgm:t>
    </dgm:pt>
    <dgm:pt modelId="{0400D33C-BD42-423A-82C5-893B466D0BF0}">
      <dgm:prSet phldrT="[Text]" custT="1"/>
      <dgm:spPr/>
      <dgm:t>
        <a:bodyPr/>
        <a:lstStyle/>
        <a:p>
          <a:endParaRPr lang="en-US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11BFA26-A5F0-458E-8F35-1BFEE4F4B866}" type="parTrans" cxnId="{1CF0E84E-255E-4E49-AC92-D4298A01E3D1}">
      <dgm:prSet/>
      <dgm:spPr/>
    </dgm:pt>
    <dgm:pt modelId="{DE8FB3A3-2B88-4A54-8F77-8399F1E5394E}" type="sibTrans" cxnId="{1CF0E84E-255E-4E49-AC92-D4298A01E3D1}">
      <dgm:prSet/>
      <dgm:spPr/>
    </dgm:pt>
    <dgm:pt modelId="{EB2AF228-01D5-4161-9B15-74CE373B87C4}" type="pres">
      <dgm:prSet presAssocID="{99AD58B8-E2BB-418C-BFBF-2A72D5A63FD8}" presName="Name0" presStyleCnt="0">
        <dgm:presLayoutVars>
          <dgm:dir/>
          <dgm:animLvl val="lvl"/>
          <dgm:resizeHandles/>
        </dgm:presLayoutVars>
      </dgm:prSet>
      <dgm:spPr/>
    </dgm:pt>
    <dgm:pt modelId="{96FEA87B-5DBD-4EC7-B008-2506427957B1}" type="pres">
      <dgm:prSet presAssocID="{76389823-3BC3-4C1B-928C-296DBCF563F7}" presName="linNode" presStyleCnt="0"/>
      <dgm:spPr/>
    </dgm:pt>
    <dgm:pt modelId="{83E47FEC-A0F7-4384-8959-291EB865C9D2}" type="pres">
      <dgm:prSet presAssocID="{76389823-3BC3-4C1B-928C-296DBCF563F7}" presName="parentShp" presStyleLbl="node1" presStyleIdx="0" presStyleCnt="2" custScaleX="93743" custLinFactNeighborX="213" custLinFactNeighborY="-123">
        <dgm:presLayoutVars>
          <dgm:bulletEnabled val="1"/>
        </dgm:presLayoutVars>
      </dgm:prSet>
      <dgm:spPr/>
    </dgm:pt>
    <dgm:pt modelId="{7A35C895-2F8F-46BE-B5B3-1F7156D1BFBB}" type="pres">
      <dgm:prSet presAssocID="{76389823-3BC3-4C1B-928C-296DBCF563F7}" presName="childShp" presStyleLbl="bgAccFollowNode1" presStyleIdx="0" presStyleCnt="2" custScaleX="103539" custScaleY="126097" custLinFactNeighborX="1837" custLinFactNeighborY="1597">
        <dgm:presLayoutVars>
          <dgm:bulletEnabled val="1"/>
        </dgm:presLayoutVars>
      </dgm:prSet>
      <dgm:spPr/>
    </dgm:pt>
    <dgm:pt modelId="{AD3D6219-C35F-4AB1-A9BD-E12BF503B907}" type="pres">
      <dgm:prSet presAssocID="{AD960620-1566-4E06-AE76-8C82A85F4B14}" presName="spacing" presStyleCnt="0"/>
      <dgm:spPr/>
    </dgm:pt>
    <dgm:pt modelId="{78E57AE7-1B71-4590-BA6F-20293C8088DE}" type="pres">
      <dgm:prSet presAssocID="{BB3872F2-3ED3-4BE5-A1F1-E3BDD258239D}" presName="linNode" presStyleCnt="0"/>
      <dgm:spPr/>
    </dgm:pt>
    <dgm:pt modelId="{5205DE39-30E7-4668-8B25-AEA47C8E1C27}" type="pres">
      <dgm:prSet presAssocID="{BB3872F2-3ED3-4BE5-A1F1-E3BDD258239D}" presName="parentShp" presStyleLbl="node1" presStyleIdx="1" presStyleCnt="2">
        <dgm:presLayoutVars>
          <dgm:bulletEnabled val="1"/>
        </dgm:presLayoutVars>
      </dgm:prSet>
      <dgm:spPr/>
    </dgm:pt>
    <dgm:pt modelId="{3C2F05AA-4103-4873-8AB4-3113692F3919}" type="pres">
      <dgm:prSet presAssocID="{BB3872F2-3ED3-4BE5-A1F1-E3BDD258239D}" presName="childShp" presStyleLbl="bgAccFollowNode1" presStyleIdx="1" presStyleCnt="2" custScaleX="106477">
        <dgm:presLayoutVars>
          <dgm:bulletEnabled val="1"/>
        </dgm:presLayoutVars>
      </dgm:prSet>
      <dgm:spPr/>
    </dgm:pt>
  </dgm:ptLst>
  <dgm:cxnLst>
    <dgm:cxn modelId="{BDA3D015-5423-47DF-B09F-75A85DEF6072}" type="presOf" srcId="{226D5157-F219-4744-9C0C-AA491E2A6488}" destId="{7A35C895-2F8F-46BE-B5B3-1F7156D1BFBB}" srcOrd="0" destOrd="1" presId="urn:microsoft.com/office/officeart/2005/8/layout/vList6"/>
    <dgm:cxn modelId="{78B6B116-3926-4EB4-B5C3-9BF88EB6AD1E}" srcId="{99AD58B8-E2BB-418C-BFBF-2A72D5A63FD8}" destId="{BB3872F2-3ED3-4BE5-A1F1-E3BDD258239D}" srcOrd="1" destOrd="0" parTransId="{C0706751-DC4F-4D05-9CB3-D95E202B52CD}" sibTransId="{99F070EA-5333-49F0-A7E8-CEDEFA672C23}"/>
    <dgm:cxn modelId="{BC41181C-89E8-411D-A0D0-0CA1B6B0F6C0}" srcId="{BB3872F2-3ED3-4BE5-A1F1-E3BDD258239D}" destId="{3AC568FB-3127-4614-A517-5F7639A6E63E}" srcOrd="1" destOrd="0" parTransId="{8C0F1ED6-B975-45B6-9526-F99947B0A1DA}" sibTransId="{F5BC39DF-3BCE-4181-A6BB-228B23A76132}"/>
    <dgm:cxn modelId="{11DB1D25-8360-420B-8967-F8EE0DCC30AB}" srcId="{76389823-3BC3-4C1B-928C-296DBCF563F7}" destId="{1D3EF809-3830-49E1-8BFB-688475FDA272}" srcOrd="3" destOrd="0" parTransId="{7CA2251B-35B2-44B3-B44B-47A799A65893}" sibTransId="{1D935019-1E49-4192-AFEA-2F0A0FC99EDB}"/>
    <dgm:cxn modelId="{66E43732-A700-4098-8DBD-2E651C5C94FE}" type="presOf" srcId="{BB3872F2-3ED3-4BE5-A1F1-E3BDD258239D}" destId="{5205DE39-30E7-4668-8B25-AEA47C8E1C27}" srcOrd="0" destOrd="0" presId="urn:microsoft.com/office/officeart/2005/8/layout/vList6"/>
    <dgm:cxn modelId="{CA455347-795A-49D0-A106-8031C3A98568}" type="presOf" srcId="{0400D33C-BD42-423A-82C5-893B466D0BF0}" destId="{7A35C895-2F8F-46BE-B5B3-1F7156D1BFBB}" srcOrd="0" destOrd="0" presId="urn:microsoft.com/office/officeart/2005/8/layout/vList6"/>
    <dgm:cxn modelId="{FFD36E4A-A902-4AA4-8970-0EA5651ADDDD}" type="presOf" srcId="{0576E6D8-5071-4DA6-845E-08054FCC64FA}" destId="{3C2F05AA-4103-4873-8AB4-3113692F3919}" srcOrd="0" destOrd="0" presId="urn:microsoft.com/office/officeart/2005/8/layout/vList6"/>
    <dgm:cxn modelId="{1CF0E84E-255E-4E49-AC92-D4298A01E3D1}" srcId="{76389823-3BC3-4C1B-928C-296DBCF563F7}" destId="{0400D33C-BD42-423A-82C5-893B466D0BF0}" srcOrd="0" destOrd="0" parTransId="{711BFA26-A5F0-458E-8F35-1BFEE4F4B866}" sibTransId="{DE8FB3A3-2B88-4A54-8F77-8399F1E5394E}"/>
    <dgm:cxn modelId="{BF9DF772-28F3-4558-A3C0-1DE161666470}" srcId="{76389823-3BC3-4C1B-928C-296DBCF563F7}" destId="{226D5157-F219-4744-9C0C-AA491E2A6488}" srcOrd="1" destOrd="0" parTransId="{E486C68A-87A3-4182-8423-0639946EF6B0}" sibTransId="{6084831B-9A17-45D7-A851-FE1BBD887F3F}"/>
    <dgm:cxn modelId="{3F946B54-0443-4DF6-A77A-3F21C3667D7A}" type="presOf" srcId="{99AD58B8-E2BB-418C-BFBF-2A72D5A63FD8}" destId="{EB2AF228-01D5-4161-9B15-74CE373B87C4}" srcOrd="0" destOrd="0" presId="urn:microsoft.com/office/officeart/2005/8/layout/vList6"/>
    <dgm:cxn modelId="{F9D2807F-98C9-4066-9426-39FBE4AE43F1}" srcId="{BB3872F2-3ED3-4BE5-A1F1-E3BDD258239D}" destId="{0576E6D8-5071-4DA6-845E-08054FCC64FA}" srcOrd="0" destOrd="0" parTransId="{7CD744A9-6830-45E9-BBA3-64080C747F87}" sibTransId="{4007E13F-FB3D-47D8-B14F-69D7BAC64270}"/>
    <dgm:cxn modelId="{5C0CA297-E4FB-4852-87BC-3051256F2582}" type="presOf" srcId="{3AC568FB-3127-4614-A517-5F7639A6E63E}" destId="{3C2F05AA-4103-4873-8AB4-3113692F3919}" srcOrd="0" destOrd="1" presId="urn:microsoft.com/office/officeart/2005/8/layout/vList6"/>
    <dgm:cxn modelId="{10661A99-D268-4702-BA77-E22A83538DDB}" srcId="{76389823-3BC3-4C1B-928C-296DBCF563F7}" destId="{8F893232-C5F7-493F-A91E-7DE6D3DAA7D0}" srcOrd="2" destOrd="0" parTransId="{A958C98E-CB4B-4519-B85E-646ADEC80CD2}" sibTransId="{6669B4A1-49DE-42CE-A462-21E1B722B5BF}"/>
    <dgm:cxn modelId="{849071A6-A67C-4AB3-8947-136D23F53B87}" type="presOf" srcId="{8F893232-C5F7-493F-A91E-7DE6D3DAA7D0}" destId="{7A35C895-2F8F-46BE-B5B3-1F7156D1BFBB}" srcOrd="0" destOrd="2" presId="urn:microsoft.com/office/officeart/2005/8/layout/vList6"/>
    <dgm:cxn modelId="{1A68A2B4-07E8-4565-BA12-4F6E3ABA3BC6}" type="presOf" srcId="{76389823-3BC3-4C1B-928C-296DBCF563F7}" destId="{83E47FEC-A0F7-4384-8959-291EB865C9D2}" srcOrd="0" destOrd="0" presId="urn:microsoft.com/office/officeart/2005/8/layout/vList6"/>
    <dgm:cxn modelId="{5CFB20E3-42C8-4450-AFEB-905A4C130FDD}" srcId="{99AD58B8-E2BB-418C-BFBF-2A72D5A63FD8}" destId="{76389823-3BC3-4C1B-928C-296DBCF563F7}" srcOrd="0" destOrd="0" parTransId="{EEC594C7-0643-4F06-B6C8-0BDF6283F51F}" sibTransId="{AD960620-1566-4E06-AE76-8C82A85F4B14}"/>
    <dgm:cxn modelId="{A0A800FA-EDE9-4A12-9D8F-9E71882269F6}" type="presOf" srcId="{1D3EF809-3830-49E1-8BFB-688475FDA272}" destId="{7A35C895-2F8F-46BE-B5B3-1F7156D1BFBB}" srcOrd="0" destOrd="3" presId="urn:microsoft.com/office/officeart/2005/8/layout/vList6"/>
    <dgm:cxn modelId="{1E0AC0A3-7346-4D57-99F6-80D5FBE63C0E}" type="presParOf" srcId="{EB2AF228-01D5-4161-9B15-74CE373B87C4}" destId="{96FEA87B-5DBD-4EC7-B008-2506427957B1}" srcOrd="0" destOrd="0" presId="urn:microsoft.com/office/officeart/2005/8/layout/vList6"/>
    <dgm:cxn modelId="{C5DE86E1-12C7-471C-91D6-2E8EC7F4E4F3}" type="presParOf" srcId="{96FEA87B-5DBD-4EC7-B008-2506427957B1}" destId="{83E47FEC-A0F7-4384-8959-291EB865C9D2}" srcOrd="0" destOrd="0" presId="urn:microsoft.com/office/officeart/2005/8/layout/vList6"/>
    <dgm:cxn modelId="{04CA35A5-038A-4D86-BEE0-1730AF502367}" type="presParOf" srcId="{96FEA87B-5DBD-4EC7-B008-2506427957B1}" destId="{7A35C895-2F8F-46BE-B5B3-1F7156D1BFBB}" srcOrd="1" destOrd="0" presId="urn:microsoft.com/office/officeart/2005/8/layout/vList6"/>
    <dgm:cxn modelId="{DDCC7CF5-0A98-488F-A73C-CB357D20C932}" type="presParOf" srcId="{EB2AF228-01D5-4161-9B15-74CE373B87C4}" destId="{AD3D6219-C35F-4AB1-A9BD-E12BF503B907}" srcOrd="1" destOrd="0" presId="urn:microsoft.com/office/officeart/2005/8/layout/vList6"/>
    <dgm:cxn modelId="{978FDEC7-A84C-4017-9413-171805B61BC9}" type="presParOf" srcId="{EB2AF228-01D5-4161-9B15-74CE373B87C4}" destId="{78E57AE7-1B71-4590-BA6F-20293C8088DE}" srcOrd="2" destOrd="0" presId="urn:microsoft.com/office/officeart/2005/8/layout/vList6"/>
    <dgm:cxn modelId="{E2936C14-3702-47FF-9C97-B275E7B037DF}" type="presParOf" srcId="{78E57AE7-1B71-4590-BA6F-20293C8088DE}" destId="{5205DE39-30E7-4668-8B25-AEA47C8E1C27}" srcOrd="0" destOrd="0" presId="urn:microsoft.com/office/officeart/2005/8/layout/vList6"/>
    <dgm:cxn modelId="{AEB07A9B-739E-45DD-8ED5-A050C098BD26}" type="presParOf" srcId="{78E57AE7-1B71-4590-BA6F-20293C8088DE}" destId="{3C2F05AA-4103-4873-8AB4-3113692F3919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FA75A3-61DB-42D6-875F-AEEC1F582971}">
      <dsp:nvSpPr>
        <dsp:cNvPr id="0" name=""/>
        <dsp:cNvSpPr/>
      </dsp:nvSpPr>
      <dsp:spPr>
        <a:xfrm>
          <a:off x="380571" y="0"/>
          <a:ext cx="1124766" cy="8998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C3303B-03DE-40AF-BAAA-2184AEB4B8EC}">
      <dsp:nvSpPr>
        <dsp:cNvPr id="0" name=""/>
        <dsp:cNvSpPr/>
      </dsp:nvSpPr>
      <dsp:spPr>
        <a:xfrm>
          <a:off x="432263" y="738627"/>
          <a:ext cx="1050693" cy="460434"/>
        </a:xfrm>
        <a:prstGeom prst="wedgeRectCallout">
          <a:avLst>
            <a:gd name="adj1" fmla="val 20250"/>
            <a:gd name="adj2" fmla="val -607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latin typeface="+mn-lt"/>
            </a:rPr>
            <a:t>BULGARIA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latin typeface="+mn-lt"/>
            </a:rPr>
            <a:t>201</a:t>
          </a:r>
          <a:r>
            <a:rPr lang="ka-GE" sz="1100" kern="1200" dirty="0">
              <a:latin typeface="+mn-lt"/>
            </a:rPr>
            <a:t>8</a:t>
          </a:r>
          <a:endParaRPr lang="en-US" sz="1100" kern="1200" dirty="0">
            <a:latin typeface="+mn-lt"/>
          </a:endParaRPr>
        </a:p>
      </dsp:txBody>
      <dsp:txXfrm>
        <a:off x="432263" y="738627"/>
        <a:ext cx="1050693" cy="460434"/>
      </dsp:txXfrm>
    </dsp:sp>
    <dsp:sp modelId="{D43319BB-A2EB-47F4-8BDF-DF4ED0F1D290}">
      <dsp:nvSpPr>
        <dsp:cNvPr id="0" name=""/>
        <dsp:cNvSpPr/>
      </dsp:nvSpPr>
      <dsp:spPr>
        <a:xfrm>
          <a:off x="1587695" y="8084"/>
          <a:ext cx="1124766" cy="899812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0" r="-10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27B909-1F35-4B22-87C5-E8AF0A1D7054}">
      <dsp:nvSpPr>
        <dsp:cNvPr id="0" name=""/>
        <dsp:cNvSpPr/>
      </dsp:nvSpPr>
      <dsp:spPr>
        <a:xfrm>
          <a:off x="1617099" y="723396"/>
          <a:ext cx="1061304" cy="460947"/>
        </a:xfrm>
        <a:prstGeom prst="wedgeRectCallout">
          <a:avLst>
            <a:gd name="adj1" fmla="val 20250"/>
            <a:gd name="adj2" fmla="val -607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CZECH REPUBLIC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2022</a:t>
          </a:r>
        </a:p>
      </dsp:txBody>
      <dsp:txXfrm>
        <a:off x="1617099" y="723396"/>
        <a:ext cx="1061304" cy="460947"/>
      </dsp:txXfrm>
    </dsp:sp>
    <dsp:sp modelId="{ECB02CD4-CCA4-4985-B5B4-2F948C35D968}">
      <dsp:nvSpPr>
        <dsp:cNvPr id="0" name=""/>
        <dsp:cNvSpPr/>
      </dsp:nvSpPr>
      <dsp:spPr>
        <a:xfrm>
          <a:off x="966950" y="1311666"/>
          <a:ext cx="1124766" cy="8998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0" r="-10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7F3D68-1662-4F11-BC3C-F7D926FF348B}">
      <dsp:nvSpPr>
        <dsp:cNvPr id="0" name=""/>
        <dsp:cNvSpPr/>
      </dsp:nvSpPr>
      <dsp:spPr>
        <a:xfrm>
          <a:off x="1012416" y="2032992"/>
          <a:ext cx="1096090" cy="491946"/>
        </a:xfrm>
        <a:prstGeom prst="wedgeRectCallout">
          <a:avLst>
            <a:gd name="adj1" fmla="val 20250"/>
            <a:gd name="adj2" fmla="val -607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GEORGIA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2023 </a:t>
          </a:r>
        </a:p>
      </dsp:txBody>
      <dsp:txXfrm>
        <a:off x="1012416" y="2032992"/>
        <a:ext cx="1096090" cy="4919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3699CD-2869-48A2-909F-E4C3C5AC6DD4}">
      <dsp:nvSpPr>
        <dsp:cNvPr id="0" name=""/>
        <dsp:cNvSpPr/>
      </dsp:nvSpPr>
      <dsp:spPr>
        <a:xfrm rot="5400000">
          <a:off x="-169248" y="353918"/>
          <a:ext cx="1715483" cy="1292462"/>
        </a:xfrm>
        <a:prstGeom prst="chevron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Advantages </a:t>
          </a:r>
        </a:p>
      </dsp:txBody>
      <dsp:txXfrm rot="-5400000">
        <a:off x="42263" y="788638"/>
        <a:ext cx="1292462" cy="423021"/>
      </dsp:txXfrm>
    </dsp:sp>
    <dsp:sp modelId="{0D6FA1E4-2B08-4316-8910-A5EB5D1BD5E9}">
      <dsp:nvSpPr>
        <dsp:cNvPr id="0" name=""/>
        <dsp:cNvSpPr/>
      </dsp:nvSpPr>
      <dsp:spPr>
        <a:xfrm rot="5400000">
          <a:off x="3380282" y="-1864024"/>
          <a:ext cx="1129047" cy="5140637"/>
        </a:xfrm>
        <a:prstGeom prst="round2SameRect">
          <a:avLst/>
        </a:prstGeom>
        <a:solidFill>
          <a:schemeClr val="accent5">
            <a:lumMod val="40000"/>
            <a:lumOff val="60000"/>
            <a:alpha val="89804"/>
          </a:schemeClr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Efficiency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Test security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Accuracy, reliability &amp; validity</a:t>
          </a:r>
        </a:p>
      </dsp:txBody>
      <dsp:txXfrm rot="-5400000">
        <a:off x="1374487" y="196887"/>
        <a:ext cx="5085521" cy="1018815"/>
      </dsp:txXfrm>
    </dsp:sp>
    <dsp:sp modelId="{198A805B-7378-420B-84F1-66604B87D7B2}">
      <dsp:nvSpPr>
        <dsp:cNvPr id="0" name=""/>
        <dsp:cNvSpPr/>
      </dsp:nvSpPr>
      <dsp:spPr>
        <a:xfrm rot="5400000">
          <a:off x="-169669" y="1618116"/>
          <a:ext cx="1715483" cy="1281703"/>
        </a:xfrm>
        <a:prstGeom prst="chevron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Disadvantages</a:t>
          </a:r>
          <a:r>
            <a:rPr lang="en-US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  </a:t>
          </a:r>
        </a:p>
      </dsp:txBody>
      <dsp:txXfrm rot="-5400000">
        <a:off x="47222" y="2042078"/>
        <a:ext cx="1281703" cy="433780"/>
      </dsp:txXfrm>
    </dsp:sp>
    <dsp:sp modelId="{2333435B-93E3-4590-AC5F-06B41375FFEF}">
      <dsp:nvSpPr>
        <dsp:cNvPr id="0" name=""/>
        <dsp:cNvSpPr/>
      </dsp:nvSpPr>
      <dsp:spPr>
        <a:xfrm rot="5400000">
          <a:off x="3432239" y="-580355"/>
          <a:ext cx="1103913" cy="5185841"/>
        </a:xfrm>
        <a:prstGeom prst="round2SameRect">
          <a:avLst/>
        </a:prstGeom>
        <a:solidFill>
          <a:schemeClr val="accent5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Technical Issues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Digital literacy </a:t>
          </a:r>
          <a:endParaRPr lang="en-US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Lab capacity </a:t>
          </a:r>
        </a:p>
      </dsp:txBody>
      <dsp:txXfrm rot="-5400000">
        <a:off x="1391276" y="1514497"/>
        <a:ext cx="5131952" cy="9961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04F085-4B3B-4E08-96DD-1643D81190FC}">
      <dsp:nvSpPr>
        <dsp:cNvPr id="0" name=""/>
        <dsp:cNvSpPr/>
      </dsp:nvSpPr>
      <dsp:spPr>
        <a:xfrm>
          <a:off x="1200286" y="779516"/>
          <a:ext cx="647221" cy="3366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293"/>
              </a:lnTo>
              <a:lnTo>
                <a:pt x="647221" y="237293"/>
              </a:lnTo>
              <a:lnTo>
                <a:pt x="647221" y="33665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DE07A8-A358-4473-8BFE-E754B25686C6}">
      <dsp:nvSpPr>
        <dsp:cNvPr id="0" name=""/>
        <dsp:cNvSpPr/>
      </dsp:nvSpPr>
      <dsp:spPr>
        <a:xfrm>
          <a:off x="536590" y="779516"/>
          <a:ext cx="663696" cy="336655"/>
        </a:xfrm>
        <a:custGeom>
          <a:avLst/>
          <a:gdLst/>
          <a:ahLst/>
          <a:cxnLst/>
          <a:rect l="0" t="0" r="0" b="0"/>
          <a:pathLst>
            <a:path>
              <a:moveTo>
                <a:pt x="663696" y="0"/>
              </a:moveTo>
              <a:lnTo>
                <a:pt x="663696" y="237293"/>
              </a:lnTo>
              <a:lnTo>
                <a:pt x="0" y="237293"/>
              </a:lnTo>
              <a:lnTo>
                <a:pt x="0" y="33665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CC16FC-1FF1-400F-8381-8D832F4DBADF}">
      <dsp:nvSpPr>
        <dsp:cNvPr id="0" name=""/>
        <dsp:cNvSpPr/>
      </dsp:nvSpPr>
      <dsp:spPr>
        <a:xfrm>
          <a:off x="664001" y="98434"/>
          <a:ext cx="1072569" cy="681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BB18DDE-8A1A-4C74-95C2-C565E54E45B5}">
      <dsp:nvSpPr>
        <dsp:cNvPr id="0" name=""/>
        <dsp:cNvSpPr/>
      </dsp:nvSpPr>
      <dsp:spPr>
        <a:xfrm>
          <a:off x="783176" y="211650"/>
          <a:ext cx="1072569" cy="6810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3 sessions per year </a:t>
          </a:r>
        </a:p>
      </dsp:txBody>
      <dsp:txXfrm>
        <a:off x="803124" y="231598"/>
        <a:ext cx="1032673" cy="641185"/>
      </dsp:txXfrm>
    </dsp:sp>
    <dsp:sp modelId="{AF110F1B-38AF-4FDA-9334-61545C6AC4B6}">
      <dsp:nvSpPr>
        <dsp:cNvPr id="0" name=""/>
        <dsp:cNvSpPr/>
      </dsp:nvSpPr>
      <dsp:spPr>
        <a:xfrm>
          <a:off x="305" y="1116171"/>
          <a:ext cx="1072569" cy="681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2C404B6-EB96-41B2-A1DC-369103FAAD3B}">
      <dsp:nvSpPr>
        <dsp:cNvPr id="0" name=""/>
        <dsp:cNvSpPr/>
      </dsp:nvSpPr>
      <dsp:spPr>
        <a:xfrm>
          <a:off x="119479" y="1229387"/>
          <a:ext cx="1072569" cy="6810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Bi-level 1&amp;2</a:t>
          </a:r>
        </a:p>
      </dsp:txBody>
      <dsp:txXfrm>
        <a:off x="139427" y="1249335"/>
        <a:ext cx="1032673" cy="641185"/>
      </dsp:txXfrm>
    </dsp:sp>
    <dsp:sp modelId="{B273BEDC-72F4-44FB-AE60-0804BDABEB73}">
      <dsp:nvSpPr>
        <dsp:cNvPr id="0" name=""/>
        <dsp:cNvSpPr/>
      </dsp:nvSpPr>
      <dsp:spPr>
        <a:xfrm>
          <a:off x="1311223" y="1116171"/>
          <a:ext cx="1072569" cy="681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E7DCBDC-9240-42A9-AAF3-E969095CBB31}">
      <dsp:nvSpPr>
        <dsp:cNvPr id="0" name=""/>
        <dsp:cNvSpPr/>
      </dsp:nvSpPr>
      <dsp:spPr>
        <a:xfrm>
          <a:off x="1430398" y="1229387"/>
          <a:ext cx="1072569" cy="6810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Bi-level 2&amp;3 </a:t>
          </a:r>
        </a:p>
      </dsp:txBody>
      <dsp:txXfrm>
        <a:off x="1450346" y="1249335"/>
        <a:ext cx="1032673" cy="6411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35C895-2F8F-46BE-B5B3-1F7156D1BFBB}">
      <dsp:nvSpPr>
        <dsp:cNvPr id="0" name=""/>
        <dsp:cNvSpPr/>
      </dsp:nvSpPr>
      <dsp:spPr>
        <a:xfrm>
          <a:off x="2126901" y="14986"/>
          <a:ext cx="3479462" cy="114049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Test the software (</a:t>
          </a:r>
          <a:r>
            <a:rPr lang="en-U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end of 2023?)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Provide trainings for admins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26901" y="157548"/>
        <a:ext cx="3051778" cy="855369"/>
      </dsp:txXfrm>
    </dsp:sp>
    <dsp:sp modelId="{83E47FEC-A0F7-4384-8959-291EB865C9D2}">
      <dsp:nvSpPr>
        <dsp:cNvPr id="0" name=""/>
        <dsp:cNvSpPr/>
      </dsp:nvSpPr>
      <dsp:spPr>
        <a:xfrm>
          <a:off x="20520" y="117447"/>
          <a:ext cx="2100176" cy="9044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Testing team </a:t>
          </a:r>
        </a:p>
      </dsp:txBody>
      <dsp:txXfrm>
        <a:off x="64672" y="161599"/>
        <a:ext cx="2011872" cy="816152"/>
      </dsp:txXfrm>
    </dsp:sp>
    <dsp:sp modelId="{3C2F05AA-4103-4873-8AB4-3113692F3919}">
      <dsp:nvSpPr>
        <dsp:cNvPr id="0" name=""/>
        <dsp:cNvSpPr/>
      </dsp:nvSpPr>
      <dsp:spPr>
        <a:xfrm>
          <a:off x="2159109" y="1231480"/>
          <a:ext cx="3445280" cy="90445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Have access to demo version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Have an option (</a:t>
          </a:r>
          <a:r>
            <a:rPr lang="en-US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Initial phase?)</a:t>
          </a:r>
        </a:p>
      </dsp:txBody>
      <dsp:txXfrm>
        <a:off x="2159109" y="1344537"/>
        <a:ext cx="3106109" cy="678342"/>
      </dsp:txXfrm>
    </dsp:sp>
    <dsp:sp modelId="{5205DE39-30E7-4668-8B25-AEA47C8E1C27}">
      <dsp:nvSpPr>
        <dsp:cNvPr id="0" name=""/>
        <dsp:cNvSpPr/>
      </dsp:nvSpPr>
      <dsp:spPr>
        <a:xfrm>
          <a:off x="1973" y="1231480"/>
          <a:ext cx="2157136" cy="9044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Test takers  </a:t>
          </a:r>
        </a:p>
      </dsp:txBody>
      <dsp:txXfrm>
        <a:off x="46125" y="1275632"/>
        <a:ext cx="2068832" cy="8161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BendingPictureCaptionList">
  <dgm:title val=""/>
  <dgm:desc val=""/>
  <dgm:catLst>
    <dgm:cat type="picture" pri="9000"/>
    <dgm:cat type="pictureconvert" pri="9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w" fact="1.11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"/>
              <dgm:constr type="t" for="ch" forName="rect1" refType="h" fact="0"/>
              <dgm:constr type="w" for="ch" forName="rect1" refType="w"/>
              <dgm:constr type="h" for="ch" forName="rect1" refType="h" fact="0.8"/>
              <dgm:constr type="l" for="ch" forName="wedgeRectCallout1" refType="w" fact="0.09"/>
              <dgm:constr type="t" for="ch" forName="wedgeRectCallout1" refType="h" fact="0.72"/>
              <dgm:constr type="w" for="ch" forName="wedgeRectCallout1" refType="w" fact="0.89"/>
              <dgm:constr type="h" for="ch" forName="wedgeRectCallout1" refType="h" fact="0.28"/>
            </dgm:constrLst>
          </dgm:if>
          <dgm:else name="Name6">
            <dgm:constrLst>
              <dgm:constr type="l" for="ch" forName="rect1" refType="w" fact="0"/>
              <dgm:constr type="t" for="ch" forName="rect1" refType="h" fact="0"/>
              <dgm:constr type="w" for="ch" forName="rect1" refType="w"/>
              <dgm:constr type="h" for="ch" forName="rect1" refType="h" fact="0.8"/>
              <dgm:constr type="l" for="ch" forName="wedgeRectCallout1" refType="w" fact="0.02"/>
              <dgm:constr type="t" for="ch" forName="wedgeRectCallout1" refType="h" fact="0.72"/>
              <dgm:constr type="w" for="ch" forName="wedgeRectCallout1" refType="w" fact="0.89"/>
              <dgm:constr type="h" for="ch" forName="wedgeRectCallout1" refType="h" fact="0.28"/>
            </dgm:constrLst>
          </dgm:else>
        </dgm:choose>
        <dgm:layoutNode name="rect1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wedgeRectCallout1" styleLbl="node1">
          <dgm:varLst>
            <dgm:bulletEnabled val="1"/>
          </dgm:varLst>
          <dgm:alg type="tx"/>
          <dgm:choose name="Name7">
            <dgm:if name="Name8" func="var" arg="dir" op="equ" val="norm">
              <dgm:shape xmlns:r="http://schemas.openxmlformats.org/officeDocument/2006/relationships" type="wedgeRectCallout" r:blip="">
                <dgm:adjLst>
                  <dgm:adj idx="1" val="0.2025"/>
                  <dgm:adj idx="2" val="-0.607"/>
                </dgm:adjLst>
              </dgm:shape>
            </dgm:if>
            <dgm:else name="Name9">
              <dgm:shape xmlns:r="http://schemas.openxmlformats.org/officeDocument/2006/relationships" type="wedgeRectCallout" r:blip="">
                <dgm:adjLst>
                  <dgm:adj idx="1" val="-0.2025"/>
                  <dgm:adj idx="2" val="-0.607"/>
                </dgm:adjLst>
              </dgm:shape>
            </dgm:else>
          </dgm:choos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1A35-E2E5-4064-9676-A3A2E8C1E386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3E71-F3EE-4BAF-9751-074BED824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296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1A35-E2E5-4064-9676-A3A2E8C1E386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3E71-F3EE-4BAF-9751-074BED824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796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1A35-E2E5-4064-9676-A3A2E8C1E386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3E71-F3EE-4BAF-9751-074BED824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593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1A35-E2E5-4064-9676-A3A2E8C1E386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3E71-F3EE-4BAF-9751-074BED824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632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1A35-E2E5-4064-9676-A3A2E8C1E386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3E71-F3EE-4BAF-9751-074BED824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09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1A35-E2E5-4064-9676-A3A2E8C1E386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3E71-F3EE-4BAF-9751-074BED824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469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1A35-E2E5-4064-9676-A3A2E8C1E386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3E71-F3EE-4BAF-9751-074BED824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765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1A35-E2E5-4064-9676-A3A2E8C1E386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3E71-F3EE-4BAF-9751-074BED824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039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1A35-E2E5-4064-9676-A3A2E8C1E386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3E71-F3EE-4BAF-9751-074BED824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293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1A35-E2E5-4064-9676-A3A2E8C1E386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3E71-F3EE-4BAF-9751-074BED824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689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1A35-E2E5-4064-9676-A3A2E8C1E386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3E71-F3EE-4BAF-9751-074BED824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450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81A35-E2E5-4064-9676-A3A2E8C1E386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73E71-F3EE-4BAF-9751-074BED824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951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diagramQuickStyle" Target="../diagrams/quickStyle2.xml"/><Relationship Id="rId18" Type="http://schemas.openxmlformats.org/officeDocument/2006/relationships/diagramLayout" Target="../diagrams/layout3.xml"/><Relationship Id="rId26" Type="http://schemas.microsoft.com/office/2007/relationships/diagramDrawing" Target="../diagrams/drawing4.xml"/><Relationship Id="rId3" Type="http://schemas.microsoft.com/office/2007/relationships/hdphoto" Target="../media/hdphoto1.wdp"/><Relationship Id="rId21" Type="http://schemas.microsoft.com/office/2007/relationships/diagramDrawing" Target="../diagrams/drawing3.xml"/><Relationship Id="rId7" Type="http://schemas.openxmlformats.org/officeDocument/2006/relationships/diagramQuickStyle" Target="../diagrams/quickStyle1.xml"/><Relationship Id="rId12" Type="http://schemas.openxmlformats.org/officeDocument/2006/relationships/diagramLayout" Target="../diagrams/layout2.xml"/><Relationship Id="rId17" Type="http://schemas.openxmlformats.org/officeDocument/2006/relationships/diagramData" Target="../diagrams/data3.xml"/><Relationship Id="rId25" Type="http://schemas.openxmlformats.org/officeDocument/2006/relationships/diagramColors" Target="../diagrams/colors4.xml"/><Relationship Id="rId2" Type="http://schemas.openxmlformats.org/officeDocument/2006/relationships/image" Target="../media/image1.png"/><Relationship Id="rId16" Type="http://schemas.openxmlformats.org/officeDocument/2006/relationships/chart" Target="../charts/chart1.xml"/><Relationship Id="rId20" Type="http://schemas.openxmlformats.org/officeDocument/2006/relationships/diagramColors" Target="../diagrams/colors3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11" Type="http://schemas.openxmlformats.org/officeDocument/2006/relationships/diagramData" Target="../diagrams/data2.xml"/><Relationship Id="rId24" Type="http://schemas.openxmlformats.org/officeDocument/2006/relationships/diagramQuickStyle" Target="../diagrams/quickStyle4.xml"/><Relationship Id="rId5" Type="http://schemas.openxmlformats.org/officeDocument/2006/relationships/diagramData" Target="../diagrams/data1.xml"/><Relationship Id="rId15" Type="http://schemas.microsoft.com/office/2007/relationships/diagramDrawing" Target="../diagrams/drawing2.xml"/><Relationship Id="rId23" Type="http://schemas.openxmlformats.org/officeDocument/2006/relationships/diagramLayout" Target="../diagrams/layout4.xml"/><Relationship Id="rId10" Type="http://schemas.openxmlformats.org/officeDocument/2006/relationships/image" Target="../media/image6.jpeg"/><Relationship Id="rId19" Type="http://schemas.openxmlformats.org/officeDocument/2006/relationships/diagramQuickStyle" Target="../diagrams/quickStyle3.xml"/><Relationship Id="rId4" Type="http://schemas.openxmlformats.org/officeDocument/2006/relationships/image" Target="../media/image2.emf"/><Relationship Id="rId9" Type="http://schemas.microsoft.com/office/2007/relationships/diagramDrawing" Target="../diagrams/drawing1.xml"/><Relationship Id="rId14" Type="http://schemas.openxmlformats.org/officeDocument/2006/relationships/diagramColors" Target="../diagrams/colors2.xml"/><Relationship Id="rId22" Type="http://schemas.openxmlformats.org/officeDocument/2006/relationships/diagramData" Target="../diagrams/data4.xml"/><Relationship Id="rId27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31062" y="304509"/>
            <a:ext cx="2141838" cy="828522"/>
          </a:xfrm>
          <a:prstGeom prst="rect">
            <a:avLst/>
          </a:prstGeom>
        </p:spPr>
      </p:pic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3189184418"/>
              </p:ext>
            </p:extLst>
          </p:nvPr>
        </p:nvGraphicFramePr>
        <p:xfrm>
          <a:off x="-151026" y="222131"/>
          <a:ext cx="3083696" cy="25263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3340" y="4479859"/>
            <a:ext cx="3144271" cy="2280584"/>
          </a:xfrm>
          <a:prstGeom prst="rect">
            <a:avLst/>
          </a:prstGeom>
        </p:spPr>
      </p:pic>
      <p:sp>
        <p:nvSpPr>
          <p:cNvPr id="5" name="Flowchart: Alternate Process 4"/>
          <p:cNvSpPr/>
          <p:nvPr/>
        </p:nvSpPr>
        <p:spPr>
          <a:xfrm>
            <a:off x="2917943" y="304509"/>
            <a:ext cx="6540843" cy="612648"/>
          </a:xfrm>
          <a:prstGeom prst="flowChartAlternateProcess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Transitioning from paper-based to computer assisted testing </a:t>
            </a:r>
          </a:p>
        </p:txBody>
      </p:sp>
      <p:sp>
        <p:nvSpPr>
          <p:cNvPr id="6" name="Rectangle 5"/>
          <p:cNvSpPr/>
          <p:nvPr/>
        </p:nvSpPr>
        <p:spPr>
          <a:xfrm>
            <a:off x="6003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315899519"/>
              </p:ext>
            </p:extLst>
          </p:nvPr>
        </p:nvGraphicFramePr>
        <p:xfrm>
          <a:off x="2660105" y="1184924"/>
          <a:ext cx="6633997" cy="3151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graphicFrame>
        <p:nvGraphicFramePr>
          <p:cNvPr id="71" name="Chart 70"/>
          <p:cNvGraphicFramePr/>
          <p:nvPr>
            <p:extLst>
              <p:ext uri="{D42A27DB-BD31-4B8C-83A1-F6EECF244321}">
                <p14:modId xmlns:p14="http://schemas.microsoft.com/office/powerpoint/2010/main" val="226360018"/>
              </p:ext>
            </p:extLst>
          </p:nvPr>
        </p:nvGraphicFramePr>
        <p:xfrm>
          <a:off x="0" y="3194520"/>
          <a:ext cx="3129007" cy="3640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6"/>
          </a:graphicData>
        </a:graphic>
      </p:graphicFrame>
      <p:graphicFrame>
        <p:nvGraphicFramePr>
          <p:cNvPr id="74" name="Diagram 73"/>
          <p:cNvGraphicFramePr/>
          <p:nvPr>
            <p:extLst>
              <p:ext uri="{D42A27DB-BD31-4B8C-83A1-F6EECF244321}">
                <p14:modId xmlns:p14="http://schemas.microsoft.com/office/powerpoint/2010/main" val="2201344505"/>
              </p:ext>
            </p:extLst>
          </p:nvPr>
        </p:nvGraphicFramePr>
        <p:xfrm>
          <a:off x="9458786" y="2366682"/>
          <a:ext cx="2503273" cy="20336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21" name="Diagram 20"/>
          <p:cNvGraphicFramePr/>
          <p:nvPr>
            <p:extLst>
              <p:ext uri="{D42A27DB-BD31-4B8C-83A1-F6EECF244321}">
                <p14:modId xmlns:p14="http://schemas.microsoft.com/office/powerpoint/2010/main" val="3000521554"/>
              </p:ext>
            </p:extLst>
          </p:nvPr>
        </p:nvGraphicFramePr>
        <p:xfrm>
          <a:off x="3232402" y="4558950"/>
          <a:ext cx="5606364" cy="21364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sp>
        <p:nvSpPr>
          <p:cNvPr id="31" name="Flowchart: Terminator 30"/>
          <p:cNvSpPr/>
          <p:nvPr/>
        </p:nvSpPr>
        <p:spPr>
          <a:xfrm>
            <a:off x="4652007" y="3985815"/>
            <a:ext cx="3418703" cy="414487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Next phase 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1062" y="1133032"/>
            <a:ext cx="2141838" cy="1058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835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756</TotalTime>
  <Words>73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Tamar Shalamberidze</dc:creator>
  <cp:lastModifiedBy>SIA ELKER</cp:lastModifiedBy>
  <cp:revision>47</cp:revision>
  <dcterms:created xsi:type="dcterms:W3CDTF">2023-08-17T11:15:14Z</dcterms:created>
  <dcterms:modified xsi:type="dcterms:W3CDTF">2023-09-07T05:17:35Z</dcterms:modified>
</cp:coreProperties>
</file>