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57E69B35-9ABB-43A3-877F-227F9D61BEE7}">
          <p14:sldIdLst/>
        </p14:section>
        <p14:section name="Sezione senza titolo" id="{BD030C63-5B25-4104-9AA5-11DA551A1904}">
          <p14:sldIdLst>
            <p14:sldId id="28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88" autoAdjust="0"/>
    <p:restoredTop sz="95701" autoAdjust="0"/>
  </p:normalViewPr>
  <p:slideViewPr>
    <p:cSldViewPr snapToGrid="0">
      <p:cViewPr varScale="1">
        <p:scale>
          <a:sx n="99" d="100"/>
          <a:sy n="99" d="100"/>
        </p:scale>
        <p:origin x="880" y="176"/>
      </p:cViewPr>
      <p:guideLst/>
    </p:cSldViewPr>
  </p:slideViewPr>
  <p:notesTextViewPr>
    <p:cViewPr>
      <p:scale>
        <a:sx n="1" d="1"/>
        <a:sy n="1" d="1"/>
      </p:scale>
      <p:origin x="0" y="-216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89E184-98C1-408D-9E44-AEB79E24D6E5}" type="datetimeFigureOut">
              <a:rPr lang="it-IT" smtClean="0"/>
              <a:t>13/11/23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EED63A-2E68-4DB1-BED0-F7FE24DF3B9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85839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0" dirty="0">
              <a:solidFill>
                <a:prstClr val="black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0" dirty="0">
              <a:solidFill>
                <a:prstClr val="black"/>
              </a:solidFill>
            </a:endParaRP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EED63A-2E68-4DB1-BED0-F7FE24DF3B90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143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D5190-7983-4D4C-B109-82FD4E30A8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D50BFB-B29A-4B02-AEC1-ED755D934F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414AC4-2C47-492F-A003-E2764BF2B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F09E7-DB9A-4D8E-A183-5197842011C6}" type="datetimeFigureOut">
              <a:rPr lang="en-US" smtClean="0"/>
              <a:t>11/13/23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A60FF4-D14E-4470-B8D6-A5D404DC0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DF4E8E-21FF-49F3-BC6C-FDD760AF0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EDF61-E3C3-41B0-84EF-3DE4EBAB5D5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884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91D25-F1CB-4DA9-8DC7-081DEEDF4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6142B8-39CA-40B5-97CC-9CABE19FE8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B10F34-514B-483F-B30A-E95A6ADF2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F09E7-DB9A-4D8E-A183-5197842011C6}" type="datetimeFigureOut">
              <a:rPr lang="en-US" smtClean="0"/>
              <a:t>11/13/23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A4A314-8163-41C1-9530-7882D6A3E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DA84BA-F63C-41FC-811D-3CD6BC5D3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EDF61-E3C3-41B0-84EF-3DE4EBAB5D5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039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CBFE08-B7C6-409A-B073-5560E0FDE6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A027CD-E824-4F3A-9428-FDE34FE2A9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76FA5B-3F03-4234-80F4-399329479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F09E7-DB9A-4D8E-A183-5197842011C6}" type="datetimeFigureOut">
              <a:rPr lang="en-US" smtClean="0"/>
              <a:t>11/13/23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FBE5F4-6BD9-476F-8565-800B25E0F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CA24B1-540F-41D4-A8DD-13C33BB84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EDF61-E3C3-41B0-84EF-3DE4EBAB5D5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032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DCC6E-7B17-40B1-85DD-C03442961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C62AED-FE16-42D8-A09D-3D0FC3A854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786756-67CA-4C12-86B5-9237AE938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F09E7-DB9A-4D8E-A183-5197842011C6}" type="datetimeFigureOut">
              <a:rPr lang="en-US" smtClean="0"/>
              <a:t>11/13/23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1F6A35-905A-4DD4-93DE-A16B9B530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4F9411-3BED-4232-AB30-AEF4730E7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EDF61-E3C3-41B0-84EF-3DE4EBAB5D5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721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FF4B76-72BB-41CD-9E75-44CEFEB83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BE8E7D-7D7C-4A70-9CA4-88BAB9C748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9A2BC3-F5A3-4C09-97E6-A80FBDBF3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F09E7-DB9A-4D8E-A183-5197842011C6}" type="datetimeFigureOut">
              <a:rPr lang="en-US" smtClean="0"/>
              <a:t>11/13/23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CE646F-76CB-4DB7-9128-48EC0A869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E64A4A-10E9-4589-AD39-7CBF1BF85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EDF61-E3C3-41B0-84EF-3DE4EBAB5D5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836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64CC41-6B50-4BEF-9C2F-A11917649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1D002A-DDDC-4272-A28D-573FFABA47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C5B2DB-0864-4DB3-B2E0-031AB0F06A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1D80D3-9430-4B7C-88EC-8224FA8AB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F09E7-DB9A-4D8E-A183-5197842011C6}" type="datetimeFigureOut">
              <a:rPr lang="en-US" smtClean="0"/>
              <a:t>11/13/23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2DF352-DA81-4652-B807-137B38CD6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6C83AE-467D-44A0-A818-BEBFDE6DE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EDF61-E3C3-41B0-84EF-3DE4EBAB5D5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615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5DA4E-73EF-45CC-9719-9D62262E3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E53CB7-356F-4151-A350-075564AD30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18D0E0-7746-48D7-AE54-3401C61F9B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1A7E5F-34B4-40D9-B222-74FF6EB85C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D25202-E95E-4278-8D70-EDDF7981EC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69F3662-BB37-46E5-952B-168E8F3F5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F09E7-DB9A-4D8E-A183-5197842011C6}" type="datetimeFigureOut">
              <a:rPr lang="en-US" smtClean="0"/>
              <a:t>11/13/23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1830C60-8BE3-43F9-95CA-824E27F1D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DC53B8F-9F90-4FAA-8736-4B7BA0090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EDF61-E3C3-41B0-84EF-3DE4EBAB5D5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555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BF457F-E603-451F-9013-C86E9A2BA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FE036A-BB27-4FBA-A9B9-A32E582FD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F09E7-DB9A-4D8E-A183-5197842011C6}" type="datetimeFigureOut">
              <a:rPr lang="en-US" smtClean="0"/>
              <a:t>11/13/23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22DD28-3F16-49B8-8BF0-614E82C79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730EF2-7560-43F7-A76B-9C7686942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EDF61-E3C3-41B0-84EF-3DE4EBAB5D5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053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F421AD-5E25-4BDA-8DBD-73C21FD56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F09E7-DB9A-4D8E-A183-5197842011C6}" type="datetimeFigureOut">
              <a:rPr lang="en-US" smtClean="0"/>
              <a:t>11/13/23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DBFB41-395F-45EB-A0EB-C369D3297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FD2660-6C2A-4D93-AD2E-EDFAE76E1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EDF61-E3C3-41B0-84EF-3DE4EBAB5D5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576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4591D-054F-4420-8EE1-319C468F1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278FB0-C366-42D9-8404-D75C8266D8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B12C3E-74ED-409C-8DFF-2AC464B3B9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14E11A-8742-4A76-AE49-448515D7A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F09E7-DB9A-4D8E-A183-5197842011C6}" type="datetimeFigureOut">
              <a:rPr lang="en-US" smtClean="0"/>
              <a:t>11/13/23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05322B-63DF-4009-8572-2F908772E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75AAB4-C2F1-42EF-ACA7-5204106B5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EDF61-E3C3-41B0-84EF-3DE4EBAB5D5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909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C2AFC-3CFE-4730-902E-4891A0F94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479C8B-3B49-44A5-A506-DDA731A446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3CB922-4052-4553-B859-69C96D1DA6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83658F-053A-465D-8A52-47ADA899D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F09E7-DB9A-4D8E-A183-5197842011C6}" type="datetimeFigureOut">
              <a:rPr lang="en-US" smtClean="0"/>
              <a:t>11/13/23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D77599-04CA-4143-9D9F-EE313FCEE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B3832-9AA1-48F0-84F2-80BAEA03B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EDF61-E3C3-41B0-84EF-3DE4EBAB5D5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093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3F24F8-CAB9-4298-9BBA-8BA7BD2D83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4A5E01-EE6C-4FAD-85B8-9104894344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31E47D-BEEC-4DA3-B3E6-8813268520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F09E7-DB9A-4D8E-A183-5197842011C6}" type="datetimeFigureOut">
              <a:rPr lang="en-US" smtClean="0"/>
              <a:t>11/13/23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1770D6-878A-4E02-817F-83F5309CEA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509838-8063-41B3-B584-5D9210009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EDF61-E3C3-41B0-84EF-3DE4EBAB5D5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822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1">
            <a:extLst>
              <a:ext uri="{FF2B5EF4-FFF2-40B4-BE49-F238E27FC236}">
                <a16:creationId xmlns:a16="http://schemas.microsoft.com/office/drawing/2014/main" id="{5295CACE-6346-4E15-9B4C-6C47D17813CB}"/>
              </a:ext>
            </a:extLst>
          </p:cNvPr>
          <p:cNvSpPr txBox="1"/>
          <p:nvPr/>
        </p:nvSpPr>
        <p:spPr>
          <a:xfrm>
            <a:off x="-26222" y="-5807"/>
            <a:ext cx="12192000" cy="461665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VIDEO BASED PROFESSIONAL DEVELOPMENT</a:t>
            </a:r>
          </a:p>
        </p:txBody>
      </p:sp>
      <p:graphicFrame>
        <p:nvGraphicFramePr>
          <p:cNvPr id="6" name="Tabella 5">
            <a:extLst>
              <a:ext uri="{FF2B5EF4-FFF2-40B4-BE49-F238E27FC236}">
                <a16:creationId xmlns:a16="http://schemas.microsoft.com/office/drawing/2014/main" id="{517B7A04-ECB0-4B84-8ED6-A964E4AAE7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4364537"/>
              </p:ext>
            </p:extLst>
          </p:nvPr>
        </p:nvGraphicFramePr>
        <p:xfrm>
          <a:off x="365369" y="404446"/>
          <a:ext cx="11741639" cy="8616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8892">
                  <a:extLst>
                    <a:ext uri="{9D8B030D-6E8A-4147-A177-3AD203B41FA5}">
                      <a16:colId xmlns:a16="http://schemas.microsoft.com/office/drawing/2014/main" val="1641859731"/>
                    </a:ext>
                  </a:extLst>
                </a:gridCol>
                <a:gridCol w="2888892">
                  <a:extLst>
                    <a:ext uri="{9D8B030D-6E8A-4147-A177-3AD203B41FA5}">
                      <a16:colId xmlns:a16="http://schemas.microsoft.com/office/drawing/2014/main" val="2215417362"/>
                    </a:ext>
                  </a:extLst>
                </a:gridCol>
                <a:gridCol w="2888892">
                  <a:extLst>
                    <a:ext uri="{9D8B030D-6E8A-4147-A177-3AD203B41FA5}">
                      <a16:colId xmlns:a16="http://schemas.microsoft.com/office/drawing/2014/main" val="4090737610"/>
                    </a:ext>
                  </a:extLst>
                </a:gridCol>
                <a:gridCol w="3074963">
                  <a:extLst>
                    <a:ext uri="{9D8B030D-6E8A-4147-A177-3AD203B41FA5}">
                      <a16:colId xmlns:a16="http://schemas.microsoft.com/office/drawing/2014/main" val="1097648266"/>
                    </a:ext>
                  </a:extLst>
                </a:gridCol>
              </a:tblGrid>
              <a:tr h="86164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Arial Narrow" panose="020B0606020202030204" pitchFamily="34" charset="0"/>
                          <a:cs typeface="Segoe UI" panose="020B0502040204020203" pitchFamily="34" charset="0"/>
                        </a:rPr>
                        <a:t>Traditional generic one-size-PD-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Arial Narrow" panose="020B0606020202030204" pitchFamily="34" charset="0"/>
                          <a:cs typeface="Segoe UI" panose="020B0502040204020203" pitchFamily="34" charset="0"/>
                        </a:rPr>
                        <a:t>fits-all not effective</a:t>
                      </a:r>
                      <a:endParaRPr lang="it-I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Arial Narrow" panose="020B0606020202030204" pitchFamily="34" charset="0"/>
                          <a:cs typeface="Segoe UI" panose="020B0502040204020203" pitchFamily="34" charset="0"/>
                        </a:rPr>
                        <a:t>Mismatch between teachers’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>
                          <a:effectLst/>
                          <a:latin typeface="Arial Narrow" panose="020B0606020202030204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Arial Narrow" panose="020B0606020202030204" pitchFamily="34" charset="0"/>
                          <a:cs typeface="Segoe UI" panose="020B0502040204020203" pitchFamily="34" charset="0"/>
                        </a:rPr>
                        <a:t>perceptions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Arial Narrow" panose="020B0606020202030204" pitchFamily="34" charset="0"/>
                          <a:cs typeface="Segoe UI" panose="020B0502040204020203" pitchFamily="34" charset="0"/>
                        </a:rPr>
                        <a:t>and what really happens in class</a:t>
                      </a:r>
                      <a:endParaRPr lang="it-I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Arial Narrow" panose="020B0606020202030204" pitchFamily="34" charset="0"/>
                          <a:cs typeface="Segoe UI" panose="020B0502040204020203" pitchFamily="34" charset="0"/>
                        </a:rPr>
                        <a:t>Ability is incremental rather than fixed</a:t>
                      </a:r>
                      <a:endParaRPr lang="it-I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>
                          <a:effectLst/>
                          <a:latin typeface="Arial Narrow" panose="020B0606020202030204" pitchFamily="34" charset="0"/>
                          <a:cs typeface="Segoe UI" panose="020B0502040204020203" pitchFamily="34" charset="0"/>
                        </a:rPr>
                        <a:t>Bridge the gap </a:t>
                      </a:r>
                      <a:r>
                        <a:rPr lang="it-IT" sz="1400" dirty="0" err="1">
                          <a:effectLst/>
                          <a:latin typeface="Arial Narrow" panose="020B0606020202030204" pitchFamily="34" charset="0"/>
                          <a:cs typeface="Segoe UI" panose="020B0502040204020203" pitchFamily="34" charset="0"/>
                        </a:rPr>
                        <a:t>between</a:t>
                      </a:r>
                      <a:endParaRPr lang="it-IT" sz="1400" dirty="0">
                        <a:effectLst/>
                        <a:latin typeface="Arial Narrow" panose="020B0606020202030204" pitchFamily="34" charset="0"/>
                        <a:cs typeface="Segoe UI" panose="020B0502040204020203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>
                          <a:effectLst/>
                          <a:latin typeface="Arial Narrow" panose="020B0606020202030204" pitchFamily="34" charset="0"/>
                          <a:cs typeface="Segoe UI" panose="020B0502040204020203" pitchFamily="34" charset="0"/>
                        </a:rPr>
                        <a:t>theory and practice</a:t>
                      </a:r>
                      <a:endParaRPr lang="it-I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1006786"/>
                  </a:ext>
                </a:extLst>
              </a:tr>
            </a:tbl>
          </a:graphicData>
        </a:graphic>
      </p:graphicFrame>
      <p:graphicFrame>
        <p:nvGraphicFramePr>
          <p:cNvPr id="9" name="Tabella 8">
            <a:extLst>
              <a:ext uri="{FF2B5EF4-FFF2-40B4-BE49-F238E27FC236}">
                <a16:creationId xmlns:a16="http://schemas.microsoft.com/office/drawing/2014/main" id="{7A38E71F-B3F3-4DE0-985E-DD9A489F57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9741134"/>
              </p:ext>
            </p:extLst>
          </p:nvPr>
        </p:nvGraphicFramePr>
        <p:xfrm>
          <a:off x="402954" y="2308715"/>
          <a:ext cx="11694446" cy="1779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2878">
                  <a:extLst>
                    <a:ext uri="{9D8B030D-6E8A-4147-A177-3AD203B41FA5}">
                      <a16:colId xmlns:a16="http://schemas.microsoft.com/office/drawing/2014/main" val="1641859731"/>
                    </a:ext>
                  </a:extLst>
                </a:gridCol>
                <a:gridCol w="2572053">
                  <a:extLst>
                    <a:ext uri="{9D8B030D-6E8A-4147-A177-3AD203B41FA5}">
                      <a16:colId xmlns:a16="http://schemas.microsoft.com/office/drawing/2014/main" val="3617132199"/>
                    </a:ext>
                  </a:extLst>
                </a:gridCol>
                <a:gridCol w="4036436">
                  <a:extLst>
                    <a:ext uri="{9D8B030D-6E8A-4147-A177-3AD203B41FA5}">
                      <a16:colId xmlns:a16="http://schemas.microsoft.com/office/drawing/2014/main" val="2788246088"/>
                    </a:ext>
                  </a:extLst>
                </a:gridCol>
                <a:gridCol w="3373079">
                  <a:extLst>
                    <a:ext uri="{9D8B030D-6E8A-4147-A177-3AD203B41FA5}">
                      <a16:colId xmlns:a16="http://schemas.microsoft.com/office/drawing/2014/main" val="1859960936"/>
                    </a:ext>
                  </a:extLst>
                </a:gridCol>
              </a:tblGrid>
              <a:tr h="321241">
                <a:tc>
                  <a:txBody>
                    <a:bodyPr/>
                    <a:lstStyle/>
                    <a:p>
                      <a:pPr algn="ctr"/>
                      <a:r>
                        <a:rPr lang="en-US" sz="1200" b="1" i="0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  <a:cs typeface="Segoe UI" panose="020B0502040204020203" pitchFamily="34" charset="0"/>
                        </a:rPr>
                        <a:t>A. Building Knowledge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kern="1200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  <a:ea typeface="+mn-ea"/>
                          <a:cs typeface="Segoe UI" panose="020B0502040204020203" pitchFamily="34" charset="0"/>
                        </a:rPr>
                        <a:t>B. Motivating Teachers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i="0" kern="1200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  <a:ea typeface="+mn-ea"/>
                          <a:cs typeface="Segoe UI" panose="020B0502040204020203" pitchFamily="34" charset="0"/>
                        </a:rPr>
                        <a:t>C. Developing Teaching Techniques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i="0" kern="1200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  <a:ea typeface="+mn-ea"/>
                          <a:cs typeface="Segoe UI" panose="020B0502040204020203" pitchFamily="34" charset="0"/>
                        </a:rPr>
                        <a:t>D. </a:t>
                      </a:r>
                      <a:r>
                        <a:rPr lang="en-US" sz="1200" b="1" i="0" kern="1200" noProof="0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  <a:ea typeface="+mn-ea"/>
                          <a:cs typeface="Segoe UI" panose="020B0502040204020203" pitchFamily="34" charset="0"/>
                        </a:rPr>
                        <a:t>Embedding</a:t>
                      </a:r>
                      <a:r>
                        <a:rPr lang="it-IT" sz="1200" b="1" i="0" kern="1200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  <a:ea typeface="+mn-ea"/>
                          <a:cs typeface="Segoe UI" panose="020B0502040204020203" pitchFamily="34" charset="0"/>
                        </a:rPr>
                        <a:t> Practice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9002839"/>
                  </a:ext>
                </a:extLst>
              </a:tr>
              <a:tr h="1184055">
                <a:tc>
                  <a:txBody>
                    <a:bodyPr/>
                    <a:lstStyle/>
                    <a:p>
                      <a:pPr algn="ctr"/>
                      <a:endParaRPr lang="en-US" sz="1000" b="1" i="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i="1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i="1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3532469"/>
                  </a:ext>
                </a:extLst>
              </a:tr>
              <a:tr h="23599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1" kern="1200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  <a:ea typeface="+mn-ea"/>
                          <a:cs typeface="Segoe UI" panose="020B0502040204020203" pitchFamily="34" charset="0"/>
                        </a:rPr>
                        <a:t>Education Endowment Foundation :“Effective PD Guidance Report</a:t>
                      </a:r>
                      <a:r>
                        <a:rPr lang="en-US" sz="900" b="1" i="0" kern="1200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  <a:ea typeface="+mn-ea"/>
                          <a:cs typeface="Segoe UI" panose="020B0502040204020203" pitchFamily="34" charset="0"/>
                        </a:rPr>
                        <a:t>” </a:t>
                      </a:r>
                      <a:r>
                        <a:rPr lang="en-US" sz="900" b="1" i="1" kern="1200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  <a:ea typeface="+mn-ea"/>
                          <a:cs typeface="Segoe UI" panose="020B0502040204020203" pitchFamily="34" charset="0"/>
                        </a:rPr>
                        <a:t>2021</a:t>
                      </a:r>
                      <a:r>
                        <a:rPr lang="en-US" sz="900" b="1" i="0" kern="1200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  <a:ea typeface="+mn-ea"/>
                          <a:cs typeface="Segoe UI" panose="020B0502040204020203" pitchFamily="34" charset="0"/>
                        </a:rPr>
                        <a:t>  </a:t>
                      </a:r>
                      <a:r>
                        <a:rPr lang="en-US" sz="1200" b="1" i="0" kern="1200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  <a:ea typeface="+mn-ea"/>
                          <a:cs typeface="Segoe UI" panose="020B0502040204020203" pitchFamily="34" charset="0"/>
                        </a:rPr>
                        <a:t>RESULTS: Identified 14 mechanisms on how teachers learn &amp; change their practice &amp; recommended a “balanced design” in PD programs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i="1" kern="12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5329402"/>
                  </a:ext>
                </a:extLst>
              </a:tr>
            </a:tbl>
          </a:graphicData>
        </a:graphic>
      </p:graphicFrame>
      <p:sp>
        <p:nvSpPr>
          <p:cNvPr id="10" name="Freccia in giù 9">
            <a:extLst>
              <a:ext uri="{FF2B5EF4-FFF2-40B4-BE49-F238E27FC236}">
                <a16:creationId xmlns:a16="http://schemas.microsoft.com/office/drawing/2014/main" id="{00331B13-FE8D-4D2D-9B71-D4F555751424}"/>
              </a:ext>
            </a:extLst>
          </p:cNvPr>
          <p:cNvSpPr/>
          <p:nvPr/>
        </p:nvSpPr>
        <p:spPr>
          <a:xfrm>
            <a:off x="5611981" y="1247647"/>
            <a:ext cx="1174459" cy="1440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Freccia in giù 10">
            <a:extLst>
              <a:ext uri="{FF2B5EF4-FFF2-40B4-BE49-F238E27FC236}">
                <a16:creationId xmlns:a16="http://schemas.microsoft.com/office/drawing/2014/main" id="{D407083C-328A-45F3-9B52-D9D3E1DE0FB6}"/>
              </a:ext>
            </a:extLst>
          </p:cNvPr>
          <p:cNvSpPr/>
          <p:nvPr/>
        </p:nvSpPr>
        <p:spPr>
          <a:xfrm>
            <a:off x="5670121" y="4093699"/>
            <a:ext cx="1174459" cy="144000"/>
          </a:xfrm>
          <a:prstGeom prst="down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600" dirty="0"/>
          </a:p>
        </p:txBody>
      </p:sp>
      <p:graphicFrame>
        <p:nvGraphicFramePr>
          <p:cNvPr id="15" name="Tabella 14">
            <a:extLst>
              <a:ext uri="{FF2B5EF4-FFF2-40B4-BE49-F238E27FC236}">
                <a16:creationId xmlns:a16="http://schemas.microsoft.com/office/drawing/2014/main" id="{172AA46B-BEE7-4C76-B215-627416D974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7296891"/>
              </p:ext>
            </p:extLst>
          </p:nvPr>
        </p:nvGraphicFramePr>
        <p:xfrm>
          <a:off x="319759" y="4258464"/>
          <a:ext cx="11743040" cy="25460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5624">
                  <a:extLst>
                    <a:ext uri="{9D8B030D-6E8A-4147-A177-3AD203B41FA5}">
                      <a16:colId xmlns:a16="http://schemas.microsoft.com/office/drawing/2014/main" val="1641859731"/>
                    </a:ext>
                  </a:extLst>
                </a:gridCol>
                <a:gridCol w="2409151">
                  <a:extLst>
                    <a:ext uri="{9D8B030D-6E8A-4147-A177-3AD203B41FA5}">
                      <a16:colId xmlns:a16="http://schemas.microsoft.com/office/drawing/2014/main" val="2215417362"/>
                    </a:ext>
                  </a:extLst>
                </a:gridCol>
                <a:gridCol w="2398091">
                  <a:extLst>
                    <a:ext uri="{9D8B030D-6E8A-4147-A177-3AD203B41FA5}">
                      <a16:colId xmlns:a16="http://schemas.microsoft.com/office/drawing/2014/main" val="4090737610"/>
                    </a:ext>
                  </a:extLst>
                </a:gridCol>
                <a:gridCol w="2359841">
                  <a:extLst>
                    <a:ext uri="{9D8B030D-6E8A-4147-A177-3AD203B41FA5}">
                      <a16:colId xmlns:a16="http://schemas.microsoft.com/office/drawing/2014/main" val="1097648266"/>
                    </a:ext>
                  </a:extLst>
                </a:gridCol>
                <a:gridCol w="2180333">
                  <a:extLst>
                    <a:ext uri="{9D8B030D-6E8A-4147-A177-3AD203B41FA5}">
                      <a16:colId xmlns:a16="http://schemas.microsoft.com/office/drawing/2014/main" val="1987055016"/>
                    </a:ext>
                  </a:extLst>
                </a:gridCol>
              </a:tblGrid>
              <a:tr h="365212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00B05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BESPOKE TRAINING FOR EFFECTIVE CPD AND IMPROVED STUDENT ACHIEVEMENT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5457865"/>
                  </a:ext>
                </a:extLst>
              </a:tr>
              <a:tr h="2739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VIDEO BASED PD</a:t>
                      </a:r>
                      <a:endParaRPr lang="it-IT" sz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INSTRUCTIONAL COACHING</a:t>
                      </a:r>
                      <a:endParaRPr lang="it-IT" sz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COACHING CYCLE</a:t>
                      </a:r>
                      <a:endParaRPr lang="it-IT" sz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EXEMPLAR VIDEOS</a:t>
                      </a:r>
                      <a:endParaRPr lang="it-IT" sz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kern="120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THEORY AND RESEARCH</a:t>
                      </a:r>
                      <a:endParaRPr lang="it-IT" sz="120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1006786"/>
                  </a:ext>
                </a:extLst>
              </a:tr>
              <a:tr h="1905941">
                <a:tc>
                  <a:txBody>
                    <a:bodyPr/>
                    <a:lstStyle/>
                    <a:p>
                      <a:pPr marL="171450" indent="-17145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9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Video </a:t>
                      </a:r>
                      <a:r>
                        <a:rPr lang="it-IT" sz="900" b="1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recorded</a:t>
                      </a:r>
                      <a:r>
                        <a:rPr lang="it-IT" sz="9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it-IT" sz="900" b="1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lessons</a:t>
                      </a:r>
                      <a:r>
                        <a:rPr lang="it-IT" sz="9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 &amp; </a:t>
                      </a:r>
                      <a:r>
                        <a:rPr lang="it-IT" sz="900" b="1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rubrics</a:t>
                      </a:r>
                      <a:r>
                        <a:rPr lang="it-IT" sz="9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 for self </a:t>
                      </a:r>
                      <a:r>
                        <a:rPr lang="it-IT" sz="900" b="1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reflection</a:t>
                      </a:r>
                      <a:r>
                        <a:rPr lang="it-IT" sz="9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 </a:t>
                      </a:r>
                    </a:p>
                    <a:p>
                      <a:pPr marL="171450" indent="-17145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it-IT" sz="9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  <a:p>
                      <a:pPr marL="171450" indent="-17145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900" b="1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Bridges</a:t>
                      </a:r>
                      <a:r>
                        <a:rPr lang="it-IT" sz="9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 the gap </a:t>
                      </a:r>
                      <a:r>
                        <a:rPr lang="it-IT" sz="900" b="1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between</a:t>
                      </a:r>
                      <a:r>
                        <a:rPr lang="it-IT" sz="9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 teachers’ </a:t>
                      </a:r>
                      <a:r>
                        <a:rPr lang="it-IT" sz="900" b="1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perceptions</a:t>
                      </a:r>
                      <a:r>
                        <a:rPr lang="it-IT" sz="9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 and </a:t>
                      </a:r>
                      <a:r>
                        <a:rPr lang="it-IT" sz="900" b="1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what</a:t>
                      </a:r>
                      <a:r>
                        <a:rPr lang="it-IT" sz="9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it-IT" sz="900" b="1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really</a:t>
                      </a:r>
                      <a:r>
                        <a:rPr lang="it-IT" sz="9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it-IT" sz="900" b="1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happens</a:t>
                      </a:r>
                      <a:endParaRPr lang="it-IT" sz="9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  <a:p>
                      <a:pPr marL="171450" indent="-17145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it-IT" sz="9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  <a:p>
                      <a:pPr marL="171450" indent="-17145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9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Teachers share with </a:t>
                      </a:r>
                      <a:r>
                        <a:rPr lang="it-IT" sz="900" b="1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Instructional</a:t>
                      </a:r>
                      <a:r>
                        <a:rPr lang="it-IT" sz="9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 Coach &amp; </a:t>
                      </a:r>
                      <a:r>
                        <a:rPr lang="it-IT" sz="900" b="1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get</a:t>
                      </a:r>
                      <a:r>
                        <a:rPr lang="it-IT" sz="9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 feedback</a:t>
                      </a:r>
                    </a:p>
                    <a:p>
                      <a:pPr marL="171450" indent="-17145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it-IT" sz="9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  <a:p>
                      <a:pPr marL="171450" indent="-17145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9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Teachers gain </a:t>
                      </a:r>
                      <a:r>
                        <a:rPr lang="it-IT" sz="900" b="1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deeper</a:t>
                      </a:r>
                      <a:r>
                        <a:rPr lang="it-IT" sz="9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 insights </a:t>
                      </a:r>
                      <a:r>
                        <a:rPr lang="it-IT" sz="900" b="1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into</a:t>
                      </a:r>
                      <a:r>
                        <a:rPr lang="it-IT" sz="9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 the teaching and learning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it-IT" sz="8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900" b="1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Coaches help teachers </a:t>
                      </a:r>
                      <a:r>
                        <a:rPr lang="it-IT" sz="900" b="1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improve</a:t>
                      </a:r>
                      <a:r>
                        <a:rPr lang="it-IT" sz="900" b="1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 via an </a:t>
                      </a:r>
                      <a:r>
                        <a:rPr lang="it-IT" sz="900" b="1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individualised</a:t>
                      </a:r>
                      <a:r>
                        <a:rPr lang="it-IT" sz="900" b="1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 class </a:t>
                      </a:r>
                      <a:r>
                        <a:rPr lang="it-IT" sz="900" b="1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based</a:t>
                      </a:r>
                      <a:r>
                        <a:rPr lang="it-IT" sz="900" b="1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it-IT" sz="900" b="1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observation</a:t>
                      </a:r>
                      <a:r>
                        <a:rPr lang="it-IT" sz="900" b="1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, feedback, practice - </a:t>
                      </a:r>
                      <a:r>
                        <a:rPr lang="it-IT" sz="900" b="1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cycle</a:t>
                      </a:r>
                      <a:endParaRPr lang="it-IT" sz="900" b="1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900" b="1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 </a:t>
                      </a:r>
                    </a:p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900" b="1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Identify</a:t>
                      </a:r>
                      <a:r>
                        <a:rPr lang="it-IT" sz="900" b="1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, </a:t>
                      </a:r>
                      <a:r>
                        <a:rPr lang="it-IT" sz="900" b="1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define</a:t>
                      </a:r>
                      <a:r>
                        <a:rPr lang="it-IT" sz="900" b="1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 the target performance</a:t>
                      </a:r>
                    </a:p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900" b="1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IC </a:t>
                      </a:r>
                      <a:r>
                        <a:rPr lang="it-IT" sz="900" b="1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inherently</a:t>
                      </a:r>
                      <a:r>
                        <a:rPr lang="it-IT" sz="900" b="1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 «balanced design»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it-IT" sz="900" b="1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900" b="1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Core </a:t>
                      </a:r>
                      <a:r>
                        <a:rPr lang="it-IT" sz="900" b="1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Elements</a:t>
                      </a:r>
                      <a:endParaRPr lang="it-IT" sz="900" b="1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  <a:p>
                      <a:pPr lvl="1">
                        <a:spcAft>
                          <a:spcPts val="0"/>
                        </a:spcAft>
                      </a:pPr>
                      <a:r>
                        <a:rPr lang="it-IT" sz="900" b="1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1. A </a:t>
                      </a:r>
                      <a:r>
                        <a:rPr lang="it-IT" sz="900" b="1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focused</a:t>
                      </a:r>
                      <a:r>
                        <a:rPr lang="it-IT" sz="900" b="1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 area to </a:t>
                      </a:r>
                      <a:r>
                        <a:rPr lang="it-IT" sz="900" b="1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improve</a:t>
                      </a:r>
                      <a:endParaRPr lang="it-IT" sz="900" b="1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  <a:p>
                      <a:pPr lvl="1">
                        <a:spcAft>
                          <a:spcPts val="0"/>
                        </a:spcAft>
                      </a:pPr>
                      <a:r>
                        <a:rPr lang="it-IT" sz="900" b="1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2. A </a:t>
                      </a:r>
                      <a:r>
                        <a:rPr lang="it-IT" sz="900" b="1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clear</a:t>
                      </a:r>
                      <a:r>
                        <a:rPr lang="it-IT" sz="900" b="1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 model of </a:t>
                      </a:r>
                      <a:r>
                        <a:rPr lang="it-IT" sz="900" b="1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better</a:t>
                      </a:r>
                      <a:endParaRPr lang="it-IT" sz="900" b="1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  <a:p>
                      <a:pPr lvl="1">
                        <a:spcAft>
                          <a:spcPts val="0"/>
                        </a:spcAft>
                      </a:pPr>
                      <a:r>
                        <a:rPr lang="it-IT" sz="900" b="1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3. Use of deliberate </a:t>
                      </a:r>
                      <a:r>
                        <a:rPr lang="it-IT" sz="900" b="1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practice</a:t>
                      </a:r>
                      <a:endParaRPr lang="it-IT" sz="900" b="1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  <a:p>
                      <a:pPr lvl="1">
                        <a:spcAft>
                          <a:spcPts val="0"/>
                        </a:spcAft>
                      </a:pPr>
                      <a:r>
                        <a:rPr lang="it-IT" sz="900" b="1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4. </a:t>
                      </a:r>
                      <a:r>
                        <a:rPr lang="en-US" sz="900" b="1" kern="1200" noProof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Diaologic</a:t>
                      </a:r>
                      <a:r>
                        <a:rPr lang="en-US" sz="900" b="1" kern="1200" noProof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, partnership</a:t>
                      </a:r>
                      <a:r>
                        <a:rPr lang="it-IT" sz="900" b="1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 approach</a:t>
                      </a:r>
                    </a:p>
                    <a:p>
                      <a:pPr lvl="1">
                        <a:spcAft>
                          <a:spcPts val="0"/>
                        </a:spcAft>
                      </a:pPr>
                      <a:endParaRPr lang="it-IT" sz="900" b="1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800" kern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9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Teachers access  a library of </a:t>
                      </a:r>
                      <a:r>
                        <a:rPr lang="it-IT" sz="900" b="1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exemplar</a:t>
                      </a:r>
                      <a:r>
                        <a:rPr lang="it-IT" sz="9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it-IT" sz="900" b="1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videos</a:t>
                      </a:r>
                      <a:r>
                        <a:rPr lang="it-IT" sz="9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  of teachers </a:t>
                      </a:r>
                      <a:r>
                        <a:rPr lang="it-IT" sz="900" b="1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modelling</a:t>
                      </a:r>
                      <a:r>
                        <a:rPr lang="it-IT" sz="9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  </a:t>
                      </a:r>
                      <a:r>
                        <a:rPr lang="it-IT" sz="900" b="1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good</a:t>
                      </a:r>
                      <a:r>
                        <a:rPr lang="it-IT" sz="9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 practice on core </a:t>
                      </a:r>
                      <a:r>
                        <a:rPr lang="it-IT" sz="900" b="1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strategies</a:t>
                      </a:r>
                      <a:endParaRPr lang="it-IT" sz="9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  <a:p>
                      <a:pPr marL="171450" indent="-17145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it-IT" sz="9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  <a:p>
                      <a:pPr marL="171450" indent="-17145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900" b="1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Examplars</a:t>
                      </a:r>
                      <a:r>
                        <a:rPr lang="it-IT" sz="9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it-IT" sz="900" b="1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organised</a:t>
                      </a:r>
                      <a:r>
                        <a:rPr lang="it-IT" sz="9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it-IT" sz="900" b="1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into</a:t>
                      </a:r>
                      <a:r>
                        <a:rPr lang="it-IT" sz="9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it-IT" sz="900" b="1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modules</a:t>
                      </a:r>
                      <a:r>
                        <a:rPr lang="it-IT" sz="9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it-IT" sz="900" b="1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eg</a:t>
                      </a:r>
                      <a:r>
                        <a:rPr lang="it-IT" sz="9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: </a:t>
                      </a:r>
                      <a:r>
                        <a:rPr lang="it-IT" sz="900" b="1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Instruction</a:t>
                      </a:r>
                      <a:r>
                        <a:rPr lang="it-IT" sz="9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 &amp; </a:t>
                      </a:r>
                      <a:r>
                        <a:rPr lang="it-IT" sz="900" b="1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Scaffolding</a:t>
                      </a:r>
                      <a:endParaRPr lang="it-IT" sz="9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  <a:p>
                      <a:pPr marL="171450" indent="-17145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it-IT" sz="9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  <a:p>
                      <a:pPr marL="171450" indent="-17145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900" b="1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Basis</a:t>
                      </a:r>
                      <a:r>
                        <a:rPr lang="it-IT" sz="9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  for </a:t>
                      </a:r>
                      <a:r>
                        <a:rPr lang="it-IT" sz="900" b="1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instructional</a:t>
                      </a:r>
                      <a:r>
                        <a:rPr lang="it-IT" sz="9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 coaching </a:t>
                      </a:r>
                      <a:r>
                        <a:rPr lang="it-IT" sz="900" b="1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conversations</a:t>
                      </a:r>
                      <a:endParaRPr lang="it-IT" sz="9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  <a:p>
                      <a:pPr marL="171450" indent="-17145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it-IT" sz="9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  <a:p>
                      <a:pPr marL="171450" indent="-17145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900" b="1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Edit</a:t>
                      </a:r>
                      <a:r>
                        <a:rPr lang="it-IT" sz="9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 with </a:t>
                      </a:r>
                      <a:r>
                        <a:rPr lang="it-IT" sz="900" b="1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prompts</a:t>
                      </a:r>
                      <a:r>
                        <a:rPr lang="it-IT" sz="9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 to help teachers </a:t>
                      </a:r>
                      <a:r>
                        <a:rPr lang="it-IT" sz="900" b="1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reflect</a:t>
                      </a:r>
                      <a:endParaRPr lang="it-IT" sz="9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9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Teachers access </a:t>
                      </a:r>
                      <a:r>
                        <a:rPr lang="it-IT" sz="900" b="1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modules</a:t>
                      </a:r>
                      <a:r>
                        <a:rPr lang="it-IT" sz="9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 on the theory  &amp; research </a:t>
                      </a:r>
                      <a:r>
                        <a:rPr lang="it-IT" sz="900" b="1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behind</a:t>
                      </a:r>
                      <a:r>
                        <a:rPr lang="it-IT" sz="9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 core teaching </a:t>
                      </a:r>
                      <a:r>
                        <a:rPr lang="it-IT" sz="900" b="1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strategies</a:t>
                      </a:r>
                      <a:r>
                        <a:rPr lang="it-IT" sz="9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 </a:t>
                      </a:r>
                    </a:p>
                    <a:p>
                      <a:pPr marL="171450" indent="-17145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it-IT" sz="9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  <a:p>
                      <a:pPr marL="171450" indent="-17145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900" b="1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This</a:t>
                      </a:r>
                      <a:r>
                        <a:rPr lang="it-IT" sz="9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 knowledge can be </a:t>
                      </a:r>
                      <a:r>
                        <a:rPr lang="it-IT" sz="900" b="1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used</a:t>
                      </a:r>
                      <a:r>
                        <a:rPr lang="it-IT" sz="9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it-IT" sz="900" b="1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alongside</a:t>
                      </a:r>
                      <a:r>
                        <a:rPr lang="it-IT" sz="9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 the video </a:t>
                      </a:r>
                      <a:r>
                        <a:rPr lang="it-IT" sz="900" b="1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exemplifications</a:t>
                      </a:r>
                      <a:endParaRPr lang="it-IT" sz="9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  <a:p>
                      <a:pPr marL="171450" indent="-17145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it-IT" sz="9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  <a:p>
                      <a:pPr marL="171450" indent="-17145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900" b="1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Align</a:t>
                      </a:r>
                      <a:r>
                        <a:rPr lang="it-IT" sz="9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it-IT" sz="900" b="1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modules</a:t>
                      </a:r>
                      <a:r>
                        <a:rPr lang="it-IT" sz="9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 with </a:t>
                      </a:r>
                      <a:r>
                        <a:rPr lang="it-IT" sz="900" b="1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Instructional</a:t>
                      </a:r>
                      <a:r>
                        <a:rPr lang="it-IT" sz="9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 Palette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6009989"/>
                  </a:ext>
                </a:extLst>
              </a:tr>
            </a:tbl>
          </a:graphicData>
        </a:graphic>
      </p:graphicFrame>
      <p:sp>
        <p:nvSpPr>
          <p:cNvPr id="16" name="Rettangolo 15">
            <a:extLst>
              <a:ext uri="{FF2B5EF4-FFF2-40B4-BE49-F238E27FC236}">
                <a16:creationId xmlns:a16="http://schemas.microsoft.com/office/drawing/2014/main" id="{3C80E977-1978-4A78-A139-22A3E8E223B6}"/>
              </a:ext>
            </a:extLst>
          </p:cNvPr>
          <p:cNvSpPr/>
          <p:nvPr/>
        </p:nvSpPr>
        <p:spPr>
          <a:xfrm rot="16200000">
            <a:off x="-322023" y="691714"/>
            <a:ext cx="1038818" cy="2835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it-IT" sz="1600" b="1" dirty="0">
                <a:solidFill>
                  <a:srgbClr val="FF0000"/>
                </a:solidFill>
                <a:latin typeface="Arial Narrow" panose="020B0606020202030204" pitchFamily="34" charset="0"/>
              </a:rPr>
              <a:t>PROBLEM</a:t>
            </a:r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92536510-0846-43BD-AEE2-B6F2F8A03740}"/>
              </a:ext>
            </a:extLst>
          </p:cNvPr>
          <p:cNvSpPr/>
          <p:nvPr/>
        </p:nvSpPr>
        <p:spPr>
          <a:xfrm rot="16200000">
            <a:off x="-631750" y="3290351"/>
            <a:ext cx="1727774" cy="3729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it-IT" sz="1400" b="1" dirty="0">
                <a:solidFill>
                  <a:srgbClr val="0070C0"/>
                </a:solidFill>
                <a:latin typeface="Arial Narrow" panose="020B0606020202030204" pitchFamily="34" charset="0"/>
              </a:rPr>
              <a:t>RESEARCH 2</a:t>
            </a:r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C73E853A-FFDA-43BE-AB6F-4FF7C1CFC939}"/>
              </a:ext>
            </a:extLst>
          </p:cNvPr>
          <p:cNvSpPr/>
          <p:nvPr/>
        </p:nvSpPr>
        <p:spPr>
          <a:xfrm rot="16200000">
            <a:off x="-712390" y="5652802"/>
            <a:ext cx="1889056" cy="3729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it-IT" sz="1600" b="1" dirty="0">
                <a:solidFill>
                  <a:srgbClr val="00B050"/>
                </a:solidFill>
                <a:latin typeface="Arial Narrow" panose="020B0606020202030204" pitchFamily="34" charset="0"/>
              </a:rPr>
              <a:t>SOLUTION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CC75F08A-4BA5-4D51-9683-F4A4CFAAA4C5}"/>
              </a:ext>
            </a:extLst>
          </p:cNvPr>
          <p:cNvSpPr/>
          <p:nvPr/>
        </p:nvSpPr>
        <p:spPr>
          <a:xfrm>
            <a:off x="5949027" y="5085309"/>
            <a:ext cx="900000" cy="54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it-IT" sz="900" b="1" kern="0" dirty="0" err="1">
                <a:solidFill>
                  <a:schemeClr val="bg1"/>
                </a:solidFill>
                <a:latin typeface="Arial Narrow" panose="020B0606020202030204" pitchFamily="34" charset="0"/>
              </a:rPr>
              <a:t>Observations</a:t>
            </a:r>
            <a:endParaRPr lang="it-IT" sz="900" b="1" kern="0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lvl="0" algn="ctr">
              <a:defRPr/>
            </a:pPr>
            <a:r>
              <a:rPr lang="it-IT" sz="800" kern="0" dirty="0" err="1">
                <a:solidFill>
                  <a:schemeClr val="bg1"/>
                </a:solidFill>
                <a:latin typeface="Arial Narrow" panose="020B0606020202030204" pitchFamily="34" charset="0"/>
              </a:rPr>
              <a:t>Formal</a:t>
            </a:r>
            <a:r>
              <a:rPr lang="it-IT" sz="800" kern="0" dirty="0">
                <a:solidFill>
                  <a:schemeClr val="bg1"/>
                </a:solidFill>
                <a:latin typeface="Arial Narrow" panose="020B0606020202030204" pitchFamily="34" charset="0"/>
              </a:rPr>
              <a:t>/</a:t>
            </a:r>
            <a:r>
              <a:rPr lang="it-IT" sz="800" kern="0" dirty="0" err="1">
                <a:solidFill>
                  <a:schemeClr val="bg1"/>
                </a:solidFill>
                <a:latin typeface="Arial Narrow" panose="020B0606020202030204" pitchFamily="34" charset="0"/>
              </a:rPr>
              <a:t>Informal</a:t>
            </a:r>
            <a:endParaRPr lang="it-IT" sz="800" kern="0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lvl="0" algn="ctr">
              <a:defRPr/>
            </a:pPr>
            <a:r>
              <a:rPr lang="it-IT" sz="800" kern="0" dirty="0">
                <a:solidFill>
                  <a:schemeClr val="bg1"/>
                </a:solidFill>
                <a:latin typeface="Arial Narrow" panose="020B0606020202030204" pitchFamily="34" charset="0"/>
              </a:rPr>
              <a:t>Video-</a:t>
            </a:r>
            <a:r>
              <a:rPr lang="it-IT" sz="800" kern="0" dirty="0" err="1">
                <a:solidFill>
                  <a:schemeClr val="bg1"/>
                </a:solidFill>
                <a:latin typeface="Arial Narrow" panose="020B0606020202030204" pitchFamily="34" charset="0"/>
              </a:rPr>
              <a:t>based</a:t>
            </a:r>
            <a:endParaRPr lang="it-IT" sz="800" b="1" kern="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id="{00EAE226-438F-4E47-9260-EE65247078AE}"/>
              </a:ext>
            </a:extLst>
          </p:cNvPr>
          <p:cNvSpPr/>
          <p:nvPr/>
        </p:nvSpPr>
        <p:spPr>
          <a:xfrm>
            <a:off x="5324590" y="5910567"/>
            <a:ext cx="900000" cy="54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900" b="1" kern="0" dirty="0" err="1">
                <a:solidFill>
                  <a:schemeClr val="bg1"/>
                </a:solidFill>
                <a:latin typeface="Arial Narrow" panose="020B0606020202030204" pitchFamily="34" charset="0"/>
              </a:rPr>
              <a:t>Enact</a:t>
            </a:r>
            <a:r>
              <a:rPr lang="it-IT" sz="900" b="1" kern="0" dirty="0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  <a:r>
              <a:rPr lang="it-IT" sz="900" b="1" kern="0" dirty="0" err="1">
                <a:solidFill>
                  <a:schemeClr val="bg1"/>
                </a:solidFill>
                <a:latin typeface="Arial Narrow" panose="020B0606020202030204" pitchFamily="34" charset="0"/>
              </a:rPr>
              <a:t>Step</a:t>
            </a:r>
            <a:endParaRPr lang="it-IT" sz="900" b="1" kern="0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800" kern="0" dirty="0" err="1">
                <a:solidFill>
                  <a:schemeClr val="bg1"/>
                </a:solidFill>
                <a:latin typeface="Arial Narrow" panose="020B0606020202030204" pitchFamily="34" charset="0"/>
              </a:rPr>
              <a:t>Embed</a:t>
            </a:r>
            <a:r>
              <a:rPr lang="it-IT" sz="800" kern="0" dirty="0">
                <a:solidFill>
                  <a:schemeClr val="bg1"/>
                </a:solidFill>
                <a:latin typeface="Arial Narrow" panose="020B0606020202030204" pitchFamily="34" charset="0"/>
              </a:rPr>
              <a:t> Action </a:t>
            </a:r>
            <a:r>
              <a:rPr lang="it-IT" sz="800" kern="0" dirty="0" err="1">
                <a:solidFill>
                  <a:schemeClr val="bg1"/>
                </a:solidFill>
                <a:latin typeface="Arial Narrow" panose="020B0606020202030204" pitchFamily="34" charset="0"/>
              </a:rPr>
              <a:t>Steps</a:t>
            </a:r>
            <a:r>
              <a:rPr lang="it-IT" sz="800" kern="0" dirty="0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  <a:r>
              <a:rPr lang="it-IT" sz="800" kern="0" dirty="0" err="1">
                <a:solidFill>
                  <a:schemeClr val="bg1"/>
                </a:solidFill>
                <a:latin typeface="Arial Narrow" panose="020B0606020202030204" pitchFamily="34" charset="0"/>
              </a:rPr>
              <a:t>into</a:t>
            </a:r>
            <a:r>
              <a:rPr lang="it-IT" sz="800" kern="0" dirty="0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  <a:r>
              <a:rPr lang="it-IT" sz="800" kern="0" dirty="0" err="1">
                <a:solidFill>
                  <a:schemeClr val="bg1"/>
                </a:solidFill>
                <a:latin typeface="Arial Narrow" panose="020B0606020202030204" pitchFamily="34" charset="0"/>
              </a:rPr>
              <a:t>Teaching</a:t>
            </a:r>
            <a:r>
              <a:rPr lang="it-IT" sz="800" kern="0" dirty="0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  <a:r>
              <a:rPr lang="it-IT" sz="800" kern="0" dirty="0" err="1">
                <a:solidFill>
                  <a:schemeClr val="bg1"/>
                </a:solidFill>
                <a:latin typeface="Arial Narrow" panose="020B0606020202030204" pitchFamily="34" charset="0"/>
              </a:rPr>
              <a:t>Practice</a:t>
            </a:r>
            <a:endParaRPr lang="it-IT" sz="800" kern="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9" name="Rettangolo 18">
            <a:extLst>
              <a:ext uri="{FF2B5EF4-FFF2-40B4-BE49-F238E27FC236}">
                <a16:creationId xmlns:a16="http://schemas.microsoft.com/office/drawing/2014/main" id="{0DE60D1E-5D61-46C3-84BC-0774C2E254D7}"/>
              </a:ext>
            </a:extLst>
          </p:cNvPr>
          <p:cNvSpPr/>
          <p:nvPr/>
        </p:nvSpPr>
        <p:spPr>
          <a:xfrm>
            <a:off x="6605808" y="5904859"/>
            <a:ext cx="900000" cy="54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it-IT" sz="900" b="1" kern="0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900" b="1" kern="0" dirty="0">
                <a:solidFill>
                  <a:schemeClr val="bg1"/>
                </a:solidFill>
                <a:latin typeface="Arial Narrow" panose="020B0606020202030204" pitchFamily="34" charset="0"/>
              </a:rPr>
              <a:t>Coaching </a:t>
            </a:r>
            <a:r>
              <a:rPr lang="it-IT" sz="900" b="1" kern="0" dirty="0" err="1">
                <a:solidFill>
                  <a:schemeClr val="bg1"/>
                </a:solidFill>
                <a:latin typeface="Arial Narrow" panose="020B0606020202030204" pitchFamily="34" charset="0"/>
              </a:rPr>
              <a:t>Cycle</a:t>
            </a:r>
            <a:endParaRPr lang="it-IT" sz="900" b="1" kern="0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800" kern="0" dirty="0">
                <a:solidFill>
                  <a:schemeClr val="bg1"/>
                </a:solidFill>
                <a:latin typeface="Arial Narrow" panose="020B0606020202030204" pitchFamily="34" charset="0"/>
              </a:rPr>
              <a:t>Feedback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800" kern="0" dirty="0" err="1">
                <a:solidFill>
                  <a:schemeClr val="bg1"/>
                </a:solidFill>
                <a:latin typeface="Arial Narrow" panose="020B0606020202030204" pitchFamily="34" charset="0"/>
              </a:rPr>
              <a:t>Agree</a:t>
            </a:r>
            <a:r>
              <a:rPr lang="it-IT" sz="800" kern="0" dirty="0">
                <a:solidFill>
                  <a:schemeClr val="bg1"/>
                </a:solidFill>
                <a:latin typeface="Arial Narrow" panose="020B0606020202030204" pitchFamily="34" charset="0"/>
              </a:rPr>
              <a:t> Action </a:t>
            </a:r>
            <a:r>
              <a:rPr lang="it-IT" sz="800" kern="0" dirty="0" err="1">
                <a:solidFill>
                  <a:schemeClr val="bg1"/>
                </a:solidFill>
                <a:latin typeface="Arial Narrow" panose="020B0606020202030204" pitchFamily="34" charset="0"/>
              </a:rPr>
              <a:t>Steps</a:t>
            </a:r>
            <a:r>
              <a:rPr lang="it-IT" sz="800" kern="0" dirty="0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it-IT" sz="800" kern="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Freccia circolare a destra 6">
            <a:extLst>
              <a:ext uri="{FF2B5EF4-FFF2-40B4-BE49-F238E27FC236}">
                <a16:creationId xmlns:a16="http://schemas.microsoft.com/office/drawing/2014/main" id="{BEB52078-D954-41DF-9213-CB176B032F22}"/>
              </a:ext>
            </a:extLst>
          </p:cNvPr>
          <p:cNvSpPr/>
          <p:nvPr/>
        </p:nvSpPr>
        <p:spPr>
          <a:xfrm rot="19041013" flipH="1">
            <a:off x="7153479" y="5159685"/>
            <a:ext cx="239481" cy="715020"/>
          </a:xfrm>
          <a:prstGeom prst="curvedRightArrow">
            <a:avLst>
              <a:gd name="adj1" fmla="val 27751"/>
              <a:gd name="adj2" fmla="val 103281"/>
              <a:gd name="adj3" fmla="val 4730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22" name="Freccia circolare a destra 21">
            <a:extLst>
              <a:ext uri="{FF2B5EF4-FFF2-40B4-BE49-F238E27FC236}">
                <a16:creationId xmlns:a16="http://schemas.microsoft.com/office/drawing/2014/main" id="{CF540D33-A2A5-4C0D-85E9-57DEFFA01073}"/>
              </a:ext>
            </a:extLst>
          </p:cNvPr>
          <p:cNvSpPr/>
          <p:nvPr/>
        </p:nvSpPr>
        <p:spPr>
          <a:xfrm rot="13647443" flipH="1">
            <a:off x="5495981" y="5156588"/>
            <a:ext cx="223044" cy="672906"/>
          </a:xfrm>
          <a:prstGeom prst="curvedRightArrow">
            <a:avLst>
              <a:gd name="adj1" fmla="val 27751"/>
              <a:gd name="adj2" fmla="val 103281"/>
              <a:gd name="adj3" fmla="val 4730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23" name="Freccia circolare a destra 22">
            <a:extLst>
              <a:ext uri="{FF2B5EF4-FFF2-40B4-BE49-F238E27FC236}">
                <a16:creationId xmlns:a16="http://schemas.microsoft.com/office/drawing/2014/main" id="{8A8B2F7A-A046-4573-BCFA-D940AEB7CD54}"/>
              </a:ext>
            </a:extLst>
          </p:cNvPr>
          <p:cNvSpPr/>
          <p:nvPr/>
        </p:nvSpPr>
        <p:spPr>
          <a:xfrm rot="5400000" flipH="1">
            <a:off x="6327866" y="6261598"/>
            <a:ext cx="198906" cy="698500"/>
          </a:xfrm>
          <a:prstGeom prst="curvedRightArrow">
            <a:avLst>
              <a:gd name="adj1" fmla="val 27751"/>
              <a:gd name="adj2" fmla="val 103281"/>
              <a:gd name="adj3" fmla="val 4730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tx1"/>
              </a:solidFill>
            </a:endParaRPr>
          </a:p>
        </p:txBody>
      </p:sp>
      <p:grpSp>
        <p:nvGrpSpPr>
          <p:cNvPr id="20" name="Gruppo 19">
            <a:extLst>
              <a:ext uri="{FF2B5EF4-FFF2-40B4-BE49-F238E27FC236}">
                <a16:creationId xmlns:a16="http://schemas.microsoft.com/office/drawing/2014/main" id="{4E11C7CA-224C-4569-ADE5-8AC08311A68F}"/>
              </a:ext>
            </a:extLst>
          </p:cNvPr>
          <p:cNvGrpSpPr/>
          <p:nvPr/>
        </p:nvGrpSpPr>
        <p:grpSpPr>
          <a:xfrm>
            <a:off x="478689" y="2704260"/>
            <a:ext cx="828000" cy="828000"/>
            <a:chOff x="3962400" y="1295400"/>
            <a:chExt cx="4267200" cy="4267200"/>
          </a:xfrm>
        </p:grpSpPr>
        <p:sp>
          <p:nvSpPr>
            <p:cNvPr id="21" name="Figura a mano libera: forma 20">
              <a:extLst>
                <a:ext uri="{FF2B5EF4-FFF2-40B4-BE49-F238E27FC236}">
                  <a16:creationId xmlns:a16="http://schemas.microsoft.com/office/drawing/2014/main" id="{2E9A6367-BF96-4EC7-B843-40E0D4AE6114}"/>
                </a:ext>
              </a:extLst>
            </p:cNvPr>
            <p:cNvSpPr/>
            <p:nvPr/>
          </p:nvSpPr>
          <p:spPr>
            <a:xfrm>
              <a:off x="3962400" y="1295400"/>
              <a:ext cx="4267200" cy="4267200"/>
            </a:xfrm>
            <a:custGeom>
              <a:avLst/>
              <a:gdLst>
                <a:gd name="connsiteX0" fmla="*/ 1598536 w 4267200"/>
                <a:gd name="connsiteY0" fmla="*/ 0 h 4267200"/>
                <a:gd name="connsiteX1" fmla="*/ 2668664 w 4267200"/>
                <a:gd name="connsiteY1" fmla="*/ 0 h 4267200"/>
                <a:gd name="connsiteX2" fmla="*/ 2740531 w 4267200"/>
                <a:gd name="connsiteY2" fmla="*/ 475356 h 4267200"/>
                <a:gd name="connsiteX3" fmla="*/ 2778030 w 4267200"/>
                <a:gd name="connsiteY3" fmla="*/ 577810 h 4267200"/>
                <a:gd name="connsiteX4" fmla="*/ 2876991 w 4267200"/>
                <a:gd name="connsiteY4" fmla="*/ 531879 h 4267200"/>
                <a:gd name="connsiteX5" fmla="*/ 3263936 w 4267200"/>
                <a:gd name="connsiteY5" fmla="*/ 246570 h 4267200"/>
                <a:gd name="connsiteX6" fmla="*/ 4020631 w 4267200"/>
                <a:gd name="connsiteY6" fmla="*/ 1003264 h 4267200"/>
                <a:gd name="connsiteX7" fmla="*/ 3735321 w 4267200"/>
                <a:gd name="connsiteY7" fmla="*/ 1390209 h 4267200"/>
                <a:gd name="connsiteX8" fmla="*/ 3689391 w 4267200"/>
                <a:gd name="connsiteY8" fmla="*/ 1489171 h 4267200"/>
                <a:gd name="connsiteX9" fmla="*/ 3791845 w 4267200"/>
                <a:gd name="connsiteY9" fmla="*/ 1526669 h 4267200"/>
                <a:gd name="connsiteX10" fmla="*/ 4267200 w 4267200"/>
                <a:gd name="connsiteY10" fmla="*/ 1598536 h 4267200"/>
                <a:gd name="connsiteX11" fmla="*/ 4267200 w 4267200"/>
                <a:gd name="connsiteY11" fmla="*/ 2668664 h 4267200"/>
                <a:gd name="connsiteX12" fmla="*/ 3791845 w 4267200"/>
                <a:gd name="connsiteY12" fmla="*/ 2740531 h 4267200"/>
                <a:gd name="connsiteX13" fmla="*/ 3689391 w 4267200"/>
                <a:gd name="connsiteY13" fmla="*/ 2778030 h 4267200"/>
                <a:gd name="connsiteX14" fmla="*/ 3735321 w 4267200"/>
                <a:gd name="connsiteY14" fmla="*/ 2876991 h 4267200"/>
                <a:gd name="connsiteX15" fmla="*/ 4020631 w 4267200"/>
                <a:gd name="connsiteY15" fmla="*/ 3263936 h 4267200"/>
                <a:gd name="connsiteX16" fmla="*/ 3263936 w 4267200"/>
                <a:gd name="connsiteY16" fmla="*/ 4020631 h 4267200"/>
                <a:gd name="connsiteX17" fmla="*/ 2876991 w 4267200"/>
                <a:gd name="connsiteY17" fmla="*/ 3735321 h 4267200"/>
                <a:gd name="connsiteX18" fmla="*/ 2778030 w 4267200"/>
                <a:gd name="connsiteY18" fmla="*/ 3689391 h 4267200"/>
                <a:gd name="connsiteX19" fmla="*/ 2740531 w 4267200"/>
                <a:gd name="connsiteY19" fmla="*/ 3791845 h 4267200"/>
                <a:gd name="connsiteX20" fmla="*/ 2668664 w 4267200"/>
                <a:gd name="connsiteY20" fmla="*/ 4267200 h 4267200"/>
                <a:gd name="connsiteX21" fmla="*/ 1598536 w 4267200"/>
                <a:gd name="connsiteY21" fmla="*/ 4267200 h 4267200"/>
                <a:gd name="connsiteX22" fmla="*/ 1526669 w 4267200"/>
                <a:gd name="connsiteY22" fmla="*/ 3791845 h 4267200"/>
                <a:gd name="connsiteX23" fmla="*/ 1489171 w 4267200"/>
                <a:gd name="connsiteY23" fmla="*/ 3689391 h 4267200"/>
                <a:gd name="connsiteX24" fmla="*/ 1390210 w 4267200"/>
                <a:gd name="connsiteY24" fmla="*/ 3735321 h 4267200"/>
                <a:gd name="connsiteX25" fmla="*/ 1003265 w 4267200"/>
                <a:gd name="connsiteY25" fmla="*/ 4020631 h 4267200"/>
                <a:gd name="connsiteX26" fmla="*/ 246570 w 4267200"/>
                <a:gd name="connsiteY26" fmla="*/ 3263936 h 4267200"/>
                <a:gd name="connsiteX27" fmla="*/ 531879 w 4267200"/>
                <a:gd name="connsiteY27" fmla="*/ 2876991 h 4267200"/>
                <a:gd name="connsiteX28" fmla="*/ 577810 w 4267200"/>
                <a:gd name="connsiteY28" fmla="*/ 2778030 h 4267200"/>
                <a:gd name="connsiteX29" fmla="*/ 475356 w 4267200"/>
                <a:gd name="connsiteY29" fmla="*/ 2740531 h 4267200"/>
                <a:gd name="connsiteX30" fmla="*/ 0 w 4267200"/>
                <a:gd name="connsiteY30" fmla="*/ 2668664 h 4267200"/>
                <a:gd name="connsiteX31" fmla="*/ 0 w 4267200"/>
                <a:gd name="connsiteY31" fmla="*/ 1598536 h 4267200"/>
                <a:gd name="connsiteX32" fmla="*/ 475356 w 4267200"/>
                <a:gd name="connsiteY32" fmla="*/ 1526669 h 4267200"/>
                <a:gd name="connsiteX33" fmla="*/ 577810 w 4267200"/>
                <a:gd name="connsiteY33" fmla="*/ 1489171 h 4267200"/>
                <a:gd name="connsiteX34" fmla="*/ 531879 w 4267200"/>
                <a:gd name="connsiteY34" fmla="*/ 1390209 h 4267200"/>
                <a:gd name="connsiteX35" fmla="*/ 246570 w 4267200"/>
                <a:gd name="connsiteY35" fmla="*/ 1003264 h 4267200"/>
                <a:gd name="connsiteX36" fmla="*/ 1003265 w 4267200"/>
                <a:gd name="connsiteY36" fmla="*/ 246570 h 4267200"/>
                <a:gd name="connsiteX37" fmla="*/ 1390210 w 4267200"/>
                <a:gd name="connsiteY37" fmla="*/ 531879 h 4267200"/>
                <a:gd name="connsiteX38" fmla="*/ 1489171 w 4267200"/>
                <a:gd name="connsiteY38" fmla="*/ 577810 h 4267200"/>
                <a:gd name="connsiteX39" fmla="*/ 1526669 w 4267200"/>
                <a:gd name="connsiteY39" fmla="*/ 475356 h 4267200"/>
                <a:gd name="connsiteX40" fmla="*/ 1598536 w 4267200"/>
                <a:gd name="connsiteY40" fmla="*/ 0 h 426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</a:cxnLst>
              <a:rect l="l" t="t" r="r" b="b"/>
              <a:pathLst>
                <a:path w="4267200" h="4267200">
                  <a:moveTo>
                    <a:pt x="1598536" y="0"/>
                  </a:moveTo>
                  <a:lnTo>
                    <a:pt x="2668664" y="0"/>
                  </a:lnTo>
                  <a:cubicBezTo>
                    <a:pt x="2668664" y="165534"/>
                    <a:pt x="2693825" y="325191"/>
                    <a:pt x="2740531" y="475356"/>
                  </a:cubicBezTo>
                  <a:lnTo>
                    <a:pt x="2778030" y="577810"/>
                  </a:lnTo>
                  <a:lnTo>
                    <a:pt x="2876991" y="531879"/>
                  </a:lnTo>
                  <a:cubicBezTo>
                    <a:pt x="3016200" y="458723"/>
                    <a:pt x="3146886" y="363620"/>
                    <a:pt x="3263936" y="246570"/>
                  </a:cubicBezTo>
                  <a:lnTo>
                    <a:pt x="4020631" y="1003264"/>
                  </a:lnTo>
                  <a:cubicBezTo>
                    <a:pt x="3903581" y="1120315"/>
                    <a:pt x="3808478" y="1251001"/>
                    <a:pt x="3735321" y="1390209"/>
                  </a:cubicBezTo>
                  <a:lnTo>
                    <a:pt x="3689391" y="1489171"/>
                  </a:lnTo>
                  <a:lnTo>
                    <a:pt x="3791845" y="1526669"/>
                  </a:lnTo>
                  <a:cubicBezTo>
                    <a:pt x="3942009" y="1573375"/>
                    <a:pt x="4101666" y="1598536"/>
                    <a:pt x="4267200" y="1598536"/>
                  </a:cubicBezTo>
                  <a:lnTo>
                    <a:pt x="4267200" y="2668664"/>
                  </a:lnTo>
                  <a:cubicBezTo>
                    <a:pt x="4101666" y="2668664"/>
                    <a:pt x="3942009" y="2693825"/>
                    <a:pt x="3791845" y="2740531"/>
                  </a:cubicBezTo>
                  <a:lnTo>
                    <a:pt x="3689391" y="2778030"/>
                  </a:lnTo>
                  <a:lnTo>
                    <a:pt x="3735321" y="2876991"/>
                  </a:lnTo>
                  <a:cubicBezTo>
                    <a:pt x="3808478" y="3016200"/>
                    <a:pt x="3903581" y="3146886"/>
                    <a:pt x="4020631" y="3263936"/>
                  </a:cubicBezTo>
                  <a:lnTo>
                    <a:pt x="3263936" y="4020631"/>
                  </a:lnTo>
                  <a:cubicBezTo>
                    <a:pt x="3146886" y="3903581"/>
                    <a:pt x="3016200" y="3808478"/>
                    <a:pt x="2876991" y="3735321"/>
                  </a:cubicBezTo>
                  <a:lnTo>
                    <a:pt x="2778030" y="3689391"/>
                  </a:lnTo>
                  <a:lnTo>
                    <a:pt x="2740531" y="3791845"/>
                  </a:lnTo>
                  <a:cubicBezTo>
                    <a:pt x="2693825" y="3942009"/>
                    <a:pt x="2668664" y="4101666"/>
                    <a:pt x="2668664" y="4267200"/>
                  </a:cubicBezTo>
                  <a:lnTo>
                    <a:pt x="1598536" y="4267200"/>
                  </a:lnTo>
                  <a:cubicBezTo>
                    <a:pt x="1598536" y="4101666"/>
                    <a:pt x="1573375" y="3942009"/>
                    <a:pt x="1526669" y="3791845"/>
                  </a:cubicBezTo>
                  <a:lnTo>
                    <a:pt x="1489171" y="3689391"/>
                  </a:lnTo>
                  <a:lnTo>
                    <a:pt x="1390210" y="3735321"/>
                  </a:lnTo>
                  <a:cubicBezTo>
                    <a:pt x="1251001" y="3808478"/>
                    <a:pt x="1120315" y="3903581"/>
                    <a:pt x="1003265" y="4020631"/>
                  </a:cubicBezTo>
                  <a:lnTo>
                    <a:pt x="246570" y="3263936"/>
                  </a:lnTo>
                  <a:cubicBezTo>
                    <a:pt x="363620" y="3146886"/>
                    <a:pt x="458723" y="3016200"/>
                    <a:pt x="531879" y="2876991"/>
                  </a:cubicBezTo>
                  <a:lnTo>
                    <a:pt x="577810" y="2778030"/>
                  </a:lnTo>
                  <a:lnTo>
                    <a:pt x="475356" y="2740531"/>
                  </a:lnTo>
                  <a:cubicBezTo>
                    <a:pt x="325191" y="2693825"/>
                    <a:pt x="165534" y="2668664"/>
                    <a:pt x="0" y="2668664"/>
                  </a:cubicBezTo>
                  <a:lnTo>
                    <a:pt x="0" y="1598536"/>
                  </a:lnTo>
                  <a:cubicBezTo>
                    <a:pt x="165534" y="1598536"/>
                    <a:pt x="325191" y="1573375"/>
                    <a:pt x="475356" y="1526669"/>
                  </a:cubicBezTo>
                  <a:lnTo>
                    <a:pt x="577810" y="1489171"/>
                  </a:lnTo>
                  <a:lnTo>
                    <a:pt x="531879" y="1390209"/>
                  </a:lnTo>
                  <a:cubicBezTo>
                    <a:pt x="458723" y="1251001"/>
                    <a:pt x="363620" y="1120315"/>
                    <a:pt x="246570" y="1003264"/>
                  </a:cubicBezTo>
                  <a:lnTo>
                    <a:pt x="1003265" y="246570"/>
                  </a:lnTo>
                  <a:cubicBezTo>
                    <a:pt x="1120315" y="363620"/>
                    <a:pt x="1251001" y="458723"/>
                    <a:pt x="1390210" y="531879"/>
                  </a:cubicBezTo>
                  <a:lnTo>
                    <a:pt x="1489171" y="577810"/>
                  </a:lnTo>
                  <a:lnTo>
                    <a:pt x="1526669" y="475356"/>
                  </a:lnTo>
                  <a:cubicBezTo>
                    <a:pt x="1573375" y="325191"/>
                    <a:pt x="1598536" y="165534"/>
                    <a:pt x="1598536" y="0"/>
                  </a:cubicBezTo>
                  <a:close/>
                </a:path>
              </a:pathLst>
            </a:custGeom>
            <a:solidFill>
              <a:srgbClr val="FFC000"/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 rtlCol="0" anchor="ctr">
              <a:normAutofit/>
            </a:bodyPr>
            <a:lstStyle/>
            <a:p>
              <a:pPr algn="ctr"/>
              <a:endParaRPr lang="it-IT" sz="500">
                <a:latin typeface="Arial Narrow" panose="020B0606020202030204" pitchFamily="34" charset="0"/>
              </a:endParaRPr>
            </a:p>
          </p:txBody>
        </p:sp>
        <p:sp>
          <p:nvSpPr>
            <p:cNvPr id="24" name="Ovale 23">
              <a:extLst>
                <a:ext uri="{FF2B5EF4-FFF2-40B4-BE49-F238E27FC236}">
                  <a16:creationId xmlns:a16="http://schemas.microsoft.com/office/drawing/2014/main" id="{F909EF75-4BCD-474E-8A9D-B2FA228F0B75}"/>
                </a:ext>
              </a:extLst>
            </p:cNvPr>
            <p:cNvSpPr/>
            <p:nvPr/>
          </p:nvSpPr>
          <p:spPr>
            <a:xfrm>
              <a:off x="4686300" y="2019300"/>
              <a:ext cx="2819400" cy="2819400"/>
            </a:xfrm>
            <a:prstGeom prst="ellips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lIns="0" tIns="0" rIns="0" bIns="0" rtlCol="0" anchor="ctr">
              <a:normAutofit/>
            </a:bodyPr>
            <a:lstStyle/>
            <a:p>
              <a:pPr algn="ctr"/>
              <a:r>
                <a:rPr lang="it-IT" sz="700" b="1" dirty="0" err="1">
                  <a:latin typeface="Arial Narrow" panose="020B0606020202030204" pitchFamily="34" charset="0"/>
                </a:rPr>
                <a:t>Managing</a:t>
              </a:r>
              <a:r>
                <a:rPr lang="it-IT" sz="700" b="1" dirty="0">
                  <a:latin typeface="Arial Narrow" panose="020B0606020202030204" pitchFamily="34" charset="0"/>
                </a:rPr>
                <a:t> </a:t>
              </a:r>
              <a:endParaRPr lang="it-IT" sz="700" dirty="0">
                <a:latin typeface="Arial Narrow" panose="020B0606020202030204" pitchFamily="34" charset="0"/>
              </a:endParaRPr>
            </a:p>
            <a:p>
              <a:pPr algn="ctr"/>
              <a:r>
                <a:rPr lang="it-IT" sz="700" b="1" dirty="0">
                  <a:latin typeface="Arial Narrow" panose="020B0606020202030204" pitchFamily="34" charset="0"/>
                </a:rPr>
                <a:t>Cognitive </a:t>
              </a:r>
              <a:endParaRPr lang="it-IT" sz="700" dirty="0">
                <a:latin typeface="Arial Narrow" panose="020B0606020202030204" pitchFamily="34" charset="0"/>
              </a:endParaRPr>
            </a:p>
            <a:p>
              <a:pPr algn="ctr"/>
              <a:r>
                <a:rPr lang="it-IT" sz="700" b="1" dirty="0" err="1">
                  <a:latin typeface="Arial Narrow" panose="020B0606020202030204" pitchFamily="34" charset="0"/>
                </a:rPr>
                <a:t>Load</a:t>
              </a:r>
              <a:endParaRPr lang="it-IT" sz="700" dirty="0">
                <a:latin typeface="Arial Narrow" panose="020B0606020202030204" pitchFamily="34" charset="0"/>
              </a:endParaRPr>
            </a:p>
          </p:txBody>
        </p:sp>
      </p:grpSp>
      <p:grpSp>
        <p:nvGrpSpPr>
          <p:cNvPr id="25" name="Gruppo 24">
            <a:extLst>
              <a:ext uri="{FF2B5EF4-FFF2-40B4-BE49-F238E27FC236}">
                <a16:creationId xmlns:a16="http://schemas.microsoft.com/office/drawing/2014/main" id="{C7E8A47F-F7BC-41B8-B795-B08EC104F864}"/>
              </a:ext>
            </a:extLst>
          </p:cNvPr>
          <p:cNvGrpSpPr/>
          <p:nvPr/>
        </p:nvGrpSpPr>
        <p:grpSpPr>
          <a:xfrm>
            <a:off x="1279611" y="2874393"/>
            <a:ext cx="828000" cy="828000"/>
            <a:chOff x="3962400" y="1295400"/>
            <a:chExt cx="4267200" cy="4267200"/>
          </a:xfrm>
        </p:grpSpPr>
        <p:sp>
          <p:nvSpPr>
            <p:cNvPr id="26" name="Figura a mano libera: forma 25">
              <a:extLst>
                <a:ext uri="{FF2B5EF4-FFF2-40B4-BE49-F238E27FC236}">
                  <a16:creationId xmlns:a16="http://schemas.microsoft.com/office/drawing/2014/main" id="{C05E6CA5-D7B7-4FD7-9C5A-1DD700477053}"/>
                </a:ext>
              </a:extLst>
            </p:cNvPr>
            <p:cNvSpPr/>
            <p:nvPr/>
          </p:nvSpPr>
          <p:spPr>
            <a:xfrm>
              <a:off x="3962400" y="1295400"/>
              <a:ext cx="4267200" cy="4267200"/>
            </a:xfrm>
            <a:custGeom>
              <a:avLst/>
              <a:gdLst>
                <a:gd name="connsiteX0" fmla="*/ 1598536 w 4267200"/>
                <a:gd name="connsiteY0" fmla="*/ 0 h 4267200"/>
                <a:gd name="connsiteX1" fmla="*/ 2668664 w 4267200"/>
                <a:gd name="connsiteY1" fmla="*/ 0 h 4267200"/>
                <a:gd name="connsiteX2" fmla="*/ 2740531 w 4267200"/>
                <a:gd name="connsiteY2" fmla="*/ 475356 h 4267200"/>
                <a:gd name="connsiteX3" fmla="*/ 2778030 w 4267200"/>
                <a:gd name="connsiteY3" fmla="*/ 577810 h 4267200"/>
                <a:gd name="connsiteX4" fmla="*/ 2876991 w 4267200"/>
                <a:gd name="connsiteY4" fmla="*/ 531879 h 4267200"/>
                <a:gd name="connsiteX5" fmla="*/ 3263936 w 4267200"/>
                <a:gd name="connsiteY5" fmla="*/ 246570 h 4267200"/>
                <a:gd name="connsiteX6" fmla="*/ 4020631 w 4267200"/>
                <a:gd name="connsiteY6" fmla="*/ 1003264 h 4267200"/>
                <a:gd name="connsiteX7" fmla="*/ 3735321 w 4267200"/>
                <a:gd name="connsiteY7" fmla="*/ 1390209 h 4267200"/>
                <a:gd name="connsiteX8" fmla="*/ 3689391 w 4267200"/>
                <a:gd name="connsiteY8" fmla="*/ 1489171 h 4267200"/>
                <a:gd name="connsiteX9" fmla="*/ 3791845 w 4267200"/>
                <a:gd name="connsiteY9" fmla="*/ 1526669 h 4267200"/>
                <a:gd name="connsiteX10" fmla="*/ 4267200 w 4267200"/>
                <a:gd name="connsiteY10" fmla="*/ 1598536 h 4267200"/>
                <a:gd name="connsiteX11" fmla="*/ 4267200 w 4267200"/>
                <a:gd name="connsiteY11" fmla="*/ 2668664 h 4267200"/>
                <a:gd name="connsiteX12" fmla="*/ 3791845 w 4267200"/>
                <a:gd name="connsiteY12" fmla="*/ 2740531 h 4267200"/>
                <a:gd name="connsiteX13" fmla="*/ 3689391 w 4267200"/>
                <a:gd name="connsiteY13" fmla="*/ 2778030 h 4267200"/>
                <a:gd name="connsiteX14" fmla="*/ 3735321 w 4267200"/>
                <a:gd name="connsiteY14" fmla="*/ 2876991 h 4267200"/>
                <a:gd name="connsiteX15" fmla="*/ 4020631 w 4267200"/>
                <a:gd name="connsiteY15" fmla="*/ 3263936 h 4267200"/>
                <a:gd name="connsiteX16" fmla="*/ 3263936 w 4267200"/>
                <a:gd name="connsiteY16" fmla="*/ 4020631 h 4267200"/>
                <a:gd name="connsiteX17" fmla="*/ 2876991 w 4267200"/>
                <a:gd name="connsiteY17" fmla="*/ 3735321 h 4267200"/>
                <a:gd name="connsiteX18" fmla="*/ 2778030 w 4267200"/>
                <a:gd name="connsiteY18" fmla="*/ 3689391 h 4267200"/>
                <a:gd name="connsiteX19" fmla="*/ 2740531 w 4267200"/>
                <a:gd name="connsiteY19" fmla="*/ 3791845 h 4267200"/>
                <a:gd name="connsiteX20" fmla="*/ 2668664 w 4267200"/>
                <a:gd name="connsiteY20" fmla="*/ 4267200 h 4267200"/>
                <a:gd name="connsiteX21" fmla="*/ 1598536 w 4267200"/>
                <a:gd name="connsiteY21" fmla="*/ 4267200 h 4267200"/>
                <a:gd name="connsiteX22" fmla="*/ 1526669 w 4267200"/>
                <a:gd name="connsiteY22" fmla="*/ 3791845 h 4267200"/>
                <a:gd name="connsiteX23" fmla="*/ 1489171 w 4267200"/>
                <a:gd name="connsiteY23" fmla="*/ 3689391 h 4267200"/>
                <a:gd name="connsiteX24" fmla="*/ 1390210 w 4267200"/>
                <a:gd name="connsiteY24" fmla="*/ 3735321 h 4267200"/>
                <a:gd name="connsiteX25" fmla="*/ 1003265 w 4267200"/>
                <a:gd name="connsiteY25" fmla="*/ 4020631 h 4267200"/>
                <a:gd name="connsiteX26" fmla="*/ 246570 w 4267200"/>
                <a:gd name="connsiteY26" fmla="*/ 3263936 h 4267200"/>
                <a:gd name="connsiteX27" fmla="*/ 531879 w 4267200"/>
                <a:gd name="connsiteY27" fmla="*/ 2876991 h 4267200"/>
                <a:gd name="connsiteX28" fmla="*/ 577810 w 4267200"/>
                <a:gd name="connsiteY28" fmla="*/ 2778030 h 4267200"/>
                <a:gd name="connsiteX29" fmla="*/ 475356 w 4267200"/>
                <a:gd name="connsiteY29" fmla="*/ 2740531 h 4267200"/>
                <a:gd name="connsiteX30" fmla="*/ 0 w 4267200"/>
                <a:gd name="connsiteY30" fmla="*/ 2668664 h 4267200"/>
                <a:gd name="connsiteX31" fmla="*/ 0 w 4267200"/>
                <a:gd name="connsiteY31" fmla="*/ 1598536 h 4267200"/>
                <a:gd name="connsiteX32" fmla="*/ 475356 w 4267200"/>
                <a:gd name="connsiteY32" fmla="*/ 1526669 h 4267200"/>
                <a:gd name="connsiteX33" fmla="*/ 577810 w 4267200"/>
                <a:gd name="connsiteY33" fmla="*/ 1489171 h 4267200"/>
                <a:gd name="connsiteX34" fmla="*/ 531879 w 4267200"/>
                <a:gd name="connsiteY34" fmla="*/ 1390209 h 4267200"/>
                <a:gd name="connsiteX35" fmla="*/ 246570 w 4267200"/>
                <a:gd name="connsiteY35" fmla="*/ 1003264 h 4267200"/>
                <a:gd name="connsiteX36" fmla="*/ 1003265 w 4267200"/>
                <a:gd name="connsiteY36" fmla="*/ 246570 h 4267200"/>
                <a:gd name="connsiteX37" fmla="*/ 1390210 w 4267200"/>
                <a:gd name="connsiteY37" fmla="*/ 531879 h 4267200"/>
                <a:gd name="connsiteX38" fmla="*/ 1489171 w 4267200"/>
                <a:gd name="connsiteY38" fmla="*/ 577810 h 4267200"/>
                <a:gd name="connsiteX39" fmla="*/ 1526669 w 4267200"/>
                <a:gd name="connsiteY39" fmla="*/ 475356 h 4267200"/>
                <a:gd name="connsiteX40" fmla="*/ 1598536 w 4267200"/>
                <a:gd name="connsiteY40" fmla="*/ 0 h 426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</a:cxnLst>
              <a:rect l="l" t="t" r="r" b="b"/>
              <a:pathLst>
                <a:path w="4267200" h="4267200">
                  <a:moveTo>
                    <a:pt x="1598536" y="0"/>
                  </a:moveTo>
                  <a:lnTo>
                    <a:pt x="2668664" y="0"/>
                  </a:lnTo>
                  <a:cubicBezTo>
                    <a:pt x="2668664" y="165534"/>
                    <a:pt x="2693825" y="325191"/>
                    <a:pt x="2740531" y="475356"/>
                  </a:cubicBezTo>
                  <a:lnTo>
                    <a:pt x="2778030" y="577810"/>
                  </a:lnTo>
                  <a:lnTo>
                    <a:pt x="2876991" y="531879"/>
                  </a:lnTo>
                  <a:cubicBezTo>
                    <a:pt x="3016200" y="458723"/>
                    <a:pt x="3146886" y="363620"/>
                    <a:pt x="3263936" y="246570"/>
                  </a:cubicBezTo>
                  <a:lnTo>
                    <a:pt x="4020631" y="1003264"/>
                  </a:lnTo>
                  <a:cubicBezTo>
                    <a:pt x="3903581" y="1120315"/>
                    <a:pt x="3808478" y="1251001"/>
                    <a:pt x="3735321" y="1390209"/>
                  </a:cubicBezTo>
                  <a:lnTo>
                    <a:pt x="3689391" y="1489171"/>
                  </a:lnTo>
                  <a:lnTo>
                    <a:pt x="3791845" y="1526669"/>
                  </a:lnTo>
                  <a:cubicBezTo>
                    <a:pt x="3942009" y="1573375"/>
                    <a:pt x="4101666" y="1598536"/>
                    <a:pt x="4267200" y="1598536"/>
                  </a:cubicBezTo>
                  <a:lnTo>
                    <a:pt x="4267200" y="2668664"/>
                  </a:lnTo>
                  <a:cubicBezTo>
                    <a:pt x="4101666" y="2668664"/>
                    <a:pt x="3942009" y="2693825"/>
                    <a:pt x="3791845" y="2740531"/>
                  </a:cubicBezTo>
                  <a:lnTo>
                    <a:pt x="3689391" y="2778030"/>
                  </a:lnTo>
                  <a:lnTo>
                    <a:pt x="3735321" y="2876991"/>
                  </a:lnTo>
                  <a:cubicBezTo>
                    <a:pt x="3808478" y="3016200"/>
                    <a:pt x="3903581" y="3146886"/>
                    <a:pt x="4020631" y="3263936"/>
                  </a:cubicBezTo>
                  <a:lnTo>
                    <a:pt x="3263936" y="4020631"/>
                  </a:lnTo>
                  <a:cubicBezTo>
                    <a:pt x="3146886" y="3903581"/>
                    <a:pt x="3016200" y="3808478"/>
                    <a:pt x="2876991" y="3735321"/>
                  </a:cubicBezTo>
                  <a:lnTo>
                    <a:pt x="2778030" y="3689391"/>
                  </a:lnTo>
                  <a:lnTo>
                    <a:pt x="2740531" y="3791845"/>
                  </a:lnTo>
                  <a:cubicBezTo>
                    <a:pt x="2693825" y="3942009"/>
                    <a:pt x="2668664" y="4101666"/>
                    <a:pt x="2668664" y="4267200"/>
                  </a:cubicBezTo>
                  <a:lnTo>
                    <a:pt x="1598536" y="4267200"/>
                  </a:lnTo>
                  <a:cubicBezTo>
                    <a:pt x="1598536" y="4101666"/>
                    <a:pt x="1573375" y="3942009"/>
                    <a:pt x="1526669" y="3791845"/>
                  </a:cubicBezTo>
                  <a:lnTo>
                    <a:pt x="1489171" y="3689391"/>
                  </a:lnTo>
                  <a:lnTo>
                    <a:pt x="1390210" y="3735321"/>
                  </a:lnTo>
                  <a:cubicBezTo>
                    <a:pt x="1251001" y="3808478"/>
                    <a:pt x="1120315" y="3903581"/>
                    <a:pt x="1003265" y="4020631"/>
                  </a:cubicBezTo>
                  <a:lnTo>
                    <a:pt x="246570" y="3263936"/>
                  </a:lnTo>
                  <a:cubicBezTo>
                    <a:pt x="363620" y="3146886"/>
                    <a:pt x="458723" y="3016200"/>
                    <a:pt x="531879" y="2876991"/>
                  </a:cubicBezTo>
                  <a:lnTo>
                    <a:pt x="577810" y="2778030"/>
                  </a:lnTo>
                  <a:lnTo>
                    <a:pt x="475356" y="2740531"/>
                  </a:lnTo>
                  <a:cubicBezTo>
                    <a:pt x="325191" y="2693825"/>
                    <a:pt x="165534" y="2668664"/>
                    <a:pt x="0" y="2668664"/>
                  </a:cubicBezTo>
                  <a:lnTo>
                    <a:pt x="0" y="1598536"/>
                  </a:lnTo>
                  <a:cubicBezTo>
                    <a:pt x="165534" y="1598536"/>
                    <a:pt x="325191" y="1573375"/>
                    <a:pt x="475356" y="1526669"/>
                  </a:cubicBezTo>
                  <a:lnTo>
                    <a:pt x="577810" y="1489171"/>
                  </a:lnTo>
                  <a:lnTo>
                    <a:pt x="531879" y="1390209"/>
                  </a:lnTo>
                  <a:cubicBezTo>
                    <a:pt x="458723" y="1251001"/>
                    <a:pt x="363620" y="1120315"/>
                    <a:pt x="246570" y="1003264"/>
                  </a:cubicBezTo>
                  <a:lnTo>
                    <a:pt x="1003265" y="246570"/>
                  </a:lnTo>
                  <a:cubicBezTo>
                    <a:pt x="1120315" y="363620"/>
                    <a:pt x="1251001" y="458723"/>
                    <a:pt x="1390210" y="531879"/>
                  </a:cubicBezTo>
                  <a:lnTo>
                    <a:pt x="1489171" y="577810"/>
                  </a:lnTo>
                  <a:lnTo>
                    <a:pt x="1526669" y="475356"/>
                  </a:lnTo>
                  <a:cubicBezTo>
                    <a:pt x="1573375" y="325191"/>
                    <a:pt x="1598536" y="165534"/>
                    <a:pt x="1598536" y="0"/>
                  </a:cubicBezTo>
                  <a:close/>
                </a:path>
              </a:pathLst>
            </a:custGeom>
            <a:solidFill>
              <a:srgbClr val="FFC000"/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 rtlCol="0" anchor="ctr">
              <a:normAutofit/>
            </a:bodyPr>
            <a:lstStyle/>
            <a:p>
              <a:pPr algn="ctr"/>
              <a:endParaRPr lang="it-IT" sz="500">
                <a:latin typeface="Arial Narrow" panose="020B0606020202030204" pitchFamily="34" charset="0"/>
              </a:endParaRPr>
            </a:p>
          </p:txBody>
        </p:sp>
        <p:sp>
          <p:nvSpPr>
            <p:cNvPr id="27" name="Ovale 26">
              <a:extLst>
                <a:ext uri="{FF2B5EF4-FFF2-40B4-BE49-F238E27FC236}">
                  <a16:creationId xmlns:a16="http://schemas.microsoft.com/office/drawing/2014/main" id="{3A4C27D8-F977-4816-9629-52B95E4C21E6}"/>
                </a:ext>
              </a:extLst>
            </p:cNvPr>
            <p:cNvSpPr/>
            <p:nvPr/>
          </p:nvSpPr>
          <p:spPr>
            <a:xfrm>
              <a:off x="4686300" y="2019300"/>
              <a:ext cx="2819400" cy="2819400"/>
            </a:xfrm>
            <a:prstGeom prst="ellips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lIns="0" tIns="0" rIns="0" bIns="0" rtlCol="0" anchor="ctr">
              <a:normAutofit/>
            </a:bodyPr>
            <a:lstStyle/>
            <a:p>
              <a:pPr algn="ctr"/>
              <a:r>
                <a:rPr lang="it-IT" sz="700" b="1" dirty="0" err="1">
                  <a:latin typeface="Arial Narrow" panose="020B0606020202030204" pitchFamily="34" charset="0"/>
                </a:rPr>
                <a:t>Revisiting</a:t>
              </a:r>
              <a:endParaRPr lang="it-IT" sz="700" b="1" dirty="0">
                <a:latin typeface="Arial Narrow" panose="020B0606020202030204" pitchFamily="34" charset="0"/>
              </a:endParaRPr>
            </a:p>
            <a:p>
              <a:pPr algn="ctr"/>
              <a:r>
                <a:rPr lang="it-IT" sz="700" b="1" dirty="0" err="1">
                  <a:latin typeface="Arial Narrow" panose="020B0606020202030204" pitchFamily="34" charset="0"/>
                </a:rPr>
                <a:t>Prior</a:t>
              </a:r>
              <a:endParaRPr lang="it-IT" sz="700" b="1" dirty="0">
                <a:latin typeface="Arial Narrow" panose="020B0606020202030204" pitchFamily="34" charset="0"/>
              </a:endParaRPr>
            </a:p>
            <a:p>
              <a:pPr algn="ctr"/>
              <a:r>
                <a:rPr lang="it-IT" sz="700" b="1" dirty="0">
                  <a:latin typeface="Arial Narrow" panose="020B0606020202030204" pitchFamily="34" charset="0"/>
                </a:rPr>
                <a:t>Learning</a:t>
              </a:r>
            </a:p>
          </p:txBody>
        </p:sp>
      </p:grpSp>
      <p:grpSp>
        <p:nvGrpSpPr>
          <p:cNvPr id="28" name="Gruppo 27">
            <a:extLst>
              <a:ext uri="{FF2B5EF4-FFF2-40B4-BE49-F238E27FC236}">
                <a16:creationId xmlns:a16="http://schemas.microsoft.com/office/drawing/2014/main" id="{01A237B4-8182-4313-802F-47949EACEEBD}"/>
              </a:ext>
            </a:extLst>
          </p:cNvPr>
          <p:cNvGrpSpPr/>
          <p:nvPr/>
        </p:nvGrpSpPr>
        <p:grpSpPr>
          <a:xfrm>
            <a:off x="2149086" y="2643461"/>
            <a:ext cx="828000" cy="828000"/>
            <a:chOff x="3962400" y="1295400"/>
            <a:chExt cx="4267200" cy="4267200"/>
          </a:xfrm>
        </p:grpSpPr>
        <p:sp>
          <p:nvSpPr>
            <p:cNvPr id="29" name="Figura a mano libera: forma 28">
              <a:extLst>
                <a:ext uri="{FF2B5EF4-FFF2-40B4-BE49-F238E27FC236}">
                  <a16:creationId xmlns:a16="http://schemas.microsoft.com/office/drawing/2014/main" id="{FBE8A094-DA72-478F-9EF9-8315098804D6}"/>
                </a:ext>
              </a:extLst>
            </p:cNvPr>
            <p:cNvSpPr/>
            <p:nvPr/>
          </p:nvSpPr>
          <p:spPr>
            <a:xfrm>
              <a:off x="3962400" y="1295400"/>
              <a:ext cx="4267200" cy="4267200"/>
            </a:xfrm>
            <a:custGeom>
              <a:avLst/>
              <a:gdLst>
                <a:gd name="connsiteX0" fmla="*/ 1598536 w 4267200"/>
                <a:gd name="connsiteY0" fmla="*/ 0 h 4267200"/>
                <a:gd name="connsiteX1" fmla="*/ 2668664 w 4267200"/>
                <a:gd name="connsiteY1" fmla="*/ 0 h 4267200"/>
                <a:gd name="connsiteX2" fmla="*/ 2740531 w 4267200"/>
                <a:gd name="connsiteY2" fmla="*/ 475356 h 4267200"/>
                <a:gd name="connsiteX3" fmla="*/ 2778030 w 4267200"/>
                <a:gd name="connsiteY3" fmla="*/ 577810 h 4267200"/>
                <a:gd name="connsiteX4" fmla="*/ 2876991 w 4267200"/>
                <a:gd name="connsiteY4" fmla="*/ 531879 h 4267200"/>
                <a:gd name="connsiteX5" fmla="*/ 3263936 w 4267200"/>
                <a:gd name="connsiteY5" fmla="*/ 246570 h 4267200"/>
                <a:gd name="connsiteX6" fmla="*/ 4020631 w 4267200"/>
                <a:gd name="connsiteY6" fmla="*/ 1003264 h 4267200"/>
                <a:gd name="connsiteX7" fmla="*/ 3735321 w 4267200"/>
                <a:gd name="connsiteY7" fmla="*/ 1390209 h 4267200"/>
                <a:gd name="connsiteX8" fmla="*/ 3689391 w 4267200"/>
                <a:gd name="connsiteY8" fmla="*/ 1489171 h 4267200"/>
                <a:gd name="connsiteX9" fmla="*/ 3791845 w 4267200"/>
                <a:gd name="connsiteY9" fmla="*/ 1526669 h 4267200"/>
                <a:gd name="connsiteX10" fmla="*/ 4267200 w 4267200"/>
                <a:gd name="connsiteY10" fmla="*/ 1598536 h 4267200"/>
                <a:gd name="connsiteX11" fmla="*/ 4267200 w 4267200"/>
                <a:gd name="connsiteY11" fmla="*/ 2668664 h 4267200"/>
                <a:gd name="connsiteX12" fmla="*/ 3791845 w 4267200"/>
                <a:gd name="connsiteY12" fmla="*/ 2740531 h 4267200"/>
                <a:gd name="connsiteX13" fmla="*/ 3689391 w 4267200"/>
                <a:gd name="connsiteY13" fmla="*/ 2778030 h 4267200"/>
                <a:gd name="connsiteX14" fmla="*/ 3735321 w 4267200"/>
                <a:gd name="connsiteY14" fmla="*/ 2876991 h 4267200"/>
                <a:gd name="connsiteX15" fmla="*/ 4020631 w 4267200"/>
                <a:gd name="connsiteY15" fmla="*/ 3263936 h 4267200"/>
                <a:gd name="connsiteX16" fmla="*/ 3263936 w 4267200"/>
                <a:gd name="connsiteY16" fmla="*/ 4020631 h 4267200"/>
                <a:gd name="connsiteX17" fmla="*/ 2876991 w 4267200"/>
                <a:gd name="connsiteY17" fmla="*/ 3735321 h 4267200"/>
                <a:gd name="connsiteX18" fmla="*/ 2778030 w 4267200"/>
                <a:gd name="connsiteY18" fmla="*/ 3689391 h 4267200"/>
                <a:gd name="connsiteX19" fmla="*/ 2740531 w 4267200"/>
                <a:gd name="connsiteY19" fmla="*/ 3791845 h 4267200"/>
                <a:gd name="connsiteX20" fmla="*/ 2668664 w 4267200"/>
                <a:gd name="connsiteY20" fmla="*/ 4267200 h 4267200"/>
                <a:gd name="connsiteX21" fmla="*/ 1598536 w 4267200"/>
                <a:gd name="connsiteY21" fmla="*/ 4267200 h 4267200"/>
                <a:gd name="connsiteX22" fmla="*/ 1526669 w 4267200"/>
                <a:gd name="connsiteY22" fmla="*/ 3791845 h 4267200"/>
                <a:gd name="connsiteX23" fmla="*/ 1489171 w 4267200"/>
                <a:gd name="connsiteY23" fmla="*/ 3689391 h 4267200"/>
                <a:gd name="connsiteX24" fmla="*/ 1390210 w 4267200"/>
                <a:gd name="connsiteY24" fmla="*/ 3735321 h 4267200"/>
                <a:gd name="connsiteX25" fmla="*/ 1003265 w 4267200"/>
                <a:gd name="connsiteY25" fmla="*/ 4020631 h 4267200"/>
                <a:gd name="connsiteX26" fmla="*/ 246570 w 4267200"/>
                <a:gd name="connsiteY26" fmla="*/ 3263936 h 4267200"/>
                <a:gd name="connsiteX27" fmla="*/ 531879 w 4267200"/>
                <a:gd name="connsiteY27" fmla="*/ 2876991 h 4267200"/>
                <a:gd name="connsiteX28" fmla="*/ 577810 w 4267200"/>
                <a:gd name="connsiteY28" fmla="*/ 2778030 h 4267200"/>
                <a:gd name="connsiteX29" fmla="*/ 475356 w 4267200"/>
                <a:gd name="connsiteY29" fmla="*/ 2740531 h 4267200"/>
                <a:gd name="connsiteX30" fmla="*/ 0 w 4267200"/>
                <a:gd name="connsiteY30" fmla="*/ 2668664 h 4267200"/>
                <a:gd name="connsiteX31" fmla="*/ 0 w 4267200"/>
                <a:gd name="connsiteY31" fmla="*/ 1598536 h 4267200"/>
                <a:gd name="connsiteX32" fmla="*/ 475356 w 4267200"/>
                <a:gd name="connsiteY32" fmla="*/ 1526669 h 4267200"/>
                <a:gd name="connsiteX33" fmla="*/ 577810 w 4267200"/>
                <a:gd name="connsiteY33" fmla="*/ 1489171 h 4267200"/>
                <a:gd name="connsiteX34" fmla="*/ 531879 w 4267200"/>
                <a:gd name="connsiteY34" fmla="*/ 1390209 h 4267200"/>
                <a:gd name="connsiteX35" fmla="*/ 246570 w 4267200"/>
                <a:gd name="connsiteY35" fmla="*/ 1003264 h 4267200"/>
                <a:gd name="connsiteX36" fmla="*/ 1003265 w 4267200"/>
                <a:gd name="connsiteY36" fmla="*/ 246570 h 4267200"/>
                <a:gd name="connsiteX37" fmla="*/ 1390210 w 4267200"/>
                <a:gd name="connsiteY37" fmla="*/ 531879 h 4267200"/>
                <a:gd name="connsiteX38" fmla="*/ 1489171 w 4267200"/>
                <a:gd name="connsiteY38" fmla="*/ 577810 h 4267200"/>
                <a:gd name="connsiteX39" fmla="*/ 1526669 w 4267200"/>
                <a:gd name="connsiteY39" fmla="*/ 475356 h 4267200"/>
                <a:gd name="connsiteX40" fmla="*/ 1598536 w 4267200"/>
                <a:gd name="connsiteY40" fmla="*/ 0 h 426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</a:cxnLst>
              <a:rect l="l" t="t" r="r" b="b"/>
              <a:pathLst>
                <a:path w="4267200" h="4267200">
                  <a:moveTo>
                    <a:pt x="1598536" y="0"/>
                  </a:moveTo>
                  <a:lnTo>
                    <a:pt x="2668664" y="0"/>
                  </a:lnTo>
                  <a:cubicBezTo>
                    <a:pt x="2668664" y="165534"/>
                    <a:pt x="2693825" y="325191"/>
                    <a:pt x="2740531" y="475356"/>
                  </a:cubicBezTo>
                  <a:lnTo>
                    <a:pt x="2778030" y="577810"/>
                  </a:lnTo>
                  <a:lnTo>
                    <a:pt x="2876991" y="531879"/>
                  </a:lnTo>
                  <a:cubicBezTo>
                    <a:pt x="3016200" y="458723"/>
                    <a:pt x="3146886" y="363620"/>
                    <a:pt x="3263936" y="246570"/>
                  </a:cubicBezTo>
                  <a:lnTo>
                    <a:pt x="4020631" y="1003264"/>
                  </a:lnTo>
                  <a:cubicBezTo>
                    <a:pt x="3903581" y="1120315"/>
                    <a:pt x="3808478" y="1251001"/>
                    <a:pt x="3735321" y="1390209"/>
                  </a:cubicBezTo>
                  <a:lnTo>
                    <a:pt x="3689391" y="1489171"/>
                  </a:lnTo>
                  <a:lnTo>
                    <a:pt x="3791845" y="1526669"/>
                  </a:lnTo>
                  <a:cubicBezTo>
                    <a:pt x="3942009" y="1573375"/>
                    <a:pt x="4101666" y="1598536"/>
                    <a:pt x="4267200" y="1598536"/>
                  </a:cubicBezTo>
                  <a:lnTo>
                    <a:pt x="4267200" y="2668664"/>
                  </a:lnTo>
                  <a:cubicBezTo>
                    <a:pt x="4101666" y="2668664"/>
                    <a:pt x="3942009" y="2693825"/>
                    <a:pt x="3791845" y="2740531"/>
                  </a:cubicBezTo>
                  <a:lnTo>
                    <a:pt x="3689391" y="2778030"/>
                  </a:lnTo>
                  <a:lnTo>
                    <a:pt x="3735321" y="2876991"/>
                  </a:lnTo>
                  <a:cubicBezTo>
                    <a:pt x="3808478" y="3016200"/>
                    <a:pt x="3903581" y="3146886"/>
                    <a:pt x="4020631" y="3263936"/>
                  </a:cubicBezTo>
                  <a:lnTo>
                    <a:pt x="3263936" y="4020631"/>
                  </a:lnTo>
                  <a:cubicBezTo>
                    <a:pt x="3146886" y="3903581"/>
                    <a:pt x="3016200" y="3808478"/>
                    <a:pt x="2876991" y="3735321"/>
                  </a:cubicBezTo>
                  <a:lnTo>
                    <a:pt x="2778030" y="3689391"/>
                  </a:lnTo>
                  <a:lnTo>
                    <a:pt x="2740531" y="3791845"/>
                  </a:lnTo>
                  <a:cubicBezTo>
                    <a:pt x="2693825" y="3942009"/>
                    <a:pt x="2668664" y="4101666"/>
                    <a:pt x="2668664" y="4267200"/>
                  </a:cubicBezTo>
                  <a:lnTo>
                    <a:pt x="1598536" y="4267200"/>
                  </a:lnTo>
                  <a:cubicBezTo>
                    <a:pt x="1598536" y="4101666"/>
                    <a:pt x="1573375" y="3942009"/>
                    <a:pt x="1526669" y="3791845"/>
                  </a:cubicBezTo>
                  <a:lnTo>
                    <a:pt x="1489171" y="3689391"/>
                  </a:lnTo>
                  <a:lnTo>
                    <a:pt x="1390210" y="3735321"/>
                  </a:lnTo>
                  <a:cubicBezTo>
                    <a:pt x="1251001" y="3808478"/>
                    <a:pt x="1120315" y="3903581"/>
                    <a:pt x="1003265" y="4020631"/>
                  </a:cubicBezTo>
                  <a:lnTo>
                    <a:pt x="246570" y="3263936"/>
                  </a:lnTo>
                  <a:cubicBezTo>
                    <a:pt x="363620" y="3146886"/>
                    <a:pt x="458723" y="3016200"/>
                    <a:pt x="531879" y="2876991"/>
                  </a:cubicBezTo>
                  <a:lnTo>
                    <a:pt x="577810" y="2778030"/>
                  </a:lnTo>
                  <a:lnTo>
                    <a:pt x="475356" y="2740531"/>
                  </a:lnTo>
                  <a:cubicBezTo>
                    <a:pt x="325191" y="2693825"/>
                    <a:pt x="165534" y="2668664"/>
                    <a:pt x="0" y="2668664"/>
                  </a:cubicBezTo>
                  <a:lnTo>
                    <a:pt x="0" y="1598536"/>
                  </a:lnTo>
                  <a:cubicBezTo>
                    <a:pt x="165534" y="1598536"/>
                    <a:pt x="325191" y="1573375"/>
                    <a:pt x="475356" y="1526669"/>
                  </a:cubicBezTo>
                  <a:lnTo>
                    <a:pt x="577810" y="1489171"/>
                  </a:lnTo>
                  <a:lnTo>
                    <a:pt x="531879" y="1390209"/>
                  </a:lnTo>
                  <a:cubicBezTo>
                    <a:pt x="458723" y="1251001"/>
                    <a:pt x="363620" y="1120315"/>
                    <a:pt x="246570" y="1003264"/>
                  </a:cubicBezTo>
                  <a:lnTo>
                    <a:pt x="1003265" y="246570"/>
                  </a:lnTo>
                  <a:cubicBezTo>
                    <a:pt x="1120315" y="363620"/>
                    <a:pt x="1251001" y="458723"/>
                    <a:pt x="1390210" y="531879"/>
                  </a:cubicBezTo>
                  <a:lnTo>
                    <a:pt x="1489171" y="577810"/>
                  </a:lnTo>
                  <a:lnTo>
                    <a:pt x="1526669" y="475356"/>
                  </a:lnTo>
                  <a:cubicBezTo>
                    <a:pt x="1573375" y="325191"/>
                    <a:pt x="1598536" y="165534"/>
                    <a:pt x="1598536" y="0"/>
                  </a:cubicBezTo>
                  <a:close/>
                </a:path>
              </a:pathLst>
            </a:custGeom>
            <a:solidFill>
              <a:srgbClr val="FFC000"/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 rtlCol="0" anchor="ctr">
              <a:normAutofit/>
            </a:bodyPr>
            <a:lstStyle/>
            <a:p>
              <a:pPr algn="ctr"/>
              <a:endParaRPr lang="it-IT" sz="500">
                <a:latin typeface="Arial Narrow" panose="020B0606020202030204" pitchFamily="34" charset="0"/>
              </a:endParaRPr>
            </a:p>
          </p:txBody>
        </p:sp>
        <p:sp>
          <p:nvSpPr>
            <p:cNvPr id="30" name="Ovale 29">
              <a:extLst>
                <a:ext uri="{FF2B5EF4-FFF2-40B4-BE49-F238E27FC236}">
                  <a16:creationId xmlns:a16="http://schemas.microsoft.com/office/drawing/2014/main" id="{52FFA0F9-5580-4B7B-9299-C2CA7FF3E490}"/>
                </a:ext>
              </a:extLst>
            </p:cNvPr>
            <p:cNvSpPr/>
            <p:nvPr/>
          </p:nvSpPr>
          <p:spPr>
            <a:xfrm>
              <a:off x="4686300" y="2019300"/>
              <a:ext cx="2819400" cy="2819400"/>
            </a:xfrm>
            <a:prstGeom prst="ellips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lIns="0" tIns="0" rIns="0" bIns="0" rtlCol="0" anchor="ctr">
              <a:normAutofit/>
            </a:bodyPr>
            <a:lstStyle/>
            <a:p>
              <a:pPr algn="ctr"/>
              <a:r>
                <a:rPr lang="it-IT" sz="700" b="1" dirty="0" err="1">
                  <a:latin typeface="Arial Narrow" panose="020B0606020202030204" pitchFamily="34" charset="0"/>
                </a:rPr>
                <a:t>Setting</a:t>
              </a:r>
              <a:r>
                <a:rPr lang="it-IT" sz="700" b="1" dirty="0">
                  <a:latin typeface="Arial Narrow" panose="020B0606020202030204" pitchFamily="34" charset="0"/>
                </a:rPr>
                <a:t> &amp; </a:t>
              </a:r>
              <a:r>
                <a:rPr lang="it-IT" sz="700" b="1" dirty="0" err="1">
                  <a:latin typeface="Arial Narrow" panose="020B0606020202030204" pitchFamily="34" charset="0"/>
                </a:rPr>
                <a:t>Agreeing</a:t>
              </a:r>
              <a:endParaRPr lang="it-IT" sz="700" b="1" dirty="0">
                <a:latin typeface="Arial Narrow" panose="020B0606020202030204" pitchFamily="34" charset="0"/>
              </a:endParaRPr>
            </a:p>
            <a:p>
              <a:pPr algn="ctr"/>
              <a:r>
                <a:rPr lang="it-IT" sz="700" b="1" dirty="0">
                  <a:latin typeface="Arial Narrow" panose="020B0606020202030204" pitchFamily="34" charset="0"/>
                </a:rPr>
                <a:t>on </a:t>
              </a:r>
              <a:r>
                <a:rPr lang="it-IT" sz="700" b="1" dirty="0" err="1">
                  <a:latin typeface="Arial Narrow" panose="020B0606020202030204" pitchFamily="34" charset="0"/>
                </a:rPr>
                <a:t>Goals</a:t>
              </a:r>
              <a:endParaRPr lang="it-IT" sz="700" b="1" dirty="0">
                <a:latin typeface="Arial Narrow" panose="020B0606020202030204" pitchFamily="34" charset="0"/>
              </a:endParaRPr>
            </a:p>
          </p:txBody>
        </p:sp>
      </p:grpSp>
      <p:grpSp>
        <p:nvGrpSpPr>
          <p:cNvPr id="31" name="Gruppo 30">
            <a:extLst>
              <a:ext uri="{FF2B5EF4-FFF2-40B4-BE49-F238E27FC236}">
                <a16:creationId xmlns:a16="http://schemas.microsoft.com/office/drawing/2014/main" id="{E3D75A11-63B3-4619-9E53-09B8DBF772C6}"/>
              </a:ext>
            </a:extLst>
          </p:cNvPr>
          <p:cNvGrpSpPr/>
          <p:nvPr/>
        </p:nvGrpSpPr>
        <p:grpSpPr>
          <a:xfrm>
            <a:off x="2980616" y="2852125"/>
            <a:ext cx="828000" cy="828000"/>
            <a:chOff x="3962400" y="1295400"/>
            <a:chExt cx="4267200" cy="4267200"/>
          </a:xfrm>
        </p:grpSpPr>
        <p:sp>
          <p:nvSpPr>
            <p:cNvPr id="32" name="Figura a mano libera: forma 31">
              <a:extLst>
                <a:ext uri="{FF2B5EF4-FFF2-40B4-BE49-F238E27FC236}">
                  <a16:creationId xmlns:a16="http://schemas.microsoft.com/office/drawing/2014/main" id="{A7AF87D1-649B-44CE-9E15-9C80BF9E1601}"/>
                </a:ext>
              </a:extLst>
            </p:cNvPr>
            <p:cNvSpPr/>
            <p:nvPr/>
          </p:nvSpPr>
          <p:spPr>
            <a:xfrm>
              <a:off x="3962400" y="1295400"/>
              <a:ext cx="4267200" cy="4267200"/>
            </a:xfrm>
            <a:custGeom>
              <a:avLst/>
              <a:gdLst>
                <a:gd name="connsiteX0" fmla="*/ 1598536 w 4267200"/>
                <a:gd name="connsiteY0" fmla="*/ 0 h 4267200"/>
                <a:gd name="connsiteX1" fmla="*/ 2668664 w 4267200"/>
                <a:gd name="connsiteY1" fmla="*/ 0 h 4267200"/>
                <a:gd name="connsiteX2" fmla="*/ 2740531 w 4267200"/>
                <a:gd name="connsiteY2" fmla="*/ 475356 h 4267200"/>
                <a:gd name="connsiteX3" fmla="*/ 2778030 w 4267200"/>
                <a:gd name="connsiteY3" fmla="*/ 577810 h 4267200"/>
                <a:gd name="connsiteX4" fmla="*/ 2876991 w 4267200"/>
                <a:gd name="connsiteY4" fmla="*/ 531879 h 4267200"/>
                <a:gd name="connsiteX5" fmla="*/ 3263936 w 4267200"/>
                <a:gd name="connsiteY5" fmla="*/ 246570 h 4267200"/>
                <a:gd name="connsiteX6" fmla="*/ 4020631 w 4267200"/>
                <a:gd name="connsiteY6" fmla="*/ 1003264 h 4267200"/>
                <a:gd name="connsiteX7" fmla="*/ 3735321 w 4267200"/>
                <a:gd name="connsiteY7" fmla="*/ 1390209 h 4267200"/>
                <a:gd name="connsiteX8" fmla="*/ 3689391 w 4267200"/>
                <a:gd name="connsiteY8" fmla="*/ 1489171 h 4267200"/>
                <a:gd name="connsiteX9" fmla="*/ 3791845 w 4267200"/>
                <a:gd name="connsiteY9" fmla="*/ 1526669 h 4267200"/>
                <a:gd name="connsiteX10" fmla="*/ 4267200 w 4267200"/>
                <a:gd name="connsiteY10" fmla="*/ 1598536 h 4267200"/>
                <a:gd name="connsiteX11" fmla="*/ 4267200 w 4267200"/>
                <a:gd name="connsiteY11" fmla="*/ 2668664 h 4267200"/>
                <a:gd name="connsiteX12" fmla="*/ 3791845 w 4267200"/>
                <a:gd name="connsiteY12" fmla="*/ 2740531 h 4267200"/>
                <a:gd name="connsiteX13" fmla="*/ 3689391 w 4267200"/>
                <a:gd name="connsiteY13" fmla="*/ 2778030 h 4267200"/>
                <a:gd name="connsiteX14" fmla="*/ 3735321 w 4267200"/>
                <a:gd name="connsiteY14" fmla="*/ 2876991 h 4267200"/>
                <a:gd name="connsiteX15" fmla="*/ 4020631 w 4267200"/>
                <a:gd name="connsiteY15" fmla="*/ 3263936 h 4267200"/>
                <a:gd name="connsiteX16" fmla="*/ 3263936 w 4267200"/>
                <a:gd name="connsiteY16" fmla="*/ 4020631 h 4267200"/>
                <a:gd name="connsiteX17" fmla="*/ 2876991 w 4267200"/>
                <a:gd name="connsiteY17" fmla="*/ 3735321 h 4267200"/>
                <a:gd name="connsiteX18" fmla="*/ 2778030 w 4267200"/>
                <a:gd name="connsiteY18" fmla="*/ 3689391 h 4267200"/>
                <a:gd name="connsiteX19" fmla="*/ 2740531 w 4267200"/>
                <a:gd name="connsiteY19" fmla="*/ 3791845 h 4267200"/>
                <a:gd name="connsiteX20" fmla="*/ 2668664 w 4267200"/>
                <a:gd name="connsiteY20" fmla="*/ 4267200 h 4267200"/>
                <a:gd name="connsiteX21" fmla="*/ 1598536 w 4267200"/>
                <a:gd name="connsiteY21" fmla="*/ 4267200 h 4267200"/>
                <a:gd name="connsiteX22" fmla="*/ 1526669 w 4267200"/>
                <a:gd name="connsiteY22" fmla="*/ 3791845 h 4267200"/>
                <a:gd name="connsiteX23" fmla="*/ 1489171 w 4267200"/>
                <a:gd name="connsiteY23" fmla="*/ 3689391 h 4267200"/>
                <a:gd name="connsiteX24" fmla="*/ 1390210 w 4267200"/>
                <a:gd name="connsiteY24" fmla="*/ 3735321 h 4267200"/>
                <a:gd name="connsiteX25" fmla="*/ 1003265 w 4267200"/>
                <a:gd name="connsiteY25" fmla="*/ 4020631 h 4267200"/>
                <a:gd name="connsiteX26" fmla="*/ 246570 w 4267200"/>
                <a:gd name="connsiteY26" fmla="*/ 3263936 h 4267200"/>
                <a:gd name="connsiteX27" fmla="*/ 531879 w 4267200"/>
                <a:gd name="connsiteY27" fmla="*/ 2876991 h 4267200"/>
                <a:gd name="connsiteX28" fmla="*/ 577810 w 4267200"/>
                <a:gd name="connsiteY28" fmla="*/ 2778030 h 4267200"/>
                <a:gd name="connsiteX29" fmla="*/ 475356 w 4267200"/>
                <a:gd name="connsiteY29" fmla="*/ 2740531 h 4267200"/>
                <a:gd name="connsiteX30" fmla="*/ 0 w 4267200"/>
                <a:gd name="connsiteY30" fmla="*/ 2668664 h 4267200"/>
                <a:gd name="connsiteX31" fmla="*/ 0 w 4267200"/>
                <a:gd name="connsiteY31" fmla="*/ 1598536 h 4267200"/>
                <a:gd name="connsiteX32" fmla="*/ 475356 w 4267200"/>
                <a:gd name="connsiteY32" fmla="*/ 1526669 h 4267200"/>
                <a:gd name="connsiteX33" fmla="*/ 577810 w 4267200"/>
                <a:gd name="connsiteY33" fmla="*/ 1489171 h 4267200"/>
                <a:gd name="connsiteX34" fmla="*/ 531879 w 4267200"/>
                <a:gd name="connsiteY34" fmla="*/ 1390209 h 4267200"/>
                <a:gd name="connsiteX35" fmla="*/ 246570 w 4267200"/>
                <a:gd name="connsiteY35" fmla="*/ 1003264 h 4267200"/>
                <a:gd name="connsiteX36" fmla="*/ 1003265 w 4267200"/>
                <a:gd name="connsiteY36" fmla="*/ 246570 h 4267200"/>
                <a:gd name="connsiteX37" fmla="*/ 1390210 w 4267200"/>
                <a:gd name="connsiteY37" fmla="*/ 531879 h 4267200"/>
                <a:gd name="connsiteX38" fmla="*/ 1489171 w 4267200"/>
                <a:gd name="connsiteY38" fmla="*/ 577810 h 4267200"/>
                <a:gd name="connsiteX39" fmla="*/ 1526669 w 4267200"/>
                <a:gd name="connsiteY39" fmla="*/ 475356 h 4267200"/>
                <a:gd name="connsiteX40" fmla="*/ 1598536 w 4267200"/>
                <a:gd name="connsiteY40" fmla="*/ 0 h 426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</a:cxnLst>
              <a:rect l="l" t="t" r="r" b="b"/>
              <a:pathLst>
                <a:path w="4267200" h="4267200">
                  <a:moveTo>
                    <a:pt x="1598536" y="0"/>
                  </a:moveTo>
                  <a:lnTo>
                    <a:pt x="2668664" y="0"/>
                  </a:lnTo>
                  <a:cubicBezTo>
                    <a:pt x="2668664" y="165534"/>
                    <a:pt x="2693825" y="325191"/>
                    <a:pt x="2740531" y="475356"/>
                  </a:cubicBezTo>
                  <a:lnTo>
                    <a:pt x="2778030" y="577810"/>
                  </a:lnTo>
                  <a:lnTo>
                    <a:pt x="2876991" y="531879"/>
                  </a:lnTo>
                  <a:cubicBezTo>
                    <a:pt x="3016200" y="458723"/>
                    <a:pt x="3146886" y="363620"/>
                    <a:pt x="3263936" y="246570"/>
                  </a:cubicBezTo>
                  <a:lnTo>
                    <a:pt x="4020631" y="1003264"/>
                  </a:lnTo>
                  <a:cubicBezTo>
                    <a:pt x="3903581" y="1120315"/>
                    <a:pt x="3808478" y="1251001"/>
                    <a:pt x="3735321" y="1390209"/>
                  </a:cubicBezTo>
                  <a:lnTo>
                    <a:pt x="3689391" y="1489171"/>
                  </a:lnTo>
                  <a:lnTo>
                    <a:pt x="3791845" y="1526669"/>
                  </a:lnTo>
                  <a:cubicBezTo>
                    <a:pt x="3942009" y="1573375"/>
                    <a:pt x="4101666" y="1598536"/>
                    <a:pt x="4267200" y="1598536"/>
                  </a:cubicBezTo>
                  <a:lnTo>
                    <a:pt x="4267200" y="2668664"/>
                  </a:lnTo>
                  <a:cubicBezTo>
                    <a:pt x="4101666" y="2668664"/>
                    <a:pt x="3942009" y="2693825"/>
                    <a:pt x="3791845" y="2740531"/>
                  </a:cubicBezTo>
                  <a:lnTo>
                    <a:pt x="3689391" y="2778030"/>
                  </a:lnTo>
                  <a:lnTo>
                    <a:pt x="3735321" y="2876991"/>
                  </a:lnTo>
                  <a:cubicBezTo>
                    <a:pt x="3808478" y="3016200"/>
                    <a:pt x="3903581" y="3146886"/>
                    <a:pt x="4020631" y="3263936"/>
                  </a:cubicBezTo>
                  <a:lnTo>
                    <a:pt x="3263936" y="4020631"/>
                  </a:lnTo>
                  <a:cubicBezTo>
                    <a:pt x="3146886" y="3903581"/>
                    <a:pt x="3016200" y="3808478"/>
                    <a:pt x="2876991" y="3735321"/>
                  </a:cubicBezTo>
                  <a:lnTo>
                    <a:pt x="2778030" y="3689391"/>
                  </a:lnTo>
                  <a:lnTo>
                    <a:pt x="2740531" y="3791845"/>
                  </a:lnTo>
                  <a:cubicBezTo>
                    <a:pt x="2693825" y="3942009"/>
                    <a:pt x="2668664" y="4101666"/>
                    <a:pt x="2668664" y="4267200"/>
                  </a:cubicBezTo>
                  <a:lnTo>
                    <a:pt x="1598536" y="4267200"/>
                  </a:lnTo>
                  <a:cubicBezTo>
                    <a:pt x="1598536" y="4101666"/>
                    <a:pt x="1573375" y="3942009"/>
                    <a:pt x="1526669" y="3791845"/>
                  </a:cubicBezTo>
                  <a:lnTo>
                    <a:pt x="1489171" y="3689391"/>
                  </a:lnTo>
                  <a:lnTo>
                    <a:pt x="1390210" y="3735321"/>
                  </a:lnTo>
                  <a:cubicBezTo>
                    <a:pt x="1251001" y="3808478"/>
                    <a:pt x="1120315" y="3903581"/>
                    <a:pt x="1003265" y="4020631"/>
                  </a:cubicBezTo>
                  <a:lnTo>
                    <a:pt x="246570" y="3263936"/>
                  </a:lnTo>
                  <a:cubicBezTo>
                    <a:pt x="363620" y="3146886"/>
                    <a:pt x="458723" y="3016200"/>
                    <a:pt x="531879" y="2876991"/>
                  </a:cubicBezTo>
                  <a:lnTo>
                    <a:pt x="577810" y="2778030"/>
                  </a:lnTo>
                  <a:lnTo>
                    <a:pt x="475356" y="2740531"/>
                  </a:lnTo>
                  <a:cubicBezTo>
                    <a:pt x="325191" y="2693825"/>
                    <a:pt x="165534" y="2668664"/>
                    <a:pt x="0" y="2668664"/>
                  </a:cubicBezTo>
                  <a:lnTo>
                    <a:pt x="0" y="1598536"/>
                  </a:lnTo>
                  <a:cubicBezTo>
                    <a:pt x="165534" y="1598536"/>
                    <a:pt x="325191" y="1573375"/>
                    <a:pt x="475356" y="1526669"/>
                  </a:cubicBezTo>
                  <a:lnTo>
                    <a:pt x="577810" y="1489171"/>
                  </a:lnTo>
                  <a:lnTo>
                    <a:pt x="531879" y="1390209"/>
                  </a:lnTo>
                  <a:cubicBezTo>
                    <a:pt x="458723" y="1251001"/>
                    <a:pt x="363620" y="1120315"/>
                    <a:pt x="246570" y="1003264"/>
                  </a:cubicBezTo>
                  <a:lnTo>
                    <a:pt x="1003265" y="246570"/>
                  </a:lnTo>
                  <a:cubicBezTo>
                    <a:pt x="1120315" y="363620"/>
                    <a:pt x="1251001" y="458723"/>
                    <a:pt x="1390210" y="531879"/>
                  </a:cubicBezTo>
                  <a:lnTo>
                    <a:pt x="1489171" y="577810"/>
                  </a:lnTo>
                  <a:lnTo>
                    <a:pt x="1526669" y="475356"/>
                  </a:lnTo>
                  <a:cubicBezTo>
                    <a:pt x="1573375" y="325191"/>
                    <a:pt x="1598536" y="165534"/>
                    <a:pt x="1598536" y="0"/>
                  </a:cubicBezTo>
                  <a:close/>
                </a:path>
              </a:pathLst>
            </a:custGeom>
            <a:solidFill>
              <a:srgbClr val="FFC000"/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 rtlCol="0" anchor="ctr">
              <a:normAutofit/>
            </a:bodyPr>
            <a:lstStyle/>
            <a:p>
              <a:pPr algn="ctr"/>
              <a:endParaRPr lang="it-IT" sz="500">
                <a:latin typeface="Arial Narrow" panose="020B0606020202030204" pitchFamily="34" charset="0"/>
              </a:endParaRPr>
            </a:p>
          </p:txBody>
        </p:sp>
        <p:sp>
          <p:nvSpPr>
            <p:cNvPr id="33" name="Ovale 32">
              <a:extLst>
                <a:ext uri="{FF2B5EF4-FFF2-40B4-BE49-F238E27FC236}">
                  <a16:creationId xmlns:a16="http://schemas.microsoft.com/office/drawing/2014/main" id="{664DF305-C688-4E62-BEB7-8446AEF6B192}"/>
                </a:ext>
              </a:extLst>
            </p:cNvPr>
            <p:cNvSpPr/>
            <p:nvPr/>
          </p:nvSpPr>
          <p:spPr>
            <a:xfrm>
              <a:off x="4686300" y="2019300"/>
              <a:ext cx="2819400" cy="2819400"/>
            </a:xfrm>
            <a:prstGeom prst="ellips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lIns="0" tIns="0" rIns="0" bIns="0" rtlCol="0" anchor="ctr">
              <a:normAutofit fontScale="92500" lnSpcReduction="20000"/>
            </a:bodyPr>
            <a:lstStyle/>
            <a:p>
              <a:pPr algn="ctr"/>
              <a:r>
                <a:rPr lang="en-US" sz="600" b="1" dirty="0">
                  <a:latin typeface="Arial Narrow" panose="020B0606020202030204" pitchFamily="34" charset="0"/>
                </a:rPr>
                <a:t>Presenting Information from a Credible Source</a:t>
              </a:r>
              <a:endParaRPr lang="it-IT" sz="600" b="1" dirty="0">
                <a:latin typeface="Arial Narrow" panose="020B0606020202030204" pitchFamily="34" charset="0"/>
              </a:endParaRPr>
            </a:p>
          </p:txBody>
        </p:sp>
      </p:grpSp>
      <p:grpSp>
        <p:nvGrpSpPr>
          <p:cNvPr id="34" name="Gruppo 33">
            <a:extLst>
              <a:ext uri="{FF2B5EF4-FFF2-40B4-BE49-F238E27FC236}">
                <a16:creationId xmlns:a16="http://schemas.microsoft.com/office/drawing/2014/main" id="{412F7492-C656-41D9-8AF6-C0EFB8C1D6B4}"/>
              </a:ext>
            </a:extLst>
          </p:cNvPr>
          <p:cNvGrpSpPr/>
          <p:nvPr/>
        </p:nvGrpSpPr>
        <p:grpSpPr>
          <a:xfrm>
            <a:off x="3853361" y="2644102"/>
            <a:ext cx="828000" cy="828000"/>
            <a:chOff x="3962400" y="1295400"/>
            <a:chExt cx="4267200" cy="4267200"/>
          </a:xfrm>
        </p:grpSpPr>
        <p:sp>
          <p:nvSpPr>
            <p:cNvPr id="35" name="Figura a mano libera: forma 34">
              <a:extLst>
                <a:ext uri="{FF2B5EF4-FFF2-40B4-BE49-F238E27FC236}">
                  <a16:creationId xmlns:a16="http://schemas.microsoft.com/office/drawing/2014/main" id="{6018BAC4-7A96-49B7-987A-6976C823EBA7}"/>
                </a:ext>
              </a:extLst>
            </p:cNvPr>
            <p:cNvSpPr/>
            <p:nvPr/>
          </p:nvSpPr>
          <p:spPr>
            <a:xfrm>
              <a:off x="3962400" y="1295400"/>
              <a:ext cx="4267200" cy="4267200"/>
            </a:xfrm>
            <a:custGeom>
              <a:avLst/>
              <a:gdLst>
                <a:gd name="connsiteX0" fmla="*/ 1598536 w 4267200"/>
                <a:gd name="connsiteY0" fmla="*/ 0 h 4267200"/>
                <a:gd name="connsiteX1" fmla="*/ 2668664 w 4267200"/>
                <a:gd name="connsiteY1" fmla="*/ 0 h 4267200"/>
                <a:gd name="connsiteX2" fmla="*/ 2740531 w 4267200"/>
                <a:gd name="connsiteY2" fmla="*/ 475356 h 4267200"/>
                <a:gd name="connsiteX3" fmla="*/ 2778030 w 4267200"/>
                <a:gd name="connsiteY3" fmla="*/ 577810 h 4267200"/>
                <a:gd name="connsiteX4" fmla="*/ 2876991 w 4267200"/>
                <a:gd name="connsiteY4" fmla="*/ 531879 h 4267200"/>
                <a:gd name="connsiteX5" fmla="*/ 3263936 w 4267200"/>
                <a:gd name="connsiteY5" fmla="*/ 246570 h 4267200"/>
                <a:gd name="connsiteX6" fmla="*/ 4020631 w 4267200"/>
                <a:gd name="connsiteY6" fmla="*/ 1003264 h 4267200"/>
                <a:gd name="connsiteX7" fmla="*/ 3735321 w 4267200"/>
                <a:gd name="connsiteY7" fmla="*/ 1390209 h 4267200"/>
                <a:gd name="connsiteX8" fmla="*/ 3689391 w 4267200"/>
                <a:gd name="connsiteY8" fmla="*/ 1489171 h 4267200"/>
                <a:gd name="connsiteX9" fmla="*/ 3791845 w 4267200"/>
                <a:gd name="connsiteY9" fmla="*/ 1526669 h 4267200"/>
                <a:gd name="connsiteX10" fmla="*/ 4267200 w 4267200"/>
                <a:gd name="connsiteY10" fmla="*/ 1598536 h 4267200"/>
                <a:gd name="connsiteX11" fmla="*/ 4267200 w 4267200"/>
                <a:gd name="connsiteY11" fmla="*/ 2668664 h 4267200"/>
                <a:gd name="connsiteX12" fmla="*/ 3791845 w 4267200"/>
                <a:gd name="connsiteY12" fmla="*/ 2740531 h 4267200"/>
                <a:gd name="connsiteX13" fmla="*/ 3689391 w 4267200"/>
                <a:gd name="connsiteY13" fmla="*/ 2778030 h 4267200"/>
                <a:gd name="connsiteX14" fmla="*/ 3735321 w 4267200"/>
                <a:gd name="connsiteY14" fmla="*/ 2876991 h 4267200"/>
                <a:gd name="connsiteX15" fmla="*/ 4020631 w 4267200"/>
                <a:gd name="connsiteY15" fmla="*/ 3263936 h 4267200"/>
                <a:gd name="connsiteX16" fmla="*/ 3263936 w 4267200"/>
                <a:gd name="connsiteY16" fmla="*/ 4020631 h 4267200"/>
                <a:gd name="connsiteX17" fmla="*/ 2876991 w 4267200"/>
                <a:gd name="connsiteY17" fmla="*/ 3735321 h 4267200"/>
                <a:gd name="connsiteX18" fmla="*/ 2778030 w 4267200"/>
                <a:gd name="connsiteY18" fmla="*/ 3689391 h 4267200"/>
                <a:gd name="connsiteX19" fmla="*/ 2740531 w 4267200"/>
                <a:gd name="connsiteY19" fmla="*/ 3791845 h 4267200"/>
                <a:gd name="connsiteX20" fmla="*/ 2668664 w 4267200"/>
                <a:gd name="connsiteY20" fmla="*/ 4267200 h 4267200"/>
                <a:gd name="connsiteX21" fmla="*/ 1598536 w 4267200"/>
                <a:gd name="connsiteY21" fmla="*/ 4267200 h 4267200"/>
                <a:gd name="connsiteX22" fmla="*/ 1526669 w 4267200"/>
                <a:gd name="connsiteY22" fmla="*/ 3791845 h 4267200"/>
                <a:gd name="connsiteX23" fmla="*/ 1489171 w 4267200"/>
                <a:gd name="connsiteY23" fmla="*/ 3689391 h 4267200"/>
                <a:gd name="connsiteX24" fmla="*/ 1390210 w 4267200"/>
                <a:gd name="connsiteY24" fmla="*/ 3735321 h 4267200"/>
                <a:gd name="connsiteX25" fmla="*/ 1003265 w 4267200"/>
                <a:gd name="connsiteY25" fmla="*/ 4020631 h 4267200"/>
                <a:gd name="connsiteX26" fmla="*/ 246570 w 4267200"/>
                <a:gd name="connsiteY26" fmla="*/ 3263936 h 4267200"/>
                <a:gd name="connsiteX27" fmla="*/ 531879 w 4267200"/>
                <a:gd name="connsiteY27" fmla="*/ 2876991 h 4267200"/>
                <a:gd name="connsiteX28" fmla="*/ 577810 w 4267200"/>
                <a:gd name="connsiteY28" fmla="*/ 2778030 h 4267200"/>
                <a:gd name="connsiteX29" fmla="*/ 475356 w 4267200"/>
                <a:gd name="connsiteY29" fmla="*/ 2740531 h 4267200"/>
                <a:gd name="connsiteX30" fmla="*/ 0 w 4267200"/>
                <a:gd name="connsiteY30" fmla="*/ 2668664 h 4267200"/>
                <a:gd name="connsiteX31" fmla="*/ 0 w 4267200"/>
                <a:gd name="connsiteY31" fmla="*/ 1598536 h 4267200"/>
                <a:gd name="connsiteX32" fmla="*/ 475356 w 4267200"/>
                <a:gd name="connsiteY32" fmla="*/ 1526669 h 4267200"/>
                <a:gd name="connsiteX33" fmla="*/ 577810 w 4267200"/>
                <a:gd name="connsiteY33" fmla="*/ 1489171 h 4267200"/>
                <a:gd name="connsiteX34" fmla="*/ 531879 w 4267200"/>
                <a:gd name="connsiteY34" fmla="*/ 1390209 h 4267200"/>
                <a:gd name="connsiteX35" fmla="*/ 246570 w 4267200"/>
                <a:gd name="connsiteY35" fmla="*/ 1003264 h 4267200"/>
                <a:gd name="connsiteX36" fmla="*/ 1003265 w 4267200"/>
                <a:gd name="connsiteY36" fmla="*/ 246570 h 4267200"/>
                <a:gd name="connsiteX37" fmla="*/ 1390210 w 4267200"/>
                <a:gd name="connsiteY37" fmla="*/ 531879 h 4267200"/>
                <a:gd name="connsiteX38" fmla="*/ 1489171 w 4267200"/>
                <a:gd name="connsiteY38" fmla="*/ 577810 h 4267200"/>
                <a:gd name="connsiteX39" fmla="*/ 1526669 w 4267200"/>
                <a:gd name="connsiteY39" fmla="*/ 475356 h 4267200"/>
                <a:gd name="connsiteX40" fmla="*/ 1598536 w 4267200"/>
                <a:gd name="connsiteY40" fmla="*/ 0 h 426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</a:cxnLst>
              <a:rect l="l" t="t" r="r" b="b"/>
              <a:pathLst>
                <a:path w="4267200" h="4267200">
                  <a:moveTo>
                    <a:pt x="1598536" y="0"/>
                  </a:moveTo>
                  <a:lnTo>
                    <a:pt x="2668664" y="0"/>
                  </a:lnTo>
                  <a:cubicBezTo>
                    <a:pt x="2668664" y="165534"/>
                    <a:pt x="2693825" y="325191"/>
                    <a:pt x="2740531" y="475356"/>
                  </a:cubicBezTo>
                  <a:lnTo>
                    <a:pt x="2778030" y="577810"/>
                  </a:lnTo>
                  <a:lnTo>
                    <a:pt x="2876991" y="531879"/>
                  </a:lnTo>
                  <a:cubicBezTo>
                    <a:pt x="3016200" y="458723"/>
                    <a:pt x="3146886" y="363620"/>
                    <a:pt x="3263936" y="246570"/>
                  </a:cubicBezTo>
                  <a:lnTo>
                    <a:pt x="4020631" y="1003264"/>
                  </a:lnTo>
                  <a:cubicBezTo>
                    <a:pt x="3903581" y="1120315"/>
                    <a:pt x="3808478" y="1251001"/>
                    <a:pt x="3735321" y="1390209"/>
                  </a:cubicBezTo>
                  <a:lnTo>
                    <a:pt x="3689391" y="1489171"/>
                  </a:lnTo>
                  <a:lnTo>
                    <a:pt x="3791845" y="1526669"/>
                  </a:lnTo>
                  <a:cubicBezTo>
                    <a:pt x="3942009" y="1573375"/>
                    <a:pt x="4101666" y="1598536"/>
                    <a:pt x="4267200" y="1598536"/>
                  </a:cubicBezTo>
                  <a:lnTo>
                    <a:pt x="4267200" y="2668664"/>
                  </a:lnTo>
                  <a:cubicBezTo>
                    <a:pt x="4101666" y="2668664"/>
                    <a:pt x="3942009" y="2693825"/>
                    <a:pt x="3791845" y="2740531"/>
                  </a:cubicBezTo>
                  <a:lnTo>
                    <a:pt x="3689391" y="2778030"/>
                  </a:lnTo>
                  <a:lnTo>
                    <a:pt x="3735321" y="2876991"/>
                  </a:lnTo>
                  <a:cubicBezTo>
                    <a:pt x="3808478" y="3016200"/>
                    <a:pt x="3903581" y="3146886"/>
                    <a:pt x="4020631" y="3263936"/>
                  </a:cubicBezTo>
                  <a:lnTo>
                    <a:pt x="3263936" y="4020631"/>
                  </a:lnTo>
                  <a:cubicBezTo>
                    <a:pt x="3146886" y="3903581"/>
                    <a:pt x="3016200" y="3808478"/>
                    <a:pt x="2876991" y="3735321"/>
                  </a:cubicBezTo>
                  <a:lnTo>
                    <a:pt x="2778030" y="3689391"/>
                  </a:lnTo>
                  <a:lnTo>
                    <a:pt x="2740531" y="3791845"/>
                  </a:lnTo>
                  <a:cubicBezTo>
                    <a:pt x="2693825" y="3942009"/>
                    <a:pt x="2668664" y="4101666"/>
                    <a:pt x="2668664" y="4267200"/>
                  </a:cubicBezTo>
                  <a:lnTo>
                    <a:pt x="1598536" y="4267200"/>
                  </a:lnTo>
                  <a:cubicBezTo>
                    <a:pt x="1598536" y="4101666"/>
                    <a:pt x="1573375" y="3942009"/>
                    <a:pt x="1526669" y="3791845"/>
                  </a:cubicBezTo>
                  <a:lnTo>
                    <a:pt x="1489171" y="3689391"/>
                  </a:lnTo>
                  <a:lnTo>
                    <a:pt x="1390210" y="3735321"/>
                  </a:lnTo>
                  <a:cubicBezTo>
                    <a:pt x="1251001" y="3808478"/>
                    <a:pt x="1120315" y="3903581"/>
                    <a:pt x="1003265" y="4020631"/>
                  </a:cubicBezTo>
                  <a:lnTo>
                    <a:pt x="246570" y="3263936"/>
                  </a:lnTo>
                  <a:cubicBezTo>
                    <a:pt x="363620" y="3146886"/>
                    <a:pt x="458723" y="3016200"/>
                    <a:pt x="531879" y="2876991"/>
                  </a:cubicBezTo>
                  <a:lnTo>
                    <a:pt x="577810" y="2778030"/>
                  </a:lnTo>
                  <a:lnTo>
                    <a:pt x="475356" y="2740531"/>
                  </a:lnTo>
                  <a:cubicBezTo>
                    <a:pt x="325191" y="2693825"/>
                    <a:pt x="165534" y="2668664"/>
                    <a:pt x="0" y="2668664"/>
                  </a:cubicBezTo>
                  <a:lnTo>
                    <a:pt x="0" y="1598536"/>
                  </a:lnTo>
                  <a:cubicBezTo>
                    <a:pt x="165534" y="1598536"/>
                    <a:pt x="325191" y="1573375"/>
                    <a:pt x="475356" y="1526669"/>
                  </a:cubicBezTo>
                  <a:lnTo>
                    <a:pt x="577810" y="1489171"/>
                  </a:lnTo>
                  <a:lnTo>
                    <a:pt x="531879" y="1390209"/>
                  </a:lnTo>
                  <a:cubicBezTo>
                    <a:pt x="458723" y="1251001"/>
                    <a:pt x="363620" y="1120315"/>
                    <a:pt x="246570" y="1003264"/>
                  </a:cubicBezTo>
                  <a:lnTo>
                    <a:pt x="1003265" y="246570"/>
                  </a:lnTo>
                  <a:cubicBezTo>
                    <a:pt x="1120315" y="363620"/>
                    <a:pt x="1251001" y="458723"/>
                    <a:pt x="1390210" y="531879"/>
                  </a:cubicBezTo>
                  <a:lnTo>
                    <a:pt x="1489171" y="577810"/>
                  </a:lnTo>
                  <a:lnTo>
                    <a:pt x="1526669" y="475356"/>
                  </a:lnTo>
                  <a:cubicBezTo>
                    <a:pt x="1573375" y="325191"/>
                    <a:pt x="1598536" y="165534"/>
                    <a:pt x="1598536" y="0"/>
                  </a:cubicBezTo>
                  <a:close/>
                </a:path>
              </a:pathLst>
            </a:custGeom>
            <a:solidFill>
              <a:srgbClr val="FFC000"/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 rtlCol="0" anchor="ctr">
              <a:normAutofit/>
            </a:bodyPr>
            <a:lstStyle/>
            <a:p>
              <a:pPr algn="ctr"/>
              <a:endParaRPr lang="it-IT" sz="500">
                <a:latin typeface="Arial Narrow" panose="020B0606020202030204" pitchFamily="34" charset="0"/>
              </a:endParaRPr>
            </a:p>
          </p:txBody>
        </p:sp>
        <p:sp>
          <p:nvSpPr>
            <p:cNvPr id="36" name="Ovale 35">
              <a:extLst>
                <a:ext uri="{FF2B5EF4-FFF2-40B4-BE49-F238E27FC236}">
                  <a16:creationId xmlns:a16="http://schemas.microsoft.com/office/drawing/2014/main" id="{DB8B1418-41FA-485E-B694-EA81E54493C3}"/>
                </a:ext>
              </a:extLst>
            </p:cNvPr>
            <p:cNvSpPr/>
            <p:nvPr/>
          </p:nvSpPr>
          <p:spPr>
            <a:xfrm>
              <a:off x="4472042" y="2019299"/>
              <a:ext cx="3296201" cy="2819398"/>
            </a:xfrm>
            <a:prstGeom prst="ellips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en-US" sz="600" b="1" dirty="0">
                  <a:latin typeface="Arial Narrow" panose="020B0606020202030204" pitchFamily="34" charset="0"/>
                </a:rPr>
                <a:t>Affirmation &amp; Reinforcement after</a:t>
              </a:r>
            </a:p>
            <a:p>
              <a:pPr algn="ctr"/>
              <a:r>
                <a:rPr lang="en-US" sz="600" b="1" dirty="0">
                  <a:latin typeface="Arial Narrow" panose="020B0606020202030204" pitchFamily="34" charset="0"/>
                </a:rPr>
                <a:t>Progress</a:t>
              </a:r>
              <a:endParaRPr lang="it-IT" sz="600" b="1" dirty="0">
                <a:latin typeface="Arial Narrow" panose="020B0606020202030204" pitchFamily="34" charset="0"/>
              </a:endParaRPr>
            </a:p>
          </p:txBody>
        </p:sp>
      </p:grpSp>
      <p:grpSp>
        <p:nvGrpSpPr>
          <p:cNvPr id="40" name="Gruppo 39">
            <a:extLst>
              <a:ext uri="{FF2B5EF4-FFF2-40B4-BE49-F238E27FC236}">
                <a16:creationId xmlns:a16="http://schemas.microsoft.com/office/drawing/2014/main" id="{E03B770D-3490-4005-AAE9-723BC4FA2210}"/>
              </a:ext>
            </a:extLst>
          </p:cNvPr>
          <p:cNvGrpSpPr/>
          <p:nvPr/>
        </p:nvGrpSpPr>
        <p:grpSpPr>
          <a:xfrm>
            <a:off x="4711048" y="2661276"/>
            <a:ext cx="828000" cy="828000"/>
            <a:chOff x="3962400" y="1295400"/>
            <a:chExt cx="4267200" cy="4267200"/>
          </a:xfrm>
        </p:grpSpPr>
        <p:sp>
          <p:nvSpPr>
            <p:cNvPr id="41" name="Figura a mano libera: forma 40">
              <a:extLst>
                <a:ext uri="{FF2B5EF4-FFF2-40B4-BE49-F238E27FC236}">
                  <a16:creationId xmlns:a16="http://schemas.microsoft.com/office/drawing/2014/main" id="{5BED6D4E-DBED-4397-920C-A23DC1CFFB2D}"/>
                </a:ext>
              </a:extLst>
            </p:cNvPr>
            <p:cNvSpPr/>
            <p:nvPr/>
          </p:nvSpPr>
          <p:spPr>
            <a:xfrm>
              <a:off x="3962400" y="1295400"/>
              <a:ext cx="4267200" cy="4267200"/>
            </a:xfrm>
            <a:custGeom>
              <a:avLst/>
              <a:gdLst>
                <a:gd name="connsiteX0" fmla="*/ 1598536 w 4267200"/>
                <a:gd name="connsiteY0" fmla="*/ 0 h 4267200"/>
                <a:gd name="connsiteX1" fmla="*/ 2668664 w 4267200"/>
                <a:gd name="connsiteY1" fmla="*/ 0 h 4267200"/>
                <a:gd name="connsiteX2" fmla="*/ 2740531 w 4267200"/>
                <a:gd name="connsiteY2" fmla="*/ 475356 h 4267200"/>
                <a:gd name="connsiteX3" fmla="*/ 2778030 w 4267200"/>
                <a:gd name="connsiteY3" fmla="*/ 577810 h 4267200"/>
                <a:gd name="connsiteX4" fmla="*/ 2876991 w 4267200"/>
                <a:gd name="connsiteY4" fmla="*/ 531879 h 4267200"/>
                <a:gd name="connsiteX5" fmla="*/ 3263936 w 4267200"/>
                <a:gd name="connsiteY5" fmla="*/ 246570 h 4267200"/>
                <a:gd name="connsiteX6" fmla="*/ 4020631 w 4267200"/>
                <a:gd name="connsiteY6" fmla="*/ 1003264 h 4267200"/>
                <a:gd name="connsiteX7" fmla="*/ 3735321 w 4267200"/>
                <a:gd name="connsiteY7" fmla="*/ 1390209 h 4267200"/>
                <a:gd name="connsiteX8" fmla="*/ 3689391 w 4267200"/>
                <a:gd name="connsiteY8" fmla="*/ 1489171 h 4267200"/>
                <a:gd name="connsiteX9" fmla="*/ 3791845 w 4267200"/>
                <a:gd name="connsiteY9" fmla="*/ 1526669 h 4267200"/>
                <a:gd name="connsiteX10" fmla="*/ 4267200 w 4267200"/>
                <a:gd name="connsiteY10" fmla="*/ 1598536 h 4267200"/>
                <a:gd name="connsiteX11" fmla="*/ 4267200 w 4267200"/>
                <a:gd name="connsiteY11" fmla="*/ 2668664 h 4267200"/>
                <a:gd name="connsiteX12" fmla="*/ 3791845 w 4267200"/>
                <a:gd name="connsiteY12" fmla="*/ 2740531 h 4267200"/>
                <a:gd name="connsiteX13" fmla="*/ 3689391 w 4267200"/>
                <a:gd name="connsiteY13" fmla="*/ 2778030 h 4267200"/>
                <a:gd name="connsiteX14" fmla="*/ 3735321 w 4267200"/>
                <a:gd name="connsiteY14" fmla="*/ 2876991 h 4267200"/>
                <a:gd name="connsiteX15" fmla="*/ 4020631 w 4267200"/>
                <a:gd name="connsiteY15" fmla="*/ 3263936 h 4267200"/>
                <a:gd name="connsiteX16" fmla="*/ 3263936 w 4267200"/>
                <a:gd name="connsiteY16" fmla="*/ 4020631 h 4267200"/>
                <a:gd name="connsiteX17" fmla="*/ 2876991 w 4267200"/>
                <a:gd name="connsiteY17" fmla="*/ 3735321 h 4267200"/>
                <a:gd name="connsiteX18" fmla="*/ 2778030 w 4267200"/>
                <a:gd name="connsiteY18" fmla="*/ 3689391 h 4267200"/>
                <a:gd name="connsiteX19" fmla="*/ 2740531 w 4267200"/>
                <a:gd name="connsiteY19" fmla="*/ 3791845 h 4267200"/>
                <a:gd name="connsiteX20" fmla="*/ 2668664 w 4267200"/>
                <a:gd name="connsiteY20" fmla="*/ 4267200 h 4267200"/>
                <a:gd name="connsiteX21" fmla="*/ 1598536 w 4267200"/>
                <a:gd name="connsiteY21" fmla="*/ 4267200 h 4267200"/>
                <a:gd name="connsiteX22" fmla="*/ 1526669 w 4267200"/>
                <a:gd name="connsiteY22" fmla="*/ 3791845 h 4267200"/>
                <a:gd name="connsiteX23" fmla="*/ 1489171 w 4267200"/>
                <a:gd name="connsiteY23" fmla="*/ 3689391 h 4267200"/>
                <a:gd name="connsiteX24" fmla="*/ 1390210 w 4267200"/>
                <a:gd name="connsiteY24" fmla="*/ 3735321 h 4267200"/>
                <a:gd name="connsiteX25" fmla="*/ 1003265 w 4267200"/>
                <a:gd name="connsiteY25" fmla="*/ 4020631 h 4267200"/>
                <a:gd name="connsiteX26" fmla="*/ 246570 w 4267200"/>
                <a:gd name="connsiteY26" fmla="*/ 3263936 h 4267200"/>
                <a:gd name="connsiteX27" fmla="*/ 531879 w 4267200"/>
                <a:gd name="connsiteY27" fmla="*/ 2876991 h 4267200"/>
                <a:gd name="connsiteX28" fmla="*/ 577810 w 4267200"/>
                <a:gd name="connsiteY28" fmla="*/ 2778030 h 4267200"/>
                <a:gd name="connsiteX29" fmla="*/ 475356 w 4267200"/>
                <a:gd name="connsiteY29" fmla="*/ 2740531 h 4267200"/>
                <a:gd name="connsiteX30" fmla="*/ 0 w 4267200"/>
                <a:gd name="connsiteY30" fmla="*/ 2668664 h 4267200"/>
                <a:gd name="connsiteX31" fmla="*/ 0 w 4267200"/>
                <a:gd name="connsiteY31" fmla="*/ 1598536 h 4267200"/>
                <a:gd name="connsiteX32" fmla="*/ 475356 w 4267200"/>
                <a:gd name="connsiteY32" fmla="*/ 1526669 h 4267200"/>
                <a:gd name="connsiteX33" fmla="*/ 577810 w 4267200"/>
                <a:gd name="connsiteY33" fmla="*/ 1489171 h 4267200"/>
                <a:gd name="connsiteX34" fmla="*/ 531879 w 4267200"/>
                <a:gd name="connsiteY34" fmla="*/ 1390209 h 4267200"/>
                <a:gd name="connsiteX35" fmla="*/ 246570 w 4267200"/>
                <a:gd name="connsiteY35" fmla="*/ 1003264 h 4267200"/>
                <a:gd name="connsiteX36" fmla="*/ 1003265 w 4267200"/>
                <a:gd name="connsiteY36" fmla="*/ 246570 h 4267200"/>
                <a:gd name="connsiteX37" fmla="*/ 1390210 w 4267200"/>
                <a:gd name="connsiteY37" fmla="*/ 531879 h 4267200"/>
                <a:gd name="connsiteX38" fmla="*/ 1489171 w 4267200"/>
                <a:gd name="connsiteY38" fmla="*/ 577810 h 4267200"/>
                <a:gd name="connsiteX39" fmla="*/ 1526669 w 4267200"/>
                <a:gd name="connsiteY39" fmla="*/ 475356 h 4267200"/>
                <a:gd name="connsiteX40" fmla="*/ 1598536 w 4267200"/>
                <a:gd name="connsiteY40" fmla="*/ 0 h 426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</a:cxnLst>
              <a:rect l="l" t="t" r="r" b="b"/>
              <a:pathLst>
                <a:path w="4267200" h="4267200">
                  <a:moveTo>
                    <a:pt x="1598536" y="0"/>
                  </a:moveTo>
                  <a:lnTo>
                    <a:pt x="2668664" y="0"/>
                  </a:lnTo>
                  <a:cubicBezTo>
                    <a:pt x="2668664" y="165534"/>
                    <a:pt x="2693825" y="325191"/>
                    <a:pt x="2740531" y="475356"/>
                  </a:cubicBezTo>
                  <a:lnTo>
                    <a:pt x="2778030" y="577810"/>
                  </a:lnTo>
                  <a:lnTo>
                    <a:pt x="2876991" y="531879"/>
                  </a:lnTo>
                  <a:cubicBezTo>
                    <a:pt x="3016200" y="458723"/>
                    <a:pt x="3146886" y="363620"/>
                    <a:pt x="3263936" y="246570"/>
                  </a:cubicBezTo>
                  <a:lnTo>
                    <a:pt x="4020631" y="1003264"/>
                  </a:lnTo>
                  <a:cubicBezTo>
                    <a:pt x="3903581" y="1120315"/>
                    <a:pt x="3808478" y="1251001"/>
                    <a:pt x="3735321" y="1390209"/>
                  </a:cubicBezTo>
                  <a:lnTo>
                    <a:pt x="3689391" y="1489171"/>
                  </a:lnTo>
                  <a:lnTo>
                    <a:pt x="3791845" y="1526669"/>
                  </a:lnTo>
                  <a:cubicBezTo>
                    <a:pt x="3942009" y="1573375"/>
                    <a:pt x="4101666" y="1598536"/>
                    <a:pt x="4267200" y="1598536"/>
                  </a:cubicBezTo>
                  <a:lnTo>
                    <a:pt x="4267200" y="2668664"/>
                  </a:lnTo>
                  <a:cubicBezTo>
                    <a:pt x="4101666" y="2668664"/>
                    <a:pt x="3942009" y="2693825"/>
                    <a:pt x="3791845" y="2740531"/>
                  </a:cubicBezTo>
                  <a:lnTo>
                    <a:pt x="3689391" y="2778030"/>
                  </a:lnTo>
                  <a:lnTo>
                    <a:pt x="3735321" y="2876991"/>
                  </a:lnTo>
                  <a:cubicBezTo>
                    <a:pt x="3808478" y="3016200"/>
                    <a:pt x="3903581" y="3146886"/>
                    <a:pt x="4020631" y="3263936"/>
                  </a:cubicBezTo>
                  <a:lnTo>
                    <a:pt x="3263936" y="4020631"/>
                  </a:lnTo>
                  <a:cubicBezTo>
                    <a:pt x="3146886" y="3903581"/>
                    <a:pt x="3016200" y="3808478"/>
                    <a:pt x="2876991" y="3735321"/>
                  </a:cubicBezTo>
                  <a:lnTo>
                    <a:pt x="2778030" y="3689391"/>
                  </a:lnTo>
                  <a:lnTo>
                    <a:pt x="2740531" y="3791845"/>
                  </a:lnTo>
                  <a:cubicBezTo>
                    <a:pt x="2693825" y="3942009"/>
                    <a:pt x="2668664" y="4101666"/>
                    <a:pt x="2668664" y="4267200"/>
                  </a:cubicBezTo>
                  <a:lnTo>
                    <a:pt x="1598536" y="4267200"/>
                  </a:lnTo>
                  <a:cubicBezTo>
                    <a:pt x="1598536" y="4101666"/>
                    <a:pt x="1573375" y="3942009"/>
                    <a:pt x="1526669" y="3791845"/>
                  </a:cubicBezTo>
                  <a:lnTo>
                    <a:pt x="1489171" y="3689391"/>
                  </a:lnTo>
                  <a:lnTo>
                    <a:pt x="1390210" y="3735321"/>
                  </a:lnTo>
                  <a:cubicBezTo>
                    <a:pt x="1251001" y="3808478"/>
                    <a:pt x="1120315" y="3903581"/>
                    <a:pt x="1003265" y="4020631"/>
                  </a:cubicBezTo>
                  <a:lnTo>
                    <a:pt x="246570" y="3263936"/>
                  </a:lnTo>
                  <a:cubicBezTo>
                    <a:pt x="363620" y="3146886"/>
                    <a:pt x="458723" y="3016200"/>
                    <a:pt x="531879" y="2876991"/>
                  </a:cubicBezTo>
                  <a:lnTo>
                    <a:pt x="577810" y="2778030"/>
                  </a:lnTo>
                  <a:lnTo>
                    <a:pt x="475356" y="2740531"/>
                  </a:lnTo>
                  <a:cubicBezTo>
                    <a:pt x="325191" y="2693825"/>
                    <a:pt x="165534" y="2668664"/>
                    <a:pt x="0" y="2668664"/>
                  </a:cubicBezTo>
                  <a:lnTo>
                    <a:pt x="0" y="1598536"/>
                  </a:lnTo>
                  <a:cubicBezTo>
                    <a:pt x="165534" y="1598536"/>
                    <a:pt x="325191" y="1573375"/>
                    <a:pt x="475356" y="1526669"/>
                  </a:cubicBezTo>
                  <a:lnTo>
                    <a:pt x="577810" y="1489171"/>
                  </a:lnTo>
                  <a:lnTo>
                    <a:pt x="531879" y="1390209"/>
                  </a:lnTo>
                  <a:cubicBezTo>
                    <a:pt x="458723" y="1251001"/>
                    <a:pt x="363620" y="1120315"/>
                    <a:pt x="246570" y="1003264"/>
                  </a:cubicBezTo>
                  <a:lnTo>
                    <a:pt x="1003265" y="246570"/>
                  </a:lnTo>
                  <a:cubicBezTo>
                    <a:pt x="1120315" y="363620"/>
                    <a:pt x="1251001" y="458723"/>
                    <a:pt x="1390210" y="531879"/>
                  </a:cubicBezTo>
                  <a:lnTo>
                    <a:pt x="1489171" y="577810"/>
                  </a:lnTo>
                  <a:lnTo>
                    <a:pt x="1526669" y="475356"/>
                  </a:lnTo>
                  <a:cubicBezTo>
                    <a:pt x="1573375" y="325191"/>
                    <a:pt x="1598536" y="165534"/>
                    <a:pt x="1598536" y="0"/>
                  </a:cubicBezTo>
                  <a:close/>
                </a:path>
              </a:pathLst>
            </a:custGeom>
            <a:solidFill>
              <a:srgbClr val="FFC000"/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 rtlCol="0" anchor="ctr">
              <a:normAutofit/>
            </a:bodyPr>
            <a:lstStyle/>
            <a:p>
              <a:pPr algn="ctr"/>
              <a:endParaRPr lang="it-IT" sz="500">
                <a:latin typeface="Arial Narrow" panose="020B0606020202030204" pitchFamily="34" charset="0"/>
              </a:endParaRPr>
            </a:p>
          </p:txBody>
        </p:sp>
        <p:sp>
          <p:nvSpPr>
            <p:cNvPr id="42" name="Ovale 41">
              <a:extLst>
                <a:ext uri="{FF2B5EF4-FFF2-40B4-BE49-F238E27FC236}">
                  <a16:creationId xmlns:a16="http://schemas.microsoft.com/office/drawing/2014/main" id="{1B1506E1-5949-463A-86CA-45F80D3C75B4}"/>
                </a:ext>
              </a:extLst>
            </p:cNvPr>
            <p:cNvSpPr/>
            <p:nvPr/>
          </p:nvSpPr>
          <p:spPr>
            <a:xfrm>
              <a:off x="4686300" y="2019300"/>
              <a:ext cx="2819400" cy="2819400"/>
            </a:xfrm>
            <a:prstGeom prst="ellips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en-US" sz="700" b="1" dirty="0">
                  <a:latin typeface="Arial Narrow" panose="020B0606020202030204" pitchFamily="34" charset="0"/>
                </a:rPr>
                <a:t>Instruction</a:t>
              </a:r>
              <a:endParaRPr lang="it-IT" sz="700" b="1" dirty="0">
                <a:latin typeface="Arial Narrow" panose="020B0606020202030204" pitchFamily="34" charset="0"/>
              </a:endParaRPr>
            </a:p>
          </p:txBody>
        </p:sp>
      </p:grpSp>
      <p:grpSp>
        <p:nvGrpSpPr>
          <p:cNvPr id="43" name="Gruppo 42">
            <a:extLst>
              <a:ext uri="{FF2B5EF4-FFF2-40B4-BE49-F238E27FC236}">
                <a16:creationId xmlns:a16="http://schemas.microsoft.com/office/drawing/2014/main" id="{ECDDAA7A-A57B-4E35-B32A-03ACE0A3C160}"/>
              </a:ext>
            </a:extLst>
          </p:cNvPr>
          <p:cNvGrpSpPr/>
          <p:nvPr/>
        </p:nvGrpSpPr>
        <p:grpSpPr>
          <a:xfrm>
            <a:off x="5516798" y="2897168"/>
            <a:ext cx="828000" cy="828000"/>
            <a:chOff x="3962400" y="1295400"/>
            <a:chExt cx="4267200" cy="4267200"/>
          </a:xfrm>
        </p:grpSpPr>
        <p:sp>
          <p:nvSpPr>
            <p:cNvPr id="44" name="Figura a mano libera: forma 43">
              <a:extLst>
                <a:ext uri="{FF2B5EF4-FFF2-40B4-BE49-F238E27FC236}">
                  <a16:creationId xmlns:a16="http://schemas.microsoft.com/office/drawing/2014/main" id="{C00C7623-8F82-4ABE-8DB8-7BB8FF70FDCF}"/>
                </a:ext>
              </a:extLst>
            </p:cNvPr>
            <p:cNvSpPr/>
            <p:nvPr/>
          </p:nvSpPr>
          <p:spPr>
            <a:xfrm>
              <a:off x="3962400" y="1295400"/>
              <a:ext cx="4267200" cy="4267200"/>
            </a:xfrm>
            <a:custGeom>
              <a:avLst/>
              <a:gdLst>
                <a:gd name="connsiteX0" fmla="*/ 1598536 w 4267200"/>
                <a:gd name="connsiteY0" fmla="*/ 0 h 4267200"/>
                <a:gd name="connsiteX1" fmla="*/ 2668664 w 4267200"/>
                <a:gd name="connsiteY1" fmla="*/ 0 h 4267200"/>
                <a:gd name="connsiteX2" fmla="*/ 2740531 w 4267200"/>
                <a:gd name="connsiteY2" fmla="*/ 475356 h 4267200"/>
                <a:gd name="connsiteX3" fmla="*/ 2778030 w 4267200"/>
                <a:gd name="connsiteY3" fmla="*/ 577810 h 4267200"/>
                <a:gd name="connsiteX4" fmla="*/ 2876991 w 4267200"/>
                <a:gd name="connsiteY4" fmla="*/ 531879 h 4267200"/>
                <a:gd name="connsiteX5" fmla="*/ 3263936 w 4267200"/>
                <a:gd name="connsiteY5" fmla="*/ 246570 h 4267200"/>
                <a:gd name="connsiteX6" fmla="*/ 4020631 w 4267200"/>
                <a:gd name="connsiteY6" fmla="*/ 1003264 h 4267200"/>
                <a:gd name="connsiteX7" fmla="*/ 3735321 w 4267200"/>
                <a:gd name="connsiteY7" fmla="*/ 1390209 h 4267200"/>
                <a:gd name="connsiteX8" fmla="*/ 3689391 w 4267200"/>
                <a:gd name="connsiteY8" fmla="*/ 1489171 h 4267200"/>
                <a:gd name="connsiteX9" fmla="*/ 3791845 w 4267200"/>
                <a:gd name="connsiteY9" fmla="*/ 1526669 h 4267200"/>
                <a:gd name="connsiteX10" fmla="*/ 4267200 w 4267200"/>
                <a:gd name="connsiteY10" fmla="*/ 1598536 h 4267200"/>
                <a:gd name="connsiteX11" fmla="*/ 4267200 w 4267200"/>
                <a:gd name="connsiteY11" fmla="*/ 2668664 h 4267200"/>
                <a:gd name="connsiteX12" fmla="*/ 3791845 w 4267200"/>
                <a:gd name="connsiteY12" fmla="*/ 2740531 h 4267200"/>
                <a:gd name="connsiteX13" fmla="*/ 3689391 w 4267200"/>
                <a:gd name="connsiteY13" fmla="*/ 2778030 h 4267200"/>
                <a:gd name="connsiteX14" fmla="*/ 3735321 w 4267200"/>
                <a:gd name="connsiteY14" fmla="*/ 2876991 h 4267200"/>
                <a:gd name="connsiteX15" fmla="*/ 4020631 w 4267200"/>
                <a:gd name="connsiteY15" fmla="*/ 3263936 h 4267200"/>
                <a:gd name="connsiteX16" fmla="*/ 3263936 w 4267200"/>
                <a:gd name="connsiteY16" fmla="*/ 4020631 h 4267200"/>
                <a:gd name="connsiteX17" fmla="*/ 2876991 w 4267200"/>
                <a:gd name="connsiteY17" fmla="*/ 3735321 h 4267200"/>
                <a:gd name="connsiteX18" fmla="*/ 2778030 w 4267200"/>
                <a:gd name="connsiteY18" fmla="*/ 3689391 h 4267200"/>
                <a:gd name="connsiteX19" fmla="*/ 2740531 w 4267200"/>
                <a:gd name="connsiteY19" fmla="*/ 3791845 h 4267200"/>
                <a:gd name="connsiteX20" fmla="*/ 2668664 w 4267200"/>
                <a:gd name="connsiteY20" fmla="*/ 4267200 h 4267200"/>
                <a:gd name="connsiteX21" fmla="*/ 1598536 w 4267200"/>
                <a:gd name="connsiteY21" fmla="*/ 4267200 h 4267200"/>
                <a:gd name="connsiteX22" fmla="*/ 1526669 w 4267200"/>
                <a:gd name="connsiteY22" fmla="*/ 3791845 h 4267200"/>
                <a:gd name="connsiteX23" fmla="*/ 1489171 w 4267200"/>
                <a:gd name="connsiteY23" fmla="*/ 3689391 h 4267200"/>
                <a:gd name="connsiteX24" fmla="*/ 1390210 w 4267200"/>
                <a:gd name="connsiteY24" fmla="*/ 3735321 h 4267200"/>
                <a:gd name="connsiteX25" fmla="*/ 1003265 w 4267200"/>
                <a:gd name="connsiteY25" fmla="*/ 4020631 h 4267200"/>
                <a:gd name="connsiteX26" fmla="*/ 246570 w 4267200"/>
                <a:gd name="connsiteY26" fmla="*/ 3263936 h 4267200"/>
                <a:gd name="connsiteX27" fmla="*/ 531879 w 4267200"/>
                <a:gd name="connsiteY27" fmla="*/ 2876991 h 4267200"/>
                <a:gd name="connsiteX28" fmla="*/ 577810 w 4267200"/>
                <a:gd name="connsiteY28" fmla="*/ 2778030 h 4267200"/>
                <a:gd name="connsiteX29" fmla="*/ 475356 w 4267200"/>
                <a:gd name="connsiteY29" fmla="*/ 2740531 h 4267200"/>
                <a:gd name="connsiteX30" fmla="*/ 0 w 4267200"/>
                <a:gd name="connsiteY30" fmla="*/ 2668664 h 4267200"/>
                <a:gd name="connsiteX31" fmla="*/ 0 w 4267200"/>
                <a:gd name="connsiteY31" fmla="*/ 1598536 h 4267200"/>
                <a:gd name="connsiteX32" fmla="*/ 475356 w 4267200"/>
                <a:gd name="connsiteY32" fmla="*/ 1526669 h 4267200"/>
                <a:gd name="connsiteX33" fmla="*/ 577810 w 4267200"/>
                <a:gd name="connsiteY33" fmla="*/ 1489171 h 4267200"/>
                <a:gd name="connsiteX34" fmla="*/ 531879 w 4267200"/>
                <a:gd name="connsiteY34" fmla="*/ 1390209 h 4267200"/>
                <a:gd name="connsiteX35" fmla="*/ 246570 w 4267200"/>
                <a:gd name="connsiteY35" fmla="*/ 1003264 h 4267200"/>
                <a:gd name="connsiteX36" fmla="*/ 1003265 w 4267200"/>
                <a:gd name="connsiteY36" fmla="*/ 246570 h 4267200"/>
                <a:gd name="connsiteX37" fmla="*/ 1390210 w 4267200"/>
                <a:gd name="connsiteY37" fmla="*/ 531879 h 4267200"/>
                <a:gd name="connsiteX38" fmla="*/ 1489171 w 4267200"/>
                <a:gd name="connsiteY38" fmla="*/ 577810 h 4267200"/>
                <a:gd name="connsiteX39" fmla="*/ 1526669 w 4267200"/>
                <a:gd name="connsiteY39" fmla="*/ 475356 h 4267200"/>
                <a:gd name="connsiteX40" fmla="*/ 1598536 w 4267200"/>
                <a:gd name="connsiteY40" fmla="*/ 0 h 426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</a:cxnLst>
              <a:rect l="l" t="t" r="r" b="b"/>
              <a:pathLst>
                <a:path w="4267200" h="4267200">
                  <a:moveTo>
                    <a:pt x="1598536" y="0"/>
                  </a:moveTo>
                  <a:lnTo>
                    <a:pt x="2668664" y="0"/>
                  </a:lnTo>
                  <a:cubicBezTo>
                    <a:pt x="2668664" y="165534"/>
                    <a:pt x="2693825" y="325191"/>
                    <a:pt x="2740531" y="475356"/>
                  </a:cubicBezTo>
                  <a:lnTo>
                    <a:pt x="2778030" y="577810"/>
                  </a:lnTo>
                  <a:lnTo>
                    <a:pt x="2876991" y="531879"/>
                  </a:lnTo>
                  <a:cubicBezTo>
                    <a:pt x="3016200" y="458723"/>
                    <a:pt x="3146886" y="363620"/>
                    <a:pt x="3263936" y="246570"/>
                  </a:cubicBezTo>
                  <a:lnTo>
                    <a:pt x="4020631" y="1003264"/>
                  </a:lnTo>
                  <a:cubicBezTo>
                    <a:pt x="3903581" y="1120315"/>
                    <a:pt x="3808478" y="1251001"/>
                    <a:pt x="3735321" y="1390209"/>
                  </a:cubicBezTo>
                  <a:lnTo>
                    <a:pt x="3689391" y="1489171"/>
                  </a:lnTo>
                  <a:lnTo>
                    <a:pt x="3791845" y="1526669"/>
                  </a:lnTo>
                  <a:cubicBezTo>
                    <a:pt x="3942009" y="1573375"/>
                    <a:pt x="4101666" y="1598536"/>
                    <a:pt x="4267200" y="1598536"/>
                  </a:cubicBezTo>
                  <a:lnTo>
                    <a:pt x="4267200" y="2668664"/>
                  </a:lnTo>
                  <a:cubicBezTo>
                    <a:pt x="4101666" y="2668664"/>
                    <a:pt x="3942009" y="2693825"/>
                    <a:pt x="3791845" y="2740531"/>
                  </a:cubicBezTo>
                  <a:lnTo>
                    <a:pt x="3689391" y="2778030"/>
                  </a:lnTo>
                  <a:lnTo>
                    <a:pt x="3735321" y="2876991"/>
                  </a:lnTo>
                  <a:cubicBezTo>
                    <a:pt x="3808478" y="3016200"/>
                    <a:pt x="3903581" y="3146886"/>
                    <a:pt x="4020631" y="3263936"/>
                  </a:cubicBezTo>
                  <a:lnTo>
                    <a:pt x="3263936" y="4020631"/>
                  </a:lnTo>
                  <a:cubicBezTo>
                    <a:pt x="3146886" y="3903581"/>
                    <a:pt x="3016200" y="3808478"/>
                    <a:pt x="2876991" y="3735321"/>
                  </a:cubicBezTo>
                  <a:lnTo>
                    <a:pt x="2778030" y="3689391"/>
                  </a:lnTo>
                  <a:lnTo>
                    <a:pt x="2740531" y="3791845"/>
                  </a:lnTo>
                  <a:cubicBezTo>
                    <a:pt x="2693825" y="3942009"/>
                    <a:pt x="2668664" y="4101666"/>
                    <a:pt x="2668664" y="4267200"/>
                  </a:cubicBezTo>
                  <a:lnTo>
                    <a:pt x="1598536" y="4267200"/>
                  </a:lnTo>
                  <a:cubicBezTo>
                    <a:pt x="1598536" y="4101666"/>
                    <a:pt x="1573375" y="3942009"/>
                    <a:pt x="1526669" y="3791845"/>
                  </a:cubicBezTo>
                  <a:lnTo>
                    <a:pt x="1489171" y="3689391"/>
                  </a:lnTo>
                  <a:lnTo>
                    <a:pt x="1390210" y="3735321"/>
                  </a:lnTo>
                  <a:cubicBezTo>
                    <a:pt x="1251001" y="3808478"/>
                    <a:pt x="1120315" y="3903581"/>
                    <a:pt x="1003265" y="4020631"/>
                  </a:cubicBezTo>
                  <a:lnTo>
                    <a:pt x="246570" y="3263936"/>
                  </a:lnTo>
                  <a:cubicBezTo>
                    <a:pt x="363620" y="3146886"/>
                    <a:pt x="458723" y="3016200"/>
                    <a:pt x="531879" y="2876991"/>
                  </a:cubicBezTo>
                  <a:lnTo>
                    <a:pt x="577810" y="2778030"/>
                  </a:lnTo>
                  <a:lnTo>
                    <a:pt x="475356" y="2740531"/>
                  </a:lnTo>
                  <a:cubicBezTo>
                    <a:pt x="325191" y="2693825"/>
                    <a:pt x="165534" y="2668664"/>
                    <a:pt x="0" y="2668664"/>
                  </a:cubicBezTo>
                  <a:lnTo>
                    <a:pt x="0" y="1598536"/>
                  </a:lnTo>
                  <a:cubicBezTo>
                    <a:pt x="165534" y="1598536"/>
                    <a:pt x="325191" y="1573375"/>
                    <a:pt x="475356" y="1526669"/>
                  </a:cubicBezTo>
                  <a:lnTo>
                    <a:pt x="577810" y="1489171"/>
                  </a:lnTo>
                  <a:lnTo>
                    <a:pt x="531879" y="1390209"/>
                  </a:lnTo>
                  <a:cubicBezTo>
                    <a:pt x="458723" y="1251001"/>
                    <a:pt x="363620" y="1120315"/>
                    <a:pt x="246570" y="1003264"/>
                  </a:cubicBezTo>
                  <a:lnTo>
                    <a:pt x="1003265" y="246570"/>
                  </a:lnTo>
                  <a:cubicBezTo>
                    <a:pt x="1120315" y="363620"/>
                    <a:pt x="1251001" y="458723"/>
                    <a:pt x="1390210" y="531879"/>
                  </a:cubicBezTo>
                  <a:lnTo>
                    <a:pt x="1489171" y="577810"/>
                  </a:lnTo>
                  <a:lnTo>
                    <a:pt x="1526669" y="475356"/>
                  </a:lnTo>
                  <a:cubicBezTo>
                    <a:pt x="1573375" y="325191"/>
                    <a:pt x="1598536" y="165534"/>
                    <a:pt x="1598536" y="0"/>
                  </a:cubicBezTo>
                  <a:close/>
                </a:path>
              </a:pathLst>
            </a:custGeom>
            <a:solidFill>
              <a:srgbClr val="FFC000"/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 rtlCol="0" anchor="ctr">
              <a:normAutofit/>
            </a:bodyPr>
            <a:lstStyle/>
            <a:p>
              <a:pPr algn="ctr"/>
              <a:endParaRPr lang="it-IT" sz="500">
                <a:latin typeface="Arial Narrow" panose="020B0606020202030204" pitchFamily="34" charset="0"/>
              </a:endParaRPr>
            </a:p>
          </p:txBody>
        </p:sp>
        <p:sp>
          <p:nvSpPr>
            <p:cNvPr id="45" name="Ovale 44">
              <a:extLst>
                <a:ext uri="{FF2B5EF4-FFF2-40B4-BE49-F238E27FC236}">
                  <a16:creationId xmlns:a16="http://schemas.microsoft.com/office/drawing/2014/main" id="{BCB354A3-A20C-498A-A1D9-68F702E0B74C}"/>
                </a:ext>
              </a:extLst>
            </p:cNvPr>
            <p:cNvSpPr/>
            <p:nvPr/>
          </p:nvSpPr>
          <p:spPr>
            <a:xfrm>
              <a:off x="4686300" y="2019300"/>
              <a:ext cx="2819400" cy="2819400"/>
            </a:xfrm>
            <a:prstGeom prst="ellips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lIns="0" tIns="0" rIns="0" bIns="0" rtlCol="0" anchor="ctr">
              <a:normAutofit/>
            </a:bodyPr>
            <a:lstStyle/>
            <a:p>
              <a:pPr algn="ctr"/>
              <a:r>
                <a:rPr lang="en-US" sz="700" b="1" dirty="0">
                  <a:latin typeface="Arial Narrow" panose="020B0606020202030204" pitchFamily="34" charset="0"/>
                </a:rPr>
                <a:t>Social</a:t>
              </a:r>
            </a:p>
            <a:p>
              <a:pPr algn="ctr"/>
              <a:r>
                <a:rPr lang="en-US" sz="700" b="1" dirty="0">
                  <a:latin typeface="Arial Narrow" panose="020B0606020202030204" pitchFamily="34" charset="0"/>
                </a:rPr>
                <a:t>Support</a:t>
              </a:r>
              <a:endParaRPr lang="it-IT" sz="700" b="1" dirty="0">
                <a:latin typeface="Arial Narrow" panose="020B0606020202030204" pitchFamily="34" charset="0"/>
              </a:endParaRPr>
            </a:p>
          </p:txBody>
        </p:sp>
      </p:grpSp>
      <p:grpSp>
        <p:nvGrpSpPr>
          <p:cNvPr id="46" name="Gruppo 45">
            <a:extLst>
              <a:ext uri="{FF2B5EF4-FFF2-40B4-BE49-F238E27FC236}">
                <a16:creationId xmlns:a16="http://schemas.microsoft.com/office/drawing/2014/main" id="{30D15AC2-A7C2-4C85-811B-54F78F28E9CE}"/>
              </a:ext>
            </a:extLst>
          </p:cNvPr>
          <p:cNvGrpSpPr/>
          <p:nvPr/>
        </p:nvGrpSpPr>
        <p:grpSpPr>
          <a:xfrm>
            <a:off x="6298571" y="2647322"/>
            <a:ext cx="828000" cy="828000"/>
            <a:chOff x="3962400" y="1295400"/>
            <a:chExt cx="4267200" cy="4267200"/>
          </a:xfrm>
        </p:grpSpPr>
        <p:sp>
          <p:nvSpPr>
            <p:cNvPr id="47" name="Figura a mano libera: forma 46">
              <a:extLst>
                <a:ext uri="{FF2B5EF4-FFF2-40B4-BE49-F238E27FC236}">
                  <a16:creationId xmlns:a16="http://schemas.microsoft.com/office/drawing/2014/main" id="{CA9D122F-F43D-47AA-BF79-8FB534C0B75E}"/>
                </a:ext>
              </a:extLst>
            </p:cNvPr>
            <p:cNvSpPr/>
            <p:nvPr/>
          </p:nvSpPr>
          <p:spPr>
            <a:xfrm>
              <a:off x="3962400" y="1295400"/>
              <a:ext cx="4267200" cy="4267200"/>
            </a:xfrm>
            <a:custGeom>
              <a:avLst/>
              <a:gdLst>
                <a:gd name="connsiteX0" fmla="*/ 1598536 w 4267200"/>
                <a:gd name="connsiteY0" fmla="*/ 0 h 4267200"/>
                <a:gd name="connsiteX1" fmla="*/ 2668664 w 4267200"/>
                <a:gd name="connsiteY1" fmla="*/ 0 h 4267200"/>
                <a:gd name="connsiteX2" fmla="*/ 2740531 w 4267200"/>
                <a:gd name="connsiteY2" fmla="*/ 475356 h 4267200"/>
                <a:gd name="connsiteX3" fmla="*/ 2778030 w 4267200"/>
                <a:gd name="connsiteY3" fmla="*/ 577810 h 4267200"/>
                <a:gd name="connsiteX4" fmla="*/ 2876991 w 4267200"/>
                <a:gd name="connsiteY4" fmla="*/ 531879 h 4267200"/>
                <a:gd name="connsiteX5" fmla="*/ 3263936 w 4267200"/>
                <a:gd name="connsiteY5" fmla="*/ 246570 h 4267200"/>
                <a:gd name="connsiteX6" fmla="*/ 4020631 w 4267200"/>
                <a:gd name="connsiteY6" fmla="*/ 1003264 h 4267200"/>
                <a:gd name="connsiteX7" fmla="*/ 3735321 w 4267200"/>
                <a:gd name="connsiteY7" fmla="*/ 1390209 h 4267200"/>
                <a:gd name="connsiteX8" fmla="*/ 3689391 w 4267200"/>
                <a:gd name="connsiteY8" fmla="*/ 1489171 h 4267200"/>
                <a:gd name="connsiteX9" fmla="*/ 3791845 w 4267200"/>
                <a:gd name="connsiteY9" fmla="*/ 1526669 h 4267200"/>
                <a:gd name="connsiteX10" fmla="*/ 4267200 w 4267200"/>
                <a:gd name="connsiteY10" fmla="*/ 1598536 h 4267200"/>
                <a:gd name="connsiteX11" fmla="*/ 4267200 w 4267200"/>
                <a:gd name="connsiteY11" fmla="*/ 2668664 h 4267200"/>
                <a:gd name="connsiteX12" fmla="*/ 3791845 w 4267200"/>
                <a:gd name="connsiteY12" fmla="*/ 2740531 h 4267200"/>
                <a:gd name="connsiteX13" fmla="*/ 3689391 w 4267200"/>
                <a:gd name="connsiteY13" fmla="*/ 2778030 h 4267200"/>
                <a:gd name="connsiteX14" fmla="*/ 3735321 w 4267200"/>
                <a:gd name="connsiteY14" fmla="*/ 2876991 h 4267200"/>
                <a:gd name="connsiteX15" fmla="*/ 4020631 w 4267200"/>
                <a:gd name="connsiteY15" fmla="*/ 3263936 h 4267200"/>
                <a:gd name="connsiteX16" fmla="*/ 3263936 w 4267200"/>
                <a:gd name="connsiteY16" fmla="*/ 4020631 h 4267200"/>
                <a:gd name="connsiteX17" fmla="*/ 2876991 w 4267200"/>
                <a:gd name="connsiteY17" fmla="*/ 3735321 h 4267200"/>
                <a:gd name="connsiteX18" fmla="*/ 2778030 w 4267200"/>
                <a:gd name="connsiteY18" fmla="*/ 3689391 h 4267200"/>
                <a:gd name="connsiteX19" fmla="*/ 2740531 w 4267200"/>
                <a:gd name="connsiteY19" fmla="*/ 3791845 h 4267200"/>
                <a:gd name="connsiteX20" fmla="*/ 2668664 w 4267200"/>
                <a:gd name="connsiteY20" fmla="*/ 4267200 h 4267200"/>
                <a:gd name="connsiteX21" fmla="*/ 1598536 w 4267200"/>
                <a:gd name="connsiteY21" fmla="*/ 4267200 h 4267200"/>
                <a:gd name="connsiteX22" fmla="*/ 1526669 w 4267200"/>
                <a:gd name="connsiteY22" fmla="*/ 3791845 h 4267200"/>
                <a:gd name="connsiteX23" fmla="*/ 1489171 w 4267200"/>
                <a:gd name="connsiteY23" fmla="*/ 3689391 h 4267200"/>
                <a:gd name="connsiteX24" fmla="*/ 1390210 w 4267200"/>
                <a:gd name="connsiteY24" fmla="*/ 3735321 h 4267200"/>
                <a:gd name="connsiteX25" fmla="*/ 1003265 w 4267200"/>
                <a:gd name="connsiteY25" fmla="*/ 4020631 h 4267200"/>
                <a:gd name="connsiteX26" fmla="*/ 246570 w 4267200"/>
                <a:gd name="connsiteY26" fmla="*/ 3263936 h 4267200"/>
                <a:gd name="connsiteX27" fmla="*/ 531879 w 4267200"/>
                <a:gd name="connsiteY27" fmla="*/ 2876991 h 4267200"/>
                <a:gd name="connsiteX28" fmla="*/ 577810 w 4267200"/>
                <a:gd name="connsiteY28" fmla="*/ 2778030 h 4267200"/>
                <a:gd name="connsiteX29" fmla="*/ 475356 w 4267200"/>
                <a:gd name="connsiteY29" fmla="*/ 2740531 h 4267200"/>
                <a:gd name="connsiteX30" fmla="*/ 0 w 4267200"/>
                <a:gd name="connsiteY30" fmla="*/ 2668664 h 4267200"/>
                <a:gd name="connsiteX31" fmla="*/ 0 w 4267200"/>
                <a:gd name="connsiteY31" fmla="*/ 1598536 h 4267200"/>
                <a:gd name="connsiteX32" fmla="*/ 475356 w 4267200"/>
                <a:gd name="connsiteY32" fmla="*/ 1526669 h 4267200"/>
                <a:gd name="connsiteX33" fmla="*/ 577810 w 4267200"/>
                <a:gd name="connsiteY33" fmla="*/ 1489171 h 4267200"/>
                <a:gd name="connsiteX34" fmla="*/ 531879 w 4267200"/>
                <a:gd name="connsiteY34" fmla="*/ 1390209 h 4267200"/>
                <a:gd name="connsiteX35" fmla="*/ 246570 w 4267200"/>
                <a:gd name="connsiteY35" fmla="*/ 1003264 h 4267200"/>
                <a:gd name="connsiteX36" fmla="*/ 1003265 w 4267200"/>
                <a:gd name="connsiteY36" fmla="*/ 246570 h 4267200"/>
                <a:gd name="connsiteX37" fmla="*/ 1390210 w 4267200"/>
                <a:gd name="connsiteY37" fmla="*/ 531879 h 4267200"/>
                <a:gd name="connsiteX38" fmla="*/ 1489171 w 4267200"/>
                <a:gd name="connsiteY38" fmla="*/ 577810 h 4267200"/>
                <a:gd name="connsiteX39" fmla="*/ 1526669 w 4267200"/>
                <a:gd name="connsiteY39" fmla="*/ 475356 h 4267200"/>
                <a:gd name="connsiteX40" fmla="*/ 1598536 w 4267200"/>
                <a:gd name="connsiteY40" fmla="*/ 0 h 426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</a:cxnLst>
              <a:rect l="l" t="t" r="r" b="b"/>
              <a:pathLst>
                <a:path w="4267200" h="4267200">
                  <a:moveTo>
                    <a:pt x="1598536" y="0"/>
                  </a:moveTo>
                  <a:lnTo>
                    <a:pt x="2668664" y="0"/>
                  </a:lnTo>
                  <a:cubicBezTo>
                    <a:pt x="2668664" y="165534"/>
                    <a:pt x="2693825" y="325191"/>
                    <a:pt x="2740531" y="475356"/>
                  </a:cubicBezTo>
                  <a:lnTo>
                    <a:pt x="2778030" y="577810"/>
                  </a:lnTo>
                  <a:lnTo>
                    <a:pt x="2876991" y="531879"/>
                  </a:lnTo>
                  <a:cubicBezTo>
                    <a:pt x="3016200" y="458723"/>
                    <a:pt x="3146886" y="363620"/>
                    <a:pt x="3263936" y="246570"/>
                  </a:cubicBezTo>
                  <a:lnTo>
                    <a:pt x="4020631" y="1003264"/>
                  </a:lnTo>
                  <a:cubicBezTo>
                    <a:pt x="3903581" y="1120315"/>
                    <a:pt x="3808478" y="1251001"/>
                    <a:pt x="3735321" y="1390209"/>
                  </a:cubicBezTo>
                  <a:lnTo>
                    <a:pt x="3689391" y="1489171"/>
                  </a:lnTo>
                  <a:lnTo>
                    <a:pt x="3791845" y="1526669"/>
                  </a:lnTo>
                  <a:cubicBezTo>
                    <a:pt x="3942009" y="1573375"/>
                    <a:pt x="4101666" y="1598536"/>
                    <a:pt x="4267200" y="1598536"/>
                  </a:cubicBezTo>
                  <a:lnTo>
                    <a:pt x="4267200" y="2668664"/>
                  </a:lnTo>
                  <a:cubicBezTo>
                    <a:pt x="4101666" y="2668664"/>
                    <a:pt x="3942009" y="2693825"/>
                    <a:pt x="3791845" y="2740531"/>
                  </a:cubicBezTo>
                  <a:lnTo>
                    <a:pt x="3689391" y="2778030"/>
                  </a:lnTo>
                  <a:lnTo>
                    <a:pt x="3735321" y="2876991"/>
                  </a:lnTo>
                  <a:cubicBezTo>
                    <a:pt x="3808478" y="3016200"/>
                    <a:pt x="3903581" y="3146886"/>
                    <a:pt x="4020631" y="3263936"/>
                  </a:cubicBezTo>
                  <a:lnTo>
                    <a:pt x="3263936" y="4020631"/>
                  </a:lnTo>
                  <a:cubicBezTo>
                    <a:pt x="3146886" y="3903581"/>
                    <a:pt x="3016200" y="3808478"/>
                    <a:pt x="2876991" y="3735321"/>
                  </a:cubicBezTo>
                  <a:lnTo>
                    <a:pt x="2778030" y="3689391"/>
                  </a:lnTo>
                  <a:lnTo>
                    <a:pt x="2740531" y="3791845"/>
                  </a:lnTo>
                  <a:cubicBezTo>
                    <a:pt x="2693825" y="3942009"/>
                    <a:pt x="2668664" y="4101666"/>
                    <a:pt x="2668664" y="4267200"/>
                  </a:cubicBezTo>
                  <a:lnTo>
                    <a:pt x="1598536" y="4267200"/>
                  </a:lnTo>
                  <a:cubicBezTo>
                    <a:pt x="1598536" y="4101666"/>
                    <a:pt x="1573375" y="3942009"/>
                    <a:pt x="1526669" y="3791845"/>
                  </a:cubicBezTo>
                  <a:lnTo>
                    <a:pt x="1489171" y="3689391"/>
                  </a:lnTo>
                  <a:lnTo>
                    <a:pt x="1390210" y="3735321"/>
                  </a:lnTo>
                  <a:cubicBezTo>
                    <a:pt x="1251001" y="3808478"/>
                    <a:pt x="1120315" y="3903581"/>
                    <a:pt x="1003265" y="4020631"/>
                  </a:cubicBezTo>
                  <a:lnTo>
                    <a:pt x="246570" y="3263936"/>
                  </a:lnTo>
                  <a:cubicBezTo>
                    <a:pt x="363620" y="3146886"/>
                    <a:pt x="458723" y="3016200"/>
                    <a:pt x="531879" y="2876991"/>
                  </a:cubicBezTo>
                  <a:lnTo>
                    <a:pt x="577810" y="2778030"/>
                  </a:lnTo>
                  <a:lnTo>
                    <a:pt x="475356" y="2740531"/>
                  </a:lnTo>
                  <a:cubicBezTo>
                    <a:pt x="325191" y="2693825"/>
                    <a:pt x="165534" y="2668664"/>
                    <a:pt x="0" y="2668664"/>
                  </a:cubicBezTo>
                  <a:lnTo>
                    <a:pt x="0" y="1598536"/>
                  </a:lnTo>
                  <a:cubicBezTo>
                    <a:pt x="165534" y="1598536"/>
                    <a:pt x="325191" y="1573375"/>
                    <a:pt x="475356" y="1526669"/>
                  </a:cubicBezTo>
                  <a:lnTo>
                    <a:pt x="577810" y="1489171"/>
                  </a:lnTo>
                  <a:lnTo>
                    <a:pt x="531879" y="1390209"/>
                  </a:lnTo>
                  <a:cubicBezTo>
                    <a:pt x="458723" y="1251001"/>
                    <a:pt x="363620" y="1120315"/>
                    <a:pt x="246570" y="1003264"/>
                  </a:cubicBezTo>
                  <a:lnTo>
                    <a:pt x="1003265" y="246570"/>
                  </a:lnTo>
                  <a:cubicBezTo>
                    <a:pt x="1120315" y="363620"/>
                    <a:pt x="1251001" y="458723"/>
                    <a:pt x="1390210" y="531879"/>
                  </a:cubicBezTo>
                  <a:lnTo>
                    <a:pt x="1489171" y="577810"/>
                  </a:lnTo>
                  <a:lnTo>
                    <a:pt x="1526669" y="475356"/>
                  </a:lnTo>
                  <a:cubicBezTo>
                    <a:pt x="1573375" y="325191"/>
                    <a:pt x="1598536" y="165534"/>
                    <a:pt x="1598536" y="0"/>
                  </a:cubicBezTo>
                  <a:close/>
                </a:path>
              </a:pathLst>
            </a:custGeom>
            <a:solidFill>
              <a:srgbClr val="FFC000"/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 rtlCol="0" anchor="ctr">
              <a:normAutofit/>
            </a:bodyPr>
            <a:lstStyle/>
            <a:p>
              <a:pPr algn="ctr"/>
              <a:endParaRPr lang="it-IT" sz="500">
                <a:latin typeface="Arial Narrow" panose="020B0606020202030204" pitchFamily="34" charset="0"/>
              </a:endParaRPr>
            </a:p>
          </p:txBody>
        </p:sp>
        <p:sp>
          <p:nvSpPr>
            <p:cNvPr id="48" name="Ovale 47">
              <a:extLst>
                <a:ext uri="{FF2B5EF4-FFF2-40B4-BE49-F238E27FC236}">
                  <a16:creationId xmlns:a16="http://schemas.microsoft.com/office/drawing/2014/main" id="{CAFE0D28-7609-4C6C-B846-ECDBDEB97B7F}"/>
                </a:ext>
              </a:extLst>
            </p:cNvPr>
            <p:cNvSpPr/>
            <p:nvPr/>
          </p:nvSpPr>
          <p:spPr>
            <a:xfrm>
              <a:off x="4686300" y="2019300"/>
              <a:ext cx="2819400" cy="2819400"/>
            </a:xfrm>
            <a:prstGeom prst="ellips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lIns="0" tIns="0" rIns="0" bIns="0" rtlCol="0" anchor="ctr">
              <a:normAutofit/>
            </a:bodyPr>
            <a:lstStyle/>
            <a:p>
              <a:pPr algn="ctr"/>
              <a:r>
                <a:rPr lang="en-US" sz="700" b="1" dirty="0">
                  <a:latin typeface="Arial Narrow" panose="020B0606020202030204" pitchFamily="34" charset="0"/>
                </a:rPr>
                <a:t>Modelling</a:t>
              </a:r>
              <a:endParaRPr lang="it-IT" sz="700" b="1" dirty="0">
                <a:latin typeface="Arial Narrow" panose="020B0606020202030204" pitchFamily="34" charset="0"/>
              </a:endParaRPr>
            </a:p>
          </p:txBody>
        </p:sp>
      </p:grpSp>
      <p:grpSp>
        <p:nvGrpSpPr>
          <p:cNvPr id="49" name="Gruppo 48">
            <a:extLst>
              <a:ext uri="{FF2B5EF4-FFF2-40B4-BE49-F238E27FC236}">
                <a16:creationId xmlns:a16="http://schemas.microsoft.com/office/drawing/2014/main" id="{685943C3-3DDF-4054-A12E-7DC6D67AD26C}"/>
              </a:ext>
            </a:extLst>
          </p:cNvPr>
          <p:cNvGrpSpPr/>
          <p:nvPr/>
        </p:nvGrpSpPr>
        <p:grpSpPr>
          <a:xfrm>
            <a:off x="7107935" y="2910513"/>
            <a:ext cx="828000" cy="828000"/>
            <a:chOff x="3962400" y="1295400"/>
            <a:chExt cx="4267200" cy="4267200"/>
          </a:xfrm>
        </p:grpSpPr>
        <p:sp>
          <p:nvSpPr>
            <p:cNvPr id="50" name="Figura a mano libera: forma 49">
              <a:extLst>
                <a:ext uri="{FF2B5EF4-FFF2-40B4-BE49-F238E27FC236}">
                  <a16:creationId xmlns:a16="http://schemas.microsoft.com/office/drawing/2014/main" id="{2297F271-8503-4070-A323-7CBE38D01ED2}"/>
                </a:ext>
              </a:extLst>
            </p:cNvPr>
            <p:cNvSpPr/>
            <p:nvPr/>
          </p:nvSpPr>
          <p:spPr>
            <a:xfrm>
              <a:off x="3962400" y="1295400"/>
              <a:ext cx="4267200" cy="4267200"/>
            </a:xfrm>
            <a:custGeom>
              <a:avLst/>
              <a:gdLst>
                <a:gd name="connsiteX0" fmla="*/ 1598536 w 4267200"/>
                <a:gd name="connsiteY0" fmla="*/ 0 h 4267200"/>
                <a:gd name="connsiteX1" fmla="*/ 2668664 w 4267200"/>
                <a:gd name="connsiteY1" fmla="*/ 0 h 4267200"/>
                <a:gd name="connsiteX2" fmla="*/ 2740531 w 4267200"/>
                <a:gd name="connsiteY2" fmla="*/ 475356 h 4267200"/>
                <a:gd name="connsiteX3" fmla="*/ 2778030 w 4267200"/>
                <a:gd name="connsiteY3" fmla="*/ 577810 h 4267200"/>
                <a:gd name="connsiteX4" fmla="*/ 2876991 w 4267200"/>
                <a:gd name="connsiteY4" fmla="*/ 531879 h 4267200"/>
                <a:gd name="connsiteX5" fmla="*/ 3263936 w 4267200"/>
                <a:gd name="connsiteY5" fmla="*/ 246570 h 4267200"/>
                <a:gd name="connsiteX6" fmla="*/ 4020631 w 4267200"/>
                <a:gd name="connsiteY6" fmla="*/ 1003264 h 4267200"/>
                <a:gd name="connsiteX7" fmla="*/ 3735321 w 4267200"/>
                <a:gd name="connsiteY7" fmla="*/ 1390209 h 4267200"/>
                <a:gd name="connsiteX8" fmla="*/ 3689391 w 4267200"/>
                <a:gd name="connsiteY8" fmla="*/ 1489171 h 4267200"/>
                <a:gd name="connsiteX9" fmla="*/ 3791845 w 4267200"/>
                <a:gd name="connsiteY9" fmla="*/ 1526669 h 4267200"/>
                <a:gd name="connsiteX10" fmla="*/ 4267200 w 4267200"/>
                <a:gd name="connsiteY10" fmla="*/ 1598536 h 4267200"/>
                <a:gd name="connsiteX11" fmla="*/ 4267200 w 4267200"/>
                <a:gd name="connsiteY11" fmla="*/ 2668664 h 4267200"/>
                <a:gd name="connsiteX12" fmla="*/ 3791845 w 4267200"/>
                <a:gd name="connsiteY12" fmla="*/ 2740531 h 4267200"/>
                <a:gd name="connsiteX13" fmla="*/ 3689391 w 4267200"/>
                <a:gd name="connsiteY13" fmla="*/ 2778030 h 4267200"/>
                <a:gd name="connsiteX14" fmla="*/ 3735321 w 4267200"/>
                <a:gd name="connsiteY14" fmla="*/ 2876991 h 4267200"/>
                <a:gd name="connsiteX15" fmla="*/ 4020631 w 4267200"/>
                <a:gd name="connsiteY15" fmla="*/ 3263936 h 4267200"/>
                <a:gd name="connsiteX16" fmla="*/ 3263936 w 4267200"/>
                <a:gd name="connsiteY16" fmla="*/ 4020631 h 4267200"/>
                <a:gd name="connsiteX17" fmla="*/ 2876991 w 4267200"/>
                <a:gd name="connsiteY17" fmla="*/ 3735321 h 4267200"/>
                <a:gd name="connsiteX18" fmla="*/ 2778030 w 4267200"/>
                <a:gd name="connsiteY18" fmla="*/ 3689391 h 4267200"/>
                <a:gd name="connsiteX19" fmla="*/ 2740531 w 4267200"/>
                <a:gd name="connsiteY19" fmla="*/ 3791845 h 4267200"/>
                <a:gd name="connsiteX20" fmla="*/ 2668664 w 4267200"/>
                <a:gd name="connsiteY20" fmla="*/ 4267200 h 4267200"/>
                <a:gd name="connsiteX21" fmla="*/ 1598536 w 4267200"/>
                <a:gd name="connsiteY21" fmla="*/ 4267200 h 4267200"/>
                <a:gd name="connsiteX22" fmla="*/ 1526669 w 4267200"/>
                <a:gd name="connsiteY22" fmla="*/ 3791845 h 4267200"/>
                <a:gd name="connsiteX23" fmla="*/ 1489171 w 4267200"/>
                <a:gd name="connsiteY23" fmla="*/ 3689391 h 4267200"/>
                <a:gd name="connsiteX24" fmla="*/ 1390210 w 4267200"/>
                <a:gd name="connsiteY24" fmla="*/ 3735321 h 4267200"/>
                <a:gd name="connsiteX25" fmla="*/ 1003265 w 4267200"/>
                <a:gd name="connsiteY25" fmla="*/ 4020631 h 4267200"/>
                <a:gd name="connsiteX26" fmla="*/ 246570 w 4267200"/>
                <a:gd name="connsiteY26" fmla="*/ 3263936 h 4267200"/>
                <a:gd name="connsiteX27" fmla="*/ 531879 w 4267200"/>
                <a:gd name="connsiteY27" fmla="*/ 2876991 h 4267200"/>
                <a:gd name="connsiteX28" fmla="*/ 577810 w 4267200"/>
                <a:gd name="connsiteY28" fmla="*/ 2778030 h 4267200"/>
                <a:gd name="connsiteX29" fmla="*/ 475356 w 4267200"/>
                <a:gd name="connsiteY29" fmla="*/ 2740531 h 4267200"/>
                <a:gd name="connsiteX30" fmla="*/ 0 w 4267200"/>
                <a:gd name="connsiteY30" fmla="*/ 2668664 h 4267200"/>
                <a:gd name="connsiteX31" fmla="*/ 0 w 4267200"/>
                <a:gd name="connsiteY31" fmla="*/ 1598536 h 4267200"/>
                <a:gd name="connsiteX32" fmla="*/ 475356 w 4267200"/>
                <a:gd name="connsiteY32" fmla="*/ 1526669 h 4267200"/>
                <a:gd name="connsiteX33" fmla="*/ 577810 w 4267200"/>
                <a:gd name="connsiteY33" fmla="*/ 1489171 h 4267200"/>
                <a:gd name="connsiteX34" fmla="*/ 531879 w 4267200"/>
                <a:gd name="connsiteY34" fmla="*/ 1390209 h 4267200"/>
                <a:gd name="connsiteX35" fmla="*/ 246570 w 4267200"/>
                <a:gd name="connsiteY35" fmla="*/ 1003264 h 4267200"/>
                <a:gd name="connsiteX36" fmla="*/ 1003265 w 4267200"/>
                <a:gd name="connsiteY36" fmla="*/ 246570 h 4267200"/>
                <a:gd name="connsiteX37" fmla="*/ 1390210 w 4267200"/>
                <a:gd name="connsiteY37" fmla="*/ 531879 h 4267200"/>
                <a:gd name="connsiteX38" fmla="*/ 1489171 w 4267200"/>
                <a:gd name="connsiteY38" fmla="*/ 577810 h 4267200"/>
                <a:gd name="connsiteX39" fmla="*/ 1526669 w 4267200"/>
                <a:gd name="connsiteY39" fmla="*/ 475356 h 4267200"/>
                <a:gd name="connsiteX40" fmla="*/ 1598536 w 4267200"/>
                <a:gd name="connsiteY40" fmla="*/ 0 h 426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</a:cxnLst>
              <a:rect l="l" t="t" r="r" b="b"/>
              <a:pathLst>
                <a:path w="4267200" h="4267200">
                  <a:moveTo>
                    <a:pt x="1598536" y="0"/>
                  </a:moveTo>
                  <a:lnTo>
                    <a:pt x="2668664" y="0"/>
                  </a:lnTo>
                  <a:cubicBezTo>
                    <a:pt x="2668664" y="165534"/>
                    <a:pt x="2693825" y="325191"/>
                    <a:pt x="2740531" y="475356"/>
                  </a:cubicBezTo>
                  <a:lnTo>
                    <a:pt x="2778030" y="577810"/>
                  </a:lnTo>
                  <a:lnTo>
                    <a:pt x="2876991" y="531879"/>
                  </a:lnTo>
                  <a:cubicBezTo>
                    <a:pt x="3016200" y="458723"/>
                    <a:pt x="3146886" y="363620"/>
                    <a:pt x="3263936" y="246570"/>
                  </a:cubicBezTo>
                  <a:lnTo>
                    <a:pt x="4020631" y="1003264"/>
                  </a:lnTo>
                  <a:cubicBezTo>
                    <a:pt x="3903581" y="1120315"/>
                    <a:pt x="3808478" y="1251001"/>
                    <a:pt x="3735321" y="1390209"/>
                  </a:cubicBezTo>
                  <a:lnTo>
                    <a:pt x="3689391" y="1489171"/>
                  </a:lnTo>
                  <a:lnTo>
                    <a:pt x="3791845" y="1526669"/>
                  </a:lnTo>
                  <a:cubicBezTo>
                    <a:pt x="3942009" y="1573375"/>
                    <a:pt x="4101666" y="1598536"/>
                    <a:pt x="4267200" y="1598536"/>
                  </a:cubicBezTo>
                  <a:lnTo>
                    <a:pt x="4267200" y="2668664"/>
                  </a:lnTo>
                  <a:cubicBezTo>
                    <a:pt x="4101666" y="2668664"/>
                    <a:pt x="3942009" y="2693825"/>
                    <a:pt x="3791845" y="2740531"/>
                  </a:cubicBezTo>
                  <a:lnTo>
                    <a:pt x="3689391" y="2778030"/>
                  </a:lnTo>
                  <a:lnTo>
                    <a:pt x="3735321" y="2876991"/>
                  </a:lnTo>
                  <a:cubicBezTo>
                    <a:pt x="3808478" y="3016200"/>
                    <a:pt x="3903581" y="3146886"/>
                    <a:pt x="4020631" y="3263936"/>
                  </a:cubicBezTo>
                  <a:lnTo>
                    <a:pt x="3263936" y="4020631"/>
                  </a:lnTo>
                  <a:cubicBezTo>
                    <a:pt x="3146886" y="3903581"/>
                    <a:pt x="3016200" y="3808478"/>
                    <a:pt x="2876991" y="3735321"/>
                  </a:cubicBezTo>
                  <a:lnTo>
                    <a:pt x="2778030" y="3689391"/>
                  </a:lnTo>
                  <a:lnTo>
                    <a:pt x="2740531" y="3791845"/>
                  </a:lnTo>
                  <a:cubicBezTo>
                    <a:pt x="2693825" y="3942009"/>
                    <a:pt x="2668664" y="4101666"/>
                    <a:pt x="2668664" y="4267200"/>
                  </a:cubicBezTo>
                  <a:lnTo>
                    <a:pt x="1598536" y="4267200"/>
                  </a:lnTo>
                  <a:cubicBezTo>
                    <a:pt x="1598536" y="4101666"/>
                    <a:pt x="1573375" y="3942009"/>
                    <a:pt x="1526669" y="3791845"/>
                  </a:cubicBezTo>
                  <a:lnTo>
                    <a:pt x="1489171" y="3689391"/>
                  </a:lnTo>
                  <a:lnTo>
                    <a:pt x="1390210" y="3735321"/>
                  </a:lnTo>
                  <a:cubicBezTo>
                    <a:pt x="1251001" y="3808478"/>
                    <a:pt x="1120315" y="3903581"/>
                    <a:pt x="1003265" y="4020631"/>
                  </a:cubicBezTo>
                  <a:lnTo>
                    <a:pt x="246570" y="3263936"/>
                  </a:lnTo>
                  <a:cubicBezTo>
                    <a:pt x="363620" y="3146886"/>
                    <a:pt x="458723" y="3016200"/>
                    <a:pt x="531879" y="2876991"/>
                  </a:cubicBezTo>
                  <a:lnTo>
                    <a:pt x="577810" y="2778030"/>
                  </a:lnTo>
                  <a:lnTo>
                    <a:pt x="475356" y="2740531"/>
                  </a:lnTo>
                  <a:cubicBezTo>
                    <a:pt x="325191" y="2693825"/>
                    <a:pt x="165534" y="2668664"/>
                    <a:pt x="0" y="2668664"/>
                  </a:cubicBezTo>
                  <a:lnTo>
                    <a:pt x="0" y="1598536"/>
                  </a:lnTo>
                  <a:cubicBezTo>
                    <a:pt x="165534" y="1598536"/>
                    <a:pt x="325191" y="1573375"/>
                    <a:pt x="475356" y="1526669"/>
                  </a:cubicBezTo>
                  <a:lnTo>
                    <a:pt x="577810" y="1489171"/>
                  </a:lnTo>
                  <a:lnTo>
                    <a:pt x="531879" y="1390209"/>
                  </a:lnTo>
                  <a:cubicBezTo>
                    <a:pt x="458723" y="1251001"/>
                    <a:pt x="363620" y="1120315"/>
                    <a:pt x="246570" y="1003264"/>
                  </a:cubicBezTo>
                  <a:lnTo>
                    <a:pt x="1003265" y="246570"/>
                  </a:lnTo>
                  <a:cubicBezTo>
                    <a:pt x="1120315" y="363620"/>
                    <a:pt x="1251001" y="458723"/>
                    <a:pt x="1390210" y="531879"/>
                  </a:cubicBezTo>
                  <a:lnTo>
                    <a:pt x="1489171" y="577810"/>
                  </a:lnTo>
                  <a:lnTo>
                    <a:pt x="1526669" y="475356"/>
                  </a:lnTo>
                  <a:cubicBezTo>
                    <a:pt x="1573375" y="325191"/>
                    <a:pt x="1598536" y="165534"/>
                    <a:pt x="1598536" y="0"/>
                  </a:cubicBezTo>
                  <a:close/>
                </a:path>
              </a:pathLst>
            </a:custGeom>
            <a:solidFill>
              <a:srgbClr val="FFC000"/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 rtlCol="0" anchor="ctr">
              <a:normAutofit/>
            </a:bodyPr>
            <a:lstStyle/>
            <a:p>
              <a:pPr algn="ctr"/>
              <a:endParaRPr lang="it-IT" sz="500">
                <a:latin typeface="Arial Narrow" panose="020B0606020202030204" pitchFamily="34" charset="0"/>
              </a:endParaRPr>
            </a:p>
          </p:txBody>
        </p:sp>
        <p:sp>
          <p:nvSpPr>
            <p:cNvPr id="51" name="Ovale 50">
              <a:extLst>
                <a:ext uri="{FF2B5EF4-FFF2-40B4-BE49-F238E27FC236}">
                  <a16:creationId xmlns:a16="http://schemas.microsoft.com/office/drawing/2014/main" id="{A19FD3B1-B3BE-4D78-A5BD-2AD7875A9A8B}"/>
                </a:ext>
              </a:extLst>
            </p:cNvPr>
            <p:cNvSpPr/>
            <p:nvPr/>
          </p:nvSpPr>
          <p:spPr>
            <a:xfrm>
              <a:off x="4686300" y="2019300"/>
              <a:ext cx="2819400" cy="2819400"/>
            </a:xfrm>
            <a:prstGeom prst="ellips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lIns="0" tIns="0" rIns="0" bIns="0" rtlCol="0" anchor="ctr">
              <a:normAutofit/>
            </a:bodyPr>
            <a:lstStyle/>
            <a:p>
              <a:pPr algn="ctr"/>
              <a:r>
                <a:rPr lang="en-US" sz="700" b="1" dirty="0">
                  <a:latin typeface="Arial Narrow" panose="020B0606020202030204" pitchFamily="34" charset="0"/>
                </a:rPr>
                <a:t>Monitoring</a:t>
              </a:r>
            </a:p>
            <a:p>
              <a:pPr algn="ctr"/>
              <a:r>
                <a:rPr lang="en-US" sz="700" b="1" dirty="0">
                  <a:latin typeface="Arial Narrow" panose="020B0606020202030204" pitchFamily="34" charset="0"/>
                </a:rPr>
                <a:t>&amp;</a:t>
              </a:r>
            </a:p>
            <a:p>
              <a:pPr algn="ctr"/>
              <a:r>
                <a:rPr lang="en-US" sz="700" b="1" dirty="0">
                  <a:latin typeface="Arial Narrow" panose="020B0606020202030204" pitchFamily="34" charset="0"/>
                </a:rPr>
                <a:t>Feedback</a:t>
              </a:r>
              <a:endParaRPr lang="it-IT" sz="700" b="1" dirty="0">
                <a:latin typeface="Arial Narrow" panose="020B0606020202030204" pitchFamily="34" charset="0"/>
              </a:endParaRPr>
            </a:p>
          </p:txBody>
        </p:sp>
      </p:grpSp>
      <p:grpSp>
        <p:nvGrpSpPr>
          <p:cNvPr id="52" name="Gruppo 51">
            <a:extLst>
              <a:ext uri="{FF2B5EF4-FFF2-40B4-BE49-F238E27FC236}">
                <a16:creationId xmlns:a16="http://schemas.microsoft.com/office/drawing/2014/main" id="{F94674DF-5E0E-4220-83A5-E0469CF0AD1A}"/>
              </a:ext>
            </a:extLst>
          </p:cNvPr>
          <p:cNvGrpSpPr/>
          <p:nvPr/>
        </p:nvGrpSpPr>
        <p:grpSpPr>
          <a:xfrm>
            <a:off x="8747812" y="2697336"/>
            <a:ext cx="828000" cy="828000"/>
            <a:chOff x="3962400" y="1295400"/>
            <a:chExt cx="4267200" cy="4267200"/>
          </a:xfrm>
        </p:grpSpPr>
        <p:sp>
          <p:nvSpPr>
            <p:cNvPr id="53" name="Figura a mano libera: forma 52">
              <a:extLst>
                <a:ext uri="{FF2B5EF4-FFF2-40B4-BE49-F238E27FC236}">
                  <a16:creationId xmlns:a16="http://schemas.microsoft.com/office/drawing/2014/main" id="{0B4E4B24-D1DB-40DB-BA7A-8B3853CB6312}"/>
                </a:ext>
              </a:extLst>
            </p:cNvPr>
            <p:cNvSpPr/>
            <p:nvPr/>
          </p:nvSpPr>
          <p:spPr>
            <a:xfrm>
              <a:off x="3962400" y="1295400"/>
              <a:ext cx="4267200" cy="4267200"/>
            </a:xfrm>
            <a:custGeom>
              <a:avLst/>
              <a:gdLst>
                <a:gd name="connsiteX0" fmla="*/ 1598536 w 4267200"/>
                <a:gd name="connsiteY0" fmla="*/ 0 h 4267200"/>
                <a:gd name="connsiteX1" fmla="*/ 2668664 w 4267200"/>
                <a:gd name="connsiteY1" fmla="*/ 0 h 4267200"/>
                <a:gd name="connsiteX2" fmla="*/ 2740531 w 4267200"/>
                <a:gd name="connsiteY2" fmla="*/ 475356 h 4267200"/>
                <a:gd name="connsiteX3" fmla="*/ 2778030 w 4267200"/>
                <a:gd name="connsiteY3" fmla="*/ 577810 h 4267200"/>
                <a:gd name="connsiteX4" fmla="*/ 2876991 w 4267200"/>
                <a:gd name="connsiteY4" fmla="*/ 531879 h 4267200"/>
                <a:gd name="connsiteX5" fmla="*/ 3263936 w 4267200"/>
                <a:gd name="connsiteY5" fmla="*/ 246570 h 4267200"/>
                <a:gd name="connsiteX6" fmla="*/ 4020631 w 4267200"/>
                <a:gd name="connsiteY6" fmla="*/ 1003264 h 4267200"/>
                <a:gd name="connsiteX7" fmla="*/ 3735321 w 4267200"/>
                <a:gd name="connsiteY7" fmla="*/ 1390209 h 4267200"/>
                <a:gd name="connsiteX8" fmla="*/ 3689391 w 4267200"/>
                <a:gd name="connsiteY8" fmla="*/ 1489171 h 4267200"/>
                <a:gd name="connsiteX9" fmla="*/ 3791845 w 4267200"/>
                <a:gd name="connsiteY9" fmla="*/ 1526669 h 4267200"/>
                <a:gd name="connsiteX10" fmla="*/ 4267200 w 4267200"/>
                <a:gd name="connsiteY10" fmla="*/ 1598536 h 4267200"/>
                <a:gd name="connsiteX11" fmla="*/ 4267200 w 4267200"/>
                <a:gd name="connsiteY11" fmla="*/ 2668664 h 4267200"/>
                <a:gd name="connsiteX12" fmla="*/ 3791845 w 4267200"/>
                <a:gd name="connsiteY12" fmla="*/ 2740531 h 4267200"/>
                <a:gd name="connsiteX13" fmla="*/ 3689391 w 4267200"/>
                <a:gd name="connsiteY13" fmla="*/ 2778030 h 4267200"/>
                <a:gd name="connsiteX14" fmla="*/ 3735321 w 4267200"/>
                <a:gd name="connsiteY14" fmla="*/ 2876991 h 4267200"/>
                <a:gd name="connsiteX15" fmla="*/ 4020631 w 4267200"/>
                <a:gd name="connsiteY15" fmla="*/ 3263936 h 4267200"/>
                <a:gd name="connsiteX16" fmla="*/ 3263936 w 4267200"/>
                <a:gd name="connsiteY16" fmla="*/ 4020631 h 4267200"/>
                <a:gd name="connsiteX17" fmla="*/ 2876991 w 4267200"/>
                <a:gd name="connsiteY17" fmla="*/ 3735321 h 4267200"/>
                <a:gd name="connsiteX18" fmla="*/ 2778030 w 4267200"/>
                <a:gd name="connsiteY18" fmla="*/ 3689391 h 4267200"/>
                <a:gd name="connsiteX19" fmla="*/ 2740531 w 4267200"/>
                <a:gd name="connsiteY19" fmla="*/ 3791845 h 4267200"/>
                <a:gd name="connsiteX20" fmla="*/ 2668664 w 4267200"/>
                <a:gd name="connsiteY20" fmla="*/ 4267200 h 4267200"/>
                <a:gd name="connsiteX21" fmla="*/ 1598536 w 4267200"/>
                <a:gd name="connsiteY21" fmla="*/ 4267200 h 4267200"/>
                <a:gd name="connsiteX22" fmla="*/ 1526669 w 4267200"/>
                <a:gd name="connsiteY22" fmla="*/ 3791845 h 4267200"/>
                <a:gd name="connsiteX23" fmla="*/ 1489171 w 4267200"/>
                <a:gd name="connsiteY23" fmla="*/ 3689391 h 4267200"/>
                <a:gd name="connsiteX24" fmla="*/ 1390210 w 4267200"/>
                <a:gd name="connsiteY24" fmla="*/ 3735321 h 4267200"/>
                <a:gd name="connsiteX25" fmla="*/ 1003265 w 4267200"/>
                <a:gd name="connsiteY25" fmla="*/ 4020631 h 4267200"/>
                <a:gd name="connsiteX26" fmla="*/ 246570 w 4267200"/>
                <a:gd name="connsiteY26" fmla="*/ 3263936 h 4267200"/>
                <a:gd name="connsiteX27" fmla="*/ 531879 w 4267200"/>
                <a:gd name="connsiteY27" fmla="*/ 2876991 h 4267200"/>
                <a:gd name="connsiteX28" fmla="*/ 577810 w 4267200"/>
                <a:gd name="connsiteY28" fmla="*/ 2778030 h 4267200"/>
                <a:gd name="connsiteX29" fmla="*/ 475356 w 4267200"/>
                <a:gd name="connsiteY29" fmla="*/ 2740531 h 4267200"/>
                <a:gd name="connsiteX30" fmla="*/ 0 w 4267200"/>
                <a:gd name="connsiteY30" fmla="*/ 2668664 h 4267200"/>
                <a:gd name="connsiteX31" fmla="*/ 0 w 4267200"/>
                <a:gd name="connsiteY31" fmla="*/ 1598536 h 4267200"/>
                <a:gd name="connsiteX32" fmla="*/ 475356 w 4267200"/>
                <a:gd name="connsiteY32" fmla="*/ 1526669 h 4267200"/>
                <a:gd name="connsiteX33" fmla="*/ 577810 w 4267200"/>
                <a:gd name="connsiteY33" fmla="*/ 1489171 h 4267200"/>
                <a:gd name="connsiteX34" fmla="*/ 531879 w 4267200"/>
                <a:gd name="connsiteY34" fmla="*/ 1390209 h 4267200"/>
                <a:gd name="connsiteX35" fmla="*/ 246570 w 4267200"/>
                <a:gd name="connsiteY35" fmla="*/ 1003264 h 4267200"/>
                <a:gd name="connsiteX36" fmla="*/ 1003265 w 4267200"/>
                <a:gd name="connsiteY36" fmla="*/ 246570 h 4267200"/>
                <a:gd name="connsiteX37" fmla="*/ 1390210 w 4267200"/>
                <a:gd name="connsiteY37" fmla="*/ 531879 h 4267200"/>
                <a:gd name="connsiteX38" fmla="*/ 1489171 w 4267200"/>
                <a:gd name="connsiteY38" fmla="*/ 577810 h 4267200"/>
                <a:gd name="connsiteX39" fmla="*/ 1526669 w 4267200"/>
                <a:gd name="connsiteY39" fmla="*/ 475356 h 4267200"/>
                <a:gd name="connsiteX40" fmla="*/ 1598536 w 4267200"/>
                <a:gd name="connsiteY40" fmla="*/ 0 h 426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</a:cxnLst>
              <a:rect l="l" t="t" r="r" b="b"/>
              <a:pathLst>
                <a:path w="4267200" h="4267200">
                  <a:moveTo>
                    <a:pt x="1598536" y="0"/>
                  </a:moveTo>
                  <a:lnTo>
                    <a:pt x="2668664" y="0"/>
                  </a:lnTo>
                  <a:cubicBezTo>
                    <a:pt x="2668664" y="165534"/>
                    <a:pt x="2693825" y="325191"/>
                    <a:pt x="2740531" y="475356"/>
                  </a:cubicBezTo>
                  <a:lnTo>
                    <a:pt x="2778030" y="577810"/>
                  </a:lnTo>
                  <a:lnTo>
                    <a:pt x="2876991" y="531879"/>
                  </a:lnTo>
                  <a:cubicBezTo>
                    <a:pt x="3016200" y="458723"/>
                    <a:pt x="3146886" y="363620"/>
                    <a:pt x="3263936" y="246570"/>
                  </a:cubicBezTo>
                  <a:lnTo>
                    <a:pt x="4020631" y="1003264"/>
                  </a:lnTo>
                  <a:cubicBezTo>
                    <a:pt x="3903581" y="1120315"/>
                    <a:pt x="3808478" y="1251001"/>
                    <a:pt x="3735321" y="1390209"/>
                  </a:cubicBezTo>
                  <a:lnTo>
                    <a:pt x="3689391" y="1489171"/>
                  </a:lnTo>
                  <a:lnTo>
                    <a:pt x="3791845" y="1526669"/>
                  </a:lnTo>
                  <a:cubicBezTo>
                    <a:pt x="3942009" y="1573375"/>
                    <a:pt x="4101666" y="1598536"/>
                    <a:pt x="4267200" y="1598536"/>
                  </a:cubicBezTo>
                  <a:lnTo>
                    <a:pt x="4267200" y="2668664"/>
                  </a:lnTo>
                  <a:cubicBezTo>
                    <a:pt x="4101666" y="2668664"/>
                    <a:pt x="3942009" y="2693825"/>
                    <a:pt x="3791845" y="2740531"/>
                  </a:cubicBezTo>
                  <a:lnTo>
                    <a:pt x="3689391" y="2778030"/>
                  </a:lnTo>
                  <a:lnTo>
                    <a:pt x="3735321" y="2876991"/>
                  </a:lnTo>
                  <a:cubicBezTo>
                    <a:pt x="3808478" y="3016200"/>
                    <a:pt x="3903581" y="3146886"/>
                    <a:pt x="4020631" y="3263936"/>
                  </a:cubicBezTo>
                  <a:lnTo>
                    <a:pt x="3263936" y="4020631"/>
                  </a:lnTo>
                  <a:cubicBezTo>
                    <a:pt x="3146886" y="3903581"/>
                    <a:pt x="3016200" y="3808478"/>
                    <a:pt x="2876991" y="3735321"/>
                  </a:cubicBezTo>
                  <a:lnTo>
                    <a:pt x="2778030" y="3689391"/>
                  </a:lnTo>
                  <a:lnTo>
                    <a:pt x="2740531" y="3791845"/>
                  </a:lnTo>
                  <a:cubicBezTo>
                    <a:pt x="2693825" y="3942009"/>
                    <a:pt x="2668664" y="4101666"/>
                    <a:pt x="2668664" y="4267200"/>
                  </a:cubicBezTo>
                  <a:lnTo>
                    <a:pt x="1598536" y="4267200"/>
                  </a:lnTo>
                  <a:cubicBezTo>
                    <a:pt x="1598536" y="4101666"/>
                    <a:pt x="1573375" y="3942009"/>
                    <a:pt x="1526669" y="3791845"/>
                  </a:cubicBezTo>
                  <a:lnTo>
                    <a:pt x="1489171" y="3689391"/>
                  </a:lnTo>
                  <a:lnTo>
                    <a:pt x="1390210" y="3735321"/>
                  </a:lnTo>
                  <a:cubicBezTo>
                    <a:pt x="1251001" y="3808478"/>
                    <a:pt x="1120315" y="3903581"/>
                    <a:pt x="1003265" y="4020631"/>
                  </a:cubicBezTo>
                  <a:lnTo>
                    <a:pt x="246570" y="3263936"/>
                  </a:lnTo>
                  <a:cubicBezTo>
                    <a:pt x="363620" y="3146886"/>
                    <a:pt x="458723" y="3016200"/>
                    <a:pt x="531879" y="2876991"/>
                  </a:cubicBezTo>
                  <a:lnTo>
                    <a:pt x="577810" y="2778030"/>
                  </a:lnTo>
                  <a:lnTo>
                    <a:pt x="475356" y="2740531"/>
                  </a:lnTo>
                  <a:cubicBezTo>
                    <a:pt x="325191" y="2693825"/>
                    <a:pt x="165534" y="2668664"/>
                    <a:pt x="0" y="2668664"/>
                  </a:cubicBezTo>
                  <a:lnTo>
                    <a:pt x="0" y="1598536"/>
                  </a:lnTo>
                  <a:cubicBezTo>
                    <a:pt x="165534" y="1598536"/>
                    <a:pt x="325191" y="1573375"/>
                    <a:pt x="475356" y="1526669"/>
                  </a:cubicBezTo>
                  <a:lnTo>
                    <a:pt x="577810" y="1489171"/>
                  </a:lnTo>
                  <a:lnTo>
                    <a:pt x="531879" y="1390209"/>
                  </a:lnTo>
                  <a:cubicBezTo>
                    <a:pt x="458723" y="1251001"/>
                    <a:pt x="363620" y="1120315"/>
                    <a:pt x="246570" y="1003264"/>
                  </a:cubicBezTo>
                  <a:lnTo>
                    <a:pt x="1003265" y="246570"/>
                  </a:lnTo>
                  <a:cubicBezTo>
                    <a:pt x="1120315" y="363620"/>
                    <a:pt x="1251001" y="458723"/>
                    <a:pt x="1390210" y="531879"/>
                  </a:cubicBezTo>
                  <a:lnTo>
                    <a:pt x="1489171" y="577810"/>
                  </a:lnTo>
                  <a:lnTo>
                    <a:pt x="1526669" y="475356"/>
                  </a:lnTo>
                  <a:cubicBezTo>
                    <a:pt x="1573375" y="325191"/>
                    <a:pt x="1598536" y="165534"/>
                    <a:pt x="1598536" y="0"/>
                  </a:cubicBezTo>
                  <a:close/>
                </a:path>
              </a:pathLst>
            </a:custGeom>
            <a:solidFill>
              <a:srgbClr val="FFC000"/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 rtlCol="0" anchor="ctr">
              <a:normAutofit/>
            </a:bodyPr>
            <a:lstStyle/>
            <a:p>
              <a:pPr algn="ctr"/>
              <a:endParaRPr lang="it-IT" sz="500">
                <a:latin typeface="Arial Narrow" panose="020B0606020202030204" pitchFamily="34" charset="0"/>
              </a:endParaRPr>
            </a:p>
          </p:txBody>
        </p:sp>
        <p:sp>
          <p:nvSpPr>
            <p:cNvPr id="54" name="Ovale 53">
              <a:extLst>
                <a:ext uri="{FF2B5EF4-FFF2-40B4-BE49-F238E27FC236}">
                  <a16:creationId xmlns:a16="http://schemas.microsoft.com/office/drawing/2014/main" id="{BCD0F44C-D8E1-4BFB-A1DC-6FAFE31D266A}"/>
                </a:ext>
              </a:extLst>
            </p:cNvPr>
            <p:cNvSpPr/>
            <p:nvPr/>
          </p:nvSpPr>
          <p:spPr>
            <a:xfrm>
              <a:off x="4686300" y="2019300"/>
              <a:ext cx="2819400" cy="2819400"/>
            </a:xfrm>
            <a:prstGeom prst="ellips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lIns="0" tIns="0" rIns="0" bIns="0" rtlCol="0" anchor="ctr">
              <a:normAutofit/>
            </a:bodyPr>
            <a:lstStyle/>
            <a:p>
              <a:pPr algn="ctr"/>
              <a:r>
                <a:rPr lang="it-IT" sz="700" b="1" dirty="0" err="1">
                  <a:latin typeface="Arial Narrow" panose="020B0606020202030204" pitchFamily="34" charset="0"/>
                </a:rPr>
                <a:t>Providing</a:t>
              </a:r>
              <a:r>
                <a:rPr lang="it-IT" sz="700" b="1" dirty="0">
                  <a:latin typeface="Arial Narrow" panose="020B0606020202030204" pitchFamily="34" charset="0"/>
                </a:rPr>
                <a:t> </a:t>
              </a:r>
              <a:r>
                <a:rPr lang="it-IT" sz="700" b="1" dirty="0" err="1">
                  <a:latin typeface="Arial Narrow" panose="020B0606020202030204" pitchFamily="34" charset="0"/>
                </a:rPr>
                <a:t>Prompts</a:t>
              </a:r>
              <a:r>
                <a:rPr lang="it-IT" sz="700" b="1" dirty="0">
                  <a:latin typeface="Arial Narrow" panose="020B0606020202030204" pitchFamily="34" charset="0"/>
                </a:rPr>
                <a:t> &amp; </a:t>
              </a:r>
              <a:r>
                <a:rPr lang="it-IT" sz="700" b="1" dirty="0" err="1">
                  <a:latin typeface="Arial Narrow" panose="020B0606020202030204" pitchFamily="34" charset="0"/>
                </a:rPr>
                <a:t>Clues</a:t>
              </a:r>
              <a:endParaRPr lang="it-IT" sz="700" b="1" dirty="0">
                <a:latin typeface="Arial Narrow" panose="020B0606020202030204" pitchFamily="34" charset="0"/>
              </a:endParaRPr>
            </a:p>
          </p:txBody>
        </p:sp>
      </p:grpSp>
      <p:grpSp>
        <p:nvGrpSpPr>
          <p:cNvPr id="55" name="Gruppo 54">
            <a:extLst>
              <a:ext uri="{FF2B5EF4-FFF2-40B4-BE49-F238E27FC236}">
                <a16:creationId xmlns:a16="http://schemas.microsoft.com/office/drawing/2014/main" id="{682A9B43-6E09-41CA-89F0-CD5DEEAE0140}"/>
              </a:ext>
            </a:extLst>
          </p:cNvPr>
          <p:cNvGrpSpPr/>
          <p:nvPr/>
        </p:nvGrpSpPr>
        <p:grpSpPr>
          <a:xfrm>
            <a:off x="9561218" y="2900990"/>
            <a:ext cx="828000" cy="828000"/>
            <a:chOff x="3962400" y="1295400"/>
            <a:chExt cx="4267200" cy="4267200"/>
          </a:xfrm>
        </p:grpSpPr>
        <p:sp>
          <p:nvSpPr>
            <p:cNvPr id="56" name="Figura a mano libera: forma 55">
              <a:extLst>
                <a:ext uri="{FF2B5EF4-FFF2-40B4-BE49-F238E27FC236}">
                  <a16:creationId xmlns:a16="http://schemas.microsoft.com/office/drawing/2014/main" id="{669EFA04-F24B-4161-AEC3-A3AA3805C651}"/>
                </a:ext>
              </a:extLst>
            </p:cNvPr>
            <p:cNvSpPr/>
            <p:nvPr/>
          </p:nvSpPr>
          <p:spPr>
            <a:xfrm>
              <a:off x="3962400" y="1295400"/>
              <a:ext cx="4267200" cy="4267200"/>
            </a:xfrm>
            <a:custGeom>
              <a:avLst/>
              <a:gdLst>
                <a:gd name="connsiteX0" fmla="*/ 1598536 w 4267200"/>
                <a:gd name="connsiteY0" fmla="*/ 0 h 4267200"/>
                <a:gd name="connsiteX1" fmla="*/ 2668664 w 4267200"/>
                <a:gd name="connsiteY1" fmla="*/ 0 h 4267200"/>
                <a:gd name="connsiteX2" fmla="*/ 2740531 w 4267200"/>
                <a:gd name="connsiteY2" fmla="*/ 475356 h 4267200"/>
                <a:gd name="connsiteX3" fmla="*/ 2778030 w 4267200"/>
                <a:gd name="connsiteY3" fmla="*/ 577810 h 4267200"/>
                <a:gd name="connsiteX4" fmla="*/ 2876991 w 4267200"/>
                <a:gd name="connsiteY4" fmla="*/ 531879 h 4267200"/>
                <a:gd name="connsiteX5" fmla="*/ 3263936 w 4267200"/>
                <a:gd name="connsiteY5" fmla="*/ 246570 h 4267200"/>
                <a:gd name="connsiteX6" fmla="*/ 4020631 w 4267200"/>
                <a:gd name="connsiteY6" fmla="*/ 1003264 h 4267200"/>
                <a:gd name="connsiteX7" fmla="*/ 3735321 w 4267200"/>
                <a:gd name="connsiteY7" fmla="*/ 1390209 h 4267200"/>
                <a:gd name="connsiteX8" fmla="*/ 3689391 w 4267200"/>
                <a:gd name="connsiteY8" fmla="*/ 1489171 h 4267200"/>
                <a:gd name="connsiteX9" fmla="*/ 3791845 w 4267200"/>
                <a:gd name="connsiteY9" fmla="*/ 1526669 h 4267200"/>
                <a:gd name="connsiteX10" fmla="*/ 4267200 w 4267200"/>
                <a:gd name="connsiteY10" fmla="*/ 1598536 h 4267200"/>
                <a:gd name="connsiteX11" fmla="*/ 4267200 w 4267200"/>
                <a:gd name="connsiteY11" fmla="*/ 2668664 h 4267200"/>
                <a:gd name="connsiteX12" fmla="*/ 3791845 w 4267200"/>
                <a:gd name="connsiteY12" fmla="*/ 2740531 h 4267200"/>
                <a:gd name="connsiteX13" fmla="*/ 3689391 w 4267200"/>
                <a:gd name="connsiteY13" fmla="*/ 2778030 h 4267200"/>
                <a:gd name="connsiteX14" fmla="*/ 3735321 w 4267200"/>
                <a:gd name="connsiteY14" fmla="*/ 2876991 h 4267200"/>
                <a:gd name="connsiteX15" fmla="*/ 4020631 w 4267200"/>
                <a:gd name="connsiteY15" fmla="*/ 3263936 h 4267200"/>
                <a:gd name="connsiteX16" fmla="*/ 3263936 w 4267200"/>
                <a:gd name="connsiteY16" fmla="*/ 4020631 h 4267200"/>
                <a:gd name="connsiteX17" fmla="*/ 2876991 w 4267200"/>
                <a:gd name="connsiteY17" fmla="*/ 3735321 h 4267200"/>
                <a:gd name="connsiteX18" fmla="*/ 2778030 w 4267200"/>
                <a:gd name="connsiteY18" fmla="*/ 3689391 h 4267200"/>
                <a:gd name="connsiteX19" fmla="*/ 2740531 w 4267200"/>
                <a:gd name="connsiteY19" fmla="*/ 3791845 h 4267200"/>
                <a:gd name="connsiteX20" fmla="*/ 2668664 w 4267200"/>
                <a:gd name="connsiteY20" fmla="*/ 4267200 h 4267200"/>
                <a:gd name="connsiteX21" fmla="*/ 1598536 w 4267200"/>
                <a:gd name="connsiteY21" fmla="*/ 4267200 h 4267200"/>
                <a:gd name="connsiteX22" fmla="*/ 1526669 w 4267200"/>
                <a:gd name="connsiteY22" fmla="*/ 3791845 h 4267200"/>
                <a:gd name="connsiteX23" fmla="*/ 1489171 w 4267200"/>
                <a:gd name="connsiteY23" fmla="*/ 3689391 h 4267200"/>
                <a:gd name="connsiteX24" fmla="*/ 1390210 w 4267200"/>
                <a:gd name="connsiteY24" fmla="*/ 3735321 h 4267200"/>
                <a:gd name="connsiteX25" fmla="*/ 1003265 w 4267200"/>
                <a:gd name="connsiteY25" fmla="*/ 4020631 h 4267200"/>
                <a:gd name="connsiteX26" fmla="*/ 246570 w 4267200"/>
                <a:gd name="connsiteY26" fmla="*/ 3263936 h 4267200"/>
                <a:gd name="connsiteX27" fmla="*/ 531879 w 4267200"/>
                <a:gd name="connsiteY27" fmla="*/ 2876991 h 4267200"/>
                <a:gd name="connsiteX28" fmla="*/ 577810 w 4267200"/>
                <a:gd name="connsiteY28" fmla="*/ 2778030 h 4267200"/>
                <a:gd name="connsiteX29" fmla="*/ 475356 w 4267200"/>
                <a:gd name="connsiteY29" fmla="*/ 2740531 h 4267200"/>
                <a:gd name="connsiteX30" fmla="*/ 0 w 4267200"/>
                <a:gd name="connsiteY30" fmla="*/ 2668664 h 4267200"/>
                <a:gd name="connsiteX31" fmla="*/ 0 w 4267200"/>
                <a:gd name="connsiteY31" fmla="*/ 1598536 h 4267200"/>
                <a:gd name="connsiteX32" fmla="*/ 475356 w 4267200"/>
                <a:gd name="connsiteY32" fmla="*/ 1526669 h 4267200"/>
                <a:gd name="connsiteX33" fmla="*/ 577810 w 4267200"/>
                <a:gd name="connsiteY33" fmla="*/ 1489171 h 4267200"/>
                <a:gd name="connsiteX34" fmla="*/ 531879 w 4267200"/>
                <a:gd name="connsiteY34" fmla="*/ 1390209 h 4267200"/>
                <a:gd name="connsiteX35" fmla="*/ 246570 w 4267200"/>
                <a:gd name="connsiteY35" fmla="*/ 1003264 h 4267200"/>
                <a:gd name="connsiteX36" fmla="*/ 1003265 w 4267200"/>
                <a:gd name="connsiteY36" fmla="*/ 246570 h 4267200"/>
                <a:gd name="connsiteX37" fmla="*/ 1390210 w 4267200"/>
                <a:gd name="connsiteY37" fmla="*/ 531879 h 4267200"/>
                <a:gd name="connsiteX38" fmla="*/ 1489171 w 4267200"/>
                <a:gd name="connsiteY38" fmla="*/ 577810 h 4267200"/>
                <a:gd name="connsiteX39" fmla="*/ 1526669 w 4267200"/>
                <a:gd name="connsiteY39" fmla="*/ 475356 h 4267200"/>
                <a:gd name="connsiteX40" fmla="*/ 1598536 w 4267200"/>
                <a:gd name="connsiteY40" fmla="*/ 0 h 426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</a:cxnLst>
              <a:rect l="l" t="t" r="r" b="b"/>
              <a:pathLst>
                <a:path w="4267200" h="4267200">
                  <a:moveTo>
                    <a:pt x="1598536" y="0"/>
                  </a:moveTo>
                  <a:lnTo>
                    <a:pt x="2668664" y="0"/>
                  </a:lnTo>
                  <a:cubicBezTo>
                    <a:pt x="2668664" y="165534"/>
                    <a:pt x="2693825" y="325191"/>
                    <a:pt x="2740531" y="475356"/>
                  </a:cubicBezTo>
                  <a:lnTo>
                    <a:pt x="2778030" y="577810"/>
                  </a:lnTo>
                  <a:lnTo>
                    <a:pt x="2876991" y="531879"/>
                  </a:lnTo>
                  <a:cubicBezTo>
                    <a:pt x="3016200" y="458723"/>
                    <a:pt x="3146886" y="363620"/>
                    <a:pt x="3263936" y="246570"/>
                  </a:cubicBezTo>
                  <a:lnTo>
                    <a:pt x="4020631" y="1003264"/>
                  </a:lnTo>
                  <a:cubicBezTo>
                    <a:pt x="3903581" y="1120315"/>
                    <a:pt x="3808478" y="1251001"/>
                    <a:pt x="3735321" y="1390209"/>
                  </a:cubicBezTo>
                  <a:lnTo>
                    <a:pt x="3689391" y="1489171"/>
                  </a:lnTo>
                  <a:lnTo>
                    <a:pt x="3791845" y="1526669"/>
                  </a:lnTo>
                  <a:cubicBezTo>
                    <a:pt x="3942009" y="1573375"/>
                    <a:pt x="4101666" y="1598536"/>
                    <a:pt x="4267200" y="1598536"/>
                  </a:cubicBezTo>
                  <a:lnTo>
                    <a:pt x="4267200" y="2668664"/>
                  </a:lnTo>
                  <a:cubicBezTo>
                    <a:pt x="4101666" y="2668664"/>
                    <a:pt x="3942009" y="2693825"/>
                    <a:pt x="3791845" y="2740531"/>
                  </a:cubicBezTo>
                  <a:lnTo>
                    <a:pt x="3689391" y="2778030"/>
                  </a:lnTo>
                  <a:lnTo>
                    <a:pt x="3735321" y="2876991"/>
                  </a:lnTo>
                  <a:cubicBezTo>
                    <a:pt x="3808478" y="3016200"/>
                    <a:pt x="3903581" y="3146886"/>
                    <a:pt x="4020631" y="3263936"/>
                  </a:cubicBezTo>
                  <a:lnTo>
                    <a:pt x="3263936" y="4020631"/>
                  </a:lnTo>
                  <a:cubicBezTo>
                    <a:pt x="3146886" y="3903581"/>
                    <a:pt x="3016200" y="3808478"/>
                    <a:pt x="2876991" y="3735321"/>
                  </a:cubicBezTo>
                  <a:lnTo>
                    <a:pt x="2778030" y="3689391"/>
                  </a:lnTo>
                  <a:lnTo>
                    <a:pt x="2740531" y="3791845"/>
                  </a:lnTo>
                  <a:cubicBezTo>
                    <a:pt x="2693825" y="3942009"/>
                    <a:pt x="2668664" y="4101666"/>
                    <a:pt x="2668664" y="4267200"/>
                  </a:cubicBezTo>
                  <a:lnTo>
                    <a:pt x="1598536" y="4267200"/>
                  </a:lnTo>
                  <a:cubicBezTo>
                    <a:pt x="1598536" y="4101666"/>
                    <a:pt x="1573375" y="3942009"/>
                    <a:pt x="1526669" y="3791845"/>
                  </a:cubicBezTo>
                  <a:lnTo>
                    <a:pt x="1489171" y="3689391"/>
                  </a:lnTo>
                  <a:lnTo>
                    <a:pt x="1390210" y="3735321"/>
                  </a:lnTo>
                  <a:cubicBezTo>
                    <a:pt x="1251001" y="3808478"/>
                    <a:pt x="1120315" y="3903581"/>
                    <a:pt x="1003265" y="4020631"/>
                  </a:cubicBezTo>
                  <a:lnTo>
                    <a:pt x="246570" y="3263936"/>
                  </a:lnTo>
                  <a:cubicBezTo>
                    <a:pt x="363620" y="3146886"/>
                    <a:pt x="458723" y="3016200"/>
                    <a:pt x="531879" y="2876991"/>
                  </a:cubicBezTo>
                  <a:lnTo>
                    <a:pt x="577810" y="2778030"/>
                  </a:lnTo>
                  <a:lnTo>
                    <a:pt x="475356" y="2740531"/>
                  </a:lnTo>
                  <a:cubicBezTo>
                    <a:pt x="325191" y="2693825"/>
                    <a:pt x="165534" y="2668664"/>
                    <a:pt x="0" y="2668664"/>
                  </a:cubicBezTo>
                  <a:lnTo>
                    <a:pt x="0" y="1598536"/>
                  </a:lnTo>
                  <a:cubicBezTo>
                    <a:pt x="165534" y="1598536"/>
                    <a:pt x="325191" y="1573375"/>
                    <a:pt x="475356" y="1526669"/>
                  </a:cubicBezTo>
                  <a:lnTo>
                    <a:pt x="577810" y="1489171"/>
                  </a:lnTo>
                  <a:lnTo>
                    <a:pt x="531879" y="1390209"/>
                  </a:lnTo>
                  <a:cubicBezTo>
                    <a:pt x="458723" y="1251001"/>
                    <a:pt x="363620" y="1120315"/>
                    <a:pt x="246570" y="1003264"/>
                  </a:cubicBezTo>
                  <a:lnTo>
                    <a:pt x="1003265" y="246570"/>
                  </a:lnTo>
                  <a:cubicBezTo>
                    <a:pt x="1120315" y="363620"/>
                    <a:pt x="1251001" y="458723"/>
                    <a:pt x="1390210" y="531879"/>
                  </a:cubicBezTo>
                  <a:lnTo>
                    <a:pt x="1489171" y="577810"/>
                  </a:lnTo>
                  <a:lnTo>
                    <a:pt x="1526669" y="475356"/>
                  </a:lnTo>
                  <a:cubicBezTo>
                    <a:pt x="1573375" y="325191"/>
                    <a:pt x="1598536" y="165534"/>
                    <a:pt x="1598536" y="0"/>
                  </a:cubicBezTo>
                  <a:close/>
                </a:path>
              </a:pathLst>
            </a:custGeom>
            <a:solidFill>
              <a:srgbClr val="FFC000"/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 rtlCol="0" anchor="ctr">
              <a:normAutofit/>
            </a:bodyPr>
            <a:lstStyle/>
            <a:p>
              <a:pPr algn="ctr"/>
              <a:endParaRPr lang="it-IT" sz="500">
                <a:latin typeface="Arial Narrow" panose="020B0606020202030204" pitchFamily="34" charset="0"/>
              </a:endParaRPr>
            </a:p>
          </p:txBody>
        </p:sp>
        <p:sp>
          <p:nvSpPr>
            <p:cNvPr id="57" name="Ovale 56">
              <a:extLst>
                <a:ext uri="{FF2B5EF4-FFF2-40B4-BE49-F238E27FC236}">
                  <a16:creationId xmlns:a16="http://schemas.microsoft.com/office/drawing/2014/main" id="{31B6B781-A14E-45BA-9C8F-2FE506759E3B}"/>
                </a:ext>
              </a:extLst>
            </p:cNvPr>
            <p:cNvSpPr/>
            <p:nvPr/>
          </p:nvSpPr>
          <p:spPr>
            <a:xfrm>
              <a:off x="4686300" y="2019300"/>
              <a:ext cx="2819400" cy="2819400"/>
            </a:xfrm>
            <a:prstGeom prst="ellips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lIns="0" tIns="0" rIns="0" bIns="0" rtlCol="0" anchor="ctr">
              <a:normAutofit/>
            </a:bodyPr>
            <a:lstStyle/>
            <a:p>
              <a:pPr algn="ctr"/>
              <a:r>
                <a:rPr lang="en-US" sz="700" b="1" dirty="0">
                  <a:latin typeface="Arial Narrow" panose="020B0606020202030204" pitchFamily="34" charset="0"/>
                </a:rPr>
                <a:t>Prompting Action</a:t>
              </a:r>
            </a:p>
            <a:p>
              <a:pPr algn="ctr"/>
              <a:r>
                <a:rPr lang="en-US" sz="700" b="1" dirty="0">
                  <a:latin typeface="Arial Narrow" panose="020B0606020202030204" pitchFamily="34" charset="0"/>
                </a:rPr>
                <a:t>Planning</a:t>
              </a:r>
              <a:endParaRPr lang="it-IT" sz="700" b="1" dirty="0">
                <a:latin typeface="Arial Narrow" panose="020B0606020202030204" pitchFamily="34" charset="0"/>
              </a:endParaRPr>
            </a:p>
          </p:txBody>
        </p:sp>
      </p:grpSp>
      <p:grpSp>
        <p:nvGrpSpPr>
          <p:cNvPr id="58" name="Gruppo 57">
            <a:extLst>
              <a:ext uri="{FF2B5EF4-FFF2-40B4-BE49-F238E27FC236}">
                <a16:creationId xmlns:a16="http://schemas.microsoft.com/office/drawing/2014/main" id="{C7D95CA0-13EE-4CB5-8100-A7DB7DA8FC4D}"/>
              </a:ext>
            </a:extLst>
          </p:cNvPr>
          <p:cNvGrpSpPr/>
          <p:nvPr/>
        </p:nvGrpSpPr>
        <p:grpSpPr>
          <a:xfrm>
            <a:off x="10355071" y="2711661"/>
            <a:ext cx="828000" cy="828000"/>
            <a:chOff x="3962400" y="1295400"/>
            <a:chExt cx="4267200" cy="4267200"/>
          </a:xfrm>
        </p:grpSpPr>
        <p:sp>
          <p:nvSpPr>
            <p:cNvPr id="59" name="Figura a mano libera: forma 58">
              <a:extLst>
                <a:ext uri="{FF2B5EF4-FFF2-40B4-BE49-F238E27FC236}">
                  <a16:creationId xmlns:a16="http://schemas.microsoft.com/office/drawing/2014/main" id="{04ABC661-2041-424D-B12D-44BBF9276BB7}"/>
                </a:ext>
              </a:extLst>
            </p:cNvPr>
            <p:cNvSpPr/>
            <p:nvPr/>
          </p:nvSpPr>
          <p:spPr>
            <a:xfrm>
              <a:off x="3962400" y="1295400"/>
              <a:ext cx="4267200" cy="4267200"/>
            </a:xfrm>
            <a:custGeom>
              <a:avLst/>
              <a:gdLst>
                <a:gd name="connsiteX0" fmla="*/ 1598536 w 4267200"/>
                <a:gd name="connsiteY0" fmla="*/ 0 h 4267200"/>
                <a:gd name="connsiteX1" fmla="*/ 2668664 w 4267200"/>
                <a:gd name="connsiteY1" fmla="*/ 0 h 4267200"/>
                <a:gd name="connsiteX2" fmla="*/ 2740531 w 4267200"/>
                <a:gd name="connsiteY2" fmla="*/ 475356 h 4267200"/>
                <a:gd name="connsiteX3" fmla="*/ 2778030 w 4267200"/>
                <a:gd name="connsiteY3" fmla="*/ 577810 h 4267200"/>
                <a:gd name="connsiteX4" fmla="*/ 2876991 w 4267200"/>
                <a:gd name="connsiteY4" fmla="*/ 531879 h 4267200"/>
                <a:gd name="connsiteX5" fmla="*/ 3263936 w 4267200"/>
                <a:gd name="connsiteY5" fmla="*/ 246570 h 4267200"/>
                <a:gd name="connsiteX6" fmla="*/ 4020631 w 4267200"/>
                <a:gd name="connsiteY6" fmla="*/ 1003264 h 4267200"/>
                <a:gd name="connsiteX7" fmla="*/ 3735321 w 4267200"/>
                <a:gd name="connsiteY7" fmla="*/ 1390209 h 4267200"/>
                <a:gd name="connsiteX8" fmla="*/ 3689391 w 4267200"/>
                <a:gd name="connsiteY8" fmla="*/ 1489171 h 4267200"/>
                <a:gd name="connsiteX9" fmla="*/ 3791845 w 4267200"/>
                <a:gd name="connsiteY9" fmla="*/ 1526669 h 4267200"/>
                <a:gd name="connsiteX10" fmla="*/ 4267200 w 4267200"/>
                <a:gd name="connsiteY10" fmla="*/ 1598536 h 4267200"/>
                <a:gd name="connsiteX11" fmla="*/ 4267200 w 4267200"/>
                <a:gd name="connsiteY11" fmla="*/ 2668664 h 4267200"/>
                <a:gd name="connsiteX12" fmla="*/ 3791845 w 4267200"/>
                <a:gd name="connsiteY12" fmla="*/ 2740531 h 4267200"/>
                <a:gd name="connsiteX13" fmla="*/ 3689391 w 4267200"/>
                <a:gd name="connsiteY13" fmla="*/ 2778030 h 4267200"/>
                <a:gd name="connsiteX14" fmla="*/ 3735321 w 4267200"/>
                <a:gd name="connsiteY14" fmla="*/ 2876991 h 4267200"/>
                <a:gd name="connsiteX15" fmla="*/ 4020631 w 4267200"/>
                <a:gd name="connsiteY15" fmla="*/ 3263936 h 4267200"/>
                <a:gd name="connsiteX16" fmla="*/ 3263936 w 4267200"/>
                <a:gd name="connsiteY16" fmla="*/ 4020631 h 4267200"/>
                <a:gd name="connsiteX17" fmla="*/ 2876991 w 4267200"/>
                <a:gd name="connsiteY17" fmla="*/ 3735321 h 4267200"/>
                <a:gd name="connsiteX18" fmla="*/ 2778030 w 4267200"/>
                <a:gd name="connsiteY18" fmla="*/ 3689391 h 4267200"/>
                <a:gd name="connsiteX19" fmla="*/ 2740531 w 4267200"/>
                <a:gd name="connsiteY19" fmla="*/ 3791845 h 4267200"/>
                <a:gd name="connsiteX20" fmla="*/ 2668664 w 4267200"/>
                <a:gd name="connsiteY20" fmla="*/ 4267200 h 4267200"/>
                <a:gd name="connsiteX21" fmla="*/ 1598536 w 4267200"/>
                <a:gd name="connsiteY21" fmla="*/ 4267200 h 4267200"/>
                <a:gd name="connsiteX22" fmla="*/ 1526669 w 4267200"/>
                <a:gd name="connsiteY22" fmla="*/ 3791845 h 4267200"/>
                <a:gd name="connsiteX23" fmla="*/ 1489171 w 4267200"/>
                <a:gd name="connsiteY23" fmla="*/ 3689391 h 4267200"/>
                <a:gd name="connsiteX24" fmla="*/ 1390210 w 4267200"/>
                <a:gd name="connsiteY24" fmla="*/ 3735321 h 4267200"/>
                <a:gd name="connsiteX25" fmla="*/ 1003265 w 4267200"/>
                <a:gd name="connsiteY25" fmla="*/ 4020631 h 4267200"/>
                <a:gd name="connsiteX26" fmla="*/ 246570 w 4267200"/>
                <a:gd name="connsiteY26" fmla="*/ 3263936 h 4267200"/>
                <a:gd name="connsiteX27" fmla="*/ 531879 w 4267200"/>
                <a:gd name="connsiteY27" fmla="*/ 2876991 h 4267200"/>
                <a:gd name="connsiteX28" fmla="*/ 577810 w 4267200"/>
                <a:gd name="connsiteY28" fmla="*/ 2778030 h 4267200"/>
                <a:gd name="connsiteX29" fmla="*/ 475356 w 4267200"/>
                <a:gd name="connsiteY29" fmla="*/ 2740531 h 4267200"/>
                <a:gd name="connsiteX30" fmla="*/ 0 w 4267200"/>
                <a:gd name="connsiteY30" fmla="*/ 2668664 h 4267200"/>
                <a:gd name="connsiteX31" fmla="*/ 0 w 4267200"/>
                <a:gd name="connsiteY31" fmla="*/ 1598536 h 4267200"/>
                <a:gd name="connsiteX32" fmla="*/ 475356 w 4267200"/>
                <a:gd name="connsiteY32" fmla="*/ 1526669 h 4267200"/>
                <a:gd name="connsiteX33" fmla="*/ 577810 w 4267200"/>
                <a:gd name="connsiteY33" fmla="*/ 1489171 h 4267200"/>
                <a:gd name="connsiteX34" fmla="*/ 531879 w 4267200"/>
                <a:gd name="connsiteY34" fmla="*/ 1390209 h 4267200"/>
                <a:gd name="connsiteX35" fmla="*/ 246570 w 4267200"/>
                <a:gd name="connsiteY35" fmla="*/ 1003264 h 4267200"/>
                <a:gd name="connsiteX36" fmla="*/ 1003265 w 4267200"/>
                <a:gd name="connsiteY36" fmla="*/ 246570 h 4267200"/>
                <a:gd name="connsiteX37" fmla="*/ 1390210 w 4267200"/>
                <a:gd name="connsiteY37" fmla="*/ 531879 h 4267200"/>
                <a:gd name="connsiteX38" fmla="*/ 1489171 w 4267200"/>
                <a:gd name="connsiteY38" fmla="*/ 577810 h 4267200"/>
                <a:gd name="connsiteX39" fmla="*/ 1526669 w 4267200"/>
                <a:gd name="connsiteY39" fmla="*/ 475356 h 4267200"/>
                <a:gd name="connsiteX40" fmla="*/ 1598536 w 4267200"/>
                <a:gd name="connsiteY40" fmla="*/ 0 h 426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</a:cxnLst>
              <a:rect l="l" t="t" r="r" b="b"/>
              <a:pathLst>
                <a:path w="4267200" h="4267200">
                  <a:moveTo>
                    <a:pt x="1598536" y="0"/>
                  </a:moveTo>
                  <a:lnTo>
                    <a:pt x="2668664" y="0"/>
                  </a:lnTo>
                  <a:cubicBezTo>
                    <a:pt x="2668664" y="165534"/>
                    <a:pt x="2693825" y="325191"/>
                    <a:pt x="2740531" y="475356"/>
                  </a:cubicBezTo>
                  <a:lnTo>
                    <a:pt x="2778030" y="577810"/>
                  </a:lnTo>
                  <a:lnTo>
                    <a:pt x="2876991" y="531879"/>
                  </a:lnTo>
                  <a:cubicBezTo>
                    <a:pt x="3016200" y="458723"/>
                    <a:pt x="3146886" y="363620"/>
                    <a:pt x="3263936" y="246570"/>
                  </a:cubicBezTo>
                  <a:lnTo>
                    <a:pt x="4020631" y="1003264"/>
                  </a:lnTo>
                  <a:cubicBezTo>
                    <a:pt x="3903581" y="1120315"/>
                    <a:pt x="3808478" y="1251001"/>
                    <a:pt x="3735321" y="1390209"/>
                  </a:cubicBezTo>
                  <a:lnTo>
                    <a:pt x="3689391" y="1489171"/>
                  </a:lnTo>
                  <a:lnTo>
                    <a:pt x="3791845" y="1526669"/>
                  </a:lnTo>
                  <a:cubicBezTo>
                    <a:pt x="3942009" y="1573375"/>
                    <a:pt x="4101666" y="1598536"/>
                    <a:pt x="4267200" y="1598536"/>
                  </a:cubicBezTo>
                  <a:lnTo>
                    <a:pt x="4267200" y="2668664"/>
                  </a:lnTo>
                  <a:cubicBezTo>
                    <a:pt x="4101666" y="2668664"/>
                    <a:pt x="3942009" y="2693825"/>
                    <a:pt x="3791845" y="2740531"/>
                  </a:cubicBezTo>
                  <a:lnTo>
                    <a:pt x="3689391" y="2778030"/>
                  </a:lnTo>
                  <a:lnTo>
                    <a:pt x="3735321" y="2876991"/>
                  </a:lnTo>
                  <a:cubicBezTo>
                    <a:pt x="3808478" y="3016200"/>
                    <a:pt x="3903581" y="3146886"/>
                    <a:pt x="4020631" y="3263936"/>
                  </a:cubicBezTo>
                  <a:lnTo>
                    <a:pt x="3263936" y="4020631"/>
                  </a:lnTo>
                  <a:cubicBezTo>
                    <a:pt x="3146886" y="3903581"/>
                    <a:pt x="3016200" y="3808478"/>
                    <a:pt x="2876991" y="3735321"/>
                  </a:cubicBezTo>
                  <a:lnTo>
                    <a:pt x="2778030" y="3689391"/>
                  </a:lnTo>
                  <a:lnTo>
                    <a:pt x="2740531" y="3791845"/>
                  </a:lnTo>
                  <a:cubicBezTo>
                    <a:pt x="2693825" y="3942009"/>
                    <a:pt x="2668664" y="4101666"/>
                    <a:pt x="2668664" y="4267200"/>
                  </a:cubicBezTo>
                  <a:lnTo>
                    <a:pt x="1598536" y="4267200"/>
                  </a:lnTo>
                  <a:cubicBezTo>
                    <a:pt x="1598536" y="4101666"/>
                    <a:pt x="1573375" y="3942009"/>
                    <a:pt x="1526669" y="3791845"/>
                  </a:cubicBezTo>
                  <a:lnTo>
                    <a:pt x="1489171" y="3689391"/>
                  </a:lnTo>
                  <a:lnTo>
                    <a:pt x="1390210" y="3735321"/>
                  </a:lnTo>
                  <a:cubicBezTo>
                    <a:pt x="1251001" y="3808478"/>
                    <a:pt x="1120315" y="3903581"/>
                    <a:pt x="1003265" y="4020631"/>
                  </a:cubicBezTo>
                  <a:lnTo>
                    <a:pt x="246570" y="3263936"/>
                  </a:lnTo>
                  <a:cubicBezTo>
                    <a:pt x="363620" y="3146886"/>
                    <a:pt x="458723" y="3016200"/>
                    <a:pt x="531879" y="2876991"/>
                  </a:cubicBezTo>
                  <a:lnTo>
                    <a:pt x="577810" y="2778030"/>
                  </a:lnTo>
                  <a:lnTo>
                    <a:pt x="475356" y="2740531"/>
                  </a:lnTo>
                  <a:cubicBezTo>
                    <a:pt x="325191" y="2693825"/>
                    <a:pt x="165534" y="2668664"/>
                    <a:pt x="0" y="2668664"/>
                  </a:cubicBezTo>
                  <a:lnTo>
                    <a:pt x="0" y="1598536"/>
                  </a:lnTo>
                  <a:cubicBezTo>
                    <a:pt x="165534" y="1598536"/>
                    <a:pt x="325191" y="1573375"/>
                    <a:pt x="475356" y="1526669"/>
                  </a:cubicBezTo>
                  <a:lnTo>
                    <a:pt x="577810" y="1489171"/>
                  </a:lnTo>
                  <a:lnTo>
                    <a:pt x="531879" y="1390209"/>
                  </a:lnTo>
                  <a:cubicBezTo>
                    <a:pt x="458723" y="1251001"/>
                    <a:pt x="363620" y="1120315"/>
                    <a:pt x="246570" y="1003264"/>
                  </a:cubicBezTo>
                  <a:lnTo>
                    <a:pt x="1003265" y="246570"/>
                  </a:lnTo>
                  <a:cubicBezTo>
                    <a:pt x="1120315" y="363620"/>
                    <a:pt x="1251001" y="458723"/>
                    <a:pt x="1390210" y="531879"/>
                  </a:cubicBezTo>
                  <a:lnTo>
                    <a:pt x="1489171" y="577810"/>
                  </a:lnTo>
                  <a:lnTo>
                    <a:pt x="1526669" y="475356"/>
                  </a:lnTo>
                  <a:cubicBezTo>
                    <a:pt x="1573375" y="325191"/>
                    <a:pt x="1598536" y="165534"/>
                    <a:pt x="1598536" y="0"/>
                  </a:cubicBezTo>
                  <a:close/>
                </a:path>
              </a:pathLst>
            </a:custGeom>
            <a:solidFill>
              <a:srgbClr val="FFC000"/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 rtlCol="0" anchor="ctr">
              <a:normAutofit/>
            </a:bodyPr>
            <a:lstStyle/>
            <a:p>
              <a:pPr algn="ctr"/>
              <a:endParaRPr lang="it-IT" sz="500">
                <a:latin typeface="Arial Narrow" panose="020B0606020202030204" pitchFamily="34" charset="0"/>
              </a:endParaRPr>
            </a:p>
          </p:txBody>
        </p:sp>
        <p:sp>
          <p:nvSpPr>
            <p:cNvPr id="60" name="Ovale 59">
              <a:extLst>
                <a:ext uri="{FF2B5EF4-FFF2-40B4-BE49-F238E27FC236}">
                  <a16:creationId xmlns:a16="http://schemas.microsoft.com/office/drawing/2014/main" id="{EF403CEB-1A9C-4BA1-BFFE-5889F3E4AC78}"/>
                </a:ext>
              </a:extLst>
            </p:cNvPr>
            <p:cNvSpPr/>
            <p:nvPr/>
          </p:nvSpPr>
          <p:spPr>
            <a:xfrm>
              <a:off x="4686300" y="2019300"/>
              <a:ext cx="2819400" cy="2819400"/>
            </a:xfrm>
            <a:prstGeom prst="ellips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lIns="0" tIns="0" rIns="0" bIns="0" rtlCol="0" anchor="ctr">
              <a:normAutofit/>
            </a:bodyPr>
            <a:lstStyle/>
            <a:p>
              <a:pPr algn="ctr"/>
              <a:r>
                <a:rPr lang="en-US" sz="610" b="1" dirty="0">
                  <a:latin typeface="Arial Narrow" panose="020B0606020202030204" pitchFamily="34" charset="0"/>
                </a:rPr>
                <a:t>Encouraging Monitoring</a:t>
              </a:r>
              <a:endParaRPr lang="it-IT" sz="610" b="1" dirty="0">
                <a:latin typeface="Arial Narrow" panose="020B0606020202030204" pitchFamily="34" charset="0"/>
              </a:endParaRPr>
            </a:p>
          </p:txBody>
        </p:sp>
      </p:grpSp>
      <p:grpSp>
        <p:nvGrpSpPr>
          <p:cNvPr id="61" name="Gruppo 60">
            <a:extLst>
              <a:ext uri="{FF2B5EF4-FFF2-40B4-BE49-F238E27FC236}">
                <a16:creationId xmlns:a16="http://schemas.microsoft.com/office/drawing/2014/main" id="{B34E2062-27A1-43B3-ACBD-98522D8A4C28}"/>
              </a:ext>
            </a:extLst>
          </p:cNvPr>
          <p:cNvGrpSpPr/>
          <p:nvPr/>
        </p:nvGrpSpPr>
        <p:grpSpPr>
          <a:xfrm>
            <a:off x="11234799" y="2810199"/>
            <a:ext cx="828000" cy="828000"/>
            <a:chOff x="3962400" y="1295400"/>
            <a:chExt cx="4267200" cy="4267200"/>
          </a:xfrm>
        </p:grpSpPr>
        <p:sp>
          <p:nvSpPr>
            <p:cNvPr id="62" name="Figura a mano libera: forma 61">
              <a:extLst>
                <a:ext uri="{FF2B5EF4-FFF2-40B4-BE49-F238E27FC236}">
                  <a16:creationId xmlns:a16="http://schemas.microsoft.com/office/drawing/2014/main" id="{CFF83782-60FE-480A-A542-0789C7A8D083}"/>
                </a:ext>
              </a:extLst>
            </p:cNvPr>
            <p:cNvSpPr/>
            <p:nvPr/>
          </p:nvSpPr>
          <p:spPr>
            <a:xfrm>
              <a:off x="3962400" y="1295400"/>
              <a:ext cx="4267200" cy="4267200"/>
            </a:xfrm>
            <a:custGeom>
              <a:avLst/>
              <a:gdLst>
                <a:gd name="connsiteX0" fmla="*/ 1598536 w 4267200"/>
                <a:gd name="connsiteY0" fmla="*/ 0 h 4267200"/>
                <a:gd name="connsiteX1" fmla="*/ 2668664 w 4267200"/>
                <a:gd name="connsiteY1" fmla="*/ 0 h 4267200"/>
                <a:gd name="connsiteX2" fmla="*/ 2740531 w 4267200"/>
                <a:gd name="connsiteY2" fmla="*/ 475356 h 4267200"/>
                <a:gd name="connsiteX3" fmla="*/ 2778030 w 4267200"/>
                <a:gd name="connsiteY3" fmla="*/ 577810 h 4267200"/>
                <a:gd name="connsiteX4" fmla="*/ 2876991 w 4267200"/>
                <a:gd name="connsiteY4" fmla="*/ 531879 h 4267200"/>
                <a:gd name="connsiteX5" fmla="*/ 3263936 w 4267200"/>
                <a:gd name="connsiteY5" fmla="*/ 246570 h 4267200"/>
                <a:gd name="connsiteX6" fmla="*/ 4020631 w 4267200"/>
                <a:gd name="connsiteY6" fmla="*/ 1003264 h 4267200"/>
                <a:gd name="connsiteX7" fmla="*/ 3735321 w 4267200"/>
                <a:gd name="connsiteY7" fmla="*/ 1390209 h 4267200"/>
                <a:gd name="connsiteX8" fmla="*/ 3689391 w 4267200"/>
                <a:gd name="connsiteY8" fmla="*/ 1489171 h 4267200"/>
                <a:gd name="connsiteX9" fmla="*/ 3791845 w 4267200"/>
                <a:gd name="connsiteY9" fmla="*/ 1526669 h 4267200"/>
                <a:gd name="connsiteX10" fmla="*/ 4267200 w 4267200"/>
                <a:gd name="connsiteY10" fmla="*/ 1598536 h 4267200"/>
                <a:gd name="connsiteX11" fmla="*/ 4267200 w 4267200"/>
                <a:gd name="connsiteY11" fmla="*/ 2668664 h 4267200"/>
                <a:gd name="connsiteX12" fmla="*/ 3791845 w 4267200"/>
                <a:gd name="connsiteY12" fmla="*/ 2740531 h 4267200"/>
                <a:gd name="connsiteX13" fmla="*/ 3689391 w 4267200"/>
                <a:gd name="connsiteY13" fmla="*/ 2778030 h 4267200"/>
                <a:gd name="connsiteX14" fmla="*/ 3735321 w 4267200"/>
                <a:gd name="connsiteY14" fmla="*/ 2876991 h 4267200"/>
                <a:gd name="connsiteX15" fmla="*/ 4020631 w 4267200"/>
                <a:gd name="connsiteY15" fmla="*/ 3263936 h 4267200"/>
                <a:gd name="connsiteX16" fmla="*/ 3263936 w 4267200"/>
                <a:gd name="connsiteY16" fmla="*/ 4020631 h 4267200"/>
                <a:gd name="connsiteX17" fmla="*/ 2876991 w 4267200"/>
                <a:gd name="connsiteY17" fmla="*/ 3735321 h 4267200"/>
                <a:gd name="connsiteX18" fmla="*/ 2778030 w 4267200"/>
                <a:gd name="connsiteY18" fmla="*/ 3689391 h 4267200"/>
                <a:gd name="connsiteX19" fmla="*/ 2740531 w 4267200"/>
                <a:gd name="connsiteY19" fmla="*/ 3791845 h 4267200"/>
                <a:gd name="connsiteX20" fmla="*/ 2668664 w 4267200"/>
                <a:gd name="connsiteY20" fmla="*/ 4267200 h 4267200"/>
                <a:gd name="connsiteX21" fmla="*/ 1598536 w 4267200"/>
                <a:gd name="connsiteY21" fmla="*/ 4267200 h 4267200"/>
                <a:gd name="connsiteX22" fmla="*/ 1526669 w 4267200"/>
                <a:gd name="connsiteY22" fmla="*/ 3791845 h 4267200"/>
                <a:gd name="connsiteX23" fmla="*/ 1489171 w 4267200"/>
                <a:gd name="connsiteY23" fmla="*/ 3689391 h 4267200"/>
                <a:gd name="connsiteX24" fmla="*/ 1390210 w 4267200"/>
                <a:gd name="connsiteY24" fmla="*/ 3735321 h 4267200"/>
                <a:gd name="connsiteX25" fmla="*/ 1003265 w 4267200"/>
                <a:gd name="connsiteY25" fmla="*/ 4020631 h 4267200"/>
                <a:gd name="connsiteX26" fmla="*/ 246570 w 4267200"/>
                <a:gd name="connsiteY26" fmla="*/ 3263936 h 4267200"/>
                <a:gd name="connsiteX27" fmla="*/ 531879 w 4267200"/>
                <a:gd name="connsiteY27" fmla="*/ 2876991 h 4267200"/>
                <a:gd name="connsiteX28" fmla="*/ 577810 w 4267200"/>
                <a:gd name="connsiteY28" fmla="*/ 2778030 h 4267200"/>
                <a:gd name="connsiteX29" fmla="*/ 475356 w 4267200"/>
                <a:gd name="connsiteY29" fmla="*/ 2740531 h 4267200"/>
                <a:gd name="connsiteX30" fmla="*/ 0 w 4267200"/>
                <a:gd name="connsiteY30" fmla="*/ 2668664 h 4267200"/>
                <a:gd name="connsiteX31" fmla="*/ 0 w 4267200"/>
                <a:gd name="connsiteY31" fmla="*/ 1598536 h 4267200"/>
                <a:gd name="connsiteX32" fmla="*/ 475356 w 4267200"/>
                <a:gd name="connsiteY32" fmla="*/ 1526669 h 4267200"/>
                <a:gd name="connsiteX33" fmla="*/ 577810 w 4267200"/>
                <a:gd name="connsiteY33" fmla="*/ 1489171 h 4267200"/>
                <a:gd name="connsiteX34" fmla="*/ 531879 w 4267200"/>
                <a:gd name="connsiteY34" fmla="*/ 1390209 h 4267200"/>
                <a:gd name="connsiteX35" fmla="*/ 246570 w 4267200"/>
                <a:gd name="connsiteY35" fmla="*/ 1003264 h 4267200"/>
                <a:gd name="connsiteX36" fmla="*/ 1003265 w 4267200"/>
                <a:gd name="connsiteY36" fmla="*/ 246570 h 4267200"/>
                <a:gd name="connsiteX37" fmla="*/ 1390210 w 4267200"/>
                <a:gd name="connsiteY37" fmla="*/ 531879 h 4267200"/>
                <a:gd name="connsiteX38" fmla="*/ 1489171 w 4267200"/>
                <a:gd name="connsiteY38" fmla="*/ 577810 h 4267200"/>
                <a:gd name="connsiteX39" fmla="*/ 1526669 w 4267200"/>
                <a:gd name="connsiteY39" fmla="*/ 475356 h 4267200"/>
                <a:gd name="connsiteX40" fmla="*/ 1598536 w 4267200"/>
                <a:gd name="connsiteY40" fmla="*/ 0 h 426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</a:cxnLst>
              <a:rect l="l" t="t" r="r" b="b"/>
              <a:pathLst>
                <a:path w="4267200" h="4267200">
                  <a:moveTo>
                    <a:pt x="1598536" y="0"/>
                  </a:moveTo>
                  <a:lnTo>
                    <a:pt x="2668664" y="0"/>
                  </a:lnTo>
                  <a:cubicBezTo>
                    <a:pt x="2668664" y="165534"/>
                    <a:pt x="2693825" y="325191"/>
                    <a:pt x="2740531" y="475356"/>
                  </a:cubicBezTo>
                  <a:lnTo>
                    <a:pt x="2778030" y="577810"/>
                  </a:lnTo>
                  <a:lnTo>
                    <a:pt x="2876991" y="531879"/>
                  </a:lnTo>
                  <a:cubicBezTo>
                    <a:pt x="3016200" y="458723"/>
                    <a:pt x="3146886" y="363620"/>
                    <a:pt x="3263936" y="246570"/>
                  </a:cubicBezTo>
                  <a:lnTo>
                    <a:pt x="4020631" y="1003264"/>
                  </a:lnTo>
                  <a:cubicBezTo>
                    <a:pt x="3903581" y="1120315"/>
                    <a:pt x="3808478" y="1251001"/>
                    <a:pt x="3735321" y="1390209"/>
                  </a:cubicBezTo>
                  <a:lnTo>
                    <a:pt x="3689391" y="1489171"/>
                  </a:lnTo>
                  <a:lnTo>
                    <a:pt x="3791845" y="1526669"/>
                  </a:lnTo>
                  <a:cubicBezTo>
                    <a:pt x="3942009" y="1573375"/>
                    <a:pt x="4101666" y="1598536"/>
                    <a:pt x="4267200" y="1598536"/>
                  </a:cubicBezTo>
                  <a:lnTo>
                    <a:pt x="4267200" y="2668664"/>
                  </a:lnTo>
                  <a:cubicBezTo>
                    <a:pt x="4101666" y="2668664"/>
                    <a:pt x="3942009" y="2693825"/>
                    <a:pt x="3791845" y="2740531"/>
                  </a:cubicBezTo>
                  <a:lnTo>
                    <a:pt x="3689391" y="2778030"/>
                  </a:lnTo>
                  <a:lnTo>
                    <a:pt x="3735321" y="2876991"/>
                  </a:lnTo>
                  <a:cubicBezTo>
                    <a:pt x="3808478" y="3016200"/>
                    <a:pt x="3903581" y="3146886"/>
                    <a:pt x="4020631" y="3263936"/>
                  </a:cubicBezTo>
                  <a:lnTo>
                    <a:pt x="3263936" y="4020631"/>
                  </a:lnTo>
                  <a:cubicBezTo>
                    <a:pt x="3146886" y="3903581"/>
                    <a:pt x="3016200" y="3808478"/>
                    <a:pt x="2876991" y="3735321"/>
                  </a:cubicBezTo>
                  <a:lnTo>
                    <a:pt x="2778030" y="3689391"/>
                  </a:lnTo>
                  <a:lnTo>
                    <a:pt x="2740531" y="3791845"/>
                  </a:lnTo>
                  <a:cubicBezTo>
                    <a:pt x="2693825" y="3942009"/>
                    <a:pt x="2668664" y="4101666"/>
                    <a:pt x="2668664" y="4267200"/>
                  </a:cubicBezTo>
                  <a:lnTo>
                    <a:pt x="1598536" y="4267200"/>
                  </a:lnTo>
                  <a:cubicBezTo>
                    <a:pt x="1598536" y="4101666"/>
                    <a:pt x="1573375" y="3942009"/>
                    <a:pt x="1526669" y="3791845"/>
                  </a:cubicBezTo>
                  <a:lnTo>
                    <a:pt x="1489171" y="3689391"/>
                  </a:lnTo>
                  <a:lnTo>
                    <a:pt x="1390210" y="3735321"/>
                  </a:lnTo>
                  <a:cubicBezTo>
                    <a:pt x="1251001" y="3808478"/>
                    <a:pt x="1120315" y="3903581"/>
                    <a:pt x="1003265" y="4020631"/>
                  </a:cubicBezTo>
                  <a:lnTo>
                    <a:pt x="246570" y="3263936"/>
                  </a:lnTo>
                  <a:cubicBezTo>
                    <a:pt x="363620" y="3146886"/>
                    <a:pt x="458723" y="3016200"/>
                    <a:pt x="531879" y="2876991"/>
                  </a:cubicBezTo>
                  <a:lnTo>
                    <a:pt x="577810" y="2778030"/>
                  </a:lnTo>
                  <a:lnTo>
                    <a:pt x="475356" y="2740531"/>
                  </a:lnTo>
                  <a:cubicBezTo>
                    <a:pt x="325191" y="2693825"/>
                    <a:pt x="165534" y="2668664"/>
                    <a:pt x="0" y="2668664"/>
                  </a:cubicBezTo>
                  <a:lnTo>
                    <a:pt x="0" y="1598536"/>
                  </a:lnTo>
                  <a:cubicBezTo>
                    <a:pt x="165534" y="1598536"/>
                    <a:pt x="325191" y="1573375"/>
                    <a:pt x="475356" y="1526669"/>
                  </a:cubicBezTo>
                  <a:lnTo>
                    <a:pt x="577810" y="1489171"/>
                  </a:lnTo>
                  <a:lnTo>
                    <a:pt x="531879" y="1390209"/>
                  </a:lnTo>
                  <a:cubicBezTo>
                    <a:pt x="458723" y="1251001"/>
                    <a:pt x="363620" y="1120315"/>
                    <a:pt x="246570" y="1003264"/>
                  </a:cubicBezTo>
                  <a:lnTo>
                    <a:pt x="1003265" y="246570"/>
                  </a:lnTo>
                  <a:cubicBezTo>
                    <a:pt x="1120315" y="363620"/>
                    <a:pt x="1251001" y="458723"/>
                    <a:pt x="1390210" y="531879"/>
                  </a:cubicBezTo>
                  <a:lnTo>
                    <a:pt x="1489171" y="577810"/>
                  </a:lnTo>
                  <a:lnTo>
                    <a:pt x="1526669" y="475356"/>
                  </a:lnTo>
                  <a:cubicBezTo>
                    <a:pt x="1573375" y="325191"/>
                    <a:pt x="1598536" y="165534"/>
                    <a:pt x="1598536" y="0"/>
                  </a:cubicBezTo>
                  <a:close/>
                </a:path>
              </a:pathLst>
            </a:custGeom>
            <a:solidFill>
              <a:srgbClr val="FFC000"/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 rtlCol="0" anchor="ctr">
              <a:normAutofit/>
            </a:bodyPr>
            <a:lstStyle/>
            <a:p>
              <a:pPr algn="ctr"/>
              <a:endParaRPr lang="it-IT" sz="500">
                <a:latin typeface="Arial Narrow" panose="020B0606020202030204" pitchFamily="34" charset="0"/>
              </a:endParaRPr>
            </a:p>
          </p:txBody>
        </p:sp>
        <p:sp>
          <p:nvSpPr>
            <p:cNvPr id="63" name="Ovale 62">
              <a:extLst>
                <a:ext uri="{FF2B5EF4-FFF2-40B4-BE49-F238E27FC236}">
                  <a16:creationId xmlns:a16="http://schemas.microsoft.com/office/drawing/2014/main" id="{E52929D3-4EC2-4B33-9B4A-9CF21D8D392D}"/>
                </a:ext>
              </a:extLst>
            </p:cNvPr>
            <p:cNvSpPr/>
            <p:nvPr/>
          </p:nvSpPr>
          <p:spPr>
            <a:xfrm>
              <a:off x="4686300" y="2019300"/>
              <a:ext cx="2819400" cy="2819400"/>
            </a:xfrm>
            <a:prstGeom prst="ellips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lIns="0" tIns="0" rIns="0" bIns="0" rtlCol="0" anchor="ctr">
              <a:normAutofit/>
            </a:bodyPr>
            <a:lstStyle/>
            <a:p>
              <a:pPr algn="ctr"/>
              <a:r>
                <a:rPr lang="en-US" sz="600" b="1" dirty="0">
                  <a:latin typeface="Arial Narrow" panose="020B0606020202030204" pitchFamily="34" charset="0"/>
                </a:rPr>
                <a:t>Prompting Context-Specific Repetition</a:t>
              </a:r>
              <a:endParaRPr lang="it-IT" sz="600" b="1" dirty="0">
                <a:latin typeface="Arial Narrow" panose="020B0606020202030204" pitchFamily="34" charset="0"/>
              </a:endParaRPr>
            </a:p>
          </p:txBody>
        </p:sp>
      </p:grpSp>
      <p:grpSp>
        <p:nvGrpSpPr>
          <p:cNvPr id="64" name="Gruppo 63">
            <a:extLst>
              <a:ext uri="{FF2B5EF4-FFF2-40B4-BE49-F238E27FC236}">
                <a16:creationId xmlns:a16="http://schemas.microsoft.com/office/drawing/2014/main" id="{E455C3EB-4975-40AF-B777-98EFE2140752}"/>
              </a:ext>
            </a:extLst>
          </p:cNvPr>
          <p:cNvGrpSpPr/>
          <p:nvPr/>
        </p:nvGrpSpPr>
        <p:grpSpPr>
          <a:xfrm>
            <a:off x="7939284" y="2669735"/>
            <a:ext cx="828000" cy="828000"/>
            <a:chOff x="3962400" y="1295400"/>
            <a:chExt cx="4267200" cy="4267200"/>
          </a:xfrm>
        </p:grpSpPr>
        <p:sp>
          <p:nvSpPr>
            <p:cNvPr id="65" name="Figura a mano libera: forma 64">
              <a:extLst>
                <a:ext uri="{FF2B5EF4-FFF2-40B4-BE49-F238E27FC236}">
                  <a16:creationId xmlns:a16="http://schemas.microsoft.com/office/drawing/2014/main" id="{70BE1340-3B44-436F-932F-1139BD336B0A}"/>
                </a:ext>
              </a:extLst>
            </p:cNvPr>
            <p:cNvSpPr/>
            <p:nvPr/>
          </p:nvSpPr>
          <p:spPr>
            <a:xfrm>
              <a:off x="3962400" y="1295400"/>
              <a:ext cx="4267200" cy="4267200"/>
            </a:xfrm>
            <a:custGeom>
              <a:avLst/>
              <a:gdLst>
                <a:gd name="connsiteX0" fmla="*/ 1598536 w 4267200"/>
                <a:gd name="connsiteY0" fmla="*/ 0 h 4267200"/>
                <a:gd name="connsiteX1" fmla="*/ 2668664 w 4267200"/>
                <a:gd name="connsiteY1" fmla="*/ 0 h 4267200"/>
                <a:gd name="connsiteX2" fmla="*/ 2740531 w 4267200"/>
                <a:gd name="connsiteY2" fmla="*/ 475356 h 4267200"/>
                <a:gd name="connsiteX3" fmla="*/ 2778030 w 4267200"/>
                <a:gd name="connsiteY3" fmla="*/ 577810 h 4267200"/>
                <a:gd name="connsiteX4" fmla="*/ 2876991 w 4267200"/>
                <a:gd name="connsiteY4" fmla="*/ 531879 h 4267200"/>
                <a:gd name="connsiteX5" fmla="*/ 3263936 w 4267200"/>
                <a:gd name="connsiteY5" fmla="*/ 246570 h 4267200"/>
                <a:gd name="connsiteX6" fmla="*/ 4020631 w 4267200"/>
                <a:gd name="connsiteY6" fmla="*/ 1003264 h 4267200"/>
                <a:gd name="connsiteX7" fmla="*/ 3735321 w 4267200"/>
                <a:gd name="connsiteY7" fmla="*/ 1390209 h 4267200"/>
                <a:gd name="connsiteX8" fmla="*/ 3689391 w 4267200"/>
                <a:gd name="connsiteY8" fmla="*/ 1489171 h 4267200"/>
                <a:gd name="connsiteX9" fmla="*/ 3791845 w 4267200"/>
                <a:gd name="connsiteY9" fmla="*/ 1526669 h 4267200"/>
                <a:gd name="connsiteX10" fmla="*/ 4267200 w 4267200"/>
                <a:gd name="connsiteY10" fmla="*/ 1598536 h 4267200"/>
                <a:gd name="connsiteX11" fmla="*/ 4267200 w 4267200"/>
                <a:gd name="connsiteY11" fmla="*/ 2668664 h 4267200"/>
                <a:gd name="connsiteX12" fmla="*/ 3791845 w 4267200"/>
                <a:gd name="connsiteY12" fmla="*/ 2740531 h 4267200"/>
                <a:gd name="connsiteX13" fmla="*/ 3689391 w 4267200"/>
                <a:gd name="connsiteY13" fmla="*/ 2778030 h 4267200"/>
                <a:gd name="connsiteX14" fmla="*/ 3735321 w 4267200"/>
                <a:gd name="connsiteY14" fmla="*/ 2876991 h 4267200"/>
                <a:gd name="connsiteX15" fmla="*/ 4020631 w 4267200"/>
                <a:gd name="connsiteY15" fmla="*/ 3263936 h 4267200"/>
                <a:gd name="connsiteX16" fmla="*/ 3263936 w 4267200"/>
                <a:gd name="connsiteY16" fmla="*/ 4020631 h 4267200"/>
                <a:gd name="connsiteX17" fmla="*/ 2876991 w 4267200"/>
                <a:gd name="connsiteY17" fmla="*/ 3735321 h 4267200"/>
                <a:gd name="connsiteX18" fmla="*/ 2778030 w 4267200"/>
                <a:gd name="connsiteY18" fmla="*/ 3689391 h 4267200"/>
                <a:gd name="connsiteX19" fmla="*/ 2740531 w 4267200"/>
                <a:gd name="connsiteY19" fmla="*/ 3791845 h 4267200"/>
                <a:gd name="connsiteX20" fmla="*/ 2668664 w 4267200"/>
                <a:gd name="connsiteY20" fmla="*/ 4267200 h 4267200"/>
                <a:gd name="connsiteX21" fmla="*/ 1598536 w 4267200"/>
                <a:gd name="connsiteY21" fmla="*/ 4267200 h 4267200"/>
                <a:gd name="connsiteX22" fmla="*/ 1526669 w 4267200"/>
                <a:gd name="connsiteY22" fmla="*/ 3791845 h 4267200"/>
                <a:gd name="connsiteX23" fmla="*/ 1489171 w 4267200"/>
                <a:gd name="connsiteY23" fmla="*/ 3689391 h 4267200"/>
                <a:gd name="connsiteX24" fmla="*/ 1390210 w 4267200"/>
                <a:gd name="connsiteY24" fmla="*/ 3735321 h 4267200"/>
                <a:gd name="connsiteX25" fmla="*/ 1003265 w 4267200"/>
                <a:gd name="connsiteY25" fmla="*/ 4020631 h 4267200"/>
                <a:gd name="connsiteX26" fmla="*/ 246570 w 4267200"/>
                <a:gd name="connsiteY26" fmla="*/ 3263936 h 4267200"/>
                <a:gd name="connsiteX27" fmla="*/ 531879 w 4267200"/>
                <a:gd name="connsiteY27" fmla="*/ 2876991 h 4267200"/>
                <a:gd name="connsiteX28" fmla="*/ 577810 w 4267200"/>
                <a:gd name="connsiteY28" fmla="*/ 2778030 h 4267200"/>
                <a:gd name="connsiteX29" fmla="*/ 475356 w 4267200"/>
                <a:gd name="connsiteY29" fmla="*/ 2740531 h 4267200"/>
                <a:gd name="connsiteX30" fmla="*/ 0 w 4267200"/>
                <a:gd name="connsiteY30" fmla="*/ 2668664 h 4267200"/>
                <a:gd name="connsiteX31" fmla="*/ 0 w 4267200"/>
                <a:gd name="connsiteY31" fmla="*/ 1598536 h 4267200"/>
                <a:gd name="connsiteX32" fmla="*/ 475356 w 4267200"/>
                <a:gd name="connsiteY32" fmla="*/ 1526669 h 4267200"/>
                <a:gd name="connsiteX33" fmla="*/ 577810 w 4267200"/>
                <a:gd name="connsiteY33" fmla="*/ 1489171 h 4267200"/>
                <a:gd name="connsiteX34" fmla="*/ 531879 w 4267200"/>
                <a:gd name="connsiteY34" fmla="*/ 1390209 h 4267200"/>
                <a:gd name="connsiteX35" fmla="*/ 246570 w 4267200"/>
                <a:gd name="connsiteY35" fmla="*/ 1003264 h 4267200"/>
                <a:gd name="connsiteX36" fmla="*/ 1003265 w 4267200"/>
                <a:gd name="connsiteY36" fmla="*/ 246570 h 4267200"/>
                <a:gd name="connsiteX37" fmla="*/ 1390210 w 4267200"/>
                <a:gd name="connsiteY37" fmla="*/ 531879 h 4267200"/>
                <a:gd name="connsiteX38" fmla="*/ 1489171 w 4267200"/>
                <a:gd name="connsiteY38" fmla="*/ 577810 h 4267200"/>
                <a:gd name="connsiteX39" fmla="*/ 1526669 w 4267200"/>
                <a:gd name="connsiteY39" fmla="*/ 475356 h 4267200"/>
                <a:gd name="connsiteX40" fmla="*/ 1598536 w 4267200"/>
                <a:gd name="connsiteY40" fmla="*/ 0 h 426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</a:cxnLst>
              <a:rect l="l" t="t" r="r" b="b"/>
              <a:pathLst>
                <a:path w="4267200" h="4267200">
                  <a:moveTo>
                    <a:pt x="1598536" y="0"/>
                  </a:moveTo>
                  <a:lnTo>
                    <a:pt x="2668664" y="0"/>
                  </a:lnTo>
                  <a:cubicBezTo>
                    <a:pt x="2668664" y="165534"/>
                    <a:pt x="2693825" y="325191"/>
                    <a:pt x="2740531" y="475356"/>
                  </a:cubicBezTo>
                  <a:lnTo>
                    <a:pt x="2778030" y="577810"/>
                  </a:lnTo>
                  <a:lnTo>
                    <a:pt x="2876991" y="531879"/>
                  </a:lnTo>
                  <a:cubicBezTo>
                    <a:pt x="3016200" y="458723"/>
                    <a:pt x="3146886" y="363620"/>
                    <a:pt x="3263936" y="246570"/>
                  </a:cubicBezTo>
                  <a:lnTo>
                    <a:pt x="4020631" y="1003264"/>
                  </a:lnTo>
                  <a:cubicBezTo>
                    <a:pt x="3903581" y="1120315"/>
                    <a:pt x="3808478" y="1251001"/>
                    <a:pt x="3735321" y="1390209"/>
                  </a:cubicBezTo>
                  <a:lnTo>
                    <a:pt x="3689391" y="1489171"/>
                  </a:lnTo>
                  <a:lnTo>
                    <a:pt x="3791845" y="1526669"/>
                  </a:lnTo>
                  <a:cubicBezTo>
                    <a:pt x="3942009" y="1573375"/>
                    <a:pt x="4101666" y="1598536"/>
                    <a:pt x="4267200" y="1598536"/>
                  </a:cubicBezTo>
                  <a:lnTo>
                    <a:pt x="4267200" y="2668664"/>
                  </a:lnTo>
                  <a:cubicBezTo>
                    <a:pt x="4101666" y="2668664"/>
                    <a:pt x="3942009" y="2693825"/>
                    <a:pt x="3791845" y="2740531"/>
                  </a:cubicBezTo>
                  <a:lnTo>
                    <a:pt x="3689391" y="2778030"/>
                  </a:lnTo>
                  <a:lnTo>
                    <a:pt x="3735321" y="2876991"/>
                  </a:lnTo>
                  <a:cubicBezTo>
                    <a:pt x="3808478" y="3016200"/>
                    <a:pt x="3903581" y="3146886"/>
                    <a:pt x="4020631" y="3263936"/>
                  </a:cubicBezTo>
                  <a:lnTo>
                    <a:pt x="3263936" y="4020631"/>
                  </a:lnTo>
                  <a:cubicBezTo>
                    <a:pt x="3146886" y="3903581"/>
                    <a:pt x="3016200" y="3808478"/>
                    <a:pt x="2876991" y="3735321"/>
                  </a:cubicBezTo>
                  <a:lnTo>
                    <a:pt x="2778030" y="3689391"/>
                  </a:lnTo>
                  <a:lnTo>
                    <a:pt x="2740531" y="3791845"/>
                  </a:lnTo>
                  <a:cubicBezTo>
                    <a:pt x="2693825" y="3942009"/>
                    <a:pt x="2668664" y="4101666"/>
                    <a:pt x="2668664" y="4267200"/>
                  </a:cubicBezTo>
                  <a:lnTo>
                    <a:pt x="1598536" y="4267200"/>
                  </a:lnTo>
                  <a:cubicBezTo>
                    <a:pt x="1598536" y="4101666"/>
                    <a:pt x="1573375" y="3942009"/>
                    <a:pt x="1526669" y="3791845"/>
                  </a:cubicBezTo>
                  <a:lnTo>
                    <a:pt x="1489171" y="3689391"/>
                  </a:lnTo>
                  <a:lnTo>
                    <a:pt x="1390210" y="3735321"/>
                  </a:lnTo>
                  <a:cubicBezTo>
                    <a:pt x="1251001" y="3808478"/>
                    <a:pt x="1120315" y="3903581"/>
                    <a:pt x="1003265" y="4020631"/>
                  </a:cubicBezTo>
                  <a:lnTo>
                    <a:pt x="246570" y="3263936"/>
                  </a:lnTo>
                  <a:cubicBezTo>
                    <a:pt x="363620" y="3146886"/>
                    <a:pt x="458723" y="3016200"/>
                    <a:pt x="531879" y="2876991"/>
                  </a:cubicBezTo>
                  <a:lnTo>
                    <a:pt x="577810" y="2778030"/>
                  </a:lnTo>
                  <a:lnTo>
                    <a:pt x="475356" y="2740531"/>
                  </a:lnTo>
                  <a:cubicBezTo>
                    <a:pt x="325191" y="2693825"/>
                    <a:pt x="165534" y="2668664"/>
                    <a:pt x="0" y="2668664"/>
                  </a:cubicBezTo>
                  <a:lnTo>
                    <a:pt x="0" y="1598536"/>
                  </a:lnTo>
                  <a:cubicBezTo>
                    <a:pt x="165534" y="1598536"/>
                    <a:pt x="325191" y="1573375"/>
                    <a:pt x="475356" y="1526669"/>
                  </a:cubicBezTo>
                  <a:lnTo>
                    <a:pt x="577810" y="1489171"/>
                  </a:lnTo>
                  <a:lnTo>
                    <a:pt x="531879" y="1390209"/>
                  </a:lnTo>
                  <a:cubicBezTo>
                    <a:pt x="458723" y="1251001"/>
                    <a:pt x="363620" y="1120315"/>
                    <a:pt x="246570" y="1003264"/>
                  </a:cubicBezTo>
                  <a:lnTo>
                    <a:pt x="1003265" y="246570"/>
                  </a:lnTo>
                  <a:cubicBezTo>
                    <a:pt x="1120315" y="363620"/>
                    <a:pt x="1251001" y="458723"/>
                    <a:pt x="1390210" y="531879"/>
                  </a:cubicBezTo>
                  <a:lnTo>
                    <a:pt x="1489171" y="577810"/>
                  </a:lnTo>
                  <a:lnTo>
                    <a:pt x="1526669" y="475356"/>
                  </a:lnTo>
                  <a:cubicBezTo>
                    <a:pt x="1573375" y="325191"/>
                    <a:pt x="1598536" y="165534"/>
                    <a:pt x="1598536" y="0"/>
                  </a:cubicBezTo>
                  <a:close/>
                </a:path>
              </a:pathLst>
            </a:custGeom>
            <a:solidFill>
              <a:srgbClr val="FFC000"/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 rtlCol="0" anchor="ctr">
              <a:normAutofit/>
            </a:bodyPr>
            <a:lstStyle/>
            <a:p>
              <a:pPr algn="ctr"/>
              <a:endParaRPr lang="it-IT" sz="500">
                <a:latin typeface="Arial Narrow" panose="020B0606020202030204" pitchFamily="34" charset="0"/>
              </a:endParaRPr>
            </a:p>
          </p:txBody>
        </p:sp>
        <p:sp>
          <p:nvSpPr>
            <p:cNvPr id="66" name="Ovale 65">
              <a:extLst>
                <a:ext uri="{FF2B5EF4-FFF2-40B4-BE49-F238E27FC236}">
                  <a16:creationId xmlns:a16="http://schemas.microsoft.com/office/drawing/2014/main" id="{31E4EC40-7E70-4E06-A2FE-E033723AAC61}"/>
                </a:ext>
              </a:extLst>
            </p:cNvPr>
            <p:cNvSpPr/>
            <p:nvPr/>
          </p:nvSpPr>
          <p:spPr>
            <a:xfrm>
              <a:off x="4686300" y="2019300"/>
              <a:ext cx="2819400" cy="2819400"/>
            </a:xfrm>
            <a:prstGeom prst="ellips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lIns="0" tIns="0" rIns="0" bIns="0" rtlCol="0" anchor="ctr">
              <a:normAutofit/>
            </a:bodyPr>
            <a:lstStyle/>
            <a:p>
              <a:pPr algn="ctr"/>
              <a:r>
                <a:rPr lang="en-US" sz="700" b="1" dirty="0">
                  <a:latin typeface="Arial Narrow" panose="020B0606020202030204" pitchFamily="34" charset="0"/>
                </a:rPr>
                <a:t>Rehearsal</a:t>
              </a:r>
              <a:endParaRPr lang="it-IT" sz="700" b="1" dirty="0">
                <a:latin typeface="Arial Narrow" panose="020B0606020202030204" pitchFamily="34" charset="0"/>
              </a:endParaRPr>
            </a:p>
          </p:txBody>
        </p:sp>
      </p:grpSp>
      <p:graphicFrame>
        <p:nvGraphicFramePr>
          <p:cNvPr id="67" name="Tabella 66">
            <a:extLst>
              <a:ext uri="{FF2B5EF4-FFF2-40B4-BE49-F238E27FC236}">
                <a16:creationId xmlns:a16="http://schemas.microsoft.com/office/drawing/2014/main" id="{8007F9A1-0C9C-43A0-AE1E-39CFD4E0E3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0139791"/>
              </p:ext>
            </p:extLst>
          </p:nvPr>
        </p:nvGraphicFramePr>
        <p:xfrm>
          <a:off x="411416" y="1412309"/>
          <a:ext cx="11694645" cy="8688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50289">
                  <a:extLst>
                    <a:ext uri="{9D8B030D-6E8A-4147-A177-3AD203B41FA5}">
                      <a16:colId xmlns:a16="http://schemas.microsoft.com/office/drawing/2014/main" val="1641859731"/>
                    </a:ext>
                  </a:extLst>
                </a:gridCol>
                <a:gridCol w="3955863">
                  <a:extLst>
                    <a:ext uri="{9D8B030D-6E8A-4147-A177-3AD203B41FA5}">
                      <a16:colId xmlns:a16="http://schemas.microsoft.com/office/drawing/2014/main" val="2215417362"/>
                    </a:ext>
                  </a:extLst>
                </a:gridCol>
                <a:gridCol w="3988493">
                  <a:extLst>
                    <a:ext uri="{9D8B030D-6E8A-4147-A177-3AD203B41FA5}">
                      <a16:colId xmlns:a16="http://schemas.microsoft.com/office/drawing/2014/main" val="4090737610"/>
                    </a:ext>
                  </a:extLst>
                </a:gridCol>
              </a:tblGrid>
              <a:tr h="594485"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latin typeface="Arial Narrow" panose="020B0606020202030204" pitchFamily="34" charset="0"/>
                          <a:cs typeface="Segoe UI" panose="020B0502040204020203" pitchFamily="34" charset="0"/>
                        </a:rPr>
                        <a:t> ~90%</a:t>
                      </a:r>
                    </a:p>
                    <a:p>
                      <a:pPr algn="ctr"/>
                      <a:r>
                        <a:rPr lang="it-IT" sz="1200" dirty="0" err="1">
                          <a:latin typeface="Arial Narrow" panose="020B0606020202030204" pitchFamily="34" charset="0"/>
                          <a:cs typeface="Segoe UI" panose="020B0502040204020203" pitchFamily="34" charset="0"/>
                        </a:rPr>
                        <a:t>Were</a:t>
                      </a:r>
                      <a:r>
                        <a:rPr lang="it-IT" sz="1200" dirty="0">
                          <a:latin typeface="Arial Narrow" panose="020B0606020202030204" pitchFamily="34" charset="0"/>
                          <a:cs typeface="Segoe UI" panose="020B0502040204020203" pitchFamily="34" charset="0"/>
                        </a:rPr>
                        <a:t> more </a:t>
                      </a:r>
                      <a:r>
                        <a:rPr lang="en-US" sz="1200" noProof="0" dirty="0">
                          <a:latin typeface="Arial Narrow" panose="020B0606020202030204" pitchFamily="34" charset="0"/>
                          <a:cs typeface="Segoe UI" panose="020B0502040204020203" pitchFamily="34" charset="0"/>
                        </a:rPr>
                        <a:t>reflective</a:t>
                      </a:r>
                      <a:r>
                        <a:rPr lang="it-IT" sz="1200" dirty="0">
                          <a:latin typeface="Arial Narrow" panose="020B0606020202030204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it-IT" sz="1200" dirty="0" err="1">
                          <a:latin typeface="Arial Narrow" panose="020B0606020202030204" pitchFamily="34" charset="0"/>
                          <a:cs typeface="Segoe UI" panose="020B0502040204020203" pitchFamily="34" charset="0"/>
                        </a:rPr>
                        <a:t>about</a:t>
                      </a:r>
                      <a:r>
                        <a:rPr lang="it-IT" sz="1200" dirty="0">
                          <a:latin typeface="Arial Narrow" panose="020B0606020202030204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it-IT" sz="1200" dirty="0" err="1">
                          <a:latin typeface="Arial Narrow" panose="020B0606020202030204" pitchFamily="34" charset="0"/>
                          <a:cs typeface="Segoe UI" panose="020B0502040204020203" pitchFamily="34" charset="0"/>
                        </a:rPr>
                        <a:t>their</a:t>
                      </a:r>
                      <a:r>
                        <a:rPr lang="it-IT" sz="1200" dirty="0">
                          <a:latin typeface="Arial Narrow" panose="020B0606020202030204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it-IT" sz="1200" dirty="0" err="1">
                          <a:latin typeface="Arial Narrow" panose="020B0606020202030204" pitchFamily="34" charset="0"/>
                          <a:cs typeface="Segoe UI" panose="020B0502040204020203" pitchFamily="34" charset="0"/>
                        </a:rPr>
                        <a:t>teaching</a:t>
                      </a:r>
                      <a:r>
                        <a:rPr lang="it-IT" sz="1200" dirty="0">
                          <a:latin typeface="Arial Narrow" panose="020B0606020202030204" pitchFamily="34" charset="0"/>
                          <a:cs typeface="Segoe UI" panose="020B0502040204020203" pitchFamily="34" charset="0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latin typeface="Arial Narrow" panose="020B0606020202030204" pitchFamily="34" charset="0"/>
                          <a:cs typeface="Segoe UI" panose="020B0502040204020203" pitchFamily="34" charset="0"/>
                        </a:rPr>
                        <a:t>&gt;80%</a:t>
                      </a:r>
                    </a:p>
                    <a:p>
                      <a:pPr algn="ctr"/>
                      <a:r>
                        <a:rPr lang="it-IT" sz="1200" dirty="0">
                          <a:latin typeface="Arial Narrow" panose="020B0606020202030204" pitchFamily="34" charset="0"/>
                          <a:cs typeface="Segoe UI" panose="020B0502040204020203" pitchFamily="34" charset="0"/>
                        </a:rPr>
                        <a:t>Made </a:t>
                      </a:r>
                      <a:r>
                        <a:rPr lang="it-IT" sz="1200" dirty="0" err="1">
                          <a:latin typeface="Arial Narrow" panose="020B0606020202030204" pitchFamily="34" charset="0"/>
                          <a:cs typeface="Segoe UI" panose="020B0502040204020203" pitchFamily="34" charset="0"/>
                        </a:rPr>
                        <a:t>specific</a:t>
                      </a:r>
                      <a:r>
                        <a:rPr lang="it-IT" sz="1200" dirty="0">
                          <a:latin typeface="Arial Narrow" panose="020B0606020202030204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it-IT" sz="1200" dirty="0" err="1">
                          <a:latin typeface="Arial Narrow" panose="020B0606020202030204" pitchFamily="34" charset="0"/>
                          <a:cs typeface="Segoe UI" panose="020B0502040204020203" pitchFamily="34" charset="0"/>
                        </a:rPr>
                        <a:t>changes</a:t>
                      </a:r>
                      <a:r>
                        <a:rPr lang="it-IT" sz="1200" dirty="0">
                          <a:latin typeface="Arial Narrow" panose="020B0606020202030204" pitchFamily="34" charset="0"/>
                          <a:cs typeface="Segoe UI" panose="020B0502040204020203" pitchFamily="34" charset="0"/>
                        </a:rPr>
                        <a:t> to </a:t>
                      </a:r>
                      <a:r>
                        <a:rPr lang="it-IT" sz="1200" dirty="0" err="1">
                          <a:latin typeface="Arial Narrow" panose="020B0606020202030204" pitchFamily="34" charset="0"/>
                          <a:cs typeface="Segoe UI" panose="020B0502040204020203" pitchFamily="34" charset="0"/>
                        </a:rPr>
                        <a:t>their</a:t>
                      </a:r>
                      <a:r>
                        <a:rPr lang="it-IT" sz="1200" dirty="0">
                          <a:latin typeface="Arial Narrow" panose="020B0606020202030204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it-IT" sz="1200" dirty="0" err="1">
                          <a:latin typeface="Arial Narrow" panose="020B0606020202030204" pitchFamily="34" charset="0"/>
                          <a:cs typeface="Segoe UI" panose="020B0502040204020203" pitchFamily="34" charset="0"/>
                        </a:rPr>
                        <a:t>teaching</a:t>
                      </a:r>
                      <a:r>
                        <a:rPr lang="it-IT" sz="1200" dirty="0">
                          <a:latin typeface="Arial Narrow" panose="020B0606020202030204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it-IT" sz="1200" dirty="0" err="1">
                          <a:latin typeface="Arial Narrow" panose="020B0606020202030204" pitchFamily="34" charset="0"/>
                          <a:cs typeface="Segoe UI" panose="020B0502040204020203" pitchFamily="34" charset="0"/>
                        </a:rPr>
                        <a:t>after</a:t>
                      </a:r>
                      <a:r>
                        <a:rPr lang="it-IT" sz="1200" dirty="0">
                          <a:latin typeface="Arial Narrow" panose="020B0606020202030204" pitchFamily="34" charset="0"/>
                          <a:cs typeface="Segoe UI" panose="020B0502040204020203" pitchFamily="34" charset="0"/>
                        </a:rPr>
                        <a:t> feedback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latin typeface="Arial Narrow" panose="020B0606020202030204" pitchFamily="34" charset="0"/>
                          <a:cs typeface="Segoe UI" panose="020B0502040204020203" pitchFamily="34" charset="0"/>
                        </a:rPr>
                        <a:t>&gt;85%</a:t>
                      </a:r>
                    </a:p>
                    <a:p>
                      <a:pPr algn="ctr"/>
                      <a:r>
                        <a:rPr lang="it-IT" sz="12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Got </a:t>
                      </a:r>
                      <a:r>
                        <a:rPr lang="it-IT" sz="1200" dirty="0" err="1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specific</a:t>
                      </a:r>
                      <a:r>
                        <a:rPr lang="it-IT" sz="12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200" dirty="0" err="1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ideas</a:t>
                      </a:r>
                      <a:r>
                        <a:rPr lang="it-IT" sz="12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on </a:t>
                      </a:r>
                      <a:r>
                        <a:rPr lang="it-IT" sz="1200" dirty="0" err="1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how</a:t>
                      </a:r>
                      <a:r>
                        <a:rPr lang="it-IT" sz="12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to </a:t>
                      </a:r>
                      <a:r>
                        <a:rPr lang="it-IT" sz="1200" dirty="0" err="1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improve</a:t>
                      </a:r>
                      <a:r>
                        <a:rPr lang="it-IT" sz="12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200" dirty="0" err="1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after</a:t>
                      </a:r>
                      <a:r>
                        <a:rPr lang="it-IT" sz="12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feedback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1006786"/>
                  </a:ext>
                </a:extLst>
              </a:tr>
              <a:tr h="254746">
                <a:tc gridSpan="3">
                  <a:txBody>
                    <a:bodyPr/>
                    <a:lstStyle/>
                    <a:p>
                      <a:pPr algn="l"/>
                      <a:r>
                        <a:rPr lang="en-US" sz="900" b="0" i="1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  <a:cs typeface="Segoe UI" panose="020B0502040204020203" pitchFamily="34" charset="0"/>
                        </a:rPr>
                        <a:t>US Dept of Education </a:t>
                      </a:r>
                      <a:r>
                        <a:rPr lang="it-IT" sz="900" b="0" i="1" kern="1200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  <a:ea typeface="+mn-ea"/>
                          <a:cs typeface="Segoe UI" panose="020B0502040204020203" pitchFamily="34" charset="0"/>
                        </a:rPr>
                        <a:t>«A Study of Teacher Coaching </a:t>
                      </a:r>
                      <a:r>
                        <a:rPr lang="it-IT" sz="900" b="0" i="1" kern="1200" dirty="0" err="1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  <a:ea typeface="+mn-ea"/>
                          <a:cs typeface="Segoe UI" panose="020B0502040204020203" pitchFamily="34" charset="0"/>
                        </a:rPr>
                        <a:t>Based</a:t>
                      </a:r>
                      <a:r>
                        <a:rPr lang="it-IT" sz="900" b="0" i="1" kern="1200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  <a:ea typeface="+mn-ea"/>
                          <a:cs typeface="Segoe UI" panose="020B0502040204020203" pitchFamily="34" charset="0"/>
                        </a:rPr>
                        <a:t> on </a:t>
                      </a:r>
                      <a:r>
                        <a:rPr lang="it-IT" sz="900" b="0" i="1" kern="1200" dirty="0" err="1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  <a:ea typeface="+mn-ea"/>
                          <a:cs typeface="Segoe UI" panose="020B0502040204020203" pitchFamily="34" charset="0"/>
                        </a:rPr>
                        <a:t>Classroom</a:t>
                      </a:r>
                      <a:r>
                        <a:rPr lang="it-IT" sz="900" b="0" i="1" kern="1200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it-IT" sz="900" b="0" i="1" kern="1200" dirty="0" err="1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  <a:ea typeface="+mn-ea"/>
                          <a:cs typeface="Segoe UI" panose="020B0502040204020203" pitchFamily="34" charset="0"/>
                        </a:rPr>
                        <a:t>Videos:Impacts</a:t>
                      </a:r>
                      <a:r>
                        <a:rPr lang="it-IT" sz="900" b="0" i="1" kern="1200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  <a:ea typeface="+mn-ea"/>
                          <a:cs typeface="Segoe UI" panose="020B0502040204020203" pitchFamily="34" charset="0"/>
                        </a:rPr>
                        <a:t> on </a:t>
                      </a:r>
                      <a:r>
                        <a:rPr lang="it-IT" sz="900" b="0" i="1" kern="1200" dirty="0" err="1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  <a:ea typeface="+mn-ea"/>
                          <a:cs typeface="Segoe UI" panose="020B0502040204020203" pitchFamily="34" charset="0"/>
                        </a:rPr>
                        <a:t>Student</a:t>
                      </a:r>
                      <a:r>
                        <a:rPr lang="it-IT" sz="900" b="0" i="1" kern="1200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  <a:ea typeface="+mn-ea"/>
                          <a:cs typeface="Segoe UI" panose="020B0502040204020203" pitchFamily="34" charset="0"/>
                        </a:rPr>
                        <a:t> Achievement &amp;Teachers’ </a:t>
                      </a:r>
                      <a:r>
                        <a:rPr lang="it-IT" sz="900" b="0" i="1" kern="1200" dirty="0" err="1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  <a:ea typeface="+mn-ea"/>
                          <a:cs typeface="Segoe UI" panose="020B0502040204020203" pitchFamily="34" charset="0"/>
                        </a:rPr>
                        <a:t>practices</a:t>
                      </a:r>
                      <a:r>
                        <a:rPr lang="it-IT" sz="900" b="0" i="0" kern="1200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  <a:ea typeface="+mn-ea"/>
                          <a:cs typeface="Segoe UI" panose="020B0502040204020203" pitchFamily="34" charset="0"/>
                        </a:rPr>
                        <a:t>” </a:t>
                      </a:r>
                      <a:r>
                        <a:rPr lang="it-IT" sz="900" b="0" i="1" kern="1200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  <a:ea typeface="+mn-ea"/>
                          <a:cs typeface="Segoe UI" panose="020B0502040204020203" pitchFamily="34" charset="0"/>
                        </a:rPr>
                        <a:t>2022</a:t>
                      </a:r>
                      <a:r>
                        <a:rPr lang="it-IT" sz="900" b="0" i="0" kern="1200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  <a:ea typeface="+mn-ea"/>
                          <a:cs typeface="Segoe UI" panose="020B0502040204020203" pitchFamily="34" charset="0"/>
                        </a:rPr>
                        <a:t>       </a:t>
                      </a:r>
                      <a:r>
                        <a:rPr lang="it-IT" sz="1200" b="1" i="0" kern="1200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  <a:ea typeface="+mn-ea"/>
                          <a:cs typeface="Segoe UI" panose="020B0502040204020203" pitchFamily="34" charset="0"/>
                        </a:rPr>
                        <a:t>RESULTS: </a:t>
                      </a:r>
                      <a:r>
                        <a:rPr lang="en-US" sz="1200" b="1" i="0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  <a:cs typeface="Segoe UI" panose="020B0502040204020203" pitchFamily="34" charset="0"/>
                        </a:rPr>
                        <a:t>5 CYCLES OF COACHING IMPROVED STUDENT ACHIEVEMENT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9036102"/>
                  </a:ext>
                </a:extLst>
              </a:tr>
            </a:tbl>
          </a:graphicData>
        </a:graphic>
      </p:graphicFrame>
      <p:sp>
        <p:nvSpPr>
          <p:cNvPr id="110" name="Rettangolo 109">
            <a:extLst>
              <a:ext uri="{FF2B5EF4-FFF2-40B4-BE49-F238E27FC236}">
                <a16:creationId xmlns:a16="http://schemas.microsoft.com/office/drawing/2014/main" id="{F8BBBADA-EF2E-4007-B818-57BB24E1638A}"/>
              </a:ext>
            </a:extLst>
          </p:cNvPr>
          <p:cNvSpPr/>
          <p:nvPr/>
        </p:nvSpPr>
        <p:spPr>
          <a:xfrm rot="16200000">
            <a:off x="-349753" y="1900421"/>
            <a:ext cx="1163780" cy="3729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it-IT" sz="1400" b="1" dirty="0">
                <a:solidFill>
                  <a:srgbClr val="0070C0"/>
                </a:solidFill>
                <a:latin typeface="Arial Narrow" panose="020B0606020202030204" pitchFamily="34" charset="0"/>
              </a:rPr>
              <a:t>RESEARCH 1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F9493E5D-29BA-410F-91FA-F06B1BE04C46}"/>
              </a:ext>
            </a:extLst>
          </p:cNvPr>
          <p:cNvSpPr/>
          <p:nvPr/>
        </p:nvSpPr>
        <p:spPr>
          <a:xfrm>
            <a:off x="26222" y="26010"/>
            <a:ext cx="12161520" cy="683638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Ovale 3">
            <a:extLst>
              <a:ext uri="{FF2B5EF4-FFF2-40B4-BE49-F238E27FC236}">
                <a16:creationId xmlns:a16="http://schemas.microsoft.com/office/drawing/2014/main" id="{B10E7E03-B92A-49CB-BF9C-C80D81FA69FE}"/>
              </a:ext>
            </a:extLst>
          </p:cNvPr>
          <p:cNvSpPr/>
          <p:nvPr/>
        </p:nvSpPr>
        <p:spPr>
          <a:xfrm>
            <a:off x="6924701" y="5532695"/>
            <a:ext cx="340698" cy="33009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600" b="1" dirty="0">
                <a:latin typeface="Arial Narrow" panose="020B0606020202030204" pitchFamily="34" charset="0"/>
              </a:rPr>
              <a:t>48Hr –</a:t>
            </a:r>
          </a:p>
          <a:p>
            <a:pPr algn="ctr"/>
            <a:r>
              <a:rPr lang="it-IT" sz="600" b="1" dirty="0">
                <a:latin typeface="Arial Narrow" panose="020B0606020202030204" pitchFamily="34" charset="0"/>
              </a:rPr>
              <a:t>1 week</a:t>
            </a:r>
          </a:p>
        </p:txBody>
      </p:sp>
      <p:sp>
        <p:nvSpPr>
          <p:cNvPr id="68" name="Ovale 67">
            <a:extLst>
              <a:ext uri="{FF2B5EF4-FFF2-40B4-BE49-F238E27FC236}">
                <a16:creationId xmlns:a16="http://schemas.microsoft.com/office/drawing/2014/main" id="{9993024F-969D-4AD9-81F7-9586E44F0EBA}"/>
              </a:ext>
            </a:extLst>
          </p:cNvPr>
          <p:cNvSpPr/>
          <p:nvPr/>
        </p:nvSpPr>
        <p:spPr>
          <a:xfrm>
            <a:off x="5567972" y="5532694"/>
            <a:ext cx="340698" cy="33009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sz="600" b="1" dirty="0">
                <a:latin typeface="Arial Narrow" panose="020B0606020202030204" pitchFamily="34" charset="0"/>
              </a:rPr>
              <a:t>48Hr –</a:t>
            </a:r>
          </a:p>
          <a:p>
            <a:pPr algn="ctr"/>
            <a:r>
              <a:rPr lang="it-IT" sz="600" b="1" dirty="0">
                <a:latin typeface="Arial Narrow" panose="020B0606020202030204" pitchFamily="34" charset="0"/>
              </a:rPr>
              <a:t>1 week</a:t>
            </a:r>
          </a:p>
        </p:txBody>
      </p:sp>
    </p:spTree>
    <p:extLst>
      <p:ext uri="{BB962C8B-B14F-4D97-AF65-F5344CB8AC3E}">
        <p14:creationId xmlns:p14="http://schemas.microsoft.com/office/powerpoint/2010/main" val="27707828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3453</TotalTime>
  <Words>404</Words>
  <Application>Microsoft Macintosh PowerPoint</Application>
  <PresentationFormat>Widescreen</PresentationFormat>
  <Paragraphs>99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8" baseType="lpstr">
      <vt:lpstr>Arial</vt:lpstr>
      <vt:lpstr>Arial Narrow</vt:lpstr>
      <vt:lpstr>Calibri</vt:lpstr>
      <vt:lpstr>Calibri Light</vt:lpstr>
      <vt:lpstr>Segoe UI</vt:lpstr>
      <vt:lpstr>Times New Roman</vt:lpstr>
      <vt:lpstr>Office Theme</vt:lpstr>
      <vt:lpstr>Presentazione standard di PowerPoint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Peggy Garza</dc:creator>
  <cp:lastModifiedBy>Microsoft Office User</cp:lastModifiedBy>
  <cp:revision>205</cp:revision>
  <dcterms:created xsi:type="dcterms:W3CDTF">2022-10-15T11:06:42Z</dcterms:created>
  <dcterms:modified xsi:type="dcterms:W3CDTF">2023-11-13T13:54:17Z</dcterms:modified>
</cp:coreProperties>
</file>