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57" r:id="rId4"/>
    <p:sldId id="256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83" autoAdjust="0"/>
  </p:normalViewPr>
  <p:slideViewPr>
    <p:cSldViewPr snapToGrid="0">
      <p:cViewPr varScale="1">
        <p:scale>
          <a:sx n="91" d="100"/>
          <a:sy n="91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EFD3-0A45-4447-A9E0-FC87F1A09B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9606-ABED-472C-89A3-2D33FF8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5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Introducing the content of the new edition with emphasis on new subjects: chapter 16 -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“Beyond testing: other means of assessment” (basically CBA) and chapter 17 - “New technology and language testing” (including advocating automated scoring for reliability and practicality, though cautioning the validity of interactions with computers as well as online testing and test security options).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F9606-ABED-472C-89A3-2D33FF8E5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of updating look of PPTs; breaking up longer PPTs to cater to the audience; more active and engaging, less .ppt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F9606-ABED-472C-89A3-2D33FF8E5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pro’s and con’s . Start with…..</a:t>
            </a:r>
          </a:p>
          <a:p>
            <a:r>
              <a:rPr lang="en-US" dirty="0"/>
              <a:t>We will keep one ( level 2) video for the participants to analyze other aspects related to the OPI, such as tester stance, maneuvering of test materials, tester-tester interaction, tester-candidate introduction, taking turns, room set-up,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r>
              <a:rPr lang="en-US" dirty="0"/>
              <a:t>Reiterate the need for volunteers for the OPI day 8 ( nations could identify candidates in advance since the dates for the LTS/ALTS are available on the BILC site?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F9606-ABED-472C-89A3-2D33FF8E5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rationale behind it ( </a:t>
            </a:r>
            <a:r>
              <a:rPr lang="en-US" dirty="0" err="1"/>
              <a:t>e.g</a:t>
            </a:r>
            <a:r>
              <a:rPr lang="en-US" dirty="0"/>
              <a:t> : it is not a practice most countries would do, not a lot of the LTS participants will understand this practice, difficult for facilitators to explain this rating system,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F9606-ABED-472C-89A3-2D33FF8E5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4095-0B12-4FFD-9D7C-5AB1B44EF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04BCB-1BC2-4326-B259-1A227D11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41B6-AADD-485F-AE86-E45BECD7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861B-69BB-4F47-9FFC-6BE6582E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48E4-7DC8-4E63-B0B6-FAAFEBBB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9CCC-C64D-4571-BA41-F8FD681F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8AB44-F778-4209-ACFC-8D3C01C92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92D1-4672-4D93-BE0C-79C89B8C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8136-69AF-4123-BC9D-A2A542AE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B783-C620-4E80-9F19-D8806D29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DB93A-D4CE-445A-AF65-4090353FD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B81A9-832C-4456-8EFD-78F939577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F6CD-0215-483B-9155-EF4BD90E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085B-486E-4525-9AFB-A92EBB63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32A6-FCEF-446F-8349-1E21F98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AE24-0D6B-4C3E-8BC7-5787CD2A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AD1D-AB45-4B04-9236-0EC4544CB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6C35-5A4F-4A36-BEB3-24434319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950D-B27B-4CB1-83C7-FA5DD5DA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DFABE-95E3-4C75-BEFF-95099A28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0700-8020-49B7-B1F3-24CAB2D3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967B-F563-4E29-A5D3-B2AA85E87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1D5CD-9E12-4696-A1BE-977DFC1C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90BE-CC98-46BF-B0A9-0E41B24E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7F95-EBDE-44AF-924A-21E35CA5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5095-68BF-4E49-9035-BFE52C80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AC49-3170-4ED8-8690-0A802F792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2250-DD3A-4123-8B66-81B91444D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13695-C9E1-4828-81A5-358EA510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6AB38-2606-4F05-925F-921689D5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A7B3-113D-4923-BB4C-933324AF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D411-04B1-4F64-8D5C-58DFACA6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C7AF9-BA97-4E6D-8D37-0DC4A32E9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CF54-C8C8-4FAE-AA3B-04AB93B34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4E7C0-AB4E-4709-882E-80D31C4B7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40BC8-A977-411E-8701-6DCF126B0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8879E-0BD5-4D19-8DAF-FF80F26A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91AB2-3294-4A1D-A1CD-3DC03FB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774DC-D49E-41E7-A274-9107008C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7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03D0-9C5D-4FAB-8EBA-DBC3B66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BDDA7-6427-495F-8F97-F376CF5D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873C7-B181-4204-ABA6-B9604552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40656-441D-4148-AE70-BDD11C0D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E194E-51F7-4443-82A6-93A5009F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1B008-E9D6-47D8-8C19-CF872768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485C-E505-4A4E-9BD7-77FC237E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F44-FA0D-4541-AD8F-45DA9A9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1426-556F-4AF1-B896-3EA8A2AA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0EC83-0C59-4D66-B008-A5E25F869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05289-6168-4D09-BA3A-B3BD80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E283A-99D9-4D1F-A590-1144034D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20E73-37CA-41CC-9B68-CB6F2FD3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ED38-C495-4B9E-839B-AEEE9444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4E2B5-1945-41DD-B38B-37D15AB5B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F5FA1-03AA-4CAE-AD80-C900BF3D5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67E71-0B7D-4263-9B65-3EB4DB90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0105F-70FA-4E0D-8E60-F5CDDAE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9A43-C37B-445C-9B00-42D2927F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F4605-C569-4126-A991-8CAEBAAC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51F4B-CA26-494D-A051-4026C508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AF183-0380-4869-B81E-20B14BDEB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1B8F-C822-45C0-9B77-E13B41781C0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5B1B-FF4C-49F2-8D7E-E30EDFDC5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718C-BE4F-4D23-84A8-348783B63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7874-ADF2-428F-9C26-81A6200E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m">
            <a:extLst>
              <a:ext uri="{FF2B5EF4-FFF2-40B4-BE49-F238E27FC236}">
                <a16:creationId xmlns:a16="http://schemas.microsoft.com/office/drawing/2014/main" id="{2361D9E7-E20F-C15C-C1BE-31E1D9A3B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16" y="557048"/>
            <a:ext cx="865001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F45893-C1A7-67E8-B8C2-7724488EC2B4}"/>
              </a:ext>
            </a:extLst>
          </p:cNvPr>
          <p:cNvSpPr/>
          <p:nvPr/>
        </p:nvSpPr>
        <p:spPr>
          <a:xfrm>
            <a:off x="2196661" y="3916979"/>
            <a:ext cx="1093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1CC40-59BE-7AC8-229A-1F148C6D7A54}"/>
              </a:ext>
            </a:extLst>
          </p:cNvPr>
          <p:cNvSpPr/>
          <p:nvPr/>
        </p:nvSpPr>
        <p:spPr>
          <a:xfrm>
            <a:off x="8722710" y="4001061"/>
            <a:ext cx="1093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LTS</a:t>
            </a:r>
          </a:p>
        </p:txBody>
      </p:sp>
    </p:spTree>
    <p:extLst>
      <p:ext uri="{BB962C8B-B14F-4D97-AF65-F5344CB8AC3E}">
        <p14:creationId xmlns:p14="http://schemas.microsoft.com/office/powerpoint/2010/main" val="378047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arthur hughes testing for language teachers">
            <a:extLst>
              <a:ext uri="{FF2B5EF4-FFF2-40B4-BE49-F238E27FC236}">
                <a16:creationId xmlns:a16="http://schemas.microsoft.com/office/drawing/2014/main" id="{93F8C052-0FC4-4771-D2C6-5766F0E2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40" y="1910854"/>
            <a:ext cx="2377929" cy="35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rthur hughes testing for language teachers seond edition">
            <a:extLst>
              <a:ext uri="{FF2B5EF4-FFF2-40B4-BE49-F238E27FC236}">
                <a16:creationId xmlns:a16="http://schemas.microsoft.com/office/drawing/2014/main" id="{E89975AD-2280-C95B-A97E-B6269C9220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6" y="2021747"/>
            <a:ext cx="2475870" cy="34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2E740C-7F34-10D4-3FE8-6C1855FCF42A}"/>
              </a:ext>
            </a:extLst>
          </p:cNvPr>
          <p:cNvSpPr/>
          <p:nvPr/>
        </p:nvSpPr>
        <p:spPr>
          <a:xfrm>
            <a:off x="346743" y="267421"/>
            <a:ext cx="11277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Books are the road,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destination, and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journey …</a:t>
            </a:r>
          </a:p>
        </p:txBody>
      </p:sp>
      <p:pic>
        <p:nvPicPr>
          <p:cNvPr id="2062" name="Picture 14" descr="Perfect is Great – Done is Better | Ty Bennett">
            <a:extLst>
              <a:ext uri="{FF2B5EF4-FFF2-40B4-BE49-F238E27FC236}">
                <a16:creationId xmlns:a16="http://schemas.microsoft.com/office/drawing/2014/main" id="{D2534245-CE4B-8A89-61C6-45F9B926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80" y="1805751"/>
            <a:ext cx="4718926" cy="34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5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E301F-49CF-4EE3-9DCD-3E0F48D2D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97" y="2326361"/>
            <a:ext cx="5404923" cy="4040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4F4AC-C7D1-416F-A0BA-9A9745345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13" y="1485900"/>
            <a:ext cx="525204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21A60-9134-4919-9748-6A8DF152F221}"/>
              </a:ext>
            </a:extLst>
          </p:cNvPr>
          <p:cNvSpPr txBox="1"/>
          <p:nvPr/>
        </p:nvSpPr>
        <p:spPr>
          <a:xfrm>
            <a:off x="1524558" y="736600"/>
            <a:ext cx="3141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55431-9397-4E82-820F-B055F8ABFBBA}"/>
              </a:ext>
            </a:extLst>
          </p:cNvPr>
          <p:cNvSpPr txBox="1"/>
          <p:nvPr/>
        </p:nvSpPr>
        <p:spPr>
          <a:xfrm>
            <a:off x="7561292" y="1659467"/>
            <a:ext cx="3141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307597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26AED-1870-44FE-8BBB-6260FBD1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205" y="2257790"/>
            <a:ext cx="5226995" cy="389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3EB43-FC7F-4246-87C9-66E307D7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320800"/>
            <a:ext cx="507265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CCC2B-11FB-47B5-BCD8-E84ED5FF4C60}"/>
              </a:ext>
            </a:extLst>
          </p:cNvPr>
          <p:cNvSpPr txBox="1"/>
          <p:nvPr/>
        </p:nvSpPr>
        <p:spPr>
          <a:xfrm>
            <a:off x="1524558" y="736600"/>
            <a:ext cx="3141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051B7-7BEB-4A04-B535-7BF9B35B2AFA}"/>
              </a:ext>
            </a:extLst>
          </p:cNvPr>
          <p:cNvSpPr txBox="1"/>
          <p:nvPr/>
        </p:nvSpPr>
        <p:spPr>
          <a:xfrm>
            <a:off x="7561292" y="1659467"/>
            <a:ext cx="3141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427651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24CF5-90C3-4155-841E-A2CF4575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81" y="187975"/>
            <a:ext cx="4031627" cy="298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1EE8F-D0CE-41EC-8D4F-C7AFE38B7B52}"/>
              </a:ext>
            </a:extLst>
          </p:cNvPr>
          <p:cNvSpPr txBox="1"/>
          <p:nvPr/>
        </p:nvSpPr>
        <p:spPr>
          <a:xfrm>
            <a:off x="5460997" y="1266301"/>
            <a:ext cx="314113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Current version- 35 slides</a:t>
            </a:r>
          </a:p>
          <a:p>
            <a:endParaRPr lang="en-US" dirty="0"/>
          </a:p>
          <a:p>
            <a:r>
              <a:rPr lang="en-US" dirty="0"/>
              <a:t>Plan... Reduce this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7FC0B-4BF6-41C1-9CA9-856490E0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4" y="3580657"/>
            <a:ext cx="4031627" cy="3006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3AADE-6A4F-4A2C-8D3D-ED07A30DA6A1}"/>
              </a:ext>
            </a:extLst>
          </p:cNvPr>
          <p:cNvSpPr txBox="1"/>
          <p:nvPr/>
        </p:nvSpPr>
        <p:spPr>
          <a:xfrm>
            <a:off x="5460998" y="4483511"/>
            <a:ext cx="314113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Current version- 39 slides</a:t>
            </a:r>
          </a:p>
          <a:p>
            <a:endParaRPr lang="en-US" dirty="0"/>
          </a:p>
          <a:p>
            <a:r>
              <a:rPr lang="en-US" dirty="0"/>
              <a:t>Plan... Break into 3 different parts</a:t>
            </a:r>
          </a:p>
        </p:txBody>
      </p:sp>
    </p:spTree>
    <p:extLst>
      <p:ext uri="{BB962C8B-B14F-4D97-AF65-F5344CB8AC3E}">
        <p14:creationId xmlns:p14="http://schemas.microsoft.com/office/powerpoint/2010/main" val="230876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f i don't see  memes">
            <a:extLst>
              <a:ext uri="{FF2B5EF4-FFF2-40B4-BE49-F238E27FC236}">
                <a16:creationId xmlns:a16="http://schemas.microsoft.com/office/drawing/2014/main" id="{37420256-0826-35BC-5AB9-968ED859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2" y="3639856"/>
            <a:ext cx="3232916" cy="22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 listening Memes">
            <a:extLst>
              <a:ext uri="{FF2B5EF4-FFF2-40B4-BE49-F238E27FC236}">
                <a16:creationId xmlns:a16="http://schemas.microsoft.com/office/drawing/2014/main" id="{C1762C48-DCB6-7EF7-0B8D-16312741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95" y="1242058"/>
            <a:ext cx="2638097" cy="33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1AB993-AB11-5DD9-456A-95D586F9D1A0}"/>
              </a:ext>
            </a:extLst>
          </p:cNvPr>
          <p:cNvSpPr/>
          <p:nvPr/>
        </p:nvSpPr>
        <p:spPr>
          <a:xfrm>
            <a:off x="1532475" y="318728"/>
            <a:ext cx="9127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ORAL PROFICIENCY INTERVIEW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54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3E136-34F3-BB17-F2B3-686443EF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8487">
            <a:off x="7185530" y="670955"/>
            <a:ext cx="4436939" cy="3216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27BDC-D94E-86BA-CC08-F8D35ADDE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144" y="3367755"/>
            <a:ext cx="4826527" cy="3185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57BF22B-517B-28E6-96BB-B2A968B6F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663506">
            <a:off x="414639" y="731556"/>
            <a:ext cx="4715876" cy="3038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B3CAA0-41FF-2EDA-FCB6-D3BE1F002E86}"/>
              </a:ext>
            </a:extLst>
          </p:cNvPr>
          <p:cNvSpPr/>
          <p:nvPr/>
        </p:nvSpPr>
        <p:spPr>
          <a:xfrm>
            <a:off x="5784536" y="0"/>
            <a:ext cx="622927" cy="319532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WRITING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Thank You And Goodbye Gif">
            <a:extLst>
              <a:ext uri="{FF2B5EF4-FFF2-40B4-BE49-F238E27FC236}">
                <a16:creationId xmlns:a16="http://schemas.microsoft.com/office/drawing/2014/main" id="{7A9AB0C3-BE98-F4DF-689D-7C51DD8A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67" y="3903732"/>
            <a:ext cx="2636981" cy="25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4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268</Words>
  <Application>Microsoft Office PowerPoint</Application>
  <PresentationFormat>Widescreen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Gjorevski</dc:creator>
  <cp:lastModifiedBy>Ispas Corina</cp:lastModifiedBy>
  <cp:revision>22</cp:revision>
  <dcterms:created xsi:type="dcterms:W3CDTF">2023-08-24T12:32:49Z</dcterms:created>
  <dcterms:modified xsi:type="dcterms:W3CDTF">2023-08-31T09:29:24Z</dcterms:modified>
</cp:coreProperties>
</file>