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4" r:id="rId2"/>
    <p:sldId id="257" r:id="rId3"/>
    <p:sldId id="265" r:id="rId4"/>
    <p:sldId id="267" r:id="rId5"/>
    <p:sldId id="270" r:id="rId6"/>
    <p:sldId id="275" r:id="rId7"/>
    <p:sldId id="276" r:id="rId8"/>
    <p:sldId id="268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DC20C-AE29-4E76-936B-01A334B3082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247943-3207-42C4-AFCD-76485A50922C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tx1"/>
              </a:solidFill>
              <a:latin typeface="Century" panose="02040604050505020304" pitchFamily="18" charset="0"/>
            </a:rPr>
            <a:t>Vilnius </a:t>
          </a:r>
          <a:r>
            <a:rPr lang="lt-LT" sz="2800" b="0" dirty="0" smtClean="0">
              <a:solidFill>
                <a:schemeClr val="tx1"/>
              </a:solidFill>
              <a:latin typeface="Century" panose="02040604050505020304" pitchFamily="18" charset="0"/>
            </a:rPr>
            <a:t>F</a:t>
          </a:r>
          <a:r>
            <a:rPr lang="en-US" sz="2800" b="0" dirty="0" err="1" smtClean="0">
              <a:solidFill>
                <a:schemeClr val="tx1"/>
              </a:solidFill>
              <a:latin typeface="Century" panose="02040604050505020304" pitchFamily="18" charset="0"/>
            </a:rPr>
            <a:t>oreign</a:t>
          </a:r>
          <a:r>
            <a:rPr lang="en-US" sz="2800" b="0" dirty="0" smtClean="0">
              <a:solidFill>
                <a:schemeClr val="tx1"/>
              </a:solidFill>
              <a:latin typeface="Century" panose="02040604050505020304" pitchFamily="18" charset="0"/>
            </a:rPr>
            <a:t> </a:t>
          </a:r>
          <a:r>
            <a:rPr lang="lt-LT" sz="2800" b="0" dirty="0" smtClean="0">
              <a:solidFill>
                <a:schemeClr val="tx1"/>
              </a:solidFill>
              <a:latin typeface="Century" panose="02040604050505020304" pitchFamily="18" charset="0"/>
            </a:rPr>
            <a:t>L</a:t>
          </a:r>
          <a:r>
            <a:rPr lang="en-US" sz="2800" b="0" dirty="0" err="1" smtClean="0">
              <a:solidFill>
                <a:schemeClr val="tx1"/>
              </a:solidFill>
              <a:latin typeface="Century" panose="02040604050505020304" pitchFamily="18" charset="0"/>
            </a:rPr>
            <a:t>anguages</a:t>
          </a:r>
          <a:r>
            <a:rPr lang="en-US" sz="2800" b="0" dirty="0" smtClean="0">
              <a:solidFill>
                <a:schemeClr val="tx1"/>
              </a:solidFill>
              <a:latin typeface="Century" panose="02040604050505020304" pitchFamily="18" charset="0"/>
            </a:rPr>
            <a:t> </a:t>
          </a:r>
          <a:r>
            <a:rPr lang="lt-LT" sz="2800" b="0" dirty="0" smtClean="0">
              <a:solidFill>
                <a:schemeClr val="tx1"/>
              </a:solidFill>
              <a:latin typeface="Century" panose="02040604050505020304" pitchFamily="18" charset="0"/>
            </a:rPr>
            <a:t>D</a:t>
          </a:r>
          <a:r>
            <a:rPr lang="en-US" sz="2800" b="0" dirty="0" err="1" smtClean="0">
              <a:solidFill>
                <a:schemeClr val="tx1"/>
              </a:solidFill>
              <a:latin typeface="Century" panose="02040604050505020304" pitchFamily="18" charset="0"/>
            </a:rPr>
            <a:t>ivision</a:t>
          </a:r>
          <a:endParaRPr lang="en-US" sz="2800" b="0" dirty="0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26875038-E256-42E9-B92A-13CE6481D2FA}" type="parTrans" cxnId="{D8116A62-8B7E-4DAE-8837-4CBC6B6F9A2B}">
      <dgm:prSet/>
      <dgm:spPr/>
      <dgm:t>
        <a:bodyPr/>
        <a:lstStyle/>
        <a:p>
          <a:endParaRPr lang="en-US"/>
        </a:p>
      </dgm:t>
    </dgm:pt>
    <dgm:pt modelId="{40255793-2120-4579-92DD-A0068EE8FFA3}" type="sibTrans" cxnId="{D8116A62-8B7E-4DAE-8837-4CBC6B6F9A2B}">
      <dgm:prSet/>
      <dgm:spPr/>
      <dgm:t>
        <a:bodyPr/>
        <a:lstStyle/>
        <a:p>
          <a:endParaRPr lang="en-US"/>
        </a:p>
      </dgm:t>
    </dgm:pt>
    <dgm:pt modelId="{1E1F860D-9F79-4402-8500-54E5E0DF47A2}">
      <dgm:prSet phldrT="[Text]" custT="1"/>
      <dgm:spPr/>
      <dgm:t>
        <a:bodyPr/>
        <a:lstStyle/>
        <a:p>
          <a:r>
            <a:rPr lang="lt-LT" sz="2800" dirty="0" smtClean="0">
              <a:solidFill>
                <a:schemeClr val="tx1"/>
              </a:solidFill>
              <a:latin typeface="Century" panose="02040604050505020304" pitchFamily="18" charset="0"/>
            </a:rPr>
            <a:t>Kaunas</a:t>
          </a:r>
          <a:r>
            <a:rPr lang="en-US" sz="2800" dirty="0" smtClean="0">
              <a:solidFill>
                <a:schemeClr val="tx1"/>
              </a:solidFill>
              <a:latin typeface="Century" panose="02040604050505020304" pitchFamily="18" charset="0"/>
            </a:rPr>
            <a:t> </a:t>
          </a:r>
          <a:r>
            <a:rPr lang="lt-LT" sz="2800" dirty="0" smtClean="0">
              <a:solidFill>
                <a:schemeClr val="tx1"/>
              </a:solidFill>
              <a:latin typeface="Century" panose="02040604050505020304" pitchFamily="18" charset="0"/>
            </a:rPr>
            <a:t>F</a:t>
          </a:r>
          <a:r>
            <a:rPr lang="en-US" sz="2800" dirty="0" err="1" smtClean="0">
              <a:solidFill>
                <a:schemeClr val="tx1"/>
              </a:solidFill>
              <a:latin typeface="Century" panose="02040604050505020304" pitchFamily="18" charset="0"/>
            </a:rPr>
            <a:t>oreign</a:t>
          </a:r>
          <a:r>
            <a:rPr lang="en-US" sz="2800" dirty="0" smtClean="0">
              <a:solidFill>
                <a:schemeClr val="tx1"/>
              </a:solidFill>
              <a:latin typeface="Century" panose="02040604050505020304" pitchFamily="18" charset="0"/>
            </a:rPr>
            <a:t> </a:t>
          </a:r>
          <a:r>
            <a:rPr lang="lt-LT" sz="2800" dirty="0" smtClean="0">
              <a:solidFill>
                <a:schemeClr val="tx1"/>
              </a:solidFill>
              <a:latin typeface="Century" panose="02040604050505020304" pitchFamily="18" charset="0"/>
            </a:rPr>
            <a:t>L</a:t>
          </a:r>
          <a:r>
            <a:rPr lang="en-US" sz="2800" dirty="0" err="1" smtClean="0">
              <a:solidFill>
                <a:schemeClr val="tx1"/>
              </a:solidFill>
              <a:latin typeface="Century" panose="02040604050505020304" pitchFamily="18" charset="0"/>
            </a:rPr>
            <a:t>anguages</a:t>
          </a:r>
          <a:r>
            <a:rPr lang="en-US" sz="2800" dirty="0" smtClean="0">
              <a:solidFill>
                <a:schemeClr val="tx1"/>
              </a:solidFill>
              <a:latin typeface="Century" panose="02040604050505020304" pitchFamily="18" charset="0"/>
            </a:rPr>
            <a:t> </a:t>
          </a:r>
          <a:r>
            <a:rPr lang="lt-LT" sz="2800" dirty="0" smtClean="0">
              <a:solidFill>
                <a:schemeClr val="tx1"/>
              </a:solidFill>
              <a:latin typeface="Century" panose="02040604050505020304" pitchFamily="18" charset="0"/>
            </a:rPr>
            <a:t>D</a:t>
          </a:r>
          <a:r>
            <a:rPr lang="en-US" sz="2800" dirty="0" err="1" smtClean="0">
              <a:solidFill>
                <a:schemeClr val="tx1"/>
              </a:solidFill>
              <a:latin typeface="Century" panose="02040604050505020304" pitchFamily="18" charset="0"/>
            </a:rPr>
            <a:t>ivision</a:t>
          </a:r>
          <a:endParaRPr lang="en-US" sz="2800" dirty="0">
            <a:solidFill>
              <a:schemeClr val="tx1"/>
            </a:solidFill>
          </a:endParaRPr>
        </a:p>
      </dgm:t>
    </dgm:pt>
    <dgm:pt modelId="{4C7109D3-1088-4EDA-B81A-2429E234A2DB}" type="parTrans" cxnId="{740A17D9-7747-4E25-A2DD-6696FA0A8137}">
      <dgm:prSet/>
      <dgm:spPr/>
      <dgm:t>
        <a:bodyPr/>
        <a:lstStyle/>
        <a:p>
          <a:endParaRPr lang="en-US"/>
        </a:p>
      </dgm:t>
    </dgm:pt>
    <dgm:pt modelId="{21B18D66-BF60-4250-86B5-980259F2D036}" type="sibTrans" cxnId="{740A17D9-7747-4E25-A2DD-6696FA0A8137}">
      <dgm:prSet/>
      <dgm:spPr/>
      <dgm:t>
        <a:bodyPr/>
        <a:lstStyle/>
        <a:p>
          <a:endParaRPr lang="en-US"/>
        </a:p>
      </dgm:t>
    </dgm:pt>
    <dgm:pt modelId="{A5088D86-79BD-4359-A852-06803C9CBC3A}">
      <dgm:prSet phldrT="[Text]" custT="1"/>
      <dgm:spPr/>
      <dgm:t>
        <a:bodyPr/>
        <a:lstStyle/>
        <a:p>
          <a:r>
            <a:rPr lang="lt-LT" sz="2800" dirty="0" smtClean="0">
              <a:solidFill>
                <a:schemeClr val="tx1"/>
              </a:solidFill>
              <a:latin typeface="Century" panose="02040604050505020304" pitchFamily="18" charset="0"/>
            </a:rPr>
            <a:t>F</a:t>
          </a:r>
          <a:r>
            <a:rPr lang="en-US" sz="2800" dirty="0" err="1" smtClean="0">
              <a:solidFill>
                <a:schemeClr val="tx1"/>
              </a:solidFill>
              <a:latin typeface="Century" panose="02040604050505020304" pitchFamily="18" charset="0"/>
            </a:rPr>
            <a:t>oreign</a:t>
          </a:r>
          <a:r>
            <a:rPr lang="en-US" sz="2800" dirty="0" smtClean="0">
              <a:solidFill>
                <a:schemeClr val="tx1"/>
              </a:solidFill>
              <a:latin typeface="Century" panose="02040604050505020304" pitchFamily="18" charset="0"/>
            </a:rPr>
            <a:t> </a:t>
          </a:r>
          <a:r>
            <a:rPr lang="lt-LT" sz="2800" dirty="0" smtClean="0">
              <a:solidFill>
                <a:schemeClr val="tx1"/>
              </a:solidFill>
              <a:latin typeface="Century" panose="02040604050505020304" pitchFamily="18" charset="0"/>
            </a:rPr>
            <a:t>L</a:t>
          </a:r>
          <a:r>
            <a:rPr lang="en-US" sz="2800" dirty="0" err="1" smtClean="0">
              <a:solidFill>
                <a:schemeClr val="tx1"/>
              </a:solidFill>
              <a:latin typeface="Century" panose="02040604050505020304" pitchFamily="18" charset="0"/>
            </a:rPr>
            <a:t>anguages</a:t>
          </a:r>
          <a:r>
            <a:rPr lang="en-US" sz="2800" dirty="0" smtClean="0">
              <a:solidFill>
                <a:schemeClr val="tx1"/>
              </a:solidFill>
              <a:latin typeface="Century" panose="02040604050505020304" pitchFamily="18" charset="0"/>
            </a:rPr>
            <a:t> </a:t>
          </a:r>
          <a:r>
            <a:rPr lang="lt-LT" sz="2800" dirty="0" smtClean="0">
              <a:solidFill>
                <a:schemeClr val="tx1"/>
              </a:solidFill>
              <a:latin typeface="Century" panose="02040604050505020304" pitchFamily="18" charset="0"/>
            </a:rPr>
            <a:t>D</a:t>
          </a:r>
          <a:r>
            <a:rPr lang="en-US" sz="2800" dirty="0" err="1" smtClean="0">
              <a:solidFill>
                <a:schemeClr val="tx1"/>
              </a:solidFill>
              <a:latin typeface="Century" panose="02040604050505020304" pitchFamily="18" charset="0"/>
            </a:rPr>
            <a:t>ivision</a:t>
          </a:r>
          <a:r>
            <a:rPr lang="lt-LT" sz="2800" dirty="0" smtClean="0">
              <a:solidFill>
                <a:schemeClr val="tx1"/>
              </a:solidFill>
              <a:latin typeface="Century" panose="02040604050505020304" pitchFamily="18" charset="0"/>
            </a:rPr>
            <a:t> </a:t>
          </a:r>
        </a:p>
        <a:p>
          <a:r>
            <a:rPr lang="lt-LT" sz="2200" dirty="0" smtClean="0">
              <a:solidFill>
                <a:schemeClr val="tx1"/>
              </a:solidFill>
              <a:latin typeface="Century" panose="02040604050505020304" pitchFamily="18" charset="0"/>
            </a:rPr>
            <a:t>(university studies)</a:t>
          </a:r>
          <a:endParaRPr lang="en-US" sz="2200" dirty="0">
            <a:solidFill>
              <a:schemeClr val="tx1"/>
            </a:solidFill>
          </a:endParaRPr>
        </a:p>
      </dgm:t>
    </dgm:pt>
    <dgm:pt modelId="{7BCCE2CF-6A60-4526-8FAD-3FEA63E0AFF5}" type="parTrans" cxnId="{5C999332-697D-47E1-99F3-893CD3D2F71E}">
      <dgm:prSet/>
      <dgm:spPr/>
      <dgm:t>
        <a:bodyPr/>
        <a:lstStyle/>
        <a:p>
          <a:endParaRPr lang="en-US"/>
        </a:p>
      </dgm:t>
    </dgm:pt>
    <dgm:pt modelId="{34700DD5-7413-4BC0-BB0A-6AF28D9FEB06}" type="sibTrans" cxnId="{5C999332-697D-47E1-99F3-893CD3D2F71E}">
      <dgm:prSet/>
      <dgm:spPr/>
      <dgm:t>
        <a:bodyPr/>
        <a:lstStyle/>
        <a:p>
          <a:endParaRPr lang="en-US"/>
        </a:p>
      </dgm:t>
    </dgm:pt>
    <dgm:pt modelId="{311B2264-A57D-4C71-A102-F1D288106A3C}" type="pres">
      <dgm:prSet presAssocID="{7D5DC20C-AE29-4E76-936B-01A334B3082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47C461-DDD8-4E47-BD85-3C7A2C705A4B}" type="pres">
      <dgm:prSet presAssocID="{B0247943-3207-42C4-AFCD-76485A50922C}" presName="parentLin" presStyleCnt="0"/>
      <dgm:spPr/>
    </dgm:pt>
    <dgm:pt modelId="{C7733D0E-B652-4D89-BB87-142108F17EA7}" type="pres">
      <dgm:prSet presAssocID="{B0247943-3207-42C4-AFCD-76485A50922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7AECDD6-81FC-4259-9F88-701BEA72DF76}" type="pres">
      <dgm:prSet presAssocID="{B0247943-3207-42C4-AFCD-76485A50922C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BCFAF-229C-4F7D-9CAC-51443A669D2C}" type="pres">
      <dgm:prSet presAssocID="{B0247943-3207-42C4-AFCD-76485A50922C}" presName="negativeSpace" presStyleCnt="0"/>
      <dgm:spPr/>
    </dgm:pt>
    <dgm:pt modelId="{07F20F6C-97B9-426E-AEB9-3D19FFAFCDE4}" type="pres">
      <dgm:prSet presAssocID="{B0247943-3207-42C4-AFCD-76485A50922C}" presName="childText" presStyleLbl="conFgAcc1" presStyleIdx="0" presStyleCnt="3">
        <dgm:presLayoutVars>
          <dgm:bulletEnabled val="1"/>
        </dgm:presLayoutVars>
      </dgm:prSet>
      <dgm:spPr/>
    </dgm:pt>
    <dgm:pt modelId="{2C474EDC-F5B9-4F3A-90A9-2081F97739CE}" type="pres">
      <dgm:prSet presAssocID="{40255793-2120-4579-92DD-A0068EE8FFA3}" presName="spaceBetweenRectangles" presStyleCnt="0"/>
      <dgm:spPr/>
    </dgm:pt>
    <dgm:pt modelId="{6F88CDD3-92CC-406B-8225-733490E8869B}" type="pres">
      <dgm:prSet presAssocID="{1E1F860D-9F79-4402-8500-54E5E0DF47A2}" presName="parentLin" presStyleCnt="0"/>
      <dgm:spPr/>
    </dgm:pt>
    <dgm:pt modelId="{840D4E55-5282-4C4E-854A-F7241092178C}" type="pres">
      <dgm:prSet presAssocID="{1E1F860D-9F79-4402-8500-54E5E0DF47A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6317945-5B16-4055-97B4-1B1102BB88D0}" type="pres">
      <dgm:prSet presAssocID="{1E1F860D-9F79-4402-8500-54E5E0DF47A2}" presName="parentText" presStyleLbl="node1" presStyleIdx="1" presStyleCnt="3" custScaleX="142857" custLinFactNeighborX="-4879" custLinFactNeighborY="-28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E2FC4-1071-4724-9F3A-12B362796778}" type="pres">
      <dgm:prSet presAssocID="{1E1F860D-9F79-4402-8500-54E5E0DF47A2}" presName="negativeSpace" presStyleCnt="0"/>
      <dgm:spPr/>
    </dgm:pt>
    <dgm:pt modelId="{A5D55366-F13D-4D15-9D04-8866A2934B23}" type="pres">
      <dgm:prSet presAssocID="{1E1F860D-9F79-4402-8500-54E5E0DF47A2}" presName="childText" presStyleLbl="conFgAcc1" presStyleIdx="1" presStyleCnt="3">
        <dgm:presLayoutVars>
          <dgm:bulletEnabled val="1"/>
        </dgm:presLayoutVars>
      </dgm:prSet>
      <dgm:spPr/>
    </dgm:pt>
    <dgm:pt modelId="{88D07D52-6C3B-49E1-B3FE-1932281B48AF}" type="pres">
      <dgm:prSet presAssocID="{21B18D66-BF60-4250-86B5-980259F2D036}" presName="spaceBetweenRectangles" presStyleCnt="0"/>
      <dgm:spPr/>
    </dgm:pt>
    <dgm:pt modelId="{F14296C4-3E36-44D1-B825-64EDECEA3E41}" type="pres">
      <dgm:prSet presAssocID="{A5088D86-79BD-4359-A852-06803C9CBC3A}" presName="parentLin" presStyleCnt="0"/>
      <dgm:spPr/>
    </dgm:pt>
    <dgm:pt modelId="{AB606E73-53F6-4DDE-B60D-4506D7964A59}" type="pres">
      <dgm:prSet presAssocID="{A5088D86-79BD-4359-A852-06803C9CBC3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3352DEA-C2C9-4492-A815-48EE490AA0D4}" type="pres">
      <dgm:prSet presAssocID="{A5088D86-79BD-4359-A852-06803C9CBC3A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6EB37-0FB3-483D-B355-0DB7A4A4143C}" type="pres">
      <dgm:prSet presAssocID="{A5088D86-79BD-4359-A852-06803C9CBC3A}" presName="negativeSpace" presStyleCnt="0"/>
      <dgm:spPr/>
    </dgm:pt>
    <dgm:pt modelId="{BD081B41-B603-4F79-82E3-AD72B26A5B05}" type="pres">
      <dgm:prSet presAssocID="{A5088D86-79BD-4359-A852-06803C9CBC3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42F3471-FEB1-4F4D-B78D-DE481098B716}" type="presOf" srcId="{1E1F860D-9F79-4402-8500-54E5E0DF47A2}" destId="{F6317945-5B16-4055-97B4-1B1102BB88D0}" srcOrd="1" destOrd="0" presId="urn:microsoft.com/office/officeart/2005/8/layout/list1"/>
    <dgm:cxn modelId="{D75C1516-E3D0-4942-9186-2FD31348C810}" type="presOf" srcId="{B0247943-3207-42C4-AFCD-76485A50922C}" destId="{67AECDD6-81FC-4259-9F88-701BEA72DF76}" srcOrd="1" destOrd="0" presId="urn:microsoft.com/office/officeart/2005/8/layout/list1"/>
    <dgm:cxn modelId="{740A17D9-7747-4E25-A2DD-6696FA0A8137}" srcId="{7D5DC20C-AE29-4E76-936B-01A334B3082C}" destId="{1E1F860D-9F79-4402-8500-54E5E0DF47A2}" srcOrd="1" destOrd="0" parTransId="{4C7109D3-1088-4EDA-B81A-2429E234A2DB}" sibTransId="{21B18D66-BF60-4250-86B5-980259F2D036}"/>
    <dgm:cxn modelId="{AFE0A41D-30ED-4055-8BA6-F37F8F1C7EA9}" type="presOf" srcId="{A5088D86-79BD-4359-A852-06803C9CBC3A}" destId="{F3352DEA-C2C9-4492-A815-48EE490AA0D4}" srcOrd="1" destOrd="0" presId="urn:microsoft.com/office/officeart/2005/8/layout/list1"/>
    <dgm:cxn modelId="{C93B4393-B672-424C-A162-0BEEE27F2CA8}" type="presOf" srcId="{1E1F860D-9F79-4402-8500-54E5E0DF47A2}" destId="{840D4E55-5282-4C4E-854A-F7241092178C}" srcOrd="0" destOrd="0" presId="urn:microsoft.com/office/officeart/2005/8/layout/list1"/>
    <dgm:cxn modelId="{5C999332-697D-47E1-99F3-893CD3D2F71E}" srcId="{7D5DC20C-AE29-4E76-936B-01A334B3082C}" destId="{A5088D86-79BD-4359-A852-06803C9CBC3A}" srcOrd="2" destOrd="0" parTransId="{7BCCE2CF-6A60-4526-8FAD-3FEA63E0AFF5}" sibTransId="{34700DD5-7413-4BC0-BB0A-6AF28D9FEB06}"/>
    <dgm:cxn modelId="{72A36739-8906-4744-8566-06089B718917}" type="presOf" srcId="{B0247943-3207-42C4-AFCD-76485A50922C}" destId="{C7733D0E-B652-4D89-BB87-142108F17EA7}" srcOrd="0" destOrd="0" presId="urn:microsoft.com/office/officeart/2005/8/layout/list1"/>
    <dgm:cxn modelId="{F00ECBEA-802D-4D84-8277-32A8078EE398}" type="presOf" srcId="{7D5DC20C-AE29-4E76-936B-01A334B3082C}" destId="{311B2264-A57D-4C71-A102-F1D288106A3C}" srcOrd="0" destOrd="0" presId="urn:microsoft.com/office/officeart/2005/8/layout/list1"/>
    <dgm:cxn modelId="{D8116A62-8B7E-4DAE-8837-4CBC6B6F9A2B}" srcId="{7D5DC20C-AE29-4E76-936B-01A334B3082C}" destId="{B0247943-3207-42C4-AFCD-76485A50922C}" srcOrd="0" destOrd="0" parTransId="{26875038-E256-42E9-B92A-13CE6481D2FA}" sibTransId="{40255793-2120-4579-92DD-A0068EE8FFA3}"/>
    <dgm:cxn modelId="{70A38577-F965-4D24-9B7A-4E4390D8A0EA}" type="presOf" srcId="{A5088D86-79BD-4359-A852-06803C9CBC3A}" destId="{AB606E73-53F6-4DDE-B60D-4506D7964A59}" srcOrd="0" destOrd="0" presId="urn:microsoft.com/office/officeart/2005/8/layout/list1"/>
    <dgm:cxn modelId="{944979AD-CB83-4A72-BDB9-6504F51BA13D}" type="presParOf" srcId="{311B2264-A57D-4C71-A102-F1D288106A3C}" destId="{FC47C461-DDD8-4E47-BD85-3C7A2C705A4B}" srcOrd="0" destOrd="0" presId="urn:microsoft.com/office/officeart/2005/8/layout/list1"/>
    <dgm:cxn modelId="{1FE712A3-5BCF-49DF-89EF-05821A1E13D0}" type="presParOf" srcId="{FC47C461-DDD8-4E47-BD85-3C7A2C705A4B}" destId="{C7733D0E-B652-4D89-BB87-142108F17EA7}" srcOrd="0" destOrd="0" presId="urn:microsoft.com/office/officeart/2005/8/layout/list1"/>
    <dgm:cxn modelId="{F3FCE30C-48EA-40AE-BBDB-658403AB9D27}" type="presParOf" srcId="{FC47C461-DDD8-4E47-BD85-3C7A2C705A4B}" destId="{67AECDD6-81FC-4259-9F88-701BEA72DF76}" srcOrd="1" destOrd="0" presId="urn:microsoft.com/office/officeart/2005/8/layout/list1"/>
    <dgm:cxn modelId="{B071B869-15ED-4426-B3CA-974ED43CEC92}" type="presParOf" srcId="{311B2264-A57D-4C71-A102-F1D288106A3C}" destId="{1B9BCFAF-229C-4F7D-9CAC-51443A669D2C}" srcOrd="1" destOrd="0" presId="urn:microsoft.com/office/officeart/2005/8/layout/list1"/>
    <dgm:cxn modelId="{40C7FBFF-6376-4052-99C8-DBA384F69751}" type="presParOf" srcId="{311B2264-A57D-4C71-A102-F1D288106A3C}" destId="{07F20F6C-97B9-426E-AEB9-3D19FFAFCDE4}" srcOrd="2" destOrd="0" presId="urn:microsoft.com/office/officeart/2005/8/layout/list1"/>
    <dgm:cxn modelId="{0993F0E0-B337-4436-9D27-18B9F2F8FCC4}" type="presParOf" srcId="{311B2264-A57D-4C71-A102-F1D288106A3C}" destId="{2C474EDC-F5B9-4F3A-90A9-2081F97739CE}" srcOrd="3" destOrd="0" presId="urn:microsoft.com/office/officeart/2005/8/layout/list1"/>
    <dgm:cxn modelId="{87A2CCC4-EC0C-4B51-B6E0-31C04A7613BB}" type="presParOf" srcId="{311B2264-A57D-4C71-A102-F1D288106A3C}" destId="{6F88CDD3-92CC-406B-8225-733490E8869B}" srcOrd="4" destOrd="0" presId="urn:microsoft.com/office/officeart/2005/8/layout/list1"/>
    <dgm:cxn modelId="{D227C76A-3152-42CE-BB54-4CDB07706A85}" type="presParOf" srcId="{6F88CDD3-92CC-406B-8225-733490E8869B}" destId="{840D4E55-5282-4C4E-854A-F7241092178C}" srcOrd="0" destOrd="0" presId="urn:microsoft.com/office/officeart/2005/8/layout/list1"/>
    <dgm:cxn modelId="{6828E5FA-017C-4C35-AD0F-8035856DAFF6}" type="presParOf" srcId="{6F88CDD3-92CC-406B-8225-733490E8869B}" destId="{F6317945-5B16-4055-97B4-1B1102BB88D0}" srcOrd="1" destOrd="0" presId="urn:microsoft.com/office/officeart/2005/8/layout/list1"/>
    <dgm:cxn modelId="{C744AC10-9B38-4C6F-8A76-B00B408794A4}" type="presParOf" srcId="{311B2264-A57D-4C71-A102-F1D288106A3C}" destId="{2A5E2FC4-1071-4724-9F3A-12B362796778}" srcOrd="5" destOrd="0" presId="urn:microsoft.com/office/officeart/2005/8/layout/list1"/>
    <dgm:cxn modelId="{A1CE5F7C-600A-48B8-A176-130796E5219E}" type="presParOf" srcId="{311B2264-A57D-4C71-A102-F1D288106A3C}" destId="{A5D55366-F13D-4D15-9D04-8866A2934B23}" srcOrd="6" destOrd="0" presId="urn:microsoft.com/office/officeart/2005/8/layout/list1"/>
    <dgm:cxn modelId="{5921570C-67C4-4F4E-A429-8F4A83A1E31B}" type="presParOf" srcId="{311B2264-A57D-4C71-A102-F1D288106A3C}" destId="{88D07D52-6C3B-49E1-B3FE-1932281B48AF}" srcOrd="7" destOrd="0" presId="urn:microsoft.com/office/officeart/2005/8/layout/list1"/>
    <dgm:cxn modelId="{DBE95115-098C-42DD-A56D-09F649EC9071}" type="presParOf" srcId="{311B2264-A57D-4C71-A102-F1D288106A3C}" destId="{F14296C4-3E36-44D1-B825-64EDECEA3E41}" srcOrd="8" destOrd="0" presId="urn:microsoft.com/office/officeart/2005/8/layout/list1"/>
    <dgm:cxn modelId="{05699C36-A6BB-40B0-8E6D-CB459725BDF7}" type="presParOf" srcId="{F14296C4-3E36-44D1-B825-64EDECEA3E41}" destId="{AB606E73-53F6-4DDE-B60D-4506D7964A59}" srcOrd="0" destOrd="0" presId="urn:microsoft.com/office/officeart/2005/8/layout/list1"/>
    <dgm:cxn modelId="{1B422065-C581-46B3-8CD2-5CF0F9AD9920}" type="presParOf" srcId="{F14296C4-3E36-44D1-B825-64EDECEA3E41}" destId="{F3352DEA-C2C9-4492-A815-48EE490AA0D4}" srcOrd="1" destOrd="0" presId="urn:microsoft.com/office/officeart/2005/8/layout/list1"/>
    <dgm:cxn modelId="{815E9E44-A4A3-45B9-8000-F01D7E9D2BBD}" type="presParOf" srcId="{311B2264-A57D-4C71-A102-F1D288106A3C}" destId="{8B56EB37-0FB3-483D-B355-0DB7A4A4143C}" srcOrd="9" destOrd="0" presId="urn:microsoft.com/office/officeart/2005/8/layout/list1"/>
    <dgm:cxn modelId="{F770AAE1-A10D-495E-A02F-DB34DAEBC7BA}" type="presParOf" srcId="{311B2264-A57D-4C71-A102-F1D288106A3C}" destId="{BD081B41-B603-4F79-82E3-AD72B26A5B0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DC1045-A5C1-45A9-A84E-B7E35F99D00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5FFE5C-E706-4CB5-840E-163454C62BD3}">
      <dgm:prSet phldrT="[Text]" custT="1"/>
      <dgm:spPr/>
      <dgm:t>
        <a:bodyPr/>
        <a:lstStyle/>
        <a:p>
          <a:r>
            <a:rPr lang="lt-LT" sz="3200" dirty="0" smtClean="0">
              <a:solidFill>
                <a:schemeClr val="tx1"/>
              </a:solidFill>
              <a:latin typeface="Century" panose="02040604050505020304" pitchFamily="18" charset="0"/>
            </a:rPr>
            <a:t>1st year</a:t>
          </a:r>
          <a:endParaRPr lang="en-US" sz="3200" dirty="0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A8A0B47E-6FB7-460B-8D10-F60C5E29EC6E}" type="parTrans" cxnId="{8D7BCCB7-AAD6-46C3-BF30-8A2CE97CF480}">
      <dgm:prSet/>
      <dgm:spPr/>
      <dgm:t>
        <a:bodyPr/>
        <a:lstStyle/>
        <a:p>
          <a:endParaRPr lang="en-US"/>
        </a:p>
      </dgm:t>
    </dgm:pt>
    <dgm:pt modelId="{BEE8A828-C531-4EA0-AAEA-2B4A8EE4C7F4}" type="sibTrans" cxnId="{8D7BCCB7-AAD6-46C3-BF30-8A2CE97CF480}">
      <dgm:prSet/>
      <dgm:spPr/>
      <dgm:t>
        <a:bodyPr/>
        <a:lstStyle/>
        <a:p>
          <a:endParaRPr lang="en-US"/>
        </a:p>
      </dgm:t>
    </dgm:pt>
    <dgm:pt modelId="{5F965AEF-1E24-461D-8965-9A705C7C91EB}">
      <dgm:prSet phldrT="[Text]" custT="1"/>
      <dgm:spPr/>
      <dgm:t>
        <a:bodyPr/>
        <a:lstStyle/>
        <a:p>
          <a:r>
            <a:rPr lang="en-US" sz="2400" dirty="0" smtClean="0">
              <a:latin typeface="Century" panose="02040604050505020304" pitchFamily="18" charset="0"/>
            </a:rPr>
            <a:t>English (</a:t>
          </a:r>
          <a:r>
            <a:rPr lang="en-US" sz="2000" dirty="0" smtClean="0">
              <a:latin typeface="Century" panose="02040604050505020304" pitchFamily="18" charset="0"/>
            </a:rPr>
            <a:t>state exam score </a:t>
          </a:r>
          <a:r>
            <a:rPr lang="lt-LT" sz="2000" dirty="0" smtClean="0">
              <a:latin typeface="Century" panose="02040604050505020304" pitchFamily="18" charset="0"/>
            </a:rPr>
            <a:t>is </a:t>
          </a:r>
          <a:r>
            <a:rPr lang="en-US" sz="2000" dirty="0" smtClean="0">
              <a:latin typeface="Century" panose="02040604050505020304" pitchFamily="18" charset="0"/>
            </a:rPr>
            <a:t>7</a:t>
          </a:r>
          <a:r>
            <a:rPr lang="lt-LT" sz="2000" dirty="0" smtClean="0">
              <a:latin typeface="Century" panose="02040604050505020304" pitchFamily="18" charset="0"/>
            </a:rPr>
            <a:t>4 or less</a:t>
          </a:r>
          <a:r>
            <a:rPr lang="en-US" sz="2400" dirty="0" smtClean="0">
              <a:latin typeface="Century" panose="02040604050505020304" pitchFamily="18" charset="0"/>
            </a:rPr>
            <a:t>)</a:t>
          </a:r>
          <a:endParaRPr lang="en-US" sz="2400" dirty="0">
            <a:latin typeface="Century" panose="02040604050505020304" pitchFamily="18" charset="0"/>
          </a:endParaRPr>
        </a:p>
      </dgm:t>
    </dgm:pt>
    <dgm:pt modelId="{8C25751F-F6D5-4F3C-92EE-FC580DFABB90}" type="parTrans" cxnId="{7A34FE0E-87D3-475E-A416-91CEBA51CD50}">
      <dgm:prSet/>
      <dgm:spPr/>
      <dgm:t>
        <a:bodyPr/>
        <a:lstStyle/>
        <a:p>
          <a:endParaRPr lang="en-US"/>
        </a:p>
      </dgm:t>
    </dgm:pt>
    <dgm:pt modelId="{F356EB11-06D8-45A8-805E-F8F05CAD1AB6}" type="sibTrans" cxnId="{7A34FE0E-87D3-475E-A416-91CEBA51CD50}">
      <dgm:prSet/>
      <dgm:spPr/>
      <dgm:t>
        <a:bodyPr/>
        <a:lstStyle/>
        <a:p>
          <a:endParaRPr lang="en-US"/>
        </a:p>
      </dgm:t>
    </dgm:pt>
    <dgm:pt modelId="{D363439B-1B80-4C3A-8011-96CF203B1BE8}">
      <dgm:prSet phldrT="[Text]" custT="1"/>
      <dgm:spPr/>
      <dgm:t>
        <a:bodyPr/>
        <a:lstStyle/>
        <a:p>
          <a:r>
            <a:rPr lang="lt-LT" sz="3200" dirty="0" smtClean="0">
              <a:solidFill>
                <a:schemeClr val="tx1"/>
              </a:solidFill>
              <a:latin typeface="Century" panose="02040604050505020304" pitchFamily="18" charset="0"/>
            </a:rPr>
            <a:t>2nd year</a:t>
          </a:r>
          <a:endParaRPr lang="en-US" sz="3200" dirty="0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8D27BAE7-F0BB-47CF-BC37-2CA32B378C74}" type="parTrans" cxnId="{66B05FE4-7560-42E6-8BA4-FBBE26438180}">
      <dgm:prSet/>
      <dgm:spPr/>
      <dgm:t>
        <a:bodyPr/>
        <a:lstStyle/>
        <a:p>
          <a:endParaRPr lang="en-US"/>
        </a:p>
      </dgm:t>
    </dgm:pt>
    <dgm:pt modelId="{DB82A365-C4DB-4CCC-954B-C3252A4FD7BF}" type="sibTrans" cxnId="{66B05FE4-7560-42E6-8BA4-FBBE26438180}">
      <dgm:prSet/>
      <dgm:spPr/>
      <dgm:t>
        <a:bodyPr/>
        <a:lstStyle/>
        <a:p>
          <a:endParaRPr lang="en-US"/>
        </a:p>
      </dgm:t>
    </dgm:pt>
    <dgm:pt modelId="{45A60890-4E6B-4B6F-9327-085505D07BFC}">
      <dgm:prSet phldrT="[Text]" custT="1"/>
      <dgm:spPr/>
      <dgm:t>
        <a:bodyPr/>
        <a:lstStyle/>
        <a:p>
          <a:r>
            <a:rPr lang="en-US" sz="2400" dirty="0" smtClean="0">
              <a:latin typeface="Century" panose="02040604050505020304" pitchFamily="18" charset="0"/>
            </a:rPr>
            <a:t>English </a:t>
          </a:r>
          <a:r>
            <a:rPr lang="lt-LT" sz="2400" dirty="0" smtClean="0">
              <a:latin typeface="Century" panose="02040604050505020304" pitchFamily="18" charset="0"/>
            </a:rPr>
            <a:t>is</a:t>
          </a:r>
          <a:r>
            <a:rPr lang="en-US" sz="2400" dirty="0" smtClean="0">
              <a:latin typeface="Century" panose="02040604050505020304" pitchFamily="18" charset="0"/>
            </a:rPr>
            <a:t> a </a:t>
          </a:r>
          <a:r>
            <a:rPr lang="lt-LT" sz="2400" dirty="0" smtClean="0">
              <a:latin typeface="Century" panose="02040604050505020304" pitchFamily="18" charset="0"/>
            </a:rPr>
            <a:t>compulsary</a:t>
          </a:r>
          <a:r>
            <a:rPr lang="en-US" sz="2400" dirty="0" smtClean="0">
              <a:latin typeface="Century" panose="02040604050505020304" pitchFamily="18" charset="0"/>
            </a:rPr>
            <a:t> subject</a:t>
          </a:r>
          <a:endParaRPr lang="en-US" sz="2400" dirty="0">
            <a:latin typeface="Century" panose="02040604050505020304" pitchFamily="18" charset="0"/>
          </a:endParaRPr>
        </a:p>
      </dgm:t>
    </dgm:pt>
    <dgm:pt modelId="{EC47BF89-0D0D-408A-B646-D2F4254A8CE9}" type="parTrans" cxnId="{CA6B2535-C183-4836-A9D8-24DD3CBC4E4D}">
      <dgm:prSet/>
      <dgm:spPr/>
      <dgm:t>
        <a:bodyPr/>
        <a:lstStyle/>
        <a:p>
          <a:endParaRPr lang="en-US"/>
        </a:p>
      </dgm:t>
    </dgm:pt>
    <dgm:pt modelId="{F4D5817B-32DD-496F-9984-9774850286E1}" type="sibTrans" cxnId="{CA6B2535-C183-4836-A9D8-24DD3CBC4E4D}">
      <dgm:prSet/>
      <dgm:spPr/>
      <dgm:t>
        <a:bodyPr/>
        <a:lstStyle/>
        <a:p>
          <a:endParaRPr lang="en-US"/>
        </a:p>
      </dgm:t>
    </dgm:pt>
    <dgm:pt modelId="{2BF99A98-8B1A-4BA0-9810-0FFEB02B52CA}">
      <dgm:prSet phldrT="[Text]" custT="1"/>
      <dgm:spPr/>
      <dgm:t>
        <a:bodyPr/>
        <a:lstStyle/>
        <a:p>
          <a:r>
            <a:rPr lang="lt-LT" sz="3200" dirty="0" smtClean="0">
              <a:solidFill>
                <a:schemeClr val="tx1"/>
              </a:solidFill>
              <a:latin typeface="Century" panose="02040604050505020304" pitchFamily="18" charset="0"/>
            </a:rPr>
            <a:t>3rd year</a:t>
          </a:r>
          <a:endParaRPr lang="en-US" sz="3200" dirty="0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812CF437-1C0C-420C-AD9C-3AC86D2F902F}" type="parTrans" cxnId="{27B846F2-45AC-463F-992C-0744364FBCE0}">
      <dgm:prSet/>
      <dgm:spPr/>
      <dgm:t>
        <a:bodyPr/>
        <a:lstStyle/>
        <a:p>
          <a:endParaRPr lang="en-US"/>
        </a:p>
      </dgm:t>
    </dgm:pt>
    <dgm:pt modelId="{6D32C112-8C81-41BB-B56A-385AC0C533EC}" type="sibTrans" cxnId="{27B846F2-45AC-463F-992C-0744364FBCE0}">
      <dgm:prSet/>
      <dgm:spPr/>
      <dgm:t>
        <a:bodyPr/>
        <a:lstStyle/>
        <a:p>
          <a:endParaRPr lang="en-US"/>
        </a:p>
      </dgm:t>
    </dgm:pt>
    <dgm:pt modelId="{1CDB8B70-FE04-4330-84B0-4656B29EA7EF}">
      <dgm:prSet phldrT="[Text]" custT="1"/>
      <dgm:spPr/>
      <dgm:t>
        <a:bodyPr/>
        <a:lstStyle/>
        <a:p>
          <a:r>
            <a:rPr lang="en-US" sz="2400" dirty="0" smtClean="0">
              <a:latin typeface="Century" panose="02040604050505020304" pitchFamily="18" charset="0"/>
            </a:rPr>
            <a:t>STANAG 6001 </a:t>
          </a:r>
          <a:r>
            <a:rPr lang="lt-LT" sz="2400" dirty="0" smtClean="0">
              <a:latin typeface="Century" panose="02040604050505020304" pitchFamily="18" charset="0"/>
            </a:rPr>
            <a:t>English Language T</a:t>
          </a:r>
          <a:r>
            <a:rPr lang="en-US" sz="2400" dirty="0" err="1" smtClean="0">
              <a:latin typeface="Century" panose="02040604050505020304" pitchFamily="18" charset="0"/>
            </a:rPr>
            <a:t>est</a:t>
          </a:r>
          <a:r>
            <a:rPr lang="lt-LT" sz="2400" dirty="0" smtClean="0">
              <a:latin typeface="Century" panose="02040604050505020304" pitchFamily="18" charset="0"/>
            </a:rPr>
            <a:t> (to achieve Level 2)</a:t>
          </a:r>
          <a:endParaRPr lang="en-US" sz="2400" dirty="0">
            <a:latin typeface="Century" panose="02040604050505020304" pitchFamily="18" charset="0"/>
          </a:endParaRPr>
        </a:p>
      </dgm:t>
    </dgm:pt>
    <dgm:pt modelId="{5FD3EF70-AEB7-4694-9177-1C6A1B68589D}" type="parTrans" cxnId="{DF7158F6-74FA-4199-BC9E-8E612F58B949}">
      <dgm:prSet/>
      <dgm:spPr/>
      <dgm:t>
        <a:bodyPr/>
        <a:lstStyle/>
        <a:p>
          <a:endParaRPr lang="en-US"/>
        </a:p>
      </dgm:t>
    </dgm:pt>
    <dgm:pt modelId="{26263259-9B4A-4D91-8A12-31466A92F12D}" type="sibTrans" cxnId="{DF7158F6-74FA-4199-BC9E-8E612F58B949}">
      <dgm:prSet/>
      <dgm:spPr/>
      <dgm:t>
        <a:bodyPr/>
        <a:lstStyle/>
        <a:p>
          <a:endParaRPr lang="en-US"/>
        </a:p>
      </dgm:t>
    </dgm:pt>
    <dgm:pt modelId="{ABBC98CD-5129-4910-9D8D-3B624FB9F9F8}">
      <dgm:prSet phldrT="[Text]" custT="1"/>
      <dgm:spPr/>
      <dgm:t>
        <a:bodyPr/>
        <a:lstStyle/>
        <a:p>
          <a:r>
            <a:rPr lang="lt-LT" sz="2400" dirty="0" smtClean="0">
              <a:latin typeface="Century" panose="02040604050505020304" pitchFamily="18" charset="0"/>
            </a:rPr>
            <a:t>T</a:t>
          </a:r>
          <a:r>
            <a:rPr lang="en-US" sz="2400" dirty="0" smtClean="0">
              <a:latin typeface="Century" panose="02040604050505020304" pitchFamily="18" charset="0"/>
            </a:rPr>
            <a:t>he second foreign language </a:t>
          </a:r>
          <a:endParaRPr lang="en-US" sz="2400" dirty="0">
            <a:latin typeface="Century" panose="02040604050505020304" pitchFamily="18" charset="0"/>
          </a:endParaRPr>
        </a:p>
      </dgm:t>
    </dgm:pt>
    <dgm:pt modelId="{82F4ACD3-E861-4968-ABE1-280D7E2DDD35}" type="parTrans" cxnId="{7CF9258F-8EE4-48BC-A085-0979E79FD44F}">
      <dgm:prSet/>
      <dgm:spPr/>
      <dgm:t>
        <a:bodyPr/>
        <a:lstStyle/>
        <a:p>
          <a:endParaRPr lang="en-US"/>
        </a:p>
      </dgm:t>
    </dgm:pt>
    <dgm:pt modelId="{DBDEAFA8-78E0-49B7-A9B7-C1CA25483AC3}" type="sibTrans" cxnId="{7CF9258F-8EE4-48BC-A085-0979E79FD44F}">
      <dgm:prSet/>
      <dgm:spPr/>
      <dgm:t>
        <a:bodyPr/>
        <a:lstStyle/>
        <a:p>
          <a:endParaRPr lang="en-US"/>
        </a:p>
      </dgm:t>
    </dgm:pt>
    <dgm:pt modelId="{C24D9DC6-CF58-423B-8461-DD0ECF313DD4}">
      <dgm:prSet phldrT="[Text]" custT="1"/>
      <dgm:spPr/>
      <dgm:t>
        <a:bodyPr/>
        <a:lstStyle/>
        <a:p>
          <a:endParaRPr lang="en-US" sz="1100" dirty="0">
            <a:latin typeface="Century" panose="02040604050505020304" pitchFamily="18" charset="0"/>
          </a:endParaRPr>
        </a:p>
      </dgm:t>
    </dgm:pt>
    <dgm:pt modelId="{8DE8B71F-E44E-4FE2-A788-EA2178ED56AD}" type="sibTrans" cxnId="{C4BA3555-DC6F-4BE7-B4BF-8587A5329B10}">
      <dgm:prSet/>
      <dgm:spPr/>
      <dgm:t>
        <a:bodyPr/>
        <a:lstStyle/>
        <a:p>
          <a:endParaRPr lang="en-US"/>
        </a:p>
      </dgm:t>
    </dgm:pt>
    <dgm:pt modelId="{63F6CB3A-F1C4-4D62-9471-08464F4D6754}" type="parTrans" cxnId="{C4BA3555-DC6F-4BE7-B4BF-8587A5329B10}">
      <dgm:prSet/>
      <dgm:spPr/>
      <dgm:t>
        <a:bodyPr/>
        <a:lstStyle/>
        <a:p>
          <a:endParaRPr lang="en-US"/>
        </a:p>
      </dgm:t>
    </dgm:pt>
    <dgm:pt modelId="{C34C6A69-57D7-465B-BEED-86D18ED88423}" type="pres">
      <dgm:prSet presAssocID="{86DC1045-A5C1-45A9-A84E-B7E35F99D00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EE6A6E4-7470-413F-9B53-2CEAA365A1F1}" type="pres">
      <dgm:prSet presAssocID="{075FFE5C-E706-4CB5-840E-163454C62BD3}" presName="composite" presStyleCnt="0"/>
      <dgm:spPr/>
    </dgm:pt>
    <dgm:pt modelId="{E0921119-F757-4461-92ED-CC228D8A120F}" type="pres">
      <dgm:prSet presAssocID="{075FFE5C-E706-4CB5-840E-163454C62BD3}" presName="bentUpArrow1" presStyleLbl="alignImgPlace1" presStyleIdx="0" presStyleCnt="2" custLinFactNeighborX="-1883" custLinFactNeighborY="-12058"/>
      <dgm:spPr/>
    </dgm:pt>
    <dgm:pt modelId="{245E3E02-7A9C-4B59-A193-69D7E9AEC238}" type="pres">
      <dgm:prSet presAssocID="{075FFE5C-E706-4CB5-840E-163454C62BD3}" presName="ParentText" presStyleLbl="node1" presStyleIdx="0" presStyleCnt="3" custScaleX="107067" custScaleY="84486" custLinFactNeighborX="-6960" custLinFactNeighborY="-28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767EB-4BE1-4B01-9167-81CBFA45A44C}" type="pres">
      <dgm:prSet presAssocID="{075FFE5C-E706-4CB5-840E-163454C62BD3}" presName="ChildText" presStyleLbl="revTx" presStyleIdx="0" presStyleCnt="3" custScaleX="359544" custScaleY="144457" custLinFactX="39005" custLinFactNeighborX="100000" custLinFactNeighborY="-15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AD348-D0F3-4637-B381-30C0D75411B7}" type="pres">
      <dgm:prSet presAssocID="{BEE8A828-C531-4EA0-AAEA-2B4A8EE4C7F4}" presName="sibTrans" presStyleCnt="0"/>
      <dgm:spPr/>
    </dgm:pt>
    <dgm:pt modelId="{1D3C74DD-E998-4775-9ABA-E8DC0A7BBA2D}" type="pres">
      <dgm:prSet presAssocID="{D363439B-1B80-4C3A-8011-96CF203B1BE8}" presName="composite" presStyleCnt="0"/>
      <dgm:spPr/>
    </dgm:pt>
    <dgm:pt modelId="{E7CB6322-4241-45CA-B1AD-85EC52530861}" type="pres">
      <dgm:prSet presAssocID="{D363439B-1B80-4C3A-8011-96CF203B1BE8}" presName="bentUpArrow1" presStyleLbl="alignImgPlace1" presStyleIdx="1" presStyleCnt="2" custLinFactNeighborX="-73775" custLinFactNeighborY="-604"/>
      <dgm:spPr/>
    </dgm:pt>
    <dgm:pt modelId="{CE3C41A1-1BA6-40A0-9E28-5459A6FEF7FF}" type="pres">
      <dgm:prSet presAssocID="{D363439B-1B80-4C3A-8011-96CF203B1BE8}" presName="ParentText" presStyleLbl="node1" presStyleIdx="1" presStyleCnt="3" custScaleX="110871" custScaleY="83242" custLinFactNeighborX="-46896" custLinFactNeighborY="41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7BD84-35B2-42A3-9B1C-6AB8A5907E71}" type="pres">
      <dgm:prSet presAssocID="{D363439B-1B80-4C3A-8011-96CF203B1BE8}" presName="ChildText" presStyleLbl="revTx" presStyleIdx="1" presStyleCnt="3" custScaleX="2149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8CB88-F4DF-47F1-9B62-B36D9B71902E}" type="pres">
      <dgm:prSet presAssocID="{DB82A365-C4DB-4CCC-954B-C3252A4FD7BF}" presName="sibTrans" presStyleCnt="0"/>
      <dgm:spPr/>
    </dgm:pt>
    <dgm:pt modelId="{81F34563-3C71-4170-9853-746A8F0DFF7E}" type="pres">
      <dgm:prSet presAssocID="{2BF99A98-8B1A-4BA0-9810-0FFEB02B52CA}" presName="composite" presStyleCnt="0"/>
      <dgm:spPr/>
    </dgm:pt>
    <dgm:pt modelId="{DD3EBC6E-7B34-45AE-B500-65D35D9CCEC8}" type="pres">
      <dgm:prSet presAssocID="{2BF99A98-8B1A-4BA0-9810-0FFEB02B52CA}" presName="ParentText" presStyleLbl="node1" presStyleIdx="2" presStyleCnt="3" custScaleX="114482" custScaleY="81002" custLinFactNeighborX="-93861" custLinFactNeighborY="38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50C72-CD8B-4E23-83B1-51501F3009A6}" type="pres">
      <dgm:prSet presAssocID="{2BF99A98-8B1A-4BA0-9810-0FFEB02B52CA}" presName="FinalChildText" presStyleLbl="revTx" presStyleIdx="2" presStyleCnt="3" custScaleX="3343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FC558A-1225-4CD1-84AD-512F69B574D9}" type="presOf" srcId="{45A60890-4E6B-4B6F-9327-085505D07BFC}" destId="{F237BD84-35B2-42A3-9B1C-6AB8A5907E71}" srcOrd="0" destOrd="0" presId="urn:microsoft.com/office/officeart/2005/8/layout/StepDownProcess"/>
    <dgm:cxn modelId="{27B846F2-45AC-463F-992C-0744364FBCE0}" srcId="{86DC1045-A5C1-45A9-A84E-B7E35F99D00A}" destId="{2BF99A98-8B1A-4BA0-9810-0FFEB02B52CA}" srcOrd="2" destOrd="0" parTransId="{812CF437-1C0C-420C-AD9C-3AC86D2F902F}" sibTransId="{6D32C112-8C81-41BB-B56A-385AC0C533EC}"/>
    <dgm:cxn modelId="{66B05FE4-7560-42E6-8BA4-FBBE26438180}" srcId="{86DC1045-A5C1-45A9-A84E-B7E35F99D00A}" destId="{D363439B-1B80-4C3A-8011-96CF203B1BE8}" srcOrd="1" destOrd="0" parTransId="{8D27BAE7-F0BB-47CF-BC37-2CA32B378C74}" sibTransId="{DB82A365-C4DB-4CCC-954B-C3252A4FD7BF}"/>
    <dgm:cxn modelId="{C4BA3555-DC6F-4BE7-B4BF-8587A5329B10}" srcId="{075FFE5C-E706-4CB5-840E-163454C62BD3}" destId="{C24D9DC6-CF58-423B-8461-DD0ECF313DD4}" srcOrd="1" destOrd="0" parTransId="{63F6CB3A-F1C4-4D62-9471-08464F4D6754}" sibTransId="{8DE8B71F-E44E-4FE2-A788-EA2178ED56AD}"/>
    <dgm:cxn modelId="{DC374DA2-CAEB-43A6-B7CE-F5FF2878F31A}" type="presOf" srcId="{1CDB8B70-FE04-4330-84B0-4656B29EA7EF}" destId="{79250C72-CD8B-4E23-83B1-51501F3009A6}" srcOrd="0" destOrd="0" presId="urn:microsoft.com/office/officeart/2005/8/layout/StepDownProcess"/>
    <dgm:cxn modelId="{3C7EDC83-0D57-473E-9B50-62DF0797210A}" type="presOf" srcId="{5F965AEF-1E24-461D-8965-9A705C7C91EB}" destId="{83D767EB-4BE1-4B01-9167-81CBFA45A44C}" srcOrd="0" destOrd="0" presId="urn:microsoft.com/office/officeart/2005/8/layout/StepDownProcess"/>
    <dgm:cxn modelId="{623F1A00-EB77-46B8-94E5-684C16B6C44B}" type="presOf" srcId="{C24D9DC6-CF58-423B-8461-DD0ECF313DD4}" destId="{83D767EB-4BE1-4B01-9167-81CBFA45A44C}" srcOrd="0" destOrd="1" presId="urn:microsoft.com/office/officeart/2005/8/layout/StepDownProcess"/>
    <dgm:cxn modelId="{426C5D30-08B5-4301-AD55-E2F13FCB4CC8}" type="presOf" srcId="{2BF99A98-8B1A-4BA0-9810-0FFEB02B52CA}" destId="{DD3EBC6E-7B34-45AE-B500-65D35D9CCEC8}" srcOrd="0" destOrd="0" presId="urn:microsoft.com/office/officeart/2005/8/layout/StepDownProcess"/>
    <dgm:cxn modelId="{27057524-9084-464C-9D81-FD76EE8B484E}" type="presOf" srcId="{D363439B-1B80-4C3A-8011-96CF203B1BE8}" destId="{CE3C41A1-1BA6-40A0-9E28-5459A6FEF7FF}" srcOrd="0" destOrd="0" presId="urn:microsoft.com/office/officeart/2005/8/layout/StepDownProcess"/>
    <dgm:cxn modelId="{DF7158F6-74FA-4199-BC9E-8E612F58B949}" srcId="{2BF99A98-8B1A-4BA0-9810-0FFEB02B52CA}" destId="{1CDB8B70-FE04-4330-84B0-4656B29EA7EF}" srcOrd="0" destOrd="0" parTransId="{5FD3EF70-AEB7-4694-9177-1C6A1B68589D}" sibTransId="{26263259-9B4A-4D91-8A12-31466A92F12D}"/>
    <dgm:cxn modelId="{6438C407-427F-4FC9-88FB-86C454F85E5A}" type="presOf" srcId="{ABBC98CD-5129-4910-9D8D-3B624FB9F9F8}" destId="{83D767EB-4BE1-4B01-9167-81CBFA45A44C}" srcOrd="0" destOrd="2" presId="urn:microsoft.com/office/officeart/2005/8/layout/StepDownProcess"/>
    <dgm:cxn modelId="{7A34FE0E-87D3-475E-A416-91CEBA51CD50}" srcId="{075FFE5C-E706-4CB5-840E-163454C62BD3}" destId="{5F965AEF-1E24-461D-8965-9A705C7C91EB}" srcOrd="0" destOrd="0" parTransId="{8C25751F-F6D5-4F3C-92EE-FC580DFABB90}" sibTransId="{F356EB11-06D8-45A8-805E-F8F05CAD1AB6}"/>
    <dgm:cxn modelId="{7CF9258F-8EE4-48BC-A085-0979E79FD44F}" srcId="{075FFE5C-E706-4CB5-840E-163454C62BD3}" destId="{ABBC98CD-5129-4910-9D8D-3B624FB9F9F8}" srcOrd="2" destOrd="0" parTransId="{82F4ACD3-E861-4968-ABE1-280D7E2DDD35}" sibTransId="{DBDEAFA8-78E0-49B7-A9B7-C1CA25483AC3}"/>
    <dgm:cxn modelId="{28ACCCF5-436A-4B18-944C-980D03A6CB22}" type="presOf" srcId="{075FFE5C-E706-4CB5-840E-163454C62BD3}" destId="{245E3E02-7A9C-4B59-A193-69D7E9AEC238}" srcOrd="0" destOrd="0" presId="urn:microsoft.com/office/officeart/2005/8/layout/StepDownProcess"/>
    <dgm:cxn modelId="{C8A1D988-2F41-43B9-BE15-D9A59E179DED}" type="presOf" srcId="{86DC1045-A5C1-45A9-A84E-B7E35F99D00A}" destId="{C34C6A69-57D7-465B-BEED-86D18ED88423}" srcOrd="0" destOrd="0" presId="urn:microsoft.com/office/officeart/2005/8/layout/StepDownProcess"/>
    <dgm:cxn modelId="{CA6B2535-C183-4836-A9D8-24DD3CBC4E4D}" srcId="{D363439B-1B80-4C3A-8011-96CF203B1BE8}" destId="{45A60890-4E6B-4B6F-9327-085505D07BFC}" srcOrd="0" destOrd="0" parTransId="{EC47BF89-0D0D-408A-B646-D2F4254A8CE9}" sibTransId="{F4D5817B-32DD-496F-9984-9774850286E1}"/>
    <dgm:cxn modelId="{8D7BCCB7-AAD6-46C3-BF30-8A2CE97CF480}" srcId="{86DC1045-A5C1-45A9-A84E-B7E35F99D00A}" destId="{075FFE5C-E706-4CB5-840E-163454C62BD3}" srcOrd="0" destOrd="0" parTransId="{A8A0B47E-6FB7-460B-8D10-F60C5E29EC6E}" sibTransId="{BEE8A828-C531-4EA0-AAEA-2B4A8EE4C7F4}"/>
    <dgm:cxn modelId="{A6D2DFFB-9826-4393-99BE-B3F326FF88DC}" type="presParOf" srcId="{C34C6A69-57D7-465B-BEED-86D18ED88423}" destId="{EEE6A6E4-7470-413F-9B53-2CEAA365A1F1}" srcOrd="0" destOrd="0" presId="urn:microsoft.com/office/officeart/2005/8/layout/StepDownProcess"/>
    <dgm:cxn modelId="{5DCE2B04-18E5-4D21-860D-B7CED853B88D}" type="presParOf" srcId="{EEE6A6E4-7470-413F-9B53-2CEAA365A1F1}" destId="{E0921119-F757-4461-92ED-CC228D8A120F}" srcOrd="0" destOrd="0" presId="urn:microsoft.com/office/officeart/2005/8/layout/StepDownProcess"/>
    <dgm:cxn modelId="{EC915DC6-8868-4FBC-8D7E-24BC6FC3831C}" type="presParOf" srcId="{EEE6A6E4-7470-413F-9B53-2CEAA365A1F1}" destId="{245E3E02-7A9C-4B59-A193-69D7E9AEC238}" srcOrd="1" destOrd="0" presId="urn:microsoft.com/office/officeart/2005/8/layout/StepDownProcess"/>
    <dgm:cxn modelId="{4519B62E-C208-43A7-8822-551DD334852F}" type="presParOf" srcId="{EEE6A6E4-7470-413F-9B53-2CEAA365A1F1}" destId="{83D767EB-4BE1-4B01-9167-81CBFA45A44C}" srcOrd="2" destOrd="0" presId="urn:microsoft.com/office/officeart/2005/8/layout/StepDownProcess"/>
    <dgm:cxn modelId="{9E5648EF-3635-4F4F-8B18-07B52A27ED70}" type="presParOf" srcId="{C34C6A69-57D7-465B-BEED-86D18ED88423}" destId="{051AD348-D0F3-4637-B381-30C0D75411B7}" srcOrd="1" destOrd="0" presId="urn:microsoft.com/office/officeart/2005/8/layout/StepDownProcess"/>
    <dgm:cxn modelId="{3353E3E8-5ECB-4202-948E-F62360EC87F2}" type="presParOf" srcId="{C34C6A69-57D7-465B-BEED-86D18ED88423}" destId="{1D3C74DD-E998-4775-9ABA-E8DC0A7BBA2D}" srcOrd="2" destOrd="0" presId="urn:microsoft.com/office/officeart/2005/8/layout/StepDownProcess"/>
    <dgm:cxn modelId="{CE30B8B3-2F1C-49F1-8511-A92B96F5FA6D}" type="presParOf" srcId="{1D3C74DD-E998-4775-9ABA-E8DC0A7BBA2D}" destId="{E7CB6322-4241-45CA-B1AD-85EC52530861}" srcOrd="0" destOrd="0" presId="urn:microsoft.com/office/officeart/2005/8/layout/StepDownProcess"/>
    <dgm:cxn modelId="{80DD8664-B8DD-4768-A1D2-55E6DF4A8C69}" type="presParOf" srcId="{1D3C74DD-E998-4775-9ABA-E8DC0A7BBA2D}" destId="{CE3C41A1-1BA6-40A0-9E28-5459A6FEF7FF}" srcOrd="1" destOrd="0" presId="urn:microsoft.com/office/officeart/2005/8/layout/StepDownProcess"/>
    <dgm:cxn modelId="{4C3870F3-1670-41BA-B904-ED29D4F1EFAE}" type="presParOf" srcId="{1D3C74DD-E998-4775-9ABA-E8DC0A7BBA2D}" destId="{F237BD84-35B2-42A3-9B1C-6AB8A5907E71}" srcOrd="2" destOrd="0" presId="urn:microsoft.com/office/officeart/2005/8/layout/StepDownProcess"/>
    <dgm:cxn modelId="{85910330-235D-471B-8FC6-AAA10DB31839}" type="presParOf" srcId="{C34C6A69-57D7-465B-BEED-86D18ED88423}" destId="{C758CB88-F4DF-47F1-9B62-B36D9B71902E}" srcOrd="3" destOrd="0" presId="urn:microsoft.com/office/officeart/2005/8/layout/StepDownProcess"/>
    <dgm:cxn modelId="{28B1BD53-044A-4917-BCDE-A32157525229}" type="presParOf" srcId="{C34C6A69-57D7-465B-BEED-86D18ED88423}" destId="{81F34563-3C71-4170-9853-746A8F0DFF7E}" srcOrd="4" destOrd="0" presId="urn:microsoft.com/office/officeart/2005/8/layout/StepDownProcess"/>
    <dgm:cxn modelId="{31953771-51E1-4814-96C3-2DC0DCE4AB62}" type="presParOf" srcId="{81F34563-3C71-4170-9853-746A8F0DFF7E}" destId="{DD3EBC6E-7B34-45AE-B500-65D35D9CCEC8}" srcOrd="0" destOrd="0" presId="urn:microsoft.com/office/officeart/2005/8/layout/StepDownProcess"/>
    <dgm:cxn modelId="{638B4CD2-FFBB-402A-BE26-251F9172ED5F}" type="presParOf" srcId="{81F34563-3C71-4170-9853-746A8F0DFF7E}" destId="{79250C72-CD8B-4E23-83B1-51501F3009A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20F6C-97B9-426E-AEB9-3D19FFAFCDE4}">
      <dsp:nvSpPr>
        <dsp:cNvPr id="0" name=""/>
        <dsp:cNvSpPr/>
      </dsp:nvSpPr>
      <dsp:spPr>
        <a:xfrm>
          <a:off x="0" y="473497"/>
          <a:ext cx="715725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ECDD6-81FC-4259-9F88-701BEA72DF76}">
      <dsp:nvSpPr>
        <dsp:cNvPr id="0" name=""/>
        <dsp:cNvSpPr/>
      </dsp:nvSpPr>
      <dsp:spPr>
        <a:xfrm>
          <a:off x="340738" y="30697"/>
          <a:ext cx="6814765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369" tIns="0" rIns="18936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  <a:latin typeface="Century" panose="02040604050505020304" pitchFamily="18" charset="0"/>
            </a:rPr>
            <a:t>Vilnius </a:t>
          </a:r>
          <a:r>
            <a:rPr lang="lt-LT" sz="2800" b="0" kern="1200" dirty="0" smtClean="0">
              <a:solidFill>
                <a:schemeClr val="tx1"/>
              </a:solidFill>
              <a:latin typeface="Century" panose="02040604050505020304" pitchFamily="18" charset="0"/>
            </a:rPr>
            <a:t>F</a:t>
          </a:r>
          <a:r>
            <a:rPr lang="en-US" sz="2800" b="0" kern="1200" dirty="0" err="1" smtClean="0">
              <a:solidFill>
                <a:schemeClr val="tx1"/>
              </a:solidFill>
              <a:latin typeface="Century" panose="02040604050505020304" pitchFamily="18" charset="0"/>
            </a:rPr>
            <a:t>oreign</a:t>
          </a:r>
          <a:r>
            <a:rPr lang="en-US" sz="2800" b="0" kern="1200" dirty="0" smtClean="0">
              <a:solidFill>
                <a:schemeClr val="tx1"/>
              </a:solidFill>
              <a:latin typeface="Century" panose="02040604050505020304" pitchFamily="18" charset="0"/>
            </a:rPr>
            <a:t> </a:t>
          </a:r>
          <a:r>
            <a:rPr lang="lt-LT" sz="2800" b="0" kern="1200" dirty="0" smtClean="0">
              <a:solidFill>
                <a:schemeClr val="tx1"/>
              </a:solidFill>
              <a:latin typeface="Century" panose="02040604050505020304" pitchFamily="18" charset="0"/>
            </a:rPr>
            <a:t>L</a:t>
          </a:r>
          <a:r>
            <a:rPr lang="en-US" sz="2800" b="0" kern="1200" dirty="0" err="1" smtClean="0">
              <a:solidFill>
                <a:schemeClr val="tx1"/>
              </a:solidFill>
              <a:latin typeface="Century" panose="02040604050505020304" pitchFamily="18" charset="0"/>
            </a:rPr>
            <a:t>anguages</a:t>
          </a:r>
          <a:r>
            <a:rPr lang="en-US" sz="2800" b="0" kern="1200" dirty="0" smtClean="0">
              <a:solidFill>
                <a:schemeClr val="tx1"/>
              </a:solidFill>
              <a:latin typeface="Century" panose="02040604050505020304" pitchFamily="18" charset="0"/>
            </a:rPr>
            <a:t> </a:t>
          </a:r>
          <a:r>
            <a:rPr lang="lt-LT" sz="2800" b="0" kern="1200" dirty="0" smtClean="0">
              <a:solidFill>
                <a:schemeClr val="tx1"/>
              </a:solidFill>
              <a:latin typeface="Century" panose="02040604050505020304" pitchFamily="18" charset="0"/>
            </a:rPr>
            <a:t>D</a:t>
          </a:r>
          <a:r>
            <a:rPr lang="en-US" sz="2800" b="0" kern="1200" dirty="0" err="1" smtClean="0">
              <a:solidFill>
                <a:schemeClr val="tx1"/>
              </a:solidFill>
              <a:latin typeface="Century" panose="02040604050505020304" pitchFamily="18" charset="0"/>
            </a:rPr>
            <a:t>ivision</a:t>
          </a:r>
          <a:endParaRPr lang="en-US" sz="2800" b="0" kern="1200" dirty="0">
            <a:solidFill>
              <a:schemeClr val="tx1"/>
            </a:solidFill>
            <a:latin typeface="Century" panose="02040604050505020304" pitchFamily="18" charset="0"/>
          </a:endParaRPr>
        </a:p>
      </dsp:txBody>
      <dsp:txXfrm>
        <a:off x="383969" y="73928"/>
        <a:ext cx="6728303" cy="799138"/>
      </dsp:txXfrm>
    </dsp:sp>
    <dsp:sp modelId="{A5D55366-F13D-4D15-9D04-8866A2934B23}">
      <dsp:nvSpPr>
        <dsp:cNvPr id="0" name=""/>
        <dsp:cNvSpPr/>
      </dsp:nvSpPr>
      <dsp:spPr>
        <a:xfrm>
          <a:off x="0" y="1834298"/>
          <a:ext cx="715725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17945-5B16-4055-97B4-1B1102BB88D0}">
      <dsp:nvSpPr>
        <dsp:cNvPr id="0" name=""/>
        <dsp:cNvSpPr/>
      </dsp:nvSpPr>
      <dsp:spPr>
        <a:xfrm>
          <a:off x="324113" y="1366559"/>
          <a:ext cx="6814765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369" tIns="0" rIns="18936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800" kern="1200" dirty="0" smtClean="0">
              <a:solidFill>
                <a:schemeClr val="tx1"/>
              </a:solidFill>
              <a:latin typeface="Century" panose="02040604050505020304" pitchFamily="18" charset="0"/>
            </a:rPr>
            <a:t>Kaunas</a:t>
          </a:r>
          <a:r>
            <a:rPr lang="en-US" sz="2800" kern="1200" dirty="0" smtClean="0">
              <a:solidFill>
                <a:schemeClr val="tx1"/>
              </a:solidFill>
              <a:latin typeface="Century" panose="02040604050505020304" pitchFamily="18" charset="0"/>
            </a:rPr>
            <a:t> </a:t>
          </a:r>
          <a:r>
            <a:rPr lang="lt-LT" sz="2800" kern="1200" dirty="0" smtClean="0">
              <a:solidFill>
                <a:schemeClr val="tx1"/>
              </a:solidFill>
              <a:latin typeface="Century" panose="02040604050505020304" pitchFamily="18" charset="0"/>
            </a:rPr>
            <a:t>F</a:t>
          </a:r>
          <a:r>
            <a:rPr lang="en-US" sz="2800" kern="1200" dirty="0" err="1" smtClean="0">
              <a:solidFill>
                <a:schemeClr val="tx1"/>
              </a:solidFill>
              <a:latin typeface="Century" panose="02040604050505020304" pitchFamily="18" charset="0"/>
            </a:rPr>
            <a:t>oreign</a:t>
          </a:r>
          <a:r>
            <a:rPr lang="en-US" sz="2800" kern="1200" dirty="0" smtClean="0">
              <a:solidFill>
                <a:schemeClr val="tx1"/>
              </a:solidFill>
              <a:latin typeface="Century" panose="02040604050505020304" pitchFamily="18" charset="0"/>
            </a:rPr>
            <a:t> </a:t>
          </a:r>
          <a:r>
            <a:rPr lang="lt-LT" sz="2800" kern="1200" dirty="0" smtClean="0">
              <a:solidFill>
                <a:schemeClr val="tx1"/>
              </a:solidFill>
              <a:latin typeface="Century" panose="02040604050505020304" pitchFamily="18" charset="0"/>
            </a:rPr>
            <a:t>L</a:t>
          </a:r>
          <a:r>
            <a:rPr lang="en-US" sz="2800" kern="1200" dirty="0" err="1" smtClean="0">
              <a:solidFill>
                <a:schemeClr val="tx1"/>
              </a:solidFill>
              <a:latin typeface="Century" panose="02040604050505020304" pitchFamily="18" charset="0"/>
            </a:rPr>
            <a:t>anguages</a:t>
          </a:r>
          <a:r>
            <a:rPr lang="en-US" sz="2800" kern="1200" dirty="0" smtClean="0">
              <a:solidFill>
                <a:schemeClr val="tx1"/>
              </a:solidFill>
              <a:latin typeface="Century" panose="02040604050505020304" pitchFamily="18" charset="0"/>
            </a:rPr>
            <a:t> </a:t>
          </a:r>
          <a:r>
            <a:rPr lang="lt-LT" sz="2800" kern="1200" dirty="0" smtClean="0">
              <a:solidFill>
                <a:schemeClr val="tx1"/>
              </a:solidFill>
              <a:latin typeface="Century" panose="02040604050505020304" pitchFamily="18" charset="0"/>
            </a:rPr>
            <a:t>D</a:t>
          </a:r>
          <a:r>
            <a:rPr lang="en-US" sz="2800" kern="1200" dirty="0" err="1" smtClean="0">
              <a:solidFill>
                <a:schemeClr val="tx1"/>
              </a:solidFill>
              <a:latin typeface="Century" panose="02040604050505020304" pitchFamily="18" charset="0"/>
            </a:rPr>
            <a:t>ivision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67344" y="1409790"/>
        <a:ext cx="6728303" cy="799138"/>
      </dsp:txXfrm>
    </dsp:sp>
    <dsp:sp modelId="{BD081B41-B603-4F79-82E3-AD72B26A5B05}">
      <dsp:nvSpPr>
        <dsp:cNvPr id="0" name=""/>
        <dsp:cNvSpPr/>
      </dsp:nvSpPr>
      <dsp:spPr>
        <a:xfrm>
          <a:off x="0" y="3195098"/>
          <a:ext cx="715725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52DEA-C2C9-4492-A815-48EE490AA0D4}">
      <dsp:nvSpPr>
        <dsp:cNvPr id="0" name=""/>
        <dsp:cNvSpPr/>
      </dsp:nvSpPr>
      <dsp:spPr>
        <a:xfrm>
          <a:off x="340738" y="2752298"/>
          <a:ext cx="6814765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369" tIns="0" rIns="18936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800" kern="1200" dirty="0" smtClean="0">
              <a:solidFill>
                <a:schemeClr val="tx1"/>
              </a:solidFill>
              <a:latin typeface="Century" panose="02040604050505020304" pitchFamily="18" charset="0"/>
            </a:rPr>
            <a:t>F</a:t>
          </a:r>
          <a:r>
            <a:rPr lang="en-US" sz="2800" kern="1200" dirty="0" err="1" smtClean="0">
              <a:solidFill>
                <a:schemeClr val="tx1"/>
              </a:solidFill>
              <a:latin typeface="Century" panose="02040604050505020304" pitchFamily="18" charset="0"/>
            </a:rPr>
            <a:t>oreign</a:t>
          </a:r>
          <a:r>
            <a:rPr lang="en-US" sz="2800" kern="1200" dirty="0" smtClean="0">
              <a:solidFill>
                <a:schemeClr val="tx1"/>
              </a:solidFill>
              <a:latin typeface="Century" panose="02040604050505020304" pitchFamily="18" charset="0"/>
            </a:rPr>
            <a:t> </a:t>
          </a:r>
          <a:r>
            <a:rPr lang="lt-LT" sz="2800" kern="1200" dirty="0" smtClean="0">
              <a:solidFill>
                <a:schemeClr val="tx1"/>
              </a:solidFill>
              <a:latin typeface="Century" panose="02040604050505020304" pitchFamily="18" charset="0"/>
            </a:rPr>
            <a:t>L</a:t>
          </a:r>
          <a:r>
            <a:rPr lang="en-US" sz="2800" kern="1200" dirty="0" err="1" smtClean="0">
              <a:solidFill>
                <a:schemeClr val="tx1"/>
              </a:solidFill>
              <a:latin typeface="Century" panose="02040604050505020304" pitchFamily="18" charset="0"/>
            </a:rPr>
            <a:t>anguages</a:t>
          </a:r>
          <a:r>
            <a:rPr lang="en-US" sz="2800" kern="1200" dirty="0" smtClean="0">
              <a:solidFill>
                <a:schemeClr val="tx1"/>
              </a:solidFill>
              <a:latin typeface="Century" panose="02040604050505020304" pitchFamily="18" charset="0"/>
            </a:rPr>
            <a:t> </a:t>
          </a:r>
          <a:r>
            <a:rPr lang="lt-LT" sz="2800" kern="1200" dirty="0" smtClean="0">
              <a:solidFill>
                <a:schemeClr val="tx1"/>
              </a:solidFill>
              <a:latin typeface="Century" panose="02040604050505020304" pitchFamily="18" charset="0"/>
            </a:rPr>
            <a:t>D</a:t>
          </a:r>
          <a:r>
            <a:rPr lang="en-US" sz="2800" kern="1200" dirty="0" err="1" smtClean="0">
              <a:solidFill>
                <a:schemeClr val="tx1"/>
              </a:solidFill>
              <a:latin typeface="Century" panose="02040604050505020304" pitchFamily="18" charset="0"/>
            </a:rPr>
            <a:t>ivision</a:t>
          </a:r>
          <a:r>
            <a:rPr lang="lt-LT" sz="2800" kern="1200" dirty="0" smtClean="0">
              <a:solidFill>
                <a:schemeClr val="tx1"/>
              </a:solidFill>
              <a:latin typeface="Century" panose="02040604050505020304" pitchFamily="18" charset="0"/>
            </a:rPr>
            <a:t>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200" kern="1200" dirty="0" smtClean="0">
              <a:solidFill>
                <a:schemeClr val="tx1"/>
              </a:solidFill>
              <a:latin typeface="Century" panose="02040604050505020304" pitchFamily="18" charset="0"/>
            </a:rPr>
            <a:t>(university studies)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383969" y="2795529"/>
        <a:ext cx="6728303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21119-F757-4461-92ED-CC228D8A120F}">
      <dsp:nvSpPr>
        <dsp:cNvPr id="0" name=""/>
        <dsp:cNvSpPr/>
      </dsp:nvSpPr>
      <dsp:spPr>
        <a:xfrm rot="5400000">
          <a:off x="360511" y="1686259"/>
          <a:ext cx="1189790" cy="13545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E3E02-7A9C-4B59-A193-69D7E9AEC238}">
      <dsp:nvSpPr>
        <dsp:cNvPr id="0" name=""/>
        <dsp:cNvSpPr/>
      </dsp:nvSpPr>
      <dsp:spPr>
        <a:xfrm>
          <a:off x="0" y="579598"/>
          <a:ext cx="2144453" cy="11844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200" kern="1200" dirty="0" smtClean="0">
              <a:solidFill>
                <a:schemeClr val="tx1"/>
              </a:solidFill>
              <a:latin typeface="Century" panose="02040604050505020304" pitchFamily="18" charset="0"/>
            </a:rPr>
            <a:t>1st year</a:t>
          </a:r>
          <a:endParaRPr lang="en-US" sz="3200" kern="1200" dirty="0">
            <a:solidFill>
              <a:schemeClr val="tx1"/>
            </a:solidFill>
            <a:latin typeface="Century" panose="02040604050505020304" pitchFamily="18" charset="0"/>
          </a:endParaRPr>
        </a:p>
      </dsp:txBody>
      <dsp:txXfrm>
        <a:off x="57831" y="637429"/>
        <a:ext cx="2028791" cy="1068806"/>
      </dsp:txXfrm>
    </dsp:sp>
    <dsp:sp modelId="{83D767EB-4BE1-4B01-9167-81CBFA45A44C}">
      <dsp:nvSpPr>
        <dsp:cNvPr id="0" name=""/>
        <dsp:cNvSpPr/>
      </dsp:nvSpPr>
      <dsp:spPr>
        <a:xfrm>
          <a:off x="2208201" y="375561"/>
          <a:ext cx="5237564" cy="163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entury" panose="02040604050505020304" pitchFamily="18" charset="0"/>
            </a:rPr>
            <a:t>English (</a:t>
          </a:r>
          <a:r>
            <a:rPr lang="en-US" sz="2000" kern="1200" dirty="0" smtClean="0">
              <a:latin typeface="Century" panose="02040604050505020304" pitchFamily="18" charset="0"/>
            </a:rPr>
            <a:t>state exam score </a:t>
          </a:r>
          <a:r>
            <a:rPr lang="lt-LT" sz="2000" kern="1200" dirty="0" smtClean="0">
              <a:latin typeface="Century" panose="02040604050505020304" pitchFamily="18" charset="0"/>
            </a:rPr>
            <a:t>is </a:t>
          </a:r>
          <a:r>
            <a:rPr lang="en-US" sz="2000" kern="1200" dirty="0" smtClean="0">
              <a:latin typeface="Century" panose="02040604050505020304" pitchFamily="18" charset="0"/>
            </a:rPr>
            <a:t>7</a:t>
          </a:r>
          <a:r>
            <a:rPr lang="lt-LT" sz="2000" kern="1200" dirty="0" smtClean="0">
              <a:latin typeface="Century" panose="02040604050505020304" pitchFamily="18" charset="0"/>
            </a:rPr>
            <a:t>4 or less</a:t>
          </a:r>
          <a:r>
            <a:rPr lang="en-US" sz="2400" kern="1200" dirty="0" smtClean="0">
              <a:latin typeface="Century" panose="02040604050505020304" pitchFamily="18" charset="0"/>
            </a:rPr>
            <a:t>)</a:t>
          </a:r>
          <a:endParaRPr lang="en-US" sz="2400" kern="1200" dirty="0">
            <a:latin typeface="Century" panose="020406040505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>
            <a:latin typeface="Century" panose="020406040505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400" kern="1200" dirty="0" smtClean="0">
              <a:latin typeface="Century" panose="02040604050505020304" pitchFamily="18" charset="0"/>
            </a:rPr>
            <a:t>T</a:t>
          </a:r>
          <a:r>
            <a:rPr lang="en-US" sz="2400" kern="1200" dirty="0" smtClean="0">
              <a:latin typeface="Century" panose="02040604050505020304" pitchFamily="18" charset="0"/>
            </a:rPr>
            <a:t>he second foreign language </a:t>
          </a:r>
          <a:endParaRPr lang="en-US" sz="2400" kern="1200" dirty="0">
            <a:latin typeface="Century" panose="02040604050505020304" pitchFamily="18" charset="0"/>
          </a:endParaRPr>
        </a:p>
      </dsp:txBody>
      <dsp:txXfrm>
        <a:off x="2208201" y="375561"/>
        <a:ext cx="5237564" cy="1636891"/>
      </dsp:txXfrm>
    </dsp:sp>
    <dsp:sp modelId="{E7CB6322-4241-45CA-B1AD-85EC52530861}">
      <dsp:nvSpPr>
        <dsp:cNvPr id="0" name=""/>
        <dsp:cNvSpPr/>
      </dsp:nvSpPr>
      <dsp:spPr>
        <a:xfrm rot="5400000">
          <a:off x="2026800" y="3279942"/>
          <a:ext cx="1189790" cy="13545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C41A1-1BA6-40A0-9E28-5459A6FEF7FF}">
      <dsp:nvSpPr>
        <dsp:cNvPr id="0" name=""/>
        <dsp:cNvSpPr/>
      </dsp:nvSpPr>
      <dsp:spPr>
        <a:xfrm>
          <a:off x="1662734" y="2144379"/>
          <a:ext cx="2220643" cy="116702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200" kern="1200" dirty="0" smtClean="0">
              <a:solidFill>
                <a:schemeClr val="tx1"/>
              </a:solidFill>
              <a:latin typeface="Century" panose="02040604050505020304" pitchFamily="18" charset="0"/>
            </a:rPr>
            <a:t>2nd year</a:t>
          </a:r>
          <a:endParaRPr lang="en-US" sz="3200" kern="1200" dirty="0">
            <a:solidFill>
              <a:schemeClr val="tx1"/>
            </a:solidFill>
            <a:latin typeface="Century" panose="02040604050505020304" pitchFamily="18" charset="0"/>
          </a:endParaRPr>
        </a:p>
      </dsp:txBody>
      <dsp:txXfrm>
        <a:off x="1719714" y="2201359"/>
        <a:ext cx="2106683" cy="1053068"/>
      </dsp:txXfrm>
    </dsp:sp>
    <dsp:sp modelId="{F237BD84-35B2-42A3-9B1C-6AB8A5907E71}">
      <dsp:nvSpPr>
        <dsp:cNvPr id="0" name=""/>
        <dsp:cNvSpPr/>
      </dsp:nvSpPr>
      <dsp:spPr>
        <a:xfrm>
          <a:off x="3876184" y="2101931"/>
          <a:ext cx="3131942" cy="1133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entury" panose="02040604050505020304" pitchFamily="18" charset="0"/>
            </a:rPr>
            <a:t>English </a:t>
          </a:r>
          <a:r>
            <a:rPr lang="lt-LT" sz="2400" kern="1200" dirty="0" smtClean="0">
              <a:latin typeface="Century" panose="02040604050505020304" pitchFamily="18" charset="0"/>
            </a:rPr>
            <a:t>is</a:t>
          </a:r>
          <a:r>
            <a:rPr lang="en-US" sz="2400" kern="1200" dirty="0" smtClean="0">
              <a:latin typeface="Century" panose="02040604050505020304" pitchFamily="18" charset="0"/>
            </a:rPr>
            <a:t> a </a:t>
          </a:r>
          <a:r>
            <a:rPr lang="lt-LT" sz="2400" kern="1200" dirty="0" smtClean="0">
              <a:latin typeface="Century" panose="02040604050505020304" pitchFamily="18" charset="0"/>
            </a:rPr>
            <a:t>compulsary</a:t>
          </a:r>
          <a:r>
            <a:rPr lang="en-US" sz="2400" kern="1200" dirty="0" smtClean="0">
              <a:latin typeface="Century" panose="02040604050505020304" pitchFamily="18" charset="0"/>
            </a:rPr>
            <a:t> subject</a:t>
          </a:r>
          <a:endParaRPr lang="en-US" sz="2400" kern="1200" dirty="0">
            <a:latin typeface="Century" panose="02040604050505020304" pitchFamily="18" charset="0"/>
          </a:endParaRPr>
        </a:p>
      </dsp:txBody>
      <dsp:txXfrm>
        <a:off x="3876184" y="2101931"/>
        <a:ext cx="3131942" cy="1133134"/>
      </dsp:txXfrm>
    </dsp:sp>
    <dsp:sp modelId="{DD3EBC6E-7B34-45AE-B500-65D35D9CCEC8}">
      <dsp:nvSpPr>
        <dsp:cNvPr id="0" name=""/>
        <dsp:cNvSpPr/>
      </dsp:nvSpPr>
      <dsp:spPr>
        <a:xfrm>
          <a:off x="3324064" y="3597367"/>
          <a:ext cx="2292968" cy="11356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200" kern="1200" dirty="0" smtClean="0">
              <a:solidFill>
                <a:schemeClr val="tx1"/>
              </a:solidFill>
              <a:latin typeface="Century" panose="02040604050505020304" pitchFamily="18" charset="0"/>
            </a:rPr>
            <a:t>3rd year</a:t>
          </a:r>
          <a:endParaRPr lang="en-US" sz="3200" kern="1200" dirty="0">
            <a:solidFill>
              <a:schemeClr val="tx1"/>
            </a:solidFill>
            <a:latin typeface="Century" panose="02040604050505020304" pitchFamily="18" charset="0"/>
          </a:endParaRPr>
        </a:p>
      </dsp:txBody>
      <dsp:txXfrm>
        <a:off x="3379511" y="3652814"/>
        <a:ext cx="2182074" cy="1024730"/>
      </dsp:txXfrm>
    </dsp:sp>
    <dsp:sp modelId="{79250C72-CD8B-4E23-83B1-51501F3009A6}">
      <dsp:nvSpPr>
        <dsp:cNvPr id="0" name=""/>
        <dsp:cNvSpPr/>
      </dsp:nvSpPr>
      <dsp:spPr>
        <a:xfrm>
          <a:off x="5645049" y="3543633"/>
          <a:ext cx="4870527" cy="1133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entury" panose="02040604050505020304" pitchFamily="18" charset="0"/>
            </a:rPr>
            <a:t>STANAG 6001 </a:t>
          </a:r>
          <a:r>
            <a:rPr lang="lt-LT" sz="2400" kern="1200" dirty="0" smtClean="0">
              <a:latin typeface="Century" panose="02040604050505020304" pitchFamily="18" charset="0"/>
            </a:rPr>
            <a:t>English Language T</a:t>
          </a:r>
          <a:r>
            <a:rPr lang="en-US" sz="2400" kern="1200" dirty="0" err="1" smtClean="0">
              <a:latin typeface="Century" panose="02040604050505020304" pitchFamily="18" charset="0"/>
            </a:rPr>
            <a:t>est</a:t>
          </a:r>
          <a:r>
            <a:rPr lang="lt-LT" sz="2400" kern="1200" dirty="0" smtClean="0">
              <a:latin typeface="Century" panose="02040604050505020304" pitchFamily="18" charset="0"/>
            </a:rPr>
            <a:t> (to achieve Level 2)</a:t>
          </a:r>
          <a:endParaRPr lang="en-US" sz="2400" kern="1200" dirty="0">
            <a:latin typeface="Century" panose="02040604050505020304" pitchFamily="18" charset="0"/>
          </a:endParaRPr>
        </a:p>
      </dsp:txBody>
      <dsp:txXfrm>
        <a:off x="5645049" y="3543633"/>
        <a:ext cx="4870527" cy="1133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>
            <a:extLst>
              <a:ext uri="{FF2B5EF4-FFF2-40B4-BE49-F238E27FC236}">
                <a16:creationId xmlns:a16="http://schemas.microsoft.com/office/drawing/2014/main" id="{25795E8C-B273-4C4E-B0A6-3FEBB3CD31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1BFD3B86-0DEB-409E-963B-23325B9E85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FD9CC-0CB6-409C-8E44-30A770657BC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85748FEE-79E0-469B-AC4E-FB797408E4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78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32976-0BE3-4224-9016-657868B5CFA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5BA8B-B8D0-4E48-A230-9A233DCC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1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F71259A-EE1F-4E3C-8CC3-4255A4B16D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PAVADINIMAS</a:t>
            </a:r>
            <a:endParaRPr lang="en-US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49B25A58-0F7A-4309-B2A0-EF2FE8BC22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/>
              <a:t>Vardas Pavardė</a:t>
            </a:r>
            <a:endParaRPr lang="en-US" dirty="0"/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1E33F07F-6E2F-4FFC-98BB-398310FE18DC}"/>
              </a:ext>
            </a:extLst>
          </p:cNvPr>
          <p:cNvSpPr/>
          <p:nvPr userDrawn="1"/>
        </p:nvSpPr>
        <p:spPr>
          <a:xfrm>
            <a:off x="1025236" y="2080634"/>
            <a:ext cx="230909" cy="1948873"/>
          </a:xfrm>
          <a:prstGeom prst="rect">
            <a:avLst/>
          </a:prstGeom>
          <a:solidFill>
            <a:srgbClr val="FCB71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3BD1D5-4493-49F7-B99F-4BA908F34F0A}"/>
              </a:ext>
            </a:extLst>
          </p:cNvPr>
          <p:cNvSpPr txBox="1"/>
          <p:nvPr userDrawn="1"/>
        </p:nvSpPr>
        <p:spPr>
          <a:xfrm>
            <a:off x="1025236" y="720435"/>
            <a:ext cx="727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GENEROLO JONO ŽEMAIČIO LIETUVOS KARO AKADEMIJA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os vietos rezervavimo ženklas 3">
            <a:extLst>
              <a:ext uri="{FF2B5EF4-FFF2-40B4-BE49-F238E27FC236}">
                <a16:creationId xmlns:a16="http://schemas.microsoft.com/office/drawing/2014/main" id="{346699D2-B512-4E16-84EF-6D2ECEA48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4120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9213A4-0A7F-4A90-9E85-97061B9F5AC2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EEAE2B7-07C5-44CC-A3A5-5463F2C7A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2834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sirinktinis make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3D2B5F-F55F-499B-9D76-398202E2D6FE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os vietos rezervavimo ženklas 3">
            <a:extLst>
              <a:ext uri="{FF2B5EF4-FFF2-40B4-BE49-F238E27FC236}">
                <a16:creationId xmlns:a16="http://schemas.microsoft.com/office/drawing/2014/main" id="{E55098D3-EF9D-4D67-9D34-AC042F07D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2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85994D1-56F8-4E01-BCC6-225EDAA8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AA909E2-976A-4423-9DE9-5FD0C1439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AA00F7EC-859A-4FC9-998D-56EF50415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7D9BEB-266A-4A69-8F84-0A70F02C7B86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os vietos rezervavimo ženklas 3">
            <a:extLst>
              <a:ext uri="{FF2B5EF4-FFF2-40B4-BE49-F238E27FC236}">
                <a16:creationId xmlns:a16="http://schemas.microsoft.com/office/drawing/2014/main" id="{EB96F489-90FD-4168-9DD8-03133C3E8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22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ADBEF8D-A796-40E5-9725-137FF8FD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2946C5FC-8430-46F0-BF70-0D843CCB1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AB4DEA88-DCCD-41C2-A047-A0360D1E1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A4BBF0-6EEB-4A8D-B262-340036D07DF5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os vietos rezervavimo ženklas 3">
            <a:extLst>
              <a:ext uri="{FF2B5EF4-FFF2-40B4-BE49-F238E27FC236}">
                <a16:creationId xmlns:a16="http://schemas.microsoft.com/office/drawing/2014/main" id="{04ECEFEB-638E-4116-B00B-F5B6E9D6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97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0722DF4-4D84-4936-8A7B-61A825E99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011CC9FB-1071-4F0C-887C-13848D7FB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6DEC17-C429-44C2-A28E-C75D4A24F5E0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os vietos rezervavimo ženklas 3">
            <a:extLst>
              <a:ext uri="{FF2B5EF4-FFF2-40B4-BE49-F238E27FC236}">
                <a16:creationId xmlns:a16="http://schemas.microsoft.com/office/drawing/2014/main" id="{80175D9D-9B2A-4CEE-A66F-B185915F2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17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EB708B71-B892-46CF-8EF8-4C7CA7878B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E80465A2-D731-407B-89DE-2A581C73F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3BC58-3B12-4036-8501-8402B6CB36B9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os vietos rezervavimo ženklas 3">
            <a:extLst>
              <a:ext uri="{FF2B5EF4-FFF2-40B4-BE49-F238E27FC236}">
                <a16:creationId xmlns:a16="http://schemas.microsoft.com/office/drawing/2014/main" id="{7B18277F-AF4A-4ED2-9013-8DFDC53A1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16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irinktinis make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EAEE5A-70BA-477D-85BA-E3683E303D73}"/>
              </a:ext>
            </a:extLst>
          </p:cNvPr>
          <p:cNvSpPr txBox="1"/>
          <p:nvPr userDrawn="1"/>
        </p:nvSpPr>
        <p:spPr>
          <a:xfrm>
            <a:off x="1" y="6234328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i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LKA.LT</a:t>
            </a:r>
            <a:endParaRPr lang="en-US" sz="1600" i="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78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sirinktinis make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E74FFA-BA47-430E-8923-119B9BC16B18}"/>
              </a:ext>
            </a:extLst>
          </p:cNvPr>
          <p:cNvSpPr txBox="1"/>
          <p:nvPr userDrawn="1"/>
        </p:nvSpPr>
        <p:spPr>
          <a:xfrm>
            <a:off x="1" y="6234328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i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LKA.LT</a:t>
            </a:r>
            <a:endParaRPr lang="en-US" sz="1600" i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92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sirinktinis make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>
            <a:extLst>
              <a:ext uri="{FF2B5EF4-FFF2-40B4-BE49-F238E27FC236}">
                <a16:creationId xmlns:a16="http://schemas.microsoft.com/office/drawing/2014/main" id="{552F753C-0428-4716-B387-70F5782865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PAVADINIMAS</a:t>
            </a:r>
            <a:endParaRPr lang="en-US" dirty="0"/>
          </a:p>
        </p:txBody>
      </p:sp>
      <p:sp>
        <p:nvSpPr>
          <p:cNvPr id="4" name="Antrinis pavadinimas 2">
            <a:extLst>
              <a:ext uri="{FF2B5EF4-FFF2-40B4-BE49-F238E27FC236}">
                <a16:creationId xmlns:a16="http://schemas.microsoft.com/office/drawing/2014/main" id="{3C043A93-71A9-4AF1-82B4-DFC7573CAB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/>
              <a:t>Vardas Pavardė</a:t>
            </a:r>
            <a:endParaRPr lang="en-US" dirty="0"/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20677545-D7E0-434A-B282-21B2919BFD59}"/>
              </a:ext>
            </a:extLst>
          </p:cNvPr>
          <p:cNvSpPr/>
          <p:nvPr userDrawn="1"/>
        </p:nvSpPr>
        <p:spPr>
          <a:xfrm>
            <a:off x="1025236" y="2080634"/>
            <a:ext cx="230909" cy="1948873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09E66-4F48-4EE8-BFBB-C729B7469593}"/>
              </a:ext>
            </a:extLst>
          </p:cNvPr>
          <p:cNvSpPr txBox="1"/>
          <p:nvPr userDrawn="1"/>
        </p:nvSpPr>
        <p:spPr>
          <a:xfrm>
            <a:off x="1025236" y="720435"/>
            <a:ext cx="727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GENEROLO JONO ŽEMAIČIO LIETUVOS KARO AKADEMIJA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os vietos rezervavimo ženklas 3">
            <a:extLst>
              <a:ext uri="{FF2B5EF4-FFF2-40B4-BE49-F238E27FC236}">
                <a16:creationId xmlns:a16="http://schemas.microsoft.com/office/drawing/2014/main" id="{FFC3AF47-EA40-48B8-8196-242D417D2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5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8C90502-E547-43BF-91F5-26F41ACF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5D8D9-F408-4299-BFF6-D35E120719AC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os vietos rezervavimo ženklas 3">
            <a:extLst>
              <a:ext uri="{FF2B5EF4-FFF2-40B4-BE49-F238E27FC236}">
                <a16:creationId xmlns:a16="http://schemas.microsoft.com/office/drawing/2014/main" id="{759C070C-2F96-47D4-BBD8-BCE4D7E97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6783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sirinktinis make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339D028-C9C8-4CFA-87DE-96DD532D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3">
            <a:extLst>
              <a:ext uri="{FF2B5EF4-FFF2-40B4-BE49-F238E27FC236}">
                <a16:creationId xmlns:a16="http://schemas.microsoft.com/office/drawing/2014/main" id="{E66698CD-EB1D-45B9-9491-14AFC2ED0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6F90D-7AE6-4E82-A2EC-8464CA284C33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5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55166CE-05EE-4FE8-978E-36C6B148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Spustelėję redaguokite stilių</a:t>
            </a:r>
            <a:endParaRPr lang="en-US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E69A07A-6610-40F2-8663-0912C5CDE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5D7EF-77E3-4291-AEDA-0835B37765DF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os vietos rezervavimo ženklas 3">
            <a:extLst>
              <a:ext uri="{FF2B5EF4-FFF2-40B4-BE49-F238E27FC236}">
                <a16:creationId xmlns:a16="http://schemas.microsoft.com/office/drawing/2014/main" id="{11A1DDD2-A7BC-4B8B-9017-30AABD252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4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F29366C-CAC4-4BD0-9ACA-CD715B685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Spustelėję redaguokite stilių</a:t>
            </a:r>
            <a:endParaRPr lang="en-US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E9681FE-CA09-46D5-BC58-8F26890B5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Spustelėkite, kad galėtumėte redaguoti šablono teksto stilius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1A082B-E289-4104-80A3-83CB15DF475A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os vietos rezervavimo ženklas 3">
            <a:extLst>
              <a:ext uri="{FF2B5EF4-FFF2-40B4-BE49-F238E27FC236}">
                <a16:creationId xmlns:a16="http://schemas.microsoft.com/office/drawing/2014/main" id="{1E62C7C1-B91D-4419-8996-4009A70E3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035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sirinktinis make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>
            <a:extLst>
              <a:ext uri="{FF2B5EF4-FFF2-40B4-BE49-F238E27FC236}">
                <a16:creationId xmlns:a16="http://schemas.microsoft.com/office/drawing/2014/main" id="{70212BF3-924E-4D83-B387-095CC2787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Spustelėję redaguokite stilių</a:t>
            </a:r>
            <a:endParaRPr lang="en-US" dirty="0"/>
          </a:p>
        </p:txBody>
      </p:sp>
      <p:sp>
        <p:nvSpPr>
          <p:cNvPr id="4" name="Teksto vietos rezervavimo ženklas 2">
            <a:extLst>
              <a:ext uri="{FF2B5EF4-FFF2-40B4-BE49-F238E27FC236}">
                <a16:creationId xmlns:a16="http://schemas.microsoft.com/office/drawing/2014/main" id="{1DD31DA5-1A35-4D93-98AB-51718DC23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Spustelėkite, kad galėtumėte redaguoti šablono teksto stilius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CFB00-7EB1-4EEF-92AD-FE113D30DB1B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os vietos rezervavimo ženklas 3">
            <a:extLst>
              <a:ext uri="{FF2B5EF4-FFF2-40B4-BE49-F238E27FC236}">
                <a16:creationId xmlns:a16="http://schemas.microsoft.com/office/drawing/2014/main" id="{60539F5A-7498-4DE3-9091-D808C37E7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5BD85A4-2569-406E-8638-2EBD022F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3B3081B-31CC-48C0-8903-C603A7927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5088812F-DE8F-4DF3-89D7-676C1A311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8A7D32-36D6-40C4-AAD0-2684B9DF20B1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os vietos rezervavimo ženklas 3">
            <a:extLst>
              <a:ext uri="{FF2B5EF4-FFF2-40B4-BE49-F238E27FC236}">
                <a16:creationId xmlns:a16="http://schemas.microsoft.com/office/drawing/2014/main" id="{76021079-DF10-4B8D-B529-E583E7F3FC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1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D3C7131-A2EA-46AB-8C5E-4383375D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1C8DAEC6-5E82-4840-B533-B4057855C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28B33FD8-3E43-441C-B929-B49DA8DE4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AC9A32A4-7404-4171-9AB5-D1079F084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B738A34C-6526-428D-8622-CDE35DE3B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D94A99-BA3D-434C-ACE5-94037EDFEA00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os vietos rezervavimo ženklas 3">
            <a:extLst>
              <a:ext uri="{FF2B5EF4-FFF2-40B4-BE49-F238E27FC236}">
                <a16:creationId xmlns:a16="http://schemas.microsoft.com/office/drawing/2014/main" id="{6A45B793-CF8C-4C06-9110-2756DD7C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6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EA9C4EEE-2DAC-468D-BA57-33A35F7C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8D21D81-D9C0-4EDC-B946-723725AB1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946DAAF-7AFA-4F1C-9625-7686B4D311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2021 sausio 21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693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1" r:id="rId3"/>
    <p:sldLayoutId id="2147483675" r:id="rId4"/>
    <p:sldLayoutId id="2147483650" r:id="rId5"/>
    <p:sldLayoutId id="2147483651" r:id="rId6"/>
    <p:sldLayoutId id="2147483676" r:id="rId7"/>
    <p:sldLayoutId id="2147483652" r:id="rId8"/>
    <p:sldLayoutId id="2147483653" r:id="rId9"/>
    <p:sldLayoutId id="2147483655" r:id="rId10"/>
    <p:sldLayoutId id="2147483677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78" r:id="rId1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87A29E9-63EC-445B-8723-CC6B031C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49428"/>
          </a:xfrm>
        </p:spPr>
        <p:txBody>
          <a:bodyPr>
            <a:normAutofit/>
          </a:bodyPr>
          <a:lstStyle/>
          <a:p>
            <a:pPr algn="ctr"/>
            <a:r>
              <a:rPr lang="lt-LT" sz="4800" dirty="0" smtClean="0">
                <a:latin typeface="Century" panose="02040604050505020304" pitchFamily="18" charset="0"/>
              </a:rPr>
              <a:t>The Centre of Foreign Languages</a:t>
            </a:r>
            <a:endParaRPr lang="en-US" sz="4800" dirty="0">
              <a:latin typeface="Century" panose="02040604050505020304" pitchFamily="18" charset="0"/>
            </a:endParaRP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51BD5D64-CAD0-4111-8E54-B6D43D99BA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lt-LT" dirty="0" smtClean="0"/>
              <a:t>4 October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519FF91-DB8B-496C-BF29-C51E9EC21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62191"/>
          </a:xfrm>
        </p:spPr>
        <p:txBody>
          <a:bodyPr/>
          <a:lstStyle/>
          <a:p>
            <a:pPr algn="ctr"/>
            <a:r>
              <a:rPr lang="en-US" dirty="0">
                <a:latin typeface="Century" panose="02040604050505020304" pitchFamily="18" charset="0"/>
              </a:rPr>
              <a:t>The Centre of Foreign Languages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B96BC309-2DD1-4F18-AA54-32C5031EBC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lt-LT" dirty="0" smtClean="0"/>
              <a:t>4 October 2021</a:t>
            </a:r>
            <a:endParaRPr lang="en-US" sz="11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04768093"/>
              </p:ext>
            </p:extLst>
          </p:nvPr>
        </p:nvGraphicFramePr>
        <p:xfrm>
          <a:off x="922714" y="2086495"/>
          <a:ext cx="7157258" cy="398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162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9426435-B392-4590-A631-892E3E570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13" y="465513"/>
            <a:ext cx="11296996" cy="144641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entury" panose="02040604050505020304" pitchFamily="18" charset="0"/>
              </a:rPr>
              <a:t>Vilnius and Kaunas </a:t>
            </a:r>
            <a:r>
              <a:rPr lang="lt-LT" sz="3600" dirty="0" smtClean="0">
                <a:latin typeface="Century" panose="02040604050505020304" pitchFamily="18" charset="0"/>
              </a:rPr>
              <a:t>F</a:t>
            </a:r>
            <a:r>
              <a:rPr lang="en-US" sz="3600" dirty="0" err="1" smtClean="0">
                <a:latin typeface="Century" panose="02040604050505020304" pitchFamily="18" charset="0"/>
              </a:rPr>
              <a:t>oreign</a:t>
            </a:r>
            <a:r>
              <a:rPr lang="en-US" sz="3600" dirty="0" smtClean="0">
                <a:latin typeface="Century" panose="02040604050505020304" pitchFamily="18" charset="0"/>
              </a:rPr>
              <a:t> </a:t>
            </a:r>
            <a:r>
              <a:rPr lang="lt-LT" sz="3600" dirty="0">
                <a:latin typeface="Century" panose="02040604050505020304" pitchFamily="18" charset="0"/>
              </a:rPr>
              <a:t>L</a:t>
            </a:r>
            <a:r>
              <a:rPr lang="en-US" sz="3600" dirty="0" err="1" smtClean="0">
                <a:latin typeface="Century" panose="02040604050505020304" pitchFamily="18" charset="0"/>
              </a:rPr>
              <a:t>anguages</a:t>
            </a:r>
            <a:r>
              <a:rPr lang="en-US" sz="3600" dirty="0" smtClean="0">
                <a:latin typeface="Century" panose="02040604050505020304" pitchFamily="18" charset="0"/>
              </a:rPr>
              <a:t> </a:t>
            </a:r>
            <a:r>
              <a:rPr lang="lt-LT" sz="3600" dirty="0">
                <a:latin typeface="Century" panose="02040604050505020304" pitchFamily="18" charset="0"/>
              </a:rPr>
              <a:t>D</a:t>
            </a:r>
            <a:r>
              <a:rPr lang="en-US" sz="3600" dirty="0" err="1" smtClean="0">
                <a:latin typeface="Century" panose="02040604050505020304" pitchFamily="18" charset="0"/>
              </a:rPr>
              <a:t>ivisions</a:t>
            </a:r>
            <a:endParaRPr lang="en-US" sz="3600" dirty="0">
              <a:latin typeface="Century" panose="02040604050505020304" pitchFamily="18" charset="0"/>
            </a:endParaRP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F0B93E02-6854-4EDF-A0D9-3224CB078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01389"/>
            <a:ext cx="10515600" cy="328826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" panose="02040604050505020304" pitchFamily="18" charset="0"/>
              </a:rPr>
              <a:t>15 different course</a:t>
            </a:r>
            <a:r>
              <a:rPr lang="lt-LT" sz="2800" dirty="0">
                <a:latin typeface="Century" panose="02040604050505020304" pitchFamily="18" charset="0"/>
              </a:rPr>
              <a:t>s</a:t>
            </a:r>
            <a:endParaRPr lang="en-US" sz="2800" dirty="0"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t-LT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t-LT" sz="2800" dirty="0">
                <a:latin typeface="Century" panose="02040604050505020304" pitchFamily="18" charset="0"/>
              </a:rPr>
              <a:t>about</a:t>
            </a:r>
            <a:r>
              <a:rPr lang="en-US" sz="2800" dirty="0">
                <a:latin typeface="Century" panose="02040604050505020304" pitchFamily="18" charset="0"/>
              </a:rPr>
              <a:t> 600 students per </a:t>
            </a:r>
            <a:r>
              <a:rPr lang="en-US" sz="2800" dirty="0" smtClean="0">
                <a:latin typeface="Century" panose="02040604050505020304" pitchFamily="18" charset="0"/>
              </a:rPr>
              <a:t>year</a:t>
            </a:r>
            <a:endParaRPr lang="lt-LT" sz="2800" dirty="0" smtClean="0"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Century" panose="02040604050505020304" pitchFamily="18" charset="0"/>
              </a:rPr>
              <a:t>3</a:t>
            </a:r>
            <a:r>
              <a:rPr lang="lt-LT" sz="2800" dirty="0">
                <a:latin typeface="Century" panose="02040604050505020304" pitchFamily="18" charset="0"/>
              </a:rPr>
              <a:t>2</a:t>
            </a:r>
            <a:r>
              <a:rPr lang="en-US" sz="2800" dirty="0">
                <a:latin typeface="Century" panose="02040604050505020304" pitchFamily="18" charset="0"/>
              </a:rPr>
              <a:t> English teachers and 2 Russian teachers</a:t>
            </a:r>
          </a:p>
          <a:p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5F26C01-B9DE-4418-8BFD-769869AC62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288379"/>
              </p:ext>
            </p:extLst>
          </p:nvPr>
        </p:nvGraphicFramePr>
        <p:xfrm>
          <a:off x="838200" y="1825625"/>
          <a:ext cx="10325793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4416">
                  <a:extLst>
                    <a:ext uri="{9D8B030D-6E8A-4147-A177-3AD203B41FA5}">
                      <a16:colId xmlns:a16="http://schemas.microsoft.com/office/drawing/2014/main" val="123967168"/>
                    </a:ext>
                  </a:extLst>
                </a:gridCol>
                <a:gridCol w="3371377">
                  <a:extLst>
                    <a:ext uri="{9D8B030D-6E8A-4147-A177-3AD203B41FA5}">
                      <a16:colId xmlns:a16="http://schemas.microsoft.com/office/drawing/2014/main" val="3861414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English </a:t>
                      </a:r>
                      <a:r>
                        <a:rPr lang="lt-LT" sz="32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c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ourse</a:t>
                      </a:r>
                      <a:r>
                        <a:rPr lang="lt-LT" sz="32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s</a:t>
                      </a:r>
                      <a:endParaRPr lang="en-US" sz="32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Duration</a:t>
                      </a:r>
                      <a:endParaRPr lang="en-US" sz="32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4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entury" panose="02040604050505020304" pitchFamily="18" charset="0"/>
                        </a:rPr>
                        <a:t>Level</a:t>
                      </a:r>
                      <a:r>
                        <a:rPr lang="en-US" sz="2800" baseline="0" dirty="0" smtClean="0">
                          <a:latin typeface="Century" panose="02040604050505020304" pitchFamily="18" charset="0"/>
                        </a:rPr>
                        <a:t> 0+</a:t>
                      </a:r>
                      <a:endParaRPr lang="en-US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entury" panose="02040604050505020304" pitchFamily="18" charset="0"/>
                        </a:rPr>
                        <a:t>4 weeks</a:t>
                      </a:r>
                      <a:endParaRPr lang="en-US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00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Level 1</a:t>
                      </a:r>
                      <a:endParaRPr lang="en-US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14 weeks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86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Level 2</a:t>
                      </a:r>
                      <a:endParaRPr lang="en-US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18 weeks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128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Level 2</a:t>
                      </a:r>
                      <a:r>
                        <a:rPr kumimoji="0" lang="lt-LT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 for international students</a:t>
                      </a:r>
                      <a:endParaRPr lang="en-US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18 weeks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980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Level 3</a:t>
                      </a:r>
                      <a:endParaRPr lang="en-US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24 weeks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24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entury" panose="02040604050505020304" pitchFamily="18" charset="0"/>
                        </a:rPr>
                        <a:t>Refresher (</a:t>
                      </a:r>
                      <a:r>
                        <a:rPr lang="en-US" sz="2800" baseline="0" dirty="0" smtClean="0">
                          <a:latin typeface="Century" panose="02040604050505020304" pitchFamily="18" charset="0"/>
                        </a:rPr>
                        <a:t>Level 1, Level 2, Level 3)</a:t>
                      </a:r>
                      <a:endParaRPr lang="en-US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Century" panose="02040604050505020304" pitchFamily="18" charset="0"/>
                        </a:rPr>
                        <a:t>6 weeks each</a:t>
                      </a:r>
                      <a:endParaRPr lang="en-US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057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1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912927"/>
              </p:ext>
            </p:extLst>
          </p:nvPr>
        </p:nvGraphicFramePr>
        <p:xfrm>
          <a:off x="515389" y="1246908"/>
          <a:ext cx="10838411" cy="5128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8364">
                  <a:extLst>
                    <a:ext uri="{9D8B030D-6E8A-4147-A177-3AD203B41FA5}">
                      <a16:colId xmlns:a16="http://schemas.microsoft.com/office/drawing/2014/main" val="1352515453"/>
                    </a:ext>
                  </a:extLst>
                </a:gridCol>
                <a:gridCol w="2110047">
                  <a:extLst>
                    <a:ext uri="{9D8B030D-6E8A-4147-A177-3AD203B41FA5}">
                      <a16:colId xmlns:a16="http://schemas.microsoft.com/office/drawing/2014/main" val="401253679"/>
                    </a:ext>
                  </a:extLst>
                </a:gridCol>
              </a:tblGrid>
              <a:tr h="58767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English </a:t>
                      </a:r>
                      <a:r>
                        <a:rPr lang="lt-LT" sz="32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c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ourse</a:t>
                      </a:r>
                      <a:r>
                        <a:rPr lang="lt-LT" sz="32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s</a:t>
                      </a:r>
                      <a:endParaRPr lang="en-US" sz="32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Duration</a:t>
                      </a:r>
                      <a:endParaRPr lang="en-US" sz="32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942224"/>
                  </a:ext>
                </a:extLst>
              </a:tr>
              <a:tr h="675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entury" panose="02040604050505020304" pitchFamily="18" charset="0"/>
                        </a:rPr>
                        <a:t>IMET</a:t>
                      </a:r>
                      <a:r>
                        <a:rPr lang="lt-LT" sz="2400" dirty="0" smtClean="0">
                          <a:latin typeface="Century" panose="02040604050505020304" pitchFamily="18" charset="0"/>
                        </a:rPr>
                        <a:t> course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entury" panose="02040604050505020304" pitchFamily="18" charset="0"/>
                        </a:rPr>
                        <a:t>11 weeks</a:t>
                      </a:r>
                      <a:endParaRPr lang="en-US" sz="2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465909"/>
                  </a:ext>
                </a:extLst>
              </a:tr>
              <a:tr h="10543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dirty="0" smtClean="0">
                          <a:latin typeface="Century" panose="02040604050505020304" pitchFamily="18" charset="0"/>
                        </a:rPr>
                        <a:t>Preparatory course for the military personnel going to study at the Baltic Defence College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latin typeface="Century" panose="02040604050505020304" pitchFamily="18" charset="0"/>
                        </a:rPr>
                        <a:t> </a:t>
                      </a:r>
                      <a:endParaRPr lang="en-US" sz="2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entury" panose="02040604050505020304" pitchFamily="18" charset="0"/>
                        </a:rPr>
                        <a:t>5 weeks</a:t>
                      </a:r>
                      <a:endParaRPr lang="en-US" sz="2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739976"/>
                  </a:ext>
                </a:extLst>
              </a:tr>
              <a:tr h="77082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entury" panose="02040604050505020304" pitchFamily="18" charset="0"/>
                        </a:rPr>
                        <a:t>Technical</a:t>
                      </a:r>
                      <a:r>
                        <a:rPr lang="en-US" sz="2400" baseline="0" dirty="0" smtClean="0">
                          <a:latin typeface="Century" panose="02040604050505020304" pitchFamily="18" charset="0"/>
                        </a:rPr>
                        <a:t> English </a:t>
                      </a:r>
                      <a:r>
                        <a:rPr lang="lt-LT" sz="2400" baseline="0" dirty="0" smtClean="0">
                          <a:latin typeface="Century" panose="02040604050505020304" pitchFamily="18" charset="0"/>
                        </a:rPr>
                        <a:t>course </a:t>
                      </a:r>
                      <a:r>
                        <a:rPr lang="en-US" sz="2400" baseline="0" dirty="0" smtClean="0">
                          <a:latin typeface="Century" panose="02040604050505020304" pitchFamily="18" charset="0"/>
                        </a:rPr>
                        <a:t>for aircraft maintenance personnel</a:t>
                      </a:r>
                      <a:endParaRPr lang="lt-LT" sz="2400" baseline="0" dirty="0" smtClean="0">
                        <a:latin typeface="Century" panose="02040604050505020304" pitchFamily="18" charset="0"/>
                      </a:endParaRPr>
                    </a:p>
                    <a:p>
                      <a:endParaRPr lang="en-US" sz="2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entury" panose="02040604050505020304" pitchFamily="18" charset="0"/>
                        </a:rPr>
                        <a:t>5 weeks</a:t>
                      </a:r>
                      <a:endParaRPr lang="en-US" sz="2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293793"/>
                  </a:ext>
                </a:extLst>
              </a:tr>
              <a:tr h="883354">
                <a:tc>
                  <a:txBody>
                    <a:bodyPr/>
                    <a:lstStyle/>
                    <a:p>
                      <a:r>
                        <a:rPr lang="lt-LT" sz="2400" dirty="0" smtClean="0">
                          <a:latin typeface="Century" panose="02040604050505020304" pitchFamily="18" charset="0"/>
                        </a:rPr>
                        <a:t>Preparatory course for the military personnel going to </a:t>
                      </a:r>
                      <a:r>
                        <a:rPr lang="en-US" sz="2400" dirty="0" smtClean="0">
                          <a:latin typeface="Century" panose="02040604050505020304" pitchFamily="18" charset="0"/>
                        </a:rPr>
                        <a:t>work abroad</a:t>
                      </a:r>
                      <a:r>
                        <a:rPr lang="lt-LT" sz="2400" dirty="0" smtClean="0">
                          <a:latin typeface="Century" panose="02040604050505020304" pitchFamily="18" charset="0"/>
                        </a:rPr>
                        <a:t> </a:t>
                      </a:r>
                      <a:endParaRPr lang="en-US" sz="2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entury" panose="02040604050505020304" pitchFamily="18" charset="0"/>
                        </a:rPr>
                        <a:t>6 weeks</a:t>
                      </a:r>
                      <a:endParaRPr lang="en-US" sz="2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35769"/>
                  </a:ext>
                </a:extLst>
              </a:tr>
              <a:tr h="46395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entury" panose="02040604050505020304" pitchFamily="18" charset="0"/>
                        </a:rPr>
                        <a:t>English course for</a:t>
                      </a:r>
                      <a:r>
                        <a:rPr lang="en-US" sz="2400" baseline="0" dirty="0" smtClean="0">
                          <a:latin typeface="Century" panose="02040604050505020304" pitchFamily="18" charset="0"/>
                        </a:rPr>
                        <a:t> J</a:t>
                      </a:r>
                      <a:r>
                        <a:rPr lang="lt-LT" sz="2400" baseline="0" dirty="0" smtClean="0">
                          <a:latin typeface="Century" panose="02040604050505020304" pitchFamily="18" charset="0"/>
                        </a:rPr>
                        <a:t>TA</a:t>
                      </a:r>
                      <a:r>
                        <a:rPr lang="en-US" sz="2400" baseline="0" dirty="0" smtClean="0">
                          <a:latin typeface="Century" panose="02040604050505020304" pitchFamily="18" charset="0"/>
                        </a:rPr>
                        <a:t>C</a:t>
                      </a:r>
                      <a:r>
                        <a:rPr lang="lt-LT" sz="2400" baseline="0" dirty="0" smtClean="0">
                          <a:latin typeface="Century" panose="02040604050505020304" pitchFamily="18" charset="0"/>
                        </a:rPr>
                        <a:t>s</a:t>
                      </a:r>
                      <a:r>
                        <a:rPr lang="en-US" sz="2400" baseline="0" dirty="0" smtClean="0">
                          <a:latin typeface="Century" panose="02040604050505020304" pitchFamily="18" charset="0"/>
                        </a:rPr>
                        <a:t>  </a:t>
                      </a:r>
                      <a:endParaRPr lang="lt-LT" sz="2400" baseline="0" dirty="0" smtClean="0">
                        <a:latin typeface="Century" panose="02040604050505020304" pitchFamily="18" charset="0"/>
                      </a:endParaRPr>
                    </a:p>
                    <a:p>
                      <a:endParaRPr lang="en-US" sz="2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entury" panose="02040604050505020304" pitchFamily="18" charset="0"/>
                        </a:rPr>
                        <a:t>6 weeks</a:t>
                      </a:r>
                      <a:endParaRPr lang="en-US" sz="2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64253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286888"/>
              </p:ext>
            </p:extLst>
          </p:nvPr>
        </p:nvGraphicFramePr>
        <p:xfrm>
          <a:off x="838200" y="1337945"/>
          <a:ext cx="9394767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149">
                  <a:extLst>
                    <a:ext uri="{9D8B030D-6E8A-4147-A177-3AD203B41FA5}">
                      <a16:colId xmlns:a16="http://schemas.microsoft.com/office/drawing/2014/main" val="123967168"/>
                    </a:ext>
                  </a:extLst>
                </a:gridCol>
                <a:gridCol w="4322618">
                  <a:extLst>
                    <a:ext uri="{9D8B030D-6E8A-4147-A177-3AD203B41FA5}">
                      <a16:colId xmlns:a16="http://schemas.microsoft.com/office/drawing/2014/main" val="3861414755"/>
                    </a:ext>
                  </a:extLst>
                </a:gridCol>
              </a:tblGrid>
              <a:tr h="575002">
                <a:tc>
                  <a:txBody>
                    <a:bodyPr/>
                    <a:lstStyle/>
                    <a:p>
                      <a:r>
                        <a:rPr lang="lt-LT" sz="32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Other language c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ourse</a:t>
                      </a:r>
                      <a:r>
                        <a:rPr lang="lt-LT" sz="32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s</a:t>
                      </a:r>
                    </a:p>
                    <a:p>
                      <a:endParaRPr lang="en-US" sz="32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Duration</a:t>
                      </a:r>
                      <a:endParaRPr lang="en-US" sz="32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4037"/>
                  </a:ext>
                </a:extLst>
              </a:tr>
              <a:tr h="514475">
                <a:tc>
                  <a:txBody>
                    <a:bodyPr/>
                    <a:lstStyle/>
                    <a:p>
                      <a:r>
                        <a:rPr lang="lt-LT" sz="2800" dirty="0" smtClean="0">
                          <a:latin typeface="Century" panose="02040604050505020304" pitchFamily="18" charset="0"/>
                        </a:rPr>
                        <a:t>Russian</a:t>
                      </a:r>
                      <a:r>
                        <a:rPr lang="lt-LT" sz="2800" baseline="0" dirty="0" smtClean="0">
                          <a:latin typeface="Century" panose="02040604050505020304" pitchFamily="18" charset="0"/>
                        </a:rPr>
                        <a:t> language</a:t>
                      </a:r>
                      <a:endParaRPr lang="en-US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800" dirty="0" smtClean="0">
                          <a:latin typeface="Century" panose="02040604050505020304" pitchFamily="18" charset="0"/>
                        </a:rPr>
                        <a:t>12</a:t>
                      </a:r>
                      <a:r>
                        <a:rPr lang="en-US" sz="2800" dirty="0" smtClean="0">
                          <a:latin typeface="Century" panose="02040604050505020304" pitchFamily="18" charset="0"/>
                        </a:rPr>
                        <a:t> weeks</a:t>
                      </a:r>
                      <a:endParaRPr lang="en-US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000275"/>
                  </a:ext>
                </a:extLst>
              </a:tr>
              <a:tr h="514475">
                <a:tc>
                  <a:txBody>
                    <a:bodyPr/>
                    <a:lstStyle/>
                    <a:p>
                      <a:r>
                        <a:rPr kumimoji="0" lang="lt-LT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German Language</a:t>
                      </a:r>
                      <a:endParaRPr lang="en-US" sz="2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8 </a:t>
                      </a:r>
                      <a:r>
                        <a:rPr kumimoji="0" lang="lt-LT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&amp;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lt-LT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 weeks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4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4273377"/>
          </a:xfrm>
        </p:spPr>
        <p:txBody>
          <a:bodyPr>
            <a:normAutofit fontScale="90000"/>
          </a:bodyPr>
          <a:lstStyle/>
          <a:p>
            <a:r>
              <a:rPr lang="lt-LT" sz="4000" dirty="0" smtClean="0">
                <a:latin typeface="Century" panose="02040604050505020304" pitchFamily="18" charset="0"/>
              </a:rPr>
              <a:t/>
            </a:r>
            <a:br>
              <a:rPr lang="lt-LT" sz="4000" dirty="0" smtClean="0">
                <a:latin typeface="Century" panose="02040604050505020304" pitchFamily="18" charset="0"/>
              </a:rPr>
            </a:br>
            <a:r>
              <a:rPr lang="lt-LT" sz="4000" dirty="0" smtClean="0">
                <a:latin typeface="Century" panose="02040604050505020304" pitchFamily="18" charset="0"/>
              </a:rPr>
              <a:t>Foreign Languages Division </a:t>
            </a:r>
            <a:r>
              <a:rPr lang="lt-LT" sz="2800" dirty="0" smtClean="0">
                <a:latin typeface="Century" panose="02040604050505020304" pitchFamily="18" charset="0"/>
              </a:rPr>
              <a:t>(university studies)</a:t>
            </a:r>
            <a:br>
              <a:rPr lang="lt-LT" sz="2800" dirty="0" smtClean="0">
                <a:latin typeface="Century" panose="02040604050505020304" pitchFamily="18" charset="0"/>
              </a:rPr>
            </a:br>
            <a:r>
              <a:rPr lang="lt-LT" sz="2800" dirty="0">
                <a:latin typeface="Century" panose="02040604050505020304" pitchFamily="18" charset="0"/>
              </a:rPr>
              <a:t/>
            </a:r>
            <a:br>
              <a:rPr lang="lt-LT" sz="2800" dirty="0">
                <a:latin typeface="Century" panose="02040604050505020304" pitchFamily="18" charset="0"/>
              </a:rPr>
            </a:br>
            <a:r>
              <a:rPr lang="lt-LT" sz="2800" dirty="0" smtClean="0">
                <a:latin typeface="Century" panose="02040604050505020304" pitchFamily="18" charset="0"/>
              </a:rPr>
              <a:t/>
            </a:r>
            <a:br>
              <a:rPr lang="lt-LT" sz="2800" dirty="0" smtClean="0">
                <a:latin typeface="Century" panose="02040604050505020304" pitchFamily="18" charset="0"/>
              </a:rPr>
            </a:br>
            <a:r>
              <a:rPr lang="lt-LT" sz="2800" dirty="0">
                <a:latin typeface="Century" panose="02040604050505020304" pitchFamily="18" charset="0"/>
              </a:rPr>
              <a:t/>
            </a:r>
            <a:br>
              <a:rPr lang="lt-LT" sz="2800" dirty="0">
                <a:latin typeface="Century" panose="02040604050505020304" pitchFamily="18" charset="0"/>
              </a:rPr>
            </a:br>
            <a:r>
              <a:rPr lang="lt-LT" sz="2800" dirty="0">
                <a:latin typeface="Century" panose="02040604050505020304" pitchFamily="18" charset="0"/>
              </a:rPr>
              <a:t>4</a:t>
            </a:r>
            <a:r>
              <a:rPr lang="lt-LT" sz="2800" dirty="0" smtClean="0">
                <a:latin typeface="Century" panose="02040604050505020304" pitchFamily="18" charset="0"/>
              </a:rPr>
              <a:t> English lecturers</a:t>
            </a:r>
            <a:br>
              <a:rPr lang="lt-LT" sz="2800" dirty="0" smtClean="0">
                <a:latin typeface="Century" panose="02040604050505020304" pitchFamily="18" charset="0"/>
              </a:rPr>
            </a:br>
            <a:r>
              <a:rPr lang="lt-LT" sz="2800" dirty="0" smtClean="0">
                <a:latin typeface="Century" panose="02040604050505020304" pitchFamily="18" charset="0"/>
              </a:rPr>
              <a:t/>
            </a:r>
            <a:br>
              <a:rPr lang="lt-LT" sz="2800" dirty="0" smtClean="0">
                <a:latin typeface="Century" panose="02040604050505020304" pitchFamily="18" charset="0"/>
              </a:rPr>
            </a:br>
            <a:r>
              <a:rPr lang="lt-LT" sz="2800" dirty="0">
                <a:latin typeface="Century" panose="02040604050505020304" pitchFamily="18" charset="0"/>
              </a:rPr>
              <a:t>1 </a:t>
            </a:r>
            <a:r>
              <a:rPr lang="lt-LT" sz="2800" dirty="0" smtClean="0">
                <a:latin typeface="Century" panose="02040604050505020304" pitchFamily="18" charset="0"/>
              </a:rPr>
              <a:t>associate professor</a:t>
            </a:r>
            <a:br>
              <a:rPr lang="lt-LT" sz="2800" dirty="0" smtClean="0">
                <a:latin typeface="Century" panose="02040604050505020304" pitchFamily="18" charset="0"/>
              </a:rPr>
            </a:br>
            <a:r>
              <a:rPr lang="lt-LT" sz="2800" dirty="0">
                <a:latin typeface="Century" panose="02040604050505020304" pitchFamily="18" charset="0"/>
              </a:rPr>
              <a:t/>
            </a:r>
            <a:br>
              <a:rPr lang="lt-LT" sz="2800" dirty="0">
                <a:latin typeface="Century" panose="02040604050505020304" pitchFamily="18" charset="0"/>
              </a:rPr>
            </a:br>
            <a:r>
              <a:rPr lang="lt-LT" sz="2800" dirty="0" smtClean="0">
                <a:latin typeface="Century" panose="02040604050505020304" pitchFamily="18" charset="0"/>
              </a:rPr>
              <a:t>1 Russian senior lecturer</a:t>
            </a:r>
            <a:br>
              <a:rPr lang="lt-LT" sz="2800" dirty="0" smtClean="0">
                <a:latin typeface="Century" panose="02040604050505020304" pitchFamily="18" charset="0"/>
              </a:rPr>
            </a:br>
            <a:endParaRPr lang="en-US" sz="2800" dirty="0">
              <a:latin typeface="Century" panose="020406040505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9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lt-LT" dirty="0" smtClean="0"/>
              <a:t>f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79943"/>
              </p:ext>
            </p:extLst>
          </p:nvPr>
        </p:nvGraphicFramePr>
        <p:xfrm>
          <a:off x="247996" y="1188721"/>
          <a:ext cx="10515600" cy="5071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800" dirty="0" smtClean="0">
                <a:latin typeface="Century" panose="02040604050505020304" pitchFamily="18" charset="0"/>
              </a:rPr>
              <a:t>Thank you</a:t>
            </a:r>
            <a:r>
              <a:rPr lang="lt-LT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LKA spalvos">
      <a:dk1>
        <a:srgbClr val="000000"/>
      </a:dk1>
      <a:lt1>
        <a:sysClr val="window" lastClr="FFFFFF"/>
      </a:lt1>
      <a:dk2>
        <a:srgbClr val="242021"/>
      </a:dk2>
      <a:lt2>
        <a:srgbClr val="D8D8D8"/>
      </a:lt2>
      <a:accent1>
        <a:srgbClr val="FCB716"/>
      </a:accent1>
      <a:accent2>
        <a:srgbClr val="AA7602"/>
      </a:accent2>
      <a:accent3>
        <a:srgbClr val="666666"/>
      </a:accent3>
      <a:accent4>
        <a:srgbClr val="FCB716"/>
      </a:accent4>
      <a:accent5>
        <a:srgbClr val="76113A"/>
      </a:accent5>
      <a:accent6>
        <a:srgbClr val="420A21"/>
      </a:accent6>
      <a:hlink>
        <a:srgbClr val="666666"/>
      </a:hlink>
      <a:folHlink>
        <a:srgbClr val="AA7602"/>
      </a:folHlink>
    </a:clrScheme>
    <a:fontScheme name="LKA šrifta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225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</vt:lpstr>
      <vt:lpstr>Wingdings</vt:lpstr>
      <vt:lpstr>„Office“ tema</vt:lpstr>
      <vt:lpstr>The Centre of Foreign Languages</vt:lpstr>
      <vt:lpstr>The Centre of Foreign Languages</vt:lpstr>
      <vt:lpstr>Vilnius and Kaunas Foreign Languages Divisions</vt:lpstr>
      <vt:lpstr>PowerPoint Presentation</vt:lpstr>
      <vt:lpstr>PowerPoint Presentation</vt:lpstr>
      <vt:lpstr>PowerPoint Presentation</vt:lpstr>
      <vt:lpstr> Foreign Languages Division (university studies)    4 English lecturers  1 associate professor  1 Russian senior lecturer </vt:lpstr>
      <vt:lpstr>f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ezyys</dc:creator>
  <cp:lastModifiedBy>LKA</cp:lastModifiedBy>
  <cp:revision>31</cp:revision>
  <dcterms:created xsi:type="dcterms:W3CDTF">2021-01-19T08:19:12Z</dcterms:created>
  <dcterms:modified xsi:type="dcterms:W3CDTF">2021-10-04T04:56:57Z</dcterms:modified>
</cp:coreProperties>
</file>