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5.xml" ContentType="application/vnd.openxmlformats-officedocument.theme+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theme/theme6.xml" ContentType="application/vnd.openxmlformats-officedocument.theme+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 id="2147483799" r:id="rId2"/>
    <p:sldMasterId id="2147483787" r:id="rId3"/>
    <p:sldMasterId id="2147483748" r:id="rId4"/>
    <p:sldMasterId id="2147483735" r:id="rId5"/>
    <p:sldMasterId id="2147483760" r:id="rId6"/>
    <p:sldMasterId id="2147483775" r:id="rId7"/>
  </p:sldMasterIdLst>
  <p:notesMasterIdLst>
    <p:notesMasterId r:id="rId20"/>
  </p:notesMasterIdLst>
  <p:handoutMasterIdLst>
    <p:handoutMasterId r:id="rId21"/>
  </p:handoutMasterIdLst>
  <p:sldIdLst>
    <p:sldId id="285" r:id="rId8"/>
    <p:sldId id="284" r:id="rId9"/>
    <p:sldId id="306" r:id="rId10"/>
    <p:sldId id="317" r:id="rId11"/>
    <p:sldId id="318" r:id="rId12"/>
    <p:sldId id="319" r:id="rId13"/>
    <p:sldId id="320" r:id="rId14"/>
    <p:sldId id="321" r:id="rId15"/>
    <p:sldId id="322" r:id="rId16"/>
    <p:sldId id="323" r:id="rId17"/>
    <p:sldId id="324" r:id="rId18"/>
    <p:sldId id="302" r:id="rId19"/>
  </p:sldIdLst>
  <p:sldSz cx="10801350" cy="7200900"/>
  <p:notesSz cx="6797675" cy="9925050"/>
  <p:defaultTextStyle>
    <a:defPPr>
      <a:defRPr lang="sr-Latn-CS"/>
    </a:defPPr>
    <a:lvl1pPr marL="0" algn="l" defTabSz="1028583" rtl="0" eaLnBrk="1" latinLnBrk="0" hangingPunct="1">
      <a:defRPr sz="2000" kern="1200">
        <a:solidFill>
          <a:schemeClr val="tx1"/>
        </a:solidFill>
        <a:latin typeface="+mn-lt"/>
        <a:ea typeface="+mn-ea"/>
        <a:cs typeface="+mn-cs"/>
      </a:defRPr>
    </a:lvl1pPr>
    <a:lvl2pPr marL="514292" algn="l" defTabSz="1028583" rtl="0" eaLnBrk="1" latinLnBrk="0" hangingPunct="1">
      <a:defRPr sz="2000" kern="1200">
        <a:solidFill>
          <a:schemeClr val="tx1"/>
        </a:solidFill>
        <a:latin typeface="+mn-lt"/>
        <a:ea typeface="+mn-ea"/>
        <a:cs typeface="+mn-cs"/>
      </a:defRPr>
    </a:lvl2pPr>
    <a:lvl3pPr marL="1028583" algn="l" defTabSz="1028583" rtl="0" eaLnBrk="1" latinLnBrk="0" hangingPunct="1">
      <a:defRPr sz="2000" kern="1200">
        <a:solidFill>
          <a:schemeClr val="tx1"/>
        </a:solidFill>
        <a:latin typeface="+mn-lt"/>
        <a:ea typeface="+mn-ea"/>
        <a:cs typeface="+mn-cs"/>
      </a:defRPr>
    </a:lvl3pPr>
    <a:lvl4pPr marL="1542875" algn="l" defTabSz="1028583" rtl="0" eaLnBrk="1" latinLnBrk="0" hangingPunct="1">
      <a:defRPr sz="2000" kern="1200">
        <a:solidFill>
          <a:schemeClr val="tx1"/>
        </a:solidFill>
        <a:latin typeface="+mn-lt"/>
        <a:ea typeface="+mn-ea"/>
        <a:cs typeface="+mn-cs"/>
      </a:defRPr>
    </a:lvl4pPr>
    <a:lvl5pPr marL="2057166" algn="l" defTabSz="1028583" rtl="0" eaLnBrk="1" latinLnBrk="0" hangingPunct="1">
      <a:defRPr sz="2000" kern="1200">
        <a:solidFill>
          <a:schemeClr val="tx1"/>
        </a:solidFill>
        <a:latin typeface="+mn-lt"/>
        <a:ea typeface="+mn-ea"/>
        <a:cs typeface="+mn-cs"/>
      </a:defRPr>
    </a:lvl5pPr>
    <a:lvl6pPr marL="2571458" algn="l" defTabSz="1028583" rtl="0" eaLnBrk="1" latinLnBrk="0" hangingPunct="1">
      <a:defRPr sz="2000" kern="1200">
        <a:solidFill>
          <a:schemeClr val="tx1"/>
        </a:solidFill>
        <a:latin typeface="+mn-lt"/>
        <a:ea typeface="+mn-ea"/>
        <a:cs typeface="+mn-cs"/>
      </a:defRPr>
    </a:lvl6pPr>
    <a:lvl7pPr marL="3085749" algn="l" defTabSz="1028583" rtl="0" eaLnBrk="1" latinLnBrk="0" hangingPunct="1">
      <a:defRPr sz="2000" kern="1200">
        <a:solidFill>
          <a:schemeClr val="tx1"/>
        </a:solidFill>
        <a:latin typeface="+mn-lt"/>
        <a:ea typeface="+mn-ea"/>
        <a:cs typeface="+mn-cs"/>
      </a:defRPr>
    </a:lvl7pPr>
    <a:lvl8pPr marL="3600041" algn="l" defTabSz="1028583" rtl="0" eaLnBrk="1" latinLnBrk="0" hangingPunct="1">
      <a:defRPr sz="2000" kern="1200">
        <a:solidFill>
          <a:schemeClr val="tx1"/>
        </a:solidFill>
        <a:latin typeface="+mn-lt"/>
        <a:ea typeface="+mn-ea"/>
        <a:cs typeface="+mn-cs"/>
      </a:defRPr>
    </a:lvl8pPr>
    <a:lvl9pPr marL="4114332" algn="l" defTabSz="1028583" rtl="0" eaLnBrk="1" latinLnBrk="0" hangingPunct="1">
      <a:defRPr sz="20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anya" initials="T" lastIdx="0"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94660"/>
  </p:normalViewPr>
  <p:slideViewPr>
    <p:cSldViewPr>
      <p:cViewPr varScale="1">
        <p:scale>
          <a:sx n="99" d="100"/>
          <a:sy n="99" d="100"/>
        </p:scale>
        <p:origin x="-1428" y="-114"/>
      </p:cViewPr>
      <p:guideLst>
        <p:guide orient="horz" pos="2268"/>
        <p:guide pos="3402"/>
      </p:guideLst>
    </p:cSldViewPr>
  </p:slideViewPr>
  <p:notesTextViewPr>
    <p:cViewPr>
      <p:scale>
        <a:sx n="100" d="100"/>
        <a:sy n="100" d="100"/>
      </p:scale>
      <p:origin x="0" y="0"/>
    </p:cViewPr>
  </p:notesTextViewPr>
  <p:sorterViewPr>
    <p:cViewPr>
      <p:scale>
        <a:sx n="100" d="100"/>
        <a:sy n="100" d="100"/>
      </p:scale>
      <p:origin x="0" y="2496"/>
    </p:cViewPr>
  </p:sorterViewPr>
  <p:notesViewPr>
    <p:cSldViewPr>
      <p:cViewPr varScale="1">
        <p:scale>
          <a:sx n="59" d="100"/>
          <a:sy n="59" d="100"/>
        </p:scale>
        <p:origin x="-3206" y="-82"/>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849CE3-31DB-497C-A857-570B22CF4557}" type="doc">
      <dgm:prSet loTypeId="urn:microsoft.com/office/officeart/2005/8/layout/orgChart1" loCatId="hierarchy" qsTypeId="urn:microsoft.com/office/officeart/2005/8/quickstyle/simple3" qsCatId="simple" csTypeId="urn:microsoft.com/office/officeart/2005/8/colors/accent0_1" csCatId="mainScheme" phldr="1"/>
      <dgm:spPr/>
      <dgm:t>
        <a:bodyPr/>
        <a:lstStyle/>
        <a:p>
          <a:endParaRPr lang="hr-HR"/>
        </a:p>
      </dgm:t>
    </dgm:pt>
    <dgm:pt modelId="{1352DDC1-0A4A-449C-81EB-E02D3C1779CD}">
      <dgm:prSet phldrT="[Text]" custT="1"/>
      <dgm:spPr/>
      <dgm:t>
        <a:bodyPr/>
        <a:lstStyle/>
        <a:p>
          <a:r>
            <a:rPr lang="hr-HR" sz="2800" b="1" noProof="0" dirty="0" smtClean="0"/>
            <a:t>CAF GENERAL</a:t>
          </a:r>
        </a:p>
        <a:p>
          <a:r>
            <a:rPr lang="hr-HR" sz="2800" b="1" noProof="0" dirty="0" smtClean="0"/>
            <a:t>STAFF</a:t>
          </a:r>
          <a:endParaRPr lang="hr-HR" sz="2800" b="1" noProof="0" dirty="0"/>
        </a:p>
      </dgm:t>
    </dgm:pt>
    <dgm:pt modelId="{930531F1-5A98-4742-BFFD-668F21482CDD}" type="parTrans" cxnId="{7DADBC4D-3AD0-470C-96C5-3C02CAEA7B6E}">
      <dgm:prSet/>
      <dgm:spPr/>
      <dgm:t>
        <a:bodyPr/>
        <a:lstStyle/>
        <a:p>
          <a:endParaRPr lang="hr-HR" noProof="0" dirty="0"/>
        </a:p>
      </dgm:t>
    </dgm:pt>
    <dgm:pt modelId="{335B63D3-004A-4BB3-9D10-E2187479F901}" type="sibTrans" cxnId="{7DADBC4D-3AD0-470C-96C5-3C02CAEA7B6E}">
      <dgm:prSet/>
      <dgm:spPr/>
      <dgm:t>
        <a:bodyPr/>
        <a:lstStyle/>
        <a:p>
          <a:endParaRPr lang="hr-HR" noProof="0" dirty="0"/>
        </a:p>
      </dgm:t>
    </dgm:pt>
    <dgm:pt modelId="{8238A17C-2C85-4BA5-AF3C-11AE53DFB95C}" type="asst">
      <dgm:prSet phldrT="[Text]" custT="1"/>
      <dgm:spPr/>
      <dgm:t>
        <a:bodyPr/>
        <a:lstStyle/>
        <a:p>
          <a:r>
            <a:rPr lang="hr-HR" sz="2400" noProof="0" dirty="0" smtClean="0"/>
            <a:t>CAF GS SUPPORT UNITS</a:t>
          </a:r>
          <a:endParaRPr lang="hr-HR" sz="2400" noProof="0" dirty="0"/>
        </a:p>
      </dgm:t>
    </dgm:pt>
    <dgm:pt modelId="{8A81B068-74DF-4559-BE68-2C280E9CCD84}" type="parTrans" cxnId="{AD06015A-94C1-41B5-ADC9-BD41112F1F81}">
      <dgm:prSet/>
      <dgm:spPr/>
      <dgm:t>
        <a:bodyPr/>
        <a:lstStyle/>
        <a:p>
          <a:endParaRPr lang="hr-HR" noProof="0" dirty="0"/>
        </a:p>
      </dgm:t>
    </dgm:pt>
    <dgm:pt modelId="{72825E68-C76B-47C4-AC54-58C21B430409}" type="sibTrans" cxnId="{AD06015A-94C1-41B5-ADC9-BD41112F1F81}">
      <dgm:prSet/>
      <dgm:spPr/>
      <dgm:t>
        <a:bodyPr/>
        <a:lstStyle/>
        <a:p>
          <a:endParaRPr lang="hr-HR" noProof="0" dirty="0"/>
        </a:p>
      </dgm:t>
    </dgm:pt>
    <dgm:pt modelId="{B30B773D-ADE9-43BD-A3AA-0B417506D70F}">
      <dgm:prSet phldrT="[Text]" custT="1"/>
      <dgm:spPr/>
      <dgm:t>
        <a:bodyPr/>
        <a:lstStyle/>
        <a:p>
          <a:r>
            <a:rPr lang="hr-HR" sz="2400" noProof="0" dirty="0" smtClean="0"/>
            <a:t>CROATIAN</a:t>
          </a:r>
        </a:p>
        <a:p>
          <a:r>
            <a:rPr lang="hr-HR" sz="2400" noProof="0" dirty="0" smtClean="0"/>
            <a:t>ARMY</a:t>
          </a:r>
          <a:endParaRPr lang="hr-HR" sz="2400" noProof="0" dirty="0"/>
        </a:p>
      </dgm:t>
    </dgm:pt>
    <dgm:pt modelId="{BEB20B79-D5D5-4087-95D3-12DCF1D0B1D8}" type="parTrans" cxnId="{B42E168F-A1D3-442C-80E0-767425A50198}">
      <dgm:prSet/>
      <dgm:spPr/>
      <dgm:t>
        <a:bodyPr/>
        <a:lstStyle/>
        <a:p>
          <a:endParaRPr lang="hr-HR" noProof="0" dirty="0"/>
        </a:p>
      </dgm:t>
    </dgm:pt>
    <dgm:pt modelId="{7CB5F573-6FDA-47E3-AA92-A75C06B4DA66}" type="sibTrans" cxnId="{B42E168F-A1D3-442C-80E0-767425A50198}">
      <dgm:prSet/>
      <dgm:spPr/>
      <dgm:t>
        <a:bodyPr/>
        <a:lstStyle/>
        <a:p>
          <a:endParaRPr lang="hr-HR" noProof="0" dirty="0"/>
        </a:p>
      </dgm:t>
    </dgm:pt>
    <dgm:pt modelId="{28E6500F-68FC-4EFD-9867-AD9D45F44BB3}">
      <dgm:prSet phldrT="[Text]" custT="1"/>
      <dgm:spPr/>
      <dgm:t>
        <a:bodyPr/>
        <a:lstStyle/>
        <a:p>
          <a:r>
            <a:rPr lang="hr-HR" sz="2400" noProof="0" dirty="0" smtClean="0"/>
            <a:t>CROATIAN NAVY</a:t>
          </a:r>
          <a:endParaRPr lang="hr-HR" sz="2400" noProof="0" dirty="0"/>
        </a:p>
      </dgm:t>
    </dgm:pt>
    <dgm:pt modelId="{4B8FC80A-8985-4146-A4CD-BF4AE61CF57B}" type="parTrans" cxnId="{C4218B9C-D43B-484E-BE32-3F60E203FCB9}">
      <dgm:prSet/>
      <dgm:spPr/>
      <dgm:t>
        <a:bodyPr/>
        <a:lstStyle/>
        <a:p>
          <a:endParaRPr lang="hr-HR" noProof="0" dirty="0"/>
        </a:p>
      </dgm:t>
    </dgm:pt>
    <dgm:pt modelId="{D01CAE0A-01E2-4F23-B0D4-6894E426992B}" type="sibTrans" cxnId="{C4218B9C-D43B-484E-BE32-3F60E203FCB9}">
      <dgm:prSet/>
      <dgm:spPr/>
      <dgm:t>
        <a:bodyPr/>
        <a:lstStyle/>
        <a:p>
          <a:endParaRPr lang="hr-HR" noProof="0" dirty="0"/>
        </a:p>
      </dgm:t>
    </dgm:pt>
    <dgm:pt modelId="{C15733DA-2F8C-42A4-9955-A0D1169D991B}">
      <dgm:prSet phldrT="[Text]" custT="1"/>
      <dgm:spPr/>
      <dgm:t>
        <a:bodyPr/>
        <a:lstStyle/>
        <a:p>
          <a:r>
            <a:rPr lang="hr-HR" sz="2400" noProof="0" dirty="0" smtClean="0"/>
            <a:t>CROATIAN AIR FORCE</a:t>
          </a:r>
          <a:endParaRPr lang="hr-HR" sz="2400" noProof="0" dirty="0"/>
        </a:p>
      </dgm:t>
    </dgm:pt>
    <dgm:pt modelId="{D89F68CB-E023-4906-9F0A-4411F8074FBD}" type="parTrans" cxnId="{9AC601A4-25A9-492D-ABD4-BD1E05FD7F5F}">
      <dgm:prSet/>
      <dgm:spPr/>
      <dgm:t>
        <a:bodyPr/>
        <a:lstStyle/>
        <a:p>
          <a:endParaRPr lang="hr-HR" noProof="0" dirty="0"/>
        </a:p>
      </dgm:t>
    </dgm:pt>
    <dgm:pt modelId="{D3A91637-6F52-462A-9364-81114B26EBCE}" type="sibTrans" cxnId="{9AC601A4-25A9-492D-ABD4-BD1E05FD7F5F}">
      <dgm:prSet/>
      <dgm:spPr/>
      <dgm:t>
        <a:bodyPr/>
        <a:lstStyle/>
        <a:p>
          <a:endParaRPr lang="hr-HR" noProof="0" dirty="0"/>
        </a:p>
      </dgm:t>
    </dgm:pt>
    <dgm:pt modelId="{216272B6-E4AC-4E41-8B03-C4E2B7D44979}" type="asst">
      <dgm:prSet custT="1"/>
      <dgm:spPr/>
      <dgm:t>
        <a:bodyPr/>
        <a:lstStyle/>
        <a:p>
          <a:r>
            <a:rPr lang="hr-HR" sz="2400" noProof="0" dirty="0" smtClean="0"/>
            <a:t>MILITARY REPRESENTATIVE</a:t>
          </a:r>
        </a:p>
        <a:p>
          <a:r>
            <a:rPr lang="hr-HR" sz="2400" noProof="0" dirty="0" smtClean="0"/>
            <a:t>OFFICE</a:t>
          </a:r>
          <a:endParaRPr lang="hr-HR" sz="2400" noProof="0" dirty="0"/>
        </a:p>
      </dgm:t>
    </dgm:pt>
    <dgm:pt modelId="{972A980D-6F66-4171-8F74-BC1263A781BC}" type="parTrans" cxnId="{3A398D96-A28A-4FEB-BC49-59D7CC20654A}">
      <dgm:prSet/>
      <dgm:spPr/>
      <dgm:t>
        <a:bodyPr/>
        <a:lstStyle/>
        <a:p>
          <a:endParaRPr lang="hr-HR" noProof="0" dirty="0"/>
        </a:p>
      </dgm:t>
    </dgm:pt>
    <dgm:pt modelId="{F895E7A8-9667-42A3-820D-21E89F551EFD}" type="sibTrans" cxnId="{3A398D96-A28A-4FEB-BC49-59D7CC20654A}">
      <dgm:prSet/>
      <dgm:spPr/>
      <dgm:t>
        <a:bodyPr/>
        <a:lstStyle/>
        <a:p>
          <a:endParaRPr lang="hr-HR" noProof="0" dirty="0"/>
        </a:p>
      </dgm:t>
    </dgm:pt>
    <dgm:pt modelId="{9FF5D913-2592-453B-B07A-ADBC4DD6640B}">
      <dgm:prSet custT="1"/>
      <dgm:spPr>
        <a:solidFill>
          <a:srgbClr val="FFFF00"/>
        </a:solidFill>
      </dgm:spPr>
      <dgm:t>
        <a:bodyPr/>
        <a:lstStyle/>
        <a:p>
          <a:r>
            <a:rPr lang="hr-HR" sz="2400" b="1" dirty="0" smtClean="0"/>
            <a:t>CROATIAN DEFENSE ACADEMY</a:t>
          </a:r>
          <a:endParaRPr lang="hr-HR" sz="2400" b="1" dirty="0"/>
        </a:p>
      </dgm:t>
    </dgm:pt>
    <dgm:pt modelId="{520A7DB2-A427-4C28-BC66-15FD9EA774FA}" type="parTrans" cxnId="{46368CEF-F1EC-4BC6-A08C-9FFC3C1C0C0F}">
      <dgm:prSet/>
      <dgm:spPr/>
      <dgm:t>
        <a:bodyPr/>
        <a:lstStyle/>
        <a:p>
          <a:endParaRPr lang="hr-HR"/>
        </a:p>
      </dgm:t>
    </dgm:pt>
    <dgm:pt modelId="{EAEE6446-0862-4BC3-B558-7B0EEB8CB8C5}" type="sibTrans" cxnId="{46368CEF-F1EC-4BC6-A08C-9FFC3C1C0C0F}">
      <dgm:prSet/>
      <dgm:spPr/>
      <dgm:t>
        <a:bodyPr/>
        <a:lstStyle/>
        <a:p>
          <a:endParaRPr lang="hr-HR"/>
        </a:p>
      </dgm:t>
    </dgm:pt>
    <dgm:pt modelId="{F45A1F34-7D19-4B4C-8461-DC89670F81E1}">
      <dgm:prSet/>
      <dgm:spPr/>
      <dgm:t>
        <a:bodyPr/>
        <a:lstStyle/>
        <a:p>
          <a:r>
            <a:rPr lang="hr-HR" dirty="0" smtClean="0"/>
            <a:t>SUPPLY SUPPORT COMMAND</a:t>
          </a:r>
          <a:endParaRPr lang="hr-HR" dirty="0"/>
        </a:p>
      </dgm:t>
    </dgm:pt>
    <dgm:pt modelId="{4148CF5A-FA57-43D9-940B-D52F9B0B4F06}" type="parTrans" cxnId="{A494CADE-2B3C-4742-AF89-7A2FAB4F9DD1}">
      <dgm:prSet/>
      <dgm:spPr/>
      <dgm:t>
        <a:bodyPr/>
        <a:lstStyle/>
        <a:p>
          <a:endParaRPr lang="hr-HR"/>
        </a:p>
      </dgm:t>
    </dgm:pt>
    <dgm:pt modelId="{CDB96D6F-1CFD-490B-95E3-30B1D4435619}" type="sibTrans" cxnId="{A494CADE-2B3C-4742-AF89-7A2FAB4F9DD1}">
      <dgm:prSet/>
      <dgm:spPr/>
      <dgm:t>
        <a:bodyPr/>
        <a:lstStyle/>
        <a:p>
          <a:endParaRPr lang="hr-HR"/>
        </a:p>
      </dgm:t>
    </dgm:pt>
    <dgm:pt modelId="{0216F570-CA5A-4AC3-9E5B-463D9B516EE8}">
      <dgm:prSet/>
      <dgm:spPr/>
      <dgm:t>
        <a:bodyPr/>
        <a:lstStyle/>
        <a:p>
          <a:r>
            <a:rPr lang="hr-HR" dirty="0" smtClean="0"/>
            <a:t>SPECIAL FORCES COMMAND</a:t>
          </a:r>
          <a:endParaRPr lang="hr-HR" dirty="0"/>
        </a:p>
      </dgm:t>
    </dgm:pt>
    <dgm:pt modelId="{A3F6729D-B9C9-4529-9658-2C567F3DD2BF}" type="parTrans" cxnId="{B54B41A1-AFD2-4EA8-B32E-CA787C5EEBDE}">
      <dgm:prSet/>
      <dgm:spPr/>
      <dgm:t>
        <a:bodyPr/>
        <a:lstStyle/>
        <a:p>
          <a:endParaRPr lang="hr-HR"/>
        </a:p>
      </dgm:t>
    </dgm:pt>
    <dgm:pt modelId="{87EE84DB-F2FB-4092-9267-AE21EEEEFBBB}" type="sibTrans" cxnId="{B54B41A1-AFD2-4EA8-B32E-CA787C5EEBDE}">
      <dgm:prSet/>
      <dgm:spPr/>
      <dgm:t>
        <a:bodyPr/>
        <a:lstStyle/>
        <a:p>
          <a:endParaRPr lang="hr-HR"/>
        </a:p>
      </dgm:t>
    </dgm:pt>
    <dgm:pt modelId="{57FE5627-672B-430D-82C7-B37223F69F68}" type="pres">
      <dgm:prSet presAssocID="{8B849CE3-31DB-497C-A857-570B22CF4557}" presName="hierChild1" presStyleCnt="0">
        <dgm:presLayoutVars>
          <dgm:orgChart val="1"/>
          <dgm:chPref val="1"/>
          <dgm:dir/>
          <dgm:animOne val="branch"/>
          <dgm:animLvl val="lvl"/>
          <dgm:resizeHandles/>
        </dgm:presLayoutVars>
      </dgm:prSet>
      <dgm:spPr/>
      <dgm:t>
        <a:bodyPr/>
        <a:lstStyle/>
        <a:p>
          <a:endParaRPr lang="hr-HR"/>
        </a:p>
      </dgm:t>
    </dgm:pt>
    <dgm:pt modelId="{C9F6205A-6EFA-4BBB-94B9-0E611FDA6D8D}" type="pres">
      <dgm:prSet presAssocID="{1352DDC1-0A4A-449C-81EB-E02D3C1779CD}" presName="hierRoot1" presStyleCnt="0">
        <dgm:presLayoutVars>
          <dgm:hierBranch val="init"/>
        </dgm:presLayoutVars>
      </dgm:prSet>
      <dgm:spPr/>
      <dgm:t>
        <a:bodyPr/>
        <a:lstStyle/>
        <a:p>
          <a:endParaRPr lang="en-US"/>
        </a:p>
      </dgm:t>
    </dgm:pt>
    <dgm:pt modelId="{9262694A-CEFF-437E-8E78-E21A5BAB54FF}" type="pres">
      <dgm:prSet presAssocID="{1352DDC1-0A4A-449C-81EB-E02D3C1779CD}" presName="rootComposite1" presStyleCnt="0"/>
      <dgm:spPr/>
      <dgm:t>
        <a:bodyPr/>
        <a:lstStyle/>
        <a:p>
          <a:endParaRPr lang="en-US"/>
        </a:p>
      </dgm:t>
    </dgm:pt>
    <dgm:pt modelId="{00EBCA76-85FD-4A6B-A58B-2A0E3F9EDBD1}" type="pres">
      <dgm:prSet presAssocID="{1352DDC1-0A4A-449C-81EB-E02D3C1779CD}" presName="rootText1" presStyleLbl="node0" presStyleIdx="0" presStyleCnt="1" custScaleX="590872" custScaleY="271458" custLinFactNeighborX="-503" custLinFactNeighborY="-27091">
        <dgm:presLayoutVars>
          <dgm:chPref val="3"/>
        </dgm:presLayoutVars>
      </dgm:prSet>
      <dgm:spPr/>
      <dgm:t>
        <a:bodyPr/>
        <a:lstStyle/>
        <a:p>
          <a:endParaRPr lang="hr-HR"/>
        </a:p>
      </dgm:t>
    </dgm:pt>
    <dgm:pt modelId="{58E2564B-50CE-4401-A61F-EEEB4CBD5E47}" type="pres">
      <dgm:prSet presAssocID="{1352DDC1-0A4A-449C-81EB-E02D3C1779CD}" presName="rootConnector1" presStyleLbl="node1" presStyleIdx="0" presStyleCnt="0"/>
      <dgm:spPr/>
      <dgm:t>
        <a:bodyPr/>
        <a:lstStyle/>
        <a:p>
          <a:endParaRPr lang="hr-HR"/>
        </a:p>
      </dgm:t>
    </dgm:pt>
    <dgm:pt modelId="{534E7278-04F3-49EA-B08F-F3CD4973AE32}" type="pres">
      <dgm:prSet presAssocID="{1352DDC1-0A4A-449C-81EB-E02D3C1779CD}" presName="hierChild2" presStyleCnt="0"/>
      <dgm:spPr/>
      <dgm:t>
        <a:bodyPr/>
        <a:lstStyle/>
        <a:p>
          <a:endParaRPr lang="en-US"/>
        </a:p>
      </dgm:t>
    </dgm:pt>
    <dgm:pt modelId="{7027D439-4E7E-4DEF-9A9B-1EC0ABBE67C9}" type="pres">
      <dgm:prSet presAssocID="{BEB20B79-D5D5-4087-95D3-12DCF1D0B1D8}" presName="Name37" presStyleLbl="parChTrans1D2" presStyleIdx="0" presStyleCnt="8"/>
      <dgm:spPr/>
      <dgm:t>
        <a:bodyPr/>
        <a:lstStyle/>
        <a:p>
          <a:endParaRPr lang="hr-HR"/>
        </a:p>
      </dgm:t>
    </dgm:pt>
    <dgm:pt modelId="{940DCEE4-1F71-4C0F-84D4-2E88EC61F538}" type="pres">
      <dgm:prSet presAssocID="{B30B773D-ADE9-43BD-A3AA-0B417506D70F}" presName="hierRoot2" presStyleCnt="0">
        <dgm:presLayoutVars>
          <dgm:hierBranch val="init"/>
        </dgm:presLayoutVars>
      </dgm:prSet>
      <dgm:spPr/>
      <dgm:t>
        <a:bodyPr/>
        <a:lstStyle/>
        <a:p>
          <a:endParaRPr lang="en-US"/>
        </a:p>
      </dgm:t>
    </dgm:pt>
    <dgm:pt modelId="{F2042F13-C81A-450A-81F0-1FC34044A83D}" type="pres">
      <dgm:prSet presAssocID="{B30B773D-ADE9-43BD-A3AA-0B417506D70F}" presName="rootComposite" presStyleCnt="0"/>
      <dgm:spPr/>
      <dgm:t>
        <a:bodyPr/>
        <a:lstStyle/>
        <a:p>
          <a:endParaRPr lang="en-US"/>
        </a:p>
      </dgm:t>
    </dgm:pt>
    <dgm:pt modelId="{0395462D-25C1-44CD-9586-3F731FE17FA0}" type="pres">
      <dgm:prSet presAssocID="{B30B773D-ADE9-43BD-A3AA-0B417506D70F}" presName="rootText" presStyleLbl="node2" presStyleIdx="0" presStyleCnt="6" custScaleX="229974" custScaleY="222141">
        <dgm:presLayoutVars>
          <dgm:chPref val="3"/>
        </dgm:presLayoutVars>
      </dgm:prSet>
      <dgm:spPr/>
      <dgm:t>
        <a:bodyPr/>
        <a:lstStyle/>
        <a:p>
          <a:endParaRPr lang="hr-HR"/>
        </a:p>
      </dgm:t>
    </dgm:pt>
    <dgm:pt modelId="{1737DBE9-14F5-40C7-9102-7BDF8DB24E5B}" type="pres">
      <dgm:prSet presAssocID="{B30B773D-ADE9-43BD-A3AA-0B417506D70F}" presName="rootConnector" presStyleLbl="node2" presStyleIdx="0" presStyleCnt="6"/>
      <dgm:spPr/>
      <dgm:t>
        <a:bodyPr/>
        <a:lstStyle/>
        <a:p>
          <a:endParaRPr lang="hr-HR"/>
        </a:p>
      </dgm:t>
    </dgm:pt>
    <dgm:pt modelId="{B4F89744-92C2-4BB3-B0DC-5822ABDBC127}" type="pres">
      <dgm:prSet presAssocID="{B30B773D-ADE9-43BD-A3AA-0B417506D70F}" presName="hierChild4" presStyleCnt="0"/>
      <dgm:spPr/>
      <dgm:t>
        <a:bodyPr/>
        <a:lstStyle/>
        <a:p>
          <a:endParaRPr lang="en-US"/>
        </a:p>
      </dgm:t>
    </dgm:pt>
    <dgm:pt modelId="{491EE6A6-3DB7-4C1C-881A-D3B8EF488371}" type="pres">
      <dgm:prSet presAssocID="{B30B773D-ADE9-43BD-A3AA-0B417506D70F}" presName="hierChild5" presStyleCnt="0"/>
      <dgm:spPr/>
      <dgm:t>
        <a:bodyPr/>
        <a:lstStyle/>
        <a:p>
          <a:endParaRPr lang="en-US"/>
        </a:p>
      </dgm:t>
    </dgm:pt>
    <dgm:pt modelId="{D1F3D928-96F7-4729-9D30-6AF7FCE60068}" type="pres">
      <dgm:prSet presAssocID="{4B8FC80A-8985-4146-A4CD-BF4AE61CF57B}" presName="Name37" presStyleLbl="parChTrans1D2" presStyleIdx="1" presStyleCnt="8"/>
      <dgm:spPr/>
      <dgm:t>
        <a:bodyPr/>
        <a:lstStyle/>
        <a:p>
          <a:endParaRPr lang="hr-HR"/>
        </a:p>
      </dgm:t>
    </dgm:pt>
    <dgm:pt modelId="{6FBBA617-0B04-4583-8880-C38142FD04C1}" type="pres">
      <dgm:prSet presAssocID="{28E6500F-68FC-4EFD-9867-AD9D45F44BB3}" presName="hierRoot2" presStyleCnt="0">
        <dgm:presLayoutVars>
          <dgm:hierBranch val="init"/>
        </dgm:presLayoutVars>
      </dgm:prSet>
      <dgm:spPr/>
      <dgm:t>
        <a:bodyPr/>
        <a:lstStyle/>
        <a:p>
          <a:endParaRPr lang="en-US"/>
        </a:p>
      </dgm:t>
    </dgm:pt>
    <dgm:pt modelId="{6BA2A720-7670-4A2E-A484-D68639C1ADE2}" type="pres">
      <dgm:prSet presAssocID="{28E6500F-68FC-4EFD-9867-AD9D45F44BB3}" presName="rootComposite" presStyleCnt="0"/>
      <dgm:spPr/>
      <dgm:t>
        <a:bodyPr/>
        <a:lstStyle/>
        <a:p>
          <a:endParaRPr lang="en-US"/>
        </a:p>
      </dgm:t>
    </dgm:pt>
    <dgm:pt modelId="{EDB1D794-8DA2-4464-82E0-71008A9E584D}" type="pres">
      <dgm:prSet presAssocID="{28E6500F-68FC-4EFD-9867-AD9D45F44BB3}" presName="rootText" presStyleLbl="node2" presStyleIdx="1" presStyleCnt="6" custScaleX="246127" custScaleY="282411">
        <dgm:presLayoutVars>
          <dgm:chPref val="3"/>
        </dgm:presLayoutVars>
      </dgm:prSet>
      <dgm:spPr/>
      <dgm:t>
        <a:bodyPr/>
        <a:lstStyle/>
        <a:p>
          <a:endParaRPr lang="hr-HR"/>
        </a:p>
      </dgm:t>
    </dgm:pt>
    <dgm:pt modelId="{40C1B001-9772-4687-A351-4BDAAC528150}" type="pres">
      <dgm:prSet presAssocID="{28E6500F-68FC-4EFD-9867-AD9D45F44BB3}" presName="rootConnector" presStyleLbl="node2" presStyleIdx="1" presStyleCnt="6"/>
      <dgm:spPr/>
      <dgm:t>
        <a:bodyPr/>
        <a:lstStyle/>
        <a:p>
          <a:endParaRPr lang="hr-HR"/>
        </a:p>
      </dgm:t>
    </dgm:pt>
    <dgm:pt modelId="{54F82EF2-AFC2-48F6-82B9-6F0B0711A929}" type="pres">
      <dgm:prSet presAssocID="{28E6500F-68FC-4EFD-9867-AD9D45F44BB3}" presName="hierChild4" presStyleCnt="0"/>
      <dgm:spPr/>
      <dgm:t>
        <a:bodyPr/>
        <a:lstStyle/>
        <a:p>
          <a:endParaRPr lang="en-US"/>
        </a:p>
      </dgm:t>
    </dgm:pt>
    <dgm:pt modelId="{CC74E42F-D63F-40D6-9A61-5CE5EDF04083}" type="pres">
      <dgm:prSet presAssocID="{28E6500F-68FC-4EFD-9867-AD9D45F44BB3}" presName="hierChild5" presStyleCnt="0"/>
      <dgm:spPr/>
      <dgm:t>
        <a:bodyPr/>
        <a:lstStyle/>
        <a:p>
          <a:endParaRPr lang="en-US"/>
        </a:p>
      </dgm:t>
    </dgm:pt>
    <dgm:pt modelId="{51AC736D-A80B-40CF-BF6F-1E24EAFF015B}" type="pres">
      <dgm:prSet presAssocID="{D89F68CB-E023-4906-9F0A-4411F8074FBD}" presName="Name37" presStyleLbl="parChTrans1D2" presStyleIdx="2" presStyleCnt="8"/>
      <dgm:spPr/>
      <dgm:t>
        <a:bodyPr/>
        <a:lstStyle/>
        <a:p>
          <a:endParaRPr lang="hr-HR"/>
        </a:p>
      </dgm:t>
    </dgm:pt>
    <dgm:pt modelId="{D2AFB96C-9FB6-4511-8006-5EE0F3988821}" type="pres">
      <dgm:prSet presAssocID="{C15733DA-2F8C-42A4-9955-A0D1169D991B}" presName="hierRoot2" presStyleCnt="0">
        <dgm:presLayoutVars>
          <dgm:hierBranch val="init"/>
        </dgm:presLayoutVars>
      </dgm:prSet>
      <dgm:spPr/>
      <dgm:t>
        <a:bodyPr/>
        <a:lstStyle/>
        <a:p>
          <a:endParaRPr lang="en-US"/>
        </a:p>
      </dgm:t>
    </dgm:pt>
    <dgm:pt modelId="{3F79F88D-C1DA-4966-9467-CC442B4C4DA3}" type="pres">
      <dgm:prSet presAssocID="{C15733DA-2F8C-42A4-9955-A0D1169D991B}" presName="rootComposite" presStyleCnt="0"/>
      <dgm:spPr/>
      <dgm:t>
        <a:bodyPr/>
        <a:lstStyle/>
        <a:p>
          <a:endParaRPr lang="en-US"/>
        </a:p>
      </dgm:t>
    </dgm:pt>
    <dgm:pt modelId="{EFDFB7E2-CD28-4B55-9EF3-80195E1559CE}" type="pres">
      <dgm:prSet presAssocID="{C15733DA-2F8C-42A4-9955-A0D1169D991B}" presName="rootText" presStyleLbl="node2" presStyleIdx="2" presStyleCnt="6" custScaleX="227223" custScaleY="322713">
        <dgm:presLayoutVars>
          <dgm:chPref val="3"/>
        </dgm:presLayoutVars>
      </dgm:prSet>
      <dgm:spPr/>
      <dgm:t>
        <a:bodyPr/>
        <a:lstStyle/>
        <a:p>
          <a:endParaRPr lang="hr-HR"/>
        </a:p>
      </dgm:t>
    </dgm:pt>
    <dgm:pt modelId="{3EA5EC87-A767-459E-A693-B2F8FFF1E487}" type="pres">
      <dgm:prSet presAssocID="{C15733DA-2F8C-42A4-9955-A0D1169D991B}" presName="rootConnector" presStyleLbl="node2" presStyleIdx="2" presStyleCnt="6"/>
      <dgm:spPr/>
      <dgm:t>
        <a:bodyPr/>
        <a:lstStyle/>
        <a:p>
          <a:endParaRPr lang="hr-HR"/>
        </a:p>
      </dgm:t>
    </dgm:pt>
    <dgm:pt modelId="{193E200E-F021-41F1-90A5-81D2DD8BDF12}" type="pres">
      <dgm:prSet presAssocID="{C15733DA-2F8C-42A4-9955-A0D1169D991B}" presName="hierChild4" presStyleCnt="0"/>
      <dgm:spPr/>
      <dgm:t>
        <a:bodyPr/>
        <a:lstStyle/>
        <a:p>
          <a:endParaRPr lang="en-US"/>
        </a:p>
      </dgm:t>
    </dgm:pt>
    <dgm:pt modelId="{5B0FB7D3-BC2A-4D4B-9F55-5E3ACD65051D}" type="pres">
      <dgm:prSet presAssocID="{C15733DA-2F8C-42A4-9955-A0D1169D991B}" presName="hierChild5" presStyleCnt="0"/>
      <dgm:spPr/>
      <dgm:t>
        <a:bodyPr/>
        <a:lstStyle/>
        <a:p>
          <a:endParaRPr lang="en-US"/>
        </a:p>
      </dgm:t>
    </dgm:pt>
    <dgm:pt modelId="{DF5FA498-6E1E-4A42-B355-63AF5516EEDB}" type="pres">
      <dgm:prSet presAssocID="{520A7DB2-A427-4C28-BC66-15FD9EA774FA}" presName="Name37" presStyleLbl="parChTrans1D2" presStyleIdx="3" presStyleCnt="8"/>
      <dgm:spPr/>
      <dgm:t>
        <a:bodyPr/>
        <a:lstStyle/>
        <a:p>
          <a:endParaRPr lang="hr-HR"/>
        </a:p>
      </dgm:t>
    </dgm:pt>
    <dgm:pt modelId="{72361B8B-580B-482B-BC51-70D5BEA3E787}" type="pres">
      <dgm:prSet presAssocID="{9FF5D913-2592-453B-B07A-ADBC4DD6640B}" presName="hierRoot2" presStyleCnt="0">
        <dgm:presLayoutVars>
          <dgm:hierBranch val="init"/>
        </dgm:presLayoutVars>
      </dgm:prSet>
      <dgm:spPr/>
      <dgm:t>
        <a:bodyPr/>
        <a:lstStyle/>
        <a:p>
          <a:endParaRPr lang="en-US"/>
        </a:p>
      </dgm:t>
    </dgm:pt>
    <dgm:pt modelId="{148003A3-575D-40D0-8AF7-A56C28BF3330}" type="pres">
      <dgm:prSet presAssocID="{9FF5D913-2592-453B-B07A-ADBC4DD6640B}" presName="rootComposite" presStyleCnt="0"/>
      <dgm:spPr/>
      <dgm:t>
        <a:bodyPr/>
        <a:lstStyle/>
        <a:p>
          <a:endParaRPr lang="en-US"/>
        </a:p>
      </dgm:t>
    </dgm:pt>
    <dgm:pt modelId="{C3FB44AC-6F7C-4A79-BA0B-2D25682971F5}" type="pres">
      <dgm:prSet presAssocID="{9FF5D913-2592-453B-B07A-ADBC4DD6640B}" presName="rootText" presStyleLbl="node2" presStyleIdx="3" presStyleCnt="6" custScaleX="233480" custScaleY="529077">
        <dgm:presLayoutVars>
          <dgm:chPref val="3"/>
        </dgm:presLayoutVars>
      </dgm:prSet>
      <dgm:spPr/>
      <dgm:t>
        <a:bodyPr/>
        <a:lstStyle/>
        <a:p>
          <a:endParaRPr lang="hr-HR"/>
        </a:p>
      </dgm:t>
    </dgm:pt>
    <dgm:pt modelId="{CAAB8495-56DA-463B-ABED-4EB4EF5D88FF}" type="pres">
      <dgm:prSet presAssocID="{9FF5D913-2592-453B-B07A-ADBC4DD6640B}" presName="rootConnector" presStyleLbl="node2" presStyleIdx="3" presStyleCnt="6"/>
      <dgm:spPr/>
      <dgm:t>
        <a:bodyPr/>
        <a:lstStyle/>
        <a:p>
          <a:endParaRPr lang="hr-HR"/>
        </a:p>
      </dgm:t>
    </dgm:pt>
    <dgm:pt modelId="{BF72F78E-1E1C-4646-BCE1-2FB3DF299633}" type="pres">
      <dgm:prSet presAssocID="{9FF5D913-2592-453B-B07A-ADBC4DD6640B}" presName="hierChild4" presStyleCnt="0"/>
      <dgm:spPr/>
      <dgm:t>
        <a:bodyPr/>
        <a:lstStyle/>
        <a:p>
          <a:endParaRPr lang="en-US"/>
        </a:p>
      </dgm:t>
    </dgm:pt>
    <dgm:pt modelId="{554328FF-D723-47ED-A965-A06490F778CA}" type="pres">
      <dgm:prSet presAssocID="{9FF5D913-2592-453B-B07A-ADBC4DD6640B}" presName="hierChild5" presStyleCnt="0"/>
      <dgm:spPr/>
      <dgm:t>
        <a:bodyPr/>
        <a:lstStyle/>
        <a:p>
          <a:endParaRPr lang="en-US"/>
        </a:p>
      </dgm:t>
    </dgm:pt>
    <dgm:pt modelId="{78DB884D-039C-4EAD-9D7E-39D27996076F}" type="pres">
      <dgm:prSet presAssocID="{4148CF5A-FA57-43D9-940B-D52F9B0B4F06}" presName="Name37" presStyleLbl="parChTrans1D2" presStyleIdx="4" presStyleCnt="8"/>
      <dgm:spPr/>
      <dgm:t>
        <a:bodyPr/>
        <a:lstStyle/>
        <a:p>
          <a:endParaRPr lang="hr-HR"/>
        </a:p>
      </dgm:t>
    </dgm:pt>
    <dgm:pt modelId="{08C37219-F220-4A75-A350-082815757885}" type="pres">
      <dgm:prSet presAssocID="{F45A1F34-7D19-4B4C-8461-DC89670F81E1}" presName="hierRoot2" presStyleCnt="0">
        <dgm:presLayoutVars>
          <dgm:hierBranch val="init"/>
        </dgm:presLayoutVars>
      </dgm:prSet>
      <dgm:spPr/>
      <dgm:t>
        <a:bodyPr/>
        <a:lstStyle/>
        <a:p>
          <a:endParaRPr lang="en-US"/>
        </a:p>
      </dgm:t>
    </dgm:pt>
    <dgm:pt modelId="{2C54EABE-B8F9-4809-AB67-817D02E5B1D7}" type="pres">
      <dgm:prSet presAssocID="{F45A1F34-7D19-4B4C-8461-DC89670F81E1}" presName="rootComposite" presStyleCnt="0"/>
      <dgm:spPr/>
      <dgm:t>
        <a:bodyPr/>
        <a:lstStyle/>
        <a:p>
          <a:endParaRPr lang="en-US"/>
        </a:p>
      </dgm:t>
    </dgm:pt>
    <dgm:pt modelId="{747E26BC-F0F3-4947-835E-792BDB3964B2}" type="pres">
      <dgm:prSet presAssocID="{F45A1F34-7D19-4B4C-8461-DC89670F81E1}" presName="rootText" presStyleLbl="node2" presStyleIdx="4" presStyleCnt="6" custScaleY="265483">
        <dgm:presLayoutVars>
          <dgm:chPref val="3"/>
        </dgm:presLayoutVars>
      </dgm:prSet>
      <dgm:spPr/>
      <dgm:t>
        <a:bodyPr/>
        <a:lstStyle/>
        <a:p>
          <a:endParaRPr lang="hr-HR"/>
        </a:p>
      </dgm:t>
    </dgm:pt>
    <dgm:pt modelId="{B8B300C7-A019-47E3-8F32-BCB90CEB10A4}" type="pres">
      <dgm:prSet presAssocID="{F45A1F34-7D19-4B4C-8461-DC89670F81E1}" presName="rootConnector" presStyleLbl="node2" presStyleIdx="4" presStyleCnt="6"/>
      <dgm:spPr/>
      <dgm:t>
        <a:bodyPr/>
        <a:lstStyle/>
        <a:p>
          <a:endParaRPr lang="hr-HR"/>
        </a:p>
      </dgm:t>
    </dgm:pt>
    <dgm:pt modelId="{7532BE7C-E997-4908-9FA9-214F1850F1FE}" type="pres">
      <dgm:prSet presAssocID="{F45A1F34-7D19-4B4C-8461-DC89670F81E1}" presName="hierChild4" presStyleCnt="0"/>
      <dgm:spPr/>
      <dgm:t>
        <a:bodyPr/>
        <a:lstStyle/>
        <a:p>
          <a:endParaRPr lang="en-US"/>
        </a:p>
      </dgm:t>
    </dgm:pt>
    <dgm:pt modelId="{77F16540-40B9-47C8-BB2F-490B2963AB11}" type="pres">
      <dgm:prSet presAssocID="{F45A1F34-7D19-4B4C-8461-DC89670F81E1}" presName="hierChild5" presStyleCnt="0"/>
      <dgm:spPr/>
      <dgm:t>
        <a:bodyPr/>
        <a:lstStyle/>
        <a:p>
          <a:endParaRPr lang="en-US"/>
        </a:p>
      </dgm:t>
    </dgm:pt>
    <dgm:pt modelId="{37F2930C-ABC3-425B-8D72-BF3D62BF381C}" type="pres">
      <dgm:prSet presAssocID="{A3F6729D-B9C9-4529-9658-2C567F3DD2BF}" presName="Name37" presStyleLbl="parChTrans1D2" presStyleIdx="5" presStyleCnt="8"/>
      <dgm:spPr/>
      <dgm:t>
        <a:bodyPr/>
        <a:lstStyle/>
        <a:p>
          <a:endParaRPr lang="hr-HR"/>
        </a:p>
      </dgm:t>
    </dgm:pt>
    <dgm:pt modelId="{D4E61948-62D8-4C33-A395-34D56D63AFAA}" type="pres">
      <dgm:prSet presAssocID="{0216F570-CA5A-4AC3-9E5B-463D9B516EE8}" presName="hierRoot2" presStyleCnt="0">
        <dgm:presLayoutVars>
          <dgm:hierBranch val="init"/>
        </dgm:presLayoutVars>
      </dgm:prSet>
      <dgm:spPr/>
      <dgm:t>
        <a:bodyPr/>
        <a:lstStyle/>
        <a:p>
          <a:endParaRPr lang="en-US"/>
        </a:p>
      </dgm:t>
    </dgm:pt>
    <dgm:pt modelId="{9E843431-35F6-4B36-93AC-9341CC335BAE}" type="pres">
      <dgm:prSet presAssocID="{0216F570-CA5A-4AC3-9E5B-463D9B516EE8}" presName="rootComposite" presStyleCnt="0"/>
      <dgm:spPr/>
      <dgm:t>
        <a:bodyPr/>
        <a:lstStyle/>
        <a:p>
          <a:endParaRPr lang="en-US"/>
        </a:p>
      </dgm:t>
    </dgm:pt>
    <dgm:pt modelId="{47D2B7D8-ACFA-44CB-B8AA-01DC512C3B4E}" type="pres">
      <dgm:prSet presAssocID="{0216F570-CA5A-4AC3-9E5B-463D9B516EE8}" presName="rootText" presStyleLbl="node2" presStyleIdx="5" presStyleCnt="6" custScaleY="292789" custLinFactNeighborX="-25243" custLinFactNeighborY="-7538">
        <dgm:presLayoutVars>
          <dgm:chPref val="3"/>
        </dgm:presLayoutVars>
      </dgm:prSet>
      <dgm:spPr/>
      <dgm:t>
        <a:bodyPr/>
        <a:lstStyle/>
        <a:p>
          <a:endParaRPr lang="hr-HR"/>
        </a:p>
      </dgm:t>
    </dgm:pt>
    <dgm:pt modelId="{2EBBD80C-18A1-4E5E-AC09-539070EB7B98}" type="pres">
      <dgm:prSet presAssocID="{0216F570-CA5A-4AC3-9E5B-463D9B516EE8}" presName="rootConnector" presStyleLbl="node2" presStyleIdx="5" presStyleCnt="6"/>
      <dgm:spPr/>
      <dgm:t>
        <a:bodyPr/>
        <a:lstStyle/>
        <a:p>
          <a:endParaRPr lang="hr-HR"/>
        </a:p>
      </dgm:t>
    </dgm:pt>
    <dgm:pt modelId="{AE05CACD-CC54-423D-BBCD-5BF98A1D1E88}" type="pres">
      <dgm:prSet presAssocID="{0216F570-CA5A-4AC3-9E5B-463D9B516EE8}" presName="hierChild4" presStyleCnt="0"/>
      <dgm:spPr/>
      <dgm:t>
        <a:bodyPr/>
        <a:lstStyle/>
        <a:p>
          <a:endParaRPr lang="en-US"/>
        </a:p>
      </dgm:t>
    </dgm:pt>
    <dgm:pt modelId="{53D0ED3C-D8BD-49F5-97E0-4E3CB10556BE}" type="pres">
      <dgm:prSet presAssocID="{0216F570-CA5A-4AC3-9E5B-463D9B516EE8}" presName="hierChild5" presStyleCnt="0"/>
      <dgm:spPr/>
      <dgm:t>
        <a:bodyPr/>
        <a:lstStyle/>
        <a:p>
          <a:endParaRPr lang="en-US"/>
        </a:p>
      </dgm:t>
    </dgm:pt>
    <dgm:pt modelId="{F132E8E6-9076-41D8-896F-3EB902D9F8D4}" type="pres">
      <dgm:prSet presAssocID="{1352DDC1-0A4A-449C-81EB-E02D3C1779CD}" presName="hierChild3" presStyleCnt="0"/>
      <dgm:spPr/>
      <dgm:t>
        <a:bodyPr/>
        <a:lstStyle/>
        <a:p>
          <a:endParaRPr lang="en-US"/>
        </a:p>
      </dgm:t>
    </dgm:pt>
    <dgm:pt modelId="{1D98E4BD-F504-4D26-A38B-D73A3EB4BE17}" type="pres">
      <dgm:prSet presAssocID="{8A81B068-74DF-4559-BE68-2C280E9CCD84}" presName="Name111" presStyleLbl="parChTrans1D2" presStyleIdx="6" presStyleCnt="8"/>
      <dgm:spPr/>
      <dgm:t>
        <a:bodyPr/>
        <a:lstStyle/>
        <a:p>
          <a:endParaRPr lang="hr-HR"/>
        </a:p>
      </dgm:t>
    </dgm:pt>
    <dgm:pt modelId="{CAADB6A7-5BCD-421E-8868-C03B646CB773}" type="pres">
      <dgm:prSet presAssocID="{8238A17C-2C85-4BA5-AF3C-11AE53DFB95C}" presName="hierRoot3" presStyleCnt="0">
        <dgm:presLayoutVars>
          <dgm:hierBranch val="init"/>
        </dgm:presLayoutVars>
      </dgm:prSet>
      <dgm:spPr/>
      <dgm:t>
        <a:bodyPr/>
        <a:lstStyle/>
        <a:p>
          <a:endParaRPr lang="en-US"/>
        </a:p>
      </dgm:t>
    </dgm:pt>
    <dgm:pt modelId="{21620A47-1FA3-4620-AECB-DF100FED23AB}" type="pres">
      <dgm:prSet presAssocID="{8238A17C-2C85-4BA5-AF3C-11AE53DFB95C}" presName="rootComposite3" presStyleCnt="0"/>
      <dgm:spPr/>
      <dgm:t>
        <a:bodyPr/>
        <a:lstStyle/>
        <a:p>
          <a:endParaRPr lang="en-US"/>
        </a:p>
      </dgm:t>
    </dgm:pt>
    <dgm:pt modelId="{A0D2C01D-FBA2-4E68-B39C-913A435156DB}" type="pres">
      <dgm:prSet presAssocID="{8238A17C-2C85-4BA5-AF3C-11AE53DFB95C}" presName="rootText3" presStyleLbl="asst1" presStyleIdx="0" presStyleCnt="2" custScaleX="494579" custScaleY="314200" custLinFactNeighborX="4890" custLinFactNeighborY="-9545">
        <dgm:presLayoutVars>
          <dgm:chPref val="3"/>
        </dgm:presLayoutVars>
      </dgm:prSet>
      <dgm:spPr/>
      <dgm:t>
        <a:bodyPr/>
        <a:lstStyle/>
        <a:p>
          <a:endParaRPr lang="hr-HR"/>
        </a:p>
      </dgm:t>
    </dgm:pt>
    <dgm:pt modelId="{A3896971-11D8-4738-9FF9-9C7275F86F82}" type="pres">
      <dgm:prSet presAssocID="{8238A17C-2C85-4BA5-AF3C-11AE53DFB95C}" presName="rootConnector3" presStyleLbl="asst1" presStyleIdx="0" presStyleCnt="2"/>
      <dgm:spPr/>
      <dgm:t>
        <a:bodyPr/>
        <a:lstStyle/>
        <a:p>
          <a:endParaRPr lang="hr-HR"/>
        </a:p>
      </dgm:t>
    </dgm:pt>
    <dgm:pt modelId="{71089FD0-5880-4A88-BBC4-9E6B6042AC57}" type="pres">
      <dgm:prSet presAssocID="{8238A17C-2C85-4BA5-AF3C-11AE53DFB95C}" presName="hierChild6" presStyleCnt="0"/>
      <dgm:spPr/>
      <dgm:t>
        <a:bodyPr/>
        <a:lstStyle/>
        <a:p>
          <a:endParaRPr lang="en-US"/>
        </a:p>
      </dgm:t>
    </dgm:pt>
    <dgm:pt modelId="{5F3AC4F4-510A-4014-8DD6-3EE8B09117C3}" type="pres">
      <dgm:prSet presAssocID="{8238A17C-2C85-4BA5-AF3C-11AE53DFB95C}" presName="hierChild7" presStyleCnt="0"/>
      <dgm:spPr/>
      <dgm:t>
        <a:bodyPr/>
        <a:lstStyle/>
        <a:p>
          <a:endParaRPr lang="en-US"/>
        </a:p>
      </dgm:t>
    </dgm:pt>
    <dgm:pt modelId="{50A47CE8-8B46-4063-AA13-BCA37ED9EB0C}" type="pres">
      <dgm:prSet presAssocID="{972A980D-6F66-4171-8F74-BC1263A781BC}" presName="Name111" presStyleLbl="parChTrans1D2" presStyleIdx="7" presStyleCnt="8"/>
      <dgm:spPr/>
      <dgm:t>
        <a:bodyPr/>
        <a:lstStyle/>
        <a:p>
          <a:endParaRPr lang="hr-HR"/>
        </a:p>
      </dgm:t>
    </dgm:pt>
    <dgm:pt modelId="{2454D144-18E0-43EA-B14C-C0B60F32DCD2}" type="pres">
      <dgm:prSet presAssocID="{216272B6-E4AC-4E41-8B03-C4E2B7D44979}" presName="hierRoot3" presStyleCnt="0">
        <dgm:presLayoutVars>
          <dgm:hierBranch val="init"/>
        </dgm:presLayoutVars>
      </dgm:prSet>
      <dgm:spPr/>
      <dgm:t>
        <a:bodyPr/>
        <a:lstStyle/>
        <a:p>
          <a:endParaRPr lang="en-US"/>
        </a:p>
      </dgm:t>
    </dgm:pt>
    <dgm:pt modelId="{9419F379-5646-4BFA-81D9-7EC46C737FDF}" type="pres">
      <dgm:prSet presAssocID="{216272B6-E4AC-4E41-8B03-C4E2B7D44979}" presName="rootComposite3" presStyleCnt="0"/>
      <dgm:spPr/>
      <dgm:t>
        <a:bodyPr/>
        <a:lstStyle/>
        <a:p>
          <a:endParaRPr lang="en-US"/>
        </a:p>
      </dgm:t>
    </dgm:pt>
    <dgm:pt modelId="{0D0DA104-F46D-4A00-BDF2-60C3E6C38C36}" type="pres">
      <dgm:prSet presAssocID="{216272B6-E4AC-4E41-8B03-C4E2B7D44979}" presName="rootText3" presStyleLbl="asst1" presStyleIdx="1" presStyleCnt="2" custScaleX="537851" custScaleY="314383">
        <dgm:presLayoutVars>
          <dgm:chPref val="3"/>
        </dgm:presLayoutVars>
      </dgm:prSet>
      <dgm:spPr/>
      <dgm:t>
        <a:bodyPr/>
        <a:lstStyle/>
        <a:p>
          <a:endParaRPr lang="hr-HR"/>
        </a:p>
      </dgm:t>
    </dgm:pt>
    <dgm:pt modelId="{0630A049-35D6-4BEC-9517-EF7B7885E9A3}" type="pres">
      <dgm:prSet presAssocID="{216272B6-E4AC-4E41-8B03-C4E2B7D44979}" presName="rootConnector3" presStyleLbl="asst1" presStyleIdx="1" presStyleCnt="2"/>
      <dgm:spPr/>
      <dgm:t>
        <a:bodyPr/>
        <a:lstStyle/>
        <a:p>
          <a:endParaRPr lang="hr-HR"/>
        </a:p>
      </dgm:t>
    </dgm:pt>
    <dgm:pt modelId="{251C4B3E-583A-4235-8268-636F50355447}" type="pres">
      <dgm:prSet presAssocID="{216272B6-E4AC-4E41-8B03-C4E2B7D44979}" presName="hierChild6" presStyleCnt="0"/>
      <dgm:spPr/>
      <dgm:t>
        <a:bodyPr/>
        <a:lstStyle/>
        <a:p>
          <a:endParaRPr lang="en-US"/>
        </a:p>
      </dgm:t>
    </dgm:pt>
    <dgm:pt modelId="{40AB0AAA-7B1F-4D0F-AD2B-D3D691E8E85C}" type="pres">
      <dgm:prSet presAssocID="{216272B6-E4AC-4E41-8B03-C4E2B7D44979}" presName="hierChild7" presStyleCnt="0"/>
      <dgm:spPr/>
      <dgm:t>
        <a:bodyPr/>
        <a:lstStyle/>
        <a:p>
          <a:endParaRPr lang="en-US"/>
        </a:p>
      </dgm:t>
    </dgm:pt>
  </dgm:ptLst>
  <dgm:cxnLst>
    <dgm:cxn modelId="{46CF5AF6-9E1A-4570-9314-252F0C28478E}" type="presOf" srcId="{B30B773D-ADE9-43BD-A3AA-0B417506D70F}" destId="{0395462D-25C1-44CD-9586-3F731FE17FA0}" srcOrd="0" destOrd="0" presId="urn:microsoft.com/office/officeart/2005/8/layout/orgChart1"/>
    <dgm:cxn modelId="{FE2C1BAA-803C-45EE-903C-FE957CA0F37C}" type="presOf" srcId="{C15733DA-2F8C-42A4-9955-A0D1169D991B}" destId="{EFDFB7E2-CD28-4B55-9EF3-80195E1559CE}" srcOrd="0" destOrd="0" presId="urn:microsoft.com/office/officeart/2005/8/layout/orgChart1"/>
    <dgm:cxn modelId="{F0EEEEF0-5A5B-4857-953E-E45C0E692B32}" type="presOf" srcId="{BEB20B79-D5D5-4087-95D3-12DCF1D0B1D8}" destId="{7027D439-4E7E-4DEF-9A9B-1EC0ABBE67C9}" srcOrd="0" destOrd="0" presId="urn:microsoft.com/office/officeart/2005/8/layout/orgChart1"/>
    <dgm:cxn modelId="{90F12795-E190-4C6B-BCB3-737D269A5AFE}" type="presOf" srcId="{4148CF5A-FA57-43D9-940B-D52F9B0B4F06}" destId="{78DB884D-039C-4EAD-9D7E-39D27996076F}" srcOrd="0" destOrd="0" presId="urn:microsoft.com/office/officeart/2005/8/layout/orgChart1"/>
    <dgm:cxn modelId="{94B581AF-394E-4EB4-8163-D22F38F6D90B}" type="presOf" srcId="{216272B6-E4AC-4E41-8B03-C4E2B7D44979}" destId="{0D0DA104-F46D-4A00-BDF2-60C3E6C38C36}" srcOrd="0" destOrd="0" presId="urn:microsoft.com/office/officeart/2005/8/layout/orgChart1"/>
    <dgm:cxn modelId="{07AC35C3-3BD3-47D8-BCDD-68A5D25C23A3}" type="presOf" srcId="{216272B6-E4AC-4E41-8B03-C4E2B7D44979}" destId="{0630A049-35D6-4BEC-9517-EF7B7885E9A3}" srcOrd="1" destOrd="0" presId="urn:microsoft.com/office/officeart/2005/8/layout/orgChart1"/>
    <dgm:cxn modelId="{B37365D9-9AD9-489C-B2B7-4B9617A30A4A}" type="presOf" srcId="{F45A1F34-7D19-4B4C-8461-DC89670F81E1}" destId="{B8B300C7-A019-47E3-8F32-BCB90CEB10A4}" srcOrd="1" destOrd="0" presId="urn:microsoft.com/office/officeart/2005/8/layout/orgChart1"/>
    <dgm:cxn modelId="{46368CEF-F1EC-4BC6-A08C-9FFC3C1C0C0F}" srcId="{1352DDC1-0A4A-449C-81EB-E02D3C1779CD}" destId="{9FF5D913-2592-453B-B07A-ADBC4DD6640B}" srcOrd="5" destOrd="0" parTransId="{520A7DB2-A427-4C28-BC66-15FD9EA774FA}" sibTransId="{EAEE6446-0862-4BC3-B558-7B0EEB8CB8C5}"/>
    <dgm:cxn modelId="{67E2AAF7-6FF3-4CF7-A925-7BE2324D8139}" type="presOf" srcId="{8238A17C-2C85-4BA5-AF3C-11AE53DFB95C}" destId="{A3896971-11D8-4738-9FF9-9C7275F86F82}" srcOrd="1" destOrd="0" presId="urn:microsoft.com/office/officeart/2005/8/layout/orgChart1"/>
    <dgm:cxn modelId="{40459DC0-5050-4A56-AF7C-6736255FD5F6}" type="presOf" srcId="{8A81B068-74DF-4559-BE68-2C280E9CCD84}" destId="{1D98E4BD-F504-4D26-A38B-D73A3EB4BE17}" srcOrd="0" destOrd="0" presId="urn:microsoft.com/office/officeart/2005/8/layout/orgChart1"/>
    <dgm:cxn modelId="{AD06015A-94C1-41B5-ADC9-BD41112F1F81}" srcId="{1352DDC1-0A4A-449C-81EB-E02D3C1779CD}" destId="{8238A17C-2C85-4BA5-AF3C-11AE53DFB95C}" srcOrd="0" destOrd="0" parTransId="{8A81B068-74DF-4559-BE68-2C280E9CCD84}" sibTransId="{72825E68-C76B-47C4-AC54-58C21B430409}"/>
    <dgm:cxn modelId="{12E75CA2-E651-4D7F-BFD7-4F6160602FE2}" type="presOf" srcId="{C15733DA-2F8C-42A4-9955-A0D1169D991B}" destId="{3EA5EC87-A767-459E-A693-B2F8FFF1E487}" srcOrd="1" destOrd="0" presId="urn:microsoft.com/office/officeart/2005/8/layout/orgChart1"/>
    <dgm:cxn modelId="{3A398D96-A28A-4FEB-BC49-59D7CC20654A}" srcId="{1352DDC1-0A4A-449C-81EB-E02D3C1779CD}" destId="{216272B6-E4AC-4E41-8B03-C4E2B7D44979}" srcOrd="4" destOrd="0" parTransId="{972A980D-6F66-4171-8F74-BC1263A781BC}" sibTransId="{F895E7A8-9667-42A3-820D-21E89F551EFD}"/>
    <dgm:cxn modelId="{0B8AE770-7DD8-42E8-AEDF-3F3258CD321C}" type="presOf" srcId="{520A7DB2-A427-4C28-BC66-15FD9EA774FA}" destId="{DF5FA498-6E1E-4A42-B355-63AF5516EEDB}" srcOrd="0" destOrd="0" presId="urn:microsoft.com/office/officeart/2005/8/layout/orgChart1"/>
    <dgm:cxn modelId="{234E9D2A-6D2C-404F-AF84-3D2E0EF27FF8}" type="presOf" srcId="{0216F570-CA5A-4AC3-9E5B-463D9B516EE8}" destId="{47D2B7D8-ACFA-44CB-B8AA-01DC512C3B4E}" srcOrd="0" destOrd="0" presId="urn:microsoft.com/office/officeart/2005/8/layout/orgChart1"/>
    <dgm:cxn modelId="{B42E168F-A1D3-442C-80E0-767425A50198}" srcId="{1352DDC1-0A4A-449C-81EB-E02D3C1779CD}" destId="{B30B773D-ADE9-43BD-A3AA-0B417506D70F}" srcOrd="1" destOrd="0" parTransId="{BEB20B79-D5D5-4087-95D3-12DCF1D0B1D8}" sibTransId="{7CB5F573-6FDA-47E3-AA92-A75C06B4DA66}"/>
    <dgm:cxn modelId="{E732EFF3-2780-4929-933D-4024AD7262D4}" type="presOf" srcId="{9FF5D913-2592-453B-B07A-ADBC4DD6640B}" destId="{CAAB8495-56DA-463B-ABED-4EB4EF5D88FF}" srcOrd="1" destOrd="0" presId="urn:microsoft.com/office/officeart/2005/8/layout/orgChart1"/>
    <dgm:cxn modelId="{35F25116-E49E-455C-9CCE-F8AF155CC45C}" type="presOf" srcId="{D89F68CB-E023-4906-9F0A-4411F8074FBD}" destId="{51AC736D-A80B-40CF-BF6F-1E24EAFF015B}" srcOrd="0" destOrd="0" presId="urn:microsoft.com/office/officeart/2005/8/layout/orgChart1"/>
    <dgm:cxn modelId="{C48DF93B-45F5-41F3-A0DF-C903450E1875}" type="presOf" srcId="{972A980D-6F66-4171-8F74-BC1263A781BC}" destId="{50A47CE8-8B46-4063-AA13-BCA37ED9EB0C}" srcOrd="0" destOrd="0" presId="urn:microsoft.com/office/officeart/2005/8/layout/orgChart1"/>
    <dgm:cxn modelId="{9AC601A4-25A9-492D-ABD4-BD1E05FD7F5F}" srcId="{1352DDC1-0A4A-449C-81EB-E02D3C1779CD}" destId="{C15733DA-2F8C-42A4-9955-A0D1169D991B}" srcOrd="3" destOrd="0" parTransId="{D89F68CB-E023-4906-9F0A-4411F8074FBD}" sibTransId="{D3A91637-6F52-462A-9364-81114B26EBCE}"/>
    <dgm:cxn modelId="{F4E39381-DBB9-4390-B1B3-4F9CBC35EFDB}" type="presOf" srcId="{28E6500F-68FC-4EFD-9867-AD9D45F44BB3}" destId="{40C1B001-9772-4687-A351-4BDAAC528150}" srcOrd="1" destOrd="0" presId="urn:microsoft.com/office/officeart/2005/8/layout/orgChart1"/>
    <dgm:cxn modelId="{C9CAC2AD-941A-4FA2-B5B4-74313EA99125}" type="presOf" srcId="{B30B773D-ADE9-43BD-A3AA-0B417506D70F}" destId="{1737DBE9-14F5-40C7-9102-7BDF8DB24E5B}" srcOrd="1" destOrd="0" presId="urn:microsoft.com/office/officeart/2005/8/layout/orgChart1"/>
    <dgm:cxn modelId="{D71E1593-23D3-46FB-897D-1612C8D8FCE3}" type="presOf" srcId="{28E6500F-68FC-4EFD-9867-AD9D45F44BB3}" destId="{EDB1D794-8DA2-4464-82E0-71008A9E584D}" srcOrd="0" destOrd="0" presId="urn:microsoft.com/office/officeart/2005/8/layout/orgChart1"/>
    <dgm:cxn modelId="{55969CA4-DDBC-4736-99E2-BEB9CA4A07D9}" type="presOf" srcId="{1352DDC1-0A4A-449C-81EB-E02D3C1779CD}" destId="{00EBCA76-85FD-4A6B-A58B-2A0E3F9EDBD1}" srcOrd="0" destOrd="0" presId="urn:microsoft.com/office/officeart/2005/8/layout/orgChart1"/>
    <dgm:cxn modelId="{C4218B9C-D43B-484E-BE32-3F60E203FCB9}" srcId="{1352DDC1-0A4A-449C-81EB-E02D3C1779CD}" destId="{28E6500F-68FC-4EFD-9867-AD9D45F44BB3}" srcOrd="2" destOrd="0" parTransId="{4B8FC80A-8985-4146-A4CD-BF4AE61CF57B}" sibTransId="{D01CAE0A-01E2-4F23-B0D4-6894E426992B}"/>
    <dgm:cxn modelId="{A183230C-0A28-4800-BD78-BCD008AF7A01}" type="presOf" srcId="{F45A1F34-7D19-4B4C-8461-DC89670F81E1}" destId="{747E26BC-F0F3-4947-835E-792BDB3964B2}" srcOrd="0" destOrd="0" presId="urn:microsoft.com/office/officeart/2005/8/layout/orgChart1"/>
    <dgm:cxn modelId="{A494CADE-2B3C-4742-AF89-7A2FAB4F9DD1}" srcId="{1352DDC1-0A4A-449C-81EB-E02D3C1779CD}" destId="{F45A1F34-7D19-4B4C-8461-DC89670F81E1}" srcOrd="6" destOrd="0" parTransId="{4148CF5A-FA57-43D9-940B-D52F9B0B4F06}" sibTransId="{CDB96D6F-1CFD-490B-95E3-30B1D4435619}"/>
    <dgm:cxn modelId="{1C46199D-AF09-4B60-AD58-4765E742DD6C}" type="presOf" srcId="{A3F6729D-B9C9-4529-9658-2C567F3DD2BF}" destId="{37F2930C-ABC3-425B-8D72-BF3D62BF381C}" srcOrd="0" destOrd="0" presId="urn:microsoft.com/office/officeart/2005/8/layout/orgChart1"/>
    <dgm:cxn modelId="{EF478E8B-8645-4AA1-81D4-9417D530BB8C}" type="presOf" srcId="{1352DDC1-0A4A-449C-81EB-E02D3C1779CD}" destId="{58E2564B-50CE-4401-A61F-EEEB4CBD5E47}" srcOrd="1" destOrd="0" presId="urn:microsoft.com/office/officeart/2005/8/layout/orgChart1"/>
    <dgm:cxn modelId="{161CE5F6-330A-4544-8ABD-A756C4E8281F}" type="presOf" srcId="{8238A17C-2C85-4BA5-AF3C-11AE53DFB95C}" destId="{A0D2C01D-FBA2-4E68-B39C-913A435156DB}" srcOrd="0" destOrd="0" presId="urn:microsoft.com/office/officeart/2005/8/layout/orgChart1"/>
    <dgm:cxn modelId="{5B23DFCA-DCD0-4C06-80F6-E9F9AA5B545F}" type="presOf" srcId="{4B8FC80A-8985-4146-A4CD-BF4AE61CF57B}" destId="{D1F3D928-96F7-4729-9D30-6AF7FCE60068}" srcOrd="0" destOrd="0" presId="urn:microsoft.com/office/officeart/2005/8/layout/orgChart1"/>
    <dgm:cxn modelId="{1B7AA5B6-6B1B-471B-BF2C-82E02F4DE7EE}" type="presOf" srcId="{9FF5D913-2592-453B-B07A-ADBC4DD6640B}" destId="{C3FB44AC-6F7C-4A79-BA0B-2D25682971F5}" srcOrd="0" destOrd="0" presId="urn:microsoft.com/office/officeart/2005/8/layout/orgChart1"/>
    <dgm:cxn modelId="{D4BA19A1-3831-46A0-9553-C4FC43BD2575}" type="presOf" srcId="{8B849CE3-31DB-497C-A857-570B22CF4557}" destId="{57FE5627-672B-430D-82C7-B37223F69F68}" srcOrd="0" destOrd="0" presId="urn:microsoft.com/office/officeart/2005/8/layout/orgChart1"/>
    <dgm:cxn modelId="{B54B41A1-AFD2-4EA8-B32E-CA787C5EEBDE}" srcId="{1352DDC1-0A4A-449C-81EB-E02D3C1779CD}" destId="{0216F570-CA5A-4AC3-9E5B-463D9B516EE8}" srcOrd="7" destOrd="0" parTransId="{A3F6729D-B9C9-4529-9658-2C567F3DD2BF}" sibTransId="{87EE84DB-F2FB-4092-9267-AE21EEEEFBBB}"/>
    <dgm:cxn modelId="{D6DA72F2-AD96-4566-BDDE-E0E2656DAAC5}" type="presOf" srcId="{0216F570-CA5A-4AC3-9E5B-463D9B516EE8}" destId="{2EBBD80C-18A1-4E5E-AC09-539070EB7B98}" srcOrd="1" destOrd="0" presId="urn:microsoft.com/office/officeart/2005/8/layout/orgChart1"/>
    <dgm:cxn modelId="{7DADBC4D-3AD0-470C-96C5-3C02CAEA7B6E}" srcId="{8B849CE3-31DB-497C-A857-570B22CF4557}" destId="{1352DDC1-0A4A-449C-81EB-E02D3C1779CD}" srcOrd="0" destOrd="0" parTransId="{930531F1-5A98-4742-BFFD-668F21482CDD}" sibTransId="{335B63D3-004A-4BB3-9D10-E2187479F901}"/>
    <dgm:cxn modelId="{9F87A745-B2F2-460D-BFA7-19F011664E50}" type="presParOf" srcId="{57FE5627-672B-430D-82C7-B37223F69F68}" destId="{C9F6205A-6EFA-4BBB-94B9-0E611FDA6D8D}" srcOrd="0" destOrd="0" presId="urn:microsoft.com/office/officeart/2005/8/layout/orgChart1"/>
    <dgm:cxn modelId="{BC6DE36F-7100-4DC4-A48E-45A0FF553F62}" type="presParOf" srcId="{C9F6205A-6EFA-4BBB-94B9-0E611FDA6D8D}" destId="{9262694A-CEFF-437E-8E78-E21A5BAB54FF}" srcOrd="0" destOrd="0" presId="urn:microsoft.com/office/officeart/2005/8/layout/orgChart1"/>
    <dgm:cxn modelId="{044F29AF-1DF1-490C-9020-817941802645}" type="presParOf" srcId="{9262694A-CEFF-437E-8E78-E21A5BAB54FF}" destId="{00EBCA76-85FD-4A6B-A58B-2A0E3F9EDBD1}" srcOrd="0" destOrd="0" presId="urn:microsoft.com/office/officeart/2005/8/layout/orgChart1"/>
    <dgm:cxn modelId="{BEE678E5-946A-421A-BF99-216BF8CEB807}" type="presParOf" srcId="{9262694A-CEFF-437E-8E78-E21A5BAB54FF}" destId="{58E2564B-50CE-4401-A61F-EEEB4CBD5E47}" srcOrd="1" destOrd="0" presId="urn:microsoft.com/office/officeart/2005/8/layout/orgChart1"/>
    <dgm:cxn modelId="{92F0B9BE-032A-4298-B5B6-BFCAB425ACF9}" type="presParOf" srcId="{C9F6205A-6EFA-4BBB-94B9-0E611FDA6D8D}" destId="{534E7278-04F3-49EA-B08F-F3CD4973AE32}" srcOrd="1" destOrd="0" presId="urn:microsoft.com/office/officeart/2005/8/layout/orgChart1"/>
    <dgm:cxn modelId="{D46EB017-58D6-47E3-AEF1-F420F08692BC}" type="presParOf" srcId="{534E7278-04F3-49EA-B08F-F3CD4973AE32}" destId="{7027D439-4E7E-4DEF-9A9B-1EC0ABBE67C9}" srcOrd="0" destOrd="0" presId="urn:microsoft.com/office/officeart/2005/8/layout/orgChart1"/>
    <dgm:cxn modelId="{51D3C308-EF52-49F8-A0CE-11BE4B9BC7CA}" type="presParOf" srcId="{534E7278-04F3-49EA-B08F-F3CD4973AE32}" destId="{940DCEE4-1F71-4C0F-84D4-2E88EC61F538}" srcOrd="1" destOrd="0" presId="urn:microsoft.com/office/officeart/2005/8/layout/orgChart1"/>
    <dgm:cxn modelId="{02B3E2B4-7187-4514-BFAE-F190E36779D1}" type="presParOf" srcId="{940DCEE4-1F71-4C0F-84D4-2E88EC61F538}" destId="{F2042F13-C81A-450A-81F0-1FC34044A83D}" srcOrd="0" destOrd="0" presId="urn:microsoft.com/office/officeart/2005/8/layout/orgChart1"/>
    <dgm:cxn modelId="{B9FFB673-8942-4992-90F1-315E45EDCA19}" type="presParOf" srcId="{F2042F13-C81A-450A-81F0-1FC34044A83D}" destId="{0395462D-25C1-44CD-9586-3F731FE17FA0}" srcOrd="0" destOrd="0" presId="urn:microsoft.com/office/officeart/2005/8/layout/orgChart1"/>
    <dgm:cxn modelId="{2AADC3C0-AA20-49B4-B856-B610A908F411}" type="presParOf" srcId="{F2042F13-C81A-450A-81F0-1FC34044A83D}" destId="{1737DBE9-14F5-40C7-9102-7BDF8DB24E5B}" srcOrd="1" destOrd="0" presId="urn:microsoft.com/office/officeart/2005/8/layout/orgChart1"/>
    <dgm:cxn modelId="{8EB30D7B-3CDF-430C-8011-90A17F6F4038}" type="presParOf" srcId="{940DCEE4-1F71-4C0F-84D4-2E88EC61F538}" destId="{B4F89744-92C2-4BB3-B0DC-5822ABDBC127}" srcOrd="1" destOrd="0" presId="urn:microsoft.com/office/officeart/2005/8/layout/orgChart1"/>
    <dgm:cxn modelId="{9BBD4FAA-5EAF-49DC-ABA4-397F7A07AD65}" type="presParOf" srcId="{940DCEE4-1F71-4C0F-84D4-2E88EC61F538}" destId="{491EE6A6-3DB7-4C1C-881A-D3B8EF488371}" srcOrd="2" destOrd="0" presId="urn:microsoft.com/office/officeart/2005/8/layout/orgChart1"/>
    <dgm:cxn modelId="{2C0ADE9E-17C2-4C2C-9ABE-6E039BC1EB0C}" type="presParOf" srcId="{534E7278-04F3-49EA-B08F-F3CD4973AE32}" destId="{D1F3D928-96F7-4729-9D30-6AF7FCE60068}" srcOrd="2" destOrd="0" presId="urn:microsoft.com/office/officeart/2005/8/layout/orgChart1"/>
    <dgm:cxn modelId="{FD624380-99F3-4DB7-A6CC-3BFE9C746679}" type="presParOf" srcId="{534E7278-04F3-49EA-B08F-F3CD4973AE32}" destId="{6FBBA617-0B04-4583-8880-C38142FD04C1}" srcOrd="3" destOrd="0" presId="urn:microsoft.com/office/officeart/2005/8/layout/orgChart1"/>
    <dgm:cxn modelId="{104C21D8-F6C8-4B7F-9C95-10AD66CB2375}" type="presParOf" srcId="{6FBBA617-0B04-4583-8880-C38142FD04C1}" destId="{6BA2A720-7670-4A2E-A484-D68639C1ADE2}" srcOrd="0" destOrd="0" presId="urn:microsoft.com/office/officeart/2005/8/layout/orgChart1"/>
    <dgm:cxn modelId="{BED9684B-8706-404B-A847-F1A82097AD46}" type="presParOf" srcId="{6BA2A720-7670-4A2E-A484-D68639C1ADE2}" destId="{EDB1D794-8DA2-4464-82E0-71008A9E584D}" srcOrd="0" destOrd="0" presId="urn:microsoft.com/office/officeart/2005/8/layout/orgChart1"/>
    <dgm:cxn modelId="{5850701C-1898-45AC-A023-D95DAFE399ED}" type="presParOf" srcId="{6BA2A720-7670-4A2E-A484-D68639C1ADE2}" destId="{40C1B001-9772-4687-A351-4BDAAC528150}" srcOrd="1" destOrd="0" presId="urn:microsoft.com/office/officeart/2005/8/layout/orgChart1"/>
    <dgm:cxn modelId="{E70BD8F8-6698-4BFF-BFC6-9AEFC54F6A5B}" type="presParOf" srcId="{6FBBA617-0B04-4583-8880-C38142FD04C1}" destId="{54F82EF2-AFC2-48F6-82B9-6F0B0711A929}" srcOrd="1" destOrd="0" presId="urn:microsoft.com/office/officeart/2005/8/layout/orgChart1"/>
    <dgm:cxn modelId="{E1E2A25B-D2E4-4446-929B-BB20169F95A7}" type="presParOf" srcId="{6FBBA617-0B04-4583-8880-C38142FD04C1}" destId="{CC74E42F-D63F-40D6-9A61-5CE5EDF04083}" srcOrd="2" destOrd="0" presId="urn:microsoft.com/office/officeart/2005/8/layout/orgChart1"/>
    <dgm:cxn modelId="{C8C6D979-59DF-4458-8295-57CA061DE35C}" type="presParOf" srcId="{534E7278-04F3-49EA-B08F-F3CD4973AE32}" destId="{51AC736D-A80B-40CF-BF6F-1E24EAFF015B}" srcOrd="4" destOrd="0" presId="urn:microsoft.com/office/officeart/2005/8/layout/orgChart1"/>
    <dgm:cxn modelId="{5BC970EB-FF60-437F-B12B-F7961090D438}" type="presParOf" srcId="{534E7278-04F3-49EA-B08F-F3CD4973AE32}" destId="{D2AFB96C-9FB6-4511-8006-5EE0F3988821}" srcOrd="5" destOrd="0" presId="urn:microsoft.com/office/officeart/2005/8/layout/orgChart1"/>
    <dgm:cxn modelId="{24E6ADB5-7CE6-4385-B2AC-DECBCE7D04DC}" type="presParOf" srcId="{D2AFB96C-9FB6-4511-8006-5EE0F3988821}" destId="{3F79F88D-C1DA-4966-9467-CC442B4C4DA3}" srcOrd="0" destOrd="0" presId="urn:microsoft.com/office/officeart/2005/8/layout/orgChart1"/>
    <dgm:cxn modelId="{8BDC9DCC-6A6B-47EC-BDC0-8D69CF13025F}" type="presParOf" srcId="{3F79F88D-C1DA-4966-9467-CC442B4C4DA3}" destId="{EFDFB7E2-CD28-4B55-9EF3-80195E1559CE}" srcOrd="0" destOrd="0" presId="urn:microsoft.com/office/officeart/2005/8/layout/orgChart1"/>
    <dgm:cxn modelId="{EB58D512-19FE-46CC-9CAA-FC0C0E24C3A8}" type="presParOf" srcId="{3F79F88D-C1DA-4966-9467-CC442B4C4DA3}" destId="{3EA5EC87-A767-459E-A693-B2F8FFF1E487}" srcOrd="1" destOrd="0" presId="urn:microsoft.com/office/officeart/2005/8/layout/orgChart1"/>
    <dgm:cxn modelId="{A402519F-69ED-4650-88E7-87512111EF55}" type="presParOf" srcId="{D2AFB96C-9FB6-4511-8006-5EE0F3988821}" destId="{193E200E-F021-41F1-90A5-81D2DD8BDF12}" srcOrd="1" destOrd="0" presId="urn:microsoft.com/office/officeart/2005/8/layout/orgChart1"/>
    <dgm:cxn modelId="{AADD791A-7432-4F06-A5C0-C4410BC9DEAF}" type="presParOf" srcId="{D2AFB96C-9FB6-4511-8006-5EE0F3988821}" destId="{5B0FB7D3-BC2A-4D4B-9F55-5E3ACD65051D}" srcOrd="2" destOrd="0" presId="urn:microsoft.com/office/officeart/2005/8/layout/orgChart1"/>
    <dgm:cxn modelId="{BEFC2AA8-2B02-45A4-B1CC-08F9FBFC3F20}" type="presParOf" srcId="{534E7278-04F3-49EA-B08F-F3CD4973AE32}" destId="{DF5FA498-6E1E-4A42-B355-63AF5516EEDB}" srcOrd="6" destOrd="0" presId="urn:microsoft.com/office/officeart/2005/8/layout/orgChart1"/>
    <dgm:cxn modelId="{A421E8DB-8218-4036-BC49-B5AF26B60601}" type="presParOf" srcId="{534E7278-04F3-49EA-B08F-F3CD4973AE32}" destId="{72361B8B-580B-482B-BC51-70D5BEA3E787}" srcOrd="7" destOrd="0" presId="urn:microsoft.com/office/officeart/2005/8/layout/orgChart1"/>
    <dgm:cxn modelId="{15167AC3-DAA1-4995-A791-02D1578C3414}" type="presParOf" srcId="{72361B8B-580B-482B-BC51-70D5BEA3E787}" destId="{148003A3-575D-40D0-8AF7-A56C28BF3330}" srcOrd="0" destOrd="0" presId="urn:microsoft.com/office/officeart/2005/8/layout/orgChart1"/>
    <dgm:cxn modelId="{63BCDBE2-34F4-4509-BA56-198527F76DBF}" type="presParOf" srcId="{148003A3-575D-40D0-8AF7-A56C28BF3330}" destId="{C3FB44AC-6F7C-4A79-BA0B-2D25682971F5}" srcOrd="0" destOrd="0" presId="urn:microsoft.com/office/officeart/2005/8/layout/orgChart1"/>
    <dgm:cxn modelId="{0A3B8392-E53F-4E8E-924A-66E4893FDBC3}" type="presParOf" srcId="{148003A3-575D-40D0-8AF7-A56C28BF3330}" destId="{CAAB8495-56DA-463B-ABED-4EB4EF5D88FF}" srcOrd="1" destOrd="0" presId="urn:microsoft.com/office/officeart/2005/8/layout/orgChart1"/>
    <dgm:cxn modelId="{1AF5AED5-CFEB-42D6-A2A8-E590233C7F00}" type="presParOf" srcId="{72361B8B-580B-482B-BC51-70D5BEA3E787}" destId="{BF72F78E-1E1C-4646-BCE1-2FB3DF299633}" srcOrd="1" destOrd="0" presId="urn:microsoft.com/office/officeart/2005/8/layout/orgChart1"/>
    <dgm:cxn modelId="{070233E0-D952-4412-ADE3-CBAA1B359EC9}" type="presParOf" srcId="{72361B8B-580B-482B-BC51-70D5BEA3E787}" destId="{554328FF-D723-47ED-A965-A06490F778CA}" srcOrd="2" destOrd="0" presId="urn:microsoft.com/office/officeart/2005/8/layout/orgChart1"/>
    <dgm:cxn modelId="{5AA5E318-4348-4ADF-BFF5-ABE3A6EAE212}" type="presParOf" srcId="{534E7278-04F3-49EA-B08F-F3CD4973AE32}" destId="{78DB884D-039C-4EAD-9D7E-39D27996076F}" srcOrd="8" destOrd="0" presId="urn:microsoft.com/office/officeart/2005/8/layout/orgChart1"/>
    <dgm:cxn modelId="{9A880E87-21BB-4C23-971F-C90AA368E05C}" type="presParOf" srcId="{534E7278-04F3-49EA-B08F-F3CD4973AE32}" destId="{08C37219-F220-4A75-A350-082815757885}" srcOrd="9" destOrd="0" presId="urn:microsoft.com/office/officeart/2005/8/layout/orgChart1"/>
    <dgm:cxn modelId="{5E3FB6E1-704F-4C6E-BE0E-B68EDF6748C8}" type="presParOf" srcId="{08C37219-F220-4A75-A350-082815757885}" destId="{2C54EABE-B8F9-4809-AB67-817D02E5B1D7}" srcOrd="0" destOrd="0" presId="urn:microsoft.com/office/officeart/2005/8/layout/orgChart1"/>
    <dgm:cxn modelId="{3F5625F1-7F07-4D15-AD78-CE4C6B3D1D79}" type="presParOf" srcId="{2C54EABE-B8F9-4809-AB67-817D02E5B1D7}" destId="{747E26BC-F0F3-4947-835E-792BDB3964B2}" srcOrd="0" destOrd="0" presId="urn:microsoft.com/office/officeart/2005/8/layout/orgChart1"/>
    <dgm:cxn modelId="{9A0327CA-7143-4E34-A27A-8A6162D8516C}" type="presParOf" srcId="{2C54EABE-B8F9-4809-AB67-817D02E5B1D7}" destId="{B8B300C7-A019-47E3-8F32-BCB90CEB10A4}" srcOrd="1" destOrd="0" presId="urn:microsoft.com/office/officeart/2005/8/layout/orgChart1"/>
    <dgm:cxn modelId="{6E28D994-5A6C-4ABC-A3DC-79CB775ACF9D}" type="presParOf" srcId="{08C37219-F220-4A75-A350-082815757885}" destId="{7532BE7C-E997-4908-9FA9-214F1850F1FE}" srcOrd="1" destOrd="0" presId="urn:microsoft.com/office/officeart/2005/8/layout/orgChart1"/>
    <dgm:cxn modelId="{1248FC59-A8B9-4460-B698-E5380198489F}" type="presParOf" srcId="{08C37219-F220-4A75-A350-082815757885}" destId="{77F16540-40B9-47C8-BB2F-490B2963AB11}" srcOrd="2" destOrd="0" presId="urn:microsoft.com/office/officeart/2005/8/layout/orgChart1"/>
    <dgm:cxn modelId="{CFF5B09D-6611-4484-8E0D-D20617A60A5D}" type="presParOf" srcId="{534E7278-04F3-49EA-B08F-F3CD4973AE32}" destId="{37F2930C-ABC3-425B-8D72-BF3D62BF381C}" srcOrd="10" destOrd="0" presId="urn:microsoft.com/office/officeart/2005/8/layout/orgChart1"/>
    <dgm:cxn modelId="{82D295EB-8E80-4710-A2E4-C04DA9E22433}" type="presParOf" srcId="{534E7278-04F3-49EA-B08F-F3CD4973AE32}" destId="{D4E61948-62D8-4C33-A395-34D56D63AFAA}" srcOrd="11" destOrd="0" presId="urn:microsoft.com/office/officeart/2005/8/layout/orgChart1"/>
    <dgm:cxn modelId="{DB4C9C22-FB19-4D1C-8AB9-CE41F2EE22FB}" type="presParOf" srcId="{D4E61948-62D8-4C33-A395-34D56D63AFAA}" destId="{9E843431-35F6-4B36-93AC-9341CC335BAE}" srcOrd="0" destOrd="0" presId="urn:microsoft.com/office/officeart/2005/8/layout/orgChart1"/>
    <dgm:cxn modelId="{E1CED90A-F365-4724-B8DF-889E785FEED2}" type="presParOf" srcId="{9E843431-35F6-4B36-93AC-9341CC335BAE}" destId="{47D2B7D8-ACFA-44CB-B8AA-01DC512C3B4E}" srcOrd="0" destOrd="0" presId="urn:microsoft.com/office/officeart/2005/8/layout/orgChart1"/>
    <dgm:cxn modelId="{608E33BD-0C7E-4BB8-8156-1E304761F6AF}" type="presParOf" srcId="{9E843431-35F6-4B36-93AC-9341CC335BAE}" destId="{2EBBD80C-18A1-4E5E-AC09-539070EB7B98}" srcOrd="1" destOrd="0" presId="urn:microsoft.com/office/officeart/2005/8/layout/orgChart1"/>
    <dgm:cxn modelId="{F4E94389-62FA-4497-AB81-A814B5060AD6}" type="presParOf" srcId="{D4E61948-62D8-4C33-A395-34D56D63AFAA}" destId="{AE05CACD-CC54-423D-BBCD-5BF98A1D1E88}" srcOrd="1" destOrd="0" presId="urn:microsoft.com/office/officeart/2005/8/layout/orgChart1"/>
    <dgm:cxn modelId="{71378058-66FE-4014-AB63-B692EED94827}" type="presParOf" srcId="{D4E61948-62D8-4C33-A395-34D56D63AFAA}" destId="{53D0ED3C-D8BD-49F5-97E0-4E3CB10556BE}" srcOrd="2" destOrd="0" presId="urn:microsoft.com/office/officeart/2005/8/layout/orgChart1"/>
    <dgm:cxn modelId="{14AD67DD-25B4-4B32-B9AD-30089B5DCD29}" type="presParOf" srcId="{C9F6205A-6EFA-4BBB-94B9-0E611FDA6D8D}" destId="{F132E8E6-9076-41D8-896F-3EB902D9F8D4}" srcOrd="2" destOrd="0" presId="urn:microsoft.com/office/officeart/2005/8/layout/orgChart1"/>
    <dgm:cxn modelId="{E6A716F5-BF4B-4606-9FBE-E4311741C3C0}" type="presParOf" srcId="{F132E8E6-9076-41D8-896F-3EB902D9F8D4}" destId="{1D98E4BD-F504-4D26-A38B-D73A3EB4BE17}" srcOrd="0" destOrd="0" presId="urn:microsoft.com/office/officeart/2005/8/layout/orgChart1"/>
    <dgm:cxn modelId="{B97963D4-0CF7-4413-B1DB-CE560DC2A55D}" type="presParOf" srcId="{F132E8E6-9076-41D8-896F-3EB902D9F8D4}" destId="{CAADB6A7-5BCD-421E-8868-C03B646CB773}" srcOrd="1" destOrd="0" presId="urn:microsoft.com/office/officeart/2005/8/layout/orgChart1"/>
    <dgm:cxn modelId="{F11040FF-889A-4C4D-90D7-E7E6D123E5D3}" type="presParOf" srcId="{CAADB6A7-5BCD-421E-8868-C03B646CB773}" destId="{21620A47-1FA3-4620-AECB-DF100FED23AB}" srcOrd="0" destOrd="0" presId="urn:microsoft.com/office/officeart/2005/8/layout/orgChart1"/>
    <dgm:cxn modelId="{1FE89D19-D009-4615-8509-207AD685DBD5}" type="presParOf" srcId="{21620A47-1FA3-4620-AECB-DF100FED23AB}" destId="{A0D2C01D-FBA2-4E68-B39C-913A435156DB}" srcOrd="0" destOrd="0" presId="urn:microsoft.com/office/officeart/2005/8/layout/orgChart1"/>
    <dgm:cxn modelId="{C3BFE0C8-98BA-4852-95DF-757EA2C006C7}" type="presParOf" srcId="{21620A47-1FA3-4620-AECB-DF100FED23AB}" destId="{A3896971-11D8-4738-9FF9-9C7275F86F82}" srcOrd="1" destOrd="0" presId="urn:microsoft.com/office/officeart/2005/8/layout/orgChart1"/>
    <dgm:cxn modelId="{D2B38287-F002-4134-A547-3CEA706A1A0A}" type="presParOf" srcId="{CAADB6A7-5BCD-421E-8868-C03B646CB773}" destId="{71089FD0-5880-4A88-BBC4-9E6B6042AC57}" srcOrd="1" destOrd="0" presId="urn:microsoft.com/office/officeart/2005/8/layout/orgChart1"/>
    <dgm:cxn modelId="{03D4FB94-F478-4BF2-9915-38BCB245824B}" type="presParOf" srcId="{CAADB6A7-5BCD-421E-8868-C03B646CB773}" destId="{5F3AC4F4-510A-4014-8DD6-3EE8B09117C3}" srcOrd="2" destOrd="0" presId="urn:microsoft.com/office/officeart/2005/8/layout/orgChart1"/>
    <dgm:cxn modelId="{E67C961B-C89F-4B17-840F-D4CDA493952C}" type="presParOf" srcId="{F132E8E6-9076-41D8-896F-3EB902D9F8D4}" destId="{50A47CE8-8B46-4063-AA13-BCA37ED9EB0C}" srcOrd="2" destOrd="0" presId="urn:microsoft.com/office/officeart/2005/8/layout/orgChart1"/>
    <dgm:cxn modelId="{7A81BFDE-9117-4B9E-9576-CDA7863761C7}" type="presParOf" srcId="{F132E8E6-9076-41D8-896F-3EB902D9F8D4}" destId="{2454D144-18E0-43EA-B14C-C0B60F32DCD2}" srcOrd="3" destOrd="0" presId="urn:microsoft.com/office/officeart/2005/8/layout/orgChart1"/>
    <dgm:cxn modelId="{C8F83167-59D8-4EFD-A369-AA5B2FF0F96C}" type="presParOf" srcId="{2454D144-18E0-43EA-B14C-C0B60F32DCD2}" destId="{9419F379-5646-4BFA-81D9-7EC46C737FDF}" srcOrd="0" destOrd="0" presId="urn:microsoft.com/office/officeart/2005/8/layout/orgChart1"/>
    <dgm:cxn modelId="{69B28174-405F-4BC3-B6B3-91B688F50898}" type="presParOf" srcId="{9419F379-5646-4BFA-81D9-7EC46C737FDF}" destId="{0D0DA104-F46D-4A00-BDF2-60C3E6C38C36}" srcOrd="0" destOrd="0" presId="urn:microsoft.com/office/officeart/2005/8/layout/orgChart1"/>
    <dgm:cxn modelId="{97F7CBE2-7B61-4411-829F-1B2C0F072298}" type="presParOf" srcId="{9419F379-5646-4BFA-81D9-7EC46C737FDF}" destId="{0630A049-35D6-4BEC-9517-EF7B7885E9A3}" srcOrd="1" destOrd="0" presId="urn:microsoft.com/office/officeart/2005/8/layout/orgChart1"/>
    <dgm:cxn modelId="{FD226130-2272-43A2-A54C-2EED90F50271}" type="presParOf" srcId="{2454D144-18E0-43EA-B14C-C0B60F32DCD2}" destId="{251C4B3E-583A-4235-8268-636F50355447}" srcOrd="1" destOrd="0" presId="urn:microsoft.com/office/officeart/2005/8/layout/orgChart1"/>
    <dgm:cxn modelId="{A7DE37AF-9EF1-488D-8D89-220672EEFC1A}" type="presParOf" srcId="{2454D144-18E0-43EA-B14C-C0B60F32DCD2}" destId="{40AB0AAA-7B1F-4D0F-AD2B-D3D691E8E85C}"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953543F-2305-4863-8276-AC4BFCB1413A}" type="doc">
      <dgm:prSet loTypeId="urn:microsoft.com/office/officeart/2008/layout/HorizontalMultiLevelHierarchy" loCatId="hierarchy" qsTypeId="urn:microsoft.com/office/officeart/2005/8/quickstyle/simple1" qsCatId="simple" csTypeId="urn:microsoft.com/office/officeart/2005/8/colors/accent0_2" csCatId="mainScheme" phldr="1"/>
      <dgm:spPr/>
      <dgm:t>
        <a:bodyPr/>
        <a:lstStyle/>
        <a:p>
          <a:endParaRPr lang="hr-HR"/>
        </a:p>
      </dgm:t>
    </dgm:pt>
    <dgm:pt modelId="{BAFAF8C6-20AD-4C43-8C59-CFFBDB3063E2}">
      <dgm:prSet phldrT="[Text]"/>
      <dgm:spPr/>
      <dgm:t>
        <a:bodyPr/>
        <a:lstStyle/>
        <a:p>
          <a:r>
            <a:rPr lang="hr-HR" dirty="0" smtClean="0"/>
            <a:t>COMMANDANT</a:t>
          </a:r>
          <a:endParaRPr lang="hr-HR" dirty="0"/>
        </a:p>
      </dgm:t>
    </dgm:pt>
    <dgm:pt modelId="{6EF24BF3-4AA5-48B8-8758-74DCACFCDCC2}" type="parTrans" cxnId="{897BD974-92BE-4EBF-95FA-8D0C93D19CA5}">
      <dgm:prSet/>
      <dgm:spPr/>
      <dgm:t>
        <a:bodyPr/>
        <a:lstStyle/>
        <a:p>
          <a:endParaRPr lang="hr-HR"/>
        </a:p>
      </dgm:t>
    </dgm:pt>
    <dgm:pt modelId="{06829076-0313-425B-B1EA-3E04871714BC}" type="sibTrans" cxnId="{897BD974-92BE-4EBF-95FA-8D0C93D19CA5}">
      <dgm:prSet/>
      <dgm:spPr/>
      <dgm:t>
        <a:bodyPr/>
        <a:lstStyle/>
        <a:p>
          <a:endParaRPr lang="hr-HR"/>
        </a:p>
      </dgm:t>
    </dgm:pt>
    <dgm:pt modelId="{1BF89845-170C-42BF-89CC-DF54D8288F44}">
      <dgm:prSet phldrT="[Text]" custT="1"/>
      <dgm:spPr/>
      <dgm:t>
        <a:bodyPr/>
        <a:lstStyle/>
        <a:p>
          <a:pPr algn="ctr"/>
          <a:r>
            <a:rPr lang="hr-HR" sz="2800" b="0" dirty="0" smtClean="0"/>
            <a:t>Deanery</a:t>
          </a:r>
          <a:endParaRPr lang="hr-HR" sz="2800" b="0" dirty="0"/>
        </a:p>
      </dgm:t>
    </dgm:pt>
    <dgm:pt modelId="{325F6554-3625-4B9C-99C4-DCA01E457861}" type="parTrans" cxnId="{9AAC9269-06EA-4352-991D-FCAE679C63C7}">
      <dgm:prSet/>
      <dgm:spPr/>
      <dgm:t>
        <a:bodyPr/>
        <a:lstStyle/>
        <a:p>
          <a:endParaRPr lang="hr-HR"/>
        </a:p>
      </dgm:t>
    </dgm:pt>
    <dgm:pt modelId="{8FC4823E-0387-40DC-B319-A643D19A1FEB}" type="sibTrans" cxnId="{9AAC9269-06EA-4352-991D-FCAE679C63C7}">
      <dgm:prSet/>
      <dgm:spPr/>
      <dgm:t>
        <a:bodyPr/>
        <a:lstStyle/>
        <a:p>
          <a:endParaRPr lang="hr-HR"/>
        </a:p>
      </dgm:t>
    </dgm:pt>
    <dgm:pt modelId="{1E9B9011-9C79-4F20-BA14-DF1A8226CF6F}">
      <dgm:prSet phldrT="[Text]" custT="1"/>
      <dgm:spPr/>
      <dgm:t>
        <a:bodyPr/>
        <a:lstStyle/>
        <a:p>
          <a:r>
            <a:rPr kumimoji="0" lang="hr-HR" sz="2800" b="0" i="0" u="none" strike="noStrike" cap="none" spc="0" normalizeH="0" baseline="0" noProof="0" dirty="0" smtClean="0">
              <a:ln>
                <a:noFill/>
              </a:ln>
              <a:solidFill>
                <a:schemeClr val="tx1"/>
              </a:solidFill>
              <a:effectLst/>
              <a:uLnTx/>
              <a:uFillTx/>
              <a:latin typeface="+mj-lt"/>
              <a:ea typeface="Tahoma" panose="020B0604030504040204" pitchFamily="34" charset="0"/>
              <a:cs typeface="Tahoma" panose="020B0604030504040204" pitchFamily="34" charset="0"/>
            </a:rPr>
            <a:t>Military Schools Center</a:t>
          </a:r>
        </a:p>
      </dgm:t>
    </dgm:pt>
    <dgm:pt modelId="{AFA9E46A-C118-44A3-843C-B173848A7B8F}" type="parTrans" cxnId="{4E43981C-12F2-4DF1-8DC8-7816ECB2D34B}">
      <dgm:prSet/>
      <dgm:spPr/>
      <dgm:t>
        <a:bodyPr/>
        <a:lstStyle/>
        <a:p>
          <a:endParaRPr lang="hr-HR"/>
        </a:p>
      </dgm:t>
    </dgm:pt>
    <dgm:pt modelId="{BC73D8A3-5DDD-49A2-84B9-9BD08A0B8F97}" type="sibTrans" cxnId="{4E43981C-12F2-4DF1-8DC8-7816ECB2D34B}">
      <dgm:prSet/>
      <dgm:spPr/>
      <dgm:t>
        <a:bodyPr/>
        <a:lstStyle/>
        <a:p>
          <a:endParaRPr lang="hr-HR"/>
        </a:p>
      </dgm:t>
    </dgm:pt>
    <dgm:pt modelId="{C0C2D1FF-CF36-4AD0-BD36-EF5BD836B33E}">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kumimoji="0" lang="hr-HR" sz="2800" b="0" i="0" u="none" strike="noStrike" cap="none" spc="0" normalizeH="0" baseline="0" noProof="0" dirty="0" smtClean="0">
              <a:ln>
                <a:noFill/>
              </a:ln>
              <a:solidFill>
                <a:schemeClr val="tx1"/>
              </a:solidFill>
              <a:effectLst/>
              <a:uLnTx/>
              <a:uFillTx/>
              <a:latin typeface="+mj-lt"/>
              <a:ea typeface="Tahoma" panose="020B0604030504040204" pitchFamily="34" charset="0"/>
              <a:cs typeface="Tahoma" panose="020B0604030504040204" pitchFamily="34" charset="0"/>
            </a:rPr>
            <a:t>Center for Defense and Strategic Studies </a:t>
          </a:r>
        </a:p>
        <a:p>
          <a:pPr defTabSz="844550">
            <a:lnSpc>
              <a:spcPct val="90000"/>
            </a:lnSpc>
            <a:spcBef>
              <a:spcPct val="0"/>
            </a:spcBef>
            <a:spcAft>
              <a:spcPct val="35000"/>
            </a:spcAft>
          </a:pPr>
          <a:endParaRPr lang="hr-HR" sz="1500" dirty="0"/>
        </a:p>
      </dgm:t>
    </dgm:pt>
    <dgm:pt modelId="{C51BC4B1-EE55-400E-9BED-92E20AF596D6}" type="parTrans" cxnId="{59006631-AE82-4C60-A090-0402AA0FB969}">
      <dgm:prSet/>
      <dgm:spPr/>
      <dgm:t>
        <a:bodyPr/>
        <a:lstStyle/>
        <a:p>
          <a:endParaRPr lang="hr-HR"/>
        </a:p>
      </dgm:t>
    </dgm:pt>
    <dgm:pt modelId="{0C7501C3-4BDA-44DA-8B28-AEB86C570C56}" type="sibTrans" cxnId="{59006631-AE82-4C60-A090-0402AA0FB969}">
      <dgm:prSet/>
      <dgm:spPr/>
      <dgm:t>
        <a:bodyPr/>
        <a:lstStyle/>
        <a:p>
          <a:endParaRPr lang="hr-HR"/>
        </a:p>
      </dgm:t>
    </dgm:pt>
    <dgm:pt modelId="{E7CAA57F-C5FD-41A2-B3E3-E316ABC6ABB3}">
      <dgm:prSet/>
      <dgm:spPr>
        <a:solidFill>
          <a:srgbClr val="FFFF00"/>
        </a:solidFill>
      </dgm:spPr>
      <dgm:t>
        <a:bodyPr/>
        <a:lstStyle/>
        <a:p>
          <a:r>
            <a:rPr kumimoji="0" lang="hr-HR" b="1" i="0" u="none" strike="noStrike" cap="none" spc="0" normalizeH="0" baseline="0" noProof="0" dirty="0" smtClean="0">
              <a:ln>
                <a:noFill/>
              </a:ln>
              <a:solidFill>
                <a:schemeClr val="tx1"/>
              </a:solidFill>
              <a:effectLst/>
              <a:uLnTx/>
              <a:uFillTx/>
              <a:latin typeface="+mj-lt"/>
              <a:ea typeface="Tahoma" panose="020B0604030504040204" pitchFamily="34" charset="0"/>
              <a:cs typeface="Tahoma" panose="020B0604030504040204" pitchFamily="34" charset="0"/>
            </a:rPr>
            <a:t>Foreign Language Center</a:t>
          </a:r>
        </a:p>
      </dgm:t>
    </dgm:pt>
    <dgm:pt modelId="{EB0C0FF6-2AB6-4044-A9A3-A703934C795B}" type="parTrans" cxnId="{4700AD5B-C5F7-4BE2-BD1E-8F2424F9CBB8}">
      <dgm:prSet/>
      <dgm:spPr/>
      <dgm:t>
        <a:bodyPr/>
        <a:lstStyle/>
        <a:p>
          <a:endParaRPr lang="hr-HR"/>
        </a:p>
      </dgm:t>
    </dgm:pt>
    <dgm:pt modelId="{A41B6582-92F9-452A-9558-BDFE6A90092A}" type="sibTrans" cxnId="{4700AD5B-C5F7-4BE2-BD1E-8F2424F9CBB8}">
      <dgm:prSet/>
      <dgm:spPr/>
      <dgm:t>
        <a:bodyPr/>
        <a:lstStyle/>
        <a:p>
          <a:endParaRPr lang="hr-HR"/>
        </a:p>
      </dgm:t>
    </dgm:pt>
    <dgm:pt modelId="{F3C499E6-3A0F-4FBC-9579-006F810643CE}">
      <dgm:prSet custT="1"/>
      <dgm:spPr/>
      <dgm:t>
        <a:bodyPr/>
        <a:lstStyle/>
        <a:p>
          <a:r>
            <a:rPr lang="hr-HR" sz="3600" dirty="0" smtClean="0"/>
            <a:t>Other departments</a:t>
          </a:r>
          <a:endParaRPr lang="hr-HR" sz="3600" dirty="0"/>
        </a:p>
      </dgm:t>
    </dgm:pt>
    <dgm:pt modelId="{AF40E415-44A1-4F74-A14F-12D443D26B19}" type="parTrans" cxnId="{9A1922B4-4059-4E54-94C8-E880C4306109}">
      <dgm:prSet/>
      <dgm:spPr/>
      <dgm:t>
        <a:bodyPr/>
        <a:lstStyle/>
        <a:p>
          <a:endParaRPr lang="hr-HR"/>
        </a:p>
      </dgm:t>
    </dgm:pt>
    <dgm:pt modelId="{0D761760-476F-4827-9A2C-07FF3D556273}" type="sibTrans" cxnId="{9A1922B4-4059-4E54-94C8-E880C4306109}">
      <dgm:prSet/>
      <dgm:spPr/>
      <dgm:t>
        <a:bodyPr/>
        <a:lstStyle/>
        <a:p>
          <a:endParaRPr lang="hr-HR"/>
        </a:p>
      </dgm:t>
    </dgm:pt>
    <dgm:pt modelId="{3C196A02-CD83-45C6-A54C-258C84BA6879}" type="pres">
      <dgm:prSet presAssocID="{A953543F-2305-4863-8276-AC4BFCB1413A}" presName="Name0" presStyleCnt="0">
        <dgm:presLayoutVars>
          <dgm:chPref val="1"/>
          <dgm:dir/>
          <dgm:animOne val="branch"/>
          <dgm:animLvl val="lvl"/>
          <dgm:resizeHandles val="exact"/>
        </dgm:presLayoutVars>
      </dgm:prSet>
      <dgm:spPr/>
      <dgm:t>
        <a:bodyPr/>
        <a:lstStyle/>
        <a:p>
          <a:endParaRPr lang="hr-HR"/>
        </a:p>
      </dgm:t>
    </dgm:pt>
    <dgm:pt modelId="{BD357166-D1C9-4BD6-B336-DCD37153D390}" type="pres">
      <dgm:prSet presAssocID="{BAFAF8C6-20AD-4C43-8C59-CFFBDB3063E2}" presName="root1" presStyleCnt="0"/>
      <dgm:spPr/>
    </dgm:pt>
    <dgm:pt modelId="{3A1918F7-D074-4E17-A353-94EB386D2E84}" type="pres">
      <dgm:prSet presAssocID="{BAFAF8C6-20AD-4C43-8C59-CFFBDB3063E2}" presName="LevelOneTextNode" presStyleLbl="node0" presStyleIdx="0" presStyleCnt="1">
        <dgm:presLayoutVars>
          <dgm:chPref val="3"/>
        </dgm:presLayoutVars>
      </dgm:prSet>
      <dgm:spPr/>
      <dgm:t>
        <a:bodyPr/>
        <a:lstStyle/>
        <a:p>
          <a:endParaRPr lang="hr-HR"/>
        </a:p>
      </dgm:t>
    </dgm:pt>
    <dgm:pt modelId="{19F57CE3-2948-4966-9E92-9CDFA5B5E1A1}" type="pres">
      <dgm:prSet presAssocID="{BAFAF8C6-20AD-4C43-8C59-CFFBDB3063E2}" presName="level2hierChild" presStyleCnt="0"/>
      <dgm:spPr/>
    </dgm:pt>
    <dgm:pt modelId="{5A5F30D8-F42E-4EA9-A1D4-10637020FE58}" type="pres">
      <dgm:prSet presAssocID="{325F6554-3625-4B9C-99C4-DCA01E457861}" presName="conn2-1" presStyleLbl="parChTrans1D2" presStyleIdx="0" presStyleCnt="5"/>
      <dgm:spPr/>
      <dgm:t>
        <a:bodyPr/>
        <a:lstStyle/>
        <a:p>
          <a:endParaRPr lang="hr-HR"/>
        </a:p>
      </dgm:t>
    </dgm:pt>
    <dgm:pt modelId="{787FBD45-D13D-4AEE-8CE7-4B31FEE8E3B1}" type="pres">
      <dgm:prSet presAssocID="{325F6554-3625-4B9C-99C4-DCA01E457861}" presName="connTx" presStyleLbl="parChTrans1D2" presStyleIdx="0" presStyleCnt="5"/>
      <dgm:spPr/>
      <dgm:t>
        <a:bodyPr/>
        <a:lstStyle/>
        <a:p>
          <a:endParaRPr lang="hr-HR"/>
        </a:p>
      </dgm:t>
    </dgm:pt>
    <dgm:pt modelId="{C642331B-D71E-40B0-9035-B8A06AED2BB5}" type="pres">
      <dgm:prSet presAssocID="{1BF89845-170C-42BF-89CC-DF54D8288F44}" presName="root2" presStyleCnt="0"/>
      <dgm:spPr/>
    </dgm:pt>
    <dgm:pt modelId="{AE09C75A-C823-4DFB-9B2F-BBE27FCAA306}" type="pres">
      <dgm:prSet presAssocID="{1BF89845-170C-42BF-89CC-DF54D8288F44}" presName="LevelTwoTextNode" presStyleLbl="node2" presStyleIdx="0" presStyleCnt="5">
        <dgm:presLayoutVars>
          <dgm:chPref val="3"/>
        </dgm:presLayoutVars>
      </dgm:prSet>
      <dgm:spPr/>
      <dgm:t>
        <a:bodyPr/>
        <a:lstStyle/>
        <a:p>
          <a:endParaRPr lang="hr-HR"/>
        </a:p>
      </dgm:t>
    </dgm:pt>
    <dgm:pt modelId="{C927F08B-379A-44C9-9566-61E0C584B02C}" type="pres">
      <dgm:prSet presAssocID="{1BF89845-170C-42BF-89CC-DF54D8288F44}" presName="level3hierChild" presStyleCnt="0"/>
      <dgm:spPr/>
    </dgm:pt>
    <dgm:pt modelId="{06159155-B810-4D63-BD01-BA7AB2443702}" type="pres">
      <dgm:prSet presAssocID="{AFA9E46A-C118-44A3-843C-B173848A7B8F}" presName="conn2-1" presStyleLbl="parChTrans1D2" presStyleIdx="1" presStyleCnt="5"/>
      <dgm:spPr/>
      <dgm:t>
        <a:bodyPr/>
        <a:lstStyle/>
        <a:p>
          <a:endParaRPr lang="hr-HR"/>
        </a:p>
      </dgm:t>
    </dgm:pt>
    <dgm:pt modelId="{5005CAD9-79FB-4C1F-929C-635F1F39A278}" type="pres">
      <dgm:prSet presAssocID="{AFA9E46A-C118-44A3-843C-B173848A7B8F}" presName="connTx" presStyleLbl="parChTrans1D2" presStyleIdx="1" presStyleCnt="5"/>
      <dgm:spPr/>
      <dgm:t>
        <a:bodyPr/>
        <a:lstStyle/>
        <a:p>
          <a:endParaRPr lang="hr-HR"/>
        </a:p>
      </dgm:t>
    </dgm:pt>
    <dgm:pt modelId="{F15B8583-9EBB-4204-AE98-0AD37830F93B}" type="pres">
      <dgm:prSet presAssocID="{1E9B9011-9C79-4F20-BA14-DF1A8226CF6F}" presName="root2" presStyleCnt="0"/>
      <dgm:spPr/>
    </dgm:pt>
    <dgm:pt modelId="{389B9E5A-CEB0-4D63-8086-5A28C8CB22FC}" type="pres">
      <dgm:prSet presAssocID="{1E9B9011-9C79-4F20-BA14-DF1A8226CF6F}" presName="LevelTwoTextNode" presStyleLbl="node2" presStyleIdx="1" presStyleCnt="5" custScaleX="207959" custScaleY="113950">
        <dgm:presLayoutVars>
          <dgm:chPref val="3"/>
        </dgm:presLayoutVars>
      </dgm:prSet>
      <dgm:spPr/>
      <dgm:t>
        <a:bodyPr/>
        <a:lstStyle/>
        <a:p>
          <a:endParaRPr lang="hr-HR"/>
        </a:p>
      </dgm:t>
    </dgm:pt>
    <dgm:pt modelId="{1B173355-534F-4731-B27C-FC6CAFAF89D9}" type="pres">
      <dgm:prSet presAssocID="{1E9B9011-9C79-4F20-BA14-DF1A8226CF6F}" presName="level3hierChild" presStyleCnt="0"/>
      <dgm:spPr/>
    </dgm:pt>
    <dgm:pt modelId="{ED8ADED8-EE4E-4113-99BB-A573CBAA1DC3}" type="pres">
      <dgm:prSet presAssocID="{C51BC4B1-EE55-400E-9BED-92E20AF596D6}" presName="conn2-1" presStyleLbl="parChTrans1D2" presStyleIdx="2" presStyleCnt="5"/>
      <dgm:spPr/>
      <dgm:t>
        <a:bodyPr/>
        <a:lstStyle/>
        <a:p>
          <a:endParaRPr lang="hr-HR"/>
        </a:p>
      </dgm:t>
    </dgm:pt>
    <dgm:pt modelId="{B0A2BCA9-443F-4196-8C6F-46D376240E87}" type="pres">
      <dgm:prSet presAssocID="{C51BC4B1-EE55-400E-9BED-92E20AF596D6}" presName="connTx" presStyleLbl="parChTrans1D2" presStyleIdx="2" presStyleCnt="5"/>
      <dgm:spPr/>
      <dgm:t>
        <a:bodyPr/>
        <a:lstStyle/>
        <a:p>
          <a:endParaRPr lang="hr-HR"/>
        </a:p>
      </dgm:t>
    </dgm:pt>
    <dgm:pt modelId="{DB056438-529C-4189-8429-D95472F715AE}" type="pres">
      <dgm:prSet presAssocID="{C0C2D1FF-CF36-4AD0-BD36-EF5BD836B33E}" presName="root2" presStyleCnt="0"/>
      <dgm:spPr/>
    </dgm:pt>
    <dgm:pt modelId="{C2C8E591-F45D-4641-85EC-E96DDD056837}" type="pres">
      <dgm:prSet presAssocID="{C0C2D1FF-CF36-4AD0-BD36-EF5BD836B33E}" presName="LevelTwoTextNode" presStyleLbl="node2" presStyleIdx="2" presStyleCnt="5" custScaleX="280408">
        <dgm:presLayoutVars>
          <dgm:chPref val="3"/>
        </dgm:presLayoutVars>
      </dgm:prSet>
      <dgm:spPr/>
      <dgm:t>
        <a:bodyPr/>
        <a:lstStyle/>
        <a:p>
          <a:endParaRPr lang="hr-HR"/>
        </a:p>
      </dgm:t>
    </dgm:pt>
    <dgm:pt modelId="{370EB6D6-E6BC-45ED-B1EF-D9214DC3E4A2}" type="pres">
      <dgm:prSet presAssocID="{C0C2D1FF-CF36-4AD0-BD36-EF5BD836B33E}" presName="level3hierChild" presStyleCnt="0"/>
      <dgm:spPr/>
    </dgm:pt>
    <dgm:pt modelId="{68067955-FA61-4E83-A841-A2CA69BB023E}" type="pres">
      <dgm:prSet presAssocID="{EB0C0FF6-2AB6-4044-A9A3-A703934C795B}" presName="conn2-1" presStyleLbl="parChTrans1D2" presStyleIdx="3" presStyleCnt="5"/>
      <dgm:spPr/>
      <dgm:t>
        <a:bodyPr/>
        <a:lstStyle/>
        <a:p>
          <a:endParaRPr lang="hr-HR"/>
        </a:p>
      </dgm:t>
    </dgm:pt>
    <dgm:pt modelId="{5DE58B8F-2869-4F5F-B222-C1AEB2A0B8A8}" type="pres">
      <dgm:prSet presAssocID="{EB0C0FF6-2AB6-4044-A9A3-A703934C795B}" presName="connTx" presStyleLbl="parChTrans1D2" presStyleIdx="3" presStyleCnt="5"/>
      <dgm:spPr/>
      <dgm:t>
        <a:bodyPr/>
        <a:lstStyle/>
        <a:p>
          <a:endParaRPr lang="hr-HR"/>
        </a:p>
      </dgm:t>
    </dgm:pt>
    <dgm:pt modelId="{5F328DFC-C18C-4A46-8943-6993F03B0BFF}" type="pres">
      <dgm:prSet presAssocID="{E7CAA57F-C5FD-41A2-B3E3-E316ABC6ABB3}" presName="root2" presStyleCnt="0"/>
      <dgm:spPr/>
    </dgm:pt>
    <dgm:pt modelId="{880BFF07-FC01-45C8-9F08-18498D6B88E6}" type="pres">
      <dgm:prSet presAssocID="{E7CAA57F-C5FD-41A2-B3E3-E316ABC6ABB3}" presName="LevelTwoTextNode" presStyleLbl="node2" presStyleIdx="3" presStyleCnt="5" custScaleX="229131" custScaleY="120948">
        <dgm:presLayoutVars>
          <dgm:chPref val="3"/>
        </dgm:presLayoutVars>
      </dgm:prSet>
      <dgm:spPr/>
      <dgm:t>
        <a:bodyPr/>
        <a:lstStyle/>
        <a:p>
          <a:endParaRPr lang="hr-HR"/>
        </a:p>
      </dgm:t>
    </dgm:pt>
    <dgm:pt modelId="{910B82C4-7240-4641-98B6-8F11E4AF0B75}" type="pres">
      <dgm:prSet presAssocID="{E7CAA57F-C5FD-41A2-B3E3-E316ABC6ABB3}" presName="level3hierChild" presStyleCnt="0"/>
      <dgm:spPr/>
    </dgm:pt>
    <dgm:pt modelId="{45C875D4-817D-40FB-9B90-776D24C0AEE9}" type="pres">
      <dgm:prSet presAssocID="{AF40E415-44A1-4F74-A14F-12D443D26B19}" presName="conn2-1" presStyleLbl="parChTrans1D2" presStyleIdx="4" presStyleCnt="5"/>
      <dgm:spPr/>
      <dgm:t>
        <a:bodyPr/>
        <a:lstStyle/>
        <a:p>
          <a:endParaRPr lang="hr-HR"/>
        </a:p>
      </dgm:t>
    </dgm:pt>
    <dgm:pt modelId="{40D66DFA-0D54-436A-8828-7E3764F3B0E7}" type="pres">
      <dgm:prSet presAssocID="{AF40E415-44A1-4F74-A14F-12D443D26B19}" presName="connTx" presStyleLbl="parChTrans1D2" presStyleIdx="4" presStyleCnt="5"/>
      <dgm:spPr/>
      <dgm:t>
        <a:bodyPr/>
        <a:lstStyle/>
        <a:p>
          <a:endParaRPr lang="hr-HR"/>
        </a:p>
      </dgm:t>
    </dgm:pt>
    <dgm:pt modelId="{4AB498E1-C51B-4FED-9469-E3E1077FDF82}" type="pres">
      <dgm:prSet presAssocID="{F3C499E6-3A0F-4FBC-9579-006F810643CE}" presName="root2" presStyleCnt="0"/>
      <dgm:spPr/>
    </dgm:pt>
    <dgm:pt modelId="{C05ED3D7-96FA-44A7-9B5F-6AD1D7905E4A}" type="pres">
      <dgm:prSet presAssocID="{F3C499E6-3A0F-4FBC-9579-006F810643CE}" presName="LevelTwoTextNode" presStyleLbl="node2" presStyleIdx="4" presStyleCnt="5" custScaleX="234352">
        <dgm:presLayoutVars>
          <dgm:chPref val="3"/>
        </dgm:presLayoutVars>
      </dgm:prSet>
      <dgm:spPr/>
      <dgm:t>
        <a:bodyPr/>
        <a:lstStyle/>
        <a:p>
          <a:endParaRPr lang="hr-HR"/>
        </a:p>
      </dgm:t>
    </dgm:pt>
    <dgm:pt modelId="{4544B2F5-9521-4F4B-9ACC-01E40E6520C8}" type="pres">
      <dgm:prSet presAssocID="{F3C499E6-3A0F-4FBC-9579-006F810643CE}" presName="level3hierChild" presStyleCnt="0"/>
      <dgm:spPr/>
    </dgm:pt>
  </dgm:ptLst>
  <dgm:cxnLst>
    <dgm:cxn modelId="{4E43981C-12F2-4DF1-8DC8-7816ECB2D34B}" srcId="{BAFAF8C6-20AD-4C43-8C59-CFFBDB3063E2}" destId="{1E9B9011-9C79-4F20-BA14-DF1A8226CF6F}" srcOrd="1" destOrd="0" parTransId="{AFA9E46A-C118-44A3-843C-B173848A7B8F}" sibTransId="{BC73D8A3-5DDD-49A2-84B9-9BD08A0B8F97}"/>
    <dgm:cxn modelId="{4700AD5B-C5F7-4BE2-BD1E-8F2424F9CBB8}" srcId="{BAFAF8C6-20AD-4C43-8C59-CFFBDB3063E2}" destId="{E7CAA57F-C5FD-41A2-B3E3-E316ABC6ABB3}" srcOrd="3" destOrd="0" parTransId="{EB0C0FF6-2AB6-4044-A9A3-A703934C795B}" sibTransId="{A41B6582-92F9-452A-9558-BDFE6A90092A}"/>
    <dgm:cxn modelId="{830B30B3-42BA-4998-A864-0A17347106EC}" type="presOf" srcId="{AFA9E46A-C118-44A3-843C-B173848A7B8F}" destId="{5005CAD9-79FB-4C1F-929C-635F1F39A278}" srcOrd="1" destOrd="0" presId="urn:microsoft.com/office/officeart/2008/layout/HorizontalMultiLevelHierarchy"/>
    <dgm:cxn modelId="{9EF83874-393A-46CD-A7A6-46F06E595A2C}" type="presOf" srcId="{325F6554-3625-4B9C-99C4-DCA01E457861}" destId="{5A5F30D8-F42E-4EA9-A1D4-10637020FE58}" srcOrd="0" destOrd="0" presId="urn:microsoft.com/office/officeart/2008/layout/HorizontalMultiLevelHierarchy"/>
    <dgm:cxn modelId="{59395FAF-A320-4027-B44B-D98C2455D24C}" type="presOf" srcId="{C51BC4B1-EE55-400E-9BED-92E20AF596D6}" destId="{ED8ADED8-EE4E-4113-99BB-A573CBAA1DC3}" srcOrd="0" destOrd="0" presId="urn:microsoft.com/office/officeart/2008/layout/HorizontalMultiLevelHierarchy"/>
    <dgm:cxn modelId="{897BD974-92BE-4EBF-95FA-8D0C93D19CA5}" srcId="{A953543F-2305-4863-8276-AC4BFCB1413A}" destId="{BAFAF8C6-20AD-4C43-8C59-CFFBDB3063E2}" srcOrd="0" destOrd="0" parTransId="{6EF24BF3-4AA5-48B8-8758-74DCACFCDCC2}" sibTransId="{06829076-0313-425B-B1EA-3E04871714BC}"/>
    <dgm:cxn modelId="{59006631-AE82-4C60-A090-0402AA0FB969}" srcId="{BAFAF8C6-20AD-4C43-8C59-CFFBDB3063E2}" destId="{C0C2D1FF-CF36-4AD0-BD36-EF5BD836B33E}" srcOrd="2" destOrd="0" parTransId="{C51BC4B1-EE55-400E-9BED-92E20AF596D6}" sibTransId="{0C7501C3-4BDA-44DA-8B28-AEB86C570C56}"/>
    <dgm:cxn modelId="{B2AD9366-69EB-4EF1-A5AA-D1F33FA1871B}" type="presOf" srcId="{1E9B9011-9C79-4F20-BA14-DF1A8226CF6F}" destId="{389B9E5A-CEB0-4D63-8086-5A28C8CB22FC}" srcOrd="0" destOrd="0" presId="urn:microsoft.com/office/officeart/2008/layout/HorizontalMultiLevelHierarchy"/>
    <dgm:cxn modelId="{C868846B-666C-4334-AF54-7D443DA8A61B}" type="presOf" srcId="{AF40E415-44A1-4F74-A14F-12D443D26B19}" destId="{45C875D4-817D-40FB-9B90-776D24C0AEE9}" srcOrd="0" destOrd="0" presId="urn:microsoft.com/office/officeart/2008/layout/HorizontalMultiLevelHierarchy"/>
    <dgm:cxn modelId="{1E151C43-BA47-406B-86AB-01C19D6878FB}" type="presOf" srcId="{BAFAF8C6-20AD-4C43-8C59-CFFBDB3063E2}" destId="{3A1918F7-D074-4E17-A353-94EB386D2E84}" srcOrd="0" destOrd="0" presId="urn:microsoft.com/office/officeart/2008/layout/HorizontalMultiLevelHierarchy"/>
    <dgm:cxn modelId="{1D2253D0-5D63-4AD1-ADCE-9272929920F4}" type="presOf" srcId="{325F6554-3625-4B9C-99C4-DCA01E457861}" destId="{787FBD45-D13D-4AEE-8CE7-4B31FEE8E3B1}" srcOrd="1" destOrd="0" presId="urn:microsoft.com/office/officeart/2008/layout/HorizontalMultiLevelHierarchy"/>
    <dgm:cxn modelId="{21496D16-9056-4668-A811-2AAC9DF56E72}" type="presOf" srcId="{A953543F-2305-4863-8276-AC4BFCB1413A}" destId="{3C196A02-CD83-45C6-A54C-258C84BA6879}" srcOrd="0" destOrd="0" presId="urn:microsoft.com/office/officeart/2008/layout/HorizontalMultiLevelHierarchy"/>
    <dgm:cxn modelId="{A2FAEB13-88A8-409B-B05F-E0F151670037}" type="presOf" srcId="{C51BC4B1-EE55-400E-9BED-92E20AF596D6}" destId="{B0A2BCA9-443F-4196-8C6F-46D376240E87}" srcOrd="1" destOrd="0" presId="urn:microsoft.com/office/officeart/2008/layout/HorizontalMultiLevelHierarchy"/>
    <dgm:cxn modelId="{3BBED063-DCDF-475A-8A81-BA83068B9C44}" type="presOf" srcId="{EB0C0FF6-2AB6-4044-A9A3-A703934C795B}" destId="{5DE58B8F-2869-4F5F-B222-C1AEB2A0B8A8}" srcOrd="1" destOrd="0" presId="urn:microsoft.com/office/officeart/2008/layout/HorizontalMultiLevelHierarchy"/>
    <dgm:cxn modelId="{0A353551-B736-4CB1-B8DB-E69463666095}" type="presOf" srcId="{AFA9E46A-C118-44A3-843C-B173848A7B8F}" destId="{06159155-B810-4D63-BD01-BA7AB2443702}" srcOrd="0" destOrd="0" presId="urn:microsoft.com/office/officeart/2008/layout/HorizontalMultiLevelHierarchy"/>
    <dgm:cxn modelId="{61FC6CF5-865F-4DF1-9645-B373E33E0A86}" type="presOf" srcId="{1BF89845-170C-42BF-89CC-DF54D8288F44}" destId="{AE09C75A-C823-4DFB-9B2F-BBE27FCAA306}" srcOrd="0" destOrd="0" presId="urn:microsoft.com/office/officeart/2008/layout/HorizontalMultiLevelHierarchy"/>
    <dgm:cxn modelId="{A4C454C4-5FA9-49A0-AD46-37BE560B008C}" type="presOf" srcId="{E7CAA57F-C5FD-41A2-B3E3-E316ABC6ABB3}" destId="{880BFF07-FC01-45C8-9F08-18498D6B88E6}" srcOrd="0" destOrd="0" presId="urn:microsoft.com/office/officeart/2008/layout/HorizontalMultiLevelHierarchy"/>
    <dgm:cxn modelId="{9AAC9269-06EA-4352-991D-FCAE679C63C7}" srcId="{BAFAF8C6-20AD-4C43-8C59-CFFBDB3063E2}" destId="{1BF89845-170C-42BF-89CC-DF54D8288F44}" srcOrd="0" destOrd="0" parTransId="{325F6554-3625-4B9C-99C4-DCA01E457861}" sibTransId="{8FC4823E-0387-40DC-B319-A643D19A1FEB}"/>
    <dgm:cxn modelId="{E62046A6-5A4C-4FA4-B3C8-B30BD4A8E00B}" type="presOf" srcId="{F3C499E6-3A0F-4FBC-9579-006F810643CE}" destId="{C05ED3D7-96FA-44A7-9B5F-6AD1D7905E4A}" srcOrd="0" destOrd="0" presId="urn:microsoft.com/office/officeart/2008/layout/HorizontalMultiLevelHierarchy"/>
    <dgm:cxn modelId="{0B06AE60-0F23-4D0F-9238-8BC702455760}" type="presOf" srcId="{AF40E415-44A1-4F74-A14F-12D443D26B19}" destId="{40D66DFA-0D54-436A-8828-7E3764F3B0E7}" srcOrd="1" destOrd="0" presId="urn:microsoft.com/office/officeart/2008/layout/HorizontalMultiLevelHierarchy"/>
    <dgm:cxn modelId="{FF99D057-F530-469A-B4FC-9329111F98C4}" type="presOf" srcId="{EB0C0FF6-2AB6-4044-A9A3-A703934C795B}" destId="{68067955-FA61-4E83-A841-A2CA69BB023E}" srcOrd="0" destOrd="0" presId="urn:microsoft.com/office/officeart/2008/layout/HorizontalMultiLevelHierarchy"/>
    <dgm:cxn modelId="{9A1922B4-4059-4E54-94C8-E880C4306109}" srcId="{BAFAF8C6-20AD-4C43-8C59-CFFBDB3063E2}" destId="{F3C499E6-3A0F-4FBC-9579-006F810643CE}" srcOrd="4" destOrd="0" parTransId="{AF40E415-44A1-4F74-A14F-12D443D26B19}" sibTransId="{0D761760-476F-4827-9A2C-07FF3D556273}"/>
    <dgm:cxn modelId="{420D4AC0-9140-4422-B9E8-76F4F736BEE5}" type="presOf" srcId="{C0C2D1FF-CF36-4AD0-BD36-EF5BD836B33E}" destId="{C2C8E591-F45D-4641-85EC-E96DDD056837}" srcOrd="0" destOrd="0" presId="urn:microsoft.com/office/officeart/2008/layout/HorizontalMultiLevelHierarchy"/>
    <dgm:cxn modelId="{7E7A21C4-23AD-4732-8D68-C4EA40040C0E}" type="presParOf" srcId="{3C196A02-CD83-45C6-A54C-258C84BA6879}" destId="{BD357166-D1C9-4BD6-B336-DCD37153D390}" srcOrd="0" destOrd="0" presId="urn:microsoft.com/office/officeart/2008/layout/HorizontalMultiLevelHierarchy"/>
    <dgm:cxn modelId="{84ECCFFF-9914-4CF3-9307-DE07F42F20F6}" type="presParOf" srcId="{BD357166-D1C9-4BD6-B336-DCD37153D390}" destId="{3A1918F7-D074-4E17-A353-94EB386D2E84}" srcOrd="0" destOrd="0" presId="urn:microsoft.com/office/officeart/2008/layout/HorizontalMultiLevelHierarchy"/>
    <dgm:cxn modelId="{66910AB8-AD80-40C9-A1CB-71EB84D18DA5}" type="presParOf" srcId="{BD357166-D1C9-4BD6-B336-DCD37153D390}" destId="{19F57CE3-2948-4966-9E92-9CDFA5B5E1A1}" srcOrd="1" destOrd="0" presId="urn:microsoft.com/office/officeart/2008/layout/HorizontalMultiLevelHierarchy"/>
    <dgm:cxn modelId="{82982200-4FF8-497C-9297-6B1734276C52}" type="presParOf" srcId="{19F57CE3-2948-4966-9E92-9CDFA5B5E1A1}" destId="{5A5F30D8-F42E-4EA9-A1D4-10637020FE58}" srcOrd="0" destOrd="0" presId="urn:microsoft.com/office/officeart/2008/layout/HorizontalMultiLevelHierarchy"/>
    <dgm:cxn modelId="{9464E6AF-B39A-43C2-AADF-E096D92698C2}" type="presParOf" srcId="{5A5F30D8-F42E-4EA9-A1D4-10637020FE58}" destId="{787FBD45-D13D-4AEE-8CE7-4B31FEE8E3B1}" srcOrd="0" destOrd="0" presId="urn:microsoft.com/office/officeart/2008/layout/HorizontalMultiLevelHierarchy"/>
    <dgm:cxn modelId="{22CE8AF5-68A5-4E29-976A-E1A8946FE0E7}" type="presParOf" srcId="{19F57CE3-2948-4966-9E92-9CDFA5B5E1A1}" destId="{C642331B-D71E-40B0-9035-B8A06AED2BB5}" srcOrd="1" destOrd="0" presId="urn:microsoft.com/office/officeart/2008/layout/HorizontalMultiLevelHierarchy"/>
    <dgm:cxn modelId="{20153DE2-A21C-450E-BA4B-664C4D84A7DE}" type="presParOf" srcId="{C642331B-D71E-40B0-9035-B8A06AED2BB5}" destId="{AE09C75A-C823-4DFB-9B2F-BBE27FCAA306}" srcOrd="0" destOrd="0" presId="urn:microsoft.com/office/officeart/2008/layout/HorizontalMultiLevelHierarchy"/>
    <dgm:cxn modelId="{B26F91C9-20B2-4B4D-8D6C-F8005E003A39}" type="presParOf" srcId="{C642331B-D71E-40B0-9035-B8A06AED2BB5}" destId="{C927F08B-379A-44C9-9566-61E0C584B02C}" srcOrd="1" destOrd="0" presId="urn:microsoft.com/office/officeart/2008/layout/HorizontalMultiLevelHierarchy"/>
    <dgm:cxn modelId="{A6472555-23BF-4201-801C-AC279D5A4CDB}" type="presParOf" srcId="{19F57CE3-2948-4966-9E92-9CDFA5B5E1A1}" destId="{06159155-B810-4D63-BD01-BA7AB2443702}" srcOrd="2" destOrd="0" presId="urn:microsoft.com/office/officeart/2008/layout/HorizontalMultiLevelHierarchy"/>
    <dgm:cxn modelId="{63D9B7AC-D084-4964-9A79-70BA8CECFFFD}" type="presParOf" srcId="{06159155-B810-4D63-BD01-BA7AB2443702}" destId="{5005CAD9-79FB-4C1F-929C-635F1F39A278}" srcOrd="0" destOrd="0" presId="urn:microsoft.com/office/officeart/2008/layout/HorizontalMultiLevelHierarchy"/>
    <dgm:cxn modelId="{8980408D-F946-4C3F-9EDD-861B3327EF19}" type="presParOf" srcId="{19F57CE3-2948-4966-9E92-9CDFA5B5E1A1}" destId="{F15B8583-9EBB-4204-AE98-0AD37830F93B}" srcOrd="3" destOrd="0" presId="urn:microsoft.com/office/officeart/2008/layout/HorizontalMultiLevelHierarchy"/>
    <dgm:cxn modelId="{AB3285FE-9B23-4F19-985A-396442ACF28C}" type="presParOf" srcId="{F15B8583-9EBB-4204-AE98-0AD37830F93B}" destId="{389B9E5A-CEB0-4D63-8086-5A28C8CB22FC}" srcOrd="0" destOrd="0" presId="urn:microsoft.com/office/officeart/2008/layout/HorizontalMultiLevelHierarchy"/>
    <dgm:cxn modelId="{402D04AE-1053-4EFC-BA6D-4308E80219AE}" type="presParOf" srcId="{F15B8583-9EBB-4204-AE98-0AD37830F93B}" destId="{1B173355-534F-4731-B27C-FC6CAFAF89D9}" srcOrd="1" destOrd="0" presId="urn:microsoft.com/office/officeart/2008/layout/HorizontalMultiLevelHierarchy"/>
    <dgm:cxn modelId="{9AFE8129-1C19-4A1F-9E55-55A4C92D8F49}" type="presParOf" srcId="{19F57CE3-2948-4966-9E92-9CDFA5B5E1A1}" destId="{ED8ADED8-EE4E-4113-99BB-A573CBAA1DC3}" srcOrd="4" destOrd="0" presId="urn:microsoft.com/office/officeart/2008/layout/HorizontalMultiLevelHierarchy"/>
    <dgm:cxn modelId="{55BF6D5E-5AE2-4E34-8742-6C7575EFE998}" type="presParOf" srcId="{ED8ADED8-EE4E-4113-99BB-A573CBAA1DC3}" destId="{B0A2BCA9-443F-4196-8C6F-46D376240E87}" srcOrd="0" destOrd="0" presId="urn:microsoft.com/office/officeart/2008/layout/HorizontalMultiLevelHierarchy"/>
    <dgm:cxn modelId="{1848F15A-C4E3-4870-94C6-34478A83BFA4}" type="presParOf" srcId="{19F57CE3-2948-4966-9E92-9CDFA5B5E1A1}" destId="{DB056438-529C-4189-8429-D95472F715AE}" srcOrd="5" destOrd="0" presId="urn:microsoft.com/office/officeart/2008/layout/HorizontalMultiLevelHierarchy"/>
    <dgm:cxn modelId="{CD23B8C0-86C5-445B-8A24-1415B5AC18A4}" type="presParOf" srcId="{DB056438-529C-4189-8429-D95472F715AE}" destId="{C2C8E591-F45D-4641-85EC-E96DDD056837}" srcOrd="0" destOrd="0" presId="urn:microsoft.com/office/officeart/2008/layout/HorizontalMultiLevelHierarchy"/>
    <dgm:cxn modelId="{993654C6-8819-4A82-8606-07ED9A60B56B}" type="presParOf" srcId="{DB056438-529C-4189-8429-D95472F715AE}" destId="{370EB6D6-E6BC-45ED-B1EF-D9214DC3E4A2}" srcOrd="1" destOrd="0" presId="urn:microsoft.com/office/officeart/2008/layout/HorizontalMultiLevelHierarchy"/>
    <dgm:cxn modelId="{004B0761-AE45-4F9E-8A1C-3B1CC69B27CC}" type="presParOf" srcId="{19F57CE3-2948-4966-9E92-9CDFA5B5E1A1}" destId="{68067955-FA61-4E83-A841-A2CA69BB023E}" srcOrd="6" destOrd="0" presId="urn:microsoft.com/office/officeart/2008/layout/HorizontalMultiLevelHierarchy"/>
    <dgm:cxn modelId="{9F8E0C71-88FB-405C-B76F-1DE59FF2BD3C}" type="presParOf" srcId="{68067955-FA61-4E83-A841-A2CA69BB023E}" destId="{5DE58B8F-2869-4F5F-B222-C1AEB2A0B8A8}" srcOrd="0" destOrd="0" presId="urn:microsoft.com/office/officeart/2008/layout/HorizontalMultiLevelHierarchy"/>
    <dgm:cxn modelId="{A6E96DE0-C36D-4601-85CE-0BF3D67268FC}" type="presParOf" srcId="{19F57CE3-2948-4966-9E92-9CDFA5B5E1A1}" destId="{5F328DFC-C18C-4A46-8943-6993F03B0BFF}" srcOrd="7" destOrd="0" presId="urn:microsoft.com/office/officeart/2008/layout/HorizontalMultiLevelHierarchy"/>
    <dgm:cxn modelId="{487DF4F3-0F96-4DA3-A525-3F389C29EB03}" type="presParOf" srcId="{5F328DFC-C18C-4A46-8943-6993F03B0BFF}" destId="{880BFF07-FC01-45C8-9F08-18498D6B88E6}" srcOrd="0" destOrd="0" presId="urn:microsoft.com/office/officeart/2008/layout/HorizontalMultiLevelHierarchy"/>
    <dgm:cxn modelId="{FFD7DA87-01CC-4C32-B725-BB51F00E52A0}" type="presParOf" srcId="{5F328DFC-C18C-4A46-8943-6993F03B0BFF}" destId="{910B82C4-7240-4641-98B6-8F11E4AF0B75}" srcOrd="1" destOrd="0" presId="urn:microsoft.com/office/officeart/2008/layout/HorizontalMultiLevelHierarchy"/>
    <dgm:cxn modelId="{6DEC01F4-4416-4C79-9513-3DC2337615C8}" type="presParOf" srcId="{19F57CE3-2948-4966-9E92-9CDFA5B5E1A1}" destId="{45C875D4-817D-40FB-9B90-776D24C0AEE9}" srcOrd="8" destOrd="0" presId="urn:microsoft.com/office/officeart/2008/layout/HorizontalMultiLevelHierarchy"/>
    <dgm:cxn modelId="{1BE41B68-89C4-48CA-9A57-F90AB7965FF3}" type="presParOf" srcId="{45C875D4-817D-40FB-9B90-776D24C0AEE9}" destId="{40D66DFA-0D54-436A-8828-7E3764F3B0E7}" srcOrd="0" destOrd="0" presId="urn:microsoft.com/office/officeart/2008/layout/HorizontalMultiLevelHierarchy"/>
    <dgm:cxn modelId="{58AD043D-B4AA-4946-B82B-05483FA28B91}" type="presParOf" srcId="{19F57CE3-2948-4966-9E92-9CDFA5B5E1A1}" destId="{4AB498E1-C51B-4FED-9469-E3E1077FDF82}" srcOrd="9" destOrd="0" presId="urn:microsoft.com/office/officeart/2008/layout/HorizontalMultiLevelHierarchy"/>
    <dgm:cxn modelId="{083FC6CA-A9EF-41A8-9A37-C7D4E41735A8}" type="presParOf" srcId="{4AB498E1-C51B-4FED-9469-E3E1077FDF82}" destId="{C05ED3D7-96FA-44A7-9B5F-6AD1D7905E4A}" srcOrd="0" destOrd="0" presId="urn:microsoft.com/office/officeart/2008/layout/HorizontalMultiLevelHierarchy"/>
    <dgm:cxn modelId="{93A90D5B-536A-449D-A993-A95D65F242D8}" type="presParOf" srcId="{4AB498E1-C51B-4FED-9469-E3E1077FDF82}" destId="{4544B2F5-9521-4F4B-9ACC-01E40E6520C8}"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A47CE8-8B46-4063-AA13-BCA37ED9EB0C}">
      <dsp:nvSpPr>
        <dsp:cNvPr id="0" name=""/>
        <dsp:cNvSpPr/>
      </dsp:nvSpPr>
      <dsp:spPr>
        <a:xfrm>
          <a:off x="5502844" y="1506811"/>
          <a:ext cx="97456" cy="1002121"/>
        </a:xfrm>
        <a:custGeom>
          <a:avLst/>
          <a:gdLst/>
          <a:ahLst/>
          <a:cxnLst/>
          <a:rect l="0" t="0" r="0" b="0"/>
          <a:pathLst>
            <a:path>
              <a:moveTo>
                <a:pt x="0" y="0"/>
              </a:moveTo>
              <a:lnTo>
                <a:pt x="0" y="1002121"/>
              </a:lnTo>
              <a:lnTo>
                <a:pt x="97456" y="1002121"/>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D98E4BD-F504-4D26-A38B-D73A3EB4BE17}">
      <dsp:nvSpPr>
        <dsp:cNvPr id="0" name=""/>
        <dsp:cNvSpPr/>
      </dsp:nvSpPr>
      <dsp:spPr>
        <a:xfrm>
          <a:off x="5411890" y="1506811"/>
          <a:ext cx="91440" cy="959444"/>
        </a:xfrm>
        <a:custGeom>
          <a:avLst/>
          <a:gdLst/>
          <a:ahLst/>
          <a:cxnLst/>
          <a:rect l="0" t="0" r="0" b="0"/>
          <a:pathLst>
            <a:path>
              <a:moveTo>
                <a:pt x="90954" y="0"/>
              </a:moveTo>
              <a:lnTo>
                <a:pt x="90954" y="959444"/>
              </a:lnTo>
              <a:lnTo>
                <a:pt x="45720" y="959444"/>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7F2930C-ABC3-425B-8D72-BF3D62BF381C}">
      <dsp:nvSpPr>
        <dsp:cNvPr id="0" name=""/>
        <dsp:cNvSpPr/>
      </dsp:nvSpPr>
      <dsp:spPr>
        <a:xfrm>
          <a:off x="5502844" y="1506811"/>
          <a:ext cx="4837498" cy="1850883"/>
        </a:xfrm>
        <a:custGeom>
          <a:avLst/>
          <a:gdLst/>
          <a:ahLst/>
          <a:cxnLst/>
          <a:rect l="0" t="0" r="0" b="0"/>
          <a:pathLst>
            <a:path>
              <a:moveTo>
                <a:pt x="0" y="0"/>
              </a:moveTo>
              <a:lnTo>
                <a:pt x="0" y="1757882"/>
              </a:lnTo>
              <a:lnTo>
                <a:pt x="4837498" y="1757882"/>
              </a:lnTo>
              <a:lnTo>
                <a:pt x="4837498" y="1850883"/>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8DB884D-039C-4EAD-9D7E-39D27996076F}">
      <dsp:nvSpPr>
        <dsp:cNvPr id="0" name=""/>
        <dsp:cNvSpPr/>
      </dsp:nvSpPr>
      <dsp:spPr>
        <a:xfrm>
          <a:off x="5502844" y="1506811"/>
          <a:ext cx="3989354" cy="1884266"/>
        </a:xfrm>
        <a:custGeom>
          <a:avLst/>
          <a:gdLst/>
          <a:ahLst/>
          <a:cxnLst/>
          <a:rect l="0" t="0" r="0" b="0"/>
          <a:pathLst>
            <a:path>
              <a:moveTo>
                <a:pt x="0" y="0"/>
              </a:moveTo>
              <a:lnTo>
                <a:pt x="0" y="1791265"/>
              </a:lnTo>
              <a:lnTo>
                <a:pt x="3989354" y="1791265"/>
              </a:lnTo>
              <a:lnTo>
                <a:pt x="3989354" y="1884266"/>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F5FA498-6E1E-4A42-B355-63AF5516EEDB}">
      <dsp:nvSpPr>
        <dsp:cNvPr id="0" name=""/>
        <dsp:cNvSpPr/>
      </dsp:nvSpPr>
      <dsp:spPr>
        <a:xfrm>
          <a:off x="5502844" y="1506811"/>
          <a:ext cx="2326492" cy="1884266"/>
        </a:xfrm>
        <a:custGeom>
          <a:avLst/>
          <a:gdLst/>
          <a:ahLst/>
          <a:cxnLst/>
          <a:rect l="0" t="0" r="0" b="0"/>
          <a:pathLst>
            <a:path>
              <a:moveTo>
                <a:pt x="0" y="0"/>
              </a:moveTo>
              <a:lnTo>
                <a:pt x="0" y="1791265"/>
              </a:lnTo>
              <a:lnTo>
                <a:pt x="2326492" y="1791265"/>
              </a:lnTo>
              <a:lnTo>
                <a:pt x="2326492" y="1884266"/>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1AC736D-A80B-40CF-BF6F-1E24EAFF015B}">
      <dsp:nvSpPr>
        <dsp:cNvPr id="0" name=""/>
        <dsp:cNvSpPr/>
      </dsp:nvSpPr>
      <dsp:spPr>
        <a:xfrm>
          <a:off x="5502844" y="1506811"/>
          <a:ext cx="100206" cy="1884266"/>
        </a:xfrm>
        <a:custGeom>
          <a:avLst/>
          <a:gdLst/>
          <a:ahLst/>
          <a:cxnLst/>
          <a:rect l="0" t="0" r="0" b="0"/>
          <a:pathLst>
            <a:path>
              <a:moveTo>
                <a:pt x="0" y="0"/>
              </a:moveTo>
              <a:lnTo>
                <a:pt x="0" y="1791265"/>
              </a:lnTo>
              <a:lnTo>
                <a:pt x="100206" y="1791265"/>
              </a:lnTo>
              <a:lnTo>
                <a:pt x="100206" y="1884266"/>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F3D928-96F7-4729-9D30-6AF7FCE60068}">
      <dsp:nvSpPr>
        <dsp:cNvPr id="0" name=""/>
        <dsp:cNvSpPr/>
      </dsp:nvSpPr>
      <dsp:spPr>
        <a:xfrm>
          <a:off x="3320756" y="1506811"/>
          <a:ext cx="2182087" cy="1884266"/>
        </a:xfrm>
        <a:custGeom>
          <a:avLst/>
          <a:gdLst/>
          <a:ahLst/>
          <a:cxnLst/>
          <a:rect l="0" t="0" r="0" b="0"/>
          <a:pathLst>
            <a:path>
              <a:moveTo>
                <a:pt x="2182087" y="0"/>
              </a:moveTo>
              <a:lnTo>
                <a:pt x="2182087" y="1791265"/>
              </a:lnTo>
              <a:lnTo>
                <a:pt x="0" y="1791265"/>
              </a:lnTo>
              <a:lnTo>
                <a:pt x="0" y="1884266"/>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027D439-4E7E-4DEF-9A9B-1EC0ABBE67C9}">
      <dsp:nvSpPr>
        <dsp:cNvPr id="0" name=""/>
        <dsp:cNvSpPr/>
      </dsp:nvSpPr>
      <dsp:spPr>
        <a:xfrm>
          <a:off x="1026278" y="1506811"/>
          <a:ext cx="4476565" cy="1884266"/>
        </a:xfrm>
        <a:custGeom>
          <a:avLst/>
          <a:gdLst/>
          <a:ahLst/>
          <a:cxnLst/>
          <a:rect l="0" t="0" r="0" b="0"/>
          <a:pathLst>
            <a:path>
              <a:moveTo>
                <a:pt x="4476565" y="0"/>
              </a:moveTo>
              <a:lnTo>
                <a:pt x="4476565" y="1791265"/>
              </a:lnTo>
              <a:lnTo>
                <a:pt x="0" y="1791265"/>
              </a:lnTo>
              <a:lnTo>
                <a:pt x="0" y="1884266"/>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0EBCA76-85FD-4A6B-A58B-2A0E3F9EDBD1}">
      <dsp:nvSpPr>
        <dsp:cNvPr id="0" name=""/>
        <dsp:cNvSpPr/>
      </dsp:nvSpPr>
      <dsp:spPr>
        <a:xfrm>
          <a:off x="2886090" y="304624"/>
          <a:ext cx="5233506" cy="1202186"/>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hr-HR" sz="2800" b="1" kern="1200" noProof="0" dirty="0" smtClean="0"/>
            <a:t>CAF GENERAL</a:t>
          </a:r>
        </a:p>
        <a:p>
          <a:pPr lvl="0" algn="ctr" defTabSz="1244600">
            <a:lnSpc>
              <a:spcPct val="90000"/>
            </a:lnSpc>
            <a:spcBef>
              <a:spcPct val="0"/>
            </a:spcBef>
            <a:spcAft>
              <a:spcPct val="35000"/>
            </a:spcAft>
          </a:pPr>
          <a:r>
            <a:rPr lang="hr-HR" sz="2800" b="1" kern="1200" noProof="0" dirty="0" smtClean="0"/>
            <a:t>STAFF</a:t>
          </a:r>
          <a:endParaRPr lang="hr-HR" sz="2800" b="1" kern="1200" noProof="0" dirty="0"/>
        </a:p>
      </dsp:txBody>
      <dsp:txXfrm>
        <a:off x="2886090" y="304624"/>
        <a:ext cx="5233506" cy="1202186"/>
      </dsp:txXfrm>
    </dsp:sp>
    <dsp:sp modelId="{0395462D-25C1-44CD-9586-3F731FE17FA0}">
      <dsp:nvSpPr>
        <dsp:cNvPr id="0" name=""/>
        <dsp:cNvSpPr/>
      </dsp:nvSpPr>
      <dsp:spPr>
        <a:xfrm>
          <a:off x="7809" y="3391078"/>
          <a:ext cx="2036939" cy="983780"/>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hr-HR" sz="2400" kern="1200" noProof="0" dirty="0" smtClean="0"/>
            <a:t>CROATIAN</a:t>
          </a:r>
        </a:p>
        <a:p>
          <a:pPr lvl="0" algn="ctr" defTabSz="1066800">
            <a:lnSpc>
              <a:spcPct val="90000"/>
            </a:lnSpc>
            <a:spcBef>
              <a:spcPct val="0"/>
            </a:spcBef>
            <a:spcAft>
              <a:spcPct val="35000"/>
            </a:spcAft>
          </a:pPr>
          <a:r>
            <a:rPr lang="hr-HR" sz="2400" kern="1200" noProof="0" dirty="0" smtClean="0"/>
            <a:t>ARMY</a:t>
          </a:r>
          <a:endParaRPr lang="hr-HR" sz="2400" kern="1200" noProof="0" dirty="0"/>
        </a:p>
      </dsp:txBody>
      <dsp:txXfrm>
        <a:off x="7809" y="3391078"/>
        <a:ext cx="2036939" cy="983780"/>
      </dsp:txXfrm>
    </dsp:sp>
    <dsp:sp modelId="{EDB1D794-8DA2-4464-82E0-71008A9E584D}">
      <dsp:nvSpPr>
        <dsp:cNvPr id="0" name=""/>
        <dsp:cNvSpPr/>
      </dsp:nvSpPr>
      <dsp:spPr>
        <a:xfrm>
          <a:off x="2230751" y="3391078"/>
          <a:ext cx="2180010" cy="1250693"/>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hr-HR" sz="2400" kern="1200" noProof="0" dirty="0" smtClean="0"/>
            <a:t>CROATIAN NAVY</a:t>
          </a:r>
          <a:endParaRPr lang="hr-HR" sz="2400" kern="1200" noProof="0" dirty="0"/>
        </a:p>
      </dsp:txBody>
      <dsp:txXfrm>
        <a:off x="2230751" y="3391078"/>
        <a:ext cx="2180010" cy="1250693"/>
      </dsp:txXfrm>
    </dsp:sp>
    <dsp:sp modelId="{EFDFB7E2-CD28-4B55-9EF3-80195E1559CE}">
      <dsp:nvSpPr>
        <dsp:cNvPr id="0" name=""/>
        <dsp:cNvSpPr/>
      </dsp:nvSpPr>
      <dsp:spPr>
        <a:xfrm>
          <a:off x="4596764" y="3391078"/>
          <a:ext cx="2012573" cy="1429176"/>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hr-HR" sz="2400" kern="1200" noProof="0" dirty="0" smtClean="0"/>
            <a:t>CROATIAN AIR FORCE</a:t>
          </a:r>
          <a:endParaRPr lang="hr-HR" sz="2400" kern="1200" noProof="0" dirty="0"/>
        </a:p>
      </dsp:txBody>
      <dsp:txXfrm>
        <a:off x="4596764" y="3391078"/>
        <a:ext cx="2012573" cy="1429176"/>
      </dsp:txXfrm>
    </dsp:sp>
    <dsp:sp modelId="{C3FB44AC-6F7C-4A79-BA0B-2D25682971F5}">
      <dsp:nvSpPr>
        <dsp:cNvPr id="0" name=""/>
        <dsp:cNvSpPr/>
      </dsp:nvSpPr>
      <dsp:spPr>
        <a:xfrm>
          <a:off x="6795339" y="3391078"/>
          <a:ext cx="2067992" cy="2343086"/>
        </a:xfrm>
        <a:prstGeom prst="rect">
          <a:avLst/>
        </a:prstGeom>
        <a:solidFill>
          <a:srgbClr val="FFFF00"/>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hr-HR" sz="2400" b="1" kern="1200" dirty="0" smtClean="0"/>
            <a:t>CROATIAN DEFENSE ACADEMY</a:t>
          </a:r>
          <a:endParaRPr lang="hr-HR" sz="2400" b="1" kern="1200" dirty="0"/>
        </a:p>
      </dsp:txBody>
      <dsp:txXfrm>
        <a:off x="6795339" y="3391078"/>
        <a:ext cx="2067992" cy="2343086"/>
      </dsp:txXfrm>
    </dsp:sp>
    <dsp:sp modelId="{747E26BC-F0F3-4947-835E-792BDB3964B2}">
      <dsp:nvSpPr>
        <dsp:cNvPr id="0" name=""/>
        <dsp:cNvSpPr/>
      </dsp:nvSpPr>
      <dsp:spPr>
        <a:xfrm>
          <a:off x="9049335" y="3391078"/>
          <a:ext cx="885725" cy="1175725"/>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hr-HR" sz="1200" kern="1200" dirty="0" smtClean="0"/>
            <a:t>SUPPLY SUPPORT COMMAND</a:t>
          </a:r>
          <a:endParaRPr lang="hr-HR" sz="1200" kern="1200" dirty="0"/>
        </a:p>
      </dsp:txBody>
      <dsp:txXfrm>
        <a:off x="9049335" y="3391078"/>
        <a:ext cx="885725" cy="1175725"/>
      </dsp:txXfrm>
    </dsp:sp>
    <dsp:sp modelId="{47D2B7D8-ACFA-44CB-B8AA-01DC512C3B4E}">
      <dsp:nvSpPr>
        <dsp:cNvPr id="0" name=""/>
        <dsp:cNvSpPr/>
      </dsp:nvSpPr>
      <dsp:spPr>
        <a:xfrm>
          <a:off x="9897479" y="3357695"/>
          <a:ext cx="885725" cy="1296654"/>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hr-HR" sz="1200" kern="1200" dirty="0" smtClean="0"/>
            <a:t>SPECIAL FORCES COMMAND</a:t>
          </a:r>
          <a:endParaRPr lang="hr-HR" sz="1200" kern="1200" dirty="0"/>
        </a:p>
      </dsp:txBody>
      <dsp:txXfrm>
        <a:off x="9897479" y="3357695"/>
        <a:ext cx="885725" cy="1296654"/>
      </dsp:txXfrm>
    </dsp:sp>
    <dsp:sp modelId="{A0D2C01D-FBA2-4E68-B39C-913A435156DB}">
      <dsp:nvSpPr>
        <dsp:cNvPr id="0" name=""/>
        <dsp:cNvSpPr/>
      </dsp:nvSpPr>
      <dsp:spPr>
        <a:xfrm>
          <a:off x="1076995" y="1770519"/>
          <a:ext cx="4380614" cy="1391475"/>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hr-HR" sz="2400" kern="1200" noProof="0" dirty="0" smtClean="0"/>
            <a:t>CAF GS SUPPORT UNITS</a:t>
          </a:r>
          <a:endParaRPr lang="hr-HR" sz="2400" kern="1200" noProof="0" dirty="0"/>
        </a:p>
      </dsp:txBody>
      <dsp:txXfrm>
        <a:off x="1076995" y="1770519"/>
        <a:ext cx="4380614" cy="1391475"/>
      </dsp:txXfrm>
    </dsp:sp>
    <dsp:sp modelId="{0D0DA104-F46D-4A00-BDF2-60C3E6C38C36}">
      <dsp:nvSpPr>
        <dsp:cNvPr id="0" name=""/>
        <dsp:cNvSpPr/>
      </dsp:nvSpPr>
      <dsp:spPr>
        <a:xfrm>
          <a:off x="5600300" y="1812790"/>
          <a:ext cx="4763885" cy="1392285"/>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hr-HR" sz="2400" kern="1200" noProof="0" dirty="0" smtClean="0"/>
            <a:t>MILITARY REPRESENTATIVE</a:t>
          </a:r>
        </a:p>
        <a:p>
          <a:pPr lvl="0" algn="ctr" defTabSz="1066800">
            <a:lnSpc>
              <a:spcPct val="90000"/>
            </a:lnSpc>
            <a:spcBef>
              <a:spcPct val="0"/>
            </a:spcBef>
            <a:spcAft>
              <a:spcPct val="35000"/>
            </a:spcAft>
          </a:pPr>
          <a:r>
            <a:rPr lang="hr-HR" sz="2400" kern="1200" noProof="0" dirty="0" smtClean="0"/>
            <a:t>OFFICE</a:t>
          </a:r>
          <a:endParaRPr lang="hr-HR" sz="2400" kern="1200" noProof="0" dirty="0"/>
        </a:p>
      </dsp:txBody>
      <dsp:txXfrm>
        <a:off x="5600300" y="1812790"/>
        <a:ext cx="4763885" cy="139228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C875D4-817D-40FB-9B90-776D24C0AEE9}">
      <dsp:nvSpPr>
        <dsp:cNvPr id="0" name=""/>
        <dsp:cNvSpPr/>
      </dsp:nvSpPr>
      <dsp:spPr>
        <a:xfrm>
          <a:off x="1167802" y="3041591"/>
          <a:ext cx="627277" cy="2557389"/>
        </a:xfrm>
        <a:custGeom>
          <a:avLst/>
          <a:gdLst/>
          <a:ahLst/>
          <a:cxnLst/>
          <a:rect l="0" t="0" r="0" b="0"/>
          <a:pathLst>
            <a:path>
              <a:moveTo>
                <a:pt x="0" y="0"/>
              </a:moveTo>
              <a:lnTo>
                <a:pt x="313638" y="0"/>
              </a:lnTo>
              <a:lnTo>
                <a:pt x="313638" y="2557389"/>
              </a:lnTo>
              <a:lnTo>
                <a:pt x="627277" y="2557389"/>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44500">
            <a:lnSpc>
              <a:spcPct val="90000"/>
            </a:lnSpc>
            <a:spcBef>
              <a:spcPct val="0"/>
            </a:spcBef>
            <a:spcAft>
              <a:spcPct val="35000"/>
            </a:spcAft>
          </a:pPr>
          <a:endParaRPr lang="hr-HR" sz="1000" kern="1200"/>
        </a:p>
      </dsp:txBody>
      <dsp:txXfrm>
        <a:off x="1415611" y="4254456"/>
        <a:ext cx="131659" cy="131659"/>
      </dsp:txXfrm>
    </dsp:sp>
    <dsp:sp modelId="{68067955-FA61-4E83-A841-A2CA69BB023E}">
      <dsp:nvSpPr>
        <dsp:cNvPr id="0" name=""/>
        <dsp:cNvSpPr/>
      </dsp:nvSpPr>
      <dsp:spPr>
        <a:xfrm>
          <a:off x="1167802" y="3041591"/>
          <a:ext cx="627277" cy="1261966"/>
        </a:xfrm>
        <a:custGeom>
          <a:avLst/>
          <a:gdLst/>
          <a:ahLst/>
          <a:cxnLst/>
          <a:rect l="0" t="0" r="0" b="0"/>
          <a:pathLst>
            <a:path>
              <a:moveTo>
                <a:pt x="0" y="0"/>
              </a:moveTo>
              <a:lnTo>
                <a:pt x="313638" y="0"/>
              </a:lnTo>
              <a:lnTo>
                <a:pt x="313638" y="1261966"/>
              </a:lnTo>
              <a:lnTo>
                <a:pt x="627277" y="1261966"/>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hr-HR" sz="500" kern="1200"/>
        </a:p>
      </dsp:txBody>
      <dsp:txXfrm>
        <a:off x="1446209" y="3637342"/>
        <a:ext cx="70463" cy="70463"/>
      </dsp:txXfrm>
    </dsp:sp>
    <dsp:sp modelId="{ED8ADED8-EE4E-4113-99BB-A573CBAA1DC3}">
      <dsp:nvSpPr>
        <dsp:cNvPr id="0" name=""/>
        <dsp:cNvSpPr/>
      </dsp:nvSpPr>
      <dsp:spPr>
        <a:xfrm>
          <a:off x="1167802" y="2962413"/>
          <a:ext cx="627277" cy="91440"/>
        </a:xfrm>
        <a:custGeom>
          <a:avLst/>
          <a:gdLst/>
          <a:ahLst/>
          <a:cxnLst/>
          <a:rect l="0" t="0" r="0" b="0"/>
          <a:pathLst>
            <a:path>
              <a:moveTo>
                <a:pt x="0" y="79177"/>
              </a:moveTo>
              <a:lnTo>
                <a:pt x="313638" y="79177"/>
              </a:lnTo>
              <a:lnTo>
                <a:pt x="313638" y="45720"/>
              </a:lnTo>
              <a:lnTo>
                <a:pt x="627277" y="45720"/>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hr-HR" sz="500" kern="1200"/>
        </a:p>
      </dsp:txBody>
      <dsp:txXfrm>
        <a:off x="1465736" y="2992428"/>
        <a:ext cx="31408" cy="31408"/>
      </dsp:txXfrm>
    </dsp:sp>
    <dsp:sp modelId="{06159155-B810-4D63-BD01-BA7AB2443702}">
      <dsp:nvSpPr>
        <dsp:cNvPr id="0" name=""/>
        <dsp:cNvSpPr/>
      </dsp:nvSpPr>
      <dsp:spPr>
        <a:xfrm>
          <a:off x="1167802" y="1746167"/>
          <a:ext cx="627277" cy="1295423"/>
        </a:xfrm>
        <a:custGeom>
          <a:avLst/>
          <a:gdLst/>
          <a:ahLst/>
          <a:cxnLst/>
          <a:rect l="0" t="0" r="0" b="0"/>
          <a:pathLst>
            <a:path>
              <a:moveTo>
                <a:pt x="0" y="1295423"/>
              </a:moveTo>
              <a:lnTo>
                <a:pt x="313638" y="1295423"/>
              </a:lnTo>
              <a:lnTo>
                <a:pt x="313638" y="0"/>
              </a:lnTo>
              <a:lnTo>
                <a:pt x="627277" y="0"/>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hr-HR" sz="500" kern="1200"/>
        </a:p>
      </dsp:txBody>
      <dsp:txXfrm>
        <a:off x="1445458" y="2357896"/>
        <a:ext cx="71965" cy="71965"/>
      </dsp:txXfrm>
    </dsp:sp>
    <dsp:sp modelId="{5A5F30D8-F42E-4EA9-A1D4-10637020FE58}">
      <dsp:nvSpPr>
        <dsp:cNvPr id="0" name=""/>
        <dsp:cNvSpPr/>
      </dsp:nvSpPr>
      <dsp:spPr>
        <a:xfrm>
          <a:off x="1167802" y="484201"/>
          <a:ext cx="627277" cy="2557389"/>
        </a:xfrm>
        <a:custGeom>
          <a:avLst/>
          <a:gdLst/>
          <a:ahLst/>
          <a:cxnLst/>
          <a:rect l="0" t="0" r="0" b="0"/>
          <a:pathLst>
            <a:path>
              <a:moveTo>
                <a:pt x="0" y="2557389"/>
              </a:moveTo>
              <a:lnTo>
                <a:pt x="313638" y="2557389"/>
              </a:lnTo>
              <a:lnTo>
                <a:pt x="313638" y="0"/>
              </a:lnTo>
              <a:lnTo>
                <a:pt x="627277" y="0"/>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44500">
            <a:lnSpc>
              <a:spcPct val="90000"/>
            </a:lnSpc>
            <a:spcBef>
              <a:spcPct val="0"/>
            </a:spcBef>
            <a:spcAft>
              <a:spcPct val="35000"/>
            </a:spcAft>
          </a:pPr>
          <a:endParaRPr lang="hr-HR" sz="1000" kern="1200"/>
        </a:p>
      </dsp:txBody>
      <dsp:txXfrm>
        <a:off x="1415611" y="1697066"/>
        <a:ext cx="131659" cy="131659"/>
      </dsp:txXfrm>
    </dsp:sp>
    <dsp:sp modelId="{3A1918F7-D074-4E17-A353-94EB386D2E84}">
      <dsp:nvSpPr>
        <dsp:cNvPr id="0" name=""/>
        <dsp:cNvSpPr/>
      </dsp:nvSpPr>
      <dsp:spPr>
        <a:xfrm rot="16200000">
          <a:off x="-1826663" y="2563483"/>
          <a:ext cx="5032715" cy="956215"/>
        </a:xfrm>
        <a:prstGeom prst="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655" tIns="33655" rIns="33655" bIns="33655" numCol="1" spcCol="1270" anchor="ctr" anchorCtr="0">
          <a:noAutofit/>
        </a:bodyPr>
        <a:lstStyle/>
        <a:p>
          <a:pPr lvl="0" algn="ctr" defTabSz="2355850">
            <a:lnSpc>
              <a:spcPct val="90000"/>
            </a:lnSpc>
            <a:spcBef>
              <a:spcPct val="0"/>
            </a:spcBef>
            <a:spcAft>
              <a:spcPct val="35000"/>
            </a:spcAft>
          </a:pPr>
          <a:r>
            <a:rPr lang="hr-HR" sz="5300" kern="1200" dirty="0" smtClean="0"/>
            <a:t>COMMANDANT</a:t>
          </a:r>
          <a:endParaRPr lang="hr-HR" sz="5300" kern="1200" dirty="0"/>
        </a:p>
      </dsp:txBody>
      <dsp:txXfrm>
        <a:off x="-1826663" y="2563483"/>
        <a:ext cx="5032715" cy="956215"/>
      </dsp:txXfrm>
    </dsp:sp>
    <dsp:sp modelId="{AE09C75A-C823-4DFB-9B2F-BBE27FCAA306}">
      <dsp:nvSpPr>
        <dsp:cNvPr id="0" name=""/>
        <dsp:cNvSpPr/>
      </dsp:nvSpPr>
      <dsp:spPr>
        <a:xfrm>
          <a:off x="1795079" y="6093"/>
          <a:ext cx="3136388" cy="956215"/>
        </a:xfrm>
        <a:prstGeom prst="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hr-HR" sz="2800" b="0" kern="1200" dirty="0" smtClean="0"/>
            <a:t>Deanery</a:t>
          </a:r>
          <a:endParaRPr lang="hr-HR" sz="2800" b="0" kern="1200" dirty="0"/>
        </a:p>
      </dsp:txBody>
      <dsp:txXfrm>
        <a:off x="1795079" y="6093"/>
        <a:ext cx="3136388" cy="956215"/>
      </dsp:txXfrm>
    </dsp:sp>
    <dsp:sp modelId="{389B9E5A-CEB0-4D63-8086-5A28C8CB22FC}">
      <dsp:nvSpPr>
        <dsp:cNvPr id="0" name=""/>
        <dsp:cNvSpPr/>
      </dsp:nvSpPr>
      <dsp:spPr>
        <a:xfrm>
          <a:off x="1795079" y="1201362"/>
          <a:ext cx="6522401" cy="1089608"/>
        </a:xfrm>
        <a:prstGeom prst="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kumimoji="0" lang="hr-HR" sz="2800" b="0" i="0" u="none" strike="noStrike" kern="1200" cap="none" spc="0" normalizeH="0" baseline="0" noProof="0" dirty="0" smtClean="0">
              <a:ln>
                <a:noFill/>
              </a:ln>
              <a:solidFill>
                <a:schemeClr val="tx1"/>
              </a:solidFill>
              <a:effectLst/>
              <a:uLnTx/>
              <a:uFillTx/>
              <a:latin typeface="+mj-lt"/>
              <a:ea typeface="Tahoma" panose="020B0604030504040204" pitchFamily="34" charset="0"/>
              <a:cs typeface="Tahoma" panose="020B0604030504040204" pitchFamily="34" charset="0"/>
            </a:rPr>
            <a:t>Military Schools Center</a:t>
          </a:r>
        </a:p>
      </dsp:txBody>
      <dsp:txXfrm>
        <a:off x="1795079" y="1201362"/>
        <a:ext cx="6522401" cy="1089608"/>
      </dsp:txXfrm>
    </dsp:sp>
    <dsp:sp modelId="{C2C8E591-F45D-4641-85EC-E96DDD056837}">
      <dsp:nvSpPr>
        <dsp:cNvPr id="0" name=""/>
        <dsp:cNvSpPr/>
      </dsp:nvSpPr>
      <dsp:spPr>
        <a:xfrm>
          <a:off x="1795079" y="2530025"/>
          <a:ext cx="8794683" cy="956215"/>
        </a:xfrm>
        <a:prstGeom prst="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hr-HR" sz="2800" b="0" i="0" u="none" strike="noStrike" kern="1200" cap="none" spc="0" normalizeH="0" baseline="0" noProof="0" dirty="0" smtClean="0">
              <a:ln>
                <a:noFill/>
              </a:ln>
              <a:solidFill>
                <a:schemeClr val="tx1"/>
              </a:solidFill>
              <a:effectLst/>
              <a:uLnTx/>
              <a:uFillTx/>
              <a:latin typeface="+mj-lt"/>
              <a:ea typeface="Tahoma" panose="020B0604030504040204" pitchFamily="34" charset="0"/>
              <a:cs typeface="Tahoma" panose="020B0604030504040204" pitchFamily="34" charset="0"/>
            </a:rPr>
            <a:t>Center for Defense and Strategic Studies </a:t>
          </a:r>
        </a:p>
        <a:p>
          <a:pPr lvl="0" algn="ctr" defTabSz="844550">
            <a:lnSpc>
              <a:spcPct val="90000"/>
            </a:lnSpc>
            <a:spcBef>
              <a:spcPct val="0"/>
            </a:spcBef>
            <a:spcAft>
              <a:spcPct val="35000"/>
            </a:spcAft>
          </a:pPr>
          <a:endParaRPr lang="hr-HR" sz="1500" kern="1200" dirty="0"/>
        </a:p>
      </dsp:txBody>
      <dsp:txXfrm>
        <a:off x="1795079" y="2530025"/>
        <a:ext cx="8794683" cy="956215"/>
      </dsp:txXfrm>
    </dsp:sp>
    <dsp:sp modelId="{880BFF07-FC01-45C8-9F08-18498D6B88E6}">
      <dsp:nvSpPr>
        <dsp:cNvPr id="0" name=""/>
        <dsp:cNvSpPr/>
      </dsp:nvSpPr>
      <dsp:spPr>
        <a:xfrm>
          <a:off x="1795079" y="3725294"/>
          <a:ext cx="7186437" cy="1156524"/>
        </a:xfrm>
        <a:prstGeom prst="rect">
          <a:avLst/>
        </a:prstGeom>
        <a:solidFill>
          <a:srgbClr val="FFFF00"/>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28575" rIns="28575" bIns="28575" numCol="1" spcCol="1270" anchor="ctr" anchorCtr="0">
          <a:noAutofit/>
        </a:bodyPr>
        <a:lstStyle/>
        <a:p>
          <a:pPr lvl="0" algn="ctr" defTabSz="2000250">
            <a:lnSpc>
              <a:spcPct val="90000"/>
            </a:lnSpc>
            <a:spcBef>
              <a:spcPct val="0"/>
            </a:spcBef>
            <a:spcAft>
              <a:spcPct val="35000"/>
            </a:spcAft>
          </a:pPr>
          <a:r>
            <a:rPr kumimoji="0" lang="hr-HR" sz="4500" b="1" i="0" u="none" strike="noStrike" kern="1200" cap="none" spc="0" normalizeH="0" baseline="0" noProof="0" dirty="0" smtClean="0">
              <a:ln>
                <a:noFill/>
              </a:ln>
              <a:solidFill>
                <a:schemeClr val="tx1"/>
              </a:solidFill>
              <a:effectLst/>
              <a:uLnTx/>
              <a:uFillTx/>
              <a:latin typeface="+mj-lt"/>
              <a:ea typeface="Tahoma" panose="020B0604030504040204" pitchFamily="34" charset="0"/>
              <a:cs typeface="Tahoma" panose="020B0604030504040204" pitchFamily="34" charset="0"/>
            </a:rPr>
            <a:t>Foreign Language Center</a:t>
          </a:r>
        </a:p>
      </dsp:txBody>
      <dsp:txXfrm>
        <a:off x="1795079" y="3725294"/>
        <a:ext cx="7186437" cy="1156524"/>
      </dsp:txXfrm>
    </dsp:sp>
    <dsp:sp modelId="{C05ED3D7-96FA-44A7-9B5F-6AD1D7905E4A}">
      <dsp:nvSpPr>
        <dsp:cNvPr id="0" name=""/>
        <dsp:cNvSpPr/>
      </dsp:nvSpPr>
      <dsp:spPr>
        <a:xfrm>
          <a:off x="1795079" y="5120873"/>
          <a:ext cx="7350188" cy="956215"/>
        </a:xfrm>
        <a:prstGeom prst="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hr-HR" sz="3600" kern="1200" dirty="0" smtClean="0"/>
            <a:t>Other departments</a:t>
          </a:r>
          <a:endParaRPr lang="hr-HR" sz="3600" kern="1200" dirty="0"/>
        </a:p>
      </dsp:txBody>
      <dsp:txXfrm>
        <a:off x="1795079" y="5120873"/>
        <a:ext cx="7350188" cy="956215"/>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253"/>
          </a:xfrm>
          <a:prstGeom prst="rect">
            <a:avLst/>
          </a:prstGeom>
        </p:spPr>
        <p:txBody>
          <a:bodyPr vert="horz" lIns="91102" tIns="45551" rIns="91102" bIns="45551" rtlCol="0"/>
          <a:lstStyle>
            <a:lvl1pPr algn="l">
              <a:defRPr sz="1200"/>
            </a:lvl1pPr>
          </a:lstStyle>
          <a:p>
            <a:endParaRPr lang="hr-HR"/>
          </a:p>
        </p:txBody>
      </p:sp>
      <p:sp>
        <p:nvSpPr>
          <p:cNvPr id="3" name="Date Placeholder 2"/>
          <p:cNvSpPr>
            <a:spLocks noGrp="1"/>
          </p:cNvSpPr>
          <p:nvPr>
            <p:ph type="dt" sz="quarter" idx="1"/>
          </p:nvPr>
        </p:nvSpPr>
        <p:spPr>
          <a:xfrm>
            <a:off x="3850443" y="0"/>
            <a:ext cx="2945659" cy="496253"/>
          </a:xfrm>
          <a:prstGeom prst="rect">
            <a:avLst/>
          </a:prstGeom>
        </p:spPr>
        <p:txBody>
          <a:bodyPr vert="horz" lIns="91102" tIns="45551" rIns="91102" bIns="45551" rtlCol="0"/>
          <a:lstStyle>
            <a:lvl1pPr algn="r">
              <a:defRPr sz="1200"/>
            </a:lvl1pPr>
          </a:lstStyle>
          <a:p>
            <a:fld id="{B6ACCE01-2332-460D-B6B3-FB87DE0686D8}" type="datetimeFigureOut">
              <a:rPr lang="hr-HR" smtClean="0"/>
              <a:pPr/>
              <a:t>1.10.2021.</a:t>
            </a:fld>
            <a:endParaRPr lang="hr-HR"/>
          </a:p>
        </p:txBody>
      </p:sp>
      <p:sp>
        <p:nvSpPr>
          <p:cNvPr id="4" name="Footer Placeholder 3"/>
          <p:cNvSpPr>
            <a:spLocks noGrp="1"/>
          </p:cNvSpPr>
          <p:nvPr>
            <p:ph type="ftr" sz="quarter" idx="2"/>
          </p:nvPr>
        </p:nvSpPr>
        <p:spPr>
          <a:xfrm>
            <a:off x="0" y="9427074"/>
            <a:ext cx="2945659" cy="496253"/>
          </a:xfrm>
          <a:prstGeom prst="rect">
            <a:avLst/>
          </a:prstGeom>
        </p:spPr>
        <p:txBody>
          <a:bodyPr vert="horz" lIns="91102" tIns="45551" rIns="91102" bIns="45551" rtlCol="0" anchor="b"/>
          <a:lstStyle>
            <a:lvl1pPr algn="l">
              <a:defRPr sz="1200"/>
            </a:lvl1pPr>
          </a:lstStyle>
          <a:p>
            <a:endParaRPr lang="hr-HR"/>
          </a:p>
        </p:txBody>
      </p:sp>
      <p:sp>
        <p:nvSpPr>
          <p:cNvPr id="5" name="Slide Number Placeholder 4"/>
          <p:cNvSpPr>
            <a:spLocks noGrp="1"/>
          </p:cNvSpPr>
          <p:nvPr>
            <p:ph type="sldNum" sz="quarter" idx="3"/>
          </p:nvPr>
        </p:nvSpPr>
        <p:spPr>
          <a:xfrm>
            <a:off x="3850443" y="9427074"/>
            <a:ext cx="2945659" cy="496253"/>
          </a:xfrm>
          <a:prstGeom prst="rect">
            <a:avLst/>
          </a:prstGeom>
        </p:spPr>
        <p:txBody>
          <a:bodyPr vert="horz" lIns="91102" tIns="45551" rIns="91102" bIns="45551" rtlCol="0" anchor="b"/>
          <a:lstStyle>
            <a:lvl1pPr algn="r">
              <a:defRPr sz="1200"/>
            </a:lvl1pPr>
          </a:lstStyle>
          <a:p>
            <a:fld id="{C78D7FBE-70F6-445F-9655-CE780CB73180}" type="slidenum">
              <a:rPr lang="hr-HR" smtClean="0"/>
              <a:pPr/>
              <a:t>‹#›</a:t>
            </a:fld>
            <a:endParaRPr lang="hr-HR"/>
          </a:p>
        </p:txBody>
      </p:sp>
    </p:spTree>
    <p:extLst>
      <p:ext uri="{BB962C8B-B14F-4D97-AF65-F5344CB8AC3E}">
        <p14:creationId xmlns:p14="http://schemas.microsoft.com/office/powerpoint/2010/main" val="31263623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253"/>
          </a:xfrm>
          <a:prstGeom prst="rect">
            <a:avLst/>
          </a:prstGeom>
        </p:spPr>
        <p:txBody>
          <a:bodyPr vert="horz" lIns="91102" tIns="45551" rIns="91102" bIns="45551" rtlCol="0"/>
          <a:lstStyle>
            <a:lvl1pPr algn="l">
              <a:defRPr sz="1200"/>
            </a:lvl1pPr>
          </a:lstStyle>
          <a:p>
            <a:endParaRPr lang="en-GB"/>
          </a:p>
        </p:txBody>
      </p:sp>
      <p:sp>
        <p:nvSpPr>
          <p:cNvPr id="3" name="Date Placeholder 2"/>
          <p:cNvSpPr>
            <a:spLocks noGrp="1"/>
          </p:cNvSpPr>
          <p:nvPr>
            <p:ph type="dt" idx="1"/>
          </p:nvPr>
        </p:nvSpPr>
        <p:spPr>
          <a:xfrm>
            <a:off x="3850443" y="0"/>
            <a:ext cx="2945659" cy="496253"/>
          </a:xfrm>
          <a:prstGeom prst="rect">
            <a:avLst/>
          </a:prstGeom>
        </p:spPr>
        <p:txBody>
          <a:bodyPr vert="horz" lIns="91102" tIns="45551" rIns="91102" bIns="45551" rtlCol="0"/>
          <a:lstStyle>
            <a:lvl1pPr algn="r">
              <a:defRPr sz="1200"/>
            </a:lvl1pPr>
          </a:lstStyle>
          <a:p>
            <a:fld id="{83B2A5C3-6F9A-478D-8742-58D2779CFA38}" type="datetimeFigureOut">
              <a:rPr lang="en-GB" smtClean="0"/>
              <a:pPr/>
              <a:t>01/10/2021</a:t>
            </a:fld>
            <a:endParaRPr lang="en-GB"/>
          </a:p>
        </p:txBody>
      </p:sp>
      <p:sp>
        <p:nvSpPr>
          <p:cNvPr id="4" name="Slide Image Placeholder 3"/>
          <p:cNvSpPr>
            <a:spLocks noGrp="1" noRot="1" noChangeAspect="1"/>
          </p:cNvSpPr>
          <p:nvPr>
            <p:ph type="sldImg" idx="2"/>
          </p:nvPr>
        </p:nvSpPr>
        <p:spPr>
          <a:xfrm>
            <a:off x="608013" y="744538"/>
            <a:ext cx="5581650" cy="3722687"/>
          </a:xfrm>
          <a:prstGeom prst="rect">
            <a:avLst/>
          </a:prstGeom>
          <a:noFill/>
          <a:ln w="12700">
            <a:solidFill>
              <a:prstClr val="black"/>
            </a:solidFill>
          </a:ln>
        </p:spPr>
        <p:txBody>
          <a:bodyPr vert="horz" lIns="91102" tIns="45551" rIns="91102" bIns="45551" rtlCol="0" anchor="ctr"/>
          <a:lstStyle/>
          <a:p>
            <a:endParaRPr lang="en-GB"/>
          </a:p>
        </p:txBody>
      </p:sp>
      <p:sp>
        <p:nvSpPr>
          <p:cNvPr id="5" name="Notes Placeholder 4"/>
          <p:cNvSpPr>
            <a:spLocks noGrp="1"/>
          </p:cNvSpPr>
          <p:nvPr>
            <p:ph type="body" sz="quarter" idx="3"/>
          </p:nvPr>
        </p:nvSpPr>
        <p:spPr>
          <a:xfrm>
            <a:off x="679768" y="4714399"/>
            <a:ext cx="5438140" cy="4466272"/>
          </a:xfrm>
          <a:prstGeom prst="rect">
            <a:avLst/>
          </a:prstGeom>
        </p:spPr>
        <p:txBody>
          <a:bodyPr vert="horz" lIns="91102" tIns="45551" rIns="91102" bIns="4555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7074"/>
            <a:ext cx="2945659" cy="496253"/>
          </a:xfrm>
          <a:prstGeom prst="rect">
            <a:avLst/>
          </a:prstGeom>
        </p:spPr>
        <p:txBody>
          <a:bodyPr vert="horz" lIns="91102" tIns="45551" rIns="91102" bIns="45551"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7074"/>
            <a:ext cx="2945659" cy="496253"/>
          </a:xfrm>
          <a:prstGeom prst="rect">
            <a:avLst/>
          </a:prstGeom>
        </p:spPr>
        <p:txBody>
          <a:bodyPr vert="horz" lIns="91102" tIns="45551" rIns="91102" bIns="45551" rtlCol="0" anchor="b"/>
          <a:lstStyle>
            <a:lvl1pPr algn="r">
              <a:defRPr sz="1200"/>
            </a:lvl1pPr>
          </a:lstStyle>
          <a:p>
            <a:fld id="{68E8B6E0-141E-4EB8-88A3-4F24AD910C5E}" type="slidenum">
              <a:rPr lang="en-GB" smtClean="0"/>
              <a:pPr/>
              <a:t>‹#›</a:t>
            </a:fld>
            <a:endParaRPr lang="en-GB"/>
          </a:p>
        </p:txBody>
      </p:sp>
    </p:spTree>
    <p:extLst>
      <p:ext uri="{BB962C8B-B14F-4D97-AF65-F5344CB8AC3E}">
        <p14:creationId xmlns:p14="http://schemas.microsoft.com/office/powerpoint/2010/main" val="2397889159"/>
      </p:ext>
    </p:extLst>
  </p:cSld>
  <p:clrMap bg1="lt1" tx1="dk1" bg2="lt2" tx2="dk2" accent1="accent1" accent2="accent2" accent3="accent3" accent4="accent4" accent5="accent5" accent6="accent6" hlink="hlink" folHlink="folHlink"/>
  <p:notesStyle>
    <a:lvl1pPr marL="0" algn="l" defTabSz="1028583" rtl="0" eaLnBrk="1" latinLnBrk="0" hangingPunct="1">
      <a:defRPr sz="1400" kern="1200">
        <a:solidFill>
          <a:schemeClr val="tx1"/>
        </a:solidFill>
        <a:latin typeface="+mn-lt"/>
        <a:ea typeface="+mn-ea"/>
        <a:cs typeface="+mn-cs"/>
      </a:defRPr>
    </a:lvl1pPr>
    <a:lvl2pPr marL="514292" algn="l" defTabSz="1028583" rtl="0" eaLnBrk="1" latinLnBrk="0" hangingPunct="1">
      <a:defRPr sz="1400" kern="1200">
        <a:solidFill>
          <a:schemeClr val="tx1"/>
        </a:solidFill>
        <a:latin typeface="+mn-lt"/>
        <a:ea typeface="+mn-ea"/>
        <a:cs typeface="+mn-cs"/>
      </a:defRPr>
    </a:lvl2pPr>
    <a:lvl3pPr marL="1028583" algn="l" defTabSz="1028583" rtl="0" eaLnBrk="1" latinLnBrk="0" hangingPunct="1">
      <a:defRPr sz="1400" kern="1200">
        <a:solidFill>
          <a:schemeClr val="tx1"/>
        </a:solidFill>
        <a:latin typeface="+mn-lt"/>
        <a:ea typeface="+mn-ea"/>
        <a:cs typeface="+mn-cs"/>
      </a:defRPr>
    </a:lvl3pPr>
    <a:lvl4pPr marL="1542875" algn="l" defTabSz="1028583" rtl="0" eaLnBrk="1" latinLnBrk="0" hangingPunct="1">
      <a:defRPr sz="1400" kern="1200">
        <a:solidFill>
          <a:schemeClr val="tx1"/>
        </a:solidFill>
        <a:latin typeface="+mn-lt"/>
        <a:ea typeface="+mn-ea"/>
        <a:cs typeface="+mn-cs"/>
      </a:defRPr>
    </a:lvl4pPr>
    <a:lvl5pPr marL="2057166" algn="l" defTabSz="1028583" rtl="0" eaLnBrk="1" latinLnBrk="0" hangingPunct="1">
      <a:defRPr sz="1400" kern="1200">
        <a:solidFill>
          <a:schemeClr val="tx1"/>
        </a:solidFill>
        <a:latin typeface="+mn-lt"/>
        <a:ea typeface="+mn-ea"/>
        <a:cs typeface="+mn-cs"/>
      </a:defRPr>
    </a:lvl5pPr>
    <a:lvl6pPr marL="2571458" algn="l" defTabSz="1028583" rtl="0" eaLnBrk="1" latinLnBrk="0" hangingPunct="1">
      <a:defRPr sz="1400" kern="1200">
        <a:solidFill>
          <a:schemeClr val="tx1"/>
        </a:solidFill>
        <a:latin typeface="+mn-lt"/>
        <a:ea typeface="+mn-ea"/>
        <a:cs typeface="+mn-cs"/>
      </a:defRPr>
    </a:lvl6pPr>
    <a:lvl7pPr marL="3085749" algn="l" defTabSz="1028583" rtl="0" eaLnBrk="1" latinLnBrk="0" hangingPunct="1">
      <a:defRPr sz="1400" kern="1200">
        <a:solidFill>
          <a:schemeClr val="tx1"/>
        </a:solidFill>
        <a:latin typeface="+mn-lt"/>
        <a:ea typeface="+mn-ea"/>
        <a:cs typeface="+mn-cs"/>
      </a:defRPr>
    </a:lvl7pPr>
    <a:lvl8pPr marL="3600041" algn="l" defTabSz="1028583" rtl="0" eaLnBrk="1" latinLnBrk="0" hangingPunct="1">
      <a:defRPr sz="1400" kern="1200">
        <a:solidFill>
          <a:schemeClr val="tx1"/>
        </a:solidFill>
        <a:latin typeface="+mn-lt"/>
        <a:ea typeface="+mn-ea"/>
        <a:cs typeface="+mn-cs"/>
      </a:defRPr>
    </a:lvl8pPr>
    <a:lvl9pPr marL="4114332" algn="l" defTabSz="1028583"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08013" y="744538"/>
            <a:ext cx="5581650" cy="3722687"/>
          </a:xfrm>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fld id="{EC4ADA53-46ED-4F3E-B13C-23EBEEF031CD}" type="slidenum">
              <a:rPr lang="hr-HR" smtClean="0"/>
              <a:pPr/>
              <a:t>1</a:t>
            </a:fld>
            <a:endParaRPr lang="hr-HR"/>
          </a:p>
        </p:txBody>
      </p:sp>
    </p:spTree>
    <p:extLst>
      <p:ext uri="{BB962C8B-B14F-4D97-AF65-F5344CB8AC3E}">
        <p14:creationId xmlns:p14="http://schemas.microsoft.com/office/powerpoint/2010/main" val="244874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08013" y="744538"/>
            <a:ext cx="5581650" cy="3722687"/>
          </a:xfrm>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fld id="{EC4ADA53-46ED-4F3E-B13C-23EBEEF031CD}" type="slidenum">
              <a:rPr lang="hr-HR" smtClean="0"/>
              <a:pPr/>
              <a:t>2</a:t>
            </a:fld>
            <a:endParaRPr lang="hr-HR"/>
          </a:p>
        </p:txBody>
      </p:sp>
    </p:spTree>
    <p:extLst>
      <p:ext uri="{BB962C8B-B14F-4D97-AF65-F5344CB8AC3E}">
        <p14:creationId xmlns:p14="http://schemas.microsoft.com/office/powerpoint/2010/main" val="2448746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10103" y="2236952"/>
            <a:ext cx="9181148" cy="1543526"/>
          </a:xfrm>
        </p:spPr>
        <p:txBody>
          <a:bodyPr/>
          <a:lstStyle/>
          <a:p>
            <a:r>
              <a:rPr lang="en-US" smtClean="0"/>
              <a:t>Click to edit Master title style</a:t>
            </a:r>
            <a:endParaRPr lang="hr-HR"/>
          </a:p>
        </p:txBody>
      </p:sp>
      <p:sp>
        <p:nvSpPr>
          <p:cNvPr id="3" name="Subtitle 2"/>
          <p:cNvSpPr>
            <a:spLocks noGrp="1"/>
          </p:cNvSpPr>
          <p:nvPr>
            <p:ph type="subTitle" idx="1"/>
          </p:nvPr>
        </p:nvSpPr>
        <p:spPr>
          <a:xfrm>
            <a:off x="1620203" y="4080510"/>
            <a:ext cx="7560945" cy="1840230"/>
          </a:xfrm>
        </p:spPr>
        <p:txBody>
          <a:bodyPr/>
          <a:lstStyle>
            <a:lvl1pPr marL="0" indent="0" algn="ctr">
              <a:buNone/>
              <a:defRPr/>
            </a:lvl1pPr>
            <a:lvl2pPr marL="514292" indent="0" algn="ctr">
              <a:buNone/>
              <a:defRPr/>
            </a:lvl2pPr>
            <a:lvl3pPr marL="1028583" indent="0" algn="ctr">
              <a:buNone/>
              <a:defRPr/>
            </a:lvl3pPr>
            <a:lvl4pPr marL="1542875" indent="0" algn="ctr">
              <a:buNone/>
              <a:defRPr/>
            </a:lvl4pPr>
            <a:lvl5pPr marL="2057166" indent="0" algn="ctr">
              <a:buNone/>
              <a:defRPr/>
            </a:lvl5pPr>
            <a:lvl6pPr marL="2571458" indent="0" algn="ctr">
              <a:buNone/>
              <a:defRPr/>
            </a:lvl6pPr>
            <a:lvl7pPr marL="3085749" indent="0" algn="ctr">
              <a:buNone/>
              <a:defRPr/>
            </a:lvl7pPr>
            <a:lvl8pPr marL="3600041" indent="0" algn="ctr">
              <a:buNone/>
              <a:defRPr/>
            </a:lvl8pPr>
            <a:lvl9pPr marL="4114332" indent="0" algn="ctr">
              <a:buNone/>
              <a:defRPr/>
            </a:lvl9pPr>
          </a:lstStyle>
          <a:p>
            <a:r>
              <a:rPr lang="en-US" smtClean="0"/>
              <a:t>Click to edit Master subtitle style</a:t>
            </a:r>
            <a:endParaRPr lang="hr-HR"/>
          </a:p>
        </p:txBody>
      </p:sp>
      <p:sp>
        <p:nvSpPr>
          <p:cNvPr id="5" name="Rectangle 5"/>
          <p:cNvSpPr>
            <a:spLocks noGrp="1" noChangeArrowheads="1"/>
          </p:cNvSpPr>
          <p:nvPr>
            <p:ph type="ftr" sz="quarter" idx="11"/>
          </p:nvPr>
        </p:nvSpPr>
        <p:spPr>
          <a:xfrm>
            <a:off x="3690463" y="6473571"/>
            <a:ext cx="3420428" cy="583980"/>
          </a:xfrm>
          <a:ln/>
        </p:spPr>
        <p:txBody>
          <a:bodyPr/>
          <a:lstStyle>
            <a:lvl1pPr algn="just">
              <a:defRPr sz="1100">
                <a:solidFill>
                  <a:schemeClr val="bg1"/>
                </a:solidFill>
              </a:defRPr>
            </a:lvl1pPr>
          </a:lstStyle>
          <a:p>
            <a:endParaRPr lang="hr-HR"/>
          </a:p>
        </p:txBody>
      </p:sp>
      <p:sp>
        <p:nvSpPr>
          <p:cNvPr id="6" name="Rectangle 6"/>
          <p:cNvSpPr>
            <a:spLocks noGrp="1" noChangeArrowheads="1"/>
          </p:cNvSpPr>
          <p:nvPr>
            <p:ph type="sldNum" sz="quarter" idx="12"/>
          </p:nvPr>
        </p:nvSpPr>
        <p:spPr>
          <a:ln/>
        </p:spPr>
        <p:txBody>
          <a:bodyPr/>
          <a:lstStyle>
            <a:lvl1pPr>
              <a:defRPr/>
            </a:lvl1pPr>
          </a:lstStyle>
          <a:p>
            <a:fld id="{63C03A18-1BE2-487D-92D8-585057AF460F}" type="slidenum">
              <a:rPr lang="hr-HR" smtClean="0"/>
              <a:pPr/>
              <a:t>‹#›</a:t>
            </a:fld>
            <a:endParaRPr lang="hr-HR"/>
          </a:p>
        </p:txBody>
      </p:sp>
    </p:spTree>
    <p:extLst>
      <p:ext uri="{BB962C8B-B14F-4D97-AF65-F5344CB8AC3E}">
        <p14:creationId xmlns:p14="http://schemas.microsoft.com/office/powerpoint/2010/main" val="395616475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17140" y="5040632"/>
            <a:ext cx="6480810" cy="595076"/>
          </a:xfrm>
        </p:spPr>
        <p:txBody>
          <a:bodyPr anchor="b"/>
          <a:lstStyle>
            <a:lvl1pPr algn="l">
              <a:defRPr sz="2300" b="1"/>
            </a:lvl1pPr>
          </a:lstStyle>
          <a:p>
            <a:r>
              <a:rPr lang="en-US" smtClean="0"/>
              <a:t>Click to edit Master title style</a:t>
            </a:r>
            <a:endParaRPr lang="hr-HR"/>
          </a:p>
        </p:txBody>
      </p:sp>
      <p:sp>
        <p:nvSpPr>
          <p:cNvPr id="3" name="Picture Placeholder 2"/>
          <p:cNvSpPr>
            <a:spLocks noGrp="1"/>
          </p:cNvSpPr>
          <p:nvPr>
            <p:ph type="pic" idx="1"/>
          </p:nvPr>
        </p:nvSpPr>
        <p:spPr>
          <a:xfrm>
            <a:off x="2117140" y="643414"/>
            <a:ext cx="6480810" cy="4320540"/>
          </a:xfrm>
        </p:spPr>
        <p:txBody>
          <a:bodyPr/>
          <a:lstStyle>
            <a:lvl1pPr marL="0" indent="0">
              <a:buNone/>
              <a:defRPr sz="3600"/>
            </a:lvl1pPr>
            <a:lvl2pPr marL="514292" indent="0">
              <a:buNone/>
              <a:defRPr sz="3200"/>
            </a:lvl2pPr>
            <a:lvl3pPr marL="1028583" indent="0">
              <a:buNone/>
              <a:defRPr sz="2700"/>
            </a:lvl3pPr>
            <a:lvl4pPr marL="1542875" indent="0">
              <a:buNone/>
              <a:defRPr sz="2300"/>
            </a:lvl4pPr>
            <a:lvl5pPr marL="2057166" indent="0">
              <a:buNone/>
              <a:defRPr sz="2300"/>
            </a:lvl5pPr>
            <a:lvl6pPr marL="2571458" indent="0">
              <a:buNone/>
              <a:defRPr sz="2300"/>
            </a:lvl6pPr>
            <a:lvl7pPr marL="3085749" indent="0">
              <a:buNone/>
              <a:defRPr sz="2300"/>
            </a:lvl7pPr>
            <a:lvl8pPr marL="3600041" indent="0">
              <a:buNone/>
              <a:defRPr sz="2300"/>
            </a:lvl8pPr>
            <a:lvl9pPr marL="4114332" indent="0">
              <a:buNone/>
              <a:defRPr sz="2300"/>
            </a:lvl9pPr>
          </a:lstStyle>
          <a:p>
            <a:pPr lvl="0"/>
            <a:r>
              <a:rPr lang="en-US" noProof="0" smtClean="0"/>
              <a:t>Click icon to add picture</a:t>
            </a:r>
            <a:endParaRPr lang="hr-HR" noProof="0"/>
          </a:p>
        </p:txBody>
      </p:sp>
      <p:sp>
        <p:nvSpPr>
          <p:cNvPr id="4" name="Text Placeholder 3"/>
          <p:cNvSpPr>
            <a:spLocks noGrp="1"/>
          </p:cNvSpPr>
          <p:nvPr>
            <p:ph type="body" sz="half" idx="2"/>
          </p:nvPr>
        </p:nvSpPr>
        <p:spPr>
          <a:xfrm>
            <a:off x="2117140" y="5635710"/>
            <a:ext cx="6480810" cy="845106"/>
          </a:xfrm>
        </p:spPr>
        <p:txBody>
          <a:bodyPr/>
          <a:lstStyle>
            <a:lvl1pPr marL="0" indent="0">
              <a:buNone/>
              <a:defRPr sz="1600"/>
            </a:lvl1pPr>
            <a:lvl2pPr marL="514292" indent="0">
              <a:buNone/>
              <a:defRPr sz="1400"/>
            </a:lvl2pPr>
            <a:lvl3pPr marL="1028583" indent="0">
              <a:buNone/>
              <a:defRPr sz="1100"/>
            </a:lvl3pPr>
            <a:lvl4pPr marL="1542875" indent="0">
              <a:buNone/>
              <a:defRPr sz="1000"/>
            </a:lvl4pPr>
            <a:lvl5pPr marL="2057166" indent="0">
              <a:buNone/>
              <a:defRPr sz="1000"/>
            </a:lvl5pPr>
            <a:lvl6pPr marL="2571458" indent="0">
              <a:buNone/>
              <a:defRPr sz="1000"/>
            </a:lvl6pPr>
            <a:lvl7pPr marL="3085749" indent="0">
              <a:buNone/>
              <a:defRPr sz="1000"/>
            </a:lvl7pPr>
            <a:lvl8pPr marL="3600041" indent="0">
              <a:buNone/>
              <a:defRPr sz="1000"/>
            </a:lvl8pPr>
            <a:lvl9pPr marL="4114332"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71377C3D-7BB2-4D23-9D10-616807B37D36}" type="datetimeFigureOut">
              <a:rPr lang="sr-Latn-CS" smtClean="0"/>
              <a:pPr/>
              <a:t>1.10.2021.</a:t>
            </a:fld>
            <a:endParaRPr lang="hr-HR"/>
          </a:p>
        </p:txBody>
      </p:sp>
      <p:sp>
        <p:nvSpPr>
          <p:cNvPr id="6" name="Rectangle 5"/>
          <p:cNvSpPr>
            <a:spLocks noGrp="1" noChangeArrowheads="1"/>
          </p:cNvSpPr>
          <p:nvPr>
            <p:ph type="ftr" sz="quarter" idx="11"/>
          </p:nvPr>
        </p:nvSpPr>
        <p:spPr>
          <a:ln/>
        </p:spPr>
        <p:txBody>
          <a:bodyPr/>
          <a:lstStyle>
            <a:lvl1pPr>
              <a:defRPr/>
            </a:lvl1pPr>
          </a:lstStyle>
          <a:p>
            <a:endParaRPr lang="hr-HR"/>
          </a:p>
        </p:txBody>
      </p:sp>
      <p:sp>
        <p:nvSpPr>
          <p:cNvPr id="7" name="Rectangle 6"/>
          <p:cNvSpPr>
            <a:spLocks noGrp="1" noChangeArrowheads="1"/>
          </p:cNvSpPr>
          <p:nvPr>
            <p:ph type="sldNum" sz="quarter" idx="12"/>
          </p:nvPr>
        </p:nvSpPr>
        <p:spPr>
          <a:ln/>
        </p:spPr>
        <p:txBody>
          <a:bodyPr/>
          <a:lstStyle>
            <a:lvl1pPr>
              <a:defRPr/>
            </a:lvl1pPr>
          </a:lstStyle>
          <a:p>
            <a:fld id="{63C03A18-1BE2-487D-92D8-585057AF460F}" type="slidenum">
              <a:rPr lang="hr-HR" smtClean="0"/>
              <a:pPr/>
              <a:t>‹#›</a:t>
            </a:fld>
            <a:endParaRPr lang="hr-HR"/>
          </a:p>
        </p:txBody>
      </p:sp>
    </p:spTree>
    <p:extLst>
      <p:ext uri="{BB962C8B-B14F-4D97-AF65-F5344CB8AC3E}">
        <p14:creationId xmlns:p14="http://schemas.microsoft.com/office/powerpoint/2010/main" val="66544748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Rectangle 4"/>
          <p:cNvSpPr>
            <a:spLocks noGrp="1" noChangeArrowheads="1"/>
          </p:cNvSpPr>
          <p:nvPr>
            <p:ph type="dt" sz="half" idx="10"/>
          </p:nvPr>
        </p:nvSpPr>
        <p:spPr>
          <a:ln/>
        </p:spPr>
        <p:txBody>
          <a:bodyPr/>
          <a:lstStyle>
            <a:lvl1pPr>
              <a:defRPr/>
            </a:lvl1pPr>
          </a:lstStyle>
          <a:p>
            <a:fld id="{71377C3D-7BB2-4D23-9D10-616807B37D36}" type="datetimeFigureOut">
              <a:rPr lang="sr-Latn-CS" smtClean="0"/>
              <a:pPr/>
              <a:t>1.10.2021.</a:t>
            </a:fld>
            <a:endParaRPr lang="hr-HR"/>
          </a:p>
        </p:txBody>
      </p:sp>
      <p:sp>
        <p:nvSpPr>
          <p:cNvPr id="5" name="Rectangle 5"/>
          <p:cNvSpPr>
            <a:spLocks noGrp="1" noChangeArrowheads="1"/>
          </p:cNvSpPr>
          <p:nvPr>
            <p:ph type="ftr" sz="quarter" idx="11"/>
          </p:nvPr>
        </p:nvSpPr>
        <p:spPr>
          <a:ln/>
        </p:spPr>
        <p:txBody>
          <a:bodyPr/>
          <a:lstStyle>
            <a:lvl1pPr>
              <a:defRPr/>
            </a:lvl1pPr>
          </a:lstStyle>
          <a:p>
            <a:endParaRPr lang="hr-HR"/>
          </a:p>
        </p:txBody>
      </p:sp>
      <p:sp>
        <p:nvSpPr>
          <p:cNvPr id="6" name="Rectangle 6"/>
          <p:cNvSpPr>
            <a:spLocks noGrp="1" noChangeArrowheads="1"/>
          </p:cNvSpPr>
          <p:nvPr>
            <p:ph type="sldNum" sz="quarter" idx="12"/>
          </p:nvPr>
        </p:nvSpPr>
        <p:spPr>
          <a:ln/>
        </p:spPr>
        <p:txBody>
          <a:bodyPr/>
          <a:lstStyle>
            <a:lvl1pPr>
              <a:defRPr/>
            </a:lvl1pPr>
          </a:lstStyle>
          <a:p>
            <a:fld id="{63C03A18-1BE2-487D-92D8-585057AF460F}" type="slidenum">
              <a:rPr lang="hr-HR" smtClean="0"/>
              <a:pPr/>
              <a:t>‹#›</a:t>
            </a:fld>
            <a:endParaRPr lang="hr-HR"/>
          </a:p>
        </p:txBody>
      </p:sp>
    </p:spTree>
    <p:extLst>
      <p:ext uri="{BB962C8B-B14F-4D97-AF65-F5344CB8AC3E}">
        <p14:creationId xmlns:p14="http://schemas.microsoft.com/office/powerpoint/2010/main" val="263769995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830983" y="288373"/>
            <a:ext cx="2430305" cy="6144101"/>
          </a:xfrm>
        </p:spPr>
        <p:txBody>
          <a:bodyPr vert="eaVert"/>
          <a:lstStyle/>
          <a:p>
            <a:r>
              <a:rPr lang="en-US" smtClean="0"/>
              <a:t>Click to edit Master title style</a:t>
            </a:r>
            <a:endParaRPr lang="hr-HR"/>
          </a:p>
        </p:txBody>
      </p:sp>
      <p:sp>
        <p:nvSpPr>
          <p:cNvPr id="3" name="Vertical Text Placeholder 2"/>
          <p:cNvSpPr>
            <a:spLocks noGrp="1"/>
          </p:cNvSpPr>
          <p:nvPr>
            <p:ph type="body" orient="vert" idx="1"/>
          </p:nvPr>
        </p:nvSpPr>
        <p:spPr>
          <a:xfrm>
            <a:off x="540073" y="288373"/>
            <a:ext cx="7110890" cy="61441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Rectangle 5"/>
          <p:cNvSpPr>
            <a:spLocks noGrp="1" noChangeArrowheads="1"/>
          </p:cNvSpPr>
          <p:nvPr>
            <p:ph type="ftr" sz="quarter" idx="11"/>
          </p:nvPr>
        </p:nvSpPr>
        <p:spPr>
          <a:ln/>
        </p:spPr>
        <p:txBody>
          <a:bodyPr/>
          <a:lstStyle>
            <a:lvl1pPr>
              <a:defRPr/>
            </a:lvl1pPr>
          </a:lstStyle>
          <a:p>
            <a:endParaRPr lang="hr-HR"/>
          </a:p>
        </p:txBody>
      </p:sp>
      <p:sp>
        <p:nvSpPr>
          <p:cNvPr id="6" name="Rectangle 6"/>
          <p:cNvSpPr>
            <a:spLocks noGrp="1" noChangeArrowheads="1"/>
          </p:cNvSpPr>
          <p:nvPr>
            <p:ph type="sldNum" sz="quarter" idx="12"/>
          </p:nvPr>
        </p:nvSpPr>
        <p:spPr>
          <a:ln/>
        </p:spPr>
        <p:txBody>
          <a:bodyPr/>
          <a:lstStyle>
            <a:lvl1pPr>
              <a:defRPr/>
            </a:lvl1pPr>
          </a:lstStyle>
          <a:p>
            <a:fld id="{63C03A18-1BE2-487D-92D8-585057AF460F}" type="slidenum">
              <a:rPr lang="hr-HR" smtClean="0"/>
              <a:pPr/>
              <a:t>‹#›</a:t>
            </a:fld>
            <a:endParaRPr lang="hr-HR"/>
          </a:p>
        </p:txBody>
      </p:sp>
    </p:spTree>
    <p:extLst>
      <p:ext uri="{BB962C8B-B14F-4D97-AF65-F5344CB8AC3E}">
        <p14:creationId xmlns:p14="http://schemas.microsoft.com/office/powerpoint/2010/main" val="2432651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540068" y="288371"/>
            <a:ext cx="9721215" cy="1200150"/>
          </a:xfrm>
        </p:spPr>
        <p:txBody>
          <a:bodyPr/>
          <a:lstStyle/>
          <a:p>
            <a:r>
              <a:rPr lang="en-US" smtClean="0"/>
              <a:t>Click to edit Master title style</a:t>
            </a:r>
            <a:endParaRPr lang="hr-HR"/>
          </a:p>
        </p:txBody>
      </p:sp>
      <p:sp>
        <p:nvSpPr>
          <p:cNvPr id="3" name="SmartArt Placeholder 2"/>
          <p:cNvSpPr>
            <a:spLocks noGrp="1"/>
          </p:cNvSpPr>
          <p:nvPr>
            <p:ph type="dgm" idx="1"/>
          </p:nvPr>
        </p:nvSpPr>
        <p:spPr>
          <a:xfrm>
            <a:off x="540068" y="1680212"/>
            <a:ext cx="9721215" cy="4752261"/>
          </a:xfrm>
        </p:spPr>
        <p:txBody>
          <a:bodyPr/>
          <a:lstStyle/>
          <a:p>
            <a:pPr lvl="0"/>
            <a:r>
              <a:rPr lang="en-US" noProof="0" smtClean="0"/>
              <a:t>Click icon to add SmartArt graphic</a:t>
            </a:r>
            <a:endParaRPr lang="hr-HR" noProof="0"/>
          </a:p>
        </p:txBody>
      </p:sp>
      <p:sp>
        <p:nvSpPr>
          <p:cNvPr id="4" name="Rectangle 4"/>
          <p:cNvSpPr>
            <a:spLocks noGrp="1" noChangeArrowheads="1"/>
          </p:cNvSpPr>
          <p:nvPr>
            <p:ph type="dt" sz="half" idx="10"/>
          </p:nvPr>
        </p:nvSpPr>
        <p:spPr>
          <a:ln/>
        </p:spPr>
        <p:txBody>
          <a:bodyPr/>
          <a:lstStyle>
            <a:lvl1pPr>
              <a:defRPr/>
            </a:lvl1pPr>
          </a:lstStyle>
          <a:p>
            <a:fld id="{71377C3D-7BB2-4D23-9D10-616807B37D36}" type="datetimeFigureOut">
              <a:rPr lang="sr-Latn-CS" smtClean="0"/>
              <a:pPr/>
              <a:t>1.10.2021.</a:t>
            </a:fld>
            <a:endParaRPr lang="hr-HR"/>
          </a:p>
        </p:txBody>
      </p:sp>
      <p:sp>
        <p:nvSpPr>
          <p:cNvPr id="5" name="Rectangle 5"/>
          <p:cNvSpPr>
            <a:spLocks noGrp="1" noChangeArrowheads="1"/>
          </p:cNvSpPr>
          <p:nvPr>
            <p:ph type="ftr" sz="quarter" idx="11"/>
          </p:nvPr>
        </p:nvSpPr>
        <p:spPr>
          <a:ln/>
        </p:spPr>
        <p:txBody>
          <a:bodyPr/>
          <a:lstStyle>
            <a:lvl1pPr>
              <a:defRPr/>
            </a:lvl1pPr>
          </a:lstStyle>
          <a:p>
            <a:endParaRPr lang="hr-HR"/>
          </a:p>
        </p:txBody>
      </p:sp>
      <p:sp>
        <p:nvSpPr>
          <p:cNvPr id="6" name="Rectangle 6"/>
          <p:cNvSpPr>
            <a:spLocks noGrp="1" noChangeArrowheads="1"/>
          </p:cNvSpPr>
          <p:nvPr>
            <p:ph type="sldNum" sz="quarter" idx="12"/>
          </p:nvPr>
        </p:nvSpPr>
        <p:spPr>
          <a:ln/>
        </p:spPr>
        <p:txBody>
          <a:bodyPr/>
          <a:lstStyle>
            <a:lvl1pPr>
              <a:defRPr/>
            </a:lvl1pPr>
          </a:lstStyle>
          <a:p>
            <a:fld id="{63C03A18-1BE2-487D-92D8-585057AF460F}" type="slidenum">
              <a:rPr lang="hr-HR" smtClean="0"/>
              <a:pPr/>
              <a:t>‹#›</a:t>
            </a:fld>
            <a:endParaRPr lang="hr-HR"/>
          </a:p>
        </p:txBody>
      </p:sp>
    </p:spTree>
    <p:extLst>
      <p:ext uri="{BB962C8B-B14F-4D97-AF65-F5344CB8AC3E}">
        <p14:creationId xmlns:p14="http://schemas.microsoft.com/office/powerpoint/2010/main" val="127749400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Date Placeholder 2"/>
          <p:cNvSpPr>
            <a:spLocks noGrp="1"/>
          </p:cNvSpPr>
          <p:nvPr>
            <p:ph type="dt" sz="half" idx="10"/>
          </p:nvPr>
        </p:nvSpPr>
        <p:spPr>
          <a:xfrm>
            <a:off x="552288" y="6549179"/>
            <a:ext cx="2520315" cy="500064"/>
          </a:xfrm>
        </p:spPr>
        <p:txBody>
          <a:bodyPr/>
          <a:lstStyle/>
          <a:p>
            <a:fld id="{71377C3D-7BB2-4D23-9D10-616807B37D36}" type="datetimeFigureOut">
              <a:rPr lang="sr-Latn-CS" smtClean="0"/>
              <a:pPr/>
              <a:t>1.10.2021.</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63C03A18-1BE2-487D-92D8-585057AF460F}" type="slidenum">
              <a:rPr lang="hr-HR" smtClean="0"/>
              <a:pPr/>
              <a:t>‹#›</a:t>
            </a:fld>
            <a:endParaRPr lang="hr-HR"/>
          </a:p>
        </p:txBody>
      </p:sp>
    </p:spTree>
    <p:extLst>
      <p:ext uri="{BB962C8B-B14F-4D97-AF65-F5344CB8AC3E}">
        <p14:creationId xmlns:p14="http://schemas.microsoft.com/office/powerpoint/2010/main" val="2123815082"/>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1377C3D-7BB2-4D23-9D10-616807B37D36}" type="datetimeFigureOut">
              <a:rPr lang="sr-Latn-CS" smtClean="0"/>
              <a:pPr/>
              <a:t>1.10.2021.</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63C03A18-1BE2-487D-92D8-585057AF460F}" type="slidenum">
              <a:rPr lang="hr-HR" smtClean="0"/>
              <a:pPr/>
              <a:t>‹#›</a:t>
            </a:fld>
            <a:endParaRPr lang="hr-HR"/>
          </a:p>
        </p:txBody>
      </p:sp>
    </p:spTree>
    <p:extLst>
      <p:ext uri="{BB962C8B-B14F-4D97-AF65-F5344CB8AC3E}">
        <p14:creationId xmlns:p14="http://schemas.microsoft.com/office/powerpoint/2010/main" val="9393511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10103" y="2236952"/>
            <a:ext cx="9181148" cy="1543526"/>
          </a:xfrm>
        </p:spPr>
        <p:txBody>
          <a:bodyPr/>
          <a:lstStyle/>
          <a:p>
            <a:r>
              <a:rPr lang="en-US" smtClean="0"/>
              <a:t>Click to edit Master title style</a:t>
            </a:r>
            <a:endParaRPr lang="en-US"/>
          </a:p>
        </p:txBody>
      </p:sp>
      <p:sp>
        <p:nvSpPr>
          <p:cNvPr id="3" name="Subtitle 2"/>
          <p:cNvSpPr>
            <a:spLocks noGrp="1"/>
          </p:cNvSpPr>
          <p:nvPr>
            <p:ph type="subTitle" idx="1"/>
          </p:nvPr>
        </p:nvSpPr>
        <p:spPr>
          <a:xfrm>
            <a:off x="1620203" y="4080510"/>
            <a:ext cx="7560945" cy="1840230"/>
          </a:xfrm>
        </p:spPr>
        <p:txBody>
          <a:bodyPr/>
          <a:lstStyle>
            <a:lvl1pPr marL="0" indent="0" algn="ctr">
              <a:buNone/>
              <a:defRPr>
                <a:solidFill>
                  <a:schemeClr val="tx1">
                    <a:tint val="75000"/>
                  </a:schemeClr>
                </a:solidFill>
              </a:defRPr>
            </a:lvl1pPr>
            <a:lvl2pPr marL="514292" indent="0" algn="ctr">
              <a:buNone/>
              <a:defRPr>
                <a:solidFill>
                  <a:schemeClr val="tx1">
                    <a:tint val="75000"/>
                  </a:schemeClr>
                </a:solidFill>
              </a:defRPr>
            </a:lvl2pPr>
            <a:lvl3pPr marL="1028583" indent="0" algn="ctr">
              <a:buNone/>
              <a:defRPr>
                <a:solidFill>
                  <a:schemeClr val="tx1">
                    <a:tint val="75000"/>
                  </a:schemeClr>
                </a:solidFill>
              </a:defRPr>
            </a:lvl3pPr>
            <a:lvl4pPr marL="1542875" indent="0" algn="ctr">
              <a:buNone/>
              <a:defRPr>
                <a:solidFill>
                  <a:schemeClr val="tx1">
                    <a:tint val="75000"/>
                  </a:schemeClr>
                </a:solidFill>
              </a:defRPr>
            </a:lvl4pPr>
            <a:lvl5pPr marL="2057166" indent="0" algn="ctr">
              <a:buNone/>
              <a:defRPr>
                <a:solidFill>
                  <a:schemeClr val="tx1">
                    <a:tint val="75000"/>
                  </a:schemeClr>
                </a:solidFill>
              </a:defRPr>
            </a:lvl5pPr>
            <a:lvl6pPr marL="2571458" indent="0" algn="ctr">
              <a:buNone/>
              <a:defRPr>
                <a:solidFill>
                  <a:schemeClr val="tx1">
                    <a:tint val="75000"/>
                  </a:schemeClr>
                </a:solidFill>
              </a:defRPr>
            </a:lvl6pPr>
            <a:lvl7pPr marL="3085749" indent="0" algn="ctr">
              <a:buNone/>
              <a:defRPr>
                <a:solidFill>
                  <a:schemeClr val="tx1">
                    <a:tint val="75000"/>
                  </a:schemeClr>
                </a:solidFill>
              </a:defRPr>
            </a:lvl7pPr>
            <a:lvl8pPr marL="3600041" indent="0" algn="ctr">
              <a:buNone/>
              <a:defRPr>
                <a:solidFill>
                  <a:schemeClr val="tx1">
                    <a:tint val="75000"/>
                  </a:schemeClr>
                </a:solidFill>
              </a:defRPr>
            </a:lvl8pPr>
            <a:lvl9pPr marL="4114332"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50D6B5E-8114-406C-AFD4-83078AEF3322}" type="datetimeFigureOut">
              <a:rPr lang="en-US" smtClean="0"/>
              <a:t>10/1/2021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187717-80B1-4573-8CB4-5533F4BAA06B}" type="slidenum">
              <a:rPr lang="en-US" smtClean="0"/>
              <a:t>‹#›</a:t>
            </a:fld>
            <a:endParaRPr lang="en-US"/>
          </a:p>
        </p:txBody>
      </p:sp>
    </p:spTree>
    <p:extLst>
      <p:ext uri="{BB962C8B-B14F-4D97-AF65-F5344CB8AC3E}">
        <p14:creationId xmlns:p14="http://schemas.microsoft.com/office/powerpoint/2010/main" val="42120576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0D6B5E-8114-406C-AFD4-83078AEF3322}" type="datetimeFigureOut">
              <a:rPr lang="en-US" smtClean="0"/>
              <a:t>10/1/2021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187717-80B1-4573-8CB4-5533F4BAA06B}" type="slidenum">
              <a:rPr lang="en-US" smtClean="0"/>
              <a:t>‹#›</a:t>
            </a:fld>
            <a:endParaRPr lang="en-US"/>
          </a:p>
        </p:txBody>
      </p:sp>
    </p:spTree>
    <p:extLst>
      <p:ext uri="{BB962C8B-B14F-4D97-AF65-F5344CB8AC3E}">
        <p14:creationId xmlns:p14="http://schemas.microsoft.com/office/powerpoint/2010/main" val="14141457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53233" y="4627246"/>
            <a:ext cx="9181148" cy="1430179"/>
          </a:xfrm>
        </p:spPr>
        <p:txBody>
          <a:bodyPr anchor="t"/>
          <a:lstStyle>
            <a:lvl1pPr algn="l">
              <a:defRPr sz="4500" b="1" cap="all"/>
            </a:lvl1pPr>
          </a:lstStyle>
          <a:p>
            <a:r>
              <a:rPr lang="en-US" smtClean="0"/>
              <a:t>Click to edit Master title style</a:t>
            </a:r>
            <a:endParaRPr lang="en-US"/>
          </a:p>
        </p:txBody>
      </p:sp>
      <p:sp>
        <p:nvSpPr>
          <p:cNvPr id="3" name="Text Placeholder 2"/>
          <p:cNvSpPr>
            <a:spLocks noGrp="1"/>
          </p:cNvSpPr>
          <p:nvPr>
            <p:ph type="body" idx="1"/>
          </p:nvPr>
        </p:nvSpPr>
        <p:spPr>
          <a:xfrm>
            <a:off x="853233" y="3052049"/>
            <a:ext cx="9181148" cy="1575196"/>
          </a:xfrm>
        </p:spPr>
        <p:txBody>
          <a:bodyPr anchor="b"/>
          <a:lstStyle>
            <a:lvl1pPr marL="0" indent="0">
              <a:buNone/>
              <a:defRPr sz="2300">
                <a:solidFill>
                  <a:schemeClr val="tx1">
                    <a:tint val="75000"/>
                  </a:schemeClr>
                </a:solidFill>
              </a:defRPr>
            </a:lvl1pPr>
            <a:lvl2pPr marL="514292" indent="0">
              <a:buNone/>
              <a:defRPr sz="2000">
                <a:solidFill>
                  <a:schemeClr val="tx1">
                    <a:tint val="75000"/>
                  </a:schemeClr>
                </a:solidFill>
              </a:defRPr>
            </a:lvl2pPr>
            <a:lvl3pPr marL="1028583" indent="0">
              <a:buNone/>
              <a:defRPr sz="1800">
                <a:solidFill>
                  <a:schemeClr val="tx1">
                    <a:tint val="75000"/>
                  </a:schemeClr>
                </a:solidFill>
              </a:defRPr>
            </a:lvl3pPr>
            <a:lvl4pPr marL="1542875" indent="0">
              <a:buNone/>
              <a:defRPr sz="1600">
                <a:solidFill>
                  <a:schemeClr val="tx1">
                    <a:tint val="75000"/>
                  </a:schemeClr>
                </a:solidFill>
              </a:defRPr>
            </a:lvl4pPr>
            <a:lvl5pPr marL="2057166" indent="0">
              <a:buNone/>
              <a:defRPr sz="1600">
                <a:solidFill>
                  <a:schemeClr val="tx1">
                    <a:tint val="75000"/>
                  </a:schemeClr>
                </a:solidFill>
              </a:defRPr>
            </a:lvl5pPr>
            <a:lvl6pPr marL="2571458" indent="0">
              <a:buNone/>
              <a:defRPr sz="1600">
                <a:solidFill>
                  <a:schemeClr val="tx1">
                    <a:tint val="75000"/>
                  </a:schemeClr>
                </a:solidFill>
              </a:defRPr>
            </a:lvl6pPr>
            <a:lvl7pPr marL="3085749" indent="0">
              <a:buNone/>
              <a:defRPr sz="1600">
                <a:solidFill>
                  <a:schemeClr val="tx1">
                    <a:tint val="75000"/>
                  </a:schemeClr>
                </a:solidFill>
              </a:defRPr>
            </a:lvl7pPr>
            <a:lvl8pPr marL="3600041" indent="0">
              <a:buNone/>
              <a:defRPr sz="1600">
                <a:solidFill>
                  <a:schemeClr val="tx1">
                    <a:tint val="75000"/>
                  </a:schemeClr>
                </a:solidFill>
              </a:defRPr>
            </a:lvl8pPr>
            <a:lvl9pPr marL="4114332"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0D6B5E-8114-406C-AFD4-83078AEF3322}" type="datetimeFigureOut">
              <a:rPr lang="en-US" smtClean="0"/>
              <a:t>10/1/2021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187717-80B1-4573-8CB4-5533F4BAA06B}" type="slidenum">
              <a:rPr lang="en-US" smtClean="0"/>
              <a:t>‹#›</a:t>
            </a:fld>
            <a:endParaRPr lang="en-US"/>
          </a:p>
        </p:txBody>
      </p:sp>
    </p:spTree>
    <p:extLst>
      <p:ext uri="{BB962C8B-B14F-4D97-AF65-F5344CB8AC3E}">
        <p14:creationId xmlns:p14="http://schemas.microsoft.com/office/powerpoint/2010/main" val="4210757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40074" y="1680212"/>
            <a:ext cx="4770597" cy="4752261"/>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490691" y="1680212"/>
            <a:ext cx="4770597" cy="4752261"/>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50D6B5E-8114-406C-AFD4-83078AEF3322}" type="datetimeFigureOut">
              <a:rPr lang="en-US" smtClean="0"/>
              <a:t>10/1/2021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187717-80B1-4573-8CB4-5533F4BAA06B}" type="slidenum">
              <a:rPr lang="en-US" smtClean="0"/>
              <a:t>‹#›</a:t>
            </a:fld>
            <a:endParaRPr lang="en-US"/>
          </a:p>
        </p:txBody>
      </p:sp>
    </p:spTree>
    <p:extLst>
      <p:ext uri="{BB962C8B-B14F-4D97-AF65-F5344CB8AC3E}">
        <p14:creationId xmlns:p14="http://schemas.microsoft.com/office/powerpoint/2010/main" val="2289138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dirty="0"/>
          </a:p>
        </p:txBody>
      </p:sp>
      <p:sp>
        <p:nvSpPr>
          <p:cNvPr id="4" name="Rectangle 4"/>
          <p:cNvSpPr>
            <a:spLocks noGrp="1" noChangeArrowheads="1"/>
          </p:cNvSpPr>
          <p:nvPr>
            <p:ph type="dt" sz="half" idx="10"/>
          </p:nvPr>
        </p:nvSpPr>
        <p:spPr>
          <a:xfrm>
            <a:off x="722406" y="6624787"/>
            <a:ext cx="2520315" cy="500064"/>
          </a:xfrm>
          <a:ln/>
        </p:spPr>
        <p:txBody>
          <a:bodyPr/>
          <a:lstStyle>
            <a:lvl1pPr>
              <a:defRPr/>
            </a:lvl1pPr>
          </a:lstStyle>
          <a:p>
            <a:fld id="{71377C3D-7BB2-4D23-9D10-616807B37D36}" type="datetimeFigureOut">
              <a:rPr lang="sr-Latn-CS" smtClean="0"/>
              <a:pPr/>
              <a:t>1.10.2021.</a:t>
            </a:fld>
            <a:endParaRPr lang="hr-HR"/>
          </a:p>
        </p:txBody>
      </p:sp>
      <p:sp>
        <p:nvSpPr>
          <p:cNvPr id="5" name="Rectangle 5"/>
          <p:cNvSpPr>
            <a:spLocks noGrp="1" noChangeArrowheads="1"/>
          </p:cNvSpPr>
          <p:nvPr>
            <p:ph type="ftr" sz="quarter" idx="11"/>
          </p:nvPr>
        </p:nvSpPr>
        <p:spPr>
          <a:ln/>
        </p:spPr>
        <p:txBody>
          <a:bodyPr/>
          <a:lstStyle>
            <a:lvl1pPr>
              <a:defRPr/>
            </a:lvl1pPr>
          </a:lstStyle>
          <a:p>
            <a:endParaRPr lang="hr-HR"/>
          </a:p>
        </p:txBody>
      </p:sp>
      <p:sp>
        <p:nvSpPr>
          <p:cNvPr id="6" name="Rectangle 6"/>
          <p:cNvSpPr>
            <a:spLocks noGrp="1" noChangeArrowheads="1"/>
          </p:cNvSpPr>
          <p:nvPr>
            <p:ph type="sldNum" sz="quarter" idx="12"/>
          </p:nvPr>
        </p:nvSpPr>
        <p:spPr>
          <a:ln/>
        </p:spPr>
        <p:txBody>
          <a:bodyPr/>
          <a:lstStyle>
            <a:lvl1pPr>
              <a:defRPr/>
            </a:lvl1pPr>
          </a:lstStyle>
          <a:p>
            <a:fld id="{63C03A18-1BE2-487D-92D8-585057AF460F}" type="slidenum">
              <a:rPr lang="hr-HR" smtClean="0"/>
              <a:pPr/>
              <a:t>‹#›</a:t>
            </a:fld>
            <a:endParaRPr lang="hr-HR"/>
          </a:p>
        </p:txBody>
      </p:sp>
    </p:spTree>
    <p:extLst>
      <p:ext uri="{BB962C8B-B14F-4D97-AF65-F5344CB8AC3E}">
        <p14:creationId xmlns:p14="http://schemas.microsoft.com/office/powerpoint/2010/main" val="365869857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40068" y="1611869"/>
            <a:ext cx="4772472" cy="671751"/>
          </a:xfrm>
        </p:spPr>
        <p:txBody>
          <a:bodyPr anchor="b"/>
          <a:lstStyle>
            <a:lvl1pPr marL="0" indent="0">
              <a:buNone/>
              <a:defRPr sz="2700" b="1"/>
            </a:lvl1pPr>
            <a:lvl2pPr marL="514292" indent="0">
              <a:buNone/>
              <a:defRPr sz="2300" b="1"/>
            </a:lvl2pPr>
            <a:lvl3pPr marL="1028583" indent="0">
              <a:buNone/>
              <a:defRPr sz="2000" b="1"/>
            </a:lvl3pPr>
            <a:lvl4pPr marL="1542875" indent="0">
              <a:buNone/>
              <a:defRPr sz="1800" b="1"/>
            </a:lvl4pPr>
            <a:lvl5pPr marL="2057166" indent="0">
              <a:buNone/>
              <a:defRPr sz="1800" b="1"/>
            </a:lvl5pPr>
            <a:lvl6pPr marL="2571458" indent="0">
              <a:buNone/>
              <a:defRPr sz="1800" b="1"/>
            </a:lvl6pPr>
            <a:lvl7pPr marL="3085749" indent="0">
              <a:buNone/>
              <a:defRPr sz="1800" b="1"/>
            </a:lvl7pPr>
            <a:lvl8pPr marL="3600041" indent="0">
              <a:buNone/>
              <a:defRPr sz="1800" b="1"/>
            </a:lvl8pPr>
            <a:lvl9pPr marL="4114332"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540068" y="2283619"/>
            <a:ext cx="4772472" cy="4148852"/>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486939" y="1611869"/>
            <a:ext cx="4774346" cy="671751"/>
          </a:xfrm>
        </p:spPr>
        <p:txBody>
          <a:bodyPr anchor="b"/>
          <a:lstStyle>
            <a:lvl1pPr marL="0" indent="0">
              <a:buNone/>
              <a:defRPr sz="2700" b="1"/>
            </a:lvl1pPr>
            <a:lvl2pPr marL="514292" indent="0">
              <a:buNone/>
              <a:defRPr sz="2300" b="1"/>
            </a:lvl2pPr>
            <a:lvl3pPr marL="1028583" indent="0">
              <a:buNone/>
              <a:defRPr sz="2000" b="1"/>
            </a:lvl3pPr>
            <a:lvl4pPr marL="1542875" indent="0">
              <a:buNone/>
              <a:defRPr sz="1800" b="1"/>
            </a:lvl4pPr>
            <a:lvl5pPr marL="2057166" indent="0">
              <a:buNone/>
              <a:defRPr sz="1800" b="1"/>
            </a:lvl5pPr>
            <a:lvl6pPr marL="2571458" indent="0">
              <a:buNone/>
              <a:defRPr sz="1800" b="1"/>
            </a:lvl6pPr>
            <a:lvl7pPr marL="3085749" indent="0">
              <a:buNone/>
              <a:defRPr sz="1800" b="1"/>
            </a:lvl7pPr>
            <a:lvl8pPr marL="3600041" indent="0">
              <a:buNone/>
              <a:defRPr sz="1800" b="1"/>
            </a:lvl8pPr>
            <a:lvl9pPr marL="4114332"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486939" y="2283619"/>
            <a:ext cx="4774346" cy="4148852"/>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50D6B5E-8114-406C-AFD4-83078AEF3322}" type="datetimeFigureOut">
              <a:rPr lang="en-US" smtClean="0"/>
              <a:t>10/1/2021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187717-80B1-4573-8CB4-5533F4BAA06B}" type="slidenum">
              <a:rPr lang="en-US" smtClean="0"/>
              <a:t>‹#›</a:t>
            </a:fld>
            <a:endParaRPr lang="en-US"/>
          </a:p>
        </p:txBody>
      </p:sp>
    </p:spTree>
    <p:extLst>
      <p:ext uri="{BB962C8B-B14F-4D97-AF65-F5344CB8AC3E}">
        <p14:creationId xmlns:p14="http://schemas.microsoft.com/office/powerpoint/2010/main" val="17585805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50D6B5E-8114-406C-AFD4-83078AEF3322}" type="datetimeFigureOut">
              <a:rPr lang="en-US" smtClean="0"/>
              <a:t>10/1/2021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187717-80B1-4573-8CB4-5533F4BAA06B}" type="slidenum">
              <a:rPr lang="en-US" smtClean="0"/>
              <a:t>‹#›</a:t>
            </a:fld>
            <a:endParaRPr lang="en-US"/>
          </a:p>
        </p:txBody>
      </p:sp>
    </p:spTree>
    <p:extLst>
      <p:ext uri="{BB962C8B-B14F-4D97-AF65-F5344CB8AC3E}">
        <p14:creationId xmlns:p14="http://schemas.microsoft.com/office/powerpoint/2010/main" val="6160146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0D6B5E-8114-406C-AFD4-83078AEF3322}" type="datetimeFigureOut">
              <a:rPr lang="en-US" smtClean="0"/>
              <a:t>10/1/2021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187717-80B1-4573-8CB4-5533F4BAA06B}" type="slidenum">
              <a:rPr lang="en-US" smtClean="0"/>
              <a:t>‹#›</a:t>
            </a:fld>
            <a:endParaRPr lang="en-US"/>
          </a:p>
        </p:txBody>
      </p:sp>
    </p:spTree>
    <p:extLst>
      <p:ext uri="{BB962C8B-B14F-4D97-AF65-F5344CB8AC3E}">
        <p14:creationId xmlns:p14="http://schemas.microsoft.com/office/powerpoint/2010/main" val="343603262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0075" y="286702"/>
            <a:ext cx="3553570" cy="1220154"/>
          </a:xfrm>
        </p:spPr>
        <p:txBody>
          <a:bodyPr anchor="b"/>
          <a:lstStyle>
            <a:lvl1pPr algn="l">
              <a:defRPr sz="2300" b="1"/>
            </a:lvl1pPr>
          </a:lstStyle>
          <a:p>
            <a:r>
              <a:rPr lang="en-US" smtClean="0"/>
              <a:t>Click to edit Master title style</a:t>
            </a:r>
            <a:endParaRPr lang="en-US"/>
          </a:p>
        </p:txBody>
      </p:sp>
      <p:sp>
        <p:nvSpPr>
          <p:cNvPr id="3" name="Content Placeholder 2"/>
          <p:cNvSpPr>
            <a:spLocks noGrp="1"/>
          </p:cNvSpPr>
          <p:nvPr>
            <p:ph idx="1"/>
          </p:nvPr>
        </p:nvSpPr>
        <p:spPr>
          <a:xfrm>
            <a:off x="4223035" y="286709"/>
            <a:ext cx="6038254" cy="6145769"/>
          </a:xfrm>
        </p:spPr>
        <p:txBody>
          <a:bodyPr/>
          <a:lstStyle>
            <a:lvl1pPr>
              <a:defRPr sz="36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40075" y="1506860"/>
            <a:ext cx="3553570" cy="4925616"/>
          </a:xfrm>
        </p:spPr>
        <p:txBody>
          <a:bodyPr/>
          <a:lstStyle>
            <a:lvl1pPr marL="0" indent="0">
              <a:buNone/>
              <a:defRPr sz="1600"/>
            </a:lvl1pPr>
            <a:lvl2pPr marL="514292" indent="0">
              <a:buNone/>
              <a:defRPr sz="1400"/>
            </a:lvl2pPr>
            <a:lvl3pPr marL="1028583" indent="0">
              <a:buNone/>
              <a:defRPr sz="1100"/>
            </a:lvl3pPr>
            <a:lvl4pPr marL="1542875" indent="0">
              <a:buNone/>
              <a:defRPr sz="1000"/>
            </a:lvl4pPr>
            <a:lvl5pPr marL="2057166" indent="0">
              <a:buNone/>
              <a:defRPr sz="1000"/>
            </a:lvl5pPr>
            <a:lvl6pPr marL="2571458" indent="0">
              <a:buNone/>
              <a:defRPr sz="1000"/>
            </a:lvl6pPr>
            <a:lvl7pPr marL="3085749" indent="0">
              <a:buNone/>
              <a:defRPr sz="1000"/>
            </a:lvl7pPr>
            <a:lvl8pPr marL="3600041" indent="0">
              <a:buNone/>
              <a:defRPr sz="1000"/>
            </a:lvl8pPr>
            <a:lvl9pPr marL="4114332"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0D6B5E-8114-406C-AFD4-83078AEF3322}" type="datetimeFigureOut">
              <a:rPr lang="en-US" smtClean="0"/>
              <a:t>10/1/2021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187717-80B1-4573-8CB4-5533F4BAA06B}" type="slidenum">
              <a:rPr lang="en-US" smtClean="0"/>
              <a:t>‹#›</a:t>
            </a:fld>
            <a:endParaRPr lang="en-US"/>
          </a:p>
        </p:txBody>
      </p:sp>
    </p:spTree>
    <p:extLst>
      <p:ext uri="{BB962C8B-B14F-4D97-AF65-F5344CB8AC3E}">
        <p14:creationId xmlns:p14="http://schemas.microsoft.com/office/powerpoint/2010/main" val="344220167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17140" y="5040632"/>
            <a:ext cx="6480810" cy="595076"/>
          </a:xfrm>
        </p:spPr>
        <p:txBody>
          <a:bodyPr anchor="b"/>
          <a:lstStyle>
            <a:lvl1pPr algn="l">
              <a:defRPr sz="2300" b="1"/>
            </a:lvl1pPr>
          </a:lstStyle>
          <a:p>
            <a:r>
              <a:rPr lang="en-US" smtClean="0"/>
              <a:t>Click to edit Master title style</a:t>
            </a:r>
            <a:endParaRPr lang="en-US"/>
          </a:p>
        </p:txBody>
      </p:sp>
      <p:sp>
        <p:nvSpPr>
          <p:cNvPr id="3" name="Picture Placeholder 2"/>
          <p:cNvSpPr>
            <a:spLocks noGrp="1"/>
          </p:cNvSpPr>
          <p:nvPr>
            <p:ph type="pic" idx="1"/>
          </p:nvPr>
        </p:nvSpPr>
        <p:spPr>
          <a:xfrm>
            <a:off x="2117140" y="643414"/>
            <a:ext cx="6480810" cy="4320540"/>
          </a:xfrm>
        </p:spPr>
        <p:txBody>
          <a:bodyPr/>
          <a:lstStyle>
            <a:lvl1pPr marL="0" indent="0">
              <a:buNone/>
              <a:defRPr sz="3600"/>
            </a:lvl1pPr>
            <a:lvl2pPr marL="514292" indent="0">
              <a:buNone/>
              <a:defRPr sz="3200"/>
            </a:lvl2pPr>
            <a:lvl3pPr marL="1028583" indent="0">
              <a:buNone/>
              <a:defRPr sz="2700"/>
            </a:lvl3pPr>
            <a:lvl4pPr marL="1542875" indent="0">
              <a:buNone/>
              <a:defRPr sz="2300"/>
            </a:lvl4pPr>
            <a:lvl5pPr marL="2057166" indent="0">
              <a:buNone/>
              <a:defRPr sz="2300"/>
            </a:lvl5pPr>
            <a:lvl6pPr marL="2571458" indent="0">
              <a:buNone/>
              <a:defRPr sz="2300"/>
            </a:lvl6pPr>
            <a:lvl7pPr marL="3085749" indent="0">
              <a:buNone/>
              <a:defRPr sz="2300"/>
            </a:lvl7pPr>
            <a:lvl8pPr marL="3600041" indent="0">
              <a:buNone/>
              <a:defRPr sz="2300"/>
            </a:lvl8pPr>
            <a:lvl9pPr marL="4114332" indent="0">
              <a:buNone/>
              <a:defRPr sz="2300"/>
            </a:lvl9pPr>
          </a:lstStyle>
          <a:p>
            <a:endParaRPr lang="en-US"/>
          </a:p>
        </p:txBody>
      </p:sp>
      <p:sp>
        <p:nvSpPr>
          <p:cNvPr id="4" name="Text Placeholder 3"/>
          <p:cNvSpPr>
            <a:spLocks noGrp="1"/>
          </p:cNvSpPr>
          <p:nvPr>
            <p:ph type="body" sz="half" idx="2"/>
          </p:nvPr>
        </p:nvSpPr>
        <p:spPr>
          <a:xfrm>
            <a:off x="2117140" y="5635710"/>
            <a:ext cx="6480810" cy="845106"/>
          </a:xfrm>
        </p:spPr>
        <p:txBody>
          <a:bodyPr/>
          <a:lstStyle>
            <a:lvl1pPr marL="0" indent="0">
              <a:buNone/>
              <a:defRPr sz="1600"/>
            </a:lvl1pPr>
            <a:lvl2pPr marL="514292" indent="0">
              <a:buNone/>
              <a:defRPr sz="1400"/>
            </a:lvl2pPr>
            <a:lvl3pPr marL="1028583" indent="0">
              <a:buNone/>
              <a:defRPr sz="1100"/>
            </a:lvl3pPr>
            <a:lvl4pPr marL="1542875" indent="0">
              <a:buNone/>
              <a:defRPr sz="1000"/>
            </a:lvl4pPr>
            <a:lvl5pPr marL="2057166" indent="0">
              <a:buNone/>
              <a:defRPr sz="1000"/>
            </a:lvl5pPr>
            <a:lvl6pPr marL="2571458" indent="0">
              <a:buNone/>
              <a:defRPr sz="1000"/>
            </a:lvl6pPr>
            <a:lvl7pPr marL="3085749" indent="0">
              <a:buNone/>
              <a:defRPr sz="1000"/>
            </a:lvl7pPr>
            <a:lvl8pPr marL="3600041" indent="0">
              <a:buNone/>
              <a:defRPr sz="1000"/>
            </a:lvl8pPr>
            <a:lvl9pPr marL="4114332"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0D6B5E-8114-406C-AFD4-83078AEF3322}" type="datetimeFigureOut">
              <a:rPr lang="en-US" smtClean="0"/>
              <a:t>10/1/2021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187717-80B1-4573-8CB4-5533F4BAA06B}" type="slidenum">
              <a:rPr lang="en-US" smtClean="0"/>
              <a:t>‹#›</a:t>
            </a:fld>
            <a:endParaRPr lang="en-US"/>
          </a:p>
        </p:txBody>
      </p:sp>
    </p:spTree>
    <p:extLst>
      <p:ext uri="{BB962C8B-B14F-4D97-AF65-F5344CB8AC3E}">
        <p14:creationId xmlns:p14="http://schemas.microsoft.com/office/powerpoint/2010/main" val="30296202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0D6B5E-8114-406C-AFD4-83078AEF3322}" type="datetimeFigureOut">
              <a:rPr lang="en-US" smtClean="0"/>
              <a:t>10/1/2021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187717-80B1-4573-8CB4-5533F4BAA06B}" type="slidenum">
              <a:rPr lang="en-US" smtClean="0"/>
              <a:t>‹#›</a:t>
            </a:fld>
            <a:endParaRPr lang="en-US"/>
          </a:p>
        </p:txBody>
      </p:sp>
    </p:spTree>
    <p:extLst>
      <p:ext uri="{BB962C8B-B14F-4D97-AF65-F5344CB8AC3E}">
        <p14:creationId xmlns:p14="http://schemas.microsoft.com/office/powerpoint/2010/main" val="93448036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830983" y="288373"/>
            <a:ext cx="2430305" cy="614410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40073" y="288373"/>
            <a:ext cx="7110890" cy="61441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0D6B5E-8114-406C-AFD4-83078AEF3322}" type="datetimeFigureOut">
              <a:rPr lang="en-US" smtClean="0"/>
              <a:t>10/1/2021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187717-80B1-4573-8CB4-5533F4BAA06B}" type="slidenum">
              <a:rPr lang="en-US" smtClean="0"/>
              <a:t>‹#›</a:t>
            </a:fld>
            <a:endParaRPr lang="en-US"/>
          </a:p>
        </p:txBody>
      </p:sp>
    </p:spTree>
    <p:extLst>
      <p:ext uri="{BB962C8B-B14F-4D97-AF65-F5344CB8AC3E}">
        <p14:creationId xmlns:p14="http://schemas.microsoft.com/office/powerpoint/2010/main" val="379711185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10103" y="2236952"/>
            <a:ext cx="9181148" cy="1543526"/>
          </a:xfrm>
        </p:spPr>
        <p:txBody>
          <a:bodyPr/>
          <a:lstStyle/>
          <a:p>
            <a:r>
              <a:rPr lang="en-US" smtClean="0"/>
              <a:t>Click to edit Master title style</a:t>
            </a:r>
            <a:endParaRPr lang="en-US"/>
          </a:p>
        </p:txBody>
      </p:sp>
      <p:sp>
        <p:nvSpPr>
          <p:cNvPr id="3" name="Subtitle 2"/>
          <p:cNvSpPr>
            <a:spLocks noGrp="1"/>
          </p:cNvSpPr>
          <p:nvPr>
            <p:ph type="subTitle" idx="1"/>
          </p:nvPr>
        </p:nvSpPr>
        <p:spPr>
          <a:xfrm>
            <a:off x="1620203" y="4080510"/>
            <a:ext cx="7560945" cy="1840230"/>
          </a:xfrm>
        </p:spPr>
        <p:txBody>
          <a:bodyPr/>
          <a:lstStyle>
            <a:lvl1pPr marL="0" indent="0" algn="ctr">
              <a:buNone/>
              <a:defRPr>
                <a:solidFill>
                  <a:schemeClr val="tx1">
                    <a:tint val="75000"/>
                  </a:schemeClr>
                </a:solidFill>
              </a:defRPr>
            </a:lvl1pPr>
            <a:lvl2pPr marL="514292" indent="0" algn="ctr">
              <a:buNone/>
              <a:defRPr>
                <a:solidFill>
                  <a:schemeClr val="tx1">
                    <a:tint val="75000"/>
                  </a:schemeClr>
                </a:solidFill>
              </a:defRPr>
            </a:lvl2pPr>
            <a:lvl3pPr marL="1028583" indent="0" algn="ctr">
              <a:buNone/>
              <a:defRPr>
                <a:solidFill>
                  <a:schemeClr val="tx1">
                    <a:tint val="75000"/>
                  </a:schemeClr>
                </a:solidFill>
              </a:defRPr>
            </a:lvl3pPr>
            <a:lvl4pPr marL="1542875" indent="0" algn="ctr">
              <a:buNone/>
              <a:defRPr>
                <a:solidFill>
                  <a:schemeClr val="tx1">
                    <a:tint val="75000"/>
                  </a:schemeClr>
                </a:solidFill>
              </a:defRPr>
            </a:lvl4pPr>
            <a:lvl5pPr marL="2057166" indent="0" algn="ctr">
              <a:buNone/>
              <a:defRPr>
                <a:solidFill>
                  <a:schemeClr val="tx1">
                    <a:tint val="75000"/>
                  </a:schemeClr>
                </a:solidFill>
              </a:defRPr>
            </a:lvl5pPr>
            <a:lvl6pPr marL="2571458" indent="0" algn="ctr">
              <a:buNone/>
              <a:defRPr>
                <a:solidFill>
                  <a:schemeClr val="tx1">
                    <a:tint val="75000"/>
                  </a:schemeClr>
                </a:solidFill>
              </a:defRPr>
            </a:lvl6pPr>
            <a:lvl7pPr marL="3085749" indent="0" algn="ctr">
              <a:buNone/>
              <a:defRPr>
                <a:solidFill>
                  <a:schemeClr val="tx1">
                    <a:tint val="75000"/>
                  </a:schemeClr>
                </a:solidFill>
              </a:defRPr>
            </a:lvl7pPr>
            <a:lvl8pPr marL="3600041" indent="0" algn="ctr">
              <a:buNone/>
              <a:defRPr>
                <a:solidFill>
                  <a:schemeClr val="tx1">
                    <a:tint val="75000"/>
                  </a:schemeClr>
                </a:solidFill>
              </a:defRPr>
            </a:lvl8pPr>
            <a:lvl9pPr marL="4114332"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0144700-253A-4024-8AB4-75C687194A78}" type="datetimeFigureOut">
              <a:rPr lang="en-US" smtClean="0"/>
              <a:t>10/1/2021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752DED-CA10-4CA7-8BF3-EA0821A334F4}" type="slidenum">
              <a:rPr lang="en-US" smtClean="0"/>
              <a:t>‹#›</a:t>
            </a:fld>
            <a:endParaRPr lang="en-US"/>
          </a:p>
        </p:txBody>
      </p:sp>
    </p:spTree>
    <p:extLst>
      <p:ext uri="{BB962C8B-B14F-4D97-AF65-F5344CB8AC3E}">
        <p14:creationId xmlns:p14="http://schemas.microsoft.com/office/powerpoint/2010/main" val="296418017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144700-253A-4024-8AB4-75C687194A78}" type="datetimeFigureOut">
              <a:rPr lang="en-US" smtClean="0"/>
              <a:t>10/1/2021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752DED-CA10-4CA7-8BF3-EA0821A334F4}" type="slidenum">
              <a:rPr lang="en-US" smtClean="0"/>
              <a:t>‹#›</a:t>
            </a:fld>
            <a:endParaRPr lang="en-US"/>
          </a:p>
        </p:txBody>
      </p:sp>
    </p:spTree>
    <p:extLst>
      <p:ext uri="{BB962C8B-B14F-4D97-AF65-F5344CB8AC3E}">
        <p14:creationId xmlns:p14="http://schemas.microsoft.com/office/powerpoint/2010/main" val="76086501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53233" y="4627246"/>
            <a:ext cx="9181148" cy="1430179"/>
          </a:xfrm>
        </p:spPr>
        <p:txBody>
          <a:bodyPr anchor="t"/>
          <a:lstStyle>
            <a:lvl1pPr algn="l">
              <a:defRPr sz="4500" b="1" cap="all"/>
            </a:lvl1pPr>
          </a:lstStyle>
          <a:p>
            <a:r>
              <a:rPr lang="en-US" smtClean="0"/>
              <a:t>Click to edit Master title style</a:t>
            </a:r>
            <a:endParaRPr lang="en-US"/>
          </a:p>
        </p:txBody>
      </p:sp>
      <p:sp>
        <p:nvSpPr>
          <p:cNvPr id="3" name="Text Placeholder 2"/>
          <p:cNvSpPr>
            <a:spLocks noGrp="1"/>
          </p:cNvSpPr>
          <p:nvPr>
            <p:ph type="body" idx="1"/>
          </p:nvPr>
        </p:nvSpPr>
        <p:spPr>
          <a:xfrm>
            <a:off x="853233" y="3052049"/>
            <a:ext cx="9181148" cy="1575196"/>
          </a:xfrm>
        </p:spPr>
        <p:txBody>
          <a:bodyPr anchor="b"/>
          <a:lstStyle>
            <a:lvl1pPr marL="0" indent="0">
              <a:buNone/>
              <a:defRPr sz="2300">
                <a:solidFill>
                  <a:schemeClr val="tx1">
                    <a:tint val="75000"/>
                  </a:schemeClr>
                </a:solidFill>
              </a:defRPr>
            </a:lvl1pPr>
            <a:lvl2pPr marL="514292" indent="0">
              <a:buNone/>
              <a:defRPr sz="2000">
                <a:solidFill>
                  <a:schemeClr val="tx1">
                    <a:tint val="75000"/>
                  </a:schemeClr>
                </a:solidFill>
              </a:defRPr>
            </a:lvl2pPr>
            <a:lvl3pPr marL="1028583" indent="0">
              <a:buNone/>
              <a:defRPr sz="1800">
                <a:solidFill>
                  <a:schemeClr val="tx1">
                    <a:tint val="75000"/>
                  </a:schemeClr>
                </a:solidFill>
              </a:defRPr>
            </a:lvl3pPr>
            <a:lvl4pPr marL="1542875" indent="0">
              <a:buNone/>
              <a:defRPr sz="1600">
                <a:solidFill>
                  <a:schemeClr val="tx1">
                    <a:tint val="75000"/>
                  </a:schemeClr>
                </a:solidFill>
              </a:defRPr>
            </a:lvl4pPr>
            <a:lvl5pPr marL="2057166" indent="0">
              <a:buNone/>
              <a:defRPr sz="1600">
                <a:solidFill>
                  <a:schemeClr val="tx1">
                    <a:tint val="75000"/>
                  </a:schemeClr>
                </a:solidFill>
              </a:defRPr>
            </a:lvl5pPr>
            <a:lvl6pPr marL="2571458" indent="0">
              <a:buNone/>
              <a:defRPr sz="1600">
                <a:solidFill>
                  <a:schemeClr val="tx1">
                    <a:tint val="75000"/>
                  </a:schemeClr>
                </a:solidFill>
              </a:defRPr>
            </a:lvl6pPr>
            <a:lvl7pPr marL="3085749" indent="0">
              <a:buNone/>
              <a:defRPr sz="1600">
                <a:solidFill>
                  <a:schemeClr val="tx1">
                    <a:tint val="75000"/>
                  </a:schemeClr>
                </a:solidFill>
              </a:defRPr>
            </a:lvl7pPr>
            <a:lvl8pPr marL="3600041" indent="0">
              <a:buNone/>
              <a:defRPr sz="1600">
                <a:solidFill>
                  <a:schemeClr val="tx1">
                    <a:tint val="75000"/>
                  </a:schemeClr>
                </a:solidFill>
              </a:defRPr>
            </a:lvl8pPr>
            <a:lvl9pPr marL="4114332"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144700-253A-4024-8AB4-75C687194A78}" type="datetimeFigureOut">
              <a:rPr lang="en-US" smtClean="0"/>
              <a:t>10/1/2021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752DED-CA10-4CA7-8BF3-EA0821A334F4}" type="slidenum">
              <a:rPr lang="en-US" smtClean="0"/>
              <a:t>‹#›</a:t>
            </a:fld>
            <a:endParaRPr lang="en-US"/>
          </a:p>
        </p:txBody>
      </p:sp>
    </p:spTree>
    <p:extLst>
      <p:ext uri="{BB962C8B-B14F-4D97-AF65-F5344CB8AC3E}">
        <p14:creationId xmlns:p14="http://schemas.microsoft.com/office/powerpoint/2010/main" val="1969299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Date Placeholder 2"/>
          <p:cNvSpPr>
            <a:spLocks noGrp="1"/>
          </p:cNvSpPr>
          <p:nvPr>
            <p:ph type="dt" sz="half" idx="10"/>
          </p:nvPr>
        </p:nvSpPr>
        <p:spPr/>
        <p:txBody>
          <a:bodyPr/>
          <a:lstStyle/>
          <a:p>
            <a:fld id="{71377C3D-7BB2-4D23-9D10-616807B37D36}" type="datetimeFigureOut">
              <a:rPr lang="sr-Latn-CS" smtClean="0"/>
              <a:pPr/>
              <a:t>1.10.2021.</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63C03A18-1BE2-487D-92D8-585057AF460F}" type="slidenum">
              <a:rPr lang="hr-HR" smtClean="0"/>
              <a:pPr/>
              <a:t>‹#›</a:t>
            </a:fld>
            <a:endParaRPr lang="hr-HR"/>
          </a:p>
        </p:txBody>
      </p:sp>
    </p:spTree>
    <p:extLst>
      <p:ext uri="{BB962C8B-B14F-4D97-AF65-F5344CB8AC3E}">
        <p14:creationId xmlns:p14="http://schemas.microsoft.com/office/powerpoint/2010/main" val="3711579329"/>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40074" y="1680212"/>
            <a:ext cx="4770597" cy="4752261"/>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490691" y="1680212"/>
            <a:ext cx="4770597" cy="4752261"/>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0144700-253A-4024-8AB4-75C687194A78}" type="datetimeFigureOut">
              <a:rPr lang="en-US" smtClean="0"/>
              <a:t>10/1/2021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752DED-CA10-4CA7-8BF3-EA0821A334F4}" type="slidenum">
              <a:rPr lang="en-US" smtClean="0"/>
              <a:t>‹#›</a:t>
            </a:fld>
            <a:endParaRPr lang="en-US"/>
          </a:p>
        </p:txBody>
      </p:sp>
    </p:spTree>
    <p:extLst>
      <p:ext uri="{BB962C8B-B14F-4D97-AF65-F5344CB8AC3E}">
        <p14:creationId xmlns:p14="http://schemas.microsoft.com/office/powerpoint/2010/main" val="73891592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40068" y="1611869"/>
            <a:ext cx="4772472" cy="671751"/>
          </a:xfrm>
        </p:spPr>
        <p:txBody>
          <a:bodyPr anchor="b"/>
          <a:lstStyle>
            <a:lvl1pPr marL="0" indent="0">
              <a:buNone/>
              <a:defRPr sz="2700" b="1"/>
            </a:lvl1pPr>
            <a:lvl2pPr marL="514292" indent="0">
              <a:buNone/>
              <a:defRPr sz="2300" b="1"/>
            </a:lvl2pPr>
            <a:lvl3pPr marL="1028583" indent="0">
              <a:buNone/>
              <a:defRPr sz="2000" b="1"/>
            </a:lvl3pPr>
            <a:lvl4pPr marL="1542875" indent="0">
              <a:buNone/>
              <a:defRPr sz="1800" b="1"/>
            </a:lvl4pPr>
            <a:lvl5pPr marL="2057166" indent="0">
              <a:buNone/>
              <a:defRPr sz="1800" b="1"/>
            </a:lvl5pPr>
            <a:lvl6pPr marL="2571458" indent="0">
              <a:buNone/>
              <a:defRPr sz="1800" b="1"/>
            </a:lvl6pPr>
            <a:lvl7pPr marL="3085749" indent="0">
              <a:buNone/>
              <a:defRPr sz="1800" b="1"/>
            </a:lvl7pPr>
            <a:lvl8pPr marL="3600041" indent="0">
              <a:buNone/>
              <a:defRPr sz="1800" b="1"/>
            </a:lvl8pPr>
            <a:lvl9pPr marL="4114332"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540068" y="2283619"/>
            <a:ext cx="4772472" cy="4148852"/>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486939" y="1611869"/>
            <a:ext cx="4774346" cy="671751"/>
          </a:xfrm>
        </p:spPr>
        <p:txBody>
          <a:bodyPr anchor="b"/>
          <a:lstStyle>
            <a:lvl1pPr marL="0" indent="0">
              <a:buNone/>
              <a:defRPr sz="2700" b="1"/>
            </a:lvl1pPr>
            <a:lvl2pPr marL="514292" indent="0">
              <a:buNone/>
              <a:defRPr sz="2300" b="1"/>
            </a:lvl2pPr>
            <a:lvl3pPr marL="1028583" indent="0">
              <a:buNone/>
              <a:defRPr sz="2000" b="1"/>
            </a:lvl3pPr>
            <a:lvl4pPr marL="1542875" indent="0">
              <a:buNone/>
              <a:defRPr sz="1800" b="1"/>
            </a:lvl4pPr>
            <a:lvl5pPr marL="2057166" indent="0">
              <a:buNone/>
              <a:defRPr sz="1800" b="1"/>
            </a:lvl5pPr>
            <a:lvl6pPr marL="2571458" indent="0">
              <a:buNone/>
              <a:defRPr sz="1800" b="1"/>
            </a:lvl6pPr>
            <a:lvl7pPr marL="3085749" indent="0">
              <a:buNone/>
              <a:defRPr sz="1800" b="1"/>
            </a:lvl7pPr>
            <a:lvl8pPr marL="3600041" indent="0">
              <a:buNone/>
              <a:defRPr sz="1800" b="1"/>
            </a:lvl8pPr>
            <a:lvl9pPr marL="4114332"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486939" y="2283619"/>
            <a:ext cx="4774346" cy="4148852"/>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0144700-253A-4024-8AB4-75C687194A78}" type="datetimeFigureOut">
              <a:rPr lang="en-US" smtClean="0"/>
              <a:t>10/1/2021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752DED-CA10-4CA7-8BF3-EA0821A334F4}" type="slidenum">
              <a:rPr lang="en-US" smtClean="0"/>
              <a:t>‹#›</a:t>
            </a:fld>
            <a:endParaRPr lang="en-US"/>
          </a:p>
        </p:txBody>
      </p:sp>
    </p:spTree>
    <p:extLst>
      <p:ext uri="{BB962C8B-B14F-4D97-AF65-F5344CB8AC3E}">
        <p14:creationId xmlns:p14="http://schemas.microsoft.com/office/powerpoint/2010/main" val="191142832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144700-253A-4024-8AB4-75C687194A78}" type="datetimeFigureOut">
              <a:rPr lang="en-US" smtClean="0"/>
              <a:t>10/1/2021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752DED-CA10-4CA7-8BF3-EA0821A334F4}" type="slidenum">
              <a:rPr lang="en-US" smtClean="0"/>
              <a:t>‹#›</a:t>
            </a:fld>
            <a:endParaRPr lang="en-US"/>
          </a:p>
        </p:txBody>
      </p:sp>
    </p:spTree>
    <p:extLst>
      <p:ext uri="{BB962C8B-B14F-4D97-AF65-F5344CB8AC3E}">
        <p14:creationId xmlns:p14="http://schemas.microsoft.com/office/powerpoint/2010/main" val="1941176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144700-253A-4024-8AB4-75C687194A78}" type="datetimeFigureOut">
              <a:rPr lang="en-US" smtClean="0"/>
              <a:t>10/1/2021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752DED-CA10-4CA7-8BF3-EA0821A334F4}" type="slidenum">
              <a:rPr lang="en-US" smtClean="0"/>
              <a:t>‹#›</a:t>
            </a:fld>
            <a:endParaRPr lang="en-US"/>
          </a:p>
        </p:txBody>
      </p:sp>
    </p:spTree>
    <p:extLst>
      <p:ext uri="{BB962C8B-B14F-4D97-AF65-F5344CB8AC3E}">
        <p14:creationId xmlns:p14="http://schemas.microsoft.com/office/powerpoint/2010/main" val="95155233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0075" y="286702"/>
            <a:ext cx="3553570" cy="1220154"/>
          </a:xfrm>
        </p:spPr>
        <p:txBody>
          <a:bodyPr anchor="b"/>
          <a:lstStyle>
            <a:lvl1pPr algn="l">
              <a:defRPr sz="2300" b="1"/>
            </a:lvl1pPr>
          </a:lstStyle>
          <a:p>
            <a:r>
              <a:rPr lang="en-US" smtClean="0"/>
              <a:t>Click to edit Master title style</a:t>
            </a:r>
            <a:endParaRPr lang="en-US"/>
          </a:p>
        </p:txBody>
      </p:sp>
      <p:sp>
        <p:nvSpPr>
          <p:cNvPr id="3" name="Content Placeholder 2"/>
          <p:cNvSpPr>
            <a:spLocks noGrp="1"/>
          </p:cNvSpPr>
          <p:nvPr>
            <p:ph idx="1"/>
          </p:nvPr>
        </p:nvSpPr>
        <p:spPr>
          <a:xfrm>
            <a:off x="4223035" y="286709"/>
            <a:ext cx="6038254" cy="6145769"/>
          </a:xfrm>
        </p:spPr>
        <p:txBody>
          <a:bodyPr/>
          <a:lstStyle>
            <a:lvl1pPr>
              <a:defRPr sz="36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40075" y="1506860"/>
            <a:ext cx="3553570" cy="4925616"/>
          </a:xfrm>
        </p:spPr>
        <p:txBody>
          <a:bodyPr/>
          <a:lstStyle>
            <a:lvl1pPr marL="0" indent="0">
              <a:buNone/>
              <a:defRPr sz="1600"/>
            </a:lvl1pPr>
            <a:lvl2pPr marL="514292" indent="0">
              <a:buNone/>
              <a:defRPr sz="1400"/>
            </a:lvl2pPr>
            <a:lvl3pPr marL="1028583" indent="0">
              <a:buNone/>
              <a:defRPr sz="1100"/>
            </a:lvl3pPr>
            <a:lvl4pPr marL="1542875" indent="0">
              <a:buNone/>
              <a:defRPr sz="1000"/>
            </a:lvl4pPr>
            <a:lvl5pPr marL="2057166" indent="0">
              <a:buNone/>
              <a:defRPr sz="1000"/>
            </a:lvl5pPr>
            <a:lvl6pPr marL="2571458" indent="0">
              <a:buNone/>
              <a:defRPr sz="1000"/>
            </a:lvl6pPr>
            <a:lvl7pPr marL="3085749" indent="0">
              <a:buNone/>
              <a:defRPr sz="1000"/>
            </a:lvl7pPr>
            <a:lvl8pPr marL="3600041" indent="0">
              <a:buNone/>
              <a:defRPr sz="1000"/>
            </a:lvl8pPr>
            <a:lvl9pPr marL="4114332"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144700-253A-4024-8AB4-75C687194A78}" type="datetimeFigureOut">
              <a:rPr lang="en-US" smtClean="0"/>
              <a:t>10/1/2021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752DED-CA10-4CA7-8BF3-EA0821A334F4}" type="slidenum">
              <a:rPr lang="en-US" smtClean="0"/>
              <a:t>‹#›</a:t>
            </a:fld>
            <a:endParaRPr lang="en-US"/>
          </a:p>
        </p:txBody>
      </p:sp>
    </p:spTree>
    <p:extLst>
      <p:ext uri="{BB962C8B-B14F-4D97-AF65-F5344CB8AC3E}">
        <p14:creationId xmlns:p14="http://schemas.microsoft.com/office/powerpoint/2010/main" val="177823821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17140" y="5040632"/>
            <a:ext cx="6480810" cy="595076"/>
          </a:xfrm>
        </p:spPr>
        <p:txBody>
          <a:bodyPr anchor="b"/>
          <a:lstStyle>
            <a:lvl1pPr algn="l">
              <a:defRPr sz="2300" b="1"/>
            </a:lvl1pPr>
          </a:lstStyle>
          <a:p>
            <a:r>
              <a:rPr lang="en-US" smtClean="0"/>
              <a:t>Click to edit Master title style</a:t>
            </a:r>
            <a:endParaRPr lang="en-US"/>
          </a:p>
        </p:txBody>
      </p:sp>
      <p:sp>
        <p:nvSpPr>
          <p:cNvPr id="3" name="Picture Placeholder 2"/>
          <p:cNvSpPr>
            <a:spLocks noGrp="1"/>
          </p:cNvSpPr>
          <p:nvPr>
            <p:ph type="pic" idx="1"/>
          </p:nvPr>
        </p:nvSpPr>
        <p:spPr>
          <a:xfrm>
            <a:off x="2117140" y="643414"/>
            <a:ext cx="6480810" cy="4320540"/>
          </a:xfrm>
        </p:spPr>
        <p:txBody>
          <a:bodyPr/>
          <a:lstStyle>
            <a:lvl1pPr marL="0" indent="0">
              <a:buNone/>
              <a:defRPr sz="3600"/>
            </a:lvl1pPr>
            <a:lvl2pPr marL="514292" indent="0">
              <a:buNone/>
              <a:defRPr sz="3200"/>
            </a:lvl2pPr>
            <a:lvl3pPr marL="1028583" indent="0">
              <a:buNone/>
              <a:defRPr sz="2700"/>
            </a:lvl3pPr>
            <a:lvl4pPr marL="1542875" indent="0">
              <a:buNone/>
              <a:defRPr sz="2300"/>
            </a:lvl4pPr>
            <a:lvl5pPr marL="2057166" indent="0">
              <a:buNone/>
              <a:defRPr sz="2300"/>
            </a:lvl5pPr>
            <a:lvl6pPr marL="2571458" indent="0">
              <a:buNone/>
              <a:defRPr sz="2300"/>
            </a:lvl6pPr>
            <a:lvl7pPr marL="3085749" indent="0">
              <a:buNone/>
              <a:defRPr sz="2300"/>
            </a:lvl7pPr>
            <a:lvl8pPr marL="3600041" indent="0">
              <a:buNone/>
              <a:defRPr sz="2300"/>
            </a:lvl8pPr>
            <a:lvl9pPr marL="4114332" indent="0">
              <a:buNone/>
              <a:defRPr sz="2300"/>
            </a:lvl9pPr>
          </a:lstStyle>
          <a:p>
            <a:endParaRPr lang="en-US"/>
          </a:p>
        </p:txBody>
      </p:sp>
      <p:sp>
        <p:nvSpPr>
          <p:cNvPr id="4" name="Text Placeholder 3"/>
          <p:cNvSpPr>
            <a:spLocks noGrp="1"/>
          </p:cNvSpPr>
          <p:nvPr>
            <p:ph type="body" sz="half" idx="2"/>
          </p:nvPr>
        </p:nvSpPr>
        <p:spPr>
          <a:xfrm>
            <a:off x="2117140" y="5635710"/>
            <a:ext cx="6480810" cy="845106"/>
          </a:xfrm>
        </p:spPr>
        <p:txBody>
          <a:bodyPr/>
          <a:lstStyle>
            <a:lvl1pPr marL="0" indent="0">
              <a:buNone/>
              <a:defRPr sz="1600"/>
            </a:lvl1pPr>
            <a:lvl2pPr marL="514292" indent="0">
              <a:buNone/>
              <a:defRPr sz="1400"/>
            </a:lvl2pPr>
            <a:lvl3pPr marL="1028583" indent="0">
              <a:buNone/>
              <a:defRPr sz="1100"/>
            </a:lvl3pPr>
            <a:lvl4pPr marL="1542875" indent="0">
              <a:buNone/>
              <a:defRPr sz="1000"/>
            </a:lvl4pPr>
            <a:lvl5pPr marL="2057166" indent="0">
              <a:buNone/>
              <a:defRPr sz="1000"/>
            </a:lvl5pPr>
            <a:lvl6pPr marL="2571458" indent="0">
              <a:buNone/>
              <a:defRPr sz="1000"/>
            </a:lvl6pPr>
            <a:lvl7pPr marL="3085749" indent="0">
              <a:buNone/>
              <a:defRPr sz="1000"/>
            </a:lvl7pPr>
            <a:lvl8pPr marL="3600041" indent="0">
              <a:buNone/>
              <a:defRPr sz="1000"/>
            </a:lvl8pPr>
            <a:lvl9pPr marL="4114332"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144700-253A-4024-8AB4-75C687194A78}" type="datetimeFigureOut">
              <a:rPr lang="en-US" smtClean="0"/>
              <a:t>10/1/2021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752DED-CA10-4CA7-8BF3-EA0821A334F4}" type="slidenum">
              <a:rPr lang="en-US" smtClean="0"/>
              <a:t>‹#›</a:t>
            </a:fld>
            <a:endParaRPr lang="en-US"/>
          </a:p>
        </p:txBody>
      </p:sp>
    </p:spTree>
    <p:extLst>
      <p:ext uri="{BB962C8B-B14F-4D97-AF65-F5344CB8AC3E}">
        <p14:creationId xmlns:p14="http://schemas.microsoft.com/office/powerpoint/2010/main" val="132877237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144700-253A-4024-8AB4-75C687194A78}" type="datetimeFigureOut">
              <a:rPr lang="en-US" smtClean="0"/>
              <a:t>10/1/2021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752DED-CA10-4CA7-8BF3-EA0821A334F4}" type="slidenum">
              <a:rPr lang="en-US" smtClean="0"/>
              <a:t>‹#›</a:t>
            </a:fld>
            <a:endParaRPr lang="en-US"/>
          </a:p>
        </p:txBody>
      </p:sp>
    </p:spTree>
    <p:extLst>
      <p:ext uri="{BB962C8B-B14F-4D97-AF65-F5344CB8AC3E}">
        <p14:creationId xmlns:p14="http://schemas.microsoft.com/office/powerpoint/2010/main" val="275332293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830983" y="288373"/>
            <a:ext cx="2430305" cy="614410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40073" y="288373"/>
            <a:ext cx="7110890" cy="61441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144700-253A-4024-8AB4-75C687194A78}" type="datetimeFigureOut">
              <a:rPr lang="en-US" smtClean="0"/>
              <a:t>10/1/2021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752DED-CA10-4CA7-8BF3-EA0821A334F4}" type="slidenum">
              <a:rPr lang="en-US" smtClean="0"/>
              <a:t>‹#›</a:t>
            </a:fld>
            <a:endParaRPr lang="en-US"/>
          </a:p>
        </p:txBody>
      </p:sp>
    </p:spTree>
    <p:extLst>
      <p:ext uri="{BB962C8B-B14F-4D97-AF65-F5344CB8AC3E}">
        <p14:creationId xmlns:p14="http://schemas.microsoft.com/office/powerpoint/2010/main" val="352398741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10103" y="2236952"/>
            <a:ext cx="9181148" cy="1543526"/>
          </a:xfrm>
        </p:spPr>
        <p:txBody>
          <a:bodyPr/>
          <a:lstStyle/>
          <a:p>
            <a:r>
              <a:rPr lang="en-US" smtClean="0"/>
              <a:t>Click to edit Master title style</a:t>
            </a:r>
            <a:endParaRPr lang="en-US"/>
          </a:p>
        </p:txBody>
      </p:sp>
      <p:sp>
        <p:nvSpPr>
          <p:cNvPr id="3" name="Subtitle 2"/>
          <p:cNvSpPr>
            <a:spLocks noGrp="1"/>
          </p:cNvSpPr>
          <p:nvPr>
            <p:ph type="subTitle" idx="1"/>
          </p:nvPr>
        </p:nvSpPr>
        <p:spPr>
          <a:xfrm>
            <a:off x="1620203" y="4080510"/>
            <a:ext cx="7560945" cy="1840230"/>
          </a:xfrm>
        </p:spPr>
        <p:txBody>
          <a:bodyPr/>
          <a:lstStyle>
            <a:lvl1pPr marL="0" indent="0" algn="ctr">
              <a:buNone/>
              <a:defRPr>
                <a:solidFill>
                  <a:schemeClr val="tx1">
                    <a:tint val="75000"/>
                  </a:schemeClr>
                </a:solidFill>
              </a:defRPr>
            </a:lvl1pPr>
            <a:lvl2pPr marL="514292" indent="0" algn="ctr">
              <a:buNone/>
              <a:defRPr>
                <a:solidFill>
                  <a:schemeClr val="tx1">
                    <a:tint val="75000"/>
                  </a:schemeClr>
                </a:solidFill>
              </a:defRPr>
            </a:lvl2pPr>
            <a:lvl3pPr marL="1028583" indent="0" algn="ctr">
              <a:buNone/>
              <a:defRPr>
                <a:solidFill>
                  <a:schemeClr val="tx1">
                    <a:tint val="75000"/>
                  </a:schemeClr>
                </a:solidFill>
              </a:defRPr>
            </a:lvl3pPr>
            <a:lvl4pPr marL="1542875" indent="0" algn="ctr">
              <a:buNone/>
              <a:defRPr>
                <a:solidFill>
                  <a:schemeClr val="tx1">
                    <a:tint val="75000"/>
                  </a:schemeClr>
                </a:solidFill>
              </a:defRPr>
            </a:lvl4pPr>
            <a:lvl5pPr marL="2057166" indent="0" algn="ctr">
              <a:buNone/>
              <a:defRPr>
                <a:solidFill>
                  <a:schemeClr val="tx1">
                    <a:tint val="75000"/>
                  </a:schemeClr>
                </a:solidFill>
              </a:defRPr>
            </a:lvl5pPr>
            <a:lvl6pPr marL="2571458" indent="0" algn="ctr">
              <a:buNone/>
              <a:defRPr>
                <a:solidFill>
                  <a:schemeClr val="tx1">
                    <a:tint val="75000"/>
                  </a:schemeClr>
                </a:solidFill>
              </a:defRPr>
            </a:lvl6pPr>
            <a:lvl7pPr marL="3085749" indent="0" algn="ctr">
              <a:buNone/>
              <a:defRPr>
                <a:solidFill>
                  <a:schemeClr val="tx1">
                    <a:tint val="75000"/>
                  </a:schemeClr>
                </a:solidFill>
              </a:defRPr>
            </a:lvl7pPr>
            <a:lvl8pPr marL="3600041" indent="0" algn="ctr">
              <a:buNone/>
              <a:defRPr>
                <a:solidFill>
                  <a:schemeClr val="tx1">
                    <a:tint val="75000"/>
                  </a:schemeClr>
                </a:solidFill>
              </a:defRPr>
            </a:lvl8pPr>
            <a:lvl9pPr marL="4114332"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804BBF9-AFA4-47B3-B675-E8456BC0E00E}" type="datetimeFigureOut">
              <a:rPr lang="en-US" smtClean="0"/>
              <a:t>10/1/2021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67E0A7-1A3E-40A7-B1CF-4D62B45A5B1C}" type="slidenum">
              <a:rPr lang="en-US" smtClean="0"/>
              <a:t>‹#›</a:t>
            </a:fld>
            <a:endParaRPr lang="en-US"/>
          </a:p>
        </p:txBody>
      </p:sp>
    </p:spTree>
    <p:extLst>
      <p:ext uri="{BB962C8B-B14F-4D97-AF65-F5344CB8AC3E}">
        <p14:creationId xmlns:p14="http://schemas.microsoft.com/office/powerpoint/2010/main" val="264682090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04BBF9-AFA4-47B3-B675-E8456BC0E00E}" type="datetimeFigureOut">
              <a:rPr lang="en-US" smtClean="0"/>
              <a:t>10/1/2021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67E0A7-1A3E-40A7-B1CF-4D62B45A5B1C}" type="slidenum">
              <a:rPr lang="en-US" smtClean="0"/>
              <a:t>‹#›</a:t>
            </a:fld>
            <a:endParaRPr lang="en-US"/>
          </a:p>
        </p:txBody>
      </p:sp>
    </p:spTree>
    <p:extLst>
      <p:ext uri="{BB962C8B-B14F-4D97-AF65-F5344CB8AC3E}">
        <p14:creationId xmlns:p14="http://schemas.microsoft.com/office/powerpoint/2010/main" val="760024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53233" y="4627246"/>
            <a:ext cx="9181148" cy="1430179"/>
          </a:xfrm>
        </p:spPr>
        <p:txBody>
          <a:bodyPr anchor="t"/>
          <a:lstStyle>
            <a:lvl1pPr algn="l">
              <a:defRPr sz="4500" b="1" cap="all"/>
            </a:lvl1pPr>
          </a:lstStyle>
          <a:p>
            <a:r>
              <a:rPr lang="en-US" smtClean="0"/>
              <a:t>Click to edit Master title style</a:t>
            </a:r>
            <a:endParaRPr lang="hr-HR" dirty="0"/>
          </a:p>
        </p:txBody>
      </p:sp>
      <p:sp>
        <p:nvSpPr>
          <p:cNvPr id="3" name="Text Placeholder 2"/>
          <p:cNvSpPr>
            <a:spLocks noGrp="1"/>
          </p:cNvSpPr>
          <p:nvPr>
            <p:ph type="body" idx="1"/>
          </p:nvPr>
        </p:nvSpPr>
        <p:spPr>
          <a:xfrm>
            <a:off x="853233" y="3052049"/>
            <a:ext cx="9181148" cy="1575196"/>
          </a:xfrm>
        </p:spPr>
        <p:txBody>
          <a:bodyPr anchor="b"/>
          <a:lstStyle>
            <a:lvl1pPr marL="0" indent="0">
              <a:buNone/>
              <a:defRPr sz="2300"/>
            </a:lvl1pPr>
            <a:lvl2pPr marL="514292" indent="0">
              <a:buNone/>
              <a:defRPr sz="2000"/>
            </a:lvl2pPr>
            <a:lvl3pPr marL="1028583" indent="0">
              <a:buNone/>
              <a:defRPr sz="1800"/>
            </a:lvl3pPr>
            <a:lvl4pPr marL="1542875" indent="0">
              <a:buNone/>
              <a:defRPr sz="1600"/>
            </a:lvl4pPr>
            <a:lvl5pPr marL="2057166" indent="0">
              <a:buNone/>
              <a:defRPr sz="1600"/>
            </a:lvl5pPr>
            <a:lvl6pPr marL="2571458" indent="0">
              <a:buNone/>
              <a:defRPr sz="1600"/>
            </a:lvl6pPr>
            <a:lvl7pPr marL="3085749" indent="0">
              <a:buNone/>
              <a:defRPr sz="1600"/>
            </a:lvl7pPr>
            <a:lvl8pPr marL="3600041" indent="0">
              <a:buNone/>
              <a:defRPr sz="1600"/>
            </a:lvl8pPr>
            <a:lvl9pPr marL="4114332"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71377C3D-7BB2-4D23-9D10-616807B37D36}" type="datetimeFigureOut">
              <a:rPr lang="sr-Latn-CS" smtClean="0"/>
              <a:pPr/>
              <a:t>1.10.2021.</a:t>
            </a:fld>
            <a:endParaRPr lang="hr-HR"/>
          </a:p>
        </p:txBody>
      </p:sp>
      <p:sp>
        <p:nvSpPr>
          <p:cNvPr id="5" name="Rectangle 5"/>
          <p:cNvSpPr>
            <a:spLocks noGrp="1" noChangeArrowheads="1"/>
          </p:cNvSpPr>
          <p:nvPr>
            <p:ph type="ftr" sz="quarter" idx="11"/>
          </p:nvPr>
        </p:nvSpPr>
        <p:spPr>
          <a:ln/>
        </p:spPr>
        <p:txBody>
          <a:bodyPr/>
          <a:lstStyle>
            <a:lvl1pPr>
              <a:defRPr/>
            </a:lvl1pPr>
          </a:lstStyle>
          <a:p>
            <a:endParaRPr lang="hr-HR"/>
          </a:p>
        </p:txBody>
      </p:sp>
      <p:sp>
        <p:nvSpPr>
          <p:cNvPr id="6" name="Rectangle 6"/>
          <p:cNvSpPr>
            <a:spLocks noGrp="1" noChangeArrowheads="1"/>
          </p:cNvSpPr>
          <p:nvPr>
            <p:ph type="sldNum" sz="quarter" idx="12"/>
          </p:nvPr>
        </p:nvSpPr>
        <p:spPr>
          <a:ln/>
        </p:spPr>
        <p:txBody>
          <a:bodyPr/>
          <a:lstStyle>
            <a:lvl1pPr>
              <a:defRPr/>
            </a:lvl1pPr>
          </a:lstStyle>
          <a:p>
            <a:fld id="{63C03A18-1BE2-487D-92D8-585057AF460F}" type="slidenum">
              <a:rPr lang="hr-HR" smtClean="0"/>
              <a:pPr/>
              <a:t>‹#›</a:t>
            </a:fld>
            <a:endParaRPr lang="hr-HR"/>
          </a:p>
        </p:txBody>
      </p:sp>
    </p:spTree>
    <p:extLst>
      <p:ext uri="{BB962C8B-B14F-4D97-AF65-F5344CB8AC3E}">
        <p14:creationId xmlns:p14="http://schemas.microsoft.com/office/powerpoint/2010/main" val="959535658"/>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53233" y="4627246"/>
            <a:ext cx="9181148" cy="1430179"/>
          </a:xfrm>
        </p:spPr>
        <p:txBody>
          <a:bodyPr anchor="t"/>
          <a:lstStyle>
            <a:lvl1pPr algn="l">
              <a:defRPr sz="4500" b="1" cap="all"/>
            </a:lvl1pPr>
          </a:lstStyle>
          <a:p>
            <a:r>
              <a:rPr lang="en-US" smtClean="0"/>
              <a:t>Click to edit Master title style</a:t>
            </a:r>
            <a:endParaRPr lang="en-US"/>
          </a:p>
        </p:txBody>
      </p:sp>
      <p:sp>
        <p:nvSpPr>
          <p:cNvPr id="3" name="Text Placeholder 2"/>
          <p:cNvSpPr>
            <a:spLocks noGrp="1"/>
          </p:cNvSpPr>
          <p:nvPr>
            <p:ph type="body" idx="1"/>
          </p:nvPr>
        </p:nvSpPr>
        <p:spPr>
          <a:xfrm>
            <a:off x="853233" y="3052049"/>
            <a:ext cx="9181148" cy="1575196"/>
          </a:xfrm>
        </p:spPr>
        <p:txBody>
          <a:bodyPr anchor="b"/>
          <a:lstStyle>
            <a:lvl1pPr marL="0" indent="0">
              <a:buNone/>
              <a:defRPr sz="2300">
                <a:solidFill>
                  <a:schemeClr val="tx1">
                    <a:tint val="75000"/>
                  </a:schemeClr>
                </a:solidFill>
              </a:defRPr>
            </a:lvl1pPr>
            <a:lvl2pPr marL="514292" indent="0">
              <a:buNone/>
              <a:defRPr sz="2000">
                <a:solidFill>
                  <a:schemeClr val="tx1">
                    <a:tint val="75000"/>
                  </a:schemeClr>
                </a:solidFill>
              </a:defRPr>
            </a:lvl2pPr>
            <a:lvl3pPr marL="1028583" indent="0">
              <a:buNone/>
              <a:defRPr sz="1800">
                <a:solidFill>
                  <a:schemeClr val="tx1">
                    <a:tint val="75000"/>
                  </a:schemeClr>
                </a:solidFill>
              </a:defRPr>
            </a:lvl3pPr>
            <a:lvl4pPr marL="1542875" indent="0">
              <a:buNone/>
              <a:defRPr sz="1600">
                <a:solidFill>
                  <a:schemeClr val="tx1">
                    <a:tint val="75000"/>
                  </a:schemeClr>
                </a:solidFill>
              </a:defRPr>
            </a:lvl4pPr>
            <a:lvl5pPr marL="2057166" indent="0">
              <a:buNone/>
              <a:defRPr sz="1600">
                <a:solidFill>
                  <a:schemeClr val="tx1">
                    <a:tint val="75000"/>
                  </a:schemeClr>
                </a:solidFill>
              </a:defRPr>
            </a:lvl5pPr>
            <a:lvl6pPr marL="2571458" indent="0">
              <a:buNone/>
              <a:defRPr sz="1600">
                <a:solidFill>
                  <a:schemeClr val="tx1">
                    <a:tint val="75000"/>
                  </a:schemeClr>
                </a:solidFill>
              </a:defRPr>
            </a:lvl6pPr>
            <a:lvl7pPr marL="3085749" indent="0">
              <a:buNone/>
              <a:defRPr sz="1600">
                <a:solidFill>
                  <a:schemeClr val="tx1">
                    <a:tint val="75000"/>
                  </a:schemeClr>
                </a:solidFill>
              </a:defRPr>
            </a:lvl7pPr>
            <a:lvl8pPr marL="3600041" indent="0">
              <a:buNone/>
              <a:defRPr sz="1600">
                <a:solidFill>
                  <a:schemeClr val="tx1">
                    <a:tint val="75000"/>
                  </a:schemeClr>
                </a:solidFill>
              </a:defRPr>
            </a:lvl8pPr>
            <a:lvl9pPr marL="4114332"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04BBF9-AFA4-47B3-B675-E8456BC0E00E}" type="datetimeFigureOut">
              <a:rPr lang="en-US" smtClean="0"/>
              <a:t>10/1/2021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67E0A7-1A3E-40A7-B1CF-4D62B45A5B1C}" type="slidenum">
              <a:rPr lang="en-US" smtClean="0"/>
              <a:t>‹#›</a:t>
            </a:fld>
            <a:endParaRPr lang="en-US"/>
          </a:p>
        </p:txBody>
      </p:sp>
    </p:spTree>
    <p:extLst>
      <p:ext uri="{BB962C8B-B14F-4D97-AF65-F5344CB8AC3E}">
        <p14:creationId xmlns:p14="http://schemas.microsoft.com/office/powerpoint/2010/main" val="242713880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40074" y="1680212"/>
            <a:ext cx="4770597" cy="4752261"/>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490691" y="1680212"/>
            <a:ext cx="4770597" cy="4752261"/>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804BBF9-AFA4-47B3-B675-E8456BC0E00E}" type="datetimeFigureOut">
              <a:rPr lang="en-US" smtClean="0"/>
              <a:t>10/1/2021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67E0A7-1A3E-40A7-B1CF-4D62B45A5B1C}" type="slidenum">
              <a:rPr lang="en-US" smtClean="0"/>
              <a:t>‹#›</a:t>
            </a:fld>
            <a:endParaRPr lang="en-US"/>
          </a:p>
        </p:txBody>
      </p:sp>
    </p:spTree>
    <p:extLst>
      <p:ext uri="{BB962C8B-B14F-4D97-AF65-F5344CB8AC3E}">
        <p14:creationId xmlns:p14="http://schemas.microsoft.com/office/powerpoint/2010/main" val="424235650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40068" y="1611869"/>
            <a:ext cx="4772472" cy="671751"/>
          </a:xfrm>
        </p:spPr>
        <p:txBody>
          <a:bodyPr anchor="b"/>
          <a:lstStyle>
            <a:lvl1pPr marL="0" indent="0">
              <a:buNone/>
              <a:defRPr sz="2700" b="1"/>
            </a:lvl1pPr>
            <a:lvl2pPr marL="514292" indent="0">
              <a:buNone/>
              <a:defRPr sz="2300" b="1"/>
            </a:lvl2pPr>
            <a:lvl3pPr marL="1028583" indent="0">
              <a:buNone/>
              <a:defRPr sz="2000" b="1"/>
            </a:lvl3pPr>
            <a:lvl4pPr marL="1542875" indent="0">
              <a:buNone/>
              <a:defRPr sz="1800" b="1"/>
            </a:lvl4pPr>
            <a:lvl5pPr marL="2057166" indent="0">
              <a:buNone/>
              <a:defRPr sz="1800" b="1"/>
            </a:lvl5pPr>
            <a:lvl6pPr marL="2571458" indent="0">
              <a:buNone/>
              <a:defRPr sz="1800" b="1"/>
            </a:lvl6pPr>
            <a:lvl7pPr marL="3085749" indent="0">
              <a:buNone/>
              <a:defRPr sz="1800" b="1"/>
            </a:lvl7pPr>
            <a:lvl8pPr marL="3600041" indent="0">
              <a:buNone/>
              <a:defRPr sz="1800" b="1"/>
            </a:lvl8pPr>
            <a:lvl9pPr marL="4114332"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540068" y="2283619"/>
            <a:ext cx="4772472" cy="4148852"/>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486939" y="1611869"/>
            <a:ext cx="4774346" cy="671751"/>
          </a:xfrm>
        </p:spPr>
        <p:txBody>
          <a:bodyPr anchor="b"/>
          <a:lstStyle>
            <a:lvl1pPr marL="0" indent="0">
              <a:buNone/>
              <a:defRPr sz="2700" b="1"/>
            </a:lvl1pPr>
            <a:lvl2pPr marL="514292" indent="0">
              <a:buNone/>
              <a:defRPr sz="2300" b="1"/>
            </a:lvl2pPr>
            <a:lvl3pPr marL="1028583" indent="0">
              <a:buNone/>
              <a:defRPr sz="2000" b="1"/>
            </a:lvl3pPr>
            <a:lvl4pPr marL="1542875" indent="0">
              <a:buNone/>
              <a:defRPr sz="1800" b="1"/>
            </a:lvl4pPr>
            <a:lvl5pPr marL="2057166" indent="0">
              <a:buNone/>
              <a:defRPr sz="1800" b="1"/>
            </a:lvl5pPr>
            <a:lvl6pPr marL="2571458" indent="0">
              <a:buNone/>
              <a:defRPr sz="1800" b="1"/>
            </a:lvl6pPr>
            <a:lvl7pPr marL="3085749" indent="0">
              <a:buNone/>
              <a:defRPr sz="1800" b="1"/>
            </a:lvl7pPr>
            <a:lvl8pPr marL="3600041" indent="0">
              <a:buNone/>
              <a:defRPr sz="1800" b="1"/>
            </a:lvl8pPr>
            <a:lvl9pPr marL="4114332"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486939" y="2283619"/>
            <a:ext cx="4774346" cy="4148852"/>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804BBF9-AFA4-47B3-B675-E8456BC0E00E}" type="datetimeFigureOut">
              <a:rPr lang="en-US" smtClean="0"/>
              <a:t>10/1/2021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67E0A7-1A3E-40A7-B1CF-4D62B45A5B1C}" type="slidenum">
              <a:rPr lang="en-US" smtClean="0"/>
              <a:t>‹#›</a:t>
            </a:fld>
            <a:endParaRPr lang="en-US"/>
          </a:p>
        </p:txBody>
      </p:sp>
    </p:spTree>
    <p:extLst>
      <p:ext uri="{BB962C8B-B14F-4D97-AF65-F5344CB8AC3E}">
        <p14:creationId xmlns:p14="http://schemas.microsoft.com/office/powerpoint/2010/main" val="69838009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04BBF9-AFA4-47B3-B675-E8456BC0E00E}" type="datetimeFigureOut">
              <a:rPr lang="en-US" smtClean="0"/>
              <a:t>10/1/2021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67E0A7-1A3E-40A7-B1CF-4D62B45A5B1C}" type="slidenum">
              <a:rPr lang="en-US" smtClean="0"/>
              <a:t>‹#›</a:t>
            </a:fld>
            <a:endParaRPr lang="en-US"/>
          </a:p>
        </p:txBody>
      </p:sp>
    </p:spTree>
    <p:extLst>
      <p:ext uri="{BB962C8B-B14F-4D97-AF65-F5344CB8AC3E}">
        <p14:creationId xmlns:p14="http://schemas.microsoft.com/office/powerpoint/2010/main" val="402100053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04BBF9-AFA4-47B3-B675-E8456BC0E00E}" type="datetimeFigureOut">
              <a:rPr lang="en-US" smtClean="0"/>
              <a:t>10/1/2021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67E0A7-1A3E-40A7-B1CF-4D62B45A5B1C}" type="slidenum">
              <a:rPr lang="en-US" smtClean="0"/>
              <a:t>‹#›</a:t>
            </a:fld>
            <a:endParaRPr lang="en-US"/>
          </a:p>
        </p:txBody>
      </p:sp>
    </p:spTree>
    <p:extLst>
      <p:ext uri="{BB962C8B-B14F-4D97-AF65-F5344CB8AC3E}">
        <p14:creationId xmlns:p14="http://schemas.microsoft.com/office/powerpoint/2010/main" val="352080531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0075" y="286702"/>
            <a:ext cx="3553570" cy="1220154"/>
          </a:xfrm>
        </p:spPr>
        <p:txBody>
          <a:bodyPr anchor="b"/>
          <a:lstStyle>
            <a:lvl1pPr algn="l">
              <a:defRPr sz="2300" b="1"/>
            </a:lvl1pPr>
          </a:lstStyle>
          <a:p>
            <a:r>
              <a:rPr lang="en-US" smtClean="0"/>
              <a:t>Click to edit Master title style</a:t>
            </a:r>
            <a:endParaRPr lang="en-US"/>
          </a:p>
        </p:txBody>
      </p:sp>
      <p:sp>
        <p:nvSpPr>
          <p:cNvPr id="3" name="Content Placeholder 2"/>
          <p:cNvSpPr>
            <a:spLocks noGrp="1"/>
          </p:cNvSpPr>
          <p:nvPr>
            <p:ph idx="1"/>
          </p:nvPr>
        </p:nvSpPr>
        <p:spPr>
          <a:xfrm>
            <a:off x="4223035" y="286709"/>
            <a:ext cx="6038254" cy="6145769"/>
          </a:xfrm>
        </p:spPr>
        <p:txBody>
          <a:bodyPr/>
          <a:lstStyle>
            <a:lvl1pPr>
              <a:defRPr sz="36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40075" y="1506860"/>
            <a:ext cx="3553570" cy="4925616"/>
          </a:xfrm>
        </p:spPr>
        <p:txBody>
          <a:bodyPr/>
          <a:lstStyle>
            <a:lvl1pPr marL="0" indent="0">
              <a:buNone/>
              <a:defRPr sz="1600"/>
            </a:lvl1pPr>
            <a:lvl2pPr marL="514292" indent="0">
              <a:buNone/>
              <a:defRPr sz="1400"/>
            </a:lvl2pPr>
            <a:lvl3pPr marL="1028583" indent="0">
              <a:buNone/>
              <a:defRPr sz="1100"/>
            </a:lvl3pPr>
            <a:lvl4pPr marL="1542875" indent="0">
              <a:buNone/>
              <a:defRPr sz="1000"/>
            </a:lvl4pPr>
            <a:lvl5pPr marL="2057166" indent="0">
              <a:buNone/>
              <a:defRPr sz="1000"/>
            </a:lvl5pPr>
            <a:lvl6pPr marL="2571458" indent="0">
              <a:buNone/>
              <a:defRPr sz="1000"/>
            </a:lvl6pPr>
            <a:lvl7pPr marL="3085749" indent="0">
              <a:buNone/>
              <a:defRPr sz="1000"/>
            </a:lvl7pPr>
            <a:lvl8pPr marL="3600041" indent="0">
              <a:buNone/>
              <a:defRPr sz="1000"/>
            </a:lvl8pPr>
            <a:lvl9pPr marL="4114332"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04BBF9-AFA4-47B3-B675-E8456BC0E00E}" type="datetimeFigureOut">
              <a:rPr lang="en-US" smtClean="0"/>
              <a:t>10/1/2021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67E0A7-1A3E-40A7-B1CF-4D62B45A5B1C}" type="slidenum">
              <a:rPr lang="en-US" smtClean="0"/>
              <a:t>‹#›</a:t>
            </a:fld>
            <a:endParaRPr lang="en-US"/>
          </a:p>
        </p:txBody>
      </p:sp>
    </p:spTree>
    <p:extLst>
      <p:ext uri="{BB962C8B-B14F-4D97-AF65-F5344CB8AC3E}">
        <p14:creationId xmlns:p14="http://schemas.microsoft.com/office/powerpoint/2010/main" val="315490340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17140" y="5040632"/>
            <a:ext cx="6480810" cy="595076"/>
          </a:xfrm>
        </p:spPr>
        <p:txBody>
          <a:bodyPr anchor="b"/>
          <a:lstStyle>
            <a:lvl1pPr algn="l">
              <a:defRPr sz="2300" b="1"/>
            </a:lvl1pPr>
          </a:lstStyle>
          <a:p>
            <a:r>
              <a:rPr lang="en-US" smtClean="0"/>
              <a:t>Click to edit Master title style</a:t>
            </a:r>
            <a:endParaRPr lang="en-US"/>
          </a:p>
        </p:txBody>
      </p:sp>
      <p:sp>
        <p:nvSpPr>
          <p:cNvPr id="3" name="Picture Placeholder 2"/>
          <p:cNvSpPr>
            <a:spLocks noGrp="1"/>
          </p:cNvSpPr>
          <p:nvPr>
            <p:ph type="pic" idx="1"/>
          </p:nvPr>
        </p:nvSpPr>
        <p:spPr>
          <a:xfrm>
            <a:off x="2117140" y="643414"/>
            <a:ext cx="6480810" cy="4320540"/>
          </a:xfrm>
        </p:spPr>
        <p:txBody>
          <a:bodyPr/>
          <a:lstStyle>
            <a:lvl1pPr marL="0" indent="0">
              <a:buNone/>
              <a:defRPr sz="3600"/>
            </a:lvl1pPr>
            <a:lvl2pPr marL="514292" indent="0">
              <a:buNone/>
              <a:defRPr sz="3200"/>
            </a:lvl2pPr>
            <a:lvl3pPr marL="1028583" indent="0">
              <a:buNone/>
              <a:defRPr sz="2700"/>
            </a:lvl3pPr>
            <a:lvl4pPr marL="1542875" indent="0">
              <a:buNone/>
              <a:defRPr sz="2300"/>
            </a:lvl4pPr>
            <a:lvl5pPr marL="2057166" indent="0">
              <a:buNone/>
              <a:defRPr sz="2300"/>
            </a:lvl5pPr>
            <a:lvl6pPr marL="2571458" indent="0">
              <a:buNone/>
              <a:defRPr sz="2300"/>
            </a:lvl6pPr>
            <a:lvl7pPr marL="3085749" indent="0">
              <a:buNone/>
              <a:defRPr sz="2300"/>
            </a:lvl7pPr>
            <a:lvl8pPr marL="3600041" indent="0">
              <a:buNone/>
              <a:defRPr sz="2300"/>
            </a:lvl8pPr>
            <a:lvl9pPr marL="4114332" indent="0">
              <a:buNone/>
              <a:defRPr sz="2300"/>
            </a:lvl9pPr>
          </a:lstStyle>
          <a:p>
            <a:endParaRPr lang="en-US"/>
          </a:p>
        </p:txBody>
      </p:sp>
      <p:sp>
        <p:nvSpPr>
          <p:cNvPr id="4" name="Text Placeholder 3"/>
          <p:cNvSpPr>
            <a:spLocks noGrp="1"/>
          </p:cNvSpPr>
          <p:nvPr>
            <p:ph type="body" sz="half" idx="2"/>
          </p:nvPr>
        </p:nvSpPr>
        <p:spPr>
          <a:xfrm>
            <a:off x="2117140" y="5635710"/>
            <a:ext cx="6480810" cy="845106"/>
          </a:xfrm>
        </p:spPr>
        <p:txBody>
          <a:bodyPr/>
          <a:lstStyle>
            <a:lvl1pPr marL="0" indent="0">
              <a:buNone/>
              <a:defRPr sz="1600"/>
            </a:lvl1pPr>
            <a:lvl2pPr marL="514292" indent="0">
              <a:buNone/>
              <a:defRPr sz="1400"/>
            </a:lvl2pPr>
            <a:lvl3pPr marL="1028583" indent="0">
              <a:buNone/>
              <a:defRPr sz="1100"/>
            </a:lvl3pPr>
            <a:lvl4pPr marL="1542875" indent="0">
              <a:buNone/>
              <a:defRPr sz="1000"/>
            </a:lvl4pPr>
            <a:lvl5pPr marL="2057166" indent="0">
              <a:buNone/>
              <a:defRPr sz="1000"/>
            </a:lvl5pPr>
            <a:lvl6pPr marL="2571458" indent="0">
              <a:buNone/>
              <a:defRPr sz="1000"/>
            </a:lvl6pPr>
            <a:lvl7pPr marL="3085749" indent="0">
              <a:buNone/>
              <a:defRPr sz="1000"/>
            </a:lvl7pPr>
            <a:lvl8pPr marL="3600041" indent="0">
              <a:buNone/>
              <a:defRPr sz="1000"/>
            </a:lvl8pPr>
            <a:lvl9pPr marL="4114332"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04BBF9-AFA4-47B3-B675-E8456BC0E00E}" type="datetimeFigureOut">
              <a:rPr lang="en-US" smtClean="0"/>
              <a:t>10/1/2021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67E0A7-1A3E-40A7-B1CF-4D62B45A5B1C}" type="slidenum">
              <a:rPr lang="en-US" smtClean="0"/>
              <a:t>‹#›</a:t>
            </a:fld>
            <a:endParaRPr lang="en-US"/>
          </a:p>
        </p:txBody>
      </p:sp>
    </p:spTree>
    <p:extLst>
      <p:ext uri="{BB962C8B-B14F-4D97-AF65-F5344CB8AC3E}">
        <p14:creationId xmlns:p14="http://schemas.microsoft.com/office/powerpoint/2010/main" val="178911005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04BBF9-AFA4-47B3-B675-E8456BC0E00E}" type="datetimeFigureOut">
              <a:rPr lang="en-US" smtClean="0"/>
              <a:t>10/1/2021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67E0A7-1A3E-40A7-B1CF-4D62B45A5B1C}" type="slidenum">
              <a:rPr lang="en-US" smtClean="0"/>
              <a:t>‹#›</a:t>
            </a:fld>
            <a:endParaRPr lang="en-US"/>
          </a:p>
        </p:txBody>
      </p:sp>
    </p:spTree>
    <p:extLst>
      <p:ext uri="{BB962C8B-B14F-4D97-AF65-F5344CB8AC3E}">
        <p14:creationId xmlns:p14="http://schemas.microsoft.com/office/powerpoint/2010/main" val="302161430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830983" y="288373"/>
            <a:ext cx="2430305" cy="614410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40073" y="288373"/>
            <a:ext cx="7110890" cy="61441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04BBF9-AFA4-47B3-B675-E8456BC0E00E}" type="datetimeFigureOut">
              <a:rPr lang="en-US" smtClean="0"/>
              <a:t>10/1/2021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67E0A7-1A3E-40A7-B1CF-4D62B45A5B1C}" type="slidenum">
              <a:rPr lang="en-US" smtClean="0"/>
              <a:t>‹#›</a:t>
            </a:fld>
            <a:endParaRPr lang="en-US"/>
          </a:p>
        </p:txBody>
      </p:sp>
    </p:spTree>
    <p:extLst>
      <p:ext uri="{BB962C8B-B14F-4D97-AF65-F5344CB8AC3E}">
        <p14:creationId xmlns:p14="http://schemas.microsoft.com/office/powerpoint/2010/main" val="93367839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10103" y="2236952"/>
            <a:ext cx="9181148" cy="1543526"/>
          </a:xfrm>
        </p:spPr>
        <p:txBody>
          <a:bodyPr/>
          <a:lstStyle/>
          <a:p>
            <a:r>
              <a:rPr lang="en-US" smtClean="0"/>
              <a:t>Click to edit Master title style</a:t>
            </a:r>
            <a:endParaRPr lang="hr-HR"/>
          </a:p>
        </p:txBody>
      </p:sp>
      <p:sp>
        <p:nvSpPr>
          <p:cNvPr id="3" name="Subtitle 2"/>
          <p:cNvSpPr>
            <a:spLocks noGrp="1"/>
          </p:cNvSpPr>
          <p:nvPr>
            <p:ph type="subTitle" idx="1"/>
          </p:nvPr>
        </p:nvSpPr>
        <p:spPr>
          <a:xfrm>
            <a:off x="1620203" y="4080510"/>
            <a:ext cx="7560945" cy="1840230"/>
          </a:xfrm>
        </p:spPr>
        <p:txBody>
          <a:bodyPr/>
          <a:lstStyle>
            <a:lvl1pPr marL="0" indent="0" algn="ctr">
              <a:buNone/>
              <a:defRPr>
                <a:solidFill>
                  <a:schemeClr val="tx1">
                    <a:tint val="75000"/>
                  </a:schemeClr>
                </a:solidFill>
              </a:defRPr>
            </a:lvl1pPr>
            <a:lvl2pPr marL="514292" indent="0" algn="ctr">
              <a:buNone/>
              <a:defRPr>
                <a:solidFill>
                  <a:schemeClr val="tx1">
                    <a:tint val="75000"/>
                  </a:schemeClr>
                </a:solidFill>
              </a:defRPr>
            </a:lvl2pPr>
            <a:lvl3pPr marL="1028583" indent="0" algn="ctr">
              <a:buNone/>
              <a:defRPr>
                <a:solidFill>
                  <a:schemeClr val="tx1">
                    <a:tint val="75000"/>
                  </a:schemeClr>
                </a:solidFill>
              </a:defRPr>
            </a:lvl3pPr>
            <a:lvl4pPr marL="1542875" indent="0" algn="ctr">
              <a:buNone/>
              <a:defRPr>
                <a:solidFill>
                  <a:schemeClr val="tx1">
                    <a:tint val="75000"/>
                  </a:schemeClr>
                </a:solidFill>
              </a:defRPr>
            </a:lvl4pPr>
            <a:lvl5pPr marL="2057166" indent="0" algn="ctr">
              <a:buNone/>
              <a:defRPr>
                <a:solidFill>
                  <a:schemeClr val="tx1">
                    <a:tint val="75000"/>
                  </a:schemeClr>
                </a:solidFill>
              </a:defRPr>
            </a:lvl5pPr>
            <a:lvl6pPr marL="2571458" indent="0" algn="ctr">
              <a:buNone/>
              <a:defRPr>
                <a:solidFill>
                  <a:schemeClr val="tx1">
                    <a:tint val="75000"/>
                  </a:schemeClr>
                </a:solidFill>
              </a:defRPr>
            </a:lvl6pPr>
            <a:lvl7pPr marL="3085749" indent="0" algn="ctr">
              <a:buNone/>
              <a:defRPr>
                <a:solidFill>
                  <a:schemeClr val="tx1">
                    <a:tint val="75000"/>
                  </a:schemeClr>
                </a:solidFill>
              </a:defRPr>
            </a:lvl7pPr>
            <a:lvl8pPr marL="3600041" indent="0" algn="ctr">
              <a:buNone/>
              <a:defRPr>
                <a:solidFill>
                  <a:schemeClr val="tx1">
                    <a:tint val="75000"/>
                  </a:schemeClr>
                </a:solidFill>
              </a:defRPr>
            </a:lvl8pPr>
            <a:lvl9pPr marL="4114332" indent="0" algn="ctr">
              <a:buNone/>
              <a:defRPr>
                <a:solidFill>
                  <a:schemeClr val="tx1">
                    <a:tint val="75000"/>
                  </a:schemeClr>
                </a:solidFill>
              </a:defRPr>
            </a:lvl9pPr>
          </a:lstStyle>
          <a:p>
            <a:r>
              <a:rPr lang="en-US" smtClean="0"/>
              <a:t>Click to edit Master subtitle style</a:t>
            </a:r>
            <a:endParaRPr lang="hr-HR"/>
          </a:p>
        </p:txBody>
      </p:sp>
      <p:sp>
        <p:nvSpPr>
          <p:cNvPr id="4" name="Date Placeholder 3"/>
          <p:cNvSpPr>
            <a:spLocks noGrp="1"/>
          </p:cNvSpPr>
          <p:nvPr>
            <p:ph type="dt" sz="half" idx="10"/>
          </p:nvPr>
        </p:nvSpPr>
        <p:spPr/>
        <p:txBody>
          <a:bodyPr/>
          <a:lstStyle/>
          <a:p>
            <a:fld id="{0F14EE2F-9FA8-4F94-945F-20BF7107705F}" type="datetimeFigureOut">
              <a:rPr lang="hr-HR" smtClean="0"/>
              <a:pPr/>
              <a:t>1.10.2021.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1FBB9FCC-7F2C-4C65-80D0-9928F60B9E8B}" type="slidenum">
              <a:rPr lang="hr-HR" smtClean="0"/>
              <a:pPr/>
              <a:t>‹#›</a:t>
            </a:fld>
            <a:endParaRPr lang="hr-HR"/>
          </a:p>
        </p:txBody>
      </p:sp>
    </p:spTree>
    <p:extLst>
      <p:ext uri="{BB962C8B-B14F-4D97-AF65-F5344CB8AC3E}">
        <p14:creationId xmlns:p14="http://schemas.microsoft.com/office/powerpoint/2010/main" val="356921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sz="half" idx="1"/>
          </p:nvPr>
        </p:nvSpPr>
        <p:spPr>
          <a:xfrm>
            <a:off x="540074" y="1680212"/>
            <a:ext cx="4770597" cy="4752261"/>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5490691" y="1680212"/>
            <a:ext cx="4770597" cy="4752261"/>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Rectangle 4"/>
          <p:cNvSpPr>
            <a:spLocks noGrp="1" noChangeArrowheads="1"/>
          </p:cNvSpPr>
          <p:nvPr>
            <p:ph type="dt" sz="half" idx="10"/>
          </p:nvPr>
        </p:nvSpPr>
        <p:spPr>
          <a:ln/>
        </p:spPr>
        <p:txBody>
          <a:bodyPr/>
          <a:lstStyle>
            <a:lvl1pPr>
              <a:defRPr/>
            </a:lvl1pPr>
          </a:lstStyle>
          <a:p>
            <a:fld id="{71377C3D-7BB2-4D23-9D10-616807B37D36}" type="datetimeFigureOut">
              <a:rPr lang="sr-Latn-CS" smtClean="0"/>
              <a:pPr/>
              <a:t>1.10.2021.</a:t>
            </a:fld>
            <a:endParaRPr lang="hr-HR"/>
          </a:p>
        </p:txBody>
      </p:sp>
      <p:sp>
        <p:nvSpPr>
          <p:cNvPr id="6" name="Rectangle 5"/>
          <p:cNvSpPr>
            <a:spLocks noGrp="1" noChangeArrowheads="1"/>
          </p:cNvSpPr>
          <p:nvPr>
            <p:ph type="ftr" sz="quarter" idx="11"/>
          </p:nvPr>
        </p:nvSpPr>
        <p:spPr>
          <a:ln/>
        </p:spPr>
        <p:txBody>
          <a:bodyPr/>
          <a:lstStyle>
            <a:lvl1pPr>
              <a:defRPr/>
            </a:lvl1pPr>
          </a:lstStyle>
          <a:p>
            <a:endParaRPr lang="hr-HR"/>
          </a:p>
        </p:txBody>
      </p:sp>
      <p:sp>
        <p:nvSpPr>
          <p:cNvPr id="7" name="Rectangle 6"/>
          <p:cNvSpPr>
            <a:spLocks noGrp="1" noChangeArrowheads="1"/>
          </p:cNvSpPr>
          <p:nvPr>
            <p:ph type="sldNum" sz="quarter" idx="12"/>
          </p:nvPr>
        </p:nvSpPr>
        <p:spPr>
          <a:ln/>
        </p:spPr>
        <p:txBody>
          <a:bodyPr/>
          <a:lstStyle>
            <a:lvl1pPr>
              <a:defRPr/>
            </a:lvl1pPr>
          </a:lstStyle>
          <a:p>
            <a:fld id="{63C03A18-1BE2-487D-92D8-585057AF460F}" type="slidenum">
              <a:rPr lang="hr-HR" smtClean="0"/>
              <a:pPr/>
              <a:t>‹#›</a:t>
            </a:fld>
            <a:endParaRPr lang="hr-HR"/>
          </a:p>
        </p:txBody>
      </p:sp>
    </p:spTree>
    <p:extLst>
      <p:ext uri="{BB962C8B-B14F-4D97-AF65-F5344CB8AC3E}">
        <p14:creationId xmlns:p14="http://schemas.microsoft.com/office/powerpoint/2010/main" val="172806028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0F14EE2F-9FA8-4F94-945F-20BF7107705F}" type="datetimeFigureOut">
              <a:rPr lang="hr-HR" smtClean="0"/>
              <a:pPr/>
              <a:t>1.10.2021.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1FBB9FCC-7F2C-4C65-80D0-9928F60B9E8B}" type="slidenum">
              <a:rPr lang="hr-HR" smtClean="0"/>
              <a:pPr/>
              <a:t>‹#›</a:t>
            </a:fld>
            <a:endParaRPr lang="hr-HR"/>
          </a:p>
        </p:txBody>
      </p:sp>
    </p:spTree>
    <p:extLst>
      <p:ext uri="{BB962C8B-B14F-4D97-AF65-F5344CB8AC3E}">
        <p14:creationId xmlns:p14="http://schemas.microsoft.com/office/powerpoint/2010/main" val="117605220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53233" y="4627246"/>
            <a:ext cx="9181148" cy="1430179"/>
          </a:xfrm>
        </p:spPr>
        <p:txBody>
          <a:bodyPr anchor="t"/>
          <a:lstStyle>
            <a:lvl1pPr algn="l">
              <a:defRPr sz="4500" b="1" cap="all"/>
            </a:lvl1pPr>
          </a:lstStyle>
          <a:p>
            <a:r>
              <a:rPr lang="en-US" smtClean="0"/>
              <a:t>Click to edit Master title style</a:t>
            </a:r>
            <a:endParaRPr lang="hr-HR"/>
          </a:p>
        </p:txBody>
      </p:sp>
      <p:sp>
        <p:nvSpPr>
          <p:cNvPr id="3" name="Text Placeholder 2"/>
          <p:cNvSpPr>
            <a:spLocks noGrp="1"/>
          </p:cNvSpPr>
          <p:nvPr>
            <p:ph type="body" idx="1"/>
          </p:nvPr>
        </p:nvSpPr>
        <p:spPr>
          <a:xfrm>
            <a:off x="853233" y="3052049"/>
            <a:ext cx="9181148" cy="1575196"/>
          </a:xfrm>
        </p:spPr>
        <p:txBody>
          <a:bodyPr anchor="b"/>
          <a:lstStyle>
            <a:lvl1pPr marL="0" indent="0">
              <a:buNone/>
              <a:defRPr sz="2300">
                <a:solidFill>
                  <a:schemeClr val="tx1">
                    <a:tint val="75000"/>
                  </a:schemeClr>
                </a:solidFill>
              </a:defRPr>
            </a:lvl1pPr>
            <a:lvl2pPr marL="514292" indent="0">
              <a:buNone/>
              <a:defRPr sz="2000">
                <a:solidFill>
                  <a:schemeClr val="tx1">
                    <a:tint val="75000"/>
                  </a:schemeClr>
                </a:solidFill>
              </a:defRPr>
            </a:lvl2pPr>
            <a:lvl3pPr marL="1028583" indent="0">
              <a:buNone/>
              <a:defRPr sz="1800">
                <a:solidFill>
                  <a:schemeClr val="tx1">
                    <a:tint val="75000"/>
                  </a:schemeClr>
                </a:solidFill>
              </a:defRPr>
            </a:lvl3pPr>
            <a:lvl4pPr marL="1542875" indent="0">
              <a:buNone/>
              <a:defRPr sz="1600">
                <a:solidFill>
                  <a:schemeClr val="tx1">
                    <a:tint val="75000"/>
                  </a:schemeClr>
                </a:solidFill>
              </a:defRPr>
            </a:lvl4pPr>
            <a:lvl5pPr marL="2057166" indent="0">
              <a:buNone/>
              <a:defRPr sz="1600">
                <a:solidFill>
                  <a:schemeClr val="tx1">
                    <a:tint val="75000"/>
                  </a:schemeClr>
                </a:solidFill>
              </a:defRPr>
            </a:lvl5pPr>
            <a:lvl6pPr marL="2571458" indent="0">
              <a:buNone/>
              <a:defRPr sz="1600">
                <a:solidFill>
                  <a:schemeClr val="tx1">
                    <a:tint val="75000"/>
                  </a:schemeClr>
                </a:solidFill>
              </a:defRPr>
            </a:lvl6pPr>
            <a:lvl7pPr marL="3085749" indent="0">
              <a:buNone/>
              <a:defRPr sz="1600">
                <a:solidFill>
                  <a:schemeClr val="tx1">
                    <a:tint val="75000"/>
                  </a:schemeClr>
                </a:solidFill>
              </a:defRPr>
            </a:lvl7pPr>
            <a:lvl8pPr marL="3600041" indent="0">
              <a:buNone/>
              <a:defRPr sz="1600">
                <a:solidFill>
                  <a:schemeClr val="tx1">
                    <a:tint val="75000"/>
                  </a:schemeClr>
                </a:solidFill>
              </a:defRPr>
            </a:lvl8pPr>
            <a:lvl9pPr marL="4114332"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14EE2F-9FA8-4F94-945F-20BF7107705F}" type="datetimeFigureOut">
              <a:rPr lang="hr-HR" smtClean="0"/>
              <a:pPr/>
              <a:t>1.10.2021.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1FBB9FCC-7F2C-4C65-80D0-9928F60B9E8B}" type="slidenum">
              <a:rPr lang="hr-HR" smtClean="0"/>
              <a:pPr/>
              <a:t>‹#›</a:t>
            </a:fld>
            <a:endParaRPr lang="hr-HR"/>
          </a:p>
        </p:txBody>
      </p:sp>
    </p:spTree>
    <p:extLst>
      <p:ext uri="{BB962C8B-B14F-4D97-AF65-F5344CB8AC3E}">
        <p14:creationId xmlns:p14="http://schemas.microsoft.com/office/powerpoint/2010/main" val="264500491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sz="half" idx="1"/>
          </p:nvPr>
        </p:nvSpPr>
        <p:spPr>
          <a:xfrm>
            <a:off x="540074" y="1680212"/>
            <a:ext cx="4770597" cy="4752261"/>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5490691" y="1680212"/>
            <a:ext cx="4770597" cy="4752261"/>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Date Placeholder 4"/>
          <p:cNvSpPr>
            <a:spLocks noGrp="1"/>
          </p:cNvSpPr>
          <p:nvPr>
            <p:ph type="dt" sz="half" idx="10"/>
          </p:nvPr>
        </p:nvSpPr>
        <p:spPr/>
        <p:txBody>
          <a:bodyPr/>
          <a:lstStyle/>
          <a:p>
            <a:fld id="{0F14EE2F-9FA8-4F94-945F-20BF7107705F}" type="datetimeFigureOut">
              <a:rPr lang="hr-HR" smtClean="0"/>
              <a:pPr/>
              <a:t>1.10.2021.</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1FBB9FCC-7F2C-4C65-80D0-9928F60B9E8B}" type="slidenum">
              <a:rPr lang="hr-HR" smtClean="0"/>
              <a:pPr/>
              <a:t>‹#›</a:t>
            </a:fld>
            <a:endParaRPr lang="hr-HR"/>
          </a:p>
        </p:txBody>
      </p:sp>
    </p:spTree>
    <p:extLst>
      <p:ext uri="{BB962C8B-B14F-4D97-AF65-F5344CB8AC3E}">
        <p14:creationId xmlns:p14="http://schemas.microsoft.com/office/powerpoint/2010/main" val="170727558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hr-HR"/>
          </a:p>
        </p:txBody>
      </p:sp>
      <p:sp>
        <p:nvSpPr>
          <p:cNvPr id="3" name="Text Placeholder 2"/>
          <p:cNvSpPr>
            <a:spLocks noGrp="1"/>
          </p:cNvSpPr>
          <p:nvPr>
            <p:ph type="body" idx="1"/>
          </p:nvPr>
        </p:nvSpPr>
        <p:spPr>
          <a:xfrm>
            <a:off x="540068" y="1611869"/>
            <a:ext cx="4772472" cy="671751"/>
          </a:xfrm>
        </p:spPr>
        <p:txBody>
          <a:bodyPr anchor="b"/>
          <a:lstStyle>
            <a:lvl1pPr marL="0" indent="0">
              <a:buNone/>
              <a:defRPr sz="2700" b="1"/>
            </a:lvl1pPr>
            <a:lvl2pPr marL="514292" indent="0">
              <a:buNone/>
              <a:defRPr sz="2300" b="1"/>
            </a:lvl2pPr>
            <a:lvl3pPr marL="1028583" indent="0">
              <a:buNone/>
              <a:defRPr sz="2000" b="1"/>
            </a:lvl3pPr>
            <a:lvl4pPr marL="1542875" indent="0">
              <a:buNone/>
              <a:defRPr sz="1800" b="1"/>
            </a:lvl4pPr>
            <a:lvl5pPr marL="2057166" indent="0">
              <a:buNone/>
              <a:defRPr sz="1800" b="1"/>
            </a:lvl5pPr>
            <a:lvl6pPr marL="2571458" indent="0">
              <a:buNone/>
              <a:defRPr sz="1800" b="1"/>
            </a:lvl6pPr>
            <a:lvl7pPr marL="3085749" indent="0">
              <a:buNone/>
              <a:defRPr sz="1800" b="1"/>
            </a:lvl7pPr>
            <a:lvl8pPr marL="3600041" indent="0">
              <a:buNone/>
              <a:defRPr sz="1800" b="1"/>
            </a:lvl8pPr>
            <a:lvl9pPr marL="4114332"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540068" y="2283619"/>
            <a:ext cx="4772472" cy="4148852"/>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Text Placeholder 4"/>
          <p:cNvSpPr>
            <a:spLocks noGrp="1"/>
          </p:cNvSpPr>
          <p:nvPr>
            <p:ph type="body" sz="quarter" idx="3"/>
          </p:nvPr>
        </p:nvSpPr>
        <p:spPr>
          <a:xfrm>
            <a:off x="5486939" y="1611869"/>
            <a:ext cx="4774346" cy="671751"/>
          </a:xfrm>
        </p:spPr>
        <p:txBody>
          <a:bodyPr anchor="b"/>
          <a:lstStyle>
            <a:lvl1pPr marL="0" indent="0">
              <a:buNone/>
              <a:defRPr sz="2700" b="1"/>
            </a:lvl1pPr>
            <a:lvl2pPr marL="514292" indent="0">
              <a:buNone/>
              <a:defRPr sz="2300" b="1"/>
            </a:lvl2pPr>
            <a:lvl3pPr marL="1028583" indent="0">
              <a:buNone/>
              <a:defRPr sz="2000" b="1"/>
            </a:lvl3pPr>
            <a:lvl4pPr marL="1542875" indent="0">
              <a:buNone/>
              <a:defRPr sz="1800" b="1"/>
            </a:lvl4pPr>
            <a:lvl5pPr marL="2057166" indent="0">
              <a:buNone/>
              <a:defRPr sz="1800" b="1"/>
            </a:lvl5pPr>
            <a:lvl6pPr marL="2571458" indent="0">
              <a:buNone/>
              <a:defRPr sz="1800" b="1"/>
            </a:lvl6pPr>
            <a:lvl7pPr marL="3085749" indent="0">
              <a:buNone/>
              <a:defRPr sz="1800" b="1"/>
            </a:lvl7pPr>
            <a:lvl8pPr marL="3600041" indent="0">
              <a:buNone/>
              <a:defRPr sz="1800" b="1"/>
            </a:lvl8pPr>
            <a:lvl9pPr marL="4114332"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486939" y="2283619"/>
            <a:ext cx="4774346" cy="4148852"/>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7" name="Date Placeholder 6"/>
          <p:cNvSpPr>
            <a:spLocks noGrp="1"/>
          </p:cNvSpPr>
          <p:nvPr>
            <p:ph type="dt" sz="half" idx="10"/>
          </p:nvPr>
        </p:nvSpPr>
        <p:spPr/>
        <p:txBody>
          <a:bodyPr/>
          <a:lstStyle/>
          <a:p>
            <a:fld id="{0F14EE2F-9FA8-4F94-945F-20BF7107705F}" type="datetimeFigureOut">
              <a:rPr lang="hr-HR" smtClean="0"/>
              <a:pPr/>
              <a:t>1.10.2021.</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1FBB9FCC-7F2C-4C65-80D0-9928F60B9E8B}" type="slidenum">
              <a:rPr lang="hr-HR" smtClean="0"/>
              <a:pPr/>
              <a:t>‹#›</a:t>
            </a:fld>
            <a:endParaRPr lang="hr-HR"/>
          </a:p>
        </p:txBody>
      </p:sp>
    </p:spTree>
    <p:extLst>
      <p:ext uri="{BB962C8B-B14F-4D97-AF65-F5344CB8AC3E}">
        <p14:creationId xmlns:p14="http://schemas.microsoft.com/office/powerpoint/2010/main" val="404433243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Date Placeholder 2"/>
          <p:cNvSpPr>
            <a:spLocks noGrp="1"/>
          </p:cNvSpPr>
          <p:nvPr>
            <p:ph type="dt" sz="half" idx="10"/>
          </p:nvPr>
        </p:nvSpPr>
        <p:spPr/>
        <p:txBody>
          <a:bodyPr/>
          <a:lstStyle/>
          <a:p>
            <a:fld id="{0F14EE2F-9FA8-4F94-945F-20BF7107705F}" type="datetimeFigureOut">
              <a:rPr lang="hr-HR" smtClean="0"/>
              <a:pPr/>
              <a:t>1.10.2021.</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1FBB9FCC-7F2C-4C65-80D0-9928F60B9E8B}" type="slidenum">
              <a:rPr lang="hr-HR" smtClean="0"/>
              <a:pPr/>
              <a:t>‹#›</a:t>
            </a:fld>
            <a:endParaRPr lang="hr-HR"/>
          </a:p>
        </p:txBody>
      </p:sp>
    </p:spTree>
    <p:extLst>
      <p:ext uri="{BB962C8B-B14F-4D97-AF65-F5344CB8AC3E}">
        <p14:creationId xmlns:p14="http://schemas.microsoft.com/office/powerpoint/2010/main" val="29896040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14EE2F-9FA8-4F94-945F-20BF7107705F}" type="datetimeFigureOut">
              <a:rPr lang="hr-HR" smtClean="0"/>
              <a:pPr/>
              <a:t>1.10.2021.</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1FBB9FCC-7F2C-4C65-80D0-9928F60B9E8B}" type="slidenum">
              <a:rPr lang="hr-HR" smtClean="0"/>
              <a:pPr/>
              <a:t>‹#›</a:t>
            </a:fld>
            <a:endParaRPr lang="hr-HR"/>
          </a:p>
        </p:txBody>
      </p:sp>
    </p:spTree>
    <p:extLst>
      <p:ext uri="{BB962C8B-B14F-4D97-AF65-F5344CB8AC3E}">
        <p14:creationId xmlns:p14="http://schemas.microsoft.com/office/powerpoint/2010/main" val="363956033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0075" y="286702"/>
            <a:ext cx="3553570" cy="1220154"/>
          </a:xfrm>
        </p:spPr>
        <p:txBody>
          <a:bodyPr anchor="b"/>
          <a:lstStyle>
            <a:lvl1pPr algn="l">
              <a:defRPr sz="2300" b="1"/>
            </a:lvl1pPr>
          </a:lstStyle>
          <a:p>
            <a:r>
              <a:rPr lang="en-US" smtClean="0"/>
              <a:t>Click to edit Master title style</a:t>
            </a:r>
            <a:endParaRPr lang="hr-HR"/>
          </a:p>
        </p:txBody>
      </p:sp>
      <p:sp>
        <p:nvSpPr>
          <p:cNvPr id="3" name="Content Placeholder 2"/>
          <p:cNvSpPr>
            <a:spLocks noGrp="1"/>
          </p:cNvSpPr>
          <p:nvPr>
            <p:ph idx="1"/>
          </p:nvPr>
        </p:nvSpPr>
        <p:spPr>
          <a:xfrm>
            <a:off x="4223035" y="286709"/>
            <a:ext cx="6038254" cy="6145769"/>
          </a:xfrm>
        </p:spPr>
        <p:txBody>
          <a:bodyPr/>
          <a:lstStyle>
            <a:lvl1pPr>
              <a:defRPr sz="36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Text Placeholder 3"/>
          <p:cNvSpPr>
            <a:spLocks noGrp="1"/>
          </p:cNvSpPr>
          <p:nvPr>
            <p:ph type="body" sz="half" idx="2"/>
          </p:nvPr>
        </p:nvSpPr>
        <p:spPr>
          <a:xfrm>
            <a:off x="540075" y="1506860"/>
            <a:ext cx="3553570" cy="4925616"/>
          </a:xfrm>
        </p:spPr>
        <p:txBody>
          <a:bodyPr/>
          <a:lstStyle>
            <a:lvl1pPr marL="0" indent="0">
              <a:buNone/>
              <a:defRPr sz="1600"/>
            </a:lvl1pPr>
            <a:lvl2pPr marL="514292" indent="0">
              <a:buNone/>
              <a:defRPr sz="1400"/>
            </a:lvl2pPr>
            <a:lvl3pPr marL="1028583" indent="0">
              <a:buNone/>
              <a:defRPr sz="1100"/>
            </a:lvl3pPr>
            <a:lvl4pPr marL="1542875" indent="0">
              <a:buNone/>
              <a:defRPr sz="1000"/>
            </a:lvl4pPr>
            <a:lvl5pPr marL="2057166" indent="0">
              <a:buNone/>
              <a:defRPr sz="1000"/>
            </a:lvl5pPr>
            <a:lvl6pPr marL="2571458" indent="0">
              <a:buNone/>
              <a:defRPr sz="1000"/>
            </a:lvl6pPr>
            <a:lvl7pPr marL="3085749" indent="0">
              <a:buNone/>
              <a:defRPr sz="1000"/>
            </a:lvl7pPr>
            <a:lvl8pPr marL="3600041" indent="0">
              <a:buNone/>
              <a:defRPr sz="1000"/>
            </a:lvl8pPr>
            <a:lvl9pPr marL="4114332"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14EE2F-9FA8-4F94-945F-20BF7107705F}" type="datetimeFigureOut">
              <a:rPr lang="hr-HR" smtClean="0"/>
              <a:pPr/>
              <a:t>1.10.2021.</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1FBB9FCC-7F2C-4C65-80D0-9928F60B9E8B}" type="slidenum">
              <a:rPr lang="hr-HR" smtClean="0"/>
              <a:pPr/>
              <a:t>‹#›</a:t>
            </a:fld>
            <a:endParaRPr lang="hr-HR"/>
          </a:p>
        </p:txBody>
      </p:sp>
    </p:spTree>
    <p:extLst>
      <p:ext uri="{BB962C8B-B14F-4D97-AF65-F5344CB8AC3E}">
        <p14:creationId xmlns:p14="http://schemas.microsoft.com/office/powerpoint/2010/main" val="202166155"/>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17140" y="5040632"/>
            <a:ext cx="6480810" cy="595076"/>
          </a:xfrm>
        </p:spPr>
        <p:txBody>
          <a:bodyPr anchor="b"/>
          <a:lstStyle>
            <a:lvl1pPr algn="l">
              <a:defRPr sz="2300" b="1"/>
            </a:lvl1pPr>
          </a:lstStyle>
          <a:p>
            <a:r>
              <a:rPr lang="en-US" smtClean="0"/>
              <a:t>Click to edit Master title style</a:t>
            </a:r>
            <a:endParaRPr lang="hr-HR"/>
          </a:p>
        </p:txBody>
      </p:sp>
      <p:sp>
        <p:nvSpPr>
          <p:cNvPr id="3" name="Picture Placeholder 2"/>
          <p:cNvSpPr>
            <a:spLocks noGrp="1"/>
          </p:cNvSpPr>
          <p:nvPr>
            <p:ph type="pic" idx="1"/>
          </p:nvPr>
        </p:nvSpPr>
        <p:spPr>
          <a:xfrm>
            <a:off x="2117140" y="643414"/>
            <a:ext cx="6480810" cy="4320540"/>
          </a:xfrm>
        </p:spPr>
        <p:txBody>
          <a:bodyPr/>
          <a:lstStyle>
            <a:lvl1pPr marL="0" indent="0">
              <a:buNone/>
              <a:defRPr sz="3600"/>
            </a:lvl1pPr>
            <a:lvl2pPr marL="514292" indent="0">
              <a:buNone/>
              <a:defRPr sz="3200"/>
            </a:lvl2pPr>
            <a:lvl3pPr marL="1028583" indent="0">
              <a:buNone/>
              <a:defRPr sz="2700"/>
            </a:lvl3pPr>
            <a:lvl4pPr marL="1542875" indent="0">
              <a:buNone/>
              <a:defRPr sz="2300"/>
            </a:lvl4pPr>
            <a:lvl5pPr marL="2057166" indent="0">
              <a:buNone/>
              <a:defRPr sz="2300"/>
            </a:lvl5pPr>
            <a:lvl6pPr marL="2571458" indent="0">
              <a:buNone/>
              <a:defRPr sz="2300"/>
            </a:lvl6pPr>
            <a:lvl7pPr marL="3085749" indent="0">
              <a:buNone/>
              <a:defRPr sz="2300"/>
            </a:lvl7pPr>
            <a:lvl8pPr marL="3600041" indent="0">
              <a:buNone/>
              <a:defRPr sz="2300"/>
            </a:lvl8pPr>
            <a:lvl9pPr marL="4114332" indent="0">
              <a:buNone/>
              <a:defRPr sz="2300"/>
            </a:lvl9pPr>
          </a:lstStyle>
          <a:p>
            <a:r>
              <a:rPr lang="en-US" smtClean="0"/>
              <a:t>Click icon to add picture</a:t>
            </a:r>
            <a:endParaRPr lang="hr-HR"/>
          </a:p>
        </p:txBody>
      </p:sp>
      <p:sp>
        <p:nvSpPr>
          <p:cNvPr id="4" name="Text Placeholder 3"/>
          <p:cNvSpPr>
            <a:spLocks noGrp="1"/>
          </p:cNvSpPr>
          <p:nvPr>
            <p:ph type="body" sz="half" idx="2"/>
          </p:nvPr>
        </p:nvSpPr>
        <p:spPr>
          <a:xfrm>
            <a:off x="2117140" y="5635710"/>
            <a:ext cx="6480810" cy="845106"/>
          </a:xfrm>
        </p:spPr>
        <p:txBody>
          <a:bodyPr/>
          <a:lstStyle>
            <a:lvl1pPr marL="0" indent="0">
              <a:buNone/>
              <a:defRPr sz="1600"/>
            </a:lvl1pPr>
            <a:lvl2pPr marL="514292" indent="0">
              <a:buNone/>
              <a:defRPr sz="1400"/>
            </a:lvl2pPr>
            <a:lvl3pPr marL="1028583" indent="0">
              <a:buNone/>
              <a:defRPr sz="1100"/>
            </a:lvl3pPr>
            <a:lvl4pPr marL="1542875" indent="0">
              <a:buNone/>
              <a:defRPr sz="1000"/>
            </a:lvl4pPr>
            <a:lvl5pPr marL="2057166" indent="0">
              <a:buNone/>
              <a:defRPr sz="1000"/>
            </a:lvl5pPr>
            <a:lvl6pPr marL="2571458" indent="0">
              <a:buNone/>
              <a:defRPr sz="1000"/>
            </a:lvl6pPr>
            <a:lvl7pPr marL="3085749" indent="0">
              <a:buNone/>
              <a:defRPr sz="1000"/>
            </a:lvl7pPr>
            <a:lvl8pPr marL="3600041" indent="0">
              <a:buNone/>
              <a:defRPr sz="1000"/>
            </a:lvl8pPr>
            <a:lvl9pPr marL="4114332"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14EE2F-9FA8-4F94-945F-20BF7107705F}" type="datetimeFigureOut">
              <a:rPr lang="hr-HR" smtClean="0"/>
              <a:pPr/>
              <a:t>1.10.2021.</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1FBB9FCC-7F2C-4C65-80D0-9928F60B9E8B}" type="slidenum">
              <a:rPr lang="hr-HR" smtClean="0"/>
              <a:pPr/>
              <a:t>‹#›</a:t>
            </a:fld>
            <a:endParaRPr lang="hr-HR"/>
          </a:p>
        </p:txBody>
      </p:sp>
    </p:spTree>
    <p:extLst>
      <p:ext uri="{BB962C8B-B14F-4D97-AF65-F5344CB8AC3E}">
        <p14:creationId xmlns:p14="http://schemas.microsoft.com/office/powerpoint/2010/main" val="329386765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0F14EE2F-9FA8-4F94-945F-20BF7107705F}" type="datetimeFigureOut">
              <a:rPr lang="hr-HR" smtClean="0"/>
              <a:pPr/>
              <a:t>1.10.2021.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1FBB9FCC-7F2C-4C65-80D0-9928F60B9E8B}" type="slidenum">
              <a:rPr lang="hr-HR" smtClean="0"/>
              <a:pPr/>
              <a:t>‹#›</a:t>
            </a:fld>
            <a:endParaRPr lang="hr-HR"/>
          </a:p>
        </p:txBody>
      </p:sp>
    </p:spTree>
    <p:extLst>
      <p:ext uri="{BB962C8B-B14F-4D97-AF65-F5344CB8AC3E}">
        <p14:creationId xmlns:p14="http://schemas.microsoft.com/office/powerpoint/2010/main" val="169253063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830983" y="288373"/>
            <a:ext cx="2430305" cy="6144101"/>
          </a:xfrm>
        </p:spPr>
        <p:txBody>
          <a:bodyPr vert="eaVert"/>
          <a:lstStyle/>
          <a:p>
            <a:r>
              <a:rPr lang="en-US" smtClean="0"/>
              <a:t>Click to edit Master title style</a:t>
            </a:r>
            <a:endParaRPr lang="hr-HR"/>
          </a:p>
        </p:txBody>
      </p:sp>
      <p:sp>
        <p:nvSpPr>
          <p:cNvPr id="3" name="Vertical Text Placeholder 2"/>
          <p:cNvSpPr>
            <a:spLocks noGrp="1"/>
          </p:cNvSpPr>
          <p:nvPr>
            <p:ph type="body" orient="vert" idx="1"/>
          </p:nvPr>
        </p:nvSpPr>
        <p:spPr>
          <a:xfrm>
            <a:off x="540073" y="288373"/>
            <a:ext cx="7110890" cy="61441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0F14EE2F-9FA8-4F94-945F-20BF7107705F}" type="datetimeFigureOut">
              <a:rPr lang="hr-HR" smtClean="0"/>
              <a:pPr/>
              <a:t>1.10.2021.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1FBB9FCC-7F2C-4C65-80D0-9928F60B9E8B}" type="slidenum">
              <a:rPr lang="hr-HR" smtClean="0"/>
              <a:pPr/>
              <a:t>‹#›</a:t>
            </a:fld>
            <a:endParaRPr lang="hr-HR"/>
          </a:p>
        </p:txBody>
      </p:sp>
    </p:spTree>
    <p:extLst>
      <p:ext uri="{BB962C8B-B14F-4D97-AF65-F5344CB8AC3E}">
        <p14:creationId xmlns:p14="http://schemas.microsoft.com/office/powerpoint/2010/main" val="1401944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hr-HR"/>
          </a:p>
        </p:txBody>
      </p:sp>
      <p:sp>
        <p:nvSpPr>
          <p:cNvPr id="3" name="Text Placeholder 2"/>
          <p:cNvSpPr>
            <a:spLocks noGrp="1"/>
          </p:cNvSpPr>
          <p:nvPr>
            <p:ph type="body" idx="1"/>
          </p:nvPr>
        </p:nvSpPr>
        <p:spPr>
          <a:xfrm>
            <a:off x="540068" y="1611869"/>
            <a:ext cx="4772472" cy="671751"/>
          </a:xfrm>
        </p:spPr>
        <p:txBody>
          <a:bodyPr anchor="b"/>
          <a:lstStyle>
            <a:lvl1pPr marL="0" indent="0">
              <a:buNone/>
              <a:defRPr sz="2700" b="1"/>
            </a:lvl1pPr>
            <a:lvl2pPr marL="514292" indent="0">
              <a:buNone/>
              <a:defRPr sz="2300" b="1"/>
            </a:lvl2pPr>
            <a:lvl3pPr marL="1028583" indent="0">
              <a:buNone/>
              <a:defRPr sz="2000" b="1"/>
            </a:lvl3pPr>
            <a:lvl4pPr marL="1542875" indent="0">
              <a:buNone/>
              <a:defRPr sz="1800" b="1"/>
            </a:lvl4pPr>
            <a:lvl5pPr marL="2057166" indent="0">
              <a:buNone/>
              <a:defRPr sz="1800" b="1"/>
            </a:lvl5pPr>
            <a:lvl6pPr marL="2571458" indent="0">
              <a:buNone/>
              <a:defRPr sz="1800" b="1"/>
            </a:lvl6pPr>
            <a:lvl7pPr marL="3085749" indent="0">
              <a:buNone/>
              <a:defRPr sz="1800" b="1"/>
            </a:lvl7pPr>
            <a:lvl8pPr marL="3600041" indent="0">
              <a:buNone/>
              <a:defRPr sz="1800" b="1"/>
            </a:lvl8pPr>
            <a:lvl9pPr marL="4114332"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540068" y="2283619"/>
            <a:ext cx="4772472" cy="4148852"/>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Text Placeholder 4"/>
          <p:cNvSpPr>
            <a:spLocks noGrp="1"/>
          </p:cNvSpPr>
          <p:nvPr>
            <p:ph type="body" sz="quarter" idx="3"/>
          </p:nvPr>
        </p:nvSpPr>
        <p:spPr>
          <a:xfrm>
            <a:off x="5486939" y="1611869"/>
            <a:ext cx="4774346" cy="671751"/>
          </a:xfrm>
        </p:spPr>
        <p:txBody>
          <a:bodyPr anchor="b"/>
          <a:lstStyle>
            <a:lvl1pPr marL="0" indent="0">
              <a:buNone/>
              <a:defRPr sz="2700" b="1"/>
            </a:lvl1pPr>
            <a:lvl2pPr marL="514292" indent="0">
              <a:buNone/>
              <a:defRPr sz="2300" b="1"/>
            </a:lvl2pPr>
            <a:lvl3pPr marL="1028583" indent="0">
              <a:buNone/>
              <a:defRPr sz="2000" b="1"/>
            </a:lvl3pPr>
            <a:lvl4pPr marL="1542875" indent="0">
              <a:buNone/>
              <a:defRPr sz="1800" b="1"/>
            </a:lvl4pPr>
            <a:lvl5pPr marL="2057166" indent="0">
              <a:buNone/>
              <a:defRPr sz="1800" b="1"/>
            </a:lvl5pPr>
            <a:lvl6pPr marL="2571458" indent="0">
              <a:buNone/>
              <a:defRPr sz="1800" b="1"/>
            </a:lvl6pPr>
            <a:lvl7pPr marL="3085749" indent="0">
              <a:buNone/>
              <a:defRPr sz="1800" b="1"/>
            </a:lvl7pPr>
            <a:lvl8pPr marL="3600041" indent="0">
              <a:buNone/>
              <a:defRPr sz="1800" b="1"/>
            </a:lvl8pPr>
            <a:lvl9pPr marL="4114332"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486939" y="2283619"/>
            <a:ext cx="4774346" cy="4148852"/>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7" name="Rectangle 4"/>
          <p:cNvSpPr>
            <a:spLocks noGrp="1" noChangeArrowheads="1"/>
          </p:cNvSpPr>
          <p:nvPr>
            <p:ph type="dt" sz="half" idx="10"/>
          </p:nvPr>
        </p:nvSpPr>
        <p:spPr>
          <a:ln/>
        </p:spPr>
        <p:txBody>
          <a:bodyPr/>
          <a:lstStyle>
            <a:lvl1pPr>
              <a:defRPr/>
            </a:lvl1pPr>
          </a:lstStyle>
          <a:p>
            <a:fld id="{71377C3D-7BB2-4D23-9D10-616807B37D36}" type="datetimeFigureOut">
              <a:rPr lang="sr-Latn-CS" smtClean="0"/>
              <a:pPr/>
              <a:t>1.10.2021.</a:t>
            </a:fld>
            <a:endParaRPr lang="hr-HR"/>
          </a:p>
        </p:txBody>
      </p:sp>
      <p:sp>
        <p:nvSpPr>
          <p:cNvPr id="8" name="Rectangle 5"/>
          <p:cNvSpPr>
            <a:spLocks noGrp="1" noChangeArrowheads="1"/>
          </p:cNvSpPr>
          <p:nvPr>
            <p:ph type="ftr" sz="quarter" idx="11"/>
          </p:nvPr>
        </p:nvSpPr>
        <p:spPr>
          <a:ln/>
        </p:spPr>
        <p:txBody>
          <a:bodyPr/>
          <a:lstStyle>
            <a:lvl1pPr>
              <a:defRPr/>
            </a:lvl1pPr>
          </a:lstStyle>
          <a:p>
            <a:endParaRPr lang="hr-HR"/>
          </a:p>
        </p:txBody>
      </p:sp>
      <p:sp>
        <p:nvSpPr>
          <p:cNvPr id="9" name="Rectangle 6"/>
          <p:cNvSpPr>
            <a:spLocks noGrp="1" noChangeArrowheads="1"/>
          </p:cNvSpPr>
          <p:nvPr>
            <p:ph type="sldNum" sz="quarter" idx="12"/>
          </p:nvPr>
        </p:nvSpPr>
        <p:spPr>
          <a:ln/>
        </p:spPr>
        <p:txBody>
          <a:bodyPr/>
          <a:lstStyle>
            <a:lvl1pPr>
              <a:defRPr/>
            </a:lvl1pPr>
          </a:lstStyle>
          <a:p>
            <a:fld id="{63C03A18-1BE2-487D-92D8-585057AF460F}" type="slidenum">
              <a:rPr lang="hr-HR" smtClean="0"/>
              <a:pPr/>
              <a:t>‹#›</a:t>
            </a:fld>
            <a:endParaRPr lang="hr-HR"/>
          </a:p>
        </p:txBody>
      </p:sp>
    </p:spTree>
    <p:extLst>
      <p:ext uri="{BB962C8B-B14F-4D97-AF65-F5344CB8AC3E}">
        <p14:creationId xmlns:p14="http://schemas.microsoft.com/office/powerpoint/2010/main" val="1335555755"/>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10103" y="2236952"/>
            <a:ext cx="9181148" cy="1543526"/>
          </a:xfrm>
        </p:spPr>
        <p:txBody>
          <a:bodyPr/>
          <a:lstStyle/>
          <a:p>
            <a:r>
              <a:rPr lang="en-US" smtClean="0"/>
              <a:t>Click to edit Master title style</a:t>
            </a:r>
            <a:endParaRPr lang="hr-HR"/>
          </a:p>
        </p:txBody>
      </p:sp>
      <p:sp>
        <p:nvSpPr>
          <p:cNvPr id="3" name="Subtitle 2"/>
          <p:cNvSpPr>
            <a:spLocks noGrp="1"/>
          </p:cNvSpPr>
          <p:nvPr>
            <p:ph type="subTitle" idx="1"/>
          </p:nvPr>
        </p:nvSpPr>
        <p:spPr>
          <a:xfrm>
            <a:off x="1620203" y="4080510"/>
            <a:ext cx="7560945" cy="1840230"/>
          </a:xfrm>
        </p:spPr>
        <p:txBody>
          <a:bodyPr/>
          <a:lstStyle>
            <a:lvl1pPr marL="0" indent="0" algn="ctr">
              <a:buNone/>
              <a:defRPr/>
            </a:lvl1pPr>
            <a:lvl2pPr marL="514292" indent="0" algn="ctr">
              <a:buNone/>
              <a:defRPr/>
            </a:lvl2pPr>
            <a:lvl3pPr marL="1028583" indent="0" algn="ctr">
              <a:buNone/>
              <a:defRPr/>
            </a:lvl3pPr>
            <a:lvl4pPr marL="1542875" indent="0" algn="ctr">
              <a:buNone/>
              <a:defRPr/>
            </a:lvl4pPr>
            <a:lvl5pPr marL="2057166" indent="0" algn="ctr">
              <a:buNone/>
              <a:defRPr/>
            </a:lvl5pPr>
            <a:lvl6pPr marL="2571458" indent="0" algn="ctr">
              <a:buNone/>
              <a:defRPr/>
            </a:lvl6pPr>
            <a:lvl7pPr marL="3085749" indent="0" algn="ctr">
              <a:buNone/>
              <a:defRPr/>
            </a:lvl7pPr>
            <a:lvl8pPr marL="3600041" indent="0" algn="ctr">
              <a:buNone/>
              <a:defRPr/>
            </a:lvl8pPr>
            <a:lvl9pPr marL="4114332" indent="0" algn="ctr">
              <a:buNone/>
              <a:defRPr/>
            </a:lvl9pPr>
          </a:lstStyle>
          <a:p>
            <a:r>
              <a:rPr lang="en-US" smtClean="0"/>
              <a:t>Click to edit Master subtitle style</a:t>
            </a:r>
            <a:endParaRPr lang="hr-HR"/>
          </a:p>
        </p:txBody>
      </p:sp>
      <p:sp>
        <p:nvSpPr>
          <p:cNvPr id="5" name="Rectangle 5"/>
          <p:cNvSpPr>
            <a:spLocks noGrp="1" noChangeArrowheads="1"/>
          </p:cNvSpPr>
          <p:nvPr>
            <p:ph type="ftr" sz="quarter" idx="11"/>
          </p:nvPr>
        </p:nvSpPr>
        <p:spPr>
          <a:xfrm>
            <a:off x="3690463" y="6473571"/>
            <a:ext cx="3420428" cy="583980"/>
          </a:xfrm>
          <a:ln/>
        </p:spPr>
        <p:txBody>
          <a:bodyPr/>
          <a:lstStyle>
            <a:lvl1pPr algn="just">
              <a:defRPr sz="1100">
                <a:solidFill>
                  <a:schemeClr val="bg1"/>
                </a:solidFill>
              </a:defRPr>
            </a:lvl1pPr>
          </a:lstStyle>
          <a:p>
            <a:endParaRPr lang="hr-HR"/>
          </a:p>
        </p:txBody>
      </p:sp>
      <p:sp>
        <p:nvSpPr>
          <p:cNvPr id="6" name="Rectangle 6"/>
          <p:cNvSpPr>
            <a:spLocks noGrp="1" noChangeArrowheads="1"/>
          </p:cNvSpPr>
          <p:nvPr>
            <p:ph type="sldNum" sz="quarter" idx="12"/>
          </p:nvPr>
        </p:nvSpPr>
        <p:spPr>
          <a:ln/>
        </p:spPr>
        <p:txBody>
          <a:bodyPr/>
          <a:lstStyle>
            <a:lvl1pPr>
              <a:defRPr/>
            </a:lvl1pPr>
          </a:lstStyle>
          <a:p>
            <a:fld id="{63C03A18-1BE2-487D-92D8-585057AF460F}" type="slidenum">
              <a:rPr lang="hr-HR" smtClean="0"/>
              <a:pPr/>
              <a:t>‹#›</a:t>
            </a:fld>
            <a:endParaRPr lang="hr-HR"/>
          </a:p>
        </p:txBody>
      </p:sp>
    </p:spTree>
    <p:extLst>
      <p:ext uri="{BB962C8B-B14F-4D97-AF65-F5344CB8AC3E}">
        <p14:creationId xmlns:p14="http://schemas.microsoft.com/office/powerpoint/2010/main" val="3956164758"/>
      </p:ext>
    </p:extLst>
  </p:cSld>
  <p:clrMapOvr>
    <a:masterClrMapping/>
  </p:clrMapOvr>
  <p:timing>
    <p:tnLst>
      <p:par>
        <p:cTn id="1" dur="indefinite" restart="never" nodeType="tmRoot"/>
      </p:par>
    </p:tnLst>
  </p:timing>
</p:sldLayout>
</file>

<file path=ppt/slideLayouts/slideLayout6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dirty="0"/>
          </a:p>
        </p:txBody>
      </p:sp>
      <p:sp>
        <p:nvSpPr>
          <p:cNvPr id="4" name="Rectangle 4"/>
          <p:cNvSpPr>
            <a:spLocks noGrp="1" noChangeArrowheads="1"/>
          </p:cNvSpPr>
          <p:nvPr>
            <p:ph type="dt" sz="half" idx="10"/>
          </p:nvPr>
        </p:nvSpPr>
        <p:spPr>
          <a:xfrm>
            <a:off x="722406" y="6624787"/>
            <a:ext cx="2520315" cy="500064"/>
          </a:xfrm>
          <a:ln/>
        </p:spPr>
        <p:txBody>
          <a:bodyPr/>
          <a:lstStyle>
            <a:lvl1pPr>
              <a:defRPr/>
            </a:lvl1pPr>
          </a:lstStyle>
          <a:p>
            <a:fld id="{71377C3D-7BB2-4D23-9D10-616807B37D36}" type="datetimeFigureOut">
              <a:rPr lang="sr-Latn-CS" smtClean="0"/>
              <a:pPr/>
              <a:t>1.10.2021.</a:t>
            </a:fld>
            <a:endParaRPr lang="hr-HR"/>
          </a:p>
        </p:txBody>
      </p:sp>
      <p:sp>
        <p:nvSpPr>
          <p:cNvPr id="5" name="Rectangle 5"/>
          <p:cNvSpPr>
            <a:spLocks noGrp="1" noChangeArrowheads="1"/>
          </p:cNvSpPr>
          <p:nvPr>
            <p:ph type="ftr" sz="quarter" idx="11"/>
          </p:nvPr>
        </p:nvSpPr>
        <p:spPr>
          <a:ln/>
        </p:spPr>
        <p:txBody>
          <a:bodyPr/>
          <a:lstStyle>
            <a:lvl1pPr>
              <a:defRPr/>
            </a:lvl1pPr>
          </a:lstStyle>
          <a:p>
            <a:endParaRPr lang="hr-HR"/>
          </a:p>
        </p:txBody>
      </p:sp>
      <p:sp>
        <p:nvSpPr>
          <p:cNvPr id="6" name="Rectangle 6"/>
          <p:cNvSpPr>
            <a:spLocks noGrp="1" noChangeArrowheads="1"/>
          </p:cNvSpPr>
          <p:nvPr>
            <p:ph type="sldNum" sz="quarter" idx="12"/>
          </p:nvPr>
        </p:nvSpPr>
        <p:spPr>
          <a:ln/>
        </p:spPr>
        <p:txBody>
          <a:bodyPr/>
          <a:lstStyle>
            <a:lvl1pPr>
              <a:defRPr/>
            </a:lvl1pPr>
          </a:lstStyle>
          <a:p>
            <a:fld id="{63C03A18-1BE2-487D-92D8-585057AF460F}" type="slidenum">
              <a:rPr lang="hr-HR" smtClean="0"/>
              <a:pPr/>
              <a:t>‹#›</a:t>
            </a:fld>
            <a:endParaRPr lang="hr-HR"/>
          </a:p>
        </p:txBody>
      </p:sp>
    </p:spTree>
    <p:extLst>
      <p:ext uri="{BB962C8B-B14F-4D97-AF65-F5344CB8AC3E}">
        <p14:creationId xmlns:p14="http://schemas.microsoft.com/office/powerpoint/2010/main" val="3658698577"/>
      </p:ext>
    </p:extLst>
  </p:cSld>
  <p:clrMapOvr>
    <a:masterClrMapping/>
  </p:clrMapOvr>
  <p:timing>
    <p:tnLst>
      <p:par>
        <p:cTn id="1" dur="indefinite" restart="never" nodeType="tmRoot"/>
      </p:par>
    </p:tnLst>
  </p:timing>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Date Placeholder 2"/>
          <p:cNvSpPr>
            <a:spLocks noGrp="1"/>
          </p:cNvSpPr>
          <p:nvPr>
            <p:ph type="dt" sz="half" idx="10"/>
          </p:nvPr>
        </p:nvSpPr>
        <p:spPr/>
        <p:txBody>
          <a:bodyPr/>
          <a:lstStyle/>
          <a:p>
            <a:fld id="{71377C3D-7BB2-4D23-9D10-616807B37D36}" type="datetimeFigureOut">
              <a:rPr lang="sr-Latn-CS" smtClean="0"/>
              <a:pPr/>
              <a:t>1.10.2021.</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63C03A18-1BE2-487D-92D8-585057AF460F}" type="slidenum">
              <a:rPr lang="hr-HR" smtClean="0"/>
              <a:pPr/>
              <a:t>‹#›</a:t>
            </a:fld>
            <a:endParaRPr lang="hr-HR"/>
          </a:p>
        </p:txBody>
      </p:sp>
    </p:spTree>
    <p:extLst>
      <p:ext uri="{BB962C8B-B14F-4D97-AF65-F5344CB8AC3E}">
        <p14:creationId xmlns:p14="http://schemas.microsoft.com/office/powerpoint/2010/main" val="3711579329"/>
      </p:ext>
    </p:extLst>
  </p:cSld>
  <p:clrMapOvr>
    <a:masterClrMapping/>
  </p:clrMapOvr>
  <p:timing>
    <p:tnLst>
      <p:par>
        <p:cTn id="1" dur="indefinite" restart="never" nodeType="tmRoot"/>
      </p:par>
    </p:tnLst>
  </p:timing>
</p:sldLayout>
</file>

<file path=ppt/slideLayouts/slideLayout6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53233" y="4627246"/>
            <a:ext cx="9181148" cy="1430179"/>
          </a:xfrm>
        </p:spPr>
        <p:txBody>
          <a:bodyPr anchor="t"/>
          <a:lstStyle>
            <a:lvl1pPr algn="l">
              <a:defRPr sz="4500" b="1" cap="all"/>
            </a:lvl1pPr>
          </a:lstStyle>
          <a:p>
            <a:r>
              <a:rPr lang="en-US" smtClean="0"/>
              <a:t>Click to edit Master title style</a:t>
            </a:r>
            <a:endParaRPr lang="hr-HR" dirty="0"/>
          </a:p>
        </p:txBody>
      </p:sp>
      <p:sp>
        <p:nvSpPr>
          <p:cNvPr id="3" name="Text Placeholder 2"/>
          <p:cNvSpPr>
            <a:spLocks noGrp="1"/>
          </p:cNvSpPr>
          <p:nvPr>
            <p:ph type="body" idx="1"/>
          </p:nvPr>
        </p:nvSpPr>
        <p:spPr>
          <a:xfrm>
            <a:off x="853233" y="3052049"/>
            <a:ext cx="9181148" cy="1575196"/>
          </a:xfrm>
        </p:spPr>
        <p:txBody>
          <a:bodyPr anchor="b"/>
          <a:lstStyle>
            <a:lvl1pPr marL="0" indent="0">
              <a:buNone/>
              <a:defRPr sz="2300"/>
            </a:lvl1pPr>
            <a:lvl2pPr marL="514292" indent="0">
              <a:buNone/>
              <a:defRPr sz="2000"/>
            </a:lvl2pPr>
            <a:lvl3pPr marL="1028583" indent="0">
              <a:buNone/>
              <a:defRPr sz="1800"/>
            </a:lvl3pPr>
            <a:lvl4pPr marL="1542875" indent="0">
              <a:buNone/>
              <a:defRPr sz="1600"/>
            </a:lvl4pPr>
            <a:lvl5pPr marL="2057166" indent="0">
              <a:buNone/>
              <a:defRPr sz="1600"/>
            </a:lvl5pPr>
            <a:lvl6pPr marL="2571458" indent="0">
              <a:buNone/>
              <a:defRPr sz="1600"/>
            </a:lvl6pPr>
            <a:lvl7pPr marL="3085749" indent="0">
              <a:buNone/>
              <a:defRPr sz="1600"/>
            </a:lvl7pPr>
            <a:lvl8pPr marL="3600041" indent="0">
              <a:buNone/>
              <a:defRPr sz="1600"/>
            </a:lvl8pPr>
            <a:lvl9pPr marL="4114332"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71377C3D-7BB2-4D23-9D10-616807B37D36}" type="datetimeFigureOut">
              <a:rPr lang="sr-Latn-CS" smtClean="0"/>
              <a:pPr/>
              <a:t>1.10.2021.</a:t>
            </a:fld>
            <a:endParaRPr lang="hr-HR"/>
          </a:p>
        </p:txBody>
      </p:sp>
      <p:sp>
        <p:nvSpPr>
          <p:cNvPr id="5" name="Rectangle 5"/>
          <p:cNvSpPr>
            <a:spLocks noGrp="1" noChangeArrowheads="1"/>
          </p:cNvSpPr>
          <p:nvPr>
            <p:ph type="ftr" sz="quarter" idx="11"/>
          </p:nvPr>
        </p:nvSpPr>
        <p:spPr>
          <a:ln/>
        </p:spPr>
        <p:txBody>
          <a:bodyPr/>
          <a:lstStyle>
            <a:lvl1pPr>
              <a:defRPr/>
            </a:lvl1pPr>
          </a:lstStyle>
          <a:p>
            <a:endParaRPr lang="hr-HR"/>
          </a:p>
        </p:txBody>
      </p:sp>
      <p:sp>
        <p:nvSpPr>
          <p:cNvPr id="6" name="Rectangle 6"/>
          <p:cNvSpPr>
            <a:spLocks noGrp="1" noChangeArrowheads="1"/>
          </p:cNvSpPr>
          <p:nvPr>
            <p:ph type="sldNum" sz="quarter" idx="12"/>
          </p:nvPr>
        </p:nvSpPr>
        <p:spPr>
          <a:ln/>
        </p:spPr>
        <p:txBody>
          <a:bodyPr/>
          <a:lstStyle>
            <a:lvl1pPr>
              <a:defRPr/>
            </a:lvl1pPr>
          </a:lstStyle>
          <a:p>
            <a:fld id="{63C03A18-1BE2-487D-92D8-585057AF460F}" type="slidenum">
              <a:rPr lang="hr-HR" smtClean="0"/>
              <a:pPr/>
              <a:t>‹#›</a:t>
            </a:fld>
            <a:endParaRPr lang="hr-HR"/>
          </a:p>
        </p:txBody>
      </p:sp>
    </p:spTree>
    <p:extLst>
      <p:ext uri="{BB962C8B-B14F-4D97-AF65-F5344CB8AC3E}">
        <p14:creationId xmlns:p14="http://schemas.microsoft.com/office/powerpoint/2010/main" val="959535658"/>
      </p:ext>
    </p:extLst>
  </p:cSld>
  <p:clrMapOvr>
    <a:masterClrMapping/>
  </p:clrMapOvr>
  <p:timing>
    <p:tnLst>
      <p:par>
        <p:cTn id="1" dur="indefinite" restart="never" nodeType="tmRoot"/>
      </p:par>
    </p:tnLst>
  </p:timing>
</p:sldLayout>
</file>

<file path=ppt/slideLayouts/slideLayout6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sz="half" idx="1"/>
          </p:nvPr>
        </p:nvSpPr>
        <p:spPr>
          <a:xfrm>
            <a:off x="540074" y="1680212"/>
            <a:ext cx="4770597" cy="4752261"/>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5490691" y="1680212"/>
            <a:ext cx="4770597" cy="4752261"/>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Rectangle 4"/>
          <p:cNvSpPr>
            <a:spLocks noGrp="1" noChangeArrowheads="1"/>
          </p:cNvSpPr>
          <p:nvPr>
            <p:ph type="dt" sz="half" idx="10"/>
          </p:nvPr>
        </p:nvSpPr>
        <p:spPr>
          <a:ln/>
        </p:spPr>
        <p:txBody>
          <a:bodyPr/>
          <a:lstStyle>
            <a:lvl1pPr>
              <a:defRPr/>
            </a:lvl1pPr>
          </a:lstStyle>
          <a:p>
            <a:fld id="{71377C3D-7BB2-4D23-9D10-616807B37D36}" type="datetimeFigureOut">
              <a:rPr lang="sr-Latn-CS" smtClean="0"/>
              <a:pPr/>
              <a:t>1.10.2021.</a:t>
            </a:fld>
            <a:endParaRPr lang="hr-HR"/>
          </a:p>
        </p:txBody>
      </p:sp>
      <p:sp>
        <p:nvSpPr>
          <p:cNvPr id="6" name="Rectangle 5"/>
          <p:cNvSpPr>
            <a:spLocks noGrp="1" noChangeArrowheads="1"/>
          </p:cNvSpPr>
          <p:nvPr>
            <p:ph type="ftr" sz="quarter" idx="11"/>
          </p:nvPr>
        </p:nvSpPr>
        <p:spPr>
          <a:ln/>
        </p:spPr>
        <p:txBody>
          <a:bodyPr/>
          <a:lstStyle>
            <a:lvl1pPr>
              <a:defRPr/>
            </a:lvl1pPr>
          </a:lstStyle>
          <a:p>
            <a:endParaRPr lang="hr-HR"/>
          </a:p>
        </p:txBody>
      </p:sp>
      <p:sp>
        <p:nvSpPr>
          <p:cNvPr id="7" name="Rectangle 6"/>
          <p:cNvSpPr>
            <a:spLocks noGrp="1" noChangeArrowheads="1"/>
          </p:cNvSpPr>
          <p:nvPr>
            <p:ph type="sldNum" sz="quarter" idx="12"/>
          </p:nvPr>
        </p:nvSpPr>
        <p:spPr>
          <a:ln/>
        </p:spPr>
        <p:txBody>
          <a:bodyPr/>
          <a:lstStyle>
            <a:lvl1pPr>
              <a:defRPr/>
            </a:lvl1pPr>
          </a:lstStyle>
          <a:p>
            <a:fld id="{63C03A18-1BE2-487D-92D8-585057AF460F}" type="slidenum">
              <a:rPr lang="hr-HR" smtClean="0"/>
              <a:pPr/>
              <a:t>‹#›</a:t>
            </a:fld>
            <a:endParaRPr lang="hr-HR"/>
          </a:p>
        </p:txBody>
      </p:sp>
    </p:spTree>
    <p:extLst>
      <p:ext uri="{BB962C8B-B14F-4D97-AF65-F5344CB8AC3E}">
        <p14:creationId xmlns:p14="http://schemas.microsoft.com/office/powerpoint/2010/main" val="172806028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hr-HR"/>
          </a:p>
        </p:txBody>
      </p:sp>
      <p:sp>
        <p:nvSpPr>
          <p:cNvPr id="3" name="Text Placeholder 2"/>
          <p:cNvSpPr>
            <a:spLocks noGrp="1"/>
          </p:cNvSpPr>
          <p:nvPr>
            <p:ph type="body" idx="1"/>
          </p:nvPr>
        </p:nvSpPr>
        <p:spPr>
          <a:xfrm>
            <a:off x="540068" y="1611869"/>
            <a:ext cx="4772472" cy="671751"/>
          </a:xfrm>
        </p:spPr>
        <p:txBody>
          <a:bodyPr anchor="b"/>
          <a:lstStyle>
            <a:lvl1pPr marL="0" indent="0">
              <a:buNone/>
              <a:defRPr sz="2700" b="1"/>
            </a:lvl1pPr>
            <a:lvl2pPr marL="514292" indent="0">
              <a:buNone/>
              <a:defRPr sz="2300" b="1"/>
            </a:lvl2pPr>
            <a:lvl3pPr marL="1028583" indent="0">
              <a:buNone/>
              <a:defRPr sz="2000" b="1"/>
            </a:lvl3pPr>
            <a:lvl4pPr marL="1542875" indent="0">
              <a:buNone/>
              <a:defRPr sz="1800" b="1"/>
            </a:lvl4pPr>
            <a:lvl5pPr marL="2057166" indent="0">
              <a:buNone/>
              <a:defRPr sz="1800" b="1"/>
            </a:lvl5pPr>
            <a:lvl6pPr marL="2571458" indent="0">
              <a:buNone/>
              <a:defRPr sz="1800" b="1"/>
            </a:lvl6pPr>
            <a:lvl7pPr marL="3085749" indent="0">
              <a:buNone/>
              <a:defRPr sz="1800" b="1"/>
            </a:lvl7pPr>
            <a:lvl8pPr marL="3600041" indent="0">
              <a:buNone/>
              <a:defRPr sz="1800" b="1"/>
            </a:lvl8pPr>
            <a:lvl9pPr marL="4114332"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540068" y="2283619"/>
            <a:ext cx="4772472" cy="4148852"/>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Text Placeholder 4"/>
          <p:cNvSpPr>
            <a:spLocks noGrp="1"/>
          </p:cNvSpPr>
          <p:nvPr>
            <p:ph type="body" sz="quarter" idx="3"/>
          </p:nvPr>
        </p:nvSpPr>
        <p:spPr>
          <a:xfrm>
            <a:off x="5486939" y="1611869"/>
            <a:ext cx="4774346" cy="671751"/>
          </a:xfrm>
        </p:spPr>
        <p:txBody>
          <a:bodyPr anchor="b"/>
          <a:lstStyle>
            <a:lvl1pPr marL="0" indent="0">
              <a:buNone/>
              <a:defRPr sz="2700" b="1"/>
            </a:lvl1pPr>
            <a:lvl2pPr marL="514292" indent="0">
              <a:buNone/>
              <a:defRPr sz="2300" b="1"/>
            </a:lvl2pPr>
            <a:lvl3pPr marL="1028583" indent="0">
              <a:buNone/>
              <a:defRPr sz="2000" b="1"/>
            </a:lvl3pPr>
            <a:lvl4pPr marL="1542875" indent="0">
              <a:buNone/>
              <a:defRPr sz="1800" b="1"/>
            </a:lvl4pPr>
            <a:lvl5pPr marL="2057166" indent="0">
              <a:buNone/>
              <a:defRPr sz="1800" b="1"/>
            </a:lvl5pPr>
            <a:lvl6pPr marL="2571458" indent="0">
              <a:buNone/>
              <a:defRPr sz="1800" b="1"/>
            </a:lvl6pPr>
            <a:lvl7pPr marL="3085749" indent="0">
              <a:buNone/>
              <a:defRPr sz="1800" b="1"/>
            </a:lvl7pPr>
            <a:lvl8pPr marL="3600041" indent="0">
              <a:buNone/>
              <a:defRPr sz="1800" b="1"/>
            </a:lvl8pPr>
            <a:lvl9pPr marL="4114332"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486939" y="2283619"/>
            <a:ext cx="4774346" cy="4148852"/>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7" name="Rectangle 4"/>
          <p:cNvSpPr>
            <a:spLocks noGrp="1" noChangeArrowheads="1"/>
          </p:cNvSpPr>
          <p:nvPr>
            <p:ph type="dt" sz="half" idx="10"/>
          </p:nvPr>
        </p:nvSpPr>
        <p:spPr>
          <a:ln/>
        </p:spPr>
        <p:txBody>
          <a:bodyPr/>
          <a:lstStyle>
            <a:lvl1pPr>
              <a:defRPr/>
            </a:lvl1pPr>
          </a:lstStyle>
          <a:p>
            <a:fld id="{71377C3D-7BB2-4D23-9D10-616807B37D36}" type="datetimeFigureOut">
              <a:rPr lang="sr-Latn-CS" smtClean="0"/>
              <a:pPr/>
              <a:t>1.10.2021.</a:t>
            </a:fld>
            <a:endParaRPr lang="hr-HR"/>
          </a:p>
        </p:txBody>
      </p:sp>
      <p:sp>
        <p:nvSpPr>
          <p:cNvPr id="8" name="Rectangle 5"/>
          <p:cNvSpPr>
            <a:spLocks noGrp="1" noChangeArrowheads="1"/>
          </p:cNvSpPr>
          <p:nvPr>
            <p:ph type="ftr" sz="quarter" idx="11"/>
          </p:nvPr>
        </p:nvSpPr>
        <p:spPr>
          <a:ln/>
        </p:spPr>
        <p:txBody>
          <a:bodyPr/>
          <a:lstStyle>
            <a:lvl1pPr>
              <a:defRPr/>
            </a:lvl1pPr>
          </a:lstStyle>
          <a:p>
            <a:endParaRPr lang="hr-HR"/>
          </a:p>
        </p:txBody>
      </p:sp>
      <p:sp>
        <p:nvSpPr>
          <p:cNvPr id="9" name="Rectangle 6"/>
          <p:cNvSpPr>
            <a:spLocks noGrp="1" noChangeArrowheads="1"/>
          </p:cNvSpPr>
          <p:nvPr>
            <p:ph type="sldNum" sz="quarter" idx="12"/>
          </p:nvPr>
        </p:nvSpPr>
        <p:spPr>
          <a:ln/>
        </p:spPr>
        <p:txBody>
          <a:bodyPr/>
          <a:lstStyle>
            <a:lvl1pPr>
              <a:defRPr/>
            </a:lvl1pPr>
          </a:lstStyle>
          <a:p>
            <a:fld id="{63C03A18-1BE2-487D-92D8-585057AF460F}" type="slidenum">
              <a:rPr lang="hr-HR" smtClean="0"/>
              <a:pPr/>
              <a:t>‹#›</a:t>
            </a:fld>
            <a:endParaRPr lang="hr-HR"/>
          </a:p>
        </p:txBody>
      </p:sp>
    </p:spTree>
    <p:extLst>
      <p:ext uri="{BB962C8B-B14F-4D97-AF65-F5344CB8AC3E}">
        <p14:creationId xmlns:p14="http://schemas.microsoft.com/office/powerpoint/2010/main" val="133555575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Rectangle 4"/>
          <p:cNvSpPr>
            <a:spLocks noGrp="1" noChangeArrowheads="1"/>
          </p:cNvSpPr>
          <p:nvPr>
            <p:ph type="dt" sz="half" idx="10"/>
          </p:nvPr>
        </p:nvSpPr>
        <p:spPr>
          <a:ln/>
        </p:spPr>
        <p:txBody>
          <a:bodyPr/>
          <a:lstStyle>
            <a:lvl1pPr>
              <a:defRPr/>
            </a:lvl1pPr>
          </a:lstStyle>
          <a:p>
            <a:fld id="{71377C3D-7BB2-4D23-9D10-616807B37D36}" type="datetimeFigureOut">
              <a:rPr lang="sr-Latn-CS" smtClean="0"/>
              <a:pPr/>
              <a:t>1.10.2021.</a:t>
            </a:fld>
            <a:endParaRPr lang="hr-HR"/>
          </a:p>
        </p:txBody>
      </p:sp>
      <p:sp>
        <p:nvSpPr>
          <p:cNvPr id="4" name="Rectangle 5"/>
          <p:cNvSpPr>
            <a:spLocks noGrp="1" noChangeArrowheads="1"/>
          </p:cNvSpPr>
          <p:nvPr>
            <p:ph type="ftr" sz="quarter" idx="11"/>
          </p:nvPr>
        </p:nvSpPr>
        <p:spPr>
          <a:ln/>
        </p:spPr>
        <p:txBody>
          <a:bodyPr/>
          <a:lstStyle>
            <a:lvl1pPr>
              <a:defRPr/>
            </a:lvl1pPr>
          </a:lstStyle>
          <a:p>
            <a:endParaRPr lang="hr-HR"/>
          </a:p>
        </p:txBody>
      </p:sp>
      <p:sp>
        <p:nvSpPr>
          <p:cNvPr id="5" name="Rectangle 6"/>
          <p:cNvSpPr>
            <a:spLocks noGrp="1" noChangeArrowheads="1"/>
          </p:cNvSpPr>
          <p:nvPr>
            <p:ph type="sldNum" sz="quarter" idx="12"/>
          </p:nvPr>
        </p:nvSpPr>
        <p:spPr>
          <a:ln/>
        </p:spPr>
        <p:txBody>
          <a:bodyPr/>
          <a:lstStyle>
            <a:lvl1pPr>
              <a:defRPr/>
            </a:lvl1pPr>
          </a:lstStyle>
          <a:p>
            <a:fld id="{63C03A18-1BE2-487D-92D8-585057AF460F}" type="slidenum">
              <a:rPr lang="hr-HR" smtClean="0"/>
              <a:pPr/>
              <a:t>‹#›</a:t>
            </a:fld>
            <a:endParaRPr lang="hr-HR"/>
          </a:p>
        </p:txBody>
      </p:sp>
    </p:spTree>
    <p:extLst>
      <p:ext uri="{BB962C8B-B14F-4D97-AF65-F5344CB8AC3E}">
        <p14:creationId xmlns:p14="http://schemas.microsoft.com/office/powerpoint/2010/main" val="2697114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467227" y="6473571"/>
            <a:ext cx="2520315" cy="500064"/>
          </a:xfrm>
          <a:ln/>
        </p:spPr>
        <p:txBody>
          <a:bodyPr/>
          <a:lstStyle>
            <a:lvl1pPr>
              <a:defRPr/>
            </a:lvl1pPr>
          </a:lstStyle>
          <a:p>
            <a:fld id="{71377C3D-7BB2-4D23-9D10-616807B37D36}" type="datetimeFigureOut">
              <a:rPr lang="sr-Latn-CS" smtClean="0"/>
              <a:pPr/>
              <a:t>1.10.2021.</a:t>
            </a:fld>
            <a:endParaRPr lang="hr-HR"/>
          </a:p>
        </p:txBody>
      </p:sp>
      <p:sp>
        <p:nvSpPr>
          <p:cNvPr id="3" name="Rectangle 5"/>
          <p:cNvSpPr>
            <a:spLocks noGrp="1" noChangeArrowheads="1"/>
          </p:cNvSpPr>
          <p:nvPr>
            <p:ph type="ftr" sz="quarter" idx="11"/>
          </p:nvPr>
        </p:nvSpPr>
        <p:spPr>
          <a:ln/>
        </p:spPr>
        <p:txBody>
          <a:bodyPr/>
          <a:lstStyle>
            <a:lvl1pPr>
              <a:defRPr/>
            </a:lvl1pPr>
          </a:lstStyle>
          <a:p>
            <a:endParaRPr lang="hr-HR"/>
          </a:p>
        </p:txBody>
      </p:sp>
      <p:sp>
        <p:nvSpPr>
          <p:cNvPr id="4" name="Rectangle 6"/>
          <p:cNvSpPr>
            <a:spLocks noGrp="1" noChangeArrowheads="1"/>
          </p:cNvSpPr>
          <p:nvPr>
            <p:ph type="sldNum" sz="quarter" idx="12"/>
          </p:nvPr>
        </p:nvSpPr>
        <p:spPr>
          <a:ln/>
        </p:spPr>
        <p:txBody>
          <a:bodyPr/>
          <a:lstStyle>
            <a:lvl1pPr>
              <a:defRPr/>
            </a:lvl1pPr>
          </a:lstStyle>
          <a:p>
            <a:fld id="{63C03A18-1BE2-487D-92D8-585057AF460F}" type="slidenum">
              <a:rPr lang="hr-HR" smtClean="0"/>
              <a:pPr/>
              <a:t>‹#›</a:t>
            </a:fld>
            <a:endParaRPr lang="hr-HR"/>
          </a:p>
        </p:txBody>
      </p:sp>
      <p:pic>
        <p:nvPicPr>
          <p:cNvPr id="6" name="Slika 2" descr="D:\Desktop\1. HVU Dr. FRANJO TUĐMAN.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 y="-29825"/>
            <a:ext cx="888861" cy="959453"/>
          </a:xfrm>
          <a:prstGeom prst="rect">
            <a:avLst/>
          </a:prstGeom>
          <a:noFill/>
          <a:ln>
            <a:noFill/>
          </a:ln>
        </p:spPr>
      </p:pic>
      <p:pic>
        <p:nvPicPr>
          <p:cNvPr id="7" name="Slika 4" descr="D:\Desktop\1. SREDIŠTE ZA STR. JEZIKE-NOVO.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 y="6289768"/>
            <a:ext cx="877609" cy="944118"/>
          </a:xfrm>
          <a:prstGeom prst="rect">
            <a:avLst/>
          </a:prstGeom>
          <a:noFill/>
          <a:ln>
            <a:noFill/>
          </a:ln>
        </p:spPr>
      </p:pic>
    </p:spTree>
    <p:extLst>
      <p:ext uri="{BB962C8B-B14F-4D97-AF65-F5344CB8AC3E}">
        <p14:creationId xmlns:p14="http://schemas.microsoft.com/office/powerpoint/2010/main" val="1231060207"/>
      </p:ext>
    </p:extLst>
  </p:cSld>
  <p:clrMapOvr>
    <a:masterClrMapping/>
  </p:clrMapOvr>
  <p:timing>
    <p:tnLst>
      <p:par>
        <p:cTn id="1" dur="indefinite" restart="never" nodeType="tmRoot"/>
      </p:par>
    </p:tnLst>
  </p:timing>
</p:sldLayout>
</file>

<file path=ppt/slideLayouts/slideLayout6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0075" y="286702"/>
            <a:ext cx="3553570" cy="1220154"/>
          </a:xfrm>
        </p:spPr>
        <p:txBody>
          <a:bodyPr anchor="b"/>
          <a:lstStyle>
            <a:lvl1pPr algn="l">
              <a:defRPr sz="2300" b="1"/>
            </a:lvl1pPr>
          </a:lstStyle>
          <a:p>
            <a:r>
              <a:rPr lang="en-US" smtClean="0"/>
              <a:t>Click to edit Master title style</a:t>
            </a:r>
            <a:endParaRPr lang="hr-HR"/>
          </a:p>
        </p:txBody>
      </p:sp>
      <p:sp>
        <p:nvSpPr>
          <p:cNvPr id="3" name="Content Placeholder 2"/>
          <p:cNvSpPr>
            <a:spLocks noGrp="1"/>
          </p:cNvSpPr>
          <p:nvPr>
            <p:ph idx="1"/>
          </p:nvPr>
        </p:nvSpPr>
        <p:spPr>
          <a:xfrm>
            <a:off x="4223035" y="286709"/>
            <a:ext cx="6038254" cy="6145769"/>
          </a:xfrm>
        </p:spPr>
        <p:txBody>
          <a:bodyPr/>
          <a:lstStyle>
            <a:lvl1pPr>
              <a:defRPr sz="36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Text Placeholder 3"/>
          <p:cNvSpPr>
            <a:spLocks noGrp="1"/>
          </p:cNvSpPr>
          <p:nvPr>
            <p:ph type="body" sz="half" idx="2"/>
          </p:nvPr>
        </p:nvSpPr>
        <p:spPr>
          <a:xfrm>
            <a:off x="552293" y="1483421"/>
            <a:ext cx="3553570" cy="4925616"/>
          </a:xfrm>
        </p:spPr>
        <p:txBody>
          <a:bodyPr/>
          <a:lstStyle>
            <a:lvl1pPr marL="0" indent="0">
              <a:buNone/>
              <a:defRPr sz="1600"/>
            </a:lvl1pPr>
            <a:lvl2pPr marL="514292" indent="0">
              <a:buNone/>
              <a:defRPr sz="1400"/>
            </a:lvl2pPr>
            <a:lvl3pPr marL="1028583" indent="0">
              <a:buNone/>
              <a:defRPr sz="1100"/>
            </a:lvl3pPr>
            <a:lvl4pPr marL="1542875" indent="0">
              <a:buNone/>
              <a:defRPr sz="1000"/>
            </a:lvl4pPr>
            <a:lvl5pPr marL="2057166" indent="0">
              <a:buNone/>
              <a:defRPr sz="1000"/>
            </a:lvl5pPr>
            <a:lvl6pPr marL="2571458" indent="0">
              <a:buNone/>
              <a:defRPr sz="1000"/>
            </a:lvl6pPr>
            <a:lvl7pPr marL="3085749" indent="0">
              <a:buNone/>
              <a:defRPr sz="1000"/>
            </a:lvl7pPr>
            <a:lvl8pPr marL="3600041" indent="0">
              <a:buNone/>
              <a:defRPr sz="1000"/>
            </a:lvl8pPr>
            <a:lvl9pPr marL="4114332"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71377C3D-7BB2-4D23-9D10-616807B37D36}" type="datetimeFigureOut">
              <a:rPr lang="sr-Latn-CS" smtClean="0"/>
              <a:pPr/>
              <a:t>1.10.2021.</a:t>
            </a:fld>
            <a:endParaRPr lang="hr-HR"/>
          </a:p>
        </p:txBody>
      </p:sp>
      <p:sp>
        <p:nvSpPr>
          <p:cNvPr id="6" name="Rectangle 5"/>
          <p:cNvSpPr>
            <a:spLocks noGrp="1" noChangeArrowheads="1"/>
          </p:cNvSpPr>
          <p:nvPr>
            <p:ph type="ftr" sz="quarter" idx="11"/>
          </p:nvPr>
        </p:nvSpPr>
        <p:spPr>
          <a:ln/>
        </p:spPr>
        <p:txBody>
          <a:bodyPr/>
          <a:lstStyle>
            <a:lvl1pPr>
              <a:defRPr/>
            </a:lvl1pPr>
          </a:lstStyle>
          <a:p>
            <a:endParaRPr lang="hr-HR"/>
          </a:p>
        </p:txBody>
      </p:sp>
      <p:sp>
        <p:nvSpPr>
          <p:cNvPr id="7" name="Rectangle 6"/>
          <p:cNvSpPr>
            <a:spLocks noGrp="1" noChangeArrowheads="1"/>
          </p:cNvSpPr>
          <p:nvPr>
            <p:ph type="sldNum" sz="quarter" idx="12"/>
          </p:nvPr>
        </p:nvSpPr>
        <p:spPr>
          <a:ln/>
        </p:spPr>
        <p:txBody>
          <a:bodyPr/>
          <a:lstStyle>
            <a:lvl1pPr>
              <a:defRPr/>
            </a:lvl1pPr>
          </a:lstStyle>
          <a:p>
            <a:fld id="{63C03A18-1BE2-487D-92D8-585057AF460F}" type="slidenum">
              <a:rPr lang="hr-HR" smtClean="0"/>
              <a:pPr/>
              <a:t>‹#›</a:t>
            </a:fld>
            <a:endParaRPr lang="hr-HR"/>
          </a:p>
        </p:txBody>
      </p:sp>
    </p:spTree>
    <p:extLst>
      <p:ext uri="{BB962C8B-B14F-4D97-AF65-F5344CB8AC3E}">
        <p14:creationId xmlns:p14="http://schemas.microsoft.com/office/powerpoint/2010/main" val="1731665555"/>
      </p:ext>
    </p:extLst>
  </p:cSld>
  <p:clrMapOvr>
    <a:masterClrMapping/>
  </p:clrMapOvr>
  <p:timing>
    <p:tnLst>
      <p:par>
        <p:cTn id="1" dur="indefinite" restart="never" nodeType="tmRoot"/>
      </p:par>
    </p:tnLst>
  </p:timing>
</p:sldLayout>
</file>

<file path=ppt/slideLayouts/slideLayout6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17140" y="5040632"/>
            <a:ext cx="6480810" cy="595076"/>
          </a:xfrm>
        </p:spPr>
        <p:txBody>
          <a:bodyPr anchor="b"/>
          <a:lstStyle>
            <a:lvl1pPr algn="l">
              <a:defRPr sz="2300" b="1"/>
            </a:lvl1pPr>
          </a:lstStyle>
          <a:p>
            <a:r>
              <a:rPr lang="en-US" smtClean="0"/>
              <a:t>Click to edit Master title style</a:t>
            </a:r>
            <a:endParaRPr lang="hr-HR"/>
          </a:p>
        </p:txBody>
      </p:sp>
      <p:sp>
        <p:nvSpPr>
          <p:cNvPr id="3" name="Picture Placeholder 2"/>
          <p:cNvSpPr>
            <a:spLocks noGrp="1"/>
          </p:cNvSpPr>
          <p:nvPr>
            <p:ph type="pic" idx="1"/>
          </p:nvPr>
        </p:nvSpPr>
        <p:spPr>
          <a:xfrm>
            <a:off x="2117140" y="643414"/>
            <a:ext cx="6480810" cy="4320540"/>
          </a:xfrm>
        </p:spPr>
        <p:txBody>
          <a:bodyPr/>
          <a:lstStyle>
            <a:lvl1pPr marL="0" indent="0">
              <a:buNone/>
              <a:defRPr sz="3600"/>
            </a:lvl1pPr>
            <a:lvl2pPr marL="514292" indent="0">
              <a:buNone/>
              <a:defRPr sz="3200"/>
            </a:lvl2pPr>
            <a:lvl3pPr marL="1028583" indent="0">
              <a:buNone/>
              <a:defRPr sz="2700"/>
            </a:lvl3pPr>
            <a:lvl4pPr marL="1542875" indent="0">
              <a:buNone/>
              <a:defRPr sz="2300"/>
            </a:lvl4pPr>
            <a:lvl5pPr marL="2057166" indent="0">
              <a:buNone/>
              <a:defRPr sz="2300"/>
            </a:lvl5pPr>
            <a:lvl6pPr marL="2571458" indent="0">
              <a:buNone/>
              <a:defRPr sz="2300"/>
            </a:lvl6pPr>
            <a:lvl7pPr marL="3085749" indent="0">
              <a:buNone/>
              <a:defRPr sz="2300"/>
            </a:lvl7pPr>
            <a:lvl8pPr marL="3600041" indent="0">
              <a:buNone/>
              <a:defRPr sz="2300"/>
            </a:lvl8pPr>
            <a:lvl9pPr marL="4114332" indent="0">
              <a:buNone/>
              <a:defRPr sz="2300"/>
            </a:lvl9pPr>
          </a:lstStyle>
          <a:p>
            <a:pPr lvl="0"/>
            <a:r>
              <a:rPr lang="en-US" noProof="0" smtClean="0"/>
              <a:t>Click icon to add picture</a:t>
            </a:r>
            <a:endParaRPr lang="hr-HR" noProof="0"/>
          </a:p>
        </p:txBody>
      </p:sp>
      <p:sp>
        <p:nvSpPr>
          <p:cNvPr id="4" name="Text Placeholder 3"/>
          <p:cNvSpPr>
            <a:spLocks noGrp="1"/>
          </p:cNvSpPr>
          <p:nvPr>
            <p:ph type="body" sz="half" idx="2"/>
          </p:nvPr>
        </p:nvSpPr>
        <p:spPr>
          <a:xfrm>
            <a:off x="2117140" y="5635710"/>
            <a:ext cx="6480810" cy="845106"/>
          </a:xfrm>
        </p:spPr>
        <p:txBody>
          <a:bodyPr/>
          <a:lstStyle>
            <a:lvl1pPr marL="0" indent="0">
              <a:buNone/>
              <a:defRPr sz="1600"/>
            </a:lvl1pPr>
            <a:lvl2pPr marL="514292" indent="0">
              <a:buNone/>
              <a:defRPr sz="1400"/>
            </a:lvl2pPr>
            <a:lvl3pPr marL="1028583" indent="0">
              <a:buNone/>
              <a:defRPr sz="1100"/>
            </a:lvl3pPr>
            <a:lvl4pPr marL="1542875" indent="0">
              <a:buNone/>
              <a:defRPr sz="1000"/>
            </a:lvl4pPr>
            <a:lvl5pPr marL="2057166" indent="0">
              <a:buNone/>
              <a:defRPr sz="1000"/>
            </a:lvl5pPr>
            <a:lvl6pPr marL="2571458" indent="0">
              <a:buNone/>
              <a:defRPr sz="1000"/>
            </a:lvl6pPr>
            <a:lvl7pPr marL="3085749" indent="0">
              <a:buNone/>
              <a:defRPr sz="1000"/>
            </a:lvl7pPr>
            <a:lvl8pPr marL="3600041" indent="0">
              <a:buNone/>
              <a:defRPr sz="1000"/>
            </a:lvl8pPr>
            <a:lvl9pPr marL="4114332"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71377C3D-7BB2-4D23-9D10-616807B37D36}" type="datetimeFigureOut">
              <a:rPr lang="sr-Latn-CS" smtClean="0"/>
              <a:pPr/>
              <a:t>1.10.2021.</a:t>
            </a:fld>
            <a:endParaRPr lang="hr-HR"/>
          </a:p>
        </p:txBody>
      </p:sp>
      <p:sp>
        <p:nvSpPr>
          <p:cNvPr id="6" name="Rectangle 5"/>
          <p:cNvSpPr>
            <a:spLocks noGrp="1" noChangeArrowheads="1"/>
          </p:cNvSpPr>
          <p:nvPr>
            <p:ph type="ftr" sz="quarter" idx="11"/>
          </p:nvPr>
        </p:nvSpPr>
        <p:spPr>
          <a:ln/>
        </p:spPr>
        <p:txBody>
          <a:bodyPr/>
          <a:lstStyle>
            <a:lvl1pPr>
              <a:defRPr/>
            </a:lvl1pPr>
          </a:lstStyle>
          <a:p>
            <a:endParaRPr lang="hr-HR"/>
          </a:p>
        </p:txBody>
      </p:sp>
      <p:sp>
        <p:nvSpPr>
          <p:cNvPr id="7" name="Rectangle 6"/>
          <p:cNvSpPr>
            <a:spLocks noGrp="1" noChangeArrowheads="1"/>
          </p:cNvSpPr>
          <p:nvPr>
            <p:ph type="sldNum" sz="quarter" idx="12"/>
          </p:nvPr>
        </p:nvSpPr>
        <p:spPr>
          <a:ln/>
        </p:spPr>
        <p:txBody>
          <a:bodyPr/>
          <a:lstStyle>
            <a:lvl1pPr>
              <a:defRPr/>
            </a:lvl1pPr>
          </a:lstStyle>
          <a:p>
            <a:fld id="{63C03A18-1BE2-487D-92D8-585057AF460F}" type="slidenum">
              <a:rPr lang="hr-HR" smtClean="0"/>
              <a:pPr/>
              <a:t>‹#›</a:t>
            </a:fld>
            <a:endParaRPr lang="hr-HR"/>
          </a:p>
        </p:txBody>
      </p:sp>
    </p:spTree>
    <p:extLst>
      <p:ext uri="{BB962C8B-B14F-4D97-AF65-F5344CB8AC3E}">
        <p14:creationId xmlns:p14="http://schemas.microsoft.com/office/powerpoint/2010/main" val="66544748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Rectangle 4"/>
          <p:cNvSpPr>
            <a:spLocks noGrp="1" noChangeArrowheads="1"/>
          </p:cNvSpPr>
          <p:nvPr>
            <p:ph type="dt" sz="half" idx="10"/>
          </p:nvPr>
        </p:nvSpPr>
        <p:spPr>
          <a:ln/>
        </p:spPr>
        <p:txBody>
          <a:bodyPr/>
          <a:lstStyle>
            <a:lvl1pPr>
              <a:defRPr/>
            </a:lvl1pPr>
          </a:lstStyle>
          <a:p>
            <a:fld id="{71377C3D-7BB2-4D23-9D10-616807B37D36}" type="datetimeFigureOut">
              <a:rPr lang="sr-Latn-CS" smtClean="0"/>
              <a:pPr/>
              <a:t>1.10.2021.</a:t>
            </a:fld>
            <a:endParaRPr lang="hr-HR" dirty="0"/>
          </a:p>
        </p:txBody>
      </p:sp>
      <p:sp>
        <p:nvSpPr>
          <p:cNvPr id="4" name="Rectangle 5"/>
          <p:cNvSpPr>
            <a:spLocks noGrp="1" noChangeArrowheads="1"/>
          </p:cNvSpPr>
          <p:nvPr>
            <p:ph type="ftr" sz="quarter" idx="11"/>
          </p:nvPr>
        </p:nvSpPr>
        <p:spPr>
          <a:ln/>
        </p:spPr>
        <p:txBody>
          <a:bodyPr/>
          <a:lstStyle>
            <a:lvl1pPr>
              <a:defRPr/>
            </a:lvl1pPr>
          </a:lstStyle>
          <a:p>
            <a:endParaRPr lang="hr-HR"/>
          </a:p>
        </p:txBody>
      </p:sp>
      <p:sp>
        <p:nvSpPr>
          <p:cNvPr id="5" name="Rectangle 6"/>
          <p:cNvSpPr>
            <a:spLocks noGrp="1" noChangeArrowheads="1"/>
          </p:cNvSpPr>
          <p:nvPr>
            <p:ph type="sldNum" sz="quarter" idx="12"/>
          </p:nvPr>
        </p:nvSpPr>
        <p:spPr>
          <a:ln/>
        </p:spPr>
        <p:txBody>
          <a:bodyPr/>
          <a:lstStyle>
            <a:lvl1pPr>
              <a:defRPr/>
            </a:lvl1pPr>
          </a:lstStyle>
          <a:p>
            <a:fld id="{63C03A18-1BE2-487D-92D8-585057AF460F}" type="slidenum">
              <a:rPr lang="hr-HR" smtClean="0"/>
              <a:pPr/>
              <a:t>‹#›</a:t>
            </a:fld>
            <a:endParaRPr lang="hr-HR"/>
          </a:p>
        </p:txBody>
      </p:sp>
    </p:spTree>
    <p:extLst>
      <p:ext uri="{BB962C8B-B14F-4D97-AF65-F5344CB8AC3E}">
        <p14:creationId xmlns:p14="http://schemas.microsoft.com/office/powerpoint/2010/main" val="26971147"/>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Rectangle 4"/>
          <p:cNvSpPr>
            <a:spLocks noGrp="1" noChangeArrowheads="1"/>
          </p:cNvSpPr>
          <p:nvPr>
            <p:ph type="dt" sz="half" idx="10"/>
          </p:nvPr>
        </p:nvSpPr>
        <p:spPr>
          <a:ln/>
        </p:spPr>
        <p:txBody>
          <a:bodyPr/>
          <a:lstStyle>
            <a:lvl1pPr>
              <a:defRPr/>
            </a:lvl1pPr>
          </a:lstStyle>
          <a:p>
            <a:fld id="{71377C3D-7BB2-4D23-9D10-616807B37D36}" type="datetimeFigureOut">
              <a:rPr lang="sr-Latn-CS" smtClean="0"/>
              <a:pPr/>
              <a:t>1.10.2021.</a:t>
            </a:fld>
            <a:endParaRPr lang="hr-HR"/>
          </a:p>
        </p:txBody>
      </p:sp>
      <p:sp>
        <p:nvSpPr>
          <p:cNvPr id="5" name="Rectangle 5"/>
          <p:cNvSpPr>
            <a:spLocks noGrp="1" noChangeArrowheads="1"/>
          </p:cNvSpPr>
          <p:nvPr>
            <p:ph type="ftr" sz="quarter" idx="11"/>
          </p:nvPr>
        </p:nvSpPr>
        <p:spPr>
          <a:ln/>
        </p:spPr>
        <p:txBody>
          <a:bodyPr/>
          <a:lstStyle>
            <a:lvl1pPr>
              <a:defRPr/>
            </a:lvl1pPr>
          </a:lstStyle>
          <a:p>
            <a:endParaRPr lang="hr-HR"/>
          </a:p>
        </p:txBody>
      </p:sp>
      <p:sp>
        <p:nvSpPr>
          <p:cNvPr id="6" name="Rectangle 6"/>
          <p:cNvSpPr>
            <a:spLocks noGrp="1" noChangeArrowheads="1"/>
          </p:cNvSpPr>
          <p:nvPr>
            <p:ph type="sldNum" sz="quarter" idx="12"/>
          </p:nvPr>
        </p:nvSpPr>
        <p:spPr>
          <a:ln/>
        </p:spPr>
        <p:txBody>
          <a:bodyPr/>
          <a:lstStyle>
            <a:lvl1pPr>
              <a:defRPr/>
            </a:lvl1pPr>
          </a:lstStyle>
          <a:p>
            <a:fld id="{63C03A18-1BE2-487D-92D8-585057AF460F}" type="slidenum">
              <a:rPr lang="hr-HR" smtClean="0"/>
              <a:pPr/>
              <a:t>‹#›</a:t>
            </a:fld>
            <a:endParaRPr lang="hr-HR"/>
          </a:p>
        </p:txBody>
      </p:sp>
    </p:spTree>
    <p:extLst>
      <p:ext uri="{BB962C8B-B14F-4D97-AF65-F5344CB8AC3E}">
        <p14:creationId xmlns:p14="http://schemas.microsoft.com/office/powerpoint/2010/main" val="2637699955"/>
      </p:ext>
    </p:extLst>
  </p:cSld>
  <p:clrMapOvr>
    <a:masterClrMapping/>
  </p:clrMapOvr>
  <p:timing>
    <p:tnLst>
      <p:par>
        <p:cTn id="1" dur="indefinite" restart="never" nodeType="tmRoot"/>
      </p:par>
    </p:tnLst>
  </p:timing>
</p:sldLayout>
</file>

<file path=ppt/slideLayouts/slideLayout7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830983" y="288373"/>
            <a:ext cx="2430305" cy="6144101"/>
          </a:xfrm>
        </p:spPr>
        <p:txBody>
          <a:bodyPr vert="eaVert"/>
          <a:lstStyle/>
          <a:p>
            <a:r>
              <a:rPr lang="en-US" smtClean="0"/>
              <a:t>Click to edit Master title style</a:t>
            </a:r>
            <a:endParaRPr lang="hr-HR"/>
          </a:p>
        </p:txBody>
      </p:sp>
      <p:sp>
        <p:nvSpPr>
          <p:cNvPr id="3" name="Vertical Text Placeholder 2"/>
          <p:cNvSpPr>
            <a:spLocks noGrp="1"/>
          </p:cNvSpPr>
          <p:nvPr>
            <p:ph type="body" orient="vert" idx="1"/>
          </p:nvPr>
        </p:nvSpPr>
        <p:spPr>
          <a:xfrm>
            <a:off x="540073" y="288373"/>
            <a:ext cx="7110890" cy="61441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Rectangle 5"/>
          <p:cNvSpPr>
            <a:spLocks noGrp="1" noChangeArrowheads="1"/>
          </p:cNvSpPr>
          <p:nvPr>
            <p:ph type="ftr" sz="quarter" idx="11"/>
          </p:nvPr>
        </p:nvSpPr>
        <p:spPr>
          <a:ln/>
        </p:spPr>
        <p:txBody>
          <a:bodyPr/>
          <a:lstStyle>
            <a:lvl1pPr>
              <a:defRPr/>
            </a:lvl1pPr>
          </a:lstStyle>
          <a:p>
            <a:endParaRPr lang="hr-HR"/>
          </a:p>
        </p:txBody>
      </p:sp>
      <p:sp>
        <p:nvSpPr>
          <p:cNvPr id="6" name="Rectangle 6"/>
          <p:cNvSpPr>
            <a:spLocks noGrp="1" noChangeArrowheads="1"/>
          </p:cNvSpPr>
          <p:nvPr>
            <p:ph type="sldNum" sz="quarter" idx="12"/>
          </p:nvPr>
        </p:nvSpPr>
        <p:spPr>
          <a:ln/>
        </p:spPr>
        <p:txBody>
          <a:bodyPr/>
          <a:lstStyle>
            <a:lvl1pPr>
              <a:defRPr/>
            </a:lvl1pPr>
          </a:lstStyle>
          <a:p>
            <a:fld id="{63C03A18-1BE2-487D-92D8-585057AF460F}" type="slidenum">
              <a:rPr lang="hr-HR" smtClean="0"/>
              <a:pPr/>
              <a:t>‹#›</a:t>
            </a:fld>
            <a:endParaRPr lang="hr-HR"/>
          </a:p>
        </p:txBody>
      </p:sp>
    </p:spTree>
    <p:extLst>
      <p:ext uri="{BB962C8B-B14F-4D97-AF65-F5344CB8AC3E}">
        <p14:creationId xmlns:p14="http://schemas.microsoft.com/office/powerpoint/2010/main" val="24326518"/>
      </p:ext>
    </p:extLst>
  </p:cSld>
  <p:clrMapOvr>
    <a:masterClrMapping/>
  </p:clrMapOvr>
  <p:timing>
    <p:tnLst>
      <p:par>
        <p:cTn id="1" dur="indefinite" restart="never" nodeType="tmRoot"/>
      </p:par>
    </p:tnLst>
  </p:timing>
</p:sldLayout>
</file>

<file path=ppt/slideLayouts/slideLayout7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540068" y="288371"/>
            <a:ext cx="9721215" cy="1200150"/>
          </a:xfrm>
        </p:spPr>
        <p:txBody>
          <a:bodyPr/>
          <a:lstStyle/>
          <a:p>
            <a:r>
              <a:rPr lang="en-US" smtClean="0"/>
              <a:t>Click to edit Master title style</a:t>
            </a:r>
            <a:endParaRPr lang="hr-HR"/>
          </a:p>
        </p:txBody>
      </p:sp>
      <p:sp>
        <p:nvSpPr>
          <p:cNvPr id="3" name="SmartArt Placeholder 2"/>
          <p:cNvSpPr>
            <a:spLocks noGrp="1"/>
          </p:cNvSpPr>
          <p:nvPr>
            <p:ph type="dgm" idx="1"/>
          </p:nvPr>
        </p:nvSpPr>
        <p:spPr>
          <a:xfrm>
            <a:off x="540068" y="1680212"/>
            <a:ext cx="9721215" cy="4752261"/>
          </a:xfrm>
        </p:spPr>
        <p:txBody>
          <a:bodyPr/>
          <a:lstStyle/>
          <a:p>
            <a:pPr lvl="0"/>
            <a:r>
              <a:rPr lang="en-US" noProof="0" smtClean="0"/>
              <a:t>Click icon to add SmartArt graphic</a:t>
            </a:r>
            <a:endParaRPr lang="hr-HR" noProof="0"/>
          </a:p>
        </p:txBody>
      </p:sp>
      <p:sp>
        <p:nvSpPr>
          <p:cNvPr id="4" name="Rectangle 4"/>
          <p:cNvSpPr>
            <a:spLocks noGrp="1" noChangeArrowheads="1"/>
          </p:cNvSpPr>
          <p:nvPr>
            <p:ph type="dt" sz="half" idx="10"/>
          </p:nvPr>
        </p:nvSpPr>
        <p:spPr>
          <a:ln/>
        </p:spPr>
        <p:txBody>
          <a:bodyPr/>
          <a:lstStyle>
            <a:lvl1pPr>
              <a:defRPr/>
            </a:lvl1pPr>
          </a:lstStyle>
          <a:p>
            <a:fld id="{71377C3D-7BB2-4D23-9D10-616807B37D36}" type="datetimeFigureOut">
              <a:rPr lang="sr-Latn-CS" smtClean="0"/>
              <a:pPr/>
              <a:t>1.10.2021.</a:t>
            </a:fld>
            <a:endParaRPr lang="hr-HR"/>
          </a:p>
        </p:txBody>
      </p:sp>
      <p:sp>
        <p:nvSpPr>
          <p:cNvPr id="5" name="Rectangle 5"/>
          <p:cNvSpPr>
            <a:spLocks noGrp="1" noChangeArrowheads="1"/>
          </p:cNvSpPr>
          <p:nvPr>
            <p:ph type="ftr" sz="quarter" idx="11"/>
          </p:nvPr>
        </p:nvSpPr>
        <p:spPr>
          <a:ln/>
        </p:spPr>
        <p:txBody>
          <a:bodyPr/>
          <a:lstStyle>
            <a:lvl1pPr>
              <a:defRPr/>
            </a:lvl1pPr>
          </a:lstStyle>
          <a:p>
            <a:endParaRPr lang="hr-HR"/>
          </a:p>
        </p:txBody>
      </p:sp>
      <p:sp>
        <p:nvSpPr>
          <p:cNvPr id="6" name="Rectangle 6"/>
          <p:cNvSpPr>
            <a:spLocks noGrp="1" noChangeArrowheads="1"/>
          </p:cNvSpPr>
          <p:nvPr>
            <p:ph type="sldNum" sz="quarter" idx="12"/>
          </p:nvPr>
        </p:nvSpPr>
        <p:spPr>
          <a:ln/>
        </p:spPr>
        <p:txBody>
          <a:bodyPr/>
          <a:lstStyle>
            <a:lvl1pPr>
              <a:defRPr/>
            </a:lvl1pPr>
          </a:lstStyle>
          <a:p>
            <a:fld id="{63C03A18-1BE2-487D-92D8-585057AF460F}" type="slidenum">
              <a:rPr lang="hr-HR" smtClean="0"/>
              <a:pPr/>
              <a:t>‹#›</a:t>
            </a:fld>
            <a:endParaRPr lang="hr-HR"/>
          </a:p>
        </p:txBody>
      </p:sp>
    </p:spTree>
    <p:extLst>
      <p:ext uri="{BB962C8B-B14F-4D97-AF65-F5344CB8AC3E}">
        <p14:creationId xmlns:p14="http://schemas.microsoft.com/office/powerpoint/2010/main" val="1277494009"/>
      </p:ext>
    </p:extLst>
  </p:cSld>
  <p:clrMapOvr>
    <a:masterClrMapping/>
  </p:clrMapOvr>
  <p:timing>
    <p:tnLst>
      <p:par>
        <p:cTn id="1" dur="indefinite" restart="never" nodeType="tmRoot"/>
      </p:par>
    </p:tnLst>
  </p:timing>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Date Placeholder 2"/>
          <p:cNvSpPr>
            <a:spLocks noGrp="1"/>
          </p:cNvSpPr>
          <p:nvPr>
            <p:ph type="dt" sz="half" idx="10"/>
          </p:nvPr>
        </p:nvSpPr>
        <p:spPr>
          <a:xfrm>
            <a:off x="552288" y="6549179"/>
            <a:ext cx="2520315" cy="500064"/>
          </a:xfrm>
        </p:spPr>
        <p:txBody>
          <a:bodyPr/>
          <a:lstStyle/>
          <a:p>
            <a:fld id="{71377C3D-7BB2-4D23-9D10-616807B37D36}" type="datetimeFigureOut">
              <a:rPr lang="sr-Latn-CS" smtClean="0"/>
              <a:pPr/>
              <a:t>1.10.2021.</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63C03A18-1BE2-487D-92D8-585057AF460F}" type="slidenum">
              <a:rPr lang="hr-HR" smtClean="0"/>
              <a:pPr/>
              <a:t>‹#›</a:t>
            </a:fld>
            <a:endParaRPr lang="hr-HR"/>
          </a:p>
        </p:txBody>
      </p:sp>
    </p:spTree>
    <p:extLst>
      <p:ext uri="{BB962C8B-B14F-4D97-AF65-F5344CB8AC3E}">
        <p14:creationId xmlns:p14="http://schemas.microsoft.com/office/powerpoint/2010/main" val="2123815082"/>
      </p:ext>
    </p:extLst>
  </p:cSld>
  <p:clrMapOvr>
    <a:masterClrMapping/>
  </p:clrMapOvr>
  <p:timing>
    <p:tnLst>
      <p:par>
        <p:cTn id="1" dur="indefinite" restart="never" nodeType="tmRoot"/>
      </p:par>
    </p:tnLst>
  </p:timing>
</p:sldLayout>
</file>

<file path=ppt/slideLayouts/slideLayout7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10103" y="2236952"/>
            <a:ext cx="9181148" cy="1543526"/>
          </a:xfrm>
        </p:spPr>
        <p:txBody>
          <a:bodyPr/>
          <a:lstStyle/>
          <a:p>
            <a:r>
              <a:rPr lang="en-US" smtClean="0"/>
              <a:t>Click to edit Master title style</a:t>
            </a:r>
            <a:endParaRPr lang="hr-HR"/>
          </a:p>
        </p:txBody>
      </p:sp>
      <p:sp>
        <p:nvSpPr>
          <p:cNvPr id="3" name="Subtitle 2"/>
          <p:cNvSpPr>
            <a:spLocks noGrp="1"/>
          </p:cNvSpPr>
          <p:nvPr>
            <p:ph type="subTitle" idx="1"/>
          </p:nvPr>
        </p:nvSpPr>
        <p:spPr>
          <a:xfrm>
            <a:off x="1620203" y="4080510"/>
            <a:ext cx="7560945" cy="1840230"/>
          </a:xfrm>
        </p:spPr>
        <p:txBody>
          <a:bodyPr/>
          <a:lstStyle>
            <a:lvl1pPr marL="0" indent="0" algn="ctr">
              <a:buNone/>
              <a:defRPr>
                <a:solidFill>
                  <a:schemeClr val="tx1">
                    <a:tint val="75000"/>
                  </a:schemeClr>
                </a:solidFill>
              </a:defRPr>
            </a:lvl1pPr>
            <a:lvl2pPr marL="514292" indent="0" algn="ctr">
              <a:buNone/>
              <a:defRPr>
                <a:solidFill>
                  <a:schemeClr val="tx1">
                    <a:tint val="75000"/>
                  </a:schemeClr>
                </a:solidFill>
              </a:defRPr>
            </a:lvl2pPr>
            <a:lvl3pPr marL="1028583" indent="0" algn="ctr">
              <a:buNone/>
              <a:defRPr>
                <a:solidFill>
                  <a:schemeClr val="tx1">
                    <a:tint val="75000"/>
                  </a:schemeClr>
                </a:solidFill>
              </a:defRPr>
            </a:lvl3pPr>
            <a:lvl4pPr marL="1542875" indent="0" algn="ctr">
              <a:buNone/>
              <a:defRPr>
                <a:solidFill>
                  <a:schemeClr val="tx1">
                    <a:tint val="75000"/>
                  </a:schemeClr>
                </a:solidFill>
              </a:defRPr>
            </a:lvl4pPr>
            <a:lvl5pPr marL="2057166" indent="0" algn="ctr">
              <a:buNone/>
              <a:defRPr>
                <a:solidFill>
                  <a:schemeClr val="tx1">
                    <a:tint val="75000"/>
                  </a:schemeClr>
                </a:solidFill>
              </a:defRPr>
            </a:lvl5pPr>
            <a:lvl6pPr marL="2571458" indent="0" algn="ctr">
              <a:buNone/>
              <a:defRPr>
                <a:solidFill>
                  <a:schemeClr val="tx1">
                    <a:tint val="75000"/>
                  </a:schemeClr>
                </a:solidFill>
              </a:defRPr>
            </a:lvl6pPr>
            <a:lvl7pPr marL="3085749" indent="0" algn="ctr">
              <a:buNone/>
              <a:defRPr>
                <a:solidFill>
                  <a:schemeClr val="tx1">
                    <a:tint val="75000"/>
                  </a:schemeClr>
                </a:solidFill>
              </a:defRPr>
            </a:lvl7pPr>
            <a:lvl8pPr marL="3600041" indent="0" algn="ctr">
              <a:buNone/>
              <a:defRPr>
                <a:solidFill>
                  <a:schemeClr val="tx1">
                    <a:tint val="75000"/>
                  </a:schemeClr>
                </a:solidFill>
              </a:defRPr>
            </a:lvl8pPr>
            <a:lvl9pPr marL="4114332" indent="0" algn="ctr">
              <a:buNone/>
              <a:defRPr>
                <a:solidFill>
                  <a:schemeClr val="tx1">
                    <a:tint val="75000"/>
                  </a:schemeClr>
                </a:solidFill>
              </a:defRPr>
            </a:lvl9pPr>
          </a:lstStyle>
          <a:p>
            <a:r>
              <a:rPr lang="en-US" smtClean="0"/>
              <a:t>Click to edit Master subtitle style</a:t>
            </a:r>
            <a:endParaRPr lang="hr-HR"/>
          </a:p>
        </p:txBody>
      </p:sp>
      <p:sp>
        <p:nvSpPr>
          <p:cNvPr id="4" name="Date Placeholder 3"/>
          <p:cNvSpPr>
            <a:spLocks noGrp="1"/>
          </p:cNvSpPr>
          <p:nvPr>
            <p:ph type="dt" sz="half" idx="10"/>
          </p:nvPr>
        </p:nvSpPr>
        <p:spPr/>
        <p:txBody>
          <a:bodyPr/>
          <a:lstStyle/>
          <a:p>
            <a:fld id="{0F14EE2F-9FA8-4F94-945F-20BF7107705F}" type="datetimeFigureOut">
              <a:rPr lang="hr-HR" smtClean="0"/>
              <a:t>1.10.2021.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1FBB9FCC-7F2C-4C65-80D0-9928F60B9E8B}" type="slidenum">
              <a:rPr lang="hr-HR" smtClean="0"/>
              <a:t>‹#›</a:t>
            </a:fld>
            <a:endParaRPr lang="hr-HR"/>
          </a:p>
        </p:txBody>
      </p:sp>
    </p:spTree>
    <p:extLst>
      <p:ext uri="{BB962C8B-B14F-4D97-AF65-F5344CB8AC3E}">
        <p14:creationId xmlns:p14="http://schemas.microsoft.com/office/powerpoint/2010/main" val="356921076"/>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0F14EE2F-9FA8-4F94-945F-20BF7107705F}" type="datetimeFigureOut">
              <a:rPr lang="hr-HR" smtClean="0"/>
              <a:t>1.10.2021.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1FBB9FCC-7F2C-4C65-80D0-9928F60B9E8B}" type="slidenum">
              <a:rPr lang="hr-HR" smtClean="0"/>
              <a:t>‹#›</a:t>
            </a:fld>
            <a:endParaRPr lang="hr-HR"/>
          </a:p>
        </p:txBody>
      </p:sp>
    </p:spTree>
    <p:extLst>
      <p:ext uri="{BB962C8B-B14F-4D97-AF65-F5344CB8AC3E}">
        <p14:creationId xmlns:p14="http://schemas.microsoft.com/office/powerpoint/2010/main" val="1176052209"/>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53233" y="4627246"/>
            <a:ext cx="9181148" cy="1430179"/>
          </a:xfrm>
        </p:spPr>
        <p:txBody>
          <a:bodyPr anchor="t"/>
          <a:lstStyle>
            <a:lvl1pPr algn="l">
              <a:defRPr sz="4500" b="1" cap="all"/>
            </a:lvl1pPr>
          </a:lstStyle>
          <a:p>
            <a:r>
              <a:rPr lang="en-US" smtClean="0"/>
              <a:t>Click to edit Master title style</a:t>
            </a:r>
            <a:endParaRPr lang="hr-HR"/>
          </a:p>
        </p:txBody>
      </p:sp>
      <p:sp>
        <p:nvSpPr>
          <p:cNvPr id="3" name="Text Placeholder 2"/>
          <p:cNvSpPr>
            <a:spLocks noGrp="1"/>
          </p:cNvSpPr>
          <p:nvPr>
            <p:ph type="body" idx="1"/>
          </p:nvPr>
        </p:nvSpPr>
        <p:spPr>
          <a:xfrm>
            <a:off x="853233" y="3052049"/>
            <a:ext cx="9181148" cy="1575196"/>
          </a:xfrm>
        </p:spPr>
        <p:txBody>
          <a:bodyPr anchor="b"/>
          <a:lstStyle>
            <a:lvl1pPr marL="0" indent="0">
              <a:buNone/>
              <a:defRPr sz="2300">
                <a:solidFill>
                  <a:schemeClr val="tx1">
                    <a:tint val="75000"/>
                  </a:schemeClr>
                </a:solidFill>
              </a:defRPr>
            </a:lvl1pPr>
            <a:lvl2pPr marL="514292" indent="0">
              <a:buNone/>
              <a:defRPr sz="2000">
                <a:solidFill>
                  <a:schemeClr val="tx1">
                    <a:tint val="75000"/>
                  </a:schemeClr>
                </a:solidFill>
              </a:defRPr>
            </a:lvl2pPr>
            <a:lvl3pPr marL="1028583" indent="0">
              <a:buNone/>
              <a:defRPr sz="1800">
                <a:solidFill>
                  <a:schemeClr val="tx1">
                    <a:tint val="75000"/>
                  </a:schemeClr>
                </a:solidFill>
              </a:defRPr>
            </a:lvl3pPr>
            <a:lvl4pPr marL="1542875" indent="0">
              <a:buNone/>
              <a:defRPr sz="1600">
                <a:solidFill>
                  <a:schemeClr val="tx1">
                    <a:tint val="75000"/>
                  </a:schemeClr>
                </a:solidFill>
              </a:defRPr>
            </a:lvl4pPr>
            <a:lvl5pPr marL="2057166" indent="0">
              <a:buNone/>
              <a:defRPr sz="1600">
                <a:solidFill>
                  <a:schemeClr val="tx1">
                    <a:tint val="75000"/>
                  </a:schemeClr>
                </a:solidFill>
              </a:defRPr>
            </a:lvl5pPr>
            <a:lvl6pPr marL="2571458" indent="0">
              <a:buNone/>
              <a:defRPr sz="1600">
                <a:solidFill>
                  <a:schemeClr val="tx1">
                    <a:tint val="75000"/>
                  </a:schemeClr>
                </a:solidFill>
              </a:defRPr>
            </a:lvl6pPr>
            <a:lvl7pPr marL="3085749" indent="0">
              <a:buNone/>
              <a:defRPr sz="1600">
                <a:solidFill>
                  <a:schemeClr val="tx1">
                    <a:tint val="75000"/>
                  </a:schemeClr>
                </a:solidFill>
              </a:defRPr>
            </a:lvl7pPr>
            <a:lvl8pPr marL="3600041" indent="0">
              <a:buNone/>
              <a:defRPr sz="1600">
                <a:solidFill>
                  <a:schemeClr val="tx1">
                    <a:tint val="75000"/>
                  </a:schemeClr>
                </a:solidFill>
              </a:defRPr>
            </a:lvl8pPr>
            <a:lvl9pPr marL="4114332"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14EE2F-9FA8-4F94-945F-20BF7107705F}" type="datetimeFigureOut">
              <a:rPr lang="hr-HR" smtClean="0"/>
              <a:t>1.10.2021.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1FBB9FCC-7F2C-4C65-80D0-9928F60B9E8B}" type="slidenum">
              <a:rPr lang="hr-HR" smtClean="0"/>
              <a:t>‹#›</a:t>
            </a:fld>
            <a:endParaRPr lang="hr-HR"/>
          </a:p>
        </p:txBody>
      </p:sp>
    </p:spTree>
    <p:extLst>
      <p:ext uri="{BB962C8B-B14F-4D97-AF65-F5344CB8AC3E}">
        <p14:creationId xmlns:p14="http://schemas.microsoft.com/office/powerpoint/2010/main" val="2645004918"/>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sz="half" idx="1"/>
          </p:nvPr>
        </p:nvSpPr>
        <p:spPr>
          <a:xfrm>
            <a:off x="540074" y="1680212"/>
            <a:ext cx="4770597" cy="4752261"/>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5490691" y="1680212"/>
            <a:ext cx="4770597" cy="4752261"/>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Date Placeholder 4"/>
          <p:cNvSpPr>
            <a:spLocks noGrp="1"/>
          </p:cNvSpPr>
          <p:nvPr>
            <p:ph type="dt" sz="half" idx="10"/>
          </p:nvPr>
        </p:nvSpPr>
        <p:spPr/>
        <p:txBody>
          <a:bodyPr/>
          <a:lstStyle/>
          <a:p>
            <a:fld id="{0F14EE2F-9FA8-4F94-945F-20BF7107705F}" type="datetimeFigureOut">
              <a:rPr lang="hr-HR" smtClean="0"/>
              <a:t>1.10.2021.</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1FBB9FCC-7F2C-4C65-80D0-9928F60B9E8B}" type="slidenum">
              <a:rPr lang="hr-HR" smtClean="0"/>
              <a:t>‹#›</a:t>
            </a:fld>
            <a:endParaRPr lang="hr-HR"/>
          </a:p>
        </p:txBody>
      </p:sp>
    </p:spTree>
    <p:extLst>
      <p:ext uri="{BB962C8B-B14F-4D97-AF65-F5344CB8AC3E}">
        <p14:creationId xmlns:p14="http://schemas.microsoft.com/office/powerpoint/2010/main" val="1707275584"/>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hr-HR"/>
          </a:p>
        </p:txBody>
      </p:sp>
      <p:sp>
        <p:nvSpPr>
          <p:cNvPr id="3" name="Text Placeholder 2"/>
          <p:cNvSpPr>
            <a:spLocks noGrp="1"/>
          </p:cNvSpPr>
          <p:nvPr>
            <p:ph type="body" idx="1"/>
          </p:nvPr>
        </p:nvSpPr>
        <p:spPr>
          <a:xfrm>
            <a:off x="540068" y="1611869"/>
            <a:ext cx="4772472" cy="671751"/>
          </a:xfrm>
        </p:spPr>
        <p:txBody>
          <a:bodyPr anchor="b"/>
          <a:lstStyle>
            <a:lvl1pPr marL="0" indent="0">
              <a:buNone/>
              <a:defRPr sz="2700" b="1"/>
            </a:lvl1pPr>
            <a:lvl2pPr marL="514292" indent="0">
              <a:buNone/>
              <a:defRPr sz="2300" b="1"/>
            </a:lvl2pPr>
            <a:lvl3pPr marL="1028583" indent="0">
              <a:buNone/>
              <a:defRPr sz="2000" b="1"/>
            </a:lvl3pPr>
            <a:lvl4pPr marL="1542875" indent="0">
              <a:buNone/>
              <a:defRPr sz="1800" b="1"/>
            </a:lvl4pPr>
            <a:lvl5pPr marL="2057166" indent="0">
              <a:buNone/>
              <a:defRPr sz="1800" b="1"/>
            </a:lvl5pPr>
            <a:lvl6pPr marL="2571458" indent="0">
              <a:buNone/>
              <a:defRPr sz="1800" b="1"/>
            </a:lvl6pPr>
            <a:lvl7pPr marL="3085749" indent="0">
              <a:buNone/>
              <a:defRPr sz="1800" b="1"/>
            </a:lvl7pPr>
            <a:lvl8pPr marL="3600041" indent="0">
              <a:buNone/>
              <a:defRPr sz="1800" b="1"/>
            </a:lvl8pPr>
            <a:lvl9pPr marL="4114332"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540068" y="2283619"/>
            <a:ext cx="4772472" cy="4148852"/>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Text Placeholder 4"/>
          <p:cNvSpPr>
            <a:spLocks noGrp="1"/>
          </p:cNvSpPr>
          <p:nvPr>
            <p:ph type="body" sz="quarter" idx="3"/>
          </p:nvPr>
        </p:nvSpPr>
        <p:spPr>
          <a:xfrm>
            <a:off x="5486939" y="1611869"/>
            <a:ext cx="4774346" cy="671751"/>
          </a:xfrm>
        </p:spPr>
        <p:txBody>
          <a:bodyPr anchor="b"/>
          <a:lstStyle>
            <a:lvl1pPr marL="0" indent="0">
              <a:buNone/>
              <a:defRPr sz="2700" b="1"/>
            </a:lvl1pPr>
            <a:lvl2pPr marL="514292" indent="0">
              <a:buNone/>
              <a:defRPr sz="2300" b="1"/>
            </a:lvl2pPr>
            <a:lvl3pPr marL="1028583" indent="0">
              <a:buNone/>
              <a:defRPr sz="2000" b="1"/>
            </a:lvl3pPr>
            <a:lvl4pPr marL="1542875" indent="0">
              <a:buNone/>
              <a:defRPr sz="1800" b="1"/>
            </a:lvl4pPr>
            <a:lvl5pPr marL="2057166" indent="0">
              <a:buNone/>
              <a:defRPr sz="1800" b="1"/>
            </a:lvl5pPr>
            <a:lvl6pPr marL="2571458" indent="0">
              <a:buNone/>
              <a:defRPr sz="1800" b="1"/>
            </a:lvl6pPr>
            <a:lvl7pPr marL="3085749" indent="0">
              <a:buNone/>
              <a:defRPr sz="1800" b="1"/>
            </a:lvl7pPr>
            <a:lvl8pPr marL="3600041" indent="0">
              <a:buNone/>
              <a:defRPr sz="1800" b="1"/>
            </a:lvl8pPr>
            <a:lvl9pPr marL="4114332"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486939" y="2283619"/>
            <a:ext cx="4774346" cy="4148852"/>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7" name="Date Placeholder 6"/>
          <p:cNvSpPr>
            <a:spLocks noGrp="1"/>
          </p:cNvSpPr>
          <p:nvPr>
            <p:ph type="dt" sz="half" idx="10"/>
          </p:nvPr>
        </p:nvSpPr>
        <p:spPr/>
        <p:txBody>
          <a:bodyPr/>
          <a:lstStyle/>
          <a:p>
            <a:fld id="{0F14EE2F-9FA8-4F94-945F-20BF7107705F}" type="datetimeFigureOut">
              <a:rPr lang="hr-HR" smtClean="0"/>
              <a:t>1.10.2021.</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1FBB9FCC-7F2C-4C65-80D0-9928F60B9E8B}" type="slidenum">
              <a:rPr lang="hr-HR" smtClean="0"/>
              <a:t>‹#›</a:t>
            </a:fld>
            <a:endParaRPr lang="hr-HR"/>
          </a:p>
        </p:txBody>
      </p:sp>
    </p:spTree>
    <p:extLst>
      <p:ext uri="{BB962C8B-B14F-4D97-AF65-F5344CB8AC3E}">
        <p14:creationId xmlns:p14="http://schemas.microsoft.com/office/powerpoint/2010/main" val="4044332431"/>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Date Placeholder 2"/>
          <p:cNvSpPr>
            <a:spLocks noGrp="1"/>
          </p:cNvSpPr>
          <p:nvPr>
            <p:ph type="dt" sz="half" idx="10"/>
          </p:nvPr>
        </p:nvSpPr>
        <p:spPr/>
        <p:txBody>
          <a:bodyPr/>
          <a:lstStyle/>
          <a:p>
            <a:fld id="{0F14EE2F-9FA8-4F94-945F-20BF7107705F}" type="datetimeFigureOut">
              <a:rPr lang="hr-HR" smtClean="0"/>
              <a:t>1.10.2021.</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1FBB9FCC-7F2C-4C65-80D0-9928F60B9E8B}" type="slidenum">
              <a:rPr lang="hr-HR" smtClean="0"/>
              <a:t>‹#›</a:t>
            </a:fld>
            <a:endParaRPr lang="hr-HR"/>
          </a:p>
        </p:txBody>
      </p:sp>
    </p:spTree>
    <p:extLst>
      <p:ext uri="{BB962C8B-B14F-4D97-AF65-F5344CB8AC3E}">
        <p14:creationId xmlns:p14="http://schemas.microsoft.com/office/powerpoint/2010/main" val="298960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Slika 2" descr="D:\Desktop\1. HVU Dr. FRANJO TUĐMAN.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 y="-29825"/>
            <a:ext cx="888861" cy="959453"/>
          </a:xfrm>
          <a:prstGeom prst="rect">
            <a:avLst/>
          </a:prstGeom>
          <a:noFill/>
          <a:ln>
            <a:noFill/>
          </a:ln>
        </p:spPr>
      </p:pic>
      <p:pic>
        <p:nvPicPr>
          <p:cNvPr id="7" name="Slika 4" descr="D:\Desktop\1. SREDIŠTE ZA STR. JEZIKE-NOVO.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 y="6289768"/>
            <a:ext cx="877609" cy="944118"/>
          </a:xfrm>
          <a:prstGeom prst="rect">
            <a:avLst/>
          </a:prstGeom>
          <a:noFill/>
          <a:ln>
            <a:noFill/>
          </a:ln>
        </p:spPr>
      </p:pic>
    </p:spTree>
    <p:extLst>
      <p:ext uri="{BB962C8B-B14F-4D97-AF65-F5344CB8AC3E}">
        <p14:creationId xmlns:p14="http://schemas.microsoft.com/office/powerpoint/2010/main" val="1231060207"/>
      </p:ext>
    </p:extLst>
  </p:cSld>
  <p:clrMapOvr>
    <a:masterClrMapping/>
  </p:clrMapOvr>
  <p:timing>
    <p:tnLst>
      <p:par>
        <p:cTn id="1" dur="indefinite" restart="never" nodeType="tmRoot"/>
      </p:par>
    </p:tnLst>
  </p:timing>
</p:sldLayout>
</file>

<file path=ppt/slideLayouts/slideLayout8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14EE2F-9FA8-4F94-945F-20BF7107705F}" type="datetimeFigureOut">
              <a:rPr lang="hr-HR" smtClean="0"/>
              <a:t>1.10.2021.</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1FBB9FCC-7F2C-4C65-80D0-9928F60B9E8B}" type="slidenum">
              <a:rPr lang="hr-HR" smtClean="0"/>
              <a:t>‹#›</a:t>
            </a:fld>
            <a:endParaRPr lang="hr-HR"/>
          </a:p>
        </p:txBody>
      </p:sp>
    </p:spTree>
    <p:extLst>
      <p:ext uri="{BB962C8B-B14F-4D97-AF65-F5344CB8AC3E}">
        <p14:creationId xmlns:p14="http://schemas.microsoft.com/office/powerpoint/2010/main" val="3639560336"/>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0075" y="286702"/>
            <a:ext cx="3553570" cy="1220154"/>
          </a:xfrm>
        </p:spPr>
        <p:txBody>
          <a:bodyPr anchor="b"/>
          <a:lstStyle>
            <a:lvl1pPr algn="l">
              <a:defRPr sz="2300" b="1"/>
            </a:lvl1pPr>
          </a:lstStyle>
          <a:p>
            <a:r>
              <a:rPr lang="en-US" smtClean="0"/>
              <a:t>Click to edit Master title style</a:t>
            </a:r>
            <a:endParaRPr lang="hr-HR"/>
          </a:p>
        </p:txBody>
      </p:sp>
      <p:sp>
        <p:nvSpPr>
          <p:cNvPr id="3" name="Content Placeholder 2"/>
          <p:cNvSpPr>
            <a:spLocks noGrp="1"/>
          </p:cNvSpPr>
          <p:nvPr>
            <p:ph idx="1"/>
          </p:nvPr>
        </p:nvSpPr>
        <p:spPr>
          <a:xfrm>
            <a:off x="4223035" y="286709"/>
            <a:ext cx="6038254" cy="6145769"/>
          </a:xfrm>
        </p:spPr>
        <p:txBody>
          <a:bodyPr/>
          <a:lstStyle>
            <a:lvl1pPr>
              <a:defRPr sz="36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Text Placeholder 3"/>
          <p:cNvSpPr>
            <a:spLocks noGrp="1"/>
          </p:cNvSpPr>
          <p:nvPr>
            <p:ph type="body" sz="half" idx="2"/>
          </p:nvPr>
        </p:nvSpPr>
        <p:spPr>
          <a:xfrm>
            <a:off x="540075" y="1506860"/>
            <a:ext cx="3553570" cy="4925616"/>
          </a:xfrm>
        </p:spPr>
        <p:txBody>
          <a:bodyPr/>
          <a:lstStyle>
            <a:lvl1pPr marL="0" indent="0">
              <a:buNone/>
              <a:defRPr sz="1600"/>
            </a:lvl1pPr>
            <a:lvl2pPr marL="514292" indent="0">
              <a:buNone/>
              <a:defRPr sz="1400"/>
            </a:lvl2pPr>
            <a:lvl3pPr marL="1028583" indent="0">
              <a:buNone/>
              <a:defRPr sz="1100"/>
            </a:lvl3pPr>
            <a:lvl4pPr marL="1542875" indent="0">
              <a:buNone/>
              <a:defRPr sz="1000"/>
            </a:lvl4pPr>
            <a:lvl5pPr marL="2057166" indent="0">
              <a:buNone/>
              <a:defRPr sz="1000"/>
            </a:lvl5pPr>
            <a:lvl6pPr marL="2571458" indent="0">
              <a:buNone/>
              <a:defRPr sz="1000"/>
            </a:lvl6pPr>
            <a:lvl7pPr marL="3085749" indent="0">
              <a:buNone/>
              <a:defRPr sz="1000"/>
            </a:lvl7pPr>
            <a:lvl8pPr marL="3600041" indent="0">
              <a:buNone/>
              <a:defRPr sz="1000"/>
            </a:lvl8pPr>
            <a:lvl9pPr marL="4114332"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14EE2F-9FA8-4F94-945F-20BF7107705F}" type="datetimeFigureOut">
              <a:rPr lang="hr-HR" smtClean="0"/>
              <a:t>1.10.2021.</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1FBB9FCC-7F2C-4C65-80D0-9928F60B9E8B}" type="slidenum">
              <a:rPr lang="hr-HR" smtClean="0"/>
              <a:t>‹#›</a:t>
            </a:fld>
            <a:endParaRPr lang="hr-HR"/>
          </a:p>
        </p:txBody>
      </p:sp>
    </p:spTree>
    <p:extLst>
      <p:ext uri="{BB962C8B-B14F-4D97-AF65-F5344CB8AC3E}">
        <p14:creationId xmlns:p14="http://schemas.microsoft.com/office/powerpoint/2010/main" val="202166155"/>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17140" y="5040632"/>
            <a:ext cx="6480810" cy="595076"/>
          </a:xfrm>
        </p:spPr>
        <p:txBody>
          <a:bodyPr anchor="b"/>
          <a:lstStyle>
            <a:lvl1pPr algn="l">
              <a:defRPr sz="2300" b="1"/>
            </a:lvl1pPr>
          </a:lstStyle>
          <a:p>
            <a:r>
              <a:rPr lang="en-US" smtClean="0"/>
              <a:t>Click to edit Master title style</a:t>
            </a:r>
            <a:endParaRPr lang="hr-HR"/>
          </a:p>
        </p:txBody>
      </p:sp>
      <p:sp>
        <p:nvSpPr>
          <p:cNvPr id="3" name="Picture Placeholder 2"/>
          <p:cNvSpPr>
            <a:spLocks noGrp="1"/>
          </p:cNvSpPr>
          <p:nvPr>
            <p:ph type="pic" idx="1"/>
          </p:nvPr>
        </p:nvSpPr>
        <p:spPr>
          <a:xfrm>
            <a:off x="2117140" y="643414"/>
            <a:ext cx="6480810" cy="4320540"/>
          </a:xfrm>
        </p:spPr>
        <p:txBody>
          <a:bodyPr/>
          <a:lstStyle>
            <a:lvl1pPr marL="0" indent="0">
              <a:buNone/>
              <a:defRPr sz="3600"/>
            </a:lvl1pPr>
            <a:lvl2pPr marL="514292" indent="0">
              <a:buNone/>
              <a:defRPr sz="3200"/>
            </a:lvl2pPr>
            <a:lvl3pPr marL="1028583" indent="0">
              <a:buNone/>
              <a:defRPr sz="2700"/>
            </a:lvl3pPr>
            <a:lvl4pPr marL="1542875" indent="0">
              <a:buNone/>
              <a:defRPr sz="2300"/>
            </a:lvl4pPr>
            <a:lvl5pPr marL="2057166" indent="0">
              <a:buNone/>
              <a:defRPr sz="2300"/>
            </a:lvl5pPr>
            <a:lvl6pPr marL="2571458" indent="0">
              <a:buNone/>
              <a:defRPr sz="2300"/>
            </a:lvl6pPr>
            <a:lvl7pPr marL="3085749" indent="0">
              <a:buNone/>
              <a:defRPr sz="2300"/>
            </a:lvl7pPr>
            <a:lvl8pPr marL="3600041" indent="0">
              <a:buNone/>
              <a:defRPr sz="2300"/>
            </a:lvl8pPr>
            <a:lvl9pPr marL="4114332" indent="0">
              <a:buNone/>
              <a:defRPr sz="2300"/>
            </a:lvl9pPr>
          </a:lstStyle>
          <a:p>
            <a:r>
              <a:rPr lang="en-US" smtClean="0"/>
              <a:t>Click icon to add picture</a:t>
            </a:r>
            <a:endParaRPr lang="hr-HR"/>
          </a:p>
        </p:txBody>
      </p:sp>
      <p:sp>
        <p:nvSpPr>
          <p:cNvPr id="4" name="Text Placeholder 3"/>
          <p:cNvSpPr>
            <a:spLocks noGrp="1"/>
          </p:cNvSpPr>
          <p:nvPr>
            <p:ph type="body" sz="half" idx="2"/>
          </p:nvPr>
        </p:nvSpPr>
        <p:spPr>
          <a:xfrm>
            <a:off x="2117140" y="5635710"/>
            <a:ext cx="6480810" cy="845106"/>
          </a:xfrm>
        </p:spPr>
        <p:txBody>
          <a:bodyPr/>
          <a:lstStyle>
            <a:lvl1pPr marL="0" indent="0">
              <a:buNone/>
              <a:defRPr sz="1600"/>
            </a:lvl1pPr>
            <a:lvl2pPr marL="514292" indent="0">
              <a:buNone/>
              <a:defRPr sz="1400"/>
            </a:lvl2pPr>
            <a:lvl3pPr marL="1028583" indent="0">
              <a:buNone/>
              <a:defRPr sz="1100"/>
            </a:lvl3pPr>
            <a:lvl4pPr marL="1542875" indent="0">
              <a:buNone/>
              <a:defRPr sz="1000"/>
            </a:lvl4pPr>
            <a:lvl5pPr marL="2057166" indent="0">
              <a:buNone/>
              <a:defRPr sz="1000"/>
            </a:lvl5pPr>
            <a:lvl6pPr marL="2571458" indent="0">
              <a:buNone/>
              <a:defRPr sz="1000"/>
            </a:lvl6pPr>
            <a:lvl7pPr marL="3085749" indent="0">
              <a:buNone/>
              <a:defRPr sz="1000"/>
            </a:lvl7pPr>
            <a:lvl8pPr marL="3600041" indent="0">
              <a:buNone/>
              <a:defRPr sz="1000"/>
            </a:lvl8pPr>
            <a:lvl9pPr marL="4114332"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14EE2F-9FA8-4F94-945F-20BF7107705F}" type="datetimeFigureOut">
              <a:rPr lang="hr-HR" smtClean="0"/>
              <a:t>1.10.2021.</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1FBB9FCC-7F2C-4C65-80D0-9928F60B9E8B}" type="slidenum">
              <a:rPr lang="hr-HR" smtClean="0"/>
              <a:t>‹#›</a:t>
            </a:fld>
            <a:endParaRPr lang="hr-HR"/>
          </a:p>
        </p:txBody>
      </p:sp>
    </p:spTree>
    <p:extLst>
      <p:ext uri="{BB962C8B-B14F-4D97-AF65-F5344CB8AC3E}">
        <p14:creationId xmlns:p14="http://schemas.microsoft.com/office/powerpoint/2010/main" val="3293867653"/>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0F14EE2F-9FA8-4F94-945F-20BF7107705F}" type="datetimeFigureOut">
              <a:rPr lang="hr-HR" smtClean="0"/>
              <a:t>1.10.2021.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1FBB9FCC-7F2C-4C65-80D0-9928F60B9E8B}" type="slidenum">
              <a:rPr lang="hr-HR" smtClean="0"/>
              <a:t>‹#›</a:t>
            </a:fld>
            <a:endParaRPr lang="hr-HR"/>
          </a:p>
        </p:txBody>
      </p:sp>
    </p:spTree>
    <p:extLst>
      <p:ext uri="{BB962C8B-B14F-4D97-AF65-F5344CB8AC3E}">
        <p14:creationId xmlns:p14="http://schemas.microsoft.com/office/powerpoint/2010/main" val="1692530638"/>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830983" y="288373"/>
            <a:ext cx="2430305" cy="6144101"/>
          </a:xfrm>
        </p:spPr>
        <p:txBody>
          <a:bodyPr vert="eaVert"/>
          <a:lstStyle/>
          <a:p>
            <a:r>
              <a:rPr lang="en-US" smtClean="0"/>
              <a:t>Click to edit Master title style</a:t>
            </a:r>
            <a:endParaRPr lang="hr-HR"/>
          </a:p>
        </p:txBody>
      </p:sp>
      <p:sp>
        <p:nvSpPr>
          <p:cNvPr id="3" name="Vertical Text Placeholder 2"/>
          <p:cNvSpPr>
            <a:spLocks noGrp="1"/>
          </p:cNvSpPr>
          <p:nvPr>
            <p:ph type="body" orient="vert" idx="1"/>
          </p:nvPr>
        </p:nvSpPr>
        <p:spPr>
          <a:xfrm>
            <a:off x="540073" y="288373"/>
            <a:ext cx="7110890" cy="61441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0F14EE2F-9FA8-4F94-945F-20BF7107705F}" type="datetimeFigureOut">
              <a:rPr lang="hr-HR" smtClean="0"/>
              <a:t>1.10.2021.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1FBB9FCC-7F2C-4C65-80D0-9928F60B9E8B}" type="slidenum">
              <a:rPr lang="hr-HR" smtClean="0"/>
              <a:t>‹#›</a:t>
            </a:fld>
            <a:endParaRPr lang="hr-HR"/>
          </a:p>
        </p:txBody>
      </p:sp>
    </p:spTree>
    <p:extLst>
      <p:ext uri="{BB962C8B-B14F-4D97-AF65-F5344CB8AC3E}">
        <p14:creationId xmlns:p14="http://schemas.microsoft.com/office/powerpoint/2010/main" val="1401944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0075" y="286702"/>
            <a:ext cx="3553570" cy="1220154"/>
          </a:xfrm>
        </p:spPr>
        <p:txBody>
          <a:bodyPr anchor="b"/>
          <a:lstStyle>
            <a:lvl1pPr algn="l">
              <a:defRPr sz="2300" b="1"/>
            </a:lvl1pPr>
          </a:lstStyle>
          <a:p>
            <a:r>
              <a:rPr lang="en-US" smtClean="0"/>
              <a:t>Click to edit Master title style</a:t>
            </a:r>
            <a:endParaRPr lang="hr-HR"/>
          </a:p>
        </p:txBody>
      </p:sp>
      <p:sp>
        <p:nvSpPr>
          <p:cNvPr id="3" name="Content Placeholder 2"/>
          <p:cNvSpPr>
            <a:spLocks noGrp="1"/>
          </p:cNvSpPr>
          <p:nvPr>
            <p:ph idx="1"/>
          </p:nvPr>
        </p:nvSpPr>
        <p:spPr>
          <a:xfrm>
            <a:off x="4223035" y="286709"/>
            <a:ext cx="6038254" cy="6145769"/>
          </a:xfrm>
        </p:spPr>
        <p:txBody>
          <a:bodyPr/>
          <a:lstStyle>
            <a:lvl1pPr>
              <a:defRPr sz="36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Text Placeholder 3"/>
          <p:cNvSpPr>
            <a:spLocks noGrp="1"/>
          </p:cNvSpPr>
          <p:nvPr>
            <p:ph type="body" sz="half" idx="2"/>
          </p:nvPr>
        </p:nvSpPr>
        <p:spPr>
          <a:xfrm>
            <a:off x="552293" y="1483421"/>
            <a:ext cx="3553570" cy="4925616"/>
          </a:xfrm>
        </p:spPr>
        <p:txBody>
          <a:bodyPr/>
          <a:lstStyle>
            <a:lvl1pPr marL="0" indent="0">
              <a:buNone/>
              <a:defRPr sz="1600"/>
            </a:lvl1pPr>
            <a:lvl2pPr marL="514292" indent="0">
              <a:buNone/>
              <a:defRPr sz="1400"/>
            </a:lvl2pPr>
            <a:lvl3pPr marL="1028583" indent="0">
              <a:buNone/>
              <a:defRPr sz="1100"/>
            </a:lvl3pPr>
            <a:lvl4pPr marL="1542875" indent="0">
              <a:buNone/>
              <a:defRPr sz="1000"/>
            </a:lvl4pPr>
            <a:lvl5pPr marL="2057166" indent="0">
              <a:buNone/>
              <a:defRPr sz="1000"/>
            </a:lvl5pPr>
            <a:lvl6pPr marL="2571458" indent="0">
              <a:buNone/>
              <a:defRPr sz="1000"/>
            </a:lvl6pPr>
            <a:lvl7pPr marL="3085749" indent="0">
              <a:buNone/>
              <a:defRPr sz="1000"/>
            </a:lvl7pPr>
            <a:lvl8pPr marL="3600041" indent="0">
              <a:buNone/>
              <a:defRPr sz="1000"/>
            </a:lvl8pPr>
            <a:lvl9pPr marL="4114332"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71377C3D-7BB2-4D23-9D10-616807B37D36}" type="datetimeFigureOut">
              <a:rPr lang="sr-Latn-CS" smtClean="0"/>
              <a:pPr/>
              <a:t>1.10.2021.</a:t>
            </a:fld>
            <a:endParaRPr lang="hr-HR"/>
          </a:p>
        </p:txBody>
      </p:sp>
      <p:sp>
        <p:nvSpPr>
          <p:cNvPr id="6" name="Rectangle 5"/>
          <p:cNvSpPr>
            <a:spLocks noGrp="1" noChangeArrowheads="1"/>
          </p:cNvSpPr>
          <p:nvPr>
            <p:ph type="ftr" sz="quarter" idx="11"/>
          </p:nvPr>
        </p:nvSpPr>
        <p:spPr>
          <a:ln/>
        </p:spPr>
        <p:txBody>
          <a:bodyPr/>
          <a:lstStyle>
            <a:lvl1pPr>
              <a:defRPr/>
            </a:lvl1pPr>
          </a:lstStyle>
          <a:p>
            <a:endParaRPr lang="hr-HR"/>
          </a:p>
        </p:txBody>
      </p:sp>
      <p:sp>
        <p:nvSpPr>
          <p:cNvPr id="7" name="Rectangle 6"/>
          <p:cNvSpPr>
            <a:spLocks noGrp="1" noChangeArrowheads="1"/>
          </p:cNvSpPr>
          <p:nvPr>
            <p:ph type="sldNum" sz="quarter" idx="12"/>
          </p:nvPr>
        </p:nvSpPr>
        <p:spPr>
          <a:ln/>
        </p:spPr>
        <p:txBody>
          <a:bodyPr/>
          <a:lstStyle>
            <a:lvl1pPr>
              <a:defRPr/>
            </a:lvl1pPr>
          </a:lstStyle>
          <a:p>
            <a:fld id="{63C03A18-1BE2-487D-92D8-585057AF460F}" type="slidenum">
              <a:rPr lang="hr-HR" smtClean="0"/>
              <a:pPr/>
              <a:t>‹#›</a:t>
            </a:fld>
            <a:endParaRPr lang="hr-HR"/>
          </a:p>
        </p:txBody>
      </p:sp>
    </p:spTree>
    <p:extLst>
      <p:ext uri="{BB962C8B-B14F-4D97-AF65-F5344CB8AC3E}">
        <p14:creationId xmlns:p14="http://schemas.microsoft.com/office/powerpoint/2010/main" val="17316655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theme" Target="../theme/theme4.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theme" Target="../theme/theme5.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7.xml"/><Relationship Id="rId13" Type="http://schemas.openxmlformats.org/officeDocument/2006/relationships/slideLayout" Target="../slideLayouts/slideLayout72.xml"/><Relationship Id="rId18" Type="http://schemas.openxmlformats.org/officeDocument/2006/relationships/image" Target="../media/image3.jpeg"/><Relationship Id="rId3" Type="http://schemas.openxmlformats.org/officeDocument/2006/relationships/slideLayout" Target="../slideLayouts/slideLayout62.xml"/><Relationship Id="rId7" Type="http://schemas.openxmlformats.org/officeDocument/2006/relationships/slideLayout" Target="../slideLayouts/slideLayout66.xml"/><Relationship Id="rId12" Type="http://schemas.openxmlformats.org/officeDocument/2006/relationships/slideLayout" Target="../slideLayouts/slideLayout71.xml"/><Relationship Id="rId17" Type="http://schemas.openxmlformats.org/officeDocument/2006/relationships/image" Target="../media/image2.png"/><Relationship Id="rId2" Type="http://schemas.openxmlformats.org/officeDocument/2006/relationships/slideLayout" Target="../slideLayouts/slideLayout61.xml"/><Relationship Id="rId16" Type="http://schemas.openxmlformats.org/officeDocument/2006/relationships/image" Target="../media/image1.jpeg"/><Relationship Id="rId1" Type="http://schemas.openxmlformats.org/officeDocument/2006/relationships/slideLayout" Target="../slideLayouts/slideLayout60.xml"/><Relationship Id="rId6" Type="http://schemas.openxmlformats.org/officeDocument/2006/relationships/slideLayout" Target="../slideLayouts/slideLayout65.xml"/><Relationship Id="rId11" Type="http://schemas.openxmlformats.org/officeDocument/2006/relationships/slideLayout" Target="../slideLayouts/slideLayout70.xml"/><Relationship Id="rId5" Type="http://schemas.openxmlformats.org/officeDocument/2006/relationships/slideLayout" Target="../slideLayouts/slideLayout64.xml"/><Relationship Id="rId15" Type="http://schemas.openxmlformats.org/officeDocument/2006/relationships/theme" Target="../theme/theme6.xml"/><Relationship Id="rId10" Type="http://schemas.openxmlformats.org/officeDocument/2006/relationships/slideLayout" Target="../slideLayouts/slideLayout69.xml"/><Relationship Id="rId4" Type="http://schemas.openxmlformats.org/officeDocument/2006/relationships/slideLayout" Target="../slideLayouts/slideLayout63.xml"/><Relationship Id="rId9" Type="http://schemas.openxmlformats.org/officeDocument/2006/relationships/slideLayout" Target="../slideLayouts/slideLayout68.xml"/><Relationship Id="rId14" Type="http://schemas.openxmlformats.org/officeDocument/2006/relationships/slideLayout" Target="../slideLayouts/slideLayout73.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1.xml"/><Relationship Id="rId3" Type="http://schemas.openxmlformats.org/officeDocument/2006/relationships/slideLayout" Target="../slideLayouts/slideLayout76.xml"/><Relationship Id="rId7" Type="http://schemas.openxmlformats.org/officeDocument/2006/relationships/slideLayout" Target="../slideLayouts/slideLayout80.xml"/><Relationship Id="rId12" Type="http://schemas.openxmlformats.org/officeDocument/2006/relationships/theme" Target="../theme/theme7.xml"/><Relationship Id="rId2" Type="http://schemas.openxmlformats.org/officeDocument/2006/relationships/slideLayout" Target="../slideLayouts/slideLayout75.xml"/><Relationship Id="rId1" Type="http://schemas.openxmlformats.org/officeDocument/2006/relationships/slideLayout" Target="../slideLayouts/slideLayout74.xml"/><Relationship Id="rId6" Type="http://schemas.openxmlformats.org/officeDocument/2006/relationships/slideLayout" Target="../slideLayouts/slideLayout79.xml"/><Relationship Id="rId11" Type="http://schemas.openxmlformats.org/officeDocument/2006/relationships/slideLayout" Target="../slideLayouts/slideLayout84.xml"/><Relationship Id="rId5" Type="http://schemas.openxmlformats.org/officeDocument/2006/relationships/slideLayout" Target="../slideLayouts/slideLayout78.xml"/><Relationship Id="rId10" Type="http://schemas.openxmlformats.org/officeDocument/2006/relationships/slideLayout" Target="../slideLayouts/slideLayout83.xml"/><Relationship Id="rId4" Type="http://schemas.openxmlformats.org/officeDocument/2006/relationships/slideLayout" Target="../slideLayouts/slideLayout77.xml"/><Relationship Id="rId9" Type="http://schemas.openxmlformats.org/officeDocument/2006/relationships/slideLayout" Target="../slideLayouts/slideLayout8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40068" y="288371"/>
            <a:ext cx="972121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2859" tIns="51429" rIns="102859" bIns="51429" numCol="1" anchor="ctr" anchorCtr="0" compatLnSpc="1">
            <a:prstTxWarp prst="textNoShape">
              <a:avLst/>
            </a:prstTxWarp>
          </a:bodyPr>
          <a:lstStyle/>
          <a:p>
            <a:pPr lvl="0"/>
            <a:r>
              <a:rPr lang="en-US" smtClean="0"/>
              <a:t>Click to edit Master title style</a:t>
            </a:r>
            <a:endParaRPr lang="hr-HR" smtClean="0"/>
          </a:p>
        </p:txBody>
      </p:sp>
      <p:sp>
        <p:nvSpPr>
          <p:cNvPr id="1027" name="Rectangle 3"/>
          <p:cNvSpPr>
            <a:spLocks noGrp="1" noChangeArrowheads="1"/>
          </p:cNvSpPr>
          <p:nvPr>
            <p:ph type="body" idx="1"/>
          </p:nvPr>
        </p:nvSpPr>
        <p:spPr bwMode="auto">
          <a:xfrm>
            <a:off x="540068" y="1680212"/>
            <a:ext cx="9721215" cy="47522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2859" tIns="51429" rIns="102859" bIns="5142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smtClean="0"/>
          </a:p>
        </p:txBody>
      </p:sp>
      <p:sp>
        <p:nvSpPr>
          <p:cNvPr id="351236" name="Rectangle 4"/>
          <p:cNvSpPr>
            <a:spLocks noGrp="1" noChangeArrowheads="1"/>
          </p:cNvSpPr>
          <p:nvPr>
            <p:ph type="dt" sz="half" idx="2"/>
          </p:nvPr>
        </p:nvSpPr>
        <p:spPr bwMode="auto">
          <a:xfrm>
            <a:off x="540068" y="6557487"/>
            <a:ext cx="2520315" cy="500064"/>
          </a:xfrm>
          <a:prstGeom prst="rect">
            <a:avLst/>
          </a:prstGeom>
          <a:noFill/>
          <a:ln>
            <a:noFill/>
          </a:ln>
          <a:effectLst/>
          <a:extLst/>
        </p:spPr>
        <p:txBody>
          <a:bodyPr vert="horz" wrap="square" lIns="102859" tIns="51429" rIns="102859" bIns="51429" numCol="1" anchor="t" anchorCtr="0" compatLnSpc="1">
            <a:prstTxWarp prst="textNoShape">
              <a:avLst/>
            </a:prstTxWarp>
          </a:bodyPr>
          <a:lstStyle>
            <a:lvl1pPr eaLnBrk="1" hangingPunct="1">
              <a:spcBef>
                <a:spcPct val="0"/>
              </a:spcBef>
              <a:defRPr sz="1600" b="0">
                <a:solidFill>
                  <a:schemeClr val="tx1"/>
                </a:solidFill>
                <a:latin typeface="+mn-lt"/>
                <a:cs typeface="+mn-cs"/>
              </a:defRPr>
            </a:lvl1pPr>
          </a:lstStyle>
          <a:p>
            <a:fld id="{71377C3D-7BB2-4D23-9D10-616807B37D36}" type="datetimeFigureOut">
              <a:rPr lang="sr-Latn-CS" smtClean="0"/>
              <a:pPr/>
              <a:t>1.10.2021.</a:t>
            </a:fld>
            <a:endParaRPr lang="hr-HR"/>
          </a:p>
        </p:txBody>
      </p:sp>
      <p:sp>
        <p:nvSpPr>
          <p:cNvPr id="351237" name="Rectangle 5"/>
          <p:cNvSpPr>
            <a:spLocks noGrp="1" noChangeArrowheads="1"/>
          </p:cNvSpPr>
          <p:nvPr>
            <p:ph type="ftr" sz="quarter" idx="3"/>
          </p:nvPr>
        </p:nvSpPr>
        <p:spPr bwMode="auto">
          <a:xfrm>
            <a:off x="3690463" y="6557487"/>
            <a:ext cx="3420428" cy="500064"/>
          </a:xfrm>
          <a:prstGeom prst="rect">
            <a:avLst/>
          </a:prstGeom>
          <a:noFill/>
          <a:ln>
            <a:noFill/>
          </a:ln>
          <a:effectLst/>
          <a:extLst/>
        </p:spPr>
        <p:txBody>
          <a:bodyPr vert="horz" wrap="square" lIns="102859" tIns="51429" rIns="102859" bIns="51429" numCol="1" anchor="t" anchorCtr="0" compatLnSpc="1">
            <a:prstTxWarp prst="textNoShape">
              <a:avLst/>
            </a:prstTxWarp>
          </a:bodyPr>
          <a:lstStyle>
            <a:lvl1pPr algn="ctr" eaLnBrk="1" hangingPunct="1">
              <a:spcBef>
                <a:spcPct val="0"/>
              </a:spcBef>
              <a:defRPr sz="1600" b="0">
                <a:solidFill>
                  <a:schemeClr val="tx1"/>
                </a:solidFill>
                <a:latin typeface="+mn-lt"/>
                <a:cs typeface="+mn-cs"/>
              </a:defRPr>
            </a:lvl1pPr>
          </a:lstStyle>
          <a:p>
            <a:endParaRPr lang="hr-HR"/>
          </a:p>
        </p:txBody>
      </p:sp>
      <p:sp>
        <p:nvSpPr>
          <p:cNvPr id="351238" name="Rectangle 6"/>
          <p:cNvSpPr>
            <a:spLocks noGrp="1" noChangeArrowheads="1"/>
          </p:cNvSpPr>
          <p:nvPr>
            <p:ph type="sldNum" sz="quarter" idx="4"/>
          </p:nvPr>
        </p:nvSpPr>
        <p:spPr bwMode="auto">
          <a:xfrm>
            <a:off x="7740968" y="6557487"/>
            <a:ext cx="2520315" cy="500064"/>
          </a:xfrm>
          <a:prstGeom prst="rect">
            <a:avLst/>
          </a:prstGeom>
          <a:noFill/>
          <a:ln>
            <a:noFill/>
          </a:ln>
          <a:effectLst/>
          <a:extLst/>
        </p:spPr>
        <p:txBody>
          <a:bodyPr vert="horz" wrap="square" lIns="102859" tIns="51429" rIns="102859" bIns="51429" numCol="1" anchor="t" anchorCtr="0" compatLnSpc="1">
            <a:prstTxWarp prst="textNoShape">
              <a:avLst/>
            </a:prstTxWarp>
          </a:bodyPr>
          <a:lstStyle>
            <a:lvl1pPr algn="r" eaLnBrk="1" hangingPunct="1">
              <a:spcBef>
                <a:spcPct val="0"/>
              </a:spcBef>
              <a:defRPr sz="1600" b="0">
                <a:solidFill>
                  <a:schemeClr val="tx1"/>
                </a:solidFill>
                <a:latin typeface="+mn-lt"/>
                <a:cs typeface="+mn-cs"/>
              </a:defRPr>
            </a:lvl1pPr>
          </a:lstStyle>
          <a:p>
            <a:fld id="{63C03A18-1BE2-487D-92D8-585057AF460F}" type="slidenum">
              <a:rPr lang="hr-HR" smtClean="0"/>
              <a:pPr/>
              <a:t>‹#›</a:t>
            </a:fld>
            <a:endParaRPr lang="hr-HR"/>
          </a:p>
        </p:txBody>
      </p:sp>
      <p:pic>
        <p:nvPicPr>
          <p:cNvPr id="1031" name="Picture 7" descr="bg123411 copy"/>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0" y="0"/>
            <a:ext cx="10801350" cy="720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8" descr="bg123411 copy"/>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0" y="0"/>
            <a:ext cx="10801350" cy="720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9"/>
          <p:cNvSpPr>
            <a:spLocks noChangeArrowheads="1"/>
          </p:cNvSpPr>
          <p:nvPr/>
        </p:nvSpPr>
        <p:spPr bwMode="auto">
          <a:xfrm>
            <a:off x="0" y="6397472"/>
            <a:ext cx="10801350" cy="803434"/>
          </a:xfrm>
          <a:prstGeom prst="rect">
            <a:avLst/>
          </a:prstGeom>
          <a:solidFill>
            <a:schemeClr val="tx1"/>
          </a:solidFill>
          <a:ln w="9525">
            <a:solidFill>
              <a:schemeClr val="tx1"/>
            </a:solidFill>
            <a:miter lim="800000"/>
            <a:headEnd/>
            <a:tailEnd/>
          </a:ln>
        </p:spPr>
        <p:txBody>
          <a:bodyPr wrap="none" lIns="102859" tIns="51429" rIns="102859" bIns="51429" anchor="ctr"/>
          <a:lstStyle/>
          <a:p>
            <a:pPr eaLnBrk="0" hangingPunct="0">
              <a:spcBef>
                <a:spcPct val="50000"/>
              </a:spcBef>
            </a:pPr>
            <a:endParaRPr lang="hr-HR"/>
          </a:p>
        </p:txBody>
      </p:sp>
      <p:sp>
        <p:nvSpPr>
          <p:cNvPr id="1034" name="Text Box 11"/>
          <p:cNvSpPr txBox="1">
            <a:spLocks noChangeArrowheads="1"/>
          </p:cNvSpPr>
          <p:nvPr/>
        </p:nvSpPr>
        <p:spPr bwMode="auto">
          <a:xfrm>
            <a:off x="807465" y="6060125"/>
            <a:ext cx="4338032" cy="1506479"/>
          </a:xfrm>
          <a:prstGeom prst="rect">
            <a:avLst/>
          </a:prstGeom>
          <a:noFill/>
          <a:ln>
            <a:noFill/>
          </a:ln>
          <a:effectLst/>
          <a:extLst/>
        </p:spPr>
        <p:txBody>
          <a:bodyPr wrap="square" lIns="60743" tIns="12149" rIns="60743" bIns="12149" anchor="ctr">
            <a:spAutoFit/>
          </a:bodyPr>
          <a:lstStyle>
            <a:lvl1pPr eaLnBrk="0" hangingPunct="0">
              <a:defRPr sz="2000" b="1">
                <a:solidFill>
                  <a:srgbClr val="800000"/>
                </a:solidFill>
                <a:latin typeface="Tahoma" pitchFamily="34" charset="0"/>
                <a:cs typeface="Arial" charset="0"/>
              </a:defRPr>
            </a:lvl1pPr>
            <a:lvl2pPr marL="742950" indent="-285750" eaLnBrk="0" hangingPunct="0">
              <a:defRPr sz="2000" b="1">
                <a:solidFill>
                  <a:srgbClr val="800000"/>
                </a:solidFill>
                <a:latin typeface="Tahoma" pitchFamily="34" charset="0"/>
                <a:cs typeface="Arial" charset="0"/>
              </a:defRPr>
            </a:lvl2pPr>
            <a:lvl3pPr marL="1143000" indent="-228600" eaLnBrk="0" hangingPunct="0">
              <a:defRPr sz="2000" b="1">
                <a:solidFill>
                  <a:srgbClr val="800000"/>
                </a:solidFill>
                <a:latin typeface="Tahoma" pitchFamily="34" charset="0"/>
                <a:cs typeface="Arial" charset="0"/>
              </a:defRPr>
            </a:lvl3pPr>
            <a:lvl4pPr marL="1600200" indent="-228600" eaLnBrk="0" hangingPunct="0">
              <a:defRPr sz="2000" b="1">
                <a:solidFill>
                  <a:srgbClr val="800000"/>
                </a:solidFill>
                <a:latin typeface="Tahoma" pitchFamily="34" charset="0"/>
                <a:cs typeface="Arial" charset="0"/>
              </a:defRPr>
            </a:lvl4pPr>
            <a:lvl5pPr marL="2057400" indent="-228600" eaLnBrk="0" hangingPunct="0">
              <a:defRPr sz="2000" b="1">
                <a:solidFill>
                  <a:srgbClr val="800000"/>
                </a:solidFill>
                <a:latin typeface="Tahoma" pitchFamily="34" charset="0"/>
                <a:cs typeface="Arial" charset="0"/>
              </a:defRPr>
            </a:lvl5pPr>
            <a:lvl6pPr marL="2514600" indent="-228600" eaLnBrk="0" fontAlgn="base" hangingPunct="0">
              <a:spcBef>
                <a:spcPct val="0"/>
              </a:spcBef>
              <a:spcAft>
                <a:spcPct val="0"/>
              </a:spcAft>
              <a:defRPr sz="2000" b="1">
                <a:solidFill>
                  <a:srgbClr val="800000"/>
                </a:solidFill>
                <a:latin typeface="Tahoma" pitchFamily="34" charset="0"/>
                <a:cs typeface="Arial" charset="0"/>
              </a:defRPr>
            </a:lvl6pPr>
            <a:lvl7pPr marL="2971800" indent="-228600" eaLnBrk="0" fontAlgn="base" hangingPunct="0">
              <a:spcBef>
                <a:spcPct val="0"/>
              </a:spcBef>
              <a:spcAft>
                <a:spcPct val="0"/>
              </a:spcAft>
              <a:defRPr sz="2000" b="1">
                <a:solidFill>
                  <a:srgbClr val="800000"/>
                </a:solidFill>
                <a:latin typeface="Tahoma" pitchFamily="34" charset="0"/>
                <a:cs typeface="Arial" charset="0"/>
              </a:defRPr>
            </a:lvl7pPr>
            <a:lvl8pPr marL="3429000" indent="-228600" eaLnBrk="0" fontAlgn="base" hangingPunct="0">
              <a:spcBef>
                <a:spcPct val="0"/>
              </a:spcBef>
              <a:spcAft>
                <a:spcPct val="0"/>
              </a:spcAft>
              <a:defRPr sz="2000" b="1">
                <a:solidFill>
                  <a:srgbClr val="800000"/>
                </a:solidFill>
                <a:latin typeface="Tahoma" pitchFamily="34" charset="0"/>
                <a:cs typeface="Arial" charset="0"/>
              </a:defRPr>
            </a:lvl8pPr>
            <a:lvl9pPr marL="3886200" indent="-228600" eaLnBrk="0" fontAlgn="base" hangingPunct="0">
              <a:spcBef>
                <a:spcPct val="0"/>
              </a:spcBef>
              <a:spcAft>
                <a:spcPct val="0"/>
              </a:spcAft>
              <a:defRPr sz="2000" b="1">
                <a:solidFill>
                  <a:srgbClr val="800000"/>
                </a:solidFill>
                <a:latin typeface="Tahoma" pitchFamily="34" charset="0"/>
                <a:cs typeface="Arial" charset="0"/>
              </a:defRPr>
            </a:lvl9pPr>
          </a:lstStyle>
          <a:p>
            <a:pPr>
              <a:lnSpc>
                <a:spcPct val="90000"/>
              </a:lnSpc>
              <a:spcBef>
                <a:spcPct val="50000"/>
              </a:spcBef>
              <a:defRPr/>
            </a:pPr>
            <a:endParaRPr lang="hr-HR" sz="900" dirty="0" smtClean="0">
              <a:solidFill>
                <a:schemeClr val="bg1"/>
              </a:solidFill>
              <a:latin typeface="Arial" charset="0"/>
            </a:endParaRPr>
          </a:p>
          <a:p>
            <a:pPr>
              <a:lnSpc>
                <a:spcPct val="90000"/>
              </a:lnSpc>
              <a:spcBef>
                <a:spcPct val="50000"/>
              </a:spcBef>
              <a:defRPr/>
            </a:pPr>
            <a:endParaRPr lang="hr-HR" sz="900" dirty="0" smtClean="0">
              <a:solidFill>
                <a:schemeClr val="bg1"/>
              </a:solidFill>
              <a:latin typeface="Arial" charset="0"/>
            </a:endParaRPr>
          </a:p>
          <a:p>
            <a:pPr>
              <a:lnSpc>
                <a:spcPct val="90000"/>
              </a:lnSpc>
              <a:spcBef>
                <a:spcPct val="50000"/>
              </a:spcBef>
              <a:defRPr/>
            </a:pPr>
            <a:r>
              <a:rPr lang="hr-HR" sz="900" dirty="0" smtClean="0">
                <a:solidFill>
                  <a:schemeClr val="bg1"/>
                </a:solidFill>
                <a:latin typeface="Arial" charset="0"/>
              </a:rPr>
              <a:t>Presenter: </a:t>
            </a:r>
            <a:r>
              <a:rPr lang="hr-HR" sz="900" baseline="0" dirty="0" smtClean="0">
                <a:solidFill>
                  <a:schemeClr val="bg1"/>
                </a:solidFill>
                <a:latin typeface="Arial" charset="0"/>
              </a:rPr>
              <a:t> Irena Prpic Djuric, MSc</a:t>
            </a:r>
            <a:endParaRPr lang="hr-HR" sz="900" dirty="0" smtClean="0">
              <a:solidFill>
                <a:schemeClr val="bg1"/>
              </a:solidFill>
              <a:latin typeface="Arial" charset="0"/>
            </a:endParaRPr>
          </a:p>
          <a:p>
            <a:pPr>
              <a:lnSpc>
                <a:spcPct val="90000"/>
              </a:lnSpc>
              <a:spcBef>
                <a:spcPct val="50000"/>
              </a:spcBef>
              <a:defRPr/>
            </a:pPr>
            <a:r>
              <a:rPr lang="hr-HR" sz="900" dirty="0" smtClean="0">
                <a:solidFill>
                  <a:schemeClr val="bg1"/>
                </a:solidFill>
                <a:latin typeface="Arial" charset="0"/>
              </a:rPr>
              <a:t>FLC </a:t>
            </a:r>
            <a:r>
              <a:rPr lang="hr-HR" sz="900" dirty="0" smtClean="0">
                <a:solidFill>
                  <a:schemeClr val="bg1"/>
                </a:solidFill>
                <a:latin typeface="Calibri"/>
              </a:rPr>
              <a:t>"</a:t>
            </a:r>
            <a:r>
              <a:rPr lang="hr-HR" sz="900" dirty="0" smtClean="0">
                <a:solidFill>
                  <a:schemeClr val="bg1"/>
                </a:solidFill>
                <a:latin typeface="Arial" charset="0"/>
              </a:rPr>
              <a:t>Katarina Zrinska”/CDA</a:t>
            </a:r>
          </a:p>
          <a:p>
            <a:pPr>
              <a:lnSpc>
                <a:spcPct val="90000"/>
              </a:lnSpc>
              <a:spcBef>
                <a:spcPct val="50000"/>
              </a:spcBef>
              <a:defRPr/>
            </a:pPr>
            <a:r>
              <a:rPr lang="hr-HR" sz="900" dirty="0" smtClean="0">
                <a:solidFill>
                  <a:schemeClr val="bg1"/>
                </a:solidFill>
                <a:latin typeface="Arial" charset="0"/>
              </a:rPr>
              <a:t>2021</a:t>
            </a:r>
            <a:r>
              <a:rPr lang="hr-HR" sz="900" baseline="0" dirty="0" smtClean="0">
                <a:solidFill>
                  <a:schemeClr val="bg1"/>
                </a:solidFill>
                <a:latin typeface="Arial" charset="0"/>
              </a:rPr>
              <a:t> BILC  Professional  Development  Seminar,  Vilnius, Lithuania</a:t>
            </a:r>
          </a:p>
          <a:p>
            <a:pPr>
              <a:lnSpc>
                <a:spcPct val="90000"/>
              </a:lnSpc>
              <a:spcBef>
                <a:spcPct val="50000"/>
              </a:spcBef>
              <a:defRPr/>
            </a:pPr>
            <a:r>
              <a:rPr lang="hr-HR" sz="900" baseline="0" dirty="0" smtClean="0">
                <a:solidFill>
                  <a:schemeClr val="bg1"/>
                </a:solidFill>
                <a:latin typeface="Arial" charset="0"/>
              </a:rPr>
              <a:t>October  4  –  7, 2021</a:t>
            </a:r>
            <a:endParaRPr lang="hr-HR" sz="900" dirty="0" smtClean="0">
              <a:solidFill>
                <a:schemeClr val="bg1"/>
              </a:solidFill>
              <a:latin typeface="Arial" charset="0"/>
            </a:endParaRPr>
          </a:p>
          <a:p>
            <a:pPr>
              <a:lnSpc>
                <a:spcPct val="90000"/>
              </a:lnSpc>
              <a:spcBef>
                <a:spcPct val="50000"/>
              </a:spcBef>
              <a:defRPr/>
            </a:pPr>
            <a:endParaRPr lang="hr-HR" sz="900" dirty="0" smtClean="0">
              <a:solidFill>
                <a:schemeClr val="bg1"/>
              </a:solidFill>
              <a:latin typeface="Arial" charset="0"/>
            </a:endParaRPr>
          </a:p>
          <a:p>
            <a:pPr>
              <a:lnSpc>
                <a:spcPct val="90000"/>
              </a:lnSpc>
              <a:spcBef>
                <a:spcPct val="50000"/>
              </a:spcBef>
              <a:defRPr/>
            </a:pPr>
            <a:endParaRPr lang="hr-HR" sz="900" dirty="0" smtClean="0">
              <a:solidFill>
                <a:schemeClr val="bg1"/>
              </a:solidFill>
              <a:latin typeface="Arial" charset="0"/>
            </a:endParaRPr>
          </a:p>
        </p:txBody>
      </p:sp>
      <p:sp>
        <p:nvSpPr>
          <p:cNvPr id="1035" name="Rectangle 12"/>
          <p:cNvSpPr>
            <a:spLocks noChangeArrowheads="1"/>
          </p:cNvSpPr>
          <p:nvPr/>
        </p:nvSpPr>
        <p:spPr bwMode="auto">
          <a:xfrm>
            <a:off x="4" y="-28337"/>
            <a:ext cx="10844482" cy="755096"/>
          </a:xfrm>
          <a:prstGeom prst="rect">
            <a:avLst/>
          </a:prstGeom>
          <a:solidFill>
            <a:schemeClr val="tx1"/>
          </a:solidFill>
          <a:ln w="9525">
            <a:solidFill>
              <a:schemeClr val="tx1"/>
            </a:solidFill>
            <a:miter lim="800000"/>
            <a:headEnd/>
            <a:tailEnd/>
          </a:ln>
        </p:spPr>
        <p:txBody>
          <a:bodyPr wrap="none" lIns="102859" tIns="51429" rIns="102859" bIns="51429" anchor="ctr"/>
          <a:lstStyle/>
          <a:p>
            <a:pPr eaLnBrk="0" hangingPunct="0">
              <a:spcBef>
                <a:spcPct val="50000"/>
              </a:spcBef>
            </a:pPr>
            <a:endParaRPr lang="hr-HR"/>
          </a:p>
        </p:txBody>
      </p:sp>
      <p:pic>
        <p:nvPicPr>
          <p:cNvPr id="1036" name="Picture 13" descr="Grb_GSOSRH_pravi"/>
          <p:cNvPicPr>
            <a:picLocks noChangeAspect="1" noChangeArrowheads="1"/>
          </p:cNvPicPr>
          <p:nvPr/>
        </p:nvPicPr>
        <p:blipFill>
          <a:blip r:embed="rId18" cstate="print">
            <a:lum contrast="20000"/>
            <a:extLst>
              <a:ext uri="{28A0092B-C50C-407E-A947-70E740481C1C}">
                <a14:useLocalDpi xmlns:a14="http://schemas.microsoft.com/office/drawing/2010/main" val="0"/>
              </a:ext>
            </a:extLst>
          </a:blip>
          <a:srcRect/>
          <a:stretch>
            <a:fillRect/>
          </a:stretch>
        </p:blipFill>
        <p:spPr bwMode="auto">
          <a:xfrm>
            <a:off x="211910" y="0"/>
            <a:ext cx="588824" cy="681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7" name="Picture 14" descr="HVU"/>
          <p:cNvPicPr>
            <a:picLocks noChangeAspect="1" noChangeArrowheads="1"/>
          </p:cNvPicPr>
          <p:nvPr/>
        </p:nvPicPr>
        <p:blipFill>
          <a:blip r:embed="rId19"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11910" y="6624162"/>
            <a:ext cx="536317" cy="5767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47" r:id="rId15"/>
  </p:sldLayoutIdLst>
  <p:timing>
    <p:tnLst>
      <p:par>
        <p:cTn id="1" dur="indefinite" restart="never" nodeType="tmRoot"/>
      </p:par>
    </p:tnLst>
  </p:timing>
  <p:txStyles>
    <p:titleStyle>
      <a:lvl1pPr algn="ctr" rtl="0" eaLnBrk="1" fontAlgn="base" hangingPunct="1">
        <a:spcBef>
          <a:spcPct val="0"/>
        </a:spcBef>
        <a:spcAft>
          <a:spcPct val="0"/>
        </a:spcAft>
        <a:defRPr sz="5000">
          <a:solidFill>
            <a:schemeClr val="tx2"/>
          </a:solidFill>
          <a:latin typeface="+mj-lt"/>
          <a:ea typeface="+mj-ea"/>
          <a:cs typeface="+mj-cs"/>
        </a:defRPr>
      </a:lvl1pPr>
      <a:lvl2pPr algn="ctr" rtl="0" eaLnBrk="1" fontAlgn="base" hangingPunct="1">
        <a:spcBef>
          <a:spcPct val="0"/>
        </a:spcBef>
        <a:spcAft>
          <a:spcPct val="0"/>
        </a:spcAft>
        <a:defRPr sz="5000">
          <a:solidFill>
            <a:schemeClr val="tx2"/>
          </a:solidFill>
          <a:latin typeface="Arial" charset="0"/>
        </a:defRPr>
      </a:lvl2pPr>
      <a:lvl3pPr algn="ctr" rtl="0" eaLnBrk="1" fontAlgn="base" hangingPunct="1">
        <a:spcBef>
          <a:spcPct val="0"/>
        </a:spcBef>
        <a:spcAft>
          <a:spcPct val="0"/>
        </a:spcAft>
        <a:defRPr sz="5000">
          <a:solidFill>
            <a:schemeClr val="tx2"/>
          </a:solidFill>
          <a:latin typeface="Arial" charset="0"/>
        </a:defRPr>
      </a:lvl3pPr>
      <a:lvl4pPr algn="ctr" rtl="0" eaLnBrk="1" fontAlgn="base" hangingPunct="1">
        <a:spcBef>
          <a:spcPct val="0"/>
        </a:spcBef>
        <a:spcAft>
          <a:spcPct val="0"/>
        </a:spcAft>
        <a:defRPr sz="5000">
          <a:solidFill>
            <a:schemeClr val="tx2"/>
          </a:solidFill>
          <a:latin typeface="Arial" charset="0"/>
        </a:defRPr>
      </a:lvl4pPr>
      <a:lvl5pPr algn="ctr" rtl="0" eaLnBrk="1" fontAlgn="base" hangingPunct="1">
        <a:spcBef>
          <a:spcPct val="0"/>
        </a:spcBef>
        <a:spcAft>
          <a:spcPct val="0"/>
        </a:spcAft>
        <a:defRPr sz="5000">
          <a:solidFill>
            <a:schemeClr val="tx2"/>
          </a:solidFill>
          <a:latin typeface="Arial" charset="0"/>
        </a:defRPr>
      </a:lvl5pPr>
      <a:lvl6pPr marL="514292" algn="ctr" rtl="0" eaLnBrk="1" fontAlgn="base" hangingPunct="1">
        <a:spcBef>
          <a:spcPct val="0"/>
        </a:spcBef>
        <a:spcAft>
          <a:spcPct val="0"/>
        </a:spcAft>
        <a:defRPr sz="5000">
          <a:solidFill>
            <a:schemeClr val="tx2"/>
          </a:solidFill>
          <a:latin typeface="Arial" charset="0"/>
        </a:defRPr>
      </a:lvl6pPr>
      <a:lvl7pPr marL="1028583" algn="ctr" rtl="0" eaLnBrk="1" fontAlgn="base" hangingPunct="1">
        <a:spcBef>
          <a:spcPct val="0"/>
        </a:spcBef>
        <a:spcAft>
          <a:spcPct val="0"/>
        </a:spcAft>
        <a:defRPr sz="5000">
          <a:solidFill>
            <a:schemeClr val="tx2"/>
          </a:solidFill>
          <a:latin typeface="Arial" charset="0"/>
        </a:defRPr>
      </a:lvl7pPr>
      <a:lvl8pPr marL="1542875" algn="ctr" rtl="0" eaLnBrk="1" fontAlgn="base" hangingPunct="1">
        <a:spcBef>
          <a:spcPct val="0"/>
        </a:spcBef>
        <a:spcAft>
          <a:spcPct val="0"/>
        </a:spcAft>
        <a:defRPr sz="5000">
          <a:solidFill>
            <a:schemeClr val="tx2"/>
          </a:solidFill>
          <a:latin typeface="Arial" charset="0"/>
        </a:defRPr>
      </a:lvl8pPr>
      <a:lvl9pPr marL="2057166" algn="ctr" rtl="0" eaLnBrk="1" fontAlgn="base" hangingPunct="1">
        <a:spcBef>
          <a:spcPct val="0"/>
        </a:spcBef>
        <a:spcAft>
          <a:spcPct val="0"/>
        </a:spcAft>
        <a:defRPr sz="5000">
          <a:solidFill>
            <a:schemeClr val="tx2"/>
          </a:solidFill>
          <a:latin typeface="Arial" charset="0"/>
        </a:defRPr>
      </a:lvl9pPr>
    </p:titleStyle>
    <p:bodyStyle>
      <a:lvl1pPr marL="385719" indent="-385719" algn="l" rtl="0" eaLnBrk="1" fontAlgn="base" hangingPunct="1">
        <a:spcBef>
          <a:spcPct val="20000"/>
        </a:spcBef>
        <a:spcAft>
          <a:spcPct val="0"/>
        </a:spcAft>
        <a:buChar char="•"/>
        <a:defRPr sz="3600">
          <a:solidFill>
            <a:schemeClr val="tx1"/>
          </a:solidFill>
          <a:latin typeface="+mn-lt"/>
          <a:ea typeface="+mn-ea"/>
          <a:cs typeface="+mn-cs"/>
        </a:defRPr>
      </a:lvl1pPr>
      <a:lvl2pPr marL="835723" indent="-321432" algn="l" rtl="0" eaLnBrk="1" fontAlgn="base" hangingPunct="1">
        <a:spcBef>
          <a:spcPct val="20000"/>
        </a:spcBef>
        <a:spcAft>
          <a:spcPct val="0"/>
        </a:spcAft>
        <a:buChar char="–"/>
        <a:defRPr sz="3200">
          <a:solidFill>
            <a:schemeClr val="tx1"/>
          </a:solidFill>
          <a:latin typeface="+mn-lt"/>
        </a:defRPr>
      </a:lvl2pPr>
      <a:lvl3pPr marL="1285729" indent="-257146" algn="l" rtl="0" eaLnBrk="1" fontAlgn="base" hangingPunct="1">
        <a:spcBef>
          <a:spcPct val="20000"/>
        </a:spcBef>
        <a:spcAft>
          <a:spcPct val="0"/>
        </a:spcAft>
        <a:buChar char="•"/>
        <a:defRPr sz="2700">
          <a:solidFill>
            <a:schemeClr val="tx1"/>
          </a:solidFill>
          <a:latin typeface="+mn-lt"/>
        </a:defRPr>
      </a:lvl3pPr>
      <a:lvl4pPr marL="1800020" indent="-257146" algn="l" rtl="0" eaLnBrk="1" fontAlgn="base" hangingPunct="1">
        <a:spcBef>
          <a:spcPct val="20000"/>
        </a:spcBef>
        <a:spcAft>
          <a:spcPct val="0"/>
        </a:spcAft>
        <a:buChar char="–"/>
        <a:defRPr sz="2300">
          <a:solidFill>
            <a:schemeClr val="tx1"/>
          </a:solidFill>
          <a:latin typeface="+mn-lt"/>
        </a:defRPr>
      </a:lvl4pPr>
      <a:lvl5pPr marL="2314312" indent="-257146" algn="l" rtl="0" eaLnBrk="1" fontAlgn="base" hangingPunct="1">
        <a:spcBef>
          <a:spcPct val="20000"/>
        </a:spcBef>
        <a:spcAft>
          <a:spcPct val="0"/>
        </a:spcAft>
        <a:buChar char="»"/>
        <a:defRPr sz="2300">
          <a:solidFill>
            <a:schemeClr val="tx1"/>
          </a:solidFill>
          <a:latin typeface="+mn-lt"/>
        </a:defRPr>
      </a:lvl5pPr>
      <a:lvl6pPr marL="2828603" indent="-257146" algn="l" rtl="0" eaLnBrk="1" fontAlgn="base" hangingPunct="1">
        <a:spcBef>
          <a:spcPct val="20000"/>
        </a:spcBef>
        <a:spcAft>
          <a:spcPct val="0"/>
        </a:spcAft>
        <a:buChar char="»"/>
        <a:defRPr sz="2300">
          <a:solidFill>
            <a:schemeClr val="tx1"/>
          </a:solidFill>
          <a:latin typeface="+mn-lt"/>
        </a:defRPr>
      </a:lvl6pPr>
      <a:lvl7pPr marL="3342895" indent="-257146" algn="l" rtl="0" eaLnBrk="1" fontAlgn="base" hangingPunct="1">
        <a:spcBef>
          <a:spcPct val="20000"/>
        </a:spcBef>
        <a:spcAft>
          <a:spcPct val="0"/>
        </a:spcAft>
        <a:buChar char="»"/>
        <a:defRPr sz="2300">
          <a:solidFill>
            <a:schemeClr val="tx1"/>
          </a:solidFill>
          <a:latin typeface="+mn-lt"/>
        </a:defRPr>
      </a:lvl7pPr>
      <a:lvl8pPr marL="3857186" indent="-257146" algn="l" rtl="0" eaLnBrk="1" fontAlgn="base" hangingPunct="1">
        <a:spcBef>
          <a:spcPct val="20000"/>
        </a:spcBef>
        <a:spcAft>
          <a:spcPct val="0"/>
        </a:spcAft>
        <a:buChar char="»"/>
        <a:defRPr sz="2300">
          <a:solidFill>
            <a:schemeClr val="tx1"/>
          </a:solidFill>
          <a:latin typeface="+mn-lt"/>
        </a:defRPr>
      </a:lvl8pPr>
      <a:lvl9pPr marL="4371478" indent="-257146" algn="l" rtl="0" eaLnBrk="1" fontAlgn="base" hangingPunct="1">
        <a:spcBef>
          <a:spcPct val="20000"/>
        </a:spcBef>
        <a:spcAft>
          <a:spcPct val="0"/>
        </a:spcAft>
        <a:buChar char="»"/>
        <a:defRPr sz="2300">
          <a:solidFill>
            <a:schemeClr val="tx1"/>
          </a:solidFill>
          <a:latin typeface="+mn-lt"/>
        </a:defRPr>
      </a:lvl9pPr>
    </p:bodyStyle>
    <p:otherStyle>
      <a:defPPr>
        <a:defRPr lang="x-none"/>
      </a:defPPr>
      <a:lvl1pPr marL="0" algn="l" defTabSz="1028583" rtl="0" eaLnBrk="1" latinLnBrk="0" hangingPunct="1">
        <a:defRPr sz="2000" kern="1200">
          <a:solidFill>
            <a:schemeClr val="tx1"/>
          </a:solidFill>
          <a:latin typeface="+mn-lt"/>
          <a:ea typeface="+mn-ea"/>
          <a:cs typeface="+mn-cs"/>
        </a:defRPr>
      </a:lvl1pPr>
      <a:lvl2pPr marL="514292" algn="l" defTabSz="1028583" rtl="0" eaLnBrk="1" latinLnBrk="0" hangingPunct="1">
        <a:defRPr sz="2000" kern="1200">
          <a:solidFill>
            <a:schemeClr val="tx1"/>
          </a:solidFill>
          <a:latin typeface="+mn-lt"/>
          <a:ea typeface="+mn-ea"/>
          <a:cs typeface="+mn-cs"/>
        </a:defRPr>
      </a:lvl2pPr>
      <a:lvl3pPr marL="1028583" algn="l" defTabSz="1028583" rtl="0" eaLnBrk="1" latinLnBrk="0" hangingPunct="1">
        <a:defRPr sz="2000" kern="1200">
          <a:solidFill>
            <a:schemeClr val="tx1"/>
          </a:solidFill>
          <a:latin typeface="+mn-lt"/>
          <a:ea typeface="+mn-ea"/>
          <a:cs typeface="+mn-cs"/>
        </a:defRPr>
      </a:lvl3pPr>
      <a:lvl4pPr marL="1542875" algn="l" defTabSz="1028583" rtl="0" eaLnBrk="1" latinLnBrk="0" hangingPunct="1">
        <a:defRPr sz="2000" kern="1200">
          <a:solidFill>
            <a:schemeClr val="tx1"/>
          </a:solidFill>
          <a:latin typeface="+mn-lt"/>
          <a:ea typeface="+mn-ea"/>
          <a:cs typeface="+mn-cs"/>
        </a:defRPr>
      </a:lvl4pPr>
      <a:lvl5pPr marL="2057166" algn="l" defTabSz="1028583" rtl="0" eaLnBrk="1" latinLnBrk="0" hangingPunct="1">
        <a:defRPr sz="2000" kern="1200">
          <a:solidFill>
            <a:schemeClr val="tx1"/>
          </a:solidFill>
          <a:latin typeface="+mn-lt"/>
          <a:ea typeface="+mn-ea"/>
          <a:cs typeface="+mn-cs"/>
        </a:defRPr>
      </a:lvl5pPr>
      <a:lvl6pPr marL="2571458" algn="l" defTabSz="1028583" rtl="0" eaLnBrk="1" latinLnBrk="0" hangingPunct="1">
        <a:defRPr sz="2000" kern="1200">
          <a:solidFill>
            <a:schemeClr val="tx1"/>
          </a:solidFill>
          <a:latin typeface="+mn-lt"/>
          <a:ea typeface="+mn-ea"/>
          <a:cs typeface="+mn-cs"/>
        </a:defRPr>
      </a:lvl6pPr>
      <a:lvl7pPr marL="3085749" algn="l" defTabSz="1028583" rtl="0" eaLnBrk="1" latinLnBrk="0" hangingPunct="1">
        <a:defRPr sz="2000" kern="1200">
          <a:solidFill>
            <a:schemeClr val="tx1"/>
          </a:solidFill>
          <a:latin typeface="+mn-lt"/>
          <a:ea typeface="+mn-ea"/>
          <a:cs typeface="+mn-cs"/>
        </a:defRPr>
      </a:lvl7pPr>
      <a:lvl8pPr marL="3600041" algn="l" defTabSz="1028583" rtl="0" eaLnBrk="1" latinLnBrk="0" hangingPunct="1">
        <a:defRPr sz="2000" kern="1200">
          <a:solidFill>
            <a:schemeClr val="tx1"/>
          </a:solidFill>
          <a:latin typeface="+mn-lt"/>
          <a:ea typeface="+mn-ea"/>
          <a:cs typeface="+mn-cs"/>
        </a:defRPr>
      </a:lvl8pPr>
      <a:lvl9pPr marL="4114332" algn="l" defTabSz="1028583" rtl="0" eaLnBrk="1" latinLnBrk="0" hangingPunct="1">
        <a:defRPr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0068" y="288371"/>
            <a:ext cx="9721215" cy="1200150"/>
          </a:xfrm>
          <a:prstGeom prst="rect">
            <a:avLst/>
          </a:prstGeom>
        </p:spPr>
        <p:txBody>
          <a:bodyPr vert="horz" lIns="102859" tIns="51429" rIns="102859" bIns="51429"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540068" y="1680212"/>
            <a:ext cx="9721215" cy="4752261"/>
          </a:xfrm>
          <a:prstGeom prst="rect">
            <a:avLst/>
          </a:prstGeom>
        </p:spPr>
        <p:txBody>
          <a:bodyPr vert="horz" lIns="102859" tIns="51429" rIns="102859" bIns="5142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540068" y="6674170"/>
            <a:ext cx="2520315" cy="383381"/>
          </a:xfrm>
          <a:prstGeom prst="rect">
            <a:avLst/>
          </a:prstGeom>
        </p:spPr>
        <p:txBody>
          <a:bodyPr vert="horz" lIns="102859" tIns="51429" rIns="102859" bIns="51429" rtlCol="0" anchor="ctr"/>
          <a:lstStyle>
            <a:lvl1pPr algn="l">
              <a:defRPr sz="1400">
                <a:solidFill>
                  <a:schemeClr val="tx1">
                    <a:tint val="75000"/>
                  </a:schemeClr>
                </a:solidFill>
              </a:defRPr>
            </a:lvl1pPr>
          </a:lstStyle>
          <a:p>
            <a:fld id="{050D6B5E-8114-406C-AFD4-83078AEF3322}" type="datetimeFigureOut">
              <a:rPr lang="en-US" smtClean="0"/>
              <a:t>10/1/2021</a:t>
            </a:fld>
            <a:endParaRPr lang="en-US"/>
          </a:p>
        </p:txBody>
      </p:sp>
      <p:sp>
        <p:nvSpPr>
          <p:cNvPr id="5" name="Footer Placeholder 4"/>
          <p:cNvSpPr>
            <a:spLocks noGrp="1"/>
          </p:cNvSpPr>
          <p:nvPr>
            <p:ph type="ftr" sz="quarter" idx="3"/>
          </p:nvPr>
        </p:nvSpPr>
        <p:spPr>
          <a:xfrm>
            <a:off x="3690463" y="6674170"/>
            <a:ext cx="3420428" cy="383381"/>
          </a:xfrm>
          <a:prstGeom prst="rect">
            <a:avLst/>
          </a:prstGeom>
        </p:spPr>
        <p:txBody>
          <a:bodyPr vert="horz" lIns="102859" tIns="51429" rIns="102859" bIns="51429" rtlCol="0" anchor="ctr"/>
          <a:lstStyle>
            <a:lvl1pPr algn="ctr">
              <a:defRPr sz="14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740968" y="6674170"/>
            <a:ext cx="2520315" cy="383381"/>
          </a:xfrm>
          <a:prstGeom prst="rect">
            <a:avLst/>
          </a:prstGeom>
        </p:spPr>
        <p:txBody>
          <a:bodyPr vert="horz" lIns="102859" tIns="51429" rIns="102859" bIns="51429" rtlCol="0" anchor="ctr"/>
          <a:lstStyle>
            <a:lvl1pPr algn="r">
              <a:defRPr sz="1400">
                <a:solidFill>
                  <a:schemeClr val="tx1">
                    <a:tint val="75000"/>
                  </a:schemeClr>
                </a:solidFill>
              </a:defRPr>
            </a:lvl1pPr>
          </a:lstStyle>
          <a:p>
            <a:fld id="{3F187717-80B1-4573-8CB4-5533F4BAA06B}" type="slidenum">
              <a:rPr lang="en-US" smtClean="0"/>
              <a:t>‹#›</a:t>
            </a:fld>
            <a:endParaRPr lang="en-US"/>
          </a:p>
        </p:txBody>
      </p:sp>
    </p:spTree>
    <p:extLst>
      <p:ext uri="{BB962C8B-B14F-4D97-AF65-F5344CB8AC3E}">
        <p14:creationId xmlns:p14="http://schemas.microsoft.com/office/powerpoint/2010/main" val="121682491"/>
      </p:ext>
    </p:extLst>
  </p:cSld>
  <p:clrMap bg1="lt1" tx1="dk1" bg2="lt2" tx2="dk2" accent1="accent1" accent2="accent2" accent3="accent3" accent4="accent4" accent5="accent5" accent6="accent6" hlink="hlink" folHlink="folHlink"/>
  <p:sldLayoutIdLst>
    <p:sldLayoutId id="2147483800" r:id="rId1"/>
    <p:sldLayoutId id="2147483801" r:id="rId2"/>
    <p:sldLayoutId id="2147483802" r:id="rId3"/>
    <p:sldLayoutId id="2147483803" r:id="rId4"/>
    <p:sldLayoutId id="2147483804" r:id="rId5"/>
    <p:sldLayoutId id="2147483805" r:id="rId6"/>
    <p:sldLayoutId id="2147483806" r:id="rId7"/>
    <p:sldLayoutId id="2147483807" r:id="rId8"/>
    <p:sldLayoutId id="2147483808" r:id="rId9"/>
    <p:sldLayoutId id="2147483809" r:id="rId10"/>
    <p:sldLayoutId id="2147483810" r:id="rId11"/>
  </p:sldLayoutIdLst>
  <p:txStyles>
    <p:titleStyle>
      <a:lvl1pPr algn="ctr" defTabSz="1028583" rtl="0" eaLnBrk="1" latinLnBrk="0" hangingPunct="1">
        <a:spcBef>
          <a:spcPct val="0"/>
        </a:spcBef>
        <a:buNone/>
        <a:defRPr sz="5000" kern="1200">
          <a:solidFill>
            <a:schemeClr val="tx1"/>
          </a:solidFill>
          <a:latin typeface="+mj-lt"/>
          <a:ea typeface="+mj-ea"/>
          <a:cs typeface="+mj-cs"/>
        </a:defRPr>
      </a:lvl1pPr>
    </p:titleStyle>
    <p:bodyStyle>
      <a:lvl1pPr marL="385719" indent="-385719" algn="l" defTabSz="1028583" rtl="0" eaLnBrk="1" latinLnBrk="0" hangingPunct="1">
        <a:spcBef>
          <a:spcPct val="20000"/>
        </a:spcBef>
        <a:buFont typeface="Arial" pitchFamily="34" charset="0"/>
        <a:buChar char="•"/>
        <a:defRPr sz="3600" kern="1200">
          <a:solidFill>
            <a:schemeClr val="tx1"/>
          </a:solidFill>
          <a:latin typeface="+mn-lt"/>
          <a:ea typeface="+mn-ea"/>
          <a:cs typeface="+mn-cs"/>
        </a:defRPr>
      </a:lvl1pPr>
      <a:lvl2pPr marL="835723" indent="-321432" algn="l" defTabSz="1028583" rtl="0" eaLnBrk="1" latinLnBrk="0" hangingPunct="1">
        <a:spcBef>
          <a:spcPct val="20000"/>
        </a:spcBef>
        <a:buFont typeface="Arial" pitchFamily="34" charset="0"/>
        <a:buChar char="–"/>
        <a:defRPr sz="3200" kern="1200">
          <a:solidFill>
            <a:schemeClr val="tx1"/>
          </a:solidFill>
          <a:latin typeface="+mn-lt"/>
          <a:ea typeface="+mn-ea"/>
          <a:cs typeface="+mn-cs"/>
        </a:defRPr>
      </a:lvl2pPr>
      <a:lvl3pPr marL="1285729" indent="-257146" algn="l" defTabSz="1028583" rtl="0" eaLnBrk="1" latinLnBrk="0" hangingPunct="1">
        <a:spcBef>
          <a:spcPct val="20000"/>
        </a:spcBef>
        <a:buFont typeface="Arial" pitchFamily="34" charset="0"/>
        <a:buChar char="•"/>
        <a:defRPr sz="2700" kern="1200">
          <a:solidFill>
            <a:schemeClr val="tx1"/>
          </a:solidFill>
          <a:latin typeface="+mn-lt"/>
          <a:ea typeface="+mn-ea"/>
          <a:cs typeface="+mn-cs"/>
        </a:defRPr>
      </a:lvl3pPr>
      <a:lvl4pPr marL="1800020" indent="-257146" algn="l" defTabSz="1028583"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2314312" indent="-257146" algn="l" defTabSz="1028583"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2828603" indent="-257146" algn="l" defTabSz="1028583"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42895" indent="-257146" algn="l" defTabSz="1028583"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857186" indent="-257146" algn="l" defTabSz="1028583"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371478" indent="-257146" algn="l" defTabSz="1028583"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sr-Latn-RS"/>
      </a:defPPr>
      <a:lvl1pPr marL="0" algn="l" defTabSz="1028583" rtl="0" eaLnBrk="1" latinLnBrk="0" hangingPunct="1">
        <a:defRPr sz="2000" kern="1200">
          <a:solidFill>
            <a:schemeClr val="tx1"/>
          </a:solidFill>
          <a:latin typeface="+mn-lt"/>
          <a:ea typeface="+mn-ea"/>
          <a:cs typeface="+mn-cs"/>
        </a:defRPr>
      </a:lvl1pPr>
      <a:lvl2pPr marL="514292" algn="l" defTabSz="1028583" rtl="0" eaLnBrk="1" latinLnBrk="0" hangingPunct="1">
        <a:defRPr sz="2000" kern="1200">
          <a:solidFill>
            <a:schemeClr val="tx1"/>
          </a:solidFill>
          <a:latin typeface="+mn-lt"/>
          <a:ea typeface="+mn-ea"/>
          <a:cs typeface="+mn-cs"/>
        </a:defRPr>
      </a:lvl2pPr>
      <a:lvl3pPr marL="1028583" algn="l" defTabSz="1028583" rtl="0" eaLnBrk="1" latinLnBrk="0" hangingPunct="1">
        <a:defRPr sz="2000" kern="1200">
          <a:solidFill>
            <a:schemeClr val="tx1"/>
          </a:solidFill>
          <a:latin typeface="+mn-lt"/>
          <a:ea typeface="+mn-ea"/>
          <a:cs typeface="+mn-cs"/>
        </a:defRPr>
      </a:lvl3pPr>
      <a:lvl4pPr marL="1542875" algn="l" defTabSz="1028583" rtl="0" eaLnBrk="1" latinLnBrk="0" hangingPunct="1">
        <a:defRPr sz="2000" kern="1200">
          <a:solidFill>
            <a:schemeClr val="tx1"/>
          </a:solidFill>
          <a:latin typeface="+mn-lt"/>
          <a:ea typeface="+mn-ea"/>
          <a:cs typeface="+mn-cs"/>
        </a:defRPr>
      </a:lvl4pPr>
      <a:lvl5pPr marL="2057166" algn="l" defTabSz="1028583" rtl="0" eaLnBrk="1" latinLnBrk="0" hangingPunct="1">
        <a:defRPr sz="2000" kern="1200">
          <a:solidFill>
            <a:schemeClr val="tx1"/>
          </a:solidFill>
          <a:latin typeface="+mn-lt"/>
          <a:ea typeface="+mn-ea"/>
          <a:cs typeface="+mn-cs"/>
        </a:defRPr>
      </a:lvl5pPr>
      <a:lvl6pPr marL="2571458" algn="l" defTabSz="1028583" rtl="0" eaLnBrk="1" latinLnBrk="0" hangingPunct="1">
        <a:defRPr sz="2000" kern="1200">
          <a:solidFill>
            <a:schemeClr val="tx1"/>
          </a:solidFill>
          <a:latin typeface="+mn-lt"/>
          <a:ea typeface="+mn-ea"/>
          <a:cs typeface="+mn-cs"/>
        </a:defRPr>
      </a:lvl6pPr>
      <a:lvl7pPr marL="3085749" algn="l" defTabSz="1028583" rtl="0" eaLnBrk="1" latinLnBrk="0" hangingPunct="1">
        <a:defRPr sz="2000" kern="1200">
          <a:solidFill>
            <a:schemeClr val="tx1"/>
          </a:solidFill>
          <a:latin typeface="+mn-lt"/>
          <a:ea typeface="+mn-ea"/>
          <a:cs typeface="+mn-cs"/>
        </a:defRPr>
      </a:lvl7pPr>
      <a:lvl8pPr marL="3600041" algn="l" defTabSz="1028583" rtl="0" eaLnBrk="1" latinLnBrk="0" hangingPunct="1">
        <a:defRPr sz="2000" kern="1200">
          <a:solidFill>
            <a:schemeClr val="tx1"/>
          </a:solidFill>
          <a:latin typeface="+mn-lt"/>
          <a:ea typeface="+mn-ea"/>
          <a:cs typeface="+mn-cs"/>
        </a:defRPr>
      </a:lvl8pPr>
      <a:lvl9pPr marL="4114332" algn="l" defTabSz="1028583" rtl="0" eaLnBrk="1" latinLnBrk="0" hangingPunct="1">
        <a:defRPr sz="20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0068" y="288371"/>
            <a:ext cx="9721215" cy="1200150"/>
          </a:xfrm>
          <a:prstGeom prst="rect">
            <a:avLst/>
          </a:prstGeom>
        </p:spPr>
        <p:txBody>
          <a:bodyPr vert="horz" lIns="102859" tIns="51429" rIns="102859" bIns="51429"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540068" y="1680212"/>
            <a:ext cx="9721215" cy="4752261"/>
          </a:xfrm>
          <a:prstGeom prst="rect">
            <a:avLst/>
          </a:prstGeom>
        </p:spPr>
        <p:txBody>
          <a:bodyPr vert="horz" lIns="102859" tIns="51429" rIns="102859" bIns="5142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540068" y="6674170"/>
            <a:ext cx="2520315" cy="383381"/>
          </a:xfrm>
          <a:prstGeom prst="rect">
            <a:avLst/>
          </a:prstGeom>
        </p:spPr>
        <p:txBody>
          <a:bodyPr vert="horz" lIns="102859" tIns="51429" rIns="102859" bIns="51429" rtlCol="0" anchor="ctr"/>
          <a:lstStyle>
            <a:lvl1pPr algn="l">
              <a:defRPr sz="1400">
                <a:solidFill>
                  <a:schemeClr val="tx1">
                    <a:tint val="75000"/>
                  </a:schemeClr>
                </a:solidFill>
              </a:defRPr>
            </a:lvl1pPr>
          </a:lstStyle>
          <a:p>
            <a:fld id="{A0144700-253A-4024-8AB4-75C687194A78}" type="datetimeFigureOut">
              <a:rPr lang="en-US" smtClean="0"/>
              <a:t>10/1/2021</a:t>
            </a:fld>
            <a:endParaRPr lang="en-US"/>
          </a:p>
        </p:txBody>
      </p:sp>
      <p:sp>
        <p:nvSpPr>
          <p:cNvPr id="5" name="Footer Placeholder 4"/>
          <p:cNvSpPr>
            <a:spLocks noGrp="1"/>
          </p:cNvSpPr>
          <p:nvPr>
            <p:ph type="ftr" sz="quarter" idx="3"/>
          </p:nvPr>
        </p:nvSpPr>
        <p:spPr>
          <a:xfrm>
            <a:off x="3690463" y="6674170"/>
            <a:ext cx="3420428" cy="383381"/>
          </a:xfrm>
          <a:prstGeom prst="rect">
            <a:avLst/>
          </a:prstGeom>
        </p:spPr>
        <p:txBody>
          <a:bodyPr vert="horz" lIns="102859" tIns="51429" rIns="102859" bIns="51429" rtlCol="0" anchor="ctr"/>
          <a:lstStyle>
            <a:lvl1pPr algn="ctr">
              <a:defRPr sz="14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740968" y="6674170"/>
            <a:ext cx="2520315" cy="383381"/>
          </a:xfrm>
          <a:prstGeom prst="rect">
            <a:avLst/>
          </a:prstGeom>
        </p:spPr>
        <p:txBody>
          <a:bodyPr vert="horz" lIns="102859" tIns="51429" rIns="102859" bIns="51429" rtlCol="0" anchor="ctr"/>
          <a:lstStyle>
            <a:lvl1pPr algn="r">
              <a:defRPr sz="1400">
                <a:solidFill>
                  <a:schemeClr val="tx1">
                    <a:tint val="75000"/>
                  </a:schemeClr>
                </a:solidFill>
              </a:defRPr>
            </a:lvl1pPr>
          </a:lstStyle>
          <a:p>
            <a:fld id="{F1752DED-CA10-4CA7-8BF3-EA0821A334F4}" type="slidenum">
              <a:rPr lang="en-US" smtClean="0"/>
              <a:t>‹#›</a:t>
            </a:fld>
            <a:endParaRPr lang="en-US"/>
          </a:p>
        </p:txBody>
      </p:sp>
    </p:spTree>
    <p:extLst>
      <p:ext uri="{BB962C8B-B14F-4D97-AF65-F5344CB8AC3E}">
        <p14:creationId xmlns:p14="http://schemas.microsoft.com/office/powerpoint/2010/main" val="2531766698"/>
      </p:ext>
    </p:extLst>
  </p:cSld>
  <p:clrMap bg1="lt1" tx1="dk1" bg2="lt2" tx2="dk2" accent1="accent1" accent2="accent2" accent3="accent3" accent4="accent4" accent5="accent5" accent6="accent6" hlink="hlink" folHlink="folHlink"/>
  <p:sldLayoutIdLst>
    <p:sldLayoutId id="2147483788" r:id="rId1"/>
    <p:sldLayoutId id="2147483789" r:id="rId2"/>
    <p:sldLayoutId id="2147483790" r:id="rId3"/>
    <p:sldLayoutId id="2147483791" r:id="rId4"/>
    <p:sldLayoutId id="2147483792" r:id="rId5"/>
    <p:sldLayoutId id="2147483793" r:id="rId6"/>
    <p:sldLayoutId id="2147483794" r:id="rId7"/>
    <p:sldLayoutId id="2147483795" r:id="rId8"/>
    <p:sldLayoutId id="2147483796" r:id="rId9"/>
    <p:sldLayoutId id="2147483797" r:id="rId10"/>
    <p:sldLayoutId id="2147483798" r:id="rId11"/>
  </p:sldLayoutIdLst>
  <p:txStyles>
    <p:titleStyle>
      <a:lvl1pPr algn="ctr" defTabSz="1028583" rtl="0" eaLnBrk="1" latinLnBrk="0" hangingPunct="1">
        <a:spcBef>
          <a:spcPct val="0"/>
        </a:spcBef>
        <a:buNone/>
        <a:defRPr sz="5000" kern="1200">
          <a:solidFill>
            <a:schemeClr val="tx1"/>
          </a:solidFill>
          <a:latin typeface="+mj-lt"/>
          <a:ea typeface="+mj-ea"/>
          <a:cs typeface="+mj-cs"/>
        </a:defRPr>
      </a:lvl1pPr>
    </p:titleStyle>
    <p:bodyStyle>
      <a:lvl1pPr marL="385719" indent="-385719" algn="l" defTabSz="1028583" rtl="0" eaLnBrk="1" latinLnBrk="0" hangingPunct="1">
        <a:spcBef>
          <a:spcPct val="20000"/>
        </a:spcBef>
        <a:buFont typeface="Arial" pitchFamily="34" charset="0"/>
        <a:buChar char="•"/>
        <a:defRPr sz="3600" kern="1200">
          <a:solidFill>
            <a:schemeClr val="tx1"/>
          </a:solidFill>
          <a:latin typeface="+mn-lt"/>
          <a:ea typeface="+mn-ea"/>
          <a:cs typeface="+mn-cs"/>
        </a:defRPr>
      </a:lvl1pPr>
      <a:lvl2pPr marL="835723" indent="-321432" algn="l" defTabSz="1028583" rtl="0" eaLnBrk="1" latinLnBrk="0" hangingPunct="1">
        <a:spcBef>
          <a:spcPct val="20000"/>
        </a:spcBef>
        <a:buFont typeface="Arial" pitchFamily="34" charset="0"/>
        <a:buChar char="–"/>
        <a:defRPr sz="3200" kern="1200">
          <a:solidFill>
            <a:schemeClr val="tx1"/>
          </a:solidFill>
          <a:latin typeface="+mn-lt"/>
          <a:ea typeface="+mn-ea"/>
          <a:cs typeface="+mn-cs"/>
        </a:defRPr>
      </a:lvl2pPr>
      <a:lvl3pPr marL="1285729" indent="-257146" algn="l" defTabSz="1028583" rtl="0" eaLnBrk="1" latinLnBrk="0" hangingPunct="1">
        <a:spcBef>
          <a:spcPct val="20000"/>
        </a:spcBef>
        <a:buFont typeface="Arial" pitchFamily="34" charset="0"/>
        <a:buChar char="•"/>
        <a:defRPr sz="2700" kern="1200">
          <a:solidFill>
            <a:schemeClr val="tx1"/>
          </a:solidFill>
          <a:latin typeface="+mn-lt"/>
          <a:ea typeface="+mn-ea"/>
          <a:cs typeface="+mn-cs"/>
        </a:defRPr>
      </a:lvl3pPr>
      <a:lvl4pPr marL="1800020" indent="-257146" algn="l" defTabSz="1028583"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2314312" indent="-257146" algn="l" defTabSz="1028583"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2828603" indent="-257146" algn="l" defTabSz="1028583"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42895" indent="-257146" algn="l" defTabSz="1028583"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857186" indent="-257146" algn="l" defTabSz="1028583"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371478" indent="-257146" algn="l" defTabSz="1028583"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sr-Latn-RS"/>
      </a:defPPr>
      <a:lvl1pPr marL="0" algn="l" defTabSz="1028583" rtl="0" eaLnBrk="1" latinLnBrk="0" hangingPunct="1">
        <a:defRPr sz="2000" kern="1200">
          <a:solidFill>
            <a:schemeClr val="tx1"/>
          </a:solidFill>
          <a:latin typeface="+mn-lt"/>
          <a:ea typeface="+mn-ea"/>
          <a:cs typeface="+mn-cs"/>
        </a:defRPr>
      </a:lvl1pPr>
      <a:lvl2pPr marL="514292" algn="l" defTabSz="1028583" rtl="0" eaLnBrk="1" latinLnBrk="0" hangingPunct="1">
        <a:defRPr sz="2000" kern="1200">
          <a:solidFill>
            <a:schemeClr val="tx1"/>
          </a:solidFill>
          <a:latin typeface="+mn-lt"/>
          <a:ea typeface="+mn-ea"/>
          <a:cs typeface="+mn-cs"/>
        </a:defRPr>
      </a:lvl2pPr>
      <a:lvl3pPr marL="1028583" algn="l" defTabSz="1028583" rtl="0" eaLnBrk="1" latinLnBrk="0" hangingPunct="1">
        <a:defRPr sz="2000" kern="1200">
          <a:solidFill>
            <a:schemeClr val="tx1"/>
          </a:solidFill>
          <a:latin typeface="+mn-lt"/>
          <a:ea typeface="+mn-ea"/>
          <a:cs typeface="+mn-cs"/>
        </a:defRPr>
      </a:lvl3pPr>
      <a:lvl4pPr marL="1542875" algn="l" defTabSz="1028583" rtl="0" eaLnBrk="1" latinLnBrk="0" hangingPunct="1">
        <a:defRPr sz="2000" kern="1200">
          <a:solidFill>
            <a:schemeClr val="tx1"/>
          </a:solidFill>
          <a:latin typeface="+mn-lt"/>
          <a:ea typeface="+mn-ea"/>
          <a:cs typeface="+mn-cs"/>
        </a:defRPr>
      </a:lvl4pPr>
      <a:lvl5pPr marL="2057166" algn="l" defTabSz="1028583" rtl="0" eaLnBrk="1" latinLnBrk="0" hangingPunct="1">
        <a:defRPr sz="2000" kern="1200">
          <a:solidFill>
            <a:schemeClr val="tx1"/>
          </a:solidFill>
          <a:latin typeface="+mn-lt"/>
          <a:ea typeface="+mn-ea"/>
          <a:cs typeface="+mn-cs"/>
        </a:defRPr>
      </a:lvl5pPr>
      <a:lvl6pPr marL="2571458" algn="l" defTabSz="1028583" rtl="0" eaLnBrk="1" latinLnBrk="0" hangingPunct="1">
        <a:defRPr sz="2000" kern="1200">
          <a:solidFill>
            <a:schemeClr val="tx1"/>
          </a:solidFill>
          <a:latin typeface="+mn-lt"/>
          <a:ea typeface="+mn-ea"/>
          <a:cs typeface="+mn-cs"/>
        </a:defRPr>
      </a:lvl6pPr>
      <a:lvl7pPr marL="3085749" algn="l" defTabSz="1028583" rtl="0" eaLnBrk="1" latinLnBrk="0" hangingPunct="1">
        <a:defRPr sz="2000" kern="1200">
          <a:solidFill>
            <a:schemeClr val="tx1"/>
          </a:solidFill>
          <a:latin typeface="+mn-lt"/>
          <a:ea typeface="+mn-ea"/>
          <a:cs typeface="+mn-cs"/>
        </a:defRPr>
      </a:lvl7pPr>
      <a:lvl8pPr marL="3600041" algn="l" defTabSz="1028583" rtl="0" eaLnBrk="1" latinLnBrk="0" hangingPunct="1">
        <a:defRPr sz="2000" kern="1200">
          <a:solidFill>
            <a:schemeClr val="tx1"/>
          </a:solidFill>
          <a:latin typeface="+mn-lt"/>
          <a:ea typeface="+mn-ea"/>
          <a:cs typeface="+mn-cs"/>
        </a:defRPr>
      </a:lvl8pPr>
      <a:lvl9pPr marL="4114332" algn="l" defTabSz="1028583" rtl="0" eaLnBrk="1" latinLnBrk="0" hangingPunct="1">
        <a:defRPr sz="20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0068" y="288371"/>
            <a:ext cx="9721215" cy="1200150"/>
          </a:xfrm>
          <a:prstGeom prst="rect">
            <a:avLst/>
          </a:prstGeom>
        </p:spPr>
        <p:txBody>
          <a:bodyPr vert="horz" lIns="102859" tIns="51429" rIns="102859" bIns="51429"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540068" y="1680212"/>
            <a:ext cx="9721215" cy="4752261"/>
          </a:xfrm>
          <a:prstGeom prst="rect">
            <a:avLst/>
          </a:prstGeom>
        </p:spPr>
        <p:txBody>
          <a:bodyPr vert="horz" lIns="102859" tIns="51429" rIns="102859" bIns="5142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540068" y="6674170"/>
            <a:ext cx="2520315" cy="383381"/>
          </a:xfrm>
          <a:prstGeom prst="rect">
            <a:avLst/>
          </a:prstGeom>
        </p:spPr>
        <p:txBody>
          <a:bodyPr vert="horz" lIns="102859" tIns="51429" rIns="102859" bIns="51429" rtlCol="0" anchor="ctr"/>
          <a:lstStyle>
            <a:lvl1pPr algn="l">
              <a:defRPr sz="1400">
                <a:solidFill>
                  <a:schemeClr val="tx1">
                    <a:tint val="75000"/>
                  </a:schemeClr>
                </a:solidFill>
              </a:defRPr>
            </a:lvl1pPr>
          </a:lstStyle>
          <a:p>
            <a:fld id="{0804BBF9-AFA4-47B3-B675-E8456BC0E00E}" type="datetimeFigureOut">
              <a:rPr lang="en-US" smtClean="0"/>
              <a:t>10/1/2021</a:t>
            </a:fld>
            <a:endParaRPr lang="en-US"/>
          </a:p>
        </p:txBody>
      </p:sp>
      <p:sp>
        <p:nvSpPr>
          <p:cNvPr id="5" name="Footer Placeholder 4"/>
          <p:cNvSpPr>
            <a:spLocks noGrp="1"/>
          </p:cNvSpPr>
          <p:nvPr>
            <p:ph type="ftr" sz="quarter" idx="3"/>
          </p:nvPr>
        </p:nvSpPr>
        <p:spPr>
          <a:xfrm>
            <a:off x="3690463" y="6674170"/>
            <a:ext cx="3420428" cy="383381"/>
          </a:xfrm>
          <a:prstGeom prst="rect">
            <a:avLst/>
          </a:prstGeom>
        </p:spPr>
        <p:txBody>
          <a:bodyPr vert="horz" lIns="102859" tIns="51429" rIns="102859" bIns="51429" rtlCol="0" anchor="ctr"/>
          <a:lstStyle>
            <a:lvl1pPr algn="ctr">
              <a:defRPr sz="14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740968" y="6674170"/>
            <a:ext cx="2520315" cy="383381"/>
          </a:xfrm>
          <a:prstGeom prst="rect">
            <a:avLst/>
          </a:prstGeom>
        </p:spPr>
        <p:txBody>
          <a:bodyPr vert="horz" lIns="102859" tIns="51429" rIns="102859" bIns="51429" rtlCol="0" anchor="ctr"/>
          <a:lstStyle>
            <a:lvl1pPr algn="r">
              <a:defRPr sz="1400">
                <a:solidFill>
                  <a:schemeClr val="tx1">
                    <a:tint val="75000"/>
                  </a:schemeClr>
                </a:solidFill>
              </a:defRPr>
            </a:lvl1pPr>
          </a:lstStyle>
          <a:p>
            <a:fld id="{EF67E0A7-1A3E-40A7-B1CF-4D62B45A5B1C}" type="slidenum">
              <a:rPr lang="en-US" smtClean="0"/>
              <a:t>‹#›</a:t>
            </a:fld>
            <a:endParaRPr lang="en-US"/>
          </a:p>
        </p:txBody>
      </p:sp>
    </p:spTree>
    <p:extLst>
      <p:ext uri="{BB962C8B-B14F-4D97-AF65-F5344CB8AC3E}">
        <p14:creationId xmlns:p14="http://schemas.microsoft.com/office/powerpoint/2010/main" val="414202404"/>
      </p:ext>
    </p:extLst>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Lst>
  <p:txStyles>
    <p:titleStyle>
      <a:lvl1pPr algn="ctr" defTabSz="1028583" rtl="0" eaLnBrk="1" latinLnBrk="0" hangingPunct="1">
        <a:spcBef>
          <a:spcPct val="0"/>
        </a:spcBef>
        <a:buNone/>
        <a:defRPr sz="5000" kern="1200">
          <a:solidFill>
            <a:schemeClr val="tx1"/>
          </a:solidFill>
          <a:latin typeface="+mj-lt"/>
          <a:ea typeface="+mj-ea"/>
          <a:cs typeface="+mj-cs"/>
        </a:defRPr>
      </a:lvl1pPr>
    </p:titleStyle>
    <p:bodyStyle>
      <a:lvl1pPr marL="385719" indent="-385719" algn="l" defTabSz="1028583" rtl="0" eaLnBrk="1" latinLnBrk="0" hangingPunct="1">
        <a:spcBef>
          <a:spcPct val="20000"/>
        </a:spcBef>
        <a:buFont typeface="Arial" pitchFamily="34" charset="0"/>
        <a:buChar char="•"/>
        <a:defRPr sz="3600" kern="1200">
          <a:solidFill>
            <a:schemeClr val="tx1"/>
          </a:solidFill>
          <a:latin typeface="+mn-lt"/>
          <a:ea typeface="+mn-ea"/>
          <a:cs typeface="+mn-cs"/>
        </a:defRPr>
      </a:lvl1pPr>
      <a:lvl2pPr marL="835723" indent="-321432" algn="l" defTabSz="1028583" rtl="0" eaLnBrk="1" latinLnBrk="0" hangingPunct="1">
        <a:spcBef>
          <a:spcPct val="20000"/>
        </a:spcBef>
        <a:buFont typeface="Arial" pitchFamily="34" charset="0"/>
        <a:buChar char="–"/>
        <a:defRPr sz="3200" kern="1200">
          <a:solidFill>
            <a:schemeClr val="tx1"/>
          </a:solidFill>
          <a:latin typeface="+mn-lt"/>
          <a:ea typeface="+mn-ea"/>
          <a:cs typeface="+mn-cs"/>
        </a:defRPr>
      </a:lvl2pPr>
      <a:lvl3pPr marL="1285729" indent="-257146" algn="l" defTabSz="1028583" rtl="0" eaLnBrk="1" latinLnBrk="0" hangingPunct="1">
        <a:spcBef>
          <a:spcPct val="20000"/>
        </a:spcBef>
        <a:buFont typeface="Arial" pitchFamily="34" charset="0"/>
        <a:buChar char="•"/>
        <a:defRPr sz="2700" kern="1200">
          <a:solidFill>
            <a:schemeClr val="tx1"/>
          </a:solidFill>
          <a:latin typeface="+mn-lt"/>
          <a:ea typeface="+mn-ea"/>
          <a:cs typeface="+mn-cs"/>
        </a:defRPr>
      </a:lvl3pPr>
      <a:lvl4pPr marL="1800020" indent="-257146" algn="l" defTabSz="1028583"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2314312" indent="-257146" algn="l" defTabSz="1028583"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2828603" indent="-257146" algn="l" defTabSz="1028583"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42895" indent="-257146" algn="l" defTabSz="1028583"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857186" indent="-257146" algn="l" defTabSz="1028583"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371478" indent="-257146" algn="l" defTabSz="1028583"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sr-Latn-RS"/>
      </a:defPPr>
      <a:lvl1pPr marL="0" algn="l" defTabSz="1028583" rtl="0" eaLnBrk="1" latinLnBrk="0" hangingPunct="1">
        <a:defRPr sz="2000" kern="1200">
          <a:solidFill>
            <a:schemeClr val="tx1"/>
          </a:solidFill>
          <a:latin typeface="+mn-lt"/>
          <a:ea typeface="+mn-ea"/>
          <a:cs typeface="+mn-cs"/>
        </a:defRPr>
      </a:lvl1pPr>
      <a:lvl2pPr marL="514292" algn="l" defTabSz="1028583" rtl="0" eaLnBrk="1" latinLnBrk="0" hangingPunct="1">
        <a:defRPr sz="2000" kern="1200">
          <a:solidFill>
            <a:schemeClr val="tx1"/>
          </a:solidFill>
          <a:latin typeface="+mn-lt"/>
          <a:ea typeface="+mn-ea"/>
          <a:cs typeface="+mn-cs"/>
        </a:defRPr>
      </a:lvl2pPr>
      <a:lvl3pPr marL="1028583" algn="l" defTabSz="1028583" rtl="0" eaLnBrk="1" latinLnBrk="0" hangingPunct="1">
        <a:defRPr sz="2000" kern="1200">
          <a:solidFill>
            <a:schemeClr val="tx1"/>
          </a:solidFill>
          <a:latin typeface="+mn-lt"/>
          <a:ea typeface="+mn-ea"/>
          <a:cs typeface="+mn-cs"/>
        </a:defRPr>
      </a:lvl3pPr>
      <a:lvl4pPr marL="1542875" algn="l" defTabSz="1028583" rtl="0" eaLnBrk="1" latinLnBrk="0" hangingPunct="1">
        <a:defRPr sz="2000" kern="1200">
          <a:solidFill>
            <a:schemeClr val="tx1"/>
          </a:solidFill>
          <a:latin typeface="+mn-lt"/>
          <a:ea typeface="+mn-ea"/>
          <a:cs typeface="+mn-cs"/>
        </a:defRPr>
      </a:lvl4pPr>
      <a:lvl5pPr marL="2057166" algn="l" defTabSz="1028583" rtl="0" eaLnBrk="1" latinLnBrk="0" hangingPunct="1">
        <a:defRPr sz="2000" kern="1200">
          <a:solidFill>
            <a:schemeClr val="tx1"/>
          </a:solidFill>
          <a:latin typeface="+mn-lt"/>
          <a:ea typeface="+mn-ea"/>
          <a:cs typeface="+mn-cs"/>
        </a:defRPr>
      </a:lvl5pPr>
      <a:lvl6pPr marL="2571458" algn="l" defTabSz="1028583" rtl="0" eaLnBrk="1" latinLnBrk="0" hangingPunct="1">
        <a:defRPr sz="2000" kern="1200">
          <a:solidFill>
            <a:schemeClr val="tx1"/>
          </a:solidFill>
          <a:latin typeface="+mn-lt"/>
          <a:ea typeface="+mn-ea"/>
          <a:cs typeface="+mn-cs"/>
        </a:defRPr>
      </a:lvl6pPr>
      <a:lvl7pPr marL="3085749" algn="l" defTabSz="1028583" rtl="0" eaLnBrk="1" latinLnBrk="0" hangingPunct="1">
        <a:defRPr sz="2000" kern="1200">
          <a:solidFill>
            <a:schemeClr val="tx1"/>
          </a:solidFill>
          <a:latin typeface="+mn-lt"/>
          <a:ea typeface="+mn-ea"/>
          <a:cs typeface="+mn-cs"/>
        </a:defRPr>
      </a:lvl7pPr>
      <a:lvl8pPr marL="3600041" algn="l" defTabSz="1028583" rtl="0" eaLnBrk="1" latinLnBrk="0" hangingPunct="1">
        <a:defRPr sz="2000" kern="1200">
          <a:solidFill>
            <a:schemeClr val="tx1"/>
          </a:solidFill>
          <a:latin typeface="+mn-lt"/>
          <a:ea typeface="+mn-ea"/>
          <a:cs typeface="+mn-cs"/>
        </a:defRPr>
      </a:lvl8pPr>
      <a:lvl9pPr marL="4114332" algn="l" defTabSz="1028583" rtl="0" eaLnBrk="1" latinLnBrk="0" hangingPunct="1">
        <a:defRPr sz="20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0068" y="288371"/>
            <a:ext cx="9721215" cy="1200150"/>
          </a:xfrm>
          <a:prstGeom prst="rect">
            <a:avLst/>
          </a:prstGeom>
        </p:spPr>
        <p:txBody>
          <a:bodyPr vert="horz" lIns="102859" tIns="51429" rIns="102859" bIns="51429" rtlCol="0" anchor="ctr">
            <a:normAutofit/>
          </a:bodyPr>
          <a:lstStyle/>
          <a:p>
            <a:r>
              <a:rPr lang="en-US" smtClean="0"/>
              <a:t>Click to edit Master title style</a:t>
            </a:r>
            <a:endParaRPr lang="hr-HR"/>
          </a:p>
        </p:txBody>
      </p:sp>
      <p:sp>
        <p:nvSpPr>
          <p:cNvPr id="3" name="Text Placeholder 2"/>
          <p:cNvSpPr>
            <a:spLocks noGrp="1"/>
          </p:cNvSpPr>
          <p:nvPr>
            <p:ph type="body" idx="1"/>
          </p:nvPr>
        </p:nvSpPr>
        <p:spPr>
          <a:xfrm>
            <a:off x="540068" y="1680212"/>
            <a:ext cx="9721215" cy="4752261"/>
          </a:xfrm>
          <a:prstGeom prst="rect">
            <a:avLst/>
          </a:prstGeom>
        </p:spPr>
        <p:txBody>
          <a:bodyPr vert="horz" lIns="102859" tIns="51429" rIns="102859" bIns="5142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2"/>
          </p:nvPr>
        </p:nvSpPr>
        <p:spPr>
          <a:xfrm>
            <a:off x="540068" y="6674170"/>
            <a:ext cx="2520315" cy="383381"/>
          </a:xfrm>
          <a:prstGeom prst="rect">
            <a:avLst/>
          </a:prstGeom>
        </p:spPr>
        <p:txBody>
          <a:bodyPr vert="horz" lIns="102859" tIns="51429" rIns="102859" bIns="51429" rtlCol="0" anchor="ctr"/>
          <a:lstStyle>
            <a:lvl1pPr algn="l">
              <a:defRPr sz="1400">
                <a:solidFill>
                  <a:schemeClr val="tx1">
                    <a:tint val="75000"/>
                  </a:schemeClr>
                </a:solidFill>
              </a:defRPr>
            </a:lvl1pPr>
          </a:lstStyle>
          <a:p>
            <a:fld id="{0F14EE2F-9FA8-4F94-945F-20BF7107705F}" type="datetimeFigureOut">
              <a:rPr lang="hr-HR" smtClean="0"/>
              <a:pPr/>
              <a:t>1.10.2021.</a:t>
            </a:fld>
            <a:endParaRPr lang="hr-HR"/>
          </a:p>
        </p:txBody>
      </p:sp>
      <p:sp>
        <p:nvSpPr>
          <p:cNvPr id="5" name="Footer Placeholder 4"/>
          <p:cNvSpPr>
            <a:spLocks noGrp="1"/>
          </p:cNvSpPr>
          <p:nvPr>
            <p:ph type="ftr" sz="quarter" idx="3"/>
          </p:nvPr>
        </p:nvSpPr>
        <p:spPr>
          <a:xfrm>
            <a:off x="3690463" y="6674170"/>
            <a:ext cx="3420428" cy="383381"/>
          </a:xfrm>
          <a:prstGeom prst="rect">
            <a:avLst/>
          </a:prstGeom>
        </p:spPr>
        <p:txBody>
          <a:bodyPr vert="horz" lIns="102859" tIns="51429" rIns="102859" bIns="51429" rtlCol="0" anchor="ctr"/>
          <a:lstStyle>
            <a:lvl1pPr algn="ctr">
              <a:defRPr sz="140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7740968" y="6674170"/>
            <a:ext cx="2520315" cy="383381"/>
          </a:xfrm>
          <a:prstGeom prst="rect">
            <a:avLst/>
          </a:prstGeom>
        </p:spPr>
        <p:txBody>
          <a:bodyPr vert="horz" lIns="102859" tIns="51429" rIns="102859" bIns="51429" rtlCol="0" anchor="ctr"/>
          <a:lstStyle>
            <a:lvl1pPr algn="r">
              <a:defRPr sz="1400">
                <a:solidFill>
                  <a:schemeClr val="tx1">
                    <a:tint val="75000"/>
                  </a:schemeClr>
                </a:solidFill>
              </a:defRPr>
            </a:lvl1pPr>
          </a:lstStyle>
          <a:p>
            <a:fld id="{1FBB9FCC-7F2C-4C65-80D0-9928F60B9E8B}" type="slidenum">
              <a:rPr lang="hr-HR" smtClean="0"/>
              <a:pPr/>
              <a:t>‹#›</a:t>
            </a:fld>
            <a:endParaRPr lang="hr-HR"/>
          </a:p>
        </p:txBody>
      </p:sp>
    </p:spTree>
    <p:extLst>
      <p:ext uri="{BB962C8B-B14F-4D97-AF65-F5344CB8AC3E}">
        <p14:creationId xmlns:p14="http://schemas.microsoft.com/office/powerpoint/2010/main" val="58689961"/>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txStyles>
    <p:titleStyle>
      <a:lvl1pPr algn="ctr" defTabSz="1028583" rtl="0" eaLnBrk="1" latinLnBrk="0" hangingPunct="1">
        <a:spcBef>
          <a:spcPct val="0"/>
        </a:spcBef>
        <a:buNone/>
        <a:defRPr sz="5000" kern="1200">
          <a:solidFill>
            <a:schemeClr val="tx1"/>
          </a:solidFill>
          <a:latin typeface="+mj-lt"/>
          <a:ea typeface="+mj-ea"/>
          <a:cs typeface="+mj-cs"/>
        </a:defRPr>
      </a:lvl1pPr>
    </p:titleStyle>
    <p:bodyStyle>
      <a:lvl1pPr marL="385719" indent="-385719" algn="l" defTabSz="1028583"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1pPr>
      <a:lvl2pPr marL="835723" indent="-321432" algn="l" defTabSz="1028583"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2pPr>
      <a:lvl3pPr marL="1285729" indent="-257146" algn="l" defTabSz="1028583"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3pPr>
      <a:lvl4pPr marL="1800020" indent="-257146" algn="l" defTabSz="1028583"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4pPr>
      <a:lvl5pPr marL="2314312" indent="-257146" algn="l" defTabSz="1028583"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5pPr>
      <a:lvl6pPr marL="2828603" indent="-257146" algn="l" defTabSz="1028583"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6pPr>
      <a:lvl7pPr marL="3342895" indent="-257146" algn="l" defTabSz="1028583"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7pPr>
      <a:lvl8pPr marL="3857186" indent="-257146" algn="l" defTabSz="1028583"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8pPr>
      <a:lvl9pPr marL="4371478" indent="-257146" algn="l" defTabSz="1028583"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9pPr>
    </p:bodyStyle>
    <p:otherStyle>
      <a:defPPr>
        <a:defRPr lang="sr-Latn-RS"/>
      </a:defPPr>
      <a:lvl1pPr marL="0" algn="l" defTabSz="1028583" rtl="0" eaLnBrk="1" latinLnBrk="0" hangingPunct="1">
        <a:defRPr sz="2000" kern="1200">
          <a:solidFill>
            <a:schemeClr val="tx1"/>
          </a:solidFill>
          <a:latin typeface="+mn-lt"/>
          <a:ea typeface="+mn-ea"/>
          <a:cs typeface="+mn-cs"/>
        </a:defRPr>
      </a:lvl1pPr>
      <a:lvl2pPr marL="514292" algn="l" defTabSz="1028583" rtl="0" eaLnBrk="1" latinLnBrk="0" hangingPunct="1">
        <a:defRPr sz="2000" kern="1200">
          <a:solidFill>
            <a:schemeClr val="tx1"/>
          </a:solidFill>
          <a:latin typeface="+mn-lt"/>
          <a:ea typeface="+mn-ea"/>
          <a:cs typeface="+mn-cs"/>
        </a:defRPr>
      </a:lvl2pPr>
      <a:lvl3pPr marL="1028583" algn="l" defTabSz="1028583" rtl="0" eaLnBrk="1" latinLnBrk="0" hangingPunct="1">
        <a:defRPr sz="2000" kern="1200">
          <a:solidFill>
            <a:schemeClr val="tx1"/>
          </a:solidFill>
          <a:latin typeface="+mn-lt"/>
          <a:ea typeface="+mn-ea"/>
          <a:cs typeface="+mn-cs"/>
        </a:defRPr>
      </a:lvl3pPr>
      <a:lvl4pPr marL="1542875" algn="l" defTabSz="1028583" rtl="0" eaLnBrk="1" latinLnBrk="0" hangingPunct="1">
        <a:defRPr sz="2000" kern="1200">
          <a:solidFill>
            <a:schemeClr val="tx1"/>
          </a:solidFill>
          <a:latin typeface="+mn-lt"/>
          <a:ea typeface="+mn-ea"/>
          <a:cs typeface="+mn-cs"/>
        </a:defRPr>
      </a:lvl4pPr>
      <a:lvl5pPr marL="2057166" algn="l" defTabSz="1028583" rtl="0" eaLnBrk="1" latinLnBrk="0" hangingPunct="1">
        <a:defRPr sz="2000" kern="1200">
          <a:solidFill>
            <a:schemeClr val="tx1"/>
          </a:solidFill>
          <a:latin typeface="+mn-lt"/>
          <a:ea typeface="+mn-ea"/>
          <a:cs typeface="+mn-cs"/>
        </a:defRPr>
      </a:lvl5pPr>
      <a:lvl6pPr marL="2571458" algn="l" defTabSz="1028583" rtl="0" eaLnBrk="1" latinLnBrk="0" hangingPunct="1">
        <a:defRPr sz="2000" kern="1200">
          <a:solidFill>
            <a:schemeClr val="tx1"/>
          </a:solidFill>
          <a:latin typeface="+mn-lt"/>
          <a:ea typeface="+mn-ea"/>
          <a:cs typeface="+mn-cs"/>
        </a:defRPr>
      </a:lvl6pPr>
      <a:lvl7pPr marL="3085749" algn="l" defTabSz="1028583" rtl="0" eaLnBrk="1" latinLnBrk="0" hangingPunct="1">
        <a:defRPr sz="2000" kern="1200">
          <a:solidFill>
            <a:schemeClr val="tx1"/>
          </a:solidFill>
          <a:latin typeface="+mn-lt"/>
          <a:ea typeface="+mn-ea"/>
          <a:cs typeface="+mn-cs"/>
        </a:defRPr>
      </a:lvl7pPr>
      <a:lvl8pPr marL="3600041" algn="l" defTabSz="1028583" rtl="0" eaLnBrk="1" latinLnBrk="0" hangingPunct="1">
        <a:defRPr sz="2000" kern="1200">
          <a:solidFill>
            <a:schemeClr val="tx1"/>
          </a:solidFill>
          <a:latin typeface="+mn-lt"/>
          <a:ea typeface="+mn-ea"/>
          <a:cs typeface="+mn-cs"/>
        </a:defRPr>
      </a:lvl8pPr>
      <a:lvl9pPr marL="4114332" algn="l" defTabSz="1028583" rtl="0" eaLnBrk="1" latinLnBrk="0" hangingPunct="1">
        <a:defRPr sz="20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40068" y="288371"/>
            <a:ext cx="972121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2859" tIns="51429" rIns="102859" bIns="51429" numCol="1" anchor="ctr" anchorCtr="0" compatLnSpc="1">
            <a:prstTxWarp prst="textNoShape">
              <a:avLst/>
            </a:prstTxWarp>
          </a:bodyPr>
          <a:lstStyle/>
          <a:p>
            <a:pPr lvl="0"/>
            <a:r>
              <a:rPr lang="en-US" smtClean="0"/>
              <a:t>Click to edit Master title style</a:t>
            </a:r>
            <a:endParaRPr lang="hr-HR" smtClean="0"/>
          </a:p>
        </p:txBody>
      </p:sp>
      <p:sp>
        <p:nvSpPr>
          <p:cNvPr id="1027" name="Rectangle 3"/>
          <p:cNvSpPr>
            <a:spLocks noGrp="1" noChangeArrowheads="1"/>
          </p:cNvSpPr>
          <p:nvPr>
            <p:ph type="body" idx="1"/>
          </p:nvPr>
        </p:nvSpPr>
        <p:spPr bwMode="auto">
          <a:xfrm>
            <a:off x="540068" y="1680212"/>
            <a:ext cx="9721215" cy="47522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2859" tIns="51429" rIns="102859" bIns="5142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smtClean="0"/>
          </a:p>
        </p:txBody>
      </p:sp>
      <p:sp>
        <p:nvSpPr>
          <p:cNvPr id="351236" name="Rectangle 4"/>
          <p:cNvSpPr>
            <a:spLocks noGrp="1" noChangeArrowheads="1"/>
          </p:cNvSpPr>
          <p:nvPr>
            <p:ph type="dt" sz="half" idx="2"/>
          </p:nvPr>
        </p:nvSpPr>
        <p:spPr bwMode="auto">
          <a:xfrm>
            <a:off x="540068" y="6557487"/>
            <a:ext cx="2520315" cy="500064"/>
          </a:xfrm>
          <a:prstGeom prst="rect">
            <a:avLst/>
          </a:prstGeom>
          <a:noFill/>
          <a:ln>
            <a:noFill/>
          </a:ln>
          <a:effectLst/>
          <a:extLst/>
        </p:spPr>
        <p:txBody>
          <a:bodyPr vert="horz" wrap="square" lIns="102859" tIns="51429" rIns="102859" bIns="51429" numCol="1" anchor="t" anchorCtr="0" compatLnSpc="1">
            <a:prstTxWarp prst="textNoShape">
              <a:avLst/>
            </a:prstTxWarp>
          </a:bodyPr>
          <a:lstStyle>
            <a:lvl1pPr eaLnBrk="1" hangingPunct="1">
              <a:spcBef>
                <a:spcPct val="0"/>
              </a:spcBef>
              <a:defRPr sz="1600" b="0">
                <a:solidFill>
                  <a:schemeClr val="tx1"/>
                </a:solidFill>
                <a:latin typeface="+mn-lt"/>
                <a:cs typeface="+mn-cs"/>
              </a:defRPr>
            </a:lvl1pPr>
          </a:lstStyle>
          <a:p>
            <a:fld id="{71377C3D-7BB2-4D23-9D10-616807B37D36}" type="datetimeFigureOut">
              <a:rPr lang="sr-Latn-CS" smtClean="0"/>
              <a:pPr/>
              <a:t>1.10.2021.</a:t>
            </a:fld>
            <a:endParaRPr lang="hr-HR"/>
          </a:p>
        </p:txBody>
      </p:sp>
      <p:sp>
        <p:nvSpPr>
          <p:cNvPr id="351237" name="Rectangle 5"/>
          <p:cNvSpPr>
            <a:spLocks noGrp="1" noChangeArrowheads="1"/>
          </p:cNvSpPr>
          <p:nvPr>
            <p:ph type="ftr" sz="quarter" idx="3"/>
          </p:nvPr>
        </p:nvSpPr>
        <p:spPr bwMode="auto">
          <a:xfrm>
            <a:off x="3690463" y="6557487"/>
            <a:ext cx="3420428" cy="500064"/>
          </a:xfrm>
          <a:prstGeom prst="rect">
            <a:avLst/>
          </a:prstGeom>
          <a:noFill/>
          <a:ln>
            <a:noFill/>
          </a:ln>
          <a:effectLst/>
          <a:extLst/>
        </p:spPr>
        <p:txBody>
          <a:bodyPr vert="horz" wrap="square" lIns="102859" tIns="51429" rIns="102859" bIns="51429" numCol="1" anchor="t" anchorCtr="0" compatLnSpc="1">
            <a:prstTxWarp prst="textNoShape">
              <a:avLst/>
            </a:prstTxWarp>
          </a:bodyPr>
          <a:lstStyle>
            <a:lvl1pPr algn="ctr" eaLnBrk="1" hangingPunct="1">
              <a:spcBef>
                <a:spcPct val="0"/>
              </a:spcBef>
              <a:defRPr sz="1600" b="0">
                <a:solidFill>
                  <a:schemeClr val="tx1"/>
                </a:solidFill>
                <a:latin typeface="+mn-lt"/>
                <a:cs typeface="+mn-cs"/>
              </a:defRPr>
            </a:lvl1pPr>
          </a:lstStyle>
          <a:p>
            <a:endParaRPr lang="hr-HR"/>
          </a:p>
        </p:txBody>
      </p:sp>
      <p:sp>
        <p:nvSpPr>
          <p:cNvPr id="351238" name="Rectangle 6"/>
          <p:cNvSpPr>
            <a:spLocks noGrp="1" noChangeArrowheads="1"/>
          </p:cNvSpPr>
          <p:nvPr>
            <p:ph type="sldNum" sz="quarter" idx="4"/>
          </p:nvPr>
        </p:nvSpPr>
        <p:spPr bwMode="auto">
          <a:xfrm>
            <a:off x="7740968" y="6557487"/>
            <a:ext cx="2520315" cy="500064"/>
          </a:xfrm>
          <a:prstGeom prst="rect">
            <a:avLst/>
          </a:prstGeom>
          <a:noFill/>
          <a:ln>
            <a:noFill/>
          </a:ln>
          <a:effectLst/>
          <a:extLst/>
        </p:spPr>
        <p:txBody>
          <a:bodyPr vert="horz" wrap="square" lIns="102859" tIns="51429" rIns="102859" bIns="51429" numCol="1" anchor="t" anchorCtr="0" compatLnSpc="1">
            <a:prstTxWarp prst="textNoShape">
              <a:avLst/>
            </a:prstTxWarp>
          </a:bodyPr>
          <a:lstStyle>
            <a:lvl1pPr algn="r" eaLnBrk="1" hangingPunct="1">
              <a:spcBef>
                <a:spcPct val="0"/>
              </a:spcBef>
              <a:defRPr sz="1600" b="0">
                <a:solidFill>
                  <a:schemeClr val="tx1"/>
                </a:solidFill>
                <a:latin typeface="+mn-lt"/>
                <a:cs typeface="+mn-cs"/>
              </a:defRPr>
            </a:lvl1pPr>
          </a:lstStyle>
          <a:p>
            <a:fld id="{63C03A18-1BE2-487D-92D8-585057AF460F}" type="slidenum">
              <a:rPr lang="hr-HR" smtClean="0"/>
              <a:pPr/>
              <a:t>‹#›</a:t>
            </a:fld>
            <a:endParaRPr lang="hr-HR"/>
          </a:p>
        </p:txBody>
      </p:sp>
      <p:pic>
        <p:nvPicPr>
          <p:cNvPr id="1031" name="Picture 7" descr="bg123411 copy"/>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0" y="0"/>
            <a:ext cx="10801350" cy="720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8" descr="bg123411 copy"/>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0" y="0"/>
            <a:ext cx="10801350" cy="720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9"/>
          <p:cNvSpPr>
            <a:spLocks noChangeArrowheads="1"/>
          </p:cNvSpPr>
          <p:nvPr/>
        </p:nvSpPr>
        <p:spPr bwMode="auto">
          <a:xfrm>
            <a:off x="0" y="6397472"/>
            <a:ext cx="10801350" cy="803434"/>
          </a:xfrm>
          <a:prstGeom prst="rect">
            <a:avLst/>
          </a:prstGeom>
          <a:solidFill>
            <a:schemeClr val="tx1"/>
          </a:solidFill>
          <a:ln w="9525">
            <a:solidFill>
              <a:schemeClr val="tx1"/>
            </a:solidFill>
            <a:miter lim="800000"/>
            <a:headEnd/>
            <a:tailEnd/>
          </a:ln>
        </p:spPr>
        <p:txBody>
          <a:bodyPr wrap="none" lIns="102859" tIns="51429" rIns="102859" bIns="51429" anchor="ctr"/>
          <a:lstStyle/>
          <a:p>
            <a:pPr eaLnBrk="0" hangingPunct="0">
              <a:spcBef>
                <a:spcPct val="50000"/>
              </a:spcBef>
            </a:pPr>
            <a:endParaRPr lang="hr-HR"/>
          </a:p>
        </p:txBody>
      </p:sp>
      <p:sp>
        <p:nvSpPr>
          <p:cNvPr id="1034" name="Text Box 11"/>
          <p:cNvSpPr txBox="1">
            <a:spLocks noChangeArrowheads="1"/>
          </p:cNvSpPr>
          <p:nvPr/>
        </p:nvSpPr>
        <p:spPr bwMode="auto">
          <a:xfrm>
            <a:off x="892612" y="6157069"/>
            <a:ext cx="3317290" cy="1312580"/>
          </a:xfrm>
          <a:prstGeom prst="rect">
            <a:avLst/>
          </a:prstGeom>
          <a:noFill/>
          <a:ln>
            <a:noFill/>
          </a:ln>
          <a:effectLst/>
          <a:extLst/>
        </p:spPr>
        <p:txBody>
          <a:bodyPr lIns="60743" tIns="12149" rIns="60743" bIns="12149" anchor="ctr">
            <a:spAutoFit/>
          </a:bodyPr>
          <a:lstStyle>
            <a:lvl1pPr eaLnBrk="0" hangingPunct="0">
              <a:defRPr sz="2000" b="1">
                <a:solidFill>
                  <a:srgbClr val="800000"/>
                </a:solidFill>
                <a:latin typeface="Tahoma" pitchFamily="34" charset="0"/>
                <a:cs typeface="Arial" charset="0"/>
              </a:defRPr>
            </a:lvl1pPr>
            <a:lvl2pPr marL="742950" indent="-285750" eaLnBrk="0" hangingPunct="0">
              <a:defRPr sz="2000" b="1">
                <a:solidFill>
                  <a:srgbClr val="800000"/>
                </a:solidFill>
                <a:latin typeface="Tahoma" pitchFamily="34" charset="0"/>
                <a:cs typeface="Arial" charset="0"/>
              </a:defRPr>
            </a:lvl2pPr>
            <a:lvl3pPr marL="1143000" indent="-228600" eaLnBrk="0" hangingPunct="0">
              <a:defRPr sz="2000" b="1">
                <a:solidFill>
                  <a:srgbClr val="800000"/>
                </a:solidFill>
                <a:latin typeface="Tahoma" pitchFamily="34" charset="0"/>
                <a:cs typeface="Arial" charset="0"/>
              </a:defRPr>
            </a:lvl3pPr>
            <a:lvl4pPr marL="1600200" indent="-228600" eaLnBrk="0" hangingPunct="0">
              <a:defRPr sz="2000" b="1">
                <a:solidFill>
                  <a:srgbClr val="800000"/>
                </a:solidFill>
                <a:latin typeface="Tahoma" pitchFamily="34" charset="0"/>
                <a:cs typeface="Arial" charset="0"/>
              </a:defRPr>
            </a:lvl4pPr>
            <a:lvl5pPr marL="2057400" indent="-228600" eaLnBrk="0" hangingPunct="0">
              <a:defRPr sz="2000" b="1">
                <a:solidFill>
                  <a:srgbClr val="800000"/>
                </a:solidFill>
                <a:latin typeface="Tahoma" pitchFamily="34" charset="0"/>
                <a:cs typeface="Arial" charset="0"/>
              </a:defRPr>
            </a:lvl5pPr>
            <a:lvl6pPr marL="2514600" indent="-228600" eaLnBrk="0" fontAlgn="base" hangingPunct="0">
              <a:spcBef>
                <a:spcPct val="0"/>
              </a:spcBef>
              <a:spcAft>
                <a:spcPct val="0"/>
              </a:spcAft>
              <a:defRPr sz="2000" b="1">
                <a:solidFill>
                  <a:srgbClr val="800000"/>
                </a:solidFill>
                <a:latin typeface="Tahoma" pitchFamily="34" charset="0"/>
                <a:cs typeface="Arial" charset="0"/>
              </a:defRPr>
            </a:lvl6pPr>
            <a:lvl7pPr marL="2971800" indent="-228600" eaLnBrk="0" fontAlgn="base" hangingPunct="0">
              <a:spcBef>
                <a:spcPct val="0"/>
              </a:spcBef>
              <a:spcAft>
                <a:spcPct val="0"/>
              </a:spcAft>
              <a:defRPr sz="2000" b="1">
                <a:solidFill>
                  <a:srgbClr val="800000"/>
                </a:solidFill>
                <a:latin typeface="Tahoma" pitchFamily="34" charset="0"/>
                <a:cs typeface="Arial" charset="0"/>
              </a:defRPr>
            </a:lvl7pPr>
            <a:lvl8pPr marL="3429000" indent="-228600" eaLnBrk="0" fontAlgn="base" hangingPunct="0">
              <a:spcBef>
                <a:spcPct val="0"/>
              </a:spcBef>
              <a:spcAft>
                <a:spcPct val="0"/>
              </a:spcAft>
              <a:defRPr sz="2000" b="1">
                <a:solidFill>
                  <a:srgbClr val="800000"/>
                </a:solidFill>
                <a:latin typeface="Tahoma" pitchFamily="34" charset="0"/>
                <a:cs typeface="Arial" charset="0"/>
              </a:defRPr>
            </a:lvl8pPr>
            <a:lvl9pPr marL="3886200" indent="-228600" eaLnBrk="0" fontAlgn="base" hangingPunct="0">
              <a:spcBef>
                <a:spcPct val="0"/>
              </a:spcBef>
              <a:spcAft>
                <a:spcPct val="0"/>
              </a:spcAft>
              <a:defRPr sz="2000" b="1">
                <a:solidFill>
                  <a:srgbClr val="800000"/>
                </a:solidFill>
                <a:latin typeface="Tahoma" pitchFamily="34" charset="0"/>
                <a:cs typeface="Arial" charset="0"/>
              </a:defRPr>
            </a:lvl9pPr>
          </a:lstStyle>
          <a:p>
            <a:pPr>
              <a:lnSpc>
                <a:spcPct val="90000"/>
              </a:lnSpc>
              <a:spcBef>
                <a:spcPct val="50000"/>
              </a:spcBef>
              <a:defRPr/>
            </a:pPr>
            <a:endParaRPr lang="hr-HR" sz="900" dirty="0" smtClean="0">
              <a:solidFill>
                <a:schemeClr val="bg1"/>
              </a:solidFill>
              <a:latin typeface="Arial" charset="0"/>
            </a:endParaRPr>
          </a:p>
          <a:p>
            <a:pPr>
              <a:lnSpc>
                <a:spcPct val="90000"/>
              </a:lnSpc>
              <a:spcBef>
                <a:spcPct val="50000"/>
              </a:spcBef>
              <a:defRPr/>
            </a:pPr>
            <a:endParaRPr lang="hr-HR" sz="900" dirty="0" smtClean="0">
              <a:solidFill>
                <a:schemeClr val="bg1"/>
              </a:solidFill>
              <a:latin typeface="Arial" charset="0"/>
            </a:endParaRPr>
          </a:p>
          <a:p>
            <a:pPr>
              <a:lnSpc>
                <a:spcPct val="90000"/>
              </a:lnSpc>
              <a:spcBef>
                <a:spcPct val="50000"/>
              </a:spcBef>
              <a:defRPr/>
            </a:pPr>
            <a:endParaRPr lang="hr-HR" sz="900" dirty="0" smtClean="0">
              <a:solidFill>
                <a:schemeClr val="bg1"/>
              </a:solidFill>
              <a:latin typeface="Arial" charset="0"/>
            </a:endParaRPr>
          </a:p>
          <a:p>
            <a:pPr>
              <a:lnSpc>
                <a:spcPct val="90000"/>
              </a:lnSpc>
              <a:spcBef>
                <a:spcPct val="50000"/>
              </a:spcBef>
              <a:defRPr/>
            </a:pPr>
            <a:r>
              <a:rPr lang="hr-HR" sz="900" dirty="0" smtClean="0">
                <a:solidFill>
                  <a:schemeClr val="bg1"/>
                </a:solidFill>
                <a:latin typeface="Arial" charset="0"/>
              </a:rPr>
              <a:t>Presenter: Irena Prpić Đurić, M.S.</a:t>
            </a:r>
          </a:p>
          <a:p>
            <a:pPr>
              <a:lnSpc>
                <a:spcPct val="90000"/>
              </a:lnSpc>
              <a:spcBef>
                <a:spcPct val="50000"/>
              </a:spcBef>
              <a:defRPr/>
            </a:pPr>
            <a:r>
              <a:rPr lang="hr-HR" sz="900" dirty="0" smtClean="0">
                <a:solidFill>
                  <a:schemeClr val="bg1"/>
                </a:solidFill>
                <a:latin typeface="Arial" charset="0"/>
              </a:rPr>
              <a:t>Katarina Zrinska FLC/CDA</a:t>
            </a:r>
          </a:p>
          <a:p>
            <a:pPr>
              <a:lnSpc>
                <a:spcPct val="90000"/>
              </a:lnSpc>
              <a:spcBef>
                <a:spcPct val="50000"/>
              </a:spcBef>
              <a:defRPr/>
            </a:pPr>
            <a:endParaRPr lang="hr-HR" sz="900" dirty="0" smtClean="0">
              <a:solidFill>
                <a:schemeClr val="bg1"/>
              </a:solidFill>
              <a:latin typeface="Arial" charset="0"/>
            </a:endParaRPr>
          </a:p>
          <a:p>
            <a:pPr>
              <a:lnSpc>
                <a:spcPct val="90000"/>
              </a:lnSpc>
              <a:spcBef>
                <a:spcPct val="50000"/>
              </a:spcBef>
              <a:defRPr/>
            </a:pPr>
            <a:endParaRPr lang="hr-HR" sz="900" dirty="0" smtClean="0">
              <a:solidFill>
                <a:schemeClr val="bg1"/>
              </a:solidFill>
              <a:latin typeface="Arial" charset="0"/>
            </a:endParaRPr>
          </a:p>
        </p:txBody>
      </p:sp>
      <p:sp>
        <p:nvSpPr>
          <p:cNvPr id="1035" name="Rectangle 12"/>
          <p:cNvSpPr>
            <a:spLocks noChangeArrowheads="1"/>
          </p:cNvSpPr>
          <p:nvPr/>
        </p:nvSpPr>
        <p:spPr bwMode="auto">
          <a:xfrm>
            <a:off x="4" y="-28337"/>
            <a:ext cx="10844482" cy="755096"/>
          </a:xfrm>
          <a:prstGeom prst="rect">
            <a:avLst/>
          </a:prstGeom>
          <a:solidFill>
            <a:schemeClr val="tx1"/>
          </a:solidFill>
          <a:ln w="9525">
            <a:solidFill>
              <a:schemeClr val="tx1"/>
            </a:solidFill>
            <a:miter lim="800000"/>
            <a:headEnd/>
            <a:tailEnd/>
          </a:ln>
        </p:spPr>
        <p:txBody>
          <a:bodyPr wrap="none" lIns="102859" tIns="51429" rIns="102859" bIns="51429" anchor="ctr"/>
          <a:lstStyle/>
          <a:p>
            <a:pPr eaLnBrk="0" hangingPunct="0">
              <a:spcBef>
                <a:spcPct val="50000"/>
              </a:spcBef>
            </a:pPr>
            <a:endParaRPr lang="hr-HR"/>
          </a:p>
        </p:txBody>
      </p:sp>
      <p:pic>
        <p:nvPicPr>
          <p:cNvPr id="1036" name="Picture 13" descr="Grb_GSOSRH_pravi"/>
          <p:cNvPicPr>
            <a:picLocks noChangeAspect="1" noChangeArrowheads="1"/>
          </p:cNvPicPr>
          <p:nvPr/>
        </p:nvPicPr>
        <p:blipFill>
          <a:blip r:embed="rId17" cstate="print">
            <a:lum contrast="20000"/>
            <a:extLst>
              <a:ext uri="{28A0092B-C50C-407E-A947-70E740481C1C}">
                <a14:useLocalDpi xmlns:a14="http://schemas.microsoft.com/office/drawing/2010/main" val="0"/>
              </a:ext>
            </a:extLst>
          </a:blip>
          <a:srcRect/>
          <a:stretch>
            <a:fillRect/>
          </a:stretch>
        </p:blipFill>
        <p:spPr bwMode="auto">
          <a:xfrm>
            <a:off x="211910" y="0"/>
            <a:ext cx="588824" cy="681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7" name="Picture 14" descr="HVU"/>
          <p:cNvPicPr>
            <a:picLocks noChangeAspect="1" noChangeArrowheads="1"/>
          </p:cNvPicPr>
          <p:nvPr/>
        </p:nvPicPr>
        <p:blipFill>
          <a:blip r:embed="rId18"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11909" y="6510816"/>
            <a:ext cx="536317" cy="5767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 id="2147483772" r:id="rId12"/>
    <p:sldLayoutId id="2147483773" r:id="rId13"/>
    <p:sldLayoutId id="2147483774" r:id="rId14"/>
  </p:sldLayoutIdLst>
  <p:timing>
    <p:tnLst>
      <p:par>
        <p:cTn id="1" dur="indefinite" restart="never" nodeType="tmRoot"/>
      </p:par>
    </p:tnLst>
  </p:timing>
  <p:txStyles>
    <p:titleStyle>
      <a:lvl1pPr algn="ctr" rtl="0" eaLnBrk="1" fontAlgn="base" hangingPunct="1">
        <a:spcBef>
          <a:spcPct val="0"/>
        </a:spcBef>
        <a:spcAft>
          <a:spcPct val="0"/>
        </a:spcAft>
        <a:defRPr sz="5000">
          <a:solidFill>
            <a:schemeClr val="tx2"/>
          </a:solidFill>
          <a:latin typeface="+mj-lt"/>
          <a:ea typeface="+mj-ea"/>
          <a:cs typeface="+mj-cs"/>
        </a:defRPr>
      </a:lvl1pPr>
      <a:lvl2pPr algn="ctr" rtl="0" eaLnBrk="1" fontAlgn="base" hangingPunct="1">
        <a:spcBef>
          <a:spcPct val="0"/>
        </a:spcBef>
        <a:spcAft>
          <a:spcPct val="0"/>
        </a:spcAft>
        <a:defRPr sz="5000">
          <a:solidFill>
            <a:schemeClr val="tx2"/>
          </a:solidFill>
          <a:latin typeface="Arial" charset="0"/>
        </a:defRPr>
      </a:lvl2pPr>
      <a:lvl3pPr algn="ctr" rtl="0" eaLnBrk="1" fontAlgn="base" hangingPunct="1">
        <a:spcBef>
          <a:spcPct val="0"/>
        </a:spcBef>
        <a:spcAft>
          <a:spcPct val="0"/>
        </a:spcAft>
        <a:defRPr sz="5000">
          <a:solidFill>
            <a:schemeClr val="tx2"/>
          </a:solidFill>
          <a:latin typeface="Arial" charset="0"/>
        </a:defRPr>
      </a:lvl3pPr>
      <a:lvl4pPr algn="ctr" rtl="0" eaLnBrk="1" fontAlgn="base" hangingPunct="1">
        <a:spcBef>
          <a:spcPct val="0"/>
        </a:spcBef>
        <a:spcAft>
          <a:spcPct val="0"/>
        </a:spcAft>
        <a:defRPr sz="5000">
          <a:solidFill>
            <a:schemeClr val="tx2"/>
          </a:solidFill>
          <a:latin typeface="Arial" charset="0"/>
        </a:defRPr>
      </a:lvl4pPr>
      <a:lvl5pPr algn="ctr" rtl="0" eaLnBrk="1" fontAlgn="base" hangingPunct="1">
        <a:spcBef>
          <a:spcPct val="0"/>
        </a:spcBef>
        <a:spcAft>
          <a:spcPct val="0"/>
        </a:spcAft>
        <a:defRPr sz="5000">
          <a:solidFill>
            <a:schemeClr val="tx2"/>
          </a:solidFill>
          <a:latin typeface="Arial" charset="0"/>
        </a:defRPr>
      </a:lvl5pPr>
      <a:lvl6pPr marL="514292" algn="ctr" rtl="0" eaLnBrk="1" fontAlgn="base" hangingPunct="1">
        <a:spcBef>
          <a:spcPct val="0"/>
        </a:spcBef>
        <a:spcAft>
          <a:spcPct val="0"/>
        </a:spcAft>
        <a:defRPr sz="5000">
          <a:solidFill>
            <a:schemeClr val="tx2"/>
          </a:solidFill>
          <a:latin typeface="Arial" charset="0"/>
        </a:defRPr>
      </a:lvl6pPr>
      <a:lvl7pPr marL="1028583" algn="ctr" rtl="0" eaLnBrk="1" fontAlgn="base" hangingPunct="1">
        <a:spcBef>
          <a:spcPct val="0"/>
        </a:spcBef>
        <a:spcAft>
          <a:spcPct val="0"/>
        </a:spcAft>
        <a:defRPr sz="5000">
          <a:solidFill>
            <a:schemeClr val="tx2"/>
          </a:solidFill>
          <a:latin typeface="Arial" charset="0"/>
        </a:defRPr>
      </a:lvl7pPr>
      <a:lvl8pPr marL="1542875" algn="ctr" rtl="0" eaLnBrk="1" fontAlgn="base" hangingPunct="1">
        <a:spcBef>
          <a:spcPct val="0"/>
        </a:spcBef>
        <a:spcAft>
          <a:spcPct val="0"/>
        </a:spcAft>
        <a:defRPr sz="5000">
          <a:solidFill>
            <a:schemeClr val="tx2"/>
          </a:solidFill>
          <a:latin typeface="Arial" charset="0"/>
        </a:defRPr>
      </a:lvl8pPr>
      <a:lvl9pPr marL="2057166" algn="ctr" rtl="0" eaLnBrk="1" fontAlgn="base" hangingPunct="1">
        <a:spcBef>
          <a:spcPct val="0"/>
        </a:spcBef>
        <a:spcAft>
          <a:spcPct val="0"/>
        </a:spcAft>
        <a:defRPr sz="5000">
          <a:solidFill>
            <a:schemeClr val="tx2"/>
          </a:solidFill>
          <a:latin typeface="Arial" charset="0"/>
        </a:defRPr>
      </a:lvl9pPr>
    </p:titleStyle>
    <p:bodyStyle>
      <a:lvl1pPr marL="385719" indent="-385719" algn="l" rtl="0" eaLnBrk="1" fontAlgn="base" hangingPunct="1">
        <a:spcBef>
          <a:spcPct val="20000"/>
        </a:spcBef>
        <a:spcAft>
          <a:spcPct val="0"/>
        </a:spcAft>
        <a:buChar char="•"/>
        <a:defRPr sz="3600">
          <a:solidFill>
            <a:schemeClr val="tx1"/>
          </a:solidFill>
          <a:latin typeface="+mn-lt"/>
          <a:ea typeface="+mn-ea"/>
          <a:cs typeface="+mn-cs"/>
        </a:defRPr>
      </a:lvl1pPr>
      <a:lvl2pPr marL="835723" indent="-321432" algn="l" rtl="0" eaLnBrk="1" fontAlgn="base" hangingPunct="1">
        <a:spcBef>
          <a:spcPct val="20000"/>
        </a:spcBef>
        <a:spcAft>
          <a:spcPct val="0"/>
        </a:spcAft>
        <a:buChar char="–"/>
        <a:defRPr sz="3200">
          <a:solidFill>
            <a:schemeClr val="tx1"/>
          </a:solidFill>
          <a:latin typeface="+mn-lt"/>
        </a:defRPr>
      </a:lvl2pPr>
      <a:lvl3pPr marL="1285729" indent="-257146" algn="l" rtl="0" eaLnBrk="1" fontAlgn="base" hangingPunct="1">
        <a:spcBef>
          <a:spcPct val="20000"/>
        </a:spcBef>
        <a:spcAft>
          <a:spcPct val="0"/>
        </a:spcAft>
        <a:buChar char="•"/>
        <a:defRPr sz="2700">
          <a:solidFill>
            <a:schemeClr val="tx1"/>
          </a:solidFill>
          <a:latin typeface="+mn-lt"/>
        </a:defRPr>
      </a:lvl3pPr>
      <a:lvl4pPr marL="1800020" indent="-257146" algn="l" rtl="0" eaLnBrk="1" fontAlgn="base" hangingPunct="1">
        <a:spcBef>
          <a:spcPct val="20000"/>
        </a:spcBef>
        <a:spcAft>
          <a:spcPct val="0"/>
        </a:spcAft>
        <a:buChar char="–"/>
        <a:defRPr sz="2300">
          <a:solidFill>
            <a:schemeClr val="tx1"/>
          </a:solidFill>
          <a:latin typeface="+mn-lt"/>
        </a:defRPr>
      </a:lvl4pPr>
      <a:lvl5pPr marL="2314312" indent="-257146" algn="l" rtl="0" eaLnBrk="1" fontAlgn="base" hangingPunct="1">
        <a:spcBef>
          <a:spcPct val="20000"/>
        </a:spcBef>
        <a:spcAft>
          <a:spcPct val="0"/>
        </a:spcAft>
        <a:buChar char="»"/>
        <a:defRPr sz="2300">
          <a:solidFill>
            <a:schemeClr val="tx1"/>
          </a:solidFill>
          <a:latin typeface="+mn-lt"/>
        </a:defRPr>
      </a:lvl5pPr>
      <a:lvl6pPr marL="2828603" indent="-257146" algn="l" rtl="0" eaLnBrk="1" fontAlgn="base" hangingPunct="1">
        <a:spcBef>
          <a:spcPct val="20000"/>
        </a:spcBef>
        <a:spcAft>
          <a:spcPct val="0"/>
        </a:spcAft>
        <a:buChar char="»"/>
        <a:defRPr sz="2300">
          <a:solidFill>
            <a:schemeClr val="tx1"/>
          </a:solidFill>
          <a:latin typeface="+mn-lt"/>
        </a:defRPr>
      </a:lvl6pPr>
      <a:lvl7pPr marL="3342895" indent="-257146" algn="l" rtl="0" eaLnBrk="1" fontAlgn="base" hangingPunct="1">
        <a:spcBef>
          <a:spcPct val="20000"/>
        </a:spcBef>
        <a:spcAft>
          <a:spcPct val="0"/>
        </a:spcAft>
        <a:buChar char="»"/>
        <a:defRPr sz="2300">
          <a:solidFill>
            <a:schemeClr val="tx1"/>
          </a:solidFill>
          <a:latin typeface="+mn-lt"/>
        </a:defRPr>
      </a:lvl7pPr>
      <a:lvl8pPr marL="3857186" indent="-257146" algn="l" rtl="0" eaLnBrk="1" fontAlgn="base" hangingPunct="1">
        <a:spcBef>
          <a:spcPct val="20000"/>
        </a:spcBef>
        <a:spcAft>
          <a:spcPct val="0"/>
        </a:spcAft>
        <a:buChar char="»"/>
        <a:defRPr sz="2300">
          <a:solidFill>
            <a:schemeClr val="tx1"/>
          </a:solidFill>
          <a:latin typeface="+mn-lt"/>
        </a:defRPr>
      </a:lvl8pPr>
      <a:lvl9pPr marL="4371478" indent="-257146" algn="l" rtl="0" eaLnBrk="1" fontAlgn="base" hangingPunct="1">
        <a:spcBef>
          <a:spcPct val="20000"/>
        </a:spcBef>
        <a:spcAft>
          <a:spcPct val="0"/>
        </a:spcAft>
        <a:buChar char="»"/>
        <a:defRPr sz="2300">
          <a:solidFill>
            <a:schemeClr val="tx1"/>
          </a:solidFill>
          <a:latin typeface="+mn-lt"/>
        </a:defRPr>
      </a:lvl9pPr>
    </p:bodyStyle>
    <p:otherStyle>
      <a:defPPr>
        <a:defRPr lang="x-none"/>
      </a:defPPr>
      <a:lvl1pPr marL="0" algn="l" defTabSz="1028583" rtl="0" eaLnBrk="1" latinLnBrk="0" hangingPunct="1">
        <a:defRPr sz="2000" kern="1200">
          <a:solidFill>
            <a:schemeClr val="tx1"/>
          </a:solidFill>
          <a:latin typeface="+mn-lt"/>
          <a:ea typeface="+mn-ea"/>
          <a:cs typeface="+mn-cs"/>
        </a:defRPr>
      </a:lvl1pPr>
      <a:lvl2pPr marL="514292" algn="l" defTabSz="1028583" rtl="0" eaLnBrk="1" latinLnBrk="0" hangingPunct="1">
        <a:defRPr sz="2000" kern="1200">
          <a:solidFill>
            <a:schemeClr val="tx1"/>
          </a:solidFill>
          <a:latin typeface="+mn-lt"/>
          <a:ea typeface="+mn-ea"/>
          <a:cs typeface="+mn-cs"/>
        </a:defRPr>
      </a:lvl2pPr>
      <a:lvl3pPr marL="1028583" algn="l" defTabSz="1028583" rtl="0" eaLnBrk="1" latinLnBrk="0" hangingPunct="1">
        <a:defRPr sz="2000" kern="1200">
          <a:solidFill>
            <a:schemeClr val="tx1"/>
          </a:solidFill>
          <a:latin typeface="+mn-lt"/>
          <a:ea typeface="+mn-ea"/>
          <a:cs typeface="+mn-cs"/>
        </a:defRPr>
      </a:lvl3pPr>
      <a:lvl4pPr marL="1542875" algn="l" defTabSz="1028583" rtl="0" eaLnBrk="1" latinLnBrk="0" hangingPunct="1">
        <a:defRPr sz="2000" kern="1200">
          <a:solidFill>
            <a:schemeClr val="tx1"/>
          </a:solidFill>
          <a:latin typeface="+mn-lt"/>
          <a:ea typeface="+mn-ea"/>
          <a:cs typeface="+mn-cs"/>
        </a:defRPr>
      </a:lvl4pPr>
      <a:lvl5pPr marL="2057166" algn="l" defTabSz="1028583" rtl="0" eaLnBrk="1" latinLnBrk="0" hangingPunct="1">
        <a:defRPr sz="2000" kern="1200">
          <a:solidFill>
            <a:schemeClr val="tx1"/>
          </a:solidFill>
          <a:latin typeface="+mn-lt"/>
          <a:ea typeface="+mn-ea"/>
          <a:cs typeface="+mn-cs"/>
        </a:defRPr>
      </a:lvl5pPr>
      <a:lvl6pPr marL="2571458" algn="l" defTabSz="1028583" rtl="0" eaLnBrk="1" latinLnBrk="0" hangingPunct="1">
        <a:defRPr sz="2000" kern="1200">
          <a:solidFill>
            <a:schemeClr val="tx1"/>
          </a:solidFill>
          <a:latin typeface="+mn-lt"/>
          <a:ea typeface="+mn-ea"/>
          <a:cs typeface="+mn-cs"/>
        </a:defRPr>
      </a:lvl6pPr>
      <a:lvl7pPr marL="3085749" algn="l" defTabSz="1028583" rtl="0" eaLnBrk="1" latinLnBrk="0" hangingPunct="1">
        <a:defRPr sz="2000" kern="1200">
          <a:solidFill>
            <a:schemeClr val="tx1"/>
          </a:solidFill>
          <a:latin typeface="+mn-lt"/>
          <a:ea typeface="+mn-ea"/>
          <a:cs typeface="+mn-cs"/>
        </a:defRPr>
      </a:lvl7pPr>
      <a:lvl8pPr marL="3600041" algn="l" defTabSz="1028583" rtl="0" eaLnBrk="1" latinLnBrk="0" hangingPunct="1">
        <a:defRPr sz="2000" kern="1200">
          <a:solidFill>
            <a:schemeClr val="tx1"/>
          </a:solidFill>
          <a:latin typeface="+mn-lt"/>
          <a:ea typeface="+mn-ea"/>
          <a:cs typeface="+mn-cs"/>
        </a:defRPr>
      </a:lvl8pPr>
      <a:lvl9pPr marL="4114332" algn="l" defTabSz="1028583" rtl="0" eaLnBrk="1" latinLnBrk="0" hangingPunct="1">
        <a:defRPr sz="20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0068" y="288371"/>
            <a:ext cx="9721215" cy="1200150"/>
          </a:xfrm>
          <a:prstGeom prst="rect">
            <a:avLst/>
          </a:prstGeom>
        </p:spPr>
        <p:txBody>
          <a:bodyPr vert="horz" lIns="102859" tIns="51429" rIns="102859" bIns="51429" rtlCol="0" anchor="ctr">
            <a:normAutofit/>
          </a:bodyPr>
          <a:lstStyle/>
          <a:p>
            <a:r>
              <a:rPr lang="en-US" smtClean="0"/>
              <a:t>Click to edit Master title style</a:t>
            </a:r>
            <a:endParaRPr lang="hr-HR"/>
          </a:p>
        </p:txBody>
      </p:sp>
      <p:sp>
        <p:nvSpPr>
          <p:cNvPr id="3" name="Text Placeholder 2"/>
          <p:cNvSpPr>
            <a:spLocks noGrp="1"/>
          </p:cNvSpPr>
          <p:nvPr>
            <p:ph type="body" idx="1"/>
          </p:nvPr>
        </p:nvSpPr>
        <p:spPr>
          <a:xfrm>
            <a:off x="540068" y="1680212"/>
            <a:ext cx="9721215" cy="4752261"/>
          </a:xfrm>
          <a:prstGeom prst="rect">
            <a:avLst/>
          </a:prstGeom>
        </p:spPr>
        <p:txBody>
          <a:bodyPr vert="horz" lIns="102859" tIns="51429" rIns="102859" bIns="5142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2"/>
          </p:nvPr>
        </p:nvSpPr>
        <p:spPr>
          <a:xfrm>
            <a:off x="540068" y="6674170"/>
            <a:ext cx="2520315" cy="383381"/>
          </a:xfrm>
          <a:prstGeom prst="rect">
            <a:avLst/>
          </a:prstGeom>
        </p:spPr>
        <p:txBody>
          <a:bodyPr vert="horz" lIns="102859" tIns="51429" rIns="102859" bIns="51429" rtlCol="0" anchor="ctr"/>
          <a:lstStyle>
            <a:lvl1pPr algn="l">
              <a:defRPr sz="1400">
                <a:solidFill>
                  <a:schemeClr val="tx1">
                    <a:tint val="75000"/>
                  </a:schemeClr>
                </a:solidFill>
              </a:defRPr>
            </a:lvl1pPr>
          </a:lstStyle>
          <a:p>
            <a:fld id="{0F14EE2F-9FA8-4F94-945F-20BF7107705F}" type="datetimeFigureOut">
              <a:rPr lang="hr-HR" smtClean="0"/>
              <a:t>1.10.2021.</a:t>
            </a:fld>
            <a:endParaRPr lang="hr-HR"/>
          </a:p>
        </p:txBody>
      </p:sp>
      <p:sp>
        <p:nvSpPr>
          <p:cNvPr id="5" name="Footer Placeholder 4"/>
          <p:cNvSpPr>
            <a:spLocks noGrp="1"/>
          </p:cNvSpPr>
          <p:nvPr>
            <p:ph type="ftr" sz="quarter" idx="3"/>
          </p:nvPr>
        </p:nvSpPr>
        <p:spPr>
          <a:xfrm>
            <a:off x="3690463" y="6674170"/>
            <a:ext cx="3420428" cy="383381"/>
          </a:xfrm>
          <a:prstGeom prst="rect">
            <a:avLst/>
          </a:prstGeom>
        </p:spPr>
        <p:txBody>
          <a:bodyPr vert="horz" lIns="102859" tIns="51429" rIns="102859" bIns="51429" rtlCol="0" anchor="ctr"/>
          <a:lstStyle>
            <a:lvl1pPr algn="ctr">
              <a:defRPr sz="140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7740968" y="6674170"/>
            <a:ext cx="2520315" cy="383381"/>
          </a:xfrm>
          <a:prstGeom prst="rect">
            <a:avLst/>
          </a:prstGeom>
        </p:spPr>
        <p:txBody>
          <a:bodyPr vert="horz" lIns="102859" tIns="51429" rIns="102859" bIns="51429" rtlCol="0" anchor="ctr"/>
          <a:lstStyle>
            <a:lvl1pPr algn="r">
              <a:defRPr sz="1400">
                <a:solidFill>
                  <a:schemeClr val="tx1">
                    <a:tint val="75000"/>
                  </a:schemeClr>
                </a:solidFill>
              </a:defRPr>
            </a:lvl1pPr>
          </a:lstStyle>
          <a:p>
            <a:fld id="{1FBB9FCC-7F2C-4C65-80D0-9928F60B9E8B}" type="slidenum">
              <a:rPr lang="hr-HR" smtClean="0"/>
              <a:t>‹#›</a:t>
            </a:fld>
            <a:endParaRPr lang="hr-HR"/>
          </a:p>
        </p:txBody>
      </p:sp>
    </p:spTree>
    <p:extLst>
      <p:ext uri="{BB962C8B-B14F-4D97-AF65-F5344CB8AC3E}">
        <p14:creationId xmlns:p14="http://schemas.microsoft.com/office/powerpoint/2010/main" val="58689961"/>
      </p:ext>
    </p:extLst>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80" r:id="rId5"/>
    <p:sldLayoutId id="2147483781" r:id="rId6"/>
    <p:sldLayoutId id="2147483782" r:id="rId7"/>
    <p:sldLayoutId id="2147483783" r:id="rId8"/>
    <p:sldLayoutId id="2147483784" r:id="rId9"/>
    <p:sldLayoutId id="2147483785" r:id="rId10"/>
    <p:sldLayoutId id="2147483786" r:id="rId11"/>
  </p:sldLayoutIdLst>
  <p:txStyles>
    <p:titleStyle>
      <a:lvl1pPr algn="ctr" defTabSz="1028583" rtl="0" eaLnBrk="1" latinLnBrk="0" hangingPunct="1">
        <a:spcBef>
          <a:spcPct val="0"/>
        </a:spcBef>
        <a:buNone/>
        <a:defRPr sz="5000" kern="1200">
          <a:solidFill>
            <a:schemeClr val="tx1"/>
          </a:solidFill>
          <a:latin typeface="+mj-lt"/>
          <a:ea typeface="+mj-ea"/>
          <a:cs typeface="+mj-cs"/>
        </a:defRPr>
      </a:lvl1pPr>
    </p:titleStyle>
    <p:bodyStyle>
      <a:lvl1pPr marL="385719" indent="-385719" algn="l" defTabSz="1028583"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1pPr>
      <a:lvl2pPr marL="835723" indent="-321432" algn="l" defTabSz="1028583"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2pPr>
      <a:lvl3pPr marL="1285729" indent="-257146" algn="l" defTabSz="1028583"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3pPr>
      <a:lvl4pPr marL="1800020" indent="-257146" algn="l" defTabSz="1028583"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4pPr>
      <a:lvl5pPr marL="2314312" indent="-257146" algn="l" defTabSz="1028583"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5pPr>
      <a:lvl6pPr marL="2828603" indent="-257146" algn="l" defTabSz="1028583"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6pPr>
      <a:lvl7pPr marL="3342895" indent="-257146" algn="l" defTabSz="1028583"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7pPr>
      <a:lvl8pPr marL="3857186" indent="-257146" algn="l" defTabSz="1028583"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8pPr>
      <a:lvl9pPr marL="4371478" indent="-257146" algn="l" defTabSz="1028583"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9pPr>
    </p:bodyStyle>
    <p:otherStyle>
      <a:defPPr>
        <a:defRPr lang="sr-Latn-RS"/>
      </a:defPPr>
      <a:lvl1pPr marL="0" algn="l" defTabSz="1028583" rtl="0" eaLnBrk="1" latinLnBrk="0" hangingPunct="1">
        <a:defRPr sz="2000" kern="1200">
          <a:solidFill>
            <a:schemeClr val="tx1"/>
          </a:solidFill>
          <a:latin typeface="+mn-lt"/>
          <a:ea typeface="+mn-ea"/>
          <a:cs typeface="+mn-cs"/>
        </a:defRPr>
      </a:lvl1pPr>
      <a:lvl2pPr marL="514292" algn="l" defTabSz="1028583" rtl="0" eaLnBrk="1" latinLnBrk="0" hangingPunct="1">
        <a:defRPr sz="2000" kern="1200">
          <a:solidFill>
            <a:schemeClr val="tx1"/>
          </a:solidFill>
          <a:latin typeface="+mn-lt"/>
          <a:ea typeface="+mn-ea"/>
          <a:cs typeface="+mn-cs"/>
        </a:defRPr>
      </a:lvl2pPr>
      <a:lvl3pPr marL="1028583" algn="l" defTabSz="1028583" rtl="0" eaLnBrk="1" latinLnBrk="0" hangingPunct="1">
        <a:defRPr sz="2000" kern="1200">
          <a:solidFill>
            <a:schemeClr val="tx1"/>
          </a:solidFill>
          <a:latin typeface="+mn-lt"/>
          <a:ea typeface="+mn-ea"/>
          <a:cs typeface="+mn-cs"/>
        </a:defRPr>
      </a:lvl3pPr>
      <a:lvl4pPr marL="1542875" algn="l" defTabSz="1028583" rtl="0" eaLnBrk="1" latinLnBrk="0" hangingPunct="1">
        <a:defRPr sz="2000" kern="1200">
          <a:solidFill>
            <a:schemeClr val="tx1"/>
          </a:solidFill>
          <a:latin typeface="+mn-lt"/>
          <a:ea typeface="+mn-ea"/>
          <a:cs typeface="+mn-cs"/>
        </a:defRPr>
      </a:lvl4pPr>
      <a:lvl5pPr marL="2057166" algn="l" defTabSz="1028583" rtl="0" eaLnBrk="1" latinLnBrk="0" hangingPunct="1">
        <a:defRPr sz="2000" kern="1200">
          <a:solidFill>
            <a:schemeClr val="tx1"/>
          </a:solidFill>
          <a:latin typeface="+mn-lt"/>
          <a:ea typeface="+mn-ea"/>
          <a:cs typeface="+mn-cs"/>
        </a:defRPr>
      </a:lvl5pPr>
      <a:lvl6pPr marL="2571458" algn="l" defTabSz="1028583" rtl="0" eaLnBrk="1" latinLnBrk="0" hangingPunct="1">
        <a:defRPr sz="2000" kern="1200">
          <a:solidFill>
            <a:schemeClr val="tx1"/>
          </a:solidFill>
          <a:latin typeface="+mn-lt"/>
          <a:ea typeface="+mn-ea"/>
          <a:cs typeface="+mn-cs"/>
        </a:defRPr>
      </a:lvl6pPr>
      <a:lvl7pPr marL="3085749" algn="l" defTabSz="1028583" rtl="0" eaLnBrk="1" latinLnBrk="0" hangingPunct="1">
        <a:defRPr sz="2000" kern="1200">
          <a:solidFill>
            <a:schemeClr val="tx1"/>
          </a:solidFill>
          <a:latin typeface="+mn-lt"/>
          <a:ea typeface="+mn-ea"/>
          <a:cs typeface="+mn-cs"/>
        </a:defRPr>
      </a:lvl7pPr>
      <a:lvl8pPr marL="3600041" algn="l" defTabSz="1028583" rtl="0" eaLnBrk="1" latinLnBrk="0" hangingPunct="1">
        <a:defRPr sz="2000" kern="1200">
          <a:solidFill>
            <a:schemeClr val="tx1"/>
          </a:solidFill>
          <a:latin typeface="+mn-lt"/>
          <a:ea typeface="+mn-ea"/>
          <a:cs typeface="+mn-cs"/>
        </a:defRPr>
      </a:lvl8pPr>
      <a:lvl9pPr marL="4114332" algn="l" defTabSz="1028583"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0068" y="0"/>
            <a:ext cx="9721215" cy="802939"/>
          </a:xfrm>
        </p:spPr>
        <p:txBody>
          <a:bodyPr/>
          <a:lstStyle/>
          <a:p>
            <a:endParaRPr lang="en-US" dirty="0"/>
          </a:p>
        </p:txBody>
      </p:sp>
      <p:sp>
        <p:nvSpPr>
          <p:cNvPr id="3" name="Content Placeholder 2"/>
          <p:cNvSpPr>
            <a:spLocks noGrp="1"/>
          </p:cNvSpPr>
          <p:nvPr>
            <p:ph idx="1"/>
          </p:nvPr>
        </p:nvSpPr>
        <p:spPr>
          <a:xfrm>
            <a:off x="0" y="727332"/>
            <a:ext cx="10801350" cy="5746238"/>
          </a:xfrm>
        </p:spPr>
        <p:txBody>
          <a:bodyPr/>
          <a:lstStyle/>
          <a:p>
            <a:pPr marL="0" indent="0" algn="ctr" eaLnBrk="0" hangingPunct="0">
              <a:spcBef>
                <a:spcPts val="0"/>
              </a:spcBef>
              <a:buNone/>
            </a:pPr>
            <a:r>
              <a:rPr lang="hr-HR" sz="2800" dirty="0"/>
              <a:t>REPUBLIC OF CROATIA</a:t>
            </a:r>
          </a:p>
          <a:p>
            <a:pPr marL="0" indent="0" algn="ctr" eaLnBrk="0" hangingPunct="0">
              <a:spcBef>
                <a:spcPts val="0"/>
              </a:spcBef>
              <a:buNone/>
            </a:pPr>
            <a:r>
              <a:rPr lang="hr-HR" sz="2800" dirty="0"/>
              <a:t>MINISTRY OF DEFENSE</a:t>
            </a:r>
          </a:p>
          <a:p>
            <a:pPr marL="0" indent="0" algn="ctr" eaLnBrk="0" hangingPunct="0">
              <a:spcBef>
                <a:spcPts val="0"/>
              </a:spcBef>
              <a:buNone/>
            </a:pPr>
            <a:r>
              <a:rPr lang="hr-HR" sz="2800" dirty="0"/>
              <a:t>CROATIAN ARMED FORCES</a:t>
            </a:r>
          </a:p>
          <a:p>
            <a:pPr marL="0" indent="0" algn="ctr" eaLnBrk="0" hangingPunct="0">
              <a:spcBef>
                <a:spcPts val="0"/>
              </a:spcBef>
              <a:buNone/>
            </a:pPr>
            <a:r>
              <a:rPr lang="hr-HR" sz="2800" dirty="0"/>
              <a:t> Dr. Franjo Tuđman Croatian Defense Academy</a:t>
            </a:r>
          </a:p>
          <a:p>
            <a:pPr marL="0" indent="0" algn="ctr" eaLnBrk="0" hangingPunct="0">
              <a:spcBef>
                <a:spcPts val="0"/>
              </a:spcBef>
              <a:buNone/>
            </a:pPr>
            <a:r>
              <a:rPr lang="hr-HR" b="1" dirty="0" smtClean="0">
                <a:solidFill>
                  <a:srgbClr val="CC0000"/>
                </a:solidFill>
                <a:effectLst>
                  <a:outerShdw blurRad="38100" dist="38100" dir="2700000" algn="tl">
                    <a:srgbClr val="000000">
                      <a:alpha val="43137"/>
                    </a:srgbClr>
                  </a:outerShdw>
                </a:effectLst>
              </a:rPr>
              <a:t>Katarina </a:t>
            </a:r>
            <a:r>
              <a:rPr lang="hr-HR" b="1" dirty="0">
                <a:solidFill>
                  <a:srgbClr val="CC0000"/>
                </a:solidFill>
                <a:effectLst>
                  <a:outerShdw blurRad="38100" dist="38100" dir="2700000" algn="tl">
                    <a:srgbClr val="000000">
                      <a:alpha val="43137"/>
                    </a:srgbClr>
                  </a:outerShdw>
                </a:effectLst>
              </a:rPr>
              <a:t>Zrinska</a:t>
            </a:r>
          </a:p>
          <a:p>
            <a:pPr marL="0" indent="0" algn="ctr" eaLnBrk="0" hangingPunct="0">
              <a:spcBef>
                <a:spcPts val="0"/>
              </a:spcBef>
              <a:buNone/>
            </a:pPr>
            <a:r>
              <a:rPr lang="hr-HR" b="1" dirty="0">
                <a:solidFill>
                  <a:srgbClr val="CC0000"/>
                </a:solidFill>
                <a:effectLst>
                  <a:outerShdw blurRad="38100" dist="38100" dir="2700000" algn="tl">
                    <a:srgbClr val="000000">
                      <a:alpha val="43137"/>
                    </a:srgbClr>
                  </a:outerShdw>
                </a:effectLst>
              </a:rPr>
              <a:t>FOREIGN LANGUAGE CENTER</a:t>
            </a:r>
            <a:endParaRPr lang="hr-HR" b="1" i="1" dirty="0">
              <a:solidFill>
                <a:srgbClr val="C00000"/>
              </a:solidFill>
              <a:effectLst>
                <a:outerShdw blurRad="38100" dist="38100" dir="2700000" algn="tl">
                  <a:srgbClr val="000000">
                    <a:alpha val="43137"/>
                  </a:srgbClr>
                </a:outerShdw>
              </a:effectLst>
            </a:endParaRPr>
          </a:p>
          <a:p>
            <a:pPr marL="0" indent="0" algn="r" eaLnBrk="0" hangingPunct="0">
              <a:spcBef>
                <a:spcPts val="0"/>
              </a:spcBef>
              <a:buNone/>
            </a:pPr>
            <a:endParaRPr lang="hr-HR" sz="3200" b="1" i="1" dirty="0">
              <a:solidFill>
                <a:srgbClr val="CC0000"/>
              </a:solidFill>
              <a:effectLst>
                <a:outerShdw blurRad="38100" dist="38100" dir="2700000" algn="tl">
                  <a:srgbClr val="000000">
                    <a:alpha val="43137"/>
                  </a:srgbClr>
                </a:outerShdw>
              </a:effectLst>
            </a:endParaRPr>
          </a:p>
          <a:p>
            <a:pPr marL="0" indent="0" algn="ctr" eaLnBrk="0" hangingPunct="0">
              <a:spcBef>
                <a:spcPts val="0"/>
              </a:spcBef>
              <a:buNone/>
            </a:pPr>
            <a:r>
              <a:rPr lang="hr-HR" sz="5400" b="1" i="1" dirty="0">
                <a:solidFill>
                  <a:srgbClr val="CC0000"/>
                </a:solidFill>
                <a:effectLst>
                  <a:outerShdw blurRad="38100" dist="38100" dir="2700000" algn="tl">
                    <a:srgbClr val="000000">
                      <a:alpha val="43137"/>
                    </a:srgbClr>
                  </a:outerShdw>
                </a:effectLst>
              </a:rPr>
              <a:t>TEACHERS </a:t>
            </a:r>
            <a:r>
              <a:rPr lang="hr-HR" sz="5400" b="1" i="1" dirty="0" smtClean="0">
                <a:solidFill>
                  <a:srgbClr val="CC0000"/>
                </a:solidFill>
                <a:effectLst>
                  <a:outerShdw blurRad="38100" dist="38100" dir="2700000" algn="tl">
                    <a:srgbClr val="000000">
                      <a:alpha val="43137"/>
                    </a:srgbClr>
                  </a:outerShdw>
                </a:effectLst>
              </a:rPr>
              <a:t>IN STORMY TIMES</a:t>
            </a:r>
            <a:endParaRPr lang="hr-HR" sz="5400" b="1" i="1" dirty="0">
              <a:solidFill>
                <a:srgbClr val="CC0000"/>
              </a:solidFill>
              <a:effectLst>
                <a:outerShdw blurRad="38100" dist="38100" dir="2700000" algn="tl">
                  <a:srgbClr val="000000">
                    <a:alpha val="43137"/>
                  </a:srgbClr>
                </a:outerShdw>
              </a:effectLst>
            </a:endParaRPr>
          </a:p>
          <a:p>
            <a:pPr marL="0" indent="0" algn="ctr" eaLnBrk="0" hangingPunct="0">
              <a:spcBef>
                <a:spcPts val="0"/>
              </a:spcBef>
              <a:buNone/>
            </a:pPr>
            <a:endParaRPr lang="hr-HR" sz="3200" b="1" i="1" dirty="0">
              <a:solidFill>
                <a:srgbClr val="CC0000"/>
              </a:solidFill>
              <a:effectLst>
                <a:outerShdw blurRad="38100" dist="38100" dir="2700000" algn="tl">
                  <a:srgbClr val="000000">
                    <a:alpha val="43137"/>
                  </a:srgbClr>
                </a:outerShdw>
              </a:effectLst>
            </a:endParaRPr>
          </a:p>
          <a:p>
            <a:pPr marL="0" indent="0" algn="r" eaLnBrk="0" hangingPunct="0">
              <a:spcBef>
                <a:spcPts val="0"/>
              </a:spcBef>
              <a:buNone/>
            </a:pPr>
            <a:r>
              <a:rPr lang="hr-HR" sz="2700" b="1" i="1" dirty="0">
                <a:solidFill>
                  <a:srgbClr val="CC0000"/>
                </a:solidFill>
                <a:effectLst>
                  <a:outerShdw blurRad="38100" dist="38100" dir="2700000" algn="tl">
                    <a:srgbClr val="000000">
                      <a:alpha val="43137"/>
                    </a:srgbClr>
                  </a:outerShdw>
                </a:effectLst>
              </a:rPr>
              <a:t>Presented by</a:t>
            </a:r>
          </a:p>
          <a:p>
            <a:pPr marL="0" indent="0" algn="r" eaLnBrk="0" hangingPunct="0">
              <a:spcBef>
                <a:spcPts val="0"/>
              </a:spcBef>
              <a:buNone/>
            </a:pPr>
            <a:r>
              <a:rPr lang="hr-HR" sz="2700" b="1" i="1" dirty="0">
                <a:solidFill>
                  <a:srgbClr val="CC0000"/>
                </a:solidFill>
                <a:effectLst>
                  <a:outerShdw blurRad="38100" dist="38100" dir="2700000" algn="tl">
                    <a:srgbClr val="000000">
                      <a:alpha val="43137"/>
                    </a:srgbClr>
                  </a:outerShdw>
                </a:effectLst>
              </a:rPr>
              <a:t>Irena Prpić Đurić</a:t>
            </a:r>
          </a:p>
          <a:p>
            <a:pPr marL="0" indent="0" algn="just" eaLnBrk="0" hangingPunct="0">
              <a:spcBef>
                <a:spcPct val="50000"/>
              </a:spcBef>
              <a:buNone/>
            </a:pPr>
            <a:endParaRPr lang="hr-HR" sz="4100" dirty="0">
              <a:solidFill>
                <a:srgbClr val="CC0000"/>
              </a:solidFill>
            </a:endParaRPr>
          </a:p>
        </p:txBody>
      </p:sp>
    </p:spTree>
    <p:extLst>
      <p:ext uri="{BB962C8B-B14F-4D97-AF65-F5344CB8AC3E}">
        <p14:creationId xmlns:p14="http://schemas.microsoft.com/office/powerpoint/2010/main" val="33781974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0068" y="144066"/>
            <a:ext cx="9721215" cy="936105"/>
          </a:xfrm>
        </p:spPr>
        <p:txBody>
          <a:bodyPr/>
          <a:lstStyle/>
          <a:p>
            <a:r>
              <a:rPr lang="en-US" b="1" dirty="0" smtClean="0">
                <a:solidFill>
                  <a:schemeClr val="bg1"/>
                </a:solidFill>
              </a:rPr>
              <a:t>References</a:t>
            </a:r>
            <a:r>
              <a:rPr lang="en-US" b="1" dirty="0">
                <a:solidFill>
                  <a:schemeClr val="bg1"/>
                </a:solidFill>
              </a:rPr>
              <a:t>:</a:t>
            </a:r>
            <a:r>
              <a:rPr lang="hr-HR" b="1" dirty="0">
                <a:solidFill>
                  <a:schemeClr val="bg1"/>
                </a:solidFill>
              </a:rPr>
              <a:t/>
            </a:r>
            <a:br>
              <a:rPr lang="hr-HR" b="1" dirty="0">
                <a:solidFill>
                  <a:schemeClr val="bg1"/>
                </a:solidFill>
              </a:rPr>
            </a:br>
            <a:endParaRPr lang="hr-HR" b="1" dirty="0">
              <a:solidFill>
                <a:schemeClr val="bg1"/>
              </a:solidFill>
            </a:endParaRPr>
          </a:p>
        </p:txBody>
      </p:sp>
      <p:sp>
        <p:nvSpPr>
          <p:cNvPr id="3" name="Content Placeholder 2"/>
          <p:cNvSpPr>
            <a:spLocks noGrp="1"/>
          </p:cNvSpPr>
          <p:nvPr>
            <p:ph idx="1"/>
          </p:nvPr>
        </p:nvSpPr>
        <p:spPr>
          <a:xfrm>
            <a:off x="216099" y="1152178"/>
            <a:ext cx="10297144" cy="4680520"/>
          </a:xfrm>
        </p:spPr>
        <p:txBody>
          <a:bodyPr/>
          <a:lstStyle/>
          <a:p>
            <a:pPr marL="457200" lvl="0" indent="-457200" algn="just">
              <a:buFont typeface="+mj-lt"/>
              <a:buAutoNum type="arabicPeriod"/>
            </a:pPr>
            <a:r>
              <a:rPr lang="en-US" sz="2400" dirty="0"/>
              <a:t>Barker, A. The online conundrum. </a:t>
            </a:r>
            <a:r>
              <a:rPr lang="en-US" sz="2400" i="1" dirty="0"/>
              <a:t>Modern English Teacher, 29, October 2020, 4 – 5. </a:t>
            </a:r>
            <a:r>
              <a:rPr lang="en-US" sz="2400" dirty="0"/>
              <a:t> </a:t>
            </a:r>
            <a:endParaRPr lang="hr-HR" sz="2400" dirty="0"/>
          </a:p>
          <a:p>
            <a:pPr marL="457200" lvl="0" indent="-457200" algn="just">
              <a:buFont typeface="+mj-lt"/>
              <a:buAutoNum type="arabicPeriod"/>
            </a:pPr>
            <a:r>
              <a:rPr lang="en-US" sz="2400" dirty="0" smtClean="0"/>
              <a:t>Demes </a:t>
            </a:r>
            <a:r>
              <a:rPr lang="en-US" sz="2400" dirty="0"/>
              <a:t>de Cruz, G. ‘Professional development in a crisis situation.’ </a:t>
            </a:r>
            <a:r>
              <a:rPr lang="en-US" sz="2400" i="1" dirty="0"/>
              <a:t>English Teaching Professional, 131, November 2020, </a:t>
            </a:r>
            <a:r>
              <a:rPr lang="en-US" sz="2400" dirty="0"/>
              <a:t>47 – 49.</a:t>
            </a:r>
            <a:endParaRPr lang="hr-HR" sz="2400" dirty="0"/>
          </a:p>
          <a:p>
            <a:pPr marL="457200" lvl="0" indent="-457200" algn="just">
              <a:buFont typeface="+mj-lt"/>
              <a:buAutoNum type="arabicPeriod"/>
            </a:pPr>
            <a:r>
              <a:rPr lang="en-US" sz="2400" dirty="0"/>
              <a:t>Heal, J.S. (2021). ‘Caring and sharing.’ </a:t>
            </a:r>
            <a:r>
              <a:rPr lang="en-US" sz="2400" i="1" dirty="0"/>
              <a:t>English Teaching Professional,</a:t>
            </a:r>
            <a:r>
              <a:rPr lang="en-US" sz="2400" dirty="0"/>
              <a:t> 134, 46 – 48. </a:t>
            </a:r>
            <a:endParaRPr lang="hr-HR" sz="2400" dirty="0"/>
          </a:p>
          <a:p>
            <a:pPr marL="457200" lvl="0" indent="-457200" algn="just">
              <a:buFont typeface="+mj-lt"/>
              <a:buAutoNum type="arabicPeriod"/>
            </a:pPr>
            <a:r>
              <a:rPr lang="en-US" sz="2400" dirty="0" err="1"/>
              <a:t>Impey</a:t>
            </a:r>
            <a:r>
              <a:rPr lang="en-US" sz="2400" dirty="0"/>
              <a:t>, G. &amp; Underhill, N. (1994). </a:t>
            </a:r>
            <a:r>
              <a:rPr lang="en-US" sz="2400" i="1" dirty="0"/>
              <a:t>The ELT Manager’s Handbook.</a:t>
            </a:r>
            <a:r>
              <a:rPr lang="en-US" sz="2400" dirty="0"/>
              <a:t> Oxford, UK: Macmillan </a:t>
            </a:r>
            <a:r>
              <a:rPr lang="en-US" sz="2400" dirty="0" err="1"/>
              <a:t>Heineman</a:t>
            </a:r>
            <a:r>
              <a:rPr lang="en-US" sz="2400" dirty="0"/>
              <a:t> ELT.</a:t>
            </a:r>
            <a:endParaRPr lang="hr-HR" sz="2400" dirty="0"/>
          </a:p>
          <a:p>
            <a:pPr marL="457200" lvl="0" indent="-457200" algn="just">
              <a:buFont typeface="+mj-lt"/>
              <a:buAutoNum type="arabicPeriod"/>
            </a:pPr>
            <a:r>
              <a:rPr lang="en-US" sz="2400" dirty="0"/>
              <a:t>Randall, M. &amp; Thornton, B. (2001) </a:t>
            </a:r>
            <a:r>
              <a:rPr lang="en-US" sz="2400" i="1" dirty="0"/>
              <a:t>Advising and Supporting Teachers</a:t>
            </a:r>
            <a:r>
              <a:rPr lang="en-US" sz="2400" dirty="0"/>
              <a:t>, Cambridge, UK: Cambridge University Press</a:t>
            </a:r>
            <a:r>
              <a:rPr lang="en-US" sz="2400" dirty="0" smtClean="0"/>
              <a:t>.</a:t>
            </a:r>
            <a:endParaRPr lang="hr-HR" sz="2400" dirty="0"/>
          </a:p>
        </p:txBody>
      </p:sp>
    </p:spTree>
    <p:extLst>
      <p:ext uri="{BB962C8B-B14F-4D97-AF65-F5344CB8AC3E}">
        <p14:creationId xmlns:p14="http://schemas.microsoft.com/office/powerpoint/2010/main" val="24743206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0068" y="144066"/>
            <a:ext cx="9721215" cy="936105"/>
          </a:xfrm>
        </p:spPr>
        <p:txBody>
          <a:bodyPr/>
          <a:lstStyle/>
          <a:p>
            <a:r>
              <a:rPr lang="en-US" b="1" dirty="0" smtClean="0">
                <a:solidFill>
                  <a:schemeClr val="bg1"/>
                </a:solidFill>
              </a:rPr>
              <a:t>References</a:t>
            </a:r>
            <a:r>
              <a:rPr lang="en-US" b="1" dirty="0">
                <a:solidFill>
                  <a:schemeClr val="bg1"/>
                </a:solidFill>
              </a:rPr>
              <a:t>:</a:t>
            </a:r>
            <a:r>
              <a:rPr lang="hr-HR" b="1" dirty="0">
                <a:solidFill>
                  <a:schemeClr val="bg1"/>
                </a:solidFill>
              </a:rPr>
              <a:t/>
            </a:r>
            <a:br>
              <a:rPr lang="hr-HR" b="1" dirty="0">
                <a:solidFill>
                  <a:schemeClr val="bg1"/>
                </a:solidFill>
              </a:rPr>
            </a:br>
            <a:endParaRPr lang="hr-HR" b="1" dirty="0">
              <a:solidFill>
                <a:schemeClr val="bg1"/>
              </a:solidFill>
            </a:endParaRPr>
          </a:p>
        </p:txBody>
      </p:sp>
      <p:sp>
        <p:nvSpPr>
          <p:cNvPr id="3" name="Content Placeholder 2"/>
          <p:cNvSpPr>
            <a:spLocks noGrp="1"/>
          </p:cNvSpPr>
          <p:nvPr>
            <p:ph idx="1"/>
          </p:nvPr>
        </p:nvSpPr>
        <p:spPr>
          <a:xfrm>
            <a:off x="288107" y="1296194"/>
            <a:ext cx="10297219" cy="4752261"/>
          </a:xfrm>
        </p:spPr>
        <p:txBody>
          <a:bodyPr/>
          <a:lstStyle/>
          <a:p>
            <a:pPr marL="457200" lvl="0" indent="-457200" algn="just">
              <a:buFont typeface="+mj-lt"/>
              <a:buAutoNum type="arabicPeriod" startAt="6"/>
            </a:pPr>
            <a:r>
              <a:rPr lang="en-US" sz="2400" dirty="0" smtClean="0"/>
              <a:t>Roberts</a:t>
            </a:r>
            <a:r>
              <a:rPr lang="en-US" sz="2400" dirty="0"/>
              <a:t>, J.  (1998). </a:t>
            </a:r>
            <a:r>
              <a:rPr lang="en-US" sz="2400" i="1" dirty="0"/>
              <a:t>Language Teacher Education.</a:t>
            </a:r>
            <a:r>
              <a:rPr lang="en-US" sz="2400" dirty="0"/>
              <a:t> London, UK: Arnold.</a:t>
            </a:r>
            <a:endParaRPr lang="hr-HR" sz="2400" dirty="0"/>
          </a:p>
          <a:p>
            <a:pPr marL="457200" lvl="0" indent="-457200" algn="just">
              <a:buFont typeface="+mj-lt"/>
              <a:buAutoNum type="arabicPeriod" startAt="6"/>
            </a:pPr>
            <a:r>
              <a:rPr lang="en-US" sz="2400" dirty="0" err="1"/>
              <a:t>Tamarut</a:t>
            </a:r>
            <a:r>
              <a:rPr lang="en-US" sz="2400" dirty="0"/>
              <a:t>, A. (2019). ‘</a:t>
            </a:r>
            <a:r>
              <a:rPr lang="en-US" sz="2400" dirty="0" err="1"/>
              <a:t>Antropološki</a:t>
            </a:r>
            <a:r>
              <a:rPr lang="en-US" sz="2400" dirty="0"/>
              <a:t> </a:t>
            </a:r>
            <a:r>
              <a:rPr lang="en-US" sz="2400" dirty="0" err="1"/>
              <a:t>pristup</a:t>
            </a:r>
            <a:r>
              <a:rPr lang="en-US" sz="2400" dirty="0"/>
              <a:t> u </a:t>
            </a:r>
            <a:r>
              <a:rPr lang="en-US" sz="2400" dirty="0" err="1"/>
              <a:t>nastavnom</a:t>
            </a:r>
            <a:r>
              <a:rPr lang="en-US" sz="2400" dirty="0"/>
              <a:t> </a:t>
            </a:r>
            <a:r>
              <a:rPr lang="en-US" sz="2400" dirty="0" err="1"/>
              <a:t>procesu</a:t>
            </a:r>
            <a:r>
              <a:rPr lang="en-US" sz="2400" dirty="0"/>
              <a:t>.’ </a:t>
            </a:r>
            <a:r>
              <a:rPr lang="en-US" sz="2400" i="1" dirty="0" err="1"/>
              <a:t>Zbornik</a:t>
            </a:r>
            <a:r>
              <a:rPr lang="en-US" sz="2400" i="1" dirty="0"/>
              <a:t> </a:t>
            </a:r>
            <a:r>
              <a:rPr lang="en-US" sz="2400" i="1" dirty="0" err="1"/>
              <a:t>radova</a:t>
            </a:r>
            <a:r>
              <a:rPr lang="en-US" sz="2400" i="1" dirty="0"/>
              <a:t> 2019. Zagreb, RH: </a:t>
            </a:r>
            <a:r>
              <a:rPr lang="en-US" sz="2400" i="1" dirty="0" err="1"/>
              <a:t>Kršćanska</a:t>
            </a:r>
            <a:r>
              <a:rPr lang="en-US" sz="2400" i="1" dirty="0"/>
              <a:t> </a:t>
            </a:r>
            <a:r>
              <a:rPr lang="en-US" sz="2400" i="1" dirty="0" err="1"/>
              <a:t>sadašnjost</a:t>
            </a:r>
            <a:r>
              <a:rPr lang="en-US" sz="2400" i="1" dirty="0"/>
              <a:t>,  </a:t>
            </a:r>
            <a:r>
              <a:rPr lang="en-US" sz="2400" dirty="0"/>
              <a:t>3 – 11. </a:t>
            </a:r>
            <a:endParaRPr lang="hr-HR" sz="2400" dirty="0"/>
          </a:p>
          <a:p>
            <a:pPr marL="457200" lvl="0" indent="-457200" algn="just">
              <a:buFont typeface="+mj-lt"/>
              <a:buAutoNum type="arabicPeriod" startAt="6"/>
            </a:pPr>
            <a:r>
              <a:rPr lang="en-US" sz="2400" dirty="0"/>
              <a:t>White, R. et al. (1991) </a:t>
            </a:r>
            <a:r>
              <a:rPr lang="en-US" sz="2400" i="1" dirty="0"/>
              <a:t>Management in English Language Teaching</a:t>
            </a:r>
            <a:r>
              <a:rPr lang="en-US" sz="2400" dirty="0"/>
              <a:t>. Cambridge, UK: Cambridge University Press.</a:t>
            </a:r>
            <a:endParaRPr lang="hr-HR" sz="2400" dirty="0"/>
          </a:p>
          <a:p>
            <a:pPr marL="457200" lvl="0" indent="-457200" algn="just">
              <a:buFont typeface="+mj-lt"/>
              <a:buAutoNum type="arabicPeriod" startAt="6"/>
            </a:pPr>
            <a:r>
              <a:rPr lang="en-US" sz="2400" dirty="0"/>
              <a:t>Wright, N. ‘Recognizing the importance of teachers.’ </a:t>
            </a:r>
            <a:r>
              <a:rPr lang="en-US" sz="2400" i="1" dirty="0"/>
              <a:t>English Teaching Professional, 129, July 2020,</a:t>
            </a:r>
            <a:r>
              <a:rPr lang="en-US" sz="2400" dirty="0"/>
              <a:t> p. 4 – 5. </a:t>
            </a:r>
            <a:endParaRPr lang="hr-HR" sz="2400" dirty="0"/>
          </a:p>
          <a:p>
            <a:pPr marL="0" indent="0" algn="just">
              <a:buNone/>
            </a:pPr>
            <a:endParaRPr lang="hr-HR" sz="2400" dirty="0"/>
          </a:p>
        </p:txBody>
      </p:sp>
    </p:spTree>
    <p:extLst>
      <p:ext uri="{BB962C8B-B14F-4D97-AF65-F5344CB8AC3E}">
        <p14:creationId xmlns:p14="http://schemas.microsoft.com/office/powerpoint/2010/main" val="10459927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540068" y="954158"/>
            <a:ext cx="10134293" cy="5478315"/>
          </a:xfrm>
        </p:spPr>
        <p:txBody>
          <a:bodyPr/>
          <a:lstStyle/>
          <a:p>
            <a:pPr marL="0" indent="0">
              <a:buNone/>
            </a:pPr>
            <a:endParaRPr lang="hr-HR" sz="2700" cap="all" dirty="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ea typeface="Tahoma" pitchFamily="34" charset="0"/>
              <a:cs typeface="Tahoma" pitchFamily="34" charset="0"/>
            </a:endParaRPr>
          </a:p>
          <a:p>
            <a:pPr marL="0" indent="0">
              <a:buNone/>
            </a:pPr>
            <a:endParaRPr lang="hr-HR" sz="2700" cap="all" dirty="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ea typeface="Tahoma" pitchFamily="34" charset="0"/>
              <a:cs typeface="Tahoma" pitchFamily="34" charset="0"/>
            </a:endParaRPr>
          </a:p>
          <a:p>
            <a:pPr marL="0" indent="0">
              <a:buNone/>
            </a:pPr>
            <a:endParaRPr lang="hr-HR" sz="2700" cap="all" dirty="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ea typeface="Tahoma" pitchFamily="34" charset="0"/>
              <a:cs typeface="Tahoma" pitchFamily="34" charset="0"/>
            </a:endParaRPr>
          </a:p>
          <a:p>
            <a:pPr marL="0" indent="0">
              <a:buNone/>
            </a:pPr>
            <a:endParaRPr lang="hr-HR" sz="2700" cap="all" dirty="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ea typeface="Tahoma" pitchFamily="34" charset="0"/>
              <a:cs typeface="Tahoma" pitchFamily="34" charset="0"/>
            </a:endParaRPr>
          </a:p>
          <a:p>
            <a:pPr marL="0" indent="0" algn="ctr">
              <a:buNone/>
            </a:pPr>
            <a:r>
              <a:rPr lang="hr-HR" sz="4500" cap="all" dirty="0">
                <a:ln w="9000" cmpd="sng">
                  <a:solidFill>
                    <a:schemeClr val="accent4">
                      <a:shade val="50000"/>
                      <a:satMod val="120000"/>
                    </a:schemeClr>
                  </a:solidFill>
                  <a:prstDash val="solid"/>
                </a:ln>
                <a:solidFill>
                  <a:srgbClr val="C00000"/>
                </a:solidFill>
                <a:effectLst>
                  <a:outerShdw blurRad="38100" dist="38100" dir="2700000" algn="tl">
                    <a:srgbClr val="000000">
                      <a:alpha val="43137"/>
                    </a:srgbClr>
                  </a:outerShdw>
                  <a:reflection blurRad="12700" stA="28000" endPos="45000" dist="1000" dir="5400000" sy="-100000" algn="bl" rotWithShape="0"/>
                </a:effectLst>
                <a:latin typeface="Arial Black" pitchFamily="34" charset="0"/>
                <a:ea typeface="Tahoma" pitchFamily="34" charset="0"/>
                <a:cs typeface="Tahoma" pitchFamily="34" charset="0"/>
              </a:rPr>
              <a:t>Thank you for your attention!!!</a:t>
            </a:r>
            <a:endParaRPr lang="hr-HR" sz="4500" cap="all" dirty="0">
              <a:ln w="9000" cmpd="sng">
                <a:solidFill>
                  <a:schemeClr val="accent4">
                    <a:shade val="50000"/>
                    <a:satMod val="120000"/>
                  </a:schemeClr>
                </a:solidFill>
                <a:prstDash val="solid"/>
              </a:ln>
              <a:solidFill>
                <a:srgbClr val="C00000"/>
              </a:solidFill>
              <a:effectLst>
                <a:outerShdw blurRad="38100" dist="38100" dir="2700000" algn="tl">
                  <a:srgbClr val="000000">
                    <a:alpha val="43137"/>
                  </a:srgbClr>
                </a:outerShdw>
                <a:reflection blurRad="12700" stA="28000" endPos="45000" dist="1000" dir="5400000" sy="-100000" algn="bl" rotWithShape="0"/>
              </a:effectLst>
              <a:latin typeface="Arial Black" pitchFamily="34" charset="0"/>
            </a:endParaRPr>
          </a:p>
          <a:p>
            <a:pPr marL="0" indent="0">
              <a:buNone/>
            </a:pPr>
            <a:endParaRPr lang="hr-HR" sz="2700" dirty="0"/>
          </a:p>
          <a:p>
            <a:pPr marL="0" indent="0">
              <a:buNone/>
            </a:pPr>
            <a:endParaRPr lang="hr-HR" sz="2700" dirty="0"/>
          </a:p>
          <a:p>
            <a:pPr marL="0" indent="0" algn="ctr">
              <a:buNone/>
            </a:pPr>
            <a:r>
              <a:rPr lang="hr-HR" b="1" dirty="0" smtClean="0">
                <a:latin typeface="Tahoma" pitchFamily="34" charset="0"/>
                <a:cs typeface="Tahoma" pitchFamily="34" charset="0"/>
              </a:rPr>
              <a:t>QUESTIONS.... </a:t>
            </a:r>
            <a:r>
              <a:rPr lang="hr-HR" b="1" dirty="0" smtClean="0">
                <a:latin typeface="Tahoma" pitchFamily="34" charset="0"/>
                <a:cs typeface="Tahoma" pitchFamily="34" charset="0"/>
                <a:sym typeface="Wingdings" pitchFamily="2" charset="2"/>
              </a:rPr>
              <a:t> </a:t>
            </a:r>
            <a:endParaRPr lang="hr-HR" b="1" dirty="0" smtClean="0">
              <a:latin typeface="Tahoma" pitchFamily="34" charset="0"/>
              <a:cs typeface="Tahoma" pitchFamily="34" charset="0"/>
            </a:endParaRPr>
          </a:p>
          <a:p>
            <a:pPr marL="0" indent="0">
              <a:buNone/>
            </a:pPr>
            <a:endParaRPr lang="hr-HR" dirty="0"/>
          </a:p>
        </p:txBody>
      </p:sp>
    </p:spTree>
    <p:extLst>
      <p:ext uri="{BB962C8B-B14F-4D97-AF65-F5344CB8AC3E}">
        <p14:creationId xmlns:p14="http://schemas.microsoft.com/office/powerpoint/2010/main" val="11124772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0068" y="0"/>
            <a:ext cx="9721215" cy="802939"/>
          </a:xfrm>
        </p:spPr>
        <p:txBody>
          <a:bodyPr/>
          <a:lstStyle/>
          <a:p>
            <a:r>
              <a:rPr lang="hr-HR" b="1" dirty="0" smtClean="0">
                <a:solidFill>
                  <a:schemeClr val="bg1"/>
                </a:solidFill>
                <a:effectLst>
                  <a:outerShdw blurRad="38100" dist="38100" dir="2700000" algn="tl">
                    <a:srgbClr val="000000">
                      <a:alpha val="43137"/>
                    </a:srgbClr>
                  </a:outerShdw>
                </a:effectLst>
              </a:rPr>
              <a:t>PRESENTATION OVERVIEW</a:t>
            </a:r>
            <a:endParaRPr lang="en-US"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97108" y="727332"/>
            <a:ext cx="10207134" cy="5519413"/>
          </a:xfrm>
        </p:spPr>
        <p:txBody>
          <a:bodyPr/>
          <a:lstStyle/>
          <a:p>
            <a:pPr algn="just" eaLnBrk="0" hangingPunct="0">
              <a:spcBef>
                <a:spcPct val="50000"/>
              </a:spcBef>
              <a:buFont typeface="Wingdings" pitchFamily="2" charset="2"/>
              <a:buChar char="Ø"/>
            </a:pPr>
            <a:r>
              <a:rPr lang="hr-HR" sz="4100" b="1" dirty="0">
                <a:effectLst>
                  <a:outerShdw blurRad="38100" dist="38100" dir="2700000" algn="tl">
                    <a:srgbClr val="000000">
                      <a:alpha val="43137"/>
                    </a:srgbClr>
                  </a:outerShdw>
                </a:effectLst>
              </a:rPr>
              <a:t> Basic information about FLC Katarina Zrinska</a:t>
            </a:r>
          </a:p>
          <a:p>
            <a:pPr algn="just" eaLnBrk="0" hangingPunct="0">
              <a:spcBef>
                <a:spcPct val="50000"/>
              </a:spcBef>
              <a:buFont typeface="Wingdings" pitchFamily="2" charset="2"/>
              <a:buChar char="Ø"/>
            </a:pPr>
            <a:r>
              <a:rPr lang="hr-HR" sz="4100" b="1" dirty="0">
                <a:effectLst>
                  <a:outerShdw blurRad="38100" dist="38100" dir="2700000" algn="tl">
                    <a:srgbClr val="000000">
                      <a:alpha val="43137"/>
                    </a:srgbClr>
                  </a:outerShdw>
                </a:effectLst>
              </a:rPr>
              <a:t> Importance of taking care of teachers</a:t>
            </a:r>
          </a:p>
          <a:p>
            <a:pPr algn="just" eaLnBrk="0" hangingPunct="0">
              <a:spcBef>
                <a:spcPct val="50000"/>
              </a:spcBef>
              <a:buFont typeface="Wingdings" pitchFamily="2" charset="2"/>
              <a:buChar char="Ø"/>
            </a:pPr>
            <a:r>
              <a:rPr lang="hr-HR" sz="4100" b="1" dirty="0">
                <a:effectLst>
                  <a:outerShdw blurRad="38100" dist="38100" dir="2700000" algn="tl">
                    <a:srgbClr val="000000">
                      <a:alpha val="43137"/>
                    </a:srgbClr>
                  </a:outerShdw>
                </a:effectLst>
              </a:rPr>
              <a:t> Teachers’ view on on-line courses – qualitative analysis</a:t>
            </a:r>
          </a:p>
          <a:p>
            <a:pPr algn="just" eaLnBrk="0" hangingPunct="0">
              <a:spcBef>
                <a:spcPct val="50000"/>
              </a:spcBef>
              <a:buFont typeface="Wingdings" pitchFamily="2" charset="2"/>
              <a:buChar char="Ø"/>
            </a:pPr>
            <a:r>
              <a:rPr lang="hr-HR" sz="4100" b="1" dirty="0">
                <a:effectLst>
                  <a:outerShdw blurRad="38100" dist="38100" dir="2700000" algn="tl">
                    <a:srgbClr val="000000">
                      <a:alpha val="43137"/>
                    </a:srgbClr>
                  </a:outerShdw>
                </a:effectLst>
              </a:rPr>
              <a:t> Way ahead</a:t>
            </a:r>
          </a:p>
          <a:p>
            <a:pPr algn="just" eaLnBrk="0" hangingPunct="0">
              <a:spcBef>
                <a:spcPct val="50000"/>
              </a:spcBef>
              <a:buFont typeface="Wingdings" pitchFamily="2" charset="2"/>
              <a:buChar char="Ø"/>
            </a:pPr>
            <a:endParaRPr lang="hr-HR" sz="4100" b="1" dirty="0">
              <a:effectLst>
                <a:outerShdw blurRad="38100" dist="38100" dir="2700000" algn="tl">
                  <a:srgbClr val="000000">
                    <a:alpha val="43137"/>
                  </a:srgbClr>
                </a:outerShdw>
              </a:effectLst>
            </a:endParaRPr>
          </a:p>
          <a:p>
            <a:pPr algn="just" eaLnBrk="0" hangingPunct="0">
              <a:spcBef>
                <a:spcPct val="50000"/>
              </a:spcBef>
              <a:buFont typeface="Wingdings" pitchFamily="2" charset="2"/>
              <a:buChar char="Ø"/>
            </a:pPr>
            <a:endParaRPr lang="hr-HR" sz="41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173009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67146393"/>
              </p:ext>
            </p:extLst>
          </p:nvPr>
        </p:nvGraphicFramePr>
        <p:xfrm>
          <a:off x="-30586" y="349290"/>
          <a:ext cx="11014599" cy="61587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380552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7346" y="122464"/>
            <a:ext cx="9721215" cy="1200150"/>
          </a:xfrm>
        </p:spPr>
        <p:txBody>
          <a:bodyPr/>
          <a:lstStyle/>
          <a:p>
            <a:endParaRPr lang="hr-H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66993545"/>
              </p:ext>
            </p:extLst>
          </p:nvPr>
        </p:nvGraphicFramePr>
        <p:xfrm>
          <a:off x="0" y="349291"/>
          <a:ext cx="10801350" cy="60831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024486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hr-HR" dirty="0"/>
          </a:p>
        </p:txBody>
      </p:sp>
      <p:sp>
        <p:nvSpPr>
          <p:cNvPr id="5" name="Rectangle 4"/>
          <p:cNvSpPr/>
          <p:nvPr/>
        </p:nvSpPr>
        <p:spPr>
          <a:xfrm>
            <a:off x="2593713" y="1008162"/>
            <a:ext cx="7910529" cy="934859"/>
          </a:xfrm>
          <a:prstGeom prst="rect">
            <a:avLst/>
          </a:prstGeom>
        </p:spPr>
        <p:txBody>
          <a:bodyPr wrap="square" lIns="102859" tIns="51429" rIns="102859" bIns="51429">
            <a:spAutoFit/>
          </a:bodyPr>
          <a:lstStyle/>
          <a:p>
            <a:pPr algn="just"/>
            <a:r>
              <a:rPr lang="en-US" sz="2700" dirty="0"/>
              <a:t>Carl Ransom Rogers (January 8, 1902 – February 4, 1987)</a:t>
            </a:r>
            <a:endParaRPr lang="hr-HR" sz="2700" dirty="0"/>
          </a:p>
        </p:txBody>
      </p:sp>
      <p:pic>
        <p:nvPicPr>
          <p:cNvPr id="6" name="Picture 5" descr="Carlrogers.jpg"/>
          <p:cNvPicPr/>
          <p:nvPr/>
        </p:nvPicPr>
        <p:blipFill>
          <a:blip r:embed="rId2">
            <a:extLst>
              <a:ext uri="{28A0092B-C50C-407E-A947-70E740481C1C}">
                <a14:useLocalDpi xmlns:a14="http://schemas.microsoft.com/office/drawing/2010/main" val="0"/>
              </a:ext>
            </a:extLst>
          </a:blip>
          <a:srcRect/>
          <a:stretch>
            <a:fillRect/>
          </a:stretch>
        </p:blipFill>
        <p:spPr bwMode="auto">
          <a:xfrm>
            <a:off x="454665" y="27464"/>
            <a:ext cx="2123090" cy="2456688"/>
          </a:xfrm>
          <a:prstGeom prst="rect">
            <a:avLst/>
          </a:prstGeom>
          <a:noFill/>
          <a:ln>
            <a:noFill/>
          </a:ln>
        </p:spPr>
      </p:pic>
      <p:sp>
        <p:nvSpPr>
          <p:cNvPr id="7" name="Rectangle 6"/>
          <p:cNvSpPr/>
          <p:nvPr/>
        </p:nvSpPr>
        <p:spPr>
          <a:xfrm>
            <a:off x="470624" y="2484152"/>
            <a:ext cx="10033619" cy="3981847"/>
          </a:xfrm>
          <a:prstGeom prst="rect">
            <a:avLst/>
          </a:prstGeom>
        </p:spPr>
        <p:txBody>
          <a:bodyPr wrap="square" lIns="102859" tIns="51429" rIns="102859" bIns="51429">
            <a:spAutoFit/>
          </a:bodyPr>
          <a:lstStyle/>
          <a:p>
            <a:pPr algn="just"/>
            <a:r>
              <a:rPr lang="hr-HR" sz="3600" b="1" i="1" dirty="0">
                <a:solidFill>
                  <a:srgbClr val="C00000"/>
                </a:solidFill>
              </a:rPr>
              <a:t>‟</a:t>
            </a:r>
            <a:r>
              <a:rPr lang="en-US" sz="3600" b="1" i="1" dirty="0">
                <a:solidFill>
                  <a:srgbClr val="C00000"/>
                </a:solidFill>
              </a:rPr>
              <a:t>…there is only one truth about modern man and that he lives in an environment that is constantly changing… The only man who is educated is the man who has learnt how to learn… The most socially useful learning in the modern world is the learning about the process of learning.” </a:t>
            </a:r>
            <a:endParaRPr lang="hr-HR" sz="3600" b="1" i="1" dirty="0">
              <a:solidFill>
                <a:srgbClr val="C00000"/>
              </a:solidFill>
            </a:endParaRPr>
          </a:p>
        </p:txBody>
      </p:sp>
    </p:spTree>
    <p:extLst>
      <p:ext uri="{BB962C8B-B14F-4D97-AF65-F5344CB8AC3E}">
        <p14:creationId xmlns:p14="http://schemas.microsoft.com/office/powerpoint/2010/main" val="2001824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40068" y="288371"/>
            <a:ext cx="10333215" cy="719791"/>
          </a:xfrm>
        </p:spPr>
        <p:txBody>
          <a:bodyPr/>
          <a:lstStyle/>
          <a:p>
            <a:r>
              <a:rPr lang="en-US" sz="4000" b="1" dirty="0">
                <a:solidFill>
                  <a:schemeClr val="bg1"/>
                </a:solidFill>
              </a:rPr>
              <a:t>10 </a:t>
            </a:r>
            <a:r>
              <a:rPr lang="en-US" sz="4000" b="1" dirty="0" smtClean="0">
                <a:solidFill>
                  <a:schemeClr val="bg1"/>
                </a:solidFill>
              </a:rPr>
              <a:t>4</a:t>
            </a:r>
            <a:r>
              <a:rPr lang="hr-HR" sz="4000" b="1" dirty="0" smtClean="0">
                <a:solidFill>
                  <a:schemeClr val="bg1"/>
                </a:solidFill>
              </a:rPr>
              <a:t>-</a:t>
            </a:r>
            <a:r>
              <a:rPr lang="en-US" sz="4000" b="1" dirty="0" smtClean="0">
                <a:solidFill>
                  <a:schemeClr val="bg1"/>
                </a:solidFill>
              </a:rPr>
              <a:t>point </a:t>
            </a:r>
            <a:r>
              <a:rPr lang="en-US" sz="4000" b="1" dirty="0">
                <a:solidFill>
                  <a:schemeClr val="bg1"/>
                </a:solidFill>
              </a:rPr>
              <a:t>Likert Scale Questions </a:t>
            </a:r>
            <a:r>
              <a:rPr lang="en-US" sz="4000" dirty="0">
                <a:solidFill>
                  <a:schemeClr val="bg1"/>
                </a:solidFill>
              </a:rPr>
              <a:t>– </a:t>
            </a:r>
            <a:r>
              <a:rPr lang="hr-HR" sz="4000" dirty="0">
                <a:solidFill>
                  <a:schemeClr val="bg1"/>
                </a:solidFill>
              </a:rPr>
              <a:t/>
            </a:r>
            <a:br>
              <a:rPr lang="hr-HR" sz="4000" dirty="0">
                <a:solidFill>
                  <a:schemeClr val="bg1"/>
                </a:solidFill>
              </a:rPr>
            </a:br>
            <a:endParaRPr lang="hr-HR" sz="4000" dirty="0">
              <a:solidFill>
                <a:schemeClr val="bg1"/>
              </a:solidFill>
            </a:endParaRPr>
          </a:p>
        </p:txBody>
      </p:sp>
      <p:sp>
        <p:nvSpPr>
          <p:cNvPr id="8" name="Content Placeholder 7"/>
          <p:cNvSpPr>
            <a:spLocks noGrp="1"/>
          </p:cNvSpPr>
          <p:nvPr>
            <p:ph idx="1"/>
          </p:nvPr>
        </p:nvSpPr>
        <p:spPr>
          <a:xfrm>
            <a:off x="288106" y="792138"/>
            <a:ext cx="10153129" cy="5640335"/>
          </a:xfrm>
        </p:spPr>
        <p:txBody>
          <a:bodyPr/>
          <a:lstStyle/>
          <a:p>
            <a:pPr marL="0" indent="0" algn="ctr">
              <a:buNone/>
            </a:pPr>
            <a:r>
              <a:rPr lang="en-US" b="1" dirty="0">
                <a:solidFill>
                  <a:srgbClr val="C00000"/>
                </a:solidFill>
              </a:rPr>
              <a:t>strongly disagree, disagree, agree, strongly agree </a:t>
            </a:r>
            <a:endParaRPr lang="hr-HR" b="1" dirty="0" smtClean="0">
              <a:solidFill>
                <a:srgbClr val="C00000"/>
              </a:solidFill>
            </a:endParaRPr>
          </a:p>
          <a:p>
            <a:pPr marL="0" indent="0" algn="just">
              <a:buNone/>
            </a:pPr>
            <a:r>
              <a:rPr lang="en-US" sz="3200" dirty="0" smtClean="0"/>
              <a:t>1</a:t>
            </a:r>
            <a:r>
              <a:rPr lang="en-US" sz="3200" dirty="0"/>
              <a:t>) During online classes I achieved all the goals typically achieved in face-to-face classes. </a:t>
            </a:r>
            <a:endParaRPr lang="hr-HR" sz="3200" dirty="0"/>
          </a:p>
          <a:p>
            <a:pPr marL="0" indent="0" algn="just">
              <a:buNone/>
            </a:pPr>
            <a:r>
              <a:rPr lang="en-US" sz="3200" dirty="0"/>
              <a:t>2) I spent more time on preparation for online classes than I usually do for face-to-face classes. </a:t>
            </a:r>
            <a:endParaRPr lang="hr-HR" sz="3200" dirty="0" smtClean="0"/>
          </a:p>
          <a:p>
            <a:pPr marL="0" indent="0" algn="just">
              <a:buNone/>
            </a:pPr>
            <a:r>
              <a:rPr lang="en-US" sz="3200" dirty="0" smtClean="0"/>
              <a:t>3</a:t>
            </a:r>
            <a:r>
              <a:rPr lang="en-US" sz="3200" dirty="0"/>
              <a:t>) Interaction/collaboration with my colleagues was as good as it is in face-to-face teaching. </a:t>
            </a:r>
            <a:endParaRPr lang="hr-HR" sz="3200" dirty="0" smtClean="0"/>
          </a:p>
          <a:p>
            <a:pPr marL="0" indent="0" algn="just">
              <a:buNone/>
            </a:pPr>
            <a:r>
              <a:rPr lang="en-US" sz="3200" dirty="0" smtClean="0"/>
              <a:t>5</a:t>
            </a:r>
            <a:r>
              <a:rPr lang="en-US" sz="3200" dirty="0"/>
              <a:t>) Before conducting online classes, I had been familiarized with the methods to conduct them. </a:t>
            </a:r>
            <a:endParaRPr lang="hr-HR" sz="3200" dirty="0"/>
          </a:p>
          <a:p>
            <a:endParaRPr lang="hr-HR" dirty="0"/>
          </a:p>
        </p:txBody>
      </p:sp>
    </p:spTree>
    <p:extLst>
      <p:ext uri="{BB962C8B-B14F-4D97-AF65-F5344CB8AC3E}">
        <p14:creationId xmlns:p14="http://schemas.microsoft.com/office/powerpoint/2010/main" val="529054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40068" y="288371"/>
            <a:ext cx="10333215" cy="719791"/>
          </a:xfrm>
        </p:spPr>
        <p:txBody>
          <a:bodyPr/>
          <a:lstStyle/>
          <a:p>
            <a:r>
              <a:rPr lang="en-US" sz="4000" b="1" dirty="0">
                <a:solidFill>
                  <a:schemeClr val="bg1"/>
                </a:solidFill>
              </a:rPr>
              <a:t>10 </a:t>
            </a:r>
            <a:r>
              <a:rPr lang="en-US" sz="4000" b="1" dirty="0" smtClean="0">
                <a:solidFill>
                  <a:schemeClr val="bg1"/>
                </a:solidFill>
              </a:rPr>
              <a:t>4</a:t>
            </a:r>
            <a:r>
              <a:rPr lang="hr-HR" sz="4000" b="1" dirty="0" smtClean="0">
                <a:solidFill>
                  <a:schemeClr val="bg1"/>
                </a:solidFill>
              </a:rPr>
              <a:t>-</a:t>
            </a:r>
            <a:r>
              <a:rPr lang="en-US" sz="4000" b="1" dirty="0" smtClean="0">
                <a:solidFill>
                  <a:schemeClr val="bg1"/>
                </a:solidFill>
              </a:rPr>
              <a:t>point </a:t>
            </a:r>
            <a:r>
              <a:rPr lang="en-US" sz="4000" b="1" dirty="0">
                <a:solidFill>
                  <a:schemeClr val="bg1"/>
                </a:solidFill>
              </a:rPr>
              <a:t>Likert Scale Questions </a:t>
            </a:r>
            <a:r>
              <a:rPr lang="en-US" sz="4000" dirty="0">
                <a:solidFill>
                  <a:schemeClr val="bg1"/>
                </a:solidFill>
              </a:rPr>
              <a:t>– </a:t>
            </a:r>
            <a:r>
              <a:rPr lang="hr-HR" sz="4000" dirty="0">
                <a:solidFill>
                  <a:schemeClr val="bg1"/>
                </a:solidFill>
              </a:rPr>
              <a:t/>
            </a:r>
            <a:br>
              <a:rPr lang="hr-HR" sz="4000" dirty="0">
                <a:solidFill>
                  <a:schemeClr val="bg1"/>
                </a:solidFill>
              </a:rPr>
            </a:br>
            <a:endParaRPr lang="hr-HR" sz="4000" dirty="0">
              <a:solidFill>
                <a:schemeClr val="bg1"/>
              </a:solidFill>
            </a:endParaRPr>
          </a:p>
        </p:txBody>
      </p:sp>
      <p:sp>
        <p:nvSpPr>
          <p:cNvPr id="8" name="Content Placeholder 7"/>
          <p:cNvSpPr>
            <a:spLocks noGrp="1"/>
          </p:cNvSpPr>
          <p:nvPr>
            <p:ph idx="1"/>
          </p:nvPr>
        </p:nvSpPr>
        <p:spPr>
          <a:xfrm>
            <a:off x="216100" y="792138"/>
            <a:ext cx="10369152" cy="5640335"/>
          </a:xfrm>
        </p:spPr>
        <p:txBody>
          <a:bodyPr/>
          <a:lstStyle/>
          <a:p>
            <a:pPr marL="0" indent="0" algn="just">
              <a:buNone/>
            </a:pPr>
            <a:r>
              <a:rPr lang="en-US" sz="3000" dirty="0" smtClean="0"/>
              <a:t>6</a:t>
            </a:r>
            <a:r>
              <a:rPr lang="en-US" sz="3000" dirty="0"/>
              <a:t>) The greatest challenges in online classes were the use of digital tools and new technology. </a:t>
            </a:r>
            <a:endParaRPr lang="hr-HR" sz="3000" dirty="0" smtClean="0"/>
          </a:p>
          <a:p>
            <a:pPr marL="0" indent="0" algn="just">
              <a:buNone/>
            </a:pPr>
            <a:r>
              <a:rPr lang="en-US" sz="3000" dirty="0" smtClean="0"/>
              <a:t>7</a:t>
            </a:r>
            <a:r>
              <a:rPr lang="en-US" sz="3000" dirty="0"/>
              <a:t>) Support I received from the Foreign Language Center was adequate. –  about 90% agreed/strongly agreed</a:t>
            </a:r>
            <a:endParaRPr lang="hr-HR" sz="3000" dirty="0"/>
          </a:p>
          <a:p>
            <a:pPr marL="0" indent="0" algn="just">
              <a:buNone/>
            </a:pPr>
            <a:r>
              <a:rPr lang="en-US" sz="3000" dirty="0"/>
              <a:t>10) I performed online teaching much better than I had expected. </a:t>
            </a:r>
            <a:endParaRPr lang="hr-HR" sz="3000" dirty="0" smtClean="0"/>
          </a:p>
          <a:p>
            <a:pPr marL="0" indent="0" algn="just">
              <a:buNone/>
            </a:pPr>
            <a:r>
              <a:rPr lang="en-US" sz="3000" dirty="0" smtClean="0"/>
              <a:t>11</a:t>
            </a:r>
            <a:r>
              <a:rPr lang="en-US" sz="3000" dirty="0"/>
              <a:t>) I am satisfied with the way I handled online teaching. </a:t>
            </a:r>
            <a:endParaRPr lang="hr-HR" sz="3000" dirty="0" smtClean="0"/>
          </a:p>
          <a:p>
            <a:pPr marL="0" indent="0" algn="just">
              <a:buNone/>
            </a:pPr>
            <a:r>
              <a:rPr lang="en-US" sz="3000" dirty="0" smtClean="0"/>
              <a:t>12</a:t>
            </a:r>
            <a:r>
              <a:rPr lang="en-US" sz="3000" dirty="0"/>
              <a:t>) I think that online teaching has more advantages than disadvantages. </a:t>
            </a:r>
            <a:endParaRPr lang="hr-HR" sz="3000" dirty="0" smtClean="0"/>
          </a:p>
          <a:p>
            <a:pPr marL="0" indent="0" algn="just">
              <a:buNone/>
            </a:pPr>
            <a:r>
              <a:rPr lang="en-US" sz="3000" dirty="0" smtClean="0"/>
              <a:t>13) Online teaching has offered an excellent opportunity for my professional development. </a:t>
            </a:r>
            <a:endParaRPr lang="hr-HR" sz="3000" dirty="0" smtClean="0"/>
          </a:p>
          <a:p>
            <a:endParaRPr lang="hr-HR" dirty="0"/>
          </a:p>
        </p:txBody>
      </p:sp>
    </p:spTree>
    <p:extLst>
      <p:ext uri="{BB962C8B-B14F-4D97-AF65-F5344CB8AC3E}">
        <p14:creationId xmlns:p14="http://schemas.microsoft.com/office/powerpoint/2010/main" val="2078079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6139" y="6906"/>
            <a:ext cx="9721215" cy="785232"/>
          </a:xfrm>
        </p:spPr>
        <p:txBody>
          <a:bodyPr/>
          <a:lstStyle/>
          <a:p>
            <a:r>
              <a:rPr lang="hr-HR" b="1" dirty="0" smtClean="0">
                <a:solidFill>
                  <a:schemeClr val="bg1"/>
                </a:solidFill>
              </a:rPr>
              <a:t>4 open ended questions</a:t>
            </a:r>
            <a:endParaRPr lang="hr-HR" b="1" dirty="0">
              <a:solidFill>
                <a:schemeClr val="bg1"/>
              </a:solidFill>
            </a:endParaRPr>
          </a:p>
        </p:txBody>
      </p:sp>
      <p:sp>
        <p:nvSpPr>
          <p:cNvPr id="3" name="Content Placeholder 2"/>
          <p:cNvSpPr>
            <a:spLocks noGrp="1"/>
          </p:cNvSpPr>
          <p:nvPr>
            <p:ph idx="1"/>
          </p:nvPr>
        </p:nvSpPr>
        <p:spPr>
          <a:xfrm>
            <a:off x="540068" y="864146"/>
            <a:ext cx="10261282" cy="5568327"/>
          </a:xfrm>
        </p:spPr>
        <p:txBody>
          <a:bodyPr/>
          <a:lstStyle/>
          <a:p>
            <a:pPr marL="0" indent="0">
              <a:buNone/>
            </a:pPr>
            <a:r>
              <a:rPr lang="en-US" dirty="0"/>
              <a:t>4) Before starting our online classes, I felt…</a:t>
            </a:r>
            <a:endParaRPr lang="hr-HR" dirty="0"/>
          </a:p>
          <a:p>
            <a:pPr marL="0" indent="0">
              <a:buNone/>
            </a:pPr>
            <a:r>
              <a:rPr lang="en-US" dirty="0" smtClean="0"/>
              <a:t>8</a:t>
            </a:r>
            <a:r>
              <a:rPr lang="en-US" dirty="0"/>
              <a:t>) While preparing online classes, I mostly used…  </a:t>
            </a:r>
            <a:endParaRPr lang="hr-HR" dirty="0"/>
          </a:p>
          <a:p>
            <a:pPr marL="0" indent="0">
              <a:buNone/>
            </a:pPr>
            <a:r>
              <a:rPr lang="en-US" dirty="0"/>
              <a:t>9) In my opinion the biggest issue while teaching online was…</a:t>
            </a:r>
            <a:endParaRPr lang="hr-HR" dirty="0"/>
          </a:p>
          <a:p>
            <a:pPr marL="0" indent="0">
              <a:buNone/>
            </a:pPr>
            <a:r>
              <a:rPr lang="en-US" dirty="0" smtClean="0"/>
              <a:t>10</a:t>
            </a:r>
            <a:r>
              <a:rPr lang="en-US" dirty="0"/>
              <a:t>) Comments…</a:t>
            </a:r>
            <a:endParaRPr lang="hr-HR" dirty="0"/>
          </a:p>
          <a:p>
            <a:pPr marL="0" indent="0">
              <a:buNone/>
            </a:pPr>
            <a:endParaRPr lang="hr-HR" dirty="0"/>
          </a:p>
        </p:txBody>
      </p:sp>
    </p:spTree>
    <p:extLst>
      <p:ext uri="{BB962C8B-B14F-4D97-AF65-F5344CB8AC3E}">
        <p14:creationId xmlns:p14="http://schemas.microsoft.com/office/powerpoint/2010/main" val="1203805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0068" y="1"/>
            <a:ext cx="9721215" cy="864145"/>
          </a:xfrm>
        </p:spPr>
        <p:txBody>
          <a:bodyPr/>
          <a:lstStyle/>
          <a:p>
            <a:r>
              <a:rPr lang="hr-HR" b="1" dirty="0" smtClean="0">
                <a:solidFill>
                  <a:schemeClr val="bg1"/>
                </a:solidFill>
              </a:rPr>
              <a:t>Ways ahead</a:t>
            </a:r>
            <a:endParaRPr lang="hr-HR" b="1" dirty="0">
              <a:solidFill>
                <a:schemeClr val="bg1"/>
              </a:solidFill>
            </a:endParaRPr>
          </a:p>
        </p:txBody>
      </p:sp>
      <p:sp>
        <p:nvSpPr>
          <p:cNvPr id="3" name="Content Placeholder 2"/>
          <p:cNvSpPr>
            <a:spLocks noGrp="1"/>
          </p:cNvSpPr>
          <p:nvPr>
            <p:ph idx="1"/>
          </p:nvPr>
        </p:nvSpPr>
        <p:spPr>
          <a:xfrm>
            <a:off x="144091" y="792138"/>
            <a:ext cx="10441159" cy="5640335"/>
          </a:xfrm>
        </p:spPr>
        <p:txBody>
          <a:bodyPr/>
          <a:lstStyle/>
          <a:p>
            <a:pPr marL="0" indent="0" algn="just">
              <a:buNone/>
            </a:pPr>
            <a:r>
              <a:rPr lang="en-US" sz="3200" dirty="0"/>
              <a:t>- organize training workshop to master better use of technology </a:t>
            </a:r>
            <a:endParaRPr lang="hr-HR" sz="3200" dirty="0"/>
          </a:p>
          <a:p>
            <a:pPr marL="0" indent="0" algn="just">
              <a:buNone/>
            </a:pPr>
            <a:r>
              <a:rPr lang="en-US" sz="3200" dirty="0"/>
              <a:t>- develop 'share point' platform to exchange/share materials and experience</a:t>
            </a:r>
            <a:endParaRPr lang="hr-HR" sz="3200" dirty="0"/>
          </a:p>
          <a:p>
            <a:pPr marL="0" indent="0" algn="just">
              <a:buNone/>
            </a:pPr>
            <a:r>
              <a:rPr lang="en-US" sz="3200" dirty="0"/>
              <a:t>- organize workshops to deal with the pacing of new lessons/contents (the best application of face-to-face teaching </a:t>
            </a:r>
            <a:r>
              <a:rPr lang="en-US" sz="3200" dirty="0" smtClean="0"/>
              <a:t>syllabi</a:t>
            </a:r>
            <a:r>
              <a:rPr lang="hr-HR" sz="3200" dirty="0" smtClean="0"/>
              <a:t> to online teaching</a:t>
            </a:r>
            <a:r>
              <a:rPr lang="en-US" sz="3200" dirty="0" smtClean="0"/>
              <a:t>)</a:t>
            </a:r>
            <a:endParaRPr lang="hr-HR" sz="3200" dirty="0"/>
          </a:p>
          <a:p>
            <a:pPr marL="0" indent="0" algn="just">
              <a:buNone/>
            </a:pPr>
            <a:r>
              <a:rPr lang="en-US" sz="3200" dirty="0"/>
              <a:t>- discuss optimal ways of utilizing the Internet resources and technical tools (not to discard online teaching when we return to face-to-face teaching)</a:t>
            </a:r>
            <a:endParaRPr lang="hr-HR" sz="3200" dirty="0"/>
          </a:p>
          <a:p>
            <a:pPr marL="0" indent="0">
              <a:buNone/>
            </a:pPr>
            <a:endParaRPr lang="hr-HR" sz="3000" dirty="0"/>
          </a:p>
        </p:txBody>
      </p:sp>
    </p:spTree>
    <p:extLst>
      <p:ext uri="{BB962C8B-B14F-4D97-AF65-F5344CB8AC3E}">
        <p14:creationId xmlns:p14="http://schemas.microsoft.com/office/powerpoint/2010/main" val="429094988"/>
      </p:ext>
    </p:extLst>
  </p:cSld>
  <p:clrMapOvr>
    <a:masterClrMapping/>
  </p:clrMapOvr>
</p:sld>
</file>

<file path=ppt/theme/theme1.xml><?xml version="1.0" encoding="utf-8"?>
<a:theme xmlns:a="http://schemas.openxmlformats.org/drawingml/2006/main" name="Garmisch,presentation1">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38100"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n-GB" sz="2000" b="1" i="0" u="none" strike="noStrike" cap="none" normalizeH="0" baseline="0" smtClean="0">
            <a:ln>
              <a:noFill/>
            </a:ln>
            <a:solidFill>
              <a:srgbClr val="800000"/>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38100"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n-GB" sz="2000" b="1" i="0" u="none" strike="noStrike" cap="none" normalizeH="0" baseline="0" smtClean="0">
            <a:ln>
              <a:noFill/>
            </a:ln>
            <a:solidFill>
              <a:srgbClr val="800000"/>
            </a:solidFill>
            <a:effectLst/>
            <a:latin typeface="Tahoma"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_Garmisch,presentation1">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38100"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n-GB" sz="2000" b="1" i="0" u="none" strike="noStrike" cap="none" normalizeH="0" baseline="0" smtClean="0">
            <a:ln>
              <a:noFill/>
            </a:ln>
            <a:solidFill>
              <a:srgbClr val="800000"/>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38100"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n-GB" sz="2000" b="1" i="0" u="none" strike="noStrike" cap="none" normalizeH="0" baseline="0" smtClean="0">
            <a:ln>
              <a:noFill/>
            </a:ln>
            <a:solidFill>
              <a:srgbClr val="800000"/>
            </a:solidFill>
            <a:effectLst/>
            <a:latin typeface="Tahoma"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SSJ PPT</Template>
  <TotalTime>1733</TotalTime>
  <Words>673</Words>
  <Application>Microsoft Office PowerPoint</Application>
  <PresentationFormat>Custom</PresentationFormat>
  <Paragraphs>80</Paragraphs>
  <Slides>12</Slides>
  <Notes>2</Notes>
  <HiddenSlides>0</HiddenSlides>
  <MMClips>0</MMClips>
  <ScaleCrop>false</ScaleCrop>
  <HeadingPairs>
    <vt:vector size="4" baseType="variant">
      <vt:variant>
        <vt:lpstr>Theme</vt:lpstr>
      </vt:variant>
      <vt:variant>
        <vt:i4>7</vt:i4>
      </vt:variant>
      <vt:variant>
        <vt:lpstr>Slide Titles</vt:lpstr>
      </vt:variant>
      <vt:variant>
        <vt:i4>12</vt:i4>
      </vt:variant>
    </vt:vector>
  </HeadingPairs>
  <TitlesOfParts>
    <vt:vector size="19" baseType="lpstr">
      <vt:lpstr>Garmisch,presentation1</vt:lpstr>
      <vt:lpstr>4_Custom Design</vt:lpstr>
      <vt:lpstr>3_Custom Design</vt:lpstr>
      <vt:lpstr>1_Custom Design</vt:lpstr>
      <vt:lpstr>Custom Design</vt:lpstr>
      <vt:lpstr>1_Garmisch,presentation1</vt:lpstr>
      <vt:lpstr>2_Custom Design</vt:lpstr>
      <vt:lpstr>PowerPoint Presentation</vt:lpstr>
      <vt:lpstr>PRESENTATION OVERVIEW</vt:lpstr>
      <vt:lpstr>PowerPoint Presentation</vt:lpstr>
      <vt:lpstr>PowerPoint Presentation</vt:lpstr>
      <vt:lpstr>PowerPoint Presentation</vt:lpstr>
      <vt:lpstr>10 4-point Likert Scale Questions –  </vt:lpstr>
      <vt:lpstr>10 4-point Likert Scale Questions –  </vt:lpstr>
      <vt:lpstr>4 open ended questions</vt:lpstr>
      <vt:lpstr>Ways ahead</vt:lpstr>
      <vt:lpstr>References: </vt:lpstr>
      <vt:lpstr>References: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LANGUAGE TEACHERS AS COURSE DESIGNERS</dc:title>
  <dc:creator>Tanja</dc:creator>
  <cp:lastModifiedBy>Irena Prpić Đurić</cp:lastModifiedBy>
  <cp:revision>238</cp:revision>
  <cp:lastPrinted>2019-05-23T10:46:17Z</cp:lastPrinted>
  <dcterms:created xsi:type="dcterms:W3CDTF">2018-10-12T05:32:10Z</dcterms:created>
  <dcterms:modified xsi:type="dcterms:W3CDTF">2021-10-01T06:50:54Z</dcterms:modified>
</cp:coreProperties>
</file>