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16"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412" autoAdjust="0"/>
    <p:restoredTop sz="94624" autoAdjust="0"/>
  </p:normalViewPr>
  <p:slideViewPr>
    <p:cSldViewPr>
      <p:cViewPr varScale="1">
        <p:scale>
          <a:sx n="69" d="100"/>
          <a:sy n="69" d="100"/>
        </p:scale>
        <p:origin x="-85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D8987C-17A9-45BF-8A7D-6880AE307125}"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B7C387C5-5813-4D59-A637-1B23D7E3DBED}">
      <dgm:prSet phldrT="[نص]"/>
      <dgm:spPr/>
      <dgm:t>
        <a:bodyPr/>
        <a:lstStyle/>
        <a:p>
          <a:r>
            <a:rPr lang="en-CA" dirty="0" smtClean="0"/>
            <a:t>Acquisition</a:t>
          </a:r>
          <a:endParaRPr lang="en-US" dirty="0"/>
        </a:p>
      </dgm:t>
    </dgm:pt>
    <dgm:pt modelId="{02F0316C-A1A9-4170-B6DB-92B8E6E2AA1F}" type="parTrans" cxnId="{C817560D-AF8F-4115-A074-C5F398257D4B}">
      <dgm:prSet/>
      <dgm:spPr/>
      <dgm:t>
        <a:bodyPr/>
        <a:lstStyle/>
        <a:p>
          <a:endParaRPr lang="en-US"/>
        </a:p>
      </dgm:t>
    </dgm:pt>
    <dgm:pt modelId="{7590A52C-DCB1-42C3-A65C-FFD0FD0F3D67}" type="sibTrans" cxnId="{C817560D-AF8F-4115-A074-C5F398257D4B}">
      <dgm:prSet/>
      <dgm:spPr/>
      <dgm:t>
        <a:bodyPr/>
        <a:lstStyle/>
        <a:p>
          <a:endParaRPr lang="en-US"/>
        </a:p>
      </dgm:t>
    </dgm:pt>
    <dgm:pt modelId="{D6E59C88-D392-4795-B678-021588AAE29E}">
      <dgm:prSet phldrT="[نص]"/>
      <dgm:spPr/>
      <dgm:t>
        <a:bodyPr/>
        <a:lstStyle/>
        <a:p>
          <a:r>
            <a:rPr lang="en-CA" dirty="0" smtClean="0">
              <a:latin typeface="Times New Roman" pitchFamily="18" charset="0"/>
              <a:cs typeface="Times New Roman" pitchFamily="18" charset="0"/>
            </a:rPr>
            <a:t>Natural</a:t>
          </a:r>
          <a:endParaRPr lang="en-US" dirty="0">
            <a:latin typeface="Times New Roman" pitchFamily="18" charset="0"/>
            <a:cs typeface="Times New Roman" pitchFamily="18" charset="0"/>
          </a:endParaRPr>
        </a:p>
      </dgm:t>
    </dgm:pt>
    <dgm:pt modelId="{08DECD79-4393-4C21-BD28-61AB223D263F}" type="parTrans" cxnId="{5007B594-517C-461D-B780-70B8DC3F96B0}">
      <dgm:prSet/>
      <dgm:spPr/>
      <dgm:t>
        <a:bodyPr/>
        <a:lstStyle/>
        <a:p>
          <a:endParaRPr lang="en-US"/>
        </a:p>
      </dgm:t>
    </dgm:pt>
    <dgm:pt modelId="{67C0AB7E-F5DB-4653-B6AA-474D8FB52D89}" type="sibTrans" cxnId="{5007B594-517C-461D-B780-70B8DC3F96B0}">
      <dgm:prSet/>
      <dgm:spPr/>
      <dgm:t>
        <a:bodyPr/>
        <a:lstStyle/>
        <a:p>
          <a:endParaRPr lang="en-US"/>
        </a:p>
      </dgm:t>
    </dgm:pt>
    <dgm:pt modelId="{CA110710-574F-4FF9-AAC3-70A3EF300E91}">
      <dgm:prSet phldrT="[نص]"/>
      <dgm:spPr/>
      <dgm:t>
        <a:bodyPr/>
        <a:lstStyle/>
        <a:p>
          <a:r>
            <a:rPr lang="en-CA" dirty="0" smtClean="0"/>
            <a:t>Learning</a:t>
          </a:r>
          <a:endParaRPr lang="en-US" dirty="0"/>
        </a:p>
      </dgm:t>
    </dgm:pt>
    <dgm:pt modelId="{0BF2AD5B-655E-422C-94AF-F0E1B818A1F2}" type="parTrans" cxnId="{AC54C7BB-40B5-439F-9D37-E9E54153C652}">
      <dgm:prSet/>
      <dgm:spPr/>
      <dgm:t>
        <a:bodyPr/>
        <a:lstStyle/>
        <a:p>
          <a:endParaRPr lang="en-US"/>
        </a:p>
      </dgm:t>
    </dgm:pt>
    <dgm:pt modelId="{008734D4-D184-4EBE-85D2-F7447D700FEA}" type="sibTrans" cxnId="{AC54C7BB-40B5-439F-9D37-E9E54153C652}">
      <dgm:prSet/>
      <dgm:spPr/>
      <dgm:t>
        <a:bodyPr/>
        <a:lstStyle/>
        <a:p>
          <a:endParaRPr lang="en-US"/>
        </a:p>
      </dgm:t>
    </dgm:pt>
    <dgm:pt modelId="{3F66620D-7AB6-46DD-9EA9-6A91F4BA7612}">
      <dgm:prSet phldrT="[نص]"/>
      <dgm:spPr/>
      <dgm:t>
        <a:bodyPr/>
        <a:lstStyle/>
        <a:p>
          <a:r>
            <a:rPr lang="en-CA" dirty="0" smtClean="0">
              <a:latin typeface="Times New Roman" pitchFamily="18" charset="0"/>
              <a:cs typeface="Times New Roman" pitchFamily="18" charset="0"/>
            </a:rPr>
            <a:t>Artificial</a:t>
          </a:r>
          <a:endParaRPr lang="en-US" dirty="0">
            <a:latin typeface="Times New Roman" pitchFamily="18" charset="0"/>
            <a:cs typeface="Times New Roman" pitchFamily="18" charset="0"/>
          </a:endParaRPr>
        </a:p>
      </dgm:t>
    </dgm:pt>
    <dgm:pt modelId="{15DE03BF-CD0D-4153-9565-33C15CD31A82}" type="parTrans" cxnId="{DD375561-9808-41A5-BD0C-00DA5F19ECB6}">
      <dgm:prSet/>
      <dgm:spPr/>
      <dgm:t>
        <a:bodyPr/>
        <a:lstStyle/>
        <a:p>
          <a:endParaRPr lang="en-US"/>
        </a:p>
      </dgm:t>
    </dgm:pt>
    <dgm:pt modelId="{D5A72A81-E09A-4C98-AF35-A760CF037F4C}" type="sibTrans" cxnId="{DD375561-9808-41A5-BD0C-00DA5F19ECB6}">
      <dgm:prSet/>
      <dgm:spPr/>
      <dgm:t>
        <a:bodyPr/>
        <a:lstStyle/>
        <a:p>
          <a:endParaRPr lang="en-US"/>
        </a:p>
      </dgm:t>
    </dgm:pt>
    <dgm:pt modelId="{D9B7F374-88EA-46DF-AD3A-EB26229412DC}">
      <dgm:prSet phldrT="[نص]"/>
      <dgm:spPr/>
      <dgm:t>
        <a:bodyPr/>
        <a:lstStyle/>
        <a:p>
          <a:r>
            <a:rPr lang="en-CA" dirty="0" smtClean="0">
              <a:latin typeface="Times New Roman" pitchFamily="18" charset="0"/>
              <a:cs typeface="Times New Roman" pitchFamily="18" charset="0"/>
            </a:rPr>
            <a:t>Theory</a:t>
          </a:r>
          <a:endParaRPr lang="en-US" dirty="0">
            <a:latin typeface="Times New Roman" pitchFamily="18" charset="0"/>
            <a:cs typeface="Times New Roman" pitchFamily="18" charset="0"/>
          </a:endParaRPr>
        </a:p>
      </dgm:t>
    </dgm:pt>
    <dgm:pt modelId="{ED7B7463-B55F-489C-8F67-3EBD7515F0E4}" type="parTrans" cxnId="{82CC2B6D-4A55-4F8F-B24A-D2B836DADB35}">
      <dgm:prSet/>
      <dgm:spPr/>
      <dgm:t>
        <a:bodyPr/>
        <a:lstStyle/>
        <a:p>
          <a:endParaRPr lang="en-US"/>
        </a:p>
      </dgm:t>
    </dgm:pt>
    <dgm:pt modelId="{EB007AB0-853F-4811-8877-D7C82CD80353}" type="sibTrans" cxnId="{82CC2B6D-4A55-4F8F-B24A-D2B836DADB35}">
      <dgm:prSet/>
      <dgm:spPr/>
      <dgm:t>
        <a:bodyPr/>
        <a:lstStyle/>
        <a:p>
          <a:endParaRPr lang="en-US"/>
        </a:p>
      </dgm:t>
    </dgm:pt>
    <dgm:pt modelId="{79D6532D-BA92-4D15-B184-82DA98AF2ADC}">
      <dgm:prSet phldrT="[نص]"/>
      <dgm:spPr/>
      <dgm:t>
        <a:bodyPr/>
        <a:lstStyle/>
        <a:p>
          <a:r>
            <a:rPr lang="en-CA" dirty="0" smtClean="0">
              <a:latin typeface="Times New Roman" pitchFamily="18" charset="0"/>
              <a:cs typeface="Times New Roman" pitchFamily="18" charset="0"/>
            </a:rPr>
            <a:t>Formal Interaction</a:t>
          </a:r>
          <a:endParaRPr lang="en-US" dirty="0">
            <a:latin typeface="Times New Roman" pitchFamily="18" charset="0"/>
            <a:cs typeface="Times New Roman" pitchFamily="18" charset="0"/>
          </a:endParaRPr>
        </a:p>
      </dgm:t>
    </dgm:pt>
    <dgm:pt modelId="{60FB8F86-4B32-4EEA-ACDD-77C19E5EAC26}" type="parTrans" cxnId="{174E60E6-7593-4EAF-BF65-804878CB5587}">
      <dgm:prSet/>
      <dgm:spPr/>
      <dgm:t>
        <a:bodyPr/>
        <a:lstStyle/>
        <a:p>
          <a:endParaRPr lang="en-US"/>
        </a:p>
      </dgm:t>
    </dgm:pt>
    <dgm:pt modelId="{821441E6-43CD-41F7-B2A8-9ABD2356717C}" type="sibTrans" cxnId="{174E60E6-7593-4EAF-BF65-804878CB5587}">
      <dgm:prSet/>
      <dgm:spPr/>
      <dgm:t>
        <a:bodyPr/>
        <a:lstStyle/>
        <a:p>
          <a:endParaRPr lang="en-US"/>
        </a:p>
      </dgm:t>
    </dgm:pt>
    <dgm:pt modelId="{B9177D52-4FCB-48E5-80F7-37DA74ABB525}">
      <dgm:prSet phldrT="[نص]"/>
      <dgm:spPr/>
      <dgm:t>
        <a:bodyPr/>
        <a:lstStyle/>
        <a:p>
          <a:r>
            <a:rPr lang="en-CA" dirty="0" smtClean="0">
              <a:latin typeface="Times New Roman" pitchFamily="18" charset="0"/>
              <a:cs typeface="Times New Roman" pitchFamily="18" charset="0"/>
            </a:rPr>
            <a:t>Practice</a:t>
          </a:r>
          <a:endParaRPr lang="en-US" dirty="0">
            <a:latin typeface="Times New Roman" pitchFamily="18" charset="0"/>
            <a:cs typeface="Times New Roman" pitchFamily="18" charset="0"/>
          </a:endParaRPr>
        </a:p>
      </dgm:t>
    </dgm:pt>
    <dgm:pt modelId="{449C8A72-60E9-4D1E-AE8E-2C8241F70BF7}" type="parTrans" cxnId="{5634713F-E4F3-4D59-8BA6-7F5DEFB04191}">
      <dgm:prSet/>
      <dgm:spPr/>
    </dgm:pt>
    <dgm:pt modelId="{4896C024-78F6-4CE7-8306-60AFD9C262B8}" type="sibTrans" cxnId="{5634713F-E4F3-4D59-8BA6-7F5DEFB04191}">
      <dgm:prSet/>
      <dgm:spPr/>
    </dgm:pt>
    <dgm:pt modelId="{F6074C66-932C-4FA6-9F58-206CE974BBF4}">
      <dgm:prSet phldrT="[نص]"/>
      <dgm:spPr/>
      <dgm:t>
        <a:bodyPr/>
        <a:lstStyle/>
        <a:p>
          <a:r>
            <a:rPr lang="en-CA" dirty="0" smtClean="0">
              <a:latin typeface="Times New Roman" pitchFamily="18" charset="0"/>
              <a:cs typeface="Times New Roman" pitchFamily="18" charset="0"/>
            </a:rPr>
            <a:t>Meaningful Interaction</a:t>
          </a:r>
          <a:endParaRPr lang="en-US" dirty="0">
            <a:latin typeface="Times New Roman" pitchFamily="18" charset="0"/>
            <a:cs typeface="Times New Roman" pitchFamily="18" charset="0"/>
          </a:endParaRPr>
        </a:p>
      </dgm:t>
    </dgm:pt>
    <dgm:pt modelId="{BEA0B8B4-E804-481C-86E3-7703509054B6}" type="parTrans" cxnId="{9A5AFBAE-6BDD-45F9-9C15-917341178D37}">
      <dgm:prSet/>
      <dgm:spPr/>
    </dgm:pt>
    <dgm:pt modelId="{7444851E-3744-488C-8E56-AAE521A837F0}" type="sibTrans" cxnId="{9A5AFBAE-6BDD-45F9-9C15-917341178D37}">
      <dgm:prSet/>
      <dgm:spPr/>
    </dgm:pt>
    <dgm:pt modelId="{80B4C53F-E063-4B3E-8344-BACC6667E077}">
      <dgm:prSet phldrT="[نص]"/>
      <dgm:spPr/>
      <dgm:t>
        <a:bodyPr/>
        <a:lstStyle/>
        <a:p>
          <a:r>
            <a:rPr lang="en-CA" dirty="0" smtClean="0">
              <a:latin typeface="Times New Roman" pitchFamily="18" charset="0"/>
              <a:cs typeface="Times New Roman" pitchFamily="18" charset="0"/>
            </a:rPr>
            <a:t>Inductive Coaching</a:t>
          </a:r>
          <a:endParaRPr lang="en-US" dirty="0">
            <a:latin typeface="Times New Roman" pitchFamily="18" charset="0"/>
            <a:cs typeface="Times New Roman" pitchFamily="18" charset="0"/>
          </a:endParaRPr>
        </a:p>
      </dgm:t>
    </dgm:pt>
    <dgm:pt modelId="{128D8817-B67A-4BFA-90F9-C502BF5DC12D}" type="parTrans" cxnId="{165708B6-C066-472B-AEE3-A4ED35A58D5A}">
      <dgm:prSet/>
      <dgm:spPr/>
    </dgm:pt>
    <dgm:pt modelId="{AEF5EB30-C14F-4BF4-A4C3-94F934C03278}" type="sibTrans" cxnId="{165708B6-C066-472B-AEE3-A4ED35A58D5A}">
      <dgm:prSet/>
      <dgm:spPr/>
    </dgm:pt>
    <dgm:pt modelId="{6BFFD4AA-92DF-4F31-9FEB-D9B39EB12DAF}">
      <dgm:prSet phldrT="[نص]"/>
      <dgm:spPr/>
      <dgm:t>
        <a:bodyPr/>
        <a:lstStyle/>
        <a:p>
          <a:r>
            <a:rPr lang="en-CA" dirty="0" smtClean="0">
              <a:latin typeface="Times New Roman" pitchFamily="18" charset="0"/>
              <a:cs typeface="Times New Roman" pitchFamily="18" charset="0"/>
            </a:rPr>
            <a:t>Focuses on Communication</a:t>
          </a:r>
          <a:endParaRPr lang="en-US" dirty="0">
            <a:latin typeface="Times New Roman" pitchFamily="18" charset="0"/>
            <a:cs typeface="Times New Roman" pitchFamily="18" charset="0"/>
          </a:endParaRPr>
        </a:p>
      </dgm:t>
    </dgm:pt>
    <dgm:pt modelId="{24BD0335-02F3-4CD3-8A77-2F410A688840}" type="parTrans" cxnId="{FE25C4D9-0EDE-4BA6-93DF-3DBBD7948AF0}">
      <dgm:prSet/>
      <dgm:spPr/>
    </dgm:pt>
    <dgm:pt modelId="{95AC12D2-DC58-4584-8656-CE0E3DA8D49B}" type="sibTrans" cxnId="{FE25C4D9-0EDE-4BA6-93DF-3DBBD7948AF0}">
      <dgm:prSet/>
      <dgm:spPr/>
    </dgm:pt>
    <dgm:pt modelId="{37E24C94-7160-42B5-917B-C97BD108E929}">
      <dgm:prSet phldrT="[نص]"/>
      <dgm:spPr/>
      <dgm:t>
        <a:bodyPr/>
        <a:lstStyle/>
        <a:p>
          <a:r>
            <a:rPr lang="en-CA" dirty="0" smtClean="0">
              <a:latin typeface="Times New Roman" pitchFamily="18" charset="0"/>
              <a:cs typeface="Times New Roman" pitchFamily="18" charset="0"/>
            </a:rPr>
            <a:t>Produces an Ability</a:t>
          </a:r>
          <a:endParaRPr lang="en-US" dirty="0">
            <a:latin typeface="Times New Roman" pitchFamily="18" charset="0"/>
            <a:cs typeface="Times New Roman" pitchFamily="18" charset="0"/>
          </a:endParaRPr>
        </a:p>
      </dgm:t>
    </dgm:pt>
    <dgm:pt modelId="{9A261E19-48F0-491A-95D2-EE303EAA568C}" type="parTrans" cxnId="{796A70B0-DFE7-43AD-837B-CAF5D8B02667}">
      <dgm:prSet/>
      <dgm:spPr/>
    </dgm:pt>
    <dgm:pt modelId="{0F8EFA43-2611-4B11-8C66-FABF88D51D80}" type="sibTrans" cxnId="{796A70B0-DFE7-43AD-837B-CAF5D8B02667}">
      <dgm:prSet/>
      <dgm:spPr/>
    </dgm:pt>
    <dgm:pt modelId="{0ACA7D12-2140-4F30-9B15-C9D53D932977}">
      <dgm:prSet phldrT="[نص]"/>
      <dgm:spPr/>
      <dgm:t>
        <a:bodyPr/>
        <a:lstStyle/>
        <a:p>
          <a:r>
            <a:rPr lang="en-CA" dirty="0" smtClean="0">
              <a:latin typeface="Times New Roman" pitchFamily="18" charset="0"/>
              <a:cs typeface="Times New Roman" pitchFamily="18" charset="0"/>
            </a:rPr>
            <a:t>Deductive Teaching</a:t>
          </a:r>
          <a:endParaRPr lang="en-US" dirty="0">
            <a:latin typeface="Times New Roman" pitchFamily="18" charset="0"/>
            <a:cs typeface="Times New Roman" pitchFamily="18" charset="0"/>
          </a:endParaRPr>
        </a:p>
      </dgm:t>
    </dgm:pt>
    <dgm:pt modelId="{66ABC0F7-C249-4085-A147-11110D75B9EA}" type="parTrans" cxnId="{84CB0B8B-C4E5-4C0B-8445-EF37CAA5DDA3}">
      <dgm:prSet/>
      <dgm:spPr/>
    </dgm:pt>
    <dgm:pt modelId="{D60F2298-8E74-4B6E-97D8-BC3FB51E6097}" type="sibTrans" cxnId="{84CB0B8B-C4E5-4C0B-8445-EF37CAA5DDA3}">
      <dgm:prSet/>
      <dgm:spPr/>
    </dgm:pt>
    <dgm:pt modelId="{6102498B-CF38-4355-8FF1-0E41A76F36ED}">
      <dgm:prSet phldrT="[نص]"/>
      <dgm:spPr/>
      <dgm:t>
        <a:bodyPr/>
        <a:lstStyle/>
        <a:p>
          <a:r>
            <a:rPr lang="en-CA" dirty="0" smtClean="0">
              <a:latin typeface="Times New Roman" pitchFamily="18" charset="0"/>
              <a:cs typeface="Times New Roman" pitchFamily="18" charset="0"/>
            </a:rPr>
            <a:t>Focuses on Form</a:t>
          </a:r>
          <a:endParaRPr lang="en-US" dirty="0">
            <a:latin typeface="Times New Roman" pitchFamily="18" charset="0"/>
            <a:cs typeface="Times New Roman" pitchFamily="18" charset="0"/>
          </a:endParaRPr>
        </a:p>
      </dgm:t>
    </dgm:pt>
    <dgm:pt modelId="{6D85CDB2-E85B-4631-BBFA-AC3D07C34485}" type="parTrans" cxnId="{E6FB7C23-0787-4671-833F-752822B8C7BE}">
      <dgm:prSet/>
      <dgm:spPr/>
    </dgm:pt>
    <dgm:pt modelId="{6B9DC619-31C2-4C16-B5DA-CDACEC00A1F5}" type="sibTrans" cxnId="{E6FB7C23-0787-4671-833F-752822B8C7BE}">
      <dgm:prSet/>
      <dgm:spPr/>
    </dgm:pt>
    <dgm:pt modelId="{7110B664-6A57-4DF9-988F-06C1C77F8843}">
      <dgm:prSet phldrT="[نص]"/>
      <dgm:spPr/>
      <dgm:t>
        <a:bodyPr/>
        <a:lstStyle/>
        <a:p>
          <a:r>
            <a:rPr lang="en-CA" dirty="0" smtClean="0">
              <a:latin typeface="Times New Roman" pitchFamily="18" charset="0"/>
              <a:cs typeface="Times New Roman" pitchFamily="18" charset="0"/>
            </a:rPr>
            <a:t>Produces Knowledge</a:t>
          </a:r>
          <a:endParaRPr lang="en-US" dirty="0">
            <a:latin typeface="Times New Roman" pitchFamily="18" charset="0"/>
            <a:cs typeface="Times New Roman" pitchFamily="18" charset="0"/>
          </a:endParaRPr>
        </a:p>
      </dgm:t>
    </dgm:pt>
    <dgm:pt modelId="{5170B22F-7734-4D29-9373-97B2A5D2DD4F}" type="parTrans" cxnId="{A22B2BD2-8332-43C0-8C5A-98D22AC3E198}">
      <dgm:prSet/>
      <dgm:spPr/>
    </dgm:pt>
    <dgm:pt modelId="{A8049D88-B32F-4791-A7F6-F9A4F6CFF827}" type="sibTrans" cxnId="{A22B2BD2-8332-43C0-8C5A-98D22AC3E198}">
      <dgm:prSet/>
      <dgm:spPr/>
    </dgm:pt>
    <dgm:pt modelId="{1835718B-69E6-4FFF-A190-8F4401A29974}" type="pres">
      <dgm:prSet presAssocID="{7BD8987C-17A9-45BF-8A7D-6880AE307125}" presName="Name0" presStyleCnt="0">
        <dgm:presLayoutVars>
          <dgm:dir/>
          <dgm:animLvl val="lvl"/>
          <dgm:resizeHandles val="exact"/>
        </dgm:presLayoutVars>
      </dgm:prSet>
      <dgm:spPr/>
      <dgm:t>
        <a:bodyPr/>
        <a:lstStyle/>
        <a:p>
          <a:endParaRPr lang="en-US"/>
        </a:p>
      </dgm:t>
    </dgm:pt>
    <dgm:pt modelId="{080D1857-58B4-479F-8DD7-A7DFEAB7FAF9}" type="pres">
      <dgm:prSet presAssocID="{B7C387C5-5813-4D59-A637-1B23D7E3DBED}" presName="composite" presStyleCnt="0"/>
      <dgm:spPr/>
    </dgm:pt>
    <dgm:pt modelId="{CB01E8F4-7796-4B31-8615-478445090A34}" type="pres">
      <dgm:prSet presAssocID="{B7C387C5-5813-4D59-A637-1B23D7E3DBED}" presName="parTx" presStyleLbl="alignNode1" presStyleIdx="0" presStyleCnt="2">
        <dgm:presLayoutVars>
          <dgm:chMax val="0"/>
          <dgm:chPref val="0"/>
          <dgm:bulletEnabled val="1"/>
        </dgm:presLayoutVars>
      </dgm:prSet>
      <dgm:spPr/>
      <dgm:t>
        <a:bodyPr/>
        <a:lstStyle/>
        <a:p>
          <a:endParaRPr lang="en-US"/>
        </a:p>
      </dgm:t>
    </dgm:pt>
    <dgm:pt modelId="{5E220D05-8D40-435F-834B-80080204A05C}" type="pres">
      <dgm:prSet presAssocID="{B7C387C5-5813-4D59-A637-1B23D7E3DBED}" presName="desTx" presStyleLbl="alignAccFollowNode1" presStyleIdx="0" presStyleCnt="2">
        <dgm:presLayoutVars>
          <dgm:bulletEnabled val="1"/>
        </dgm:presLayoutVars>
      </dgm:prSet>
      <dgm:spPr/>
      <dgm:t>
        <a:bodyPr/>
        <a:lstStyle/>
        <a:p>
          <a:endParaRPr lang="en-US"/>
        </a:p>
      </dgm:t>
    </dgm:pt>
    <dgm:pt modelId="{D944949D-A22D-4269-9594-2C70B08661C3}" type="pres">
      <dgm:prSet presAssocID="{7590A52C-DCB1-42C3-A65C-FFD0FD0F3D67}" presName="space" presStyleCnt="0"/>
      <dgm:spPr/>
    </dgm:pt>
    <dgm:pt modelId="{F632C742-5994-4E59-9B78-7CFFD4E8B42A}" type="pres">
      <dgm:prSet presAssocID="{CA110710-574F-4FF9-AAC3-70A3EF300E91}" presName="composite" presStyleCnt="0"/>
      <dgm:spPr/>
    </dgm:pt>
    <dgm:pt modelId="{5C9DBC3A-3B3F-48B0-A559-A287D55FE403}" type="pres">
      <dgm:prSet presAssocID="{CA110710-574F-4FF9-AAC3-70A3EF300E91}" presName="parTx" presStyleLbl="alignNode1" presStyleIdx="1" presStyleCnt="2">
        <dgm:presLayoutVars>
          <dgm:chMax val="0"/>
          <dgm:chPref val="0"/>
          <dgm:bulletEnabled val="1"/>
        </dgm:presLayoutVars>
      </dgm:prSet>
      <dgm:spPr/>
      <dgm:t>
        <a:bodyPr/>
        <a:lstStyle/>
        <a:p>
          <a:endParaRPr lang="en-US"/>
        </a:p>
      </dgm:t>
    </dgm:pt>
    <dgm:pt modelId="{302989C9-DEC2-4731-BC8E-0663EF3610B3}" type="pres">
      <dgm:prSet presAssocID="{CA110710-574F-4FF9-AAC3-70A3EF300E91}" presName="desTx" presStyleLbl="alignAccFollowNode1" presStyleIdx="1" presStyleCnt="2">
        <dgm:presLayoutVars>
          <dgm:bulletEnabled val="1"/>
        </dgm:presLayoutVars>
      </dgm:prSet>
      <dgm:spPr/>
      <dgm:t>
        <a:bodyPr/>
        <a:lstStyle/>
        <a:p>
          <a:endParaRPr lang="en-US"/>
        </a:p>
      </dgm:t>
    </dgm:pt>
  </dgm:ptLst>
  <dgm:cxnLst>
    <dgm:cxn modelId="{5007B594-517C-461D-B780-70B8DC3F96B0}" srcId="{B7C387C5-5813-4D59-A637-1B23D7E3DBED}" destId="{D6E59C88-D392-4795-B678-021588AAE29E}" srcOrd="0" destOrd="0" parTransId="{08DECD79-4393-4C21-BD28-61AB223D263F}" sibTransId="{67C0AB7E-F5DB-4653-B6AA-474D8FB52D89}"/>
    <dgm:cxn modelId="{E6FB7C23-0787-4671-833F-752822B8C7BE}" srcId="{CA110710-574F-4FF9-AAC3-70A3EF300E91}" destId="{6102498B-CF38-4355-8FF1-0E41A76F36ED}" srcOrd="4" destOrd="0" parTransId="{6D85CDB2-E85B-4631-BBFA-AC3D07C34485}" sibTransId="{6B9DC619-31C2-4C16-B5DA-CDACEC00A1F5}"/>
    <dgm:cxn modelId="{9A5AFBAE-6BDD-45F9-9C15-917341178D37}" srcId="{B7C387C5-5813-4D59-A637-1B23D7E3DBED}" destId="{F6074C66-932C-4FA6-9F58-206CE974BBF4}" srcOrd="2" destOrd="0" parTransId="{BEA0B8B4-E804-481C-86E3-7703509054B6}" sibTransId="{7444851E-3744-488C-8E56-AAE521A837F0}"/>
    <dgm:cxn modelId="{AC54C7BB-40B5-439F-9D37-E9E54153C652}" srcId="{7BD8987C-17A9-45BF-8A7D-6880AE307125}" destId="{CA110710-574F-4FF9-AAC3-70A3EF300E91}" srcOrd="1" destOrd="0" parTransId="{0BF2AD5B-655E-422C-94AF-F0E1B818A1F2}" sibTransId="{008734D4-D184-4EBE-85D2-F7447D700FEA}"/>
    <dgm:cxn modelId="{165708B6-C066-472B-AEE3-A4ED35A58D5A}" srcId="{B7C387C5-5813-4D59-A637-1B23D7E3DBED}" destId="{80B4C53F-E063-4B3E-8344-BACC6667E077}" srcOrd="3" destOrd="0" parTransId="{128D8817-B67A-4BFA-90F9-C502BF5DC12D}" sibTransId="{AEF5EB30-C14F-4BF4-A4C3-94F934C03278}"/>
    <dgm:cxn modelId="{1DE1959A-A25F-43D7-AD62-5D321091D524}" type="presOf" srcId="{6BFFD4AA-92DF-4F31-9FEB-D9B39EB12DAF}" destId="{5E220D05-8D40-435F-834B-80080204A05C}" srcOrd="0" destOrd="4" presId="urn:microsoft.com/office/officeart/2005/8/layout/hList1"/>
    <dgm:cxn modelId="{1BE759BA-FB87-44AF-BD4C-B31EF99DCD01}" type="presOf" srcId="{D9B7F374-88EA-46DF-AD3A-EB26229412DC}" destId="{302989C9-DEC2-4731-BC8E-0663EF3610B3}" srcOrd="0" destOrd="1" presId="urn:microsoft.com/office/officeart/2005/8/layout/hList1"/>
    <dgm:cxn modelId="{174E60E6-7593-4EAF-BF65-804878CB5587}" srcId="{CA110710-574F-4FF9-AAC3-70A3EF300E91}" destId="{79D6532D-BA92-4D15-B184-82DA98AF2ADC}" srcOrd="2" destOrd="0" parTransId="{60FB8F86-4B32-4EEA-ACDD-77C19E5EAC26}" sibTransId="{821441E6-43CD-41F7-B2A8-9ABD2356717C}"/>
    <dgm:cxn modelId="{95BBB976-0132-48C3-B45D-8124297C86F3}" type="presOf" srcId="{3F66620D-7AB6-46DD-9EA9-6A91F4BA7612}" destId="{302989C9-DEC2-4731-BC8E-0663EF3610B3}" srcOrd="0" destOrd="0" presId="urn:microsoft.com/office/officeart/2005/8/layout/hList1"/>
    <dgm:cxn modelId="{8A525CA3-9610-496E-BDF4-1B8522B67C6E}" type="presOf" srcId="{37E24C94-7160-42B5-917B-C97BD108E929}" destId="{5E220D05-8D40-435F-834B-80080204A05C}" srcOrd="0" destOrd="5" presId="urn:microsoft.com/office/officeart/2005/8/layout/hList1"/>
    <dgm:cxn modelId="{9D005204-4FBC-4188-83D8-42A3732A135A}" type="presOf" srcId="{79D6532D-BA92-4D15-B184-82DA98AF2ADC}" destId="{302989C9-DEC2-4731-BC8E-0663EF3610B3}" srcOrd="0" destOrd="2" presId="urn:microsoft.com/office/officeart/2005/8/layout/hList1"/>
    <dgm:cxn modelId="{796A70B0-DFE7-43AD-837B-CAF5D8B02667}" srcId="{B7C387C5-5813-4D59-A637-1B23D7E3DBED}" destId="{37E24C94-7160-42B5-917B-C97BD108E929}" srcOrd="5" destOrd="0" parTransId="{9A261E19-48F0-491A-95D2-EE303EAA568C}" sibTransId="{0F8EFA43-2611-4B11-8C66-FABF88D51D80}"/>
    <dgm:cxn modelId="{7076E5A5-A7DD-4FDB-BBBE-BFC42A21304E}" type="presOf" srcId="{F6074C66-932C-4FA6-9F58-206CE974BBF4}" destId="{5E220D05-8D40-435F-834B-80080204A05C}" srcOrd="0" destOrd="2" presId="urn:microsoft.com/office/officeart/2005/8/layout/hList1"/>
    <dgm:cxn modelId="{082E39D5-2641-4BD5-A5D3-B688E7373569}" type="presOf" srcId="{CA110710-574F-4FF9-AAC3-70A3EF300E91}" destId="{5C9DBC3A-3B3F-48B0-A559-A287D55FE403}" srcOrd="0" destOrd="0" presId="urn:microsoft.com/office/officeart/2005/8/layout/hList1"/>
    <dgm:cxn modelId="{C817560D-AF8F-4115-A074-C5F398257D4B}" srcId="{7BD8987C-17A9-45BF-8A7D-6880AE307125}" destId="{B7C387C5-5813-4D59-A637-1B23D7E3DBED}" srcOrd="0" destOrd="0" parTransId="{02F0316C-A1A9-4170-B6DB-92B8E6E2AA1F}" sibTransId="{7590A52C-DCB1-42C3-A65C-FFD0FD0F3D67}"/>
    <dgm:cxn modelId="{82CC2B6D-4A55-4F8F-B24A-D2B836DADB35}" srcId="{CA110710-574F-4FF9-AAC3-70A3EF300E91}" destId="{D9B7F374-88EA-46DF-AD3A-EB26229412DC}" srcOrd="1" destOrd="0" parTransId="{ED7B7463-B55F-489C-8F67-3EBD7515F0E4}" sibTransId="{EB007AB0-853F-4811-8877-D7C82CD80353}"/>
    <dgm:cxn modelId="{AAD433E6-11D0-4773-9326-36AB8F8DEBB2}" type="presOf" srcId="{0ACA7D12-2140-4F30-9B15-C9D53D932977}" destId="{302989C9-DEC2-4731-BC8E-0663EF3610B3}" srcOrd="0" destOrd="3" presId="urn:microsoft.com/office/officeart/2005/8/layout/hList1"/>
    <dgm:cxn modelId="{FE25C4D9-0EDE-4BA6-93DF-3DBBD7948AF0}" srcId="{B7C387C5-5813-4D59-A637-1B23D7E3DBED}" destId="{6BFFD4AA-92DF-4F31-9FEB-D9B39EB12DAF}" srcOrd="4" destOrd="0" parTransId="{24BD0335-02F3-4CD3-8A77-2F410A688840}" sibTransId="{95AC12D2-DC58-4584-8656-CE0E3DA8D49B}"/>
    <dgm:cxn modelId="{DD375561-9808-41A5-BD0C-00DA5F19ECB6}" srcId="{CA110710-574F-4FF9-AAC3-70A3EF300E91}" destId="{3F66620D-7AB6-46DD-9EA9-6A91F4BA7612}" srcOrd="0" destOrd="0" parTransId="{15DE03BF-CD0D-4153-9565-33C15CD31A82}" sibTransId="{D5A72A81-E09A-4C98-AF35-A760CF037F4C}"/>
    <dgm:cxn modelId="{5634713F-E4F3-4D59-8BA6-7F5DEFB04191}" srcId="{B7C387C5-5813-4D59-A637-1B23D7E3DBED}" destId="{B9177D52-4FCB-48E5-80F7-37DA74ABB525}" srcOrd="1" destOrd="0" parTransId="{449C8A72-60E9-4D1E-AE8E-2C8241F70BF7}" sibTransId="{4896C024-78F6-4CE7-8306-60AFD9C262B8}"/>
    <dgm:cxn modelId="{1E51651B-19A7-4819-B4B5-56D6CAEEA177}" type="presOf" srcId="{6102498B-CF38-4355-8FF1-0E41A76F36ED}" destId="{302989C9-DEC2-4731-BC8E-0663EF3610B3}" srcOrd="0" destOrd="4" presId="urn:microsoft.com/office/officeart/2005/8/layout/hList1"/>
    <dgm:cxn modelId="{10EB6167-13B0-4298-B322-191B44043826}" type="presOf" srcId="{B9177D52-4FCB-48E5-80F7-37DA74ABB525}" destId="{5E220D05-8D40-435F-834B-80080204A05C}" srcOrd="0" destOrd="1" presId="urn:microsoft.com/office/officeart/2005/8/layout/hList1"/>
    <dgm:cxn modelId="{285C6178-6C16-4891-AEBC-41810A481C49}" type="presOf" srcId="{7BD8987C-17A9-45BF-8A7D-6880AE307125}" destId="{1835718B-69E6-4FFF-A190-8F4401A29974}" srcOrd="0" destOrd="0" presId="urn:microsoft.com/office/officeart/2005/8/layout/hList1"/>
    <dgm:cxn modelId="{AD118FED-B7E7-4D49-A21F-9D8B5BB0B1BE}" type="presOf" srcId="{80B4C53F-E063-4B3E-8344-BACC6667E077}" destId="{5E220D05-8D40-435F-834B-80080204A05C}" srcOrd="0" destOrd="3" presId="urn:microsoft.com/office/officeart/2005/8/layout/hList1"/>
    <dgm:cxn modelId="{D6131D99-225A-4D0E-BAE9-3E27E83B8ED8}" type="presOf" srcId="{D6E59C88-D392-4795-B678-021588AAE29E}" destId="{5E220D05-8D40-435F-834B-80080204A05C}" srcOrd="0" destOrd="0" presId="urn:microsoft.com/office/officeart/2005/8/layout/hList1"/>
    <dgm:cxn modelId="{A22B2BD2-8332-43C0-8C5A-98D22AC3E198}" srcId="{CA110710-574F-4FF9-AAC3-70A3EF300E91}" destId="{7110B664-6A57-4DF9-988F-06C1C77F8843}" srcOrd="5" destOrd="0" parTransId="{5170B22F-7734-4D29-9373-97B2A5D2DD4F}" sibTransId="{A8049D88-B32F-4791-A7F6-F9A4F6CFF827}"/>
    <dgm:cxn modelId="{84CB0B8B-C4E5-4C0B-8445-EF37CAA5DDA3}" srcId="{CA110710-574F-4FF9-AAC3-70A3EF300E91}" destId="{0ACA7D12-2140-4F30-9B15-C9D53D932977}" srcOrd="3" destOrd="0" parTransId="{66ABC0F7-C249-4085-A147-11110D75B9EA}" sibTransId="{D60F2298-8E74-4B6E-97D8-BC3FB51E6097}"/>
    <dgm:cxn modelId="{2CA58D21-A521-494A-B4E0-3E3F24EF908D}" type="presOf" srcId="{B7C387C5-5813-4D59-A637-1B23D7E3DBED}" destId="{CB01E8F4-7796-4B31-8615-478445090A34}" srcOrd="0" destOrd="0" presId="urn:microsoft.com/office/officeart/2005/8/layout/hList1"/>
    <dgm:cxn modelId="{B03F661E-AC2C-4341-8BD1-E187671DF95A}" type="presOf" srcId="{7110B664-6A57-4DF9-988F-06C1C77F8843}" destId="{302989C9-DEC2-4731-BC8E-0663EF3610B3}" srcOrd="0" destOrd="5" presId="urn:microsoft.com/office/officeart/2005/8/layout/hList1"/>
    <dgm:cxn modelId="{623A4F07-6A95-4AAE-8419-8FE72EA34E45}" type="presParOf" srcId="{1835718B-69E6-4FFF-A190-8F4401A29974}" destId="{080D1857-58B4-479F-8DD7-A7DFEAB7FAF9}" srcOrd="0" destOrd="0" presId="urn:microsoft.com/office/officeart/2005/8/layout/hList1"/>
    <dgm:cxn modelId="{4DA31537-2830-4A10-A6A8-024C94DD96C0}" type="presParOf" srcId="{080D1857-58B4-479F-8DD7-A7DFEAB7FAF9}" destId="{CB01E8F4-7796-4B31-8615-478445090A34}" srcOrd="0" destOrd="0" presId="urn:microsoft.com/office/officeart/2005/8/layout/hList1"/>
    <dgm:cxn modelId="{04C5459D-1EB5-43D8-80B3-7C276B80D842}" type="presParOf" srcId="{080D1857-58B4-479F-8DD7-A7DFEAB7FAF9}" destId="{5E220D05-8D40-435F-834B-80080204A05C}" srcOrd="1" destOrd="0" presId="urn:microsoft.com/office/officeart/2005/8/layout/hList1"/>
    <dgm:cxn modelId="{91E1FD90-5A7C-42E9-91A4-5607777C8775}" type="presParOf" srcId="{1835718B-69E6-4FFF-A190-8F4401A29974}" destId="{D944949D-A22D-4269-9594-2C70B08661C3}" srcOrd="1" destOrd="0" presId="urn:microsoft.com/office/officeart/2005/8/layout/hList1"/>
    <dgm:cxn modelId="{A0522B39-EA2A-4208-B837-6904E1139559}" type="presParOf" srcId="{1835718B-69E6-4FFF-A190-8F4401A29974}" destId="{F632C742-5994-4E59-9B78-7CFFD4E8B42A}" srcOrd="2" destOrd="0" presId="urn:microsoft.com/office/officeart/2005/8/layout/hList1"/>
    <dgm:cxn modelId="{CE7BE953-F5D4-4810-B263-9E6DA801B1B3}" type="presParOf" srcId="{F632C742-5994-4E59-9B78-7CFFD4E8B42A}" destId="{5C9DBC3A-3B3F-48B0-A559-A287D55FE403}" srcOrd="0" destOrd="0" presId="urn:microsoft.com/office/officeart/2005/8/layout/hList1"/>
    <dgm:cxn modelId="{2D008158-4F83-48A4-B33C-C83430F67C89}" type="presParOf" srcId="{F632C742-5994-4E59-9B78-7CFFD4E8B42A}" destId="{302989C9-DEC2-4731-BC8E-0663EF3610B3}" srcOrd="1" destOrd="0" presId="urn:microsoft.com/office/officeart/2005/8/layout/hList1"/>
  </dgm:cxnLst>
  <dgm:bg/>
  <dgm:whole/>
</dgm:dataModel>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00BBB9-6934-4EDD-AD76-D1246FB2ADE7}" type="datetimeFigureOut">
              <a:rPr lang="en-US" smtClean="0"/>
              <a:t>10/14/2022</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9A0FED-C4E3-4E17-A7ED-AA3158C1AA8C}"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a:p>
        </p:txBody>
      </p:sp>
      <p:sp>
        <p:nvSpPr>
          <p:cNvPr id="4" name="عنصر نائب لرقم الشريحة 3"/>
          <p:cNvSpPr>
            <a:spLocks noGrp="1"/>
          </p:cNvSpPr>
          <p:nvPr>
            <p:ph type="sldNum" sz="quarter" idx="10"/>
          </p:nvPr>
        </p:nvSpPr>
        <p:spPr/>
        <p:txBody>
          <a:bodyPr/>
          <a:lstStyle/>
          <a:p>
            <a:fld id="{2A9A0FED-C4E3-4E17-A7ED-AA3158C1AA8C}" type="slidenum">
              <a:rPr lang="en-US" smtClean="0"/>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3" name="مستطيل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مستطيل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مستطيل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مستطيل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مستطيل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مستطيل مستدير الزوايا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مستطيل مستدير الزوايا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مستطيل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705600" y="4206240"/>
            <a:ext cx="960120" cy="457200"/>
          </a:xfrm>
        </p:spPr>
        <p:txBody>
          <a:bodyPr/>
          <a:lstStyle/>
          <a:p>
            <a:fld id="{1B8ABB09-4A1D-463E-8065-109CC2B7EFAA}" type="datetimeFigureOut">
              <a:rPr lang="ar-SA" smtClean="0"/>
              <a:pPr/>
              <a:t>19/03/1444</a:t>
            </a:fld>
            <a:endParaRPr lang="ar-SA"/>
          </a:p>
        </p:txBody>
      </p:sp>
      <p:sp>
        <p:nvSpPr>
          <p:cNvPr id="17" name="عنصر نائب للتذييل 16"/>
          <p:cNvSpPr>
            <a:spLocks noGrp="1"/>
          </p:cNvSpPr>
          <p:nvPr>
            <p:ph type="ftr" sz="quarter" idx="11"/>
          </p:nvPr>
        </p:nvSpPr>
        <p:spPr>
          <a:xfrm>
            <a:off x="5410200" y="4205288"/>
            <a:ext cx="1295400" cy="457200"/>
          </a:xfrm>
        </p:spPr>
        <p:txBody>
          <a:bodyPr/>
          <a:lstStyle/>
          <a:p>
            <a:endParaRPr lang="ar-SA"/>
          </a:p>
        </p:txBody>
      </p:sp>
      <p:sp>
        <p:nvSpPr>
          <p:cNvPr id="29" name="عنصر نائب لرقم الشريحة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B34F065-1154-456A-91E3-76DE8E75E17B}" type="slidenum">
              <a:rPr lang="ar-SA" smtClean="0"/>
              <a:pPr/>
              <a:t>‹#›</a:t>
            </a:fld>
            <a:endParaRPr lang="ar-SA"/>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19/03/1444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1143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143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19/03/1444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19/03/1444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19/03/1444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19/03/1444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1143000"/>
            <a:ext cx="8382000" cy="1069848"/>
          </a:xfrm>
        </p:spPr>
        <p:txBody>
          <a:bodyPr anchor="ctr"/>
          <a:lstStyle>
            <a:lvl1pPr>
              <a:defRPr sz="4000" b="0" i="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تاريخ 25"/>
          <p:cNvSpPr>
            <a:spLocks noGrp="1"/>
          </p:cNvSpPr>
          <p:nvPr>
            <p:ph type="dt" sz="half" idx="10"/>
          </p:nvPr>
        </p:nvSpPr>
        <p:spPr/>
        <p:txBody>
          <a:bodyPr rtlCol="0"/>
          <a:lstStyle/>
          <a:p>
            <a:fld id="{1B8ABB09-4A1D-463E-8065-109CC2B7EFAA}" type="datetimeFigureOut">
              <a:rPr lang="ar-SA" smtClean="0"/>
              <a:pPr/>
              <a:t>19/03/1444</a:t>
            </a:fld>
            <a:endParaRPr lang="ar-SA"/>
          </a:p>
        </p:txBody>
      </p:sp>
      <p:sp>
        <p:nvSpPr>
          <p:cNvPr id="27" name="عنصر نائب لرقم الشريحة 26"/>
          <p:cNvSpPr>
            <a:spLocks noGrp="1"/>
          </p:cNvSpPr>
          <p:nvPr>
            <p:ph type="sldNum" sz="quarter" idx="11"/>
          </p:nvPr>
        </p:nvSpPr>
        <p:spPr/>
        <p:txBody>
          <a:bodyPr rtlCol="0"/>
          <a:lstStyle/>
          <a:p>
            <a:fld id="{0B34F065-1154-456A-91E3-76DE8E75E17B}" type="slidenum">
              <a:rPr lang="ar-SA" smtClean="0"/>
              <a:pPr/>
              <a:t>‹#›</a:t>
            </a:fld>
            <a:endParaRPr lang="ar-SA"/>
          </a:p>
        </p:txBody>
      </p:sp>
      <p:sp>
        <p:nvSpPr>
          <p:cNvPr id="28" name="عنصر نائب للتذييل 27"/>
          <p:cNvSpPr>
            <a:spLocks noGrp="1"/>
          </p:cNvSpPr>
          <p:nvPr>
            <p:ph type="ftr" sz="quarter" idx="12"/>
          </p:nvPr>
        </p:nvSpPr>
        <p:spPr/>
        <p:txBody>
          <a:bodyPr rtlCol="0"/>
          <a:lstStyle/>
          <a:p>
            <a:endParaRPr lang="ar-SA"/>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a:xfrm>
            <a:off x="6583680" y="612648"/>
            <a:ext cx="957264" cy="457200"/>
          </a:xfrm>
        </p:spPr>
        <p:txBody>
          <a:bodyPr/>
          <a:lstStyle/>
          <a:p>
            <a:fld id="{1B8ABB09-4A1D-463E-8065-109CC2B7EFAA}" type="datetimeFigureOut">
              <a:rPr lang="ar-SA" smtClean="0"/>
              <a:pPr/>
              <a:t>19/03/1444</a:t>
            </a:fld>
            <a:endParaRPr lang="ar-SA"/>
          </a:p>
        </p:txBody>
      </p:sp>
      <p:sp>
        <p:nvSpPr>
          <p:cNvPr id="4" name="عنصر نائب للتذييل 3"/>
          <p:cNvSpPr>
            <a:spLocks noGrp="1"/>
          </p:cNvSpPr>
          <p:nvPr>
            <p:ph type="ftr" sz="quarter" idx="11"/>
          </p:nvPr>
        </p:nvSpPr>
        <p:spPr>
          <a:xfrm>
            <a:off x="5257800" y="612648"/>
            <a:ext cx="1325880" cy="457200"/>
          </a:xfrm>
        </p:spPr>
        <p:txBody>
          <a:bodyPr/>
          <a:lstStyle/>
          <a:p>
            <a:endParaRPr lang="ar-SA"/>
          </a:p>
        </p:txBody>
      </p:sp>
      <p:sp>
        <p:nvSpPr>
          <p:cNvPr id="5" name="عنصر نائب لرقم الشريحة 4"/>
          <p:cNvSpPr>
            <a:spLocks noGrp="1"/>
          </p:cNvSpPr>
          <p:nvPr>
            <p:ph type="sldNum" sz="quarter" idx="12"/>
          </p:nvPr>
        </p:nvSpPr>
        <p:spPr>
          <a:xfrm>
            <a:off x="8174736" y="2272"/>
            <a:ext cx="762000" cy="365760"/>
          </a:xfrm>
        </p:spPr>
        <p:txBody>
          <a:bodyPr/>
          <a:lstStyle/>
          <a:p>
            <a:fld id="{0B34F065-1154-456A-91E3-76DE8E75E17B}" type="slidenum">
              <a:rPr lang="ar-SA" smtClean="0"/>
              <a:pPr/>
              <a:t>‹#›</a:t>
            </a:fld>
            <a:endParaRPr lang="ar-SA"/>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19/03/1444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353496" y="1101970"/>
            <a:ext cx="3383280" cy="877824"/>
          </a:xfrm>
        </p:spPr>
        <p:txBody>
          <a:bodyPr anchor="b"/>
          <a:lstStyle>
            <a:lvl1pPr algn="l">
              <a:buNone/>
              <a:defRPr sz="1800" b="1"/>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19/03/1444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19/03/1444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8" name="مستطيل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مستطيل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مستطيل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مستطيل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مستطيل مستدير الزوايا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مستطيل مستدير الزوايا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مستطيل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مستطيل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مستطيل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مستطيل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مستطيل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مستطيل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عنصر نائب للعنوان 21"/>
          <p:cNvSpPr>
            <a:spLocks noGrp="1"/>
          </p:cNvSpPr>
          <p:nvPr>
            <p:ph type="title"/>
          </p:nvPr>
        </p:nvSpPr>
        <p:spPr>
          <a:xfrm>
            <a:off x="457200" y="1143000"/>
            <a:ext cx="8229600" cy="10668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B8ABB09-4A1D-463E-8065-109CC2B7EFAA}" type="datetimeFigureOut">
              <a:rPr lang="ar-SA" smtClean="0"/>
              <a:pPr/>
              <a:t>19/03/1444</a:t>
            </a:fld>
            <a:endParaRPr lang="ar-SA"/>
          </a:p>
        </p:txBody>
      </p:sp>
      <p:sp>
        <p:nvSpPr>
          <p:cNvPr id="3" name="عنصر نائب للتذييل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ar-SA"/>
          </a:p>
        </p:txBody>
      </p:sp>
      <p:sp>
        <p:nvSpPr>
          <p:cNvPr id="23" name="عنصر نائب لرقم الشريحة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spd="med"/>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chor="ctr">
            <a:noAutofit/>
          </a:bodyPr>
          <a:lstStyle/>
          <a:p>
            <a:pPr algn="ctr"/>
            <a:r>
              <a:rPr lang="en-US" sz="3200" dirty="0" smtClean="0">
                <a:solidFill>
                  <a:srgbClr val="FFC000"/>
                </a:solidFill>
                <a:latin typeface="Times New Roman" pitchFamily="18" charset="0"/>
                <a:cs typeface="Times New Roman" pitchFamily="18" charset="0"/>
              </a:rPr>
              <a:t>Building Communities to Provide Language Practice Opportunities</a:t>
            </a:r>
            <a:endParaRPr lang="en-US" sz="3200" dirty="0">
              <a:solidFill>
                <a:srgbClr val="FFC000"/>
              </a:solidFill>
              <a:latin typeface="Times New Roman" pitchFamily="18" charset="0"/>
              <a:cs typeface="Times New Roman" pitchFamily="18" charset="0"/>
            </a:endParaRPr>
          </a:p>
        </p:txBody>
      </p:sp>
      <p:sp>
        <p:nvSpPr>
          <p:cNvPr id="3" name="عنوان فرعي 2"/>
          <p:cNvSpPr>
            <a:spLocks noGrp="1"/>
          </p:cNvSpPr>
          <p:nvPr>
            <p:ph type="subTitle" idx="1"/>
          </p:nvPr>
        </p:nvSpPr>
        <p:spPr/>
        <p:txBody>
          <a:bodyPr/>
          <a:lstStyle/>
          <a:p>
            <a:endParaRPr lang="ar-EG" dirty="0" smtClean="0"/>
          </a:p>
          <a:p>
            <a:endParaRPr lang="ar-EG" dirty="0" smtClean="0"/>
          </a:p>
          <a:p>
            <a:endParaRPr lang="ar-EG" dirty="0" smtClean="0"/>
          </a:p>
          <a:p>
            <a:endParaRPr lang="en-US" dirty="0"/>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just">
              <a:buFont typeface="Arial" pitchFamily="34" charset="0"/>
              <a:buChar char="•"/>
            </a:pPr>
            <a:r>
              <a:rPr lang="en-CA" dirty="0" smtClean="0">
                <a:latin typeface="Times New Roman" pitchFamily="18" charset="0"/>
                <a:cs typeface="Times New Roman" pitchFamily="18" charset="0"/>
              </a:rPr>
              <a:t> Definition of Language</a:t>
            </a:r>
            <a:endParaRPr lang="en-US" dirty="0">
              <a:latin typeface="Times New Roman" pitchFamily="18" charset="0"/>
              <a:cs typeface="Times New Roman" pitchFamily="18" charset="0"/>
            </a:endParaRPr>
          </a:p>
        </p:txBody>
      </p:sp>
      <p:sp>
        <p:nvSpPr>
          <p:cNvPr id="3" name="عنصر نائب للمحتوى 2"/>
          <p:cNvSpPr>
            <a:spLocks noGrp="1"/>
          </p:cNvSpPr>
          <p:nvPr>
            <p:ph idx="1"/>
          </p:nvPr>
        </p:nvSpPr>
        <p:spPr/>
        <p:txBody>
          <a:bodyPr/>
          <a:lstStyle/>
          <a:p>
            <a:pPr algn="just"/>
            <a:r>
              <a:rPr lang="en-CA" dirty="0" smtClean="0">
                <a:latin typeface="Times New Roman" pitchFamily="18" charset="0"/>
                <a:cs typeface="Times New Roman" pitchFamily="18" charset="0"/>
              </a:rPr>
              <a:t>Language is a system of communication by sounds, operating through the organs of speech, among </a:t>
            </a:r>
            <a:r>
              <a:rPr lang="en-CA" u="sng" dirty="0" smtClean="0">
                <a:solidFill>
                  <a:srgbClr val="FF0000"/>
                </a:solidFill>
                <a:latin typeface="Times New Roman" pitchFamily="18" charset="0"/>
                <a:cs typeface="Times New Roman" pitchFamily="18" charset="0"/>
              </a:rPr>
              <a:t>members of a given community</a:t>
            </a:r>
            <a:r>
              <a:rPr lang="en-CA" dirty="0" smtClean="0">
                <a:latin typeface="Times New Roman" pitchFamily="18" charset="0"/>
                <a:cs typeface="Times New Roman" pitchFamily="18" charset="0"/>
              </a:rPr>
              <a:t>, and using vocal symbols possessing </a:t>
            </a:r>
            <a:r>
              <a:rPr lang="en-CA" u="sng" dirty="0" smtClean="0">
                <a:solidFill>
                  <a:srgbClr val="FF0000"/>
                </a:solidFill>
                <a:latin typeface="Times New Roman" pitchFamily="18" charset="0"/>
                <a:cs typeface="Times New Roman" pitchFamily="18" charset="0"/>
              </a:rPr>
              <a:t>arbitrary conventional meanings</a:t>
            </a:r>
            <a:r>
              <a:rPr lang="en-CA" dirty="0" smtClean="0">
                <a:latin typeface="Times New Roman" pitchFamily="18" charset="0"/>
                <a:cs typeface="Times New Roman" pitchFamily="18" charset="0"/>
              </a:rPr>
              <a:t> (Pei, 1996)</a:t>
            </a:r>
            <a:endParaRPr lang="en-US" dirty="0">
              <a:latin typeface="Times New Roman" pitchFamily="18" charset="0"/>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CA" sz="2800" dirty="0" smtClean="0">
                <a:latin typeface="Times New Roman" pitchFamily="18" charset="0"/>
                <a:cs typeface="Times New Roman" pitchFamily="18" charset="0"/>
              </a:rPr>
              <a:t>The Difference between Language Acquisition and Language Learning</a:t>
            </a:r>
            <a:endParaRPr lang="en-US" sz="2800" dirty="0">
              <a:latin typeface="Times New Roman" pitchFamily="18" charset="0"/>
              <a:cs typeface="Times New Roman" pitchFamily="18" charset="0"/>
            </a:endParaRPr>
          </a:p>
        </p:txBody>
      </p:sp>
      <p:graphicFrame>
        <p:nvGraphicFramePr>
          <p:cNvPr id="4" name="عنصر نائب للمحتوى 3"/>
          <p:cNvGraphicFramePr>
            <a:graphicFrameLocks noGrp="1"/>
          </p:cNvGraphicFramePr>
          <p:nvPr>
            <p:ph idx="1"/>
          </p:nvPr>
        </p:nvGraphicFramePr>
        <p:xfrm>
          <a:off x="457200" y="2249488"/>
          <a:ext cx="8229600" cy="4324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CB01E8F4-7796-4B31-8615-478445090A34}"/>
                                            </p:graphicEl>
                                          </p:spTgt>
                                        </p:tgtEl>
                                        <p:attrNameLst>
                                          <p:attrName>style.visibility</p:attrName>
                                        </p:attrNameLst>
                                      </p:cBhvr>
                                      <p:to>
                                        <p:strVal val="visible"/>
                                      </p:to>
                                    </p:set>
                                    <p:anim calcmode="lin" valueType="num">
                                      <p:cBhvr additive="base">
                                        <p:cTn id="7" dur="500" fill="hold"/>
                                        <p:tgtEl>
                                          <p:spTgt spid="4">
                                            <p:graphicEl>
                                              <a:dgm id="{CB01E8F4-7796-4B31-8615-478445090A34}"/>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CB01E8F4-7796-4B31-8615-478445090A34}"/>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5E220D05-8D40-435F-834B-80080204A05C}"/>
                                            </p:graphicEl>
                                          </p:spTgt>
                                        </p:tgtEl>
                                        <p:attrNameLst>
                                          <p:attrName>style.visibility</p:attrName>
                                        </p:attrNameLst>
                                      </p:cBhvr>
                                      <p:to>
                                        <p:strVal val="visible"/>
                                      </p:to>
                                    </p:set>
                                    <p:anim calcmode="lin" valueType="num">
                                      <p:cBhvr additive="base">
                                        <p:cTn id="13" dur="500" fill="hold"/>
                                        <p:tgtEl>
                                          <p:spTgt spid="4">
                                            <p:graphicEl>
                                              <a:dgm id="{5E220D05-8D40-435F-834B-80080204A05C}"/>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5E220D05-8D40-435F-834B-80080204A05C}"/>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graphicEl>
                                              <a:dgm id="{5C9DBC3A-3B3F-48B0-A559-A287D55FE403}"/>
                                            </p:graphicEl>
                                          </p:spTgt>
                                        </p:tgtEl>
                                        <p:attrNameLst>
                                          <p:attrName>style.visibility</p:attrName>
                                        </p:attrNameLst>
                                      </p:cBhvr>
                                      <p:to>
                                        <p:strVal val="visible"/>
                                      </p:to>
                                    </p:set>
                                    <p:anim calcmode="lin" valueType="num">
                                      <p:cBhvr additive="base">
                                        <p:cTn id="19" dur="500" fill="hold"/>
                                        <p:tgtEl>
                                          <p:spTgt spid="4">
                                            <p:graphicEl>
                                              <a:dgm id="{5C9DBC3A-3B3F-48B0-A559-A287D55FE403}"/>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graphicEl>
                                              <a:dgm id="{5C9DBC3A-3B3F-48B0-A559-A287D55FE403}"/>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graphicEl>
                                              <a:dgm id="{302989C9-DEC2-4731-BC8E-0663EF3610B3}"/>
                                            </p:graphicEl>
                                          </p:spTgt>
                                        </p:tgtEl>
                                        <p:attrNameLst>
                                          <p:attrName>style.visibility</p:attrName>
                                        </p:attrNameLst>
                                      </p:cBhvr>
                                      <p:to>
                                        <p:strVal val="visible"/>
                                      </p:to>
                                    </p:set>
                                    <p:anim calcmode="lin" valueType="num">
                                      <p:cBhvr additive="base">
                                        <p:cTn id="25" dur="500" fill="hold"/>
                                        <p:tgtEl>
                                          <p:spTgt spid="4">
                                            <p:graphicEl>
                                              <a:dgm id="{302989C9-DEC2-4731-BC8E-0663EF3610B3}"/>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graphicEl>
                                              <a:dgm id="{302989C9-DEC2-4731-BC8E-0663EF3610B3}"/>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عنصر نائب للمحتوى 3" descr="FLA vs SLL.JPG"/>
          <p:cNvPicPr>
            <a:picLocks noGrp="1" noChangeAspect="1"/>
          </p:cNvPicPr>
          <p:nvPr>
            <p:ph idx="1"/>
          </p:nvPr>
        </p:nvPicPr>
        <p:blipFill>
          <a:blip r:embed="rId2"/>
          <a:stretch>
            <a:fillRect/>
          </a:stretch>
        </p:blipFill>
        <p:spPr>
          <a:xfrm>
            <a:off x="428596" y="714356"/>
            <a:ext cx="8358246" cy="5715040"/>
          </a:xfrm>
        </p:spPr>
      </p:pic>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CA" dirty="0" smtClean="0"/>
              <a:t>What is the Most Essential Factor in Learning a Second Language?</a:t>
            </a:r>
            <a:endParaRPr lang="en-US" dirty="0"/>
          </a:p>
        </p:txBody>
      </p:sp>
      <p:sp>
        <p:nvSpPr>
          <p:cNvPr id="3" name="عنصر نائب للمحتوى 2"/>
          <p:cNvSpPr>
            <a:spLocks noGrp="1"/>
          </p:cNvSpPr>
          <p:nvPr>
            <p:ph idx="1"/>
          </p:nvPr>
        </p:nvSpPr>
        <p:spPr/>
        <p:txBody>
          <a:bodyPr>
            <a:normAutofit/>
          </a:bodyPr>
          <a:lstStyle/>
          <a:p>
            <a:pPr algn="just"/>
            <a:r>
              <a:rPr lang="en-CA" sz="2000" dirty="0" smtClean="0">
                <a:latin typeface="Times New Roman" pitchFamily="18" charset="0"/>
                <a:cs typeface="Times New Roman" pitchFamily="18" charset="0"/>
              </a:rPr>
              <a:t>“ Culture” </a:t>
            </a:r>
          </a:p>
          <a:p>
            <a:pPr algn="just"/>
            <a:r>
              <a:rPr lang="en-CA" sz="2000" dirty="0" smtClean="0">
                <a:latin typeface="Times New Roman" pitchFamily="18" charset="0"/>
                <a:cs typeface="Times New Roman" pitchFamily="18" charset="0"/>
              </a:rPr>
              <a:t>Nida (2002) believes “Biculturalism is even more important than bilingualism, since words only have their meanings in terms of the culture in which they function.” (p.82)</a:t>
            </a:r>
          </a:p>
          <a:p>
            <a:pPr algn="just"/>
            <a:r>
              <a:rPr lang="en-CA" sz="2000" dirty="0" smtClean="0">
                <a:latin typeface="Times New Roman" pitchFamily="18" charset="0"/>
                <a:cs typeface="Times New Roman" pitchFamily="18" charset="0"/>
              </a:rPr>
              <a:t>Culture can only be taught through building communities where the language can be practiced. </a:t>
            </a:r>
          </a:p>
          <a:p>
            <a:pPr algn="just"/>
            <a:r>
              <a:rPr lang="en-US" sz="2000" dirty="0" err="1" smtClean="0">
                <a:latin typeface="Times New Roman" pitchFamily="18" charset="0"/>
                <a:cs typeface="Times New Roman" pitchFamily="18" charset="0"/>
              </a:rPr>
              <a:t>Montante</a:t>
            </a:r>
            <a:r>
              <a:rPr lang="en-US" sz="2000" dirty="0" smtClean="0">
                <a:latin typeface="Times New Roman" pitchFamily="18" charset="0"/>
                <a:cs typeface="Times New Roman" pitchFamily="18" charset="0"/>
              </a:rPr>
              <a:t> (2019) maintains that language is not only the ability to utter words with social meaning with fluency or accurate pronunciation. It is also about acquiring the actual cultural context in which cultural identity and the ability to mélange in the desired context facilitates the learner into practical situations whether it be to be accepted by a certain social group of such a language or to strike a deal within a business context.</a:t>
            </a:r>
            <a:endParaRPr lang="en-US" sz="2000" dirty="0">
              <a:latin typeface="Times New Roman" pitchFamily="18" charset="0"/>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457200" y="2428868"/>
            <a:ext cx="8401080" cy="4145668"/>
          </a:xfrm>
        </p:spPr>
        <p:txBody>
          <a:bodyPr/>
          <a:lstStyle/>
          <a:p>
            <a:r>
              <a:rPr lang="en-CA" dirty="0" smtClean="0">
                <a:latin typeface="Times New Roman" pitchFamily="18" charset="0"/>
                <a:cs typeface="Times New Roman" pitchFamily="18" charset="0"/>
              </a:rPr>
              <a:t>Learning culture helps to learn colloquial, giving you an access to a certain group of people. </a:t>
            </a:r>
          </a:p>
          <a:p>
            <a:endParaRPr lang="en-CA" dirty="0" smtClean="0">
              <a:latin typeface="Times New Roman" pitchFamily="18" charset="0"/>
              <a:cs typeface="Times New Roman" pitchFamily="18" charset="0"/>
            </a:endParaRPr>
          </a:p>
          <a:p>
            <a:r>
              <a:rPr lang="en-CA" dirty="0" smtClean="0">
                <a:latin typeface="Times New Roman" pitchFamily="18" charset="0"/>
                <a:cs typeface="Times New Roman" pitchFamily="18" charset="0"/>
              </a:rPr>
              <a:t>Recent Studies reaffirm the importance of socialization in second language acquisition (</a:t>
            </a:r>
            <a:r>
              <a:rPr lang="en-CA" dirty="0" err="1" smtClean="0">
                <a:latin typeface="Times New Roman" pitchFamily="18" charset="0"/>
                <a:cs typeface="Times New Roman" pitchFamily="18" charset="0"/>
              </a:rPr>
              <a:t>Dobao</a:t>
            </a:r>
            <a:r>
              <a:rPr lang="en-CA" dirty="0" smtClean="0">
                <a:latin typeface="Times New Roman" pitchFamily="18" charset="0"/>
                <a:cs typeface="Times New Roman" pitchFamily="18" charset="0"/>
              </a:rPr>
              <a:t>, 2014)</a:t>
            </a:r>
          </a:p>
          <a:p>
            <a:endParaRPr lang="en-US" dirty="0" smtClean="0">
              <a:latin typeface="Times New Roman" pitchFamily="18" charset="0"/>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CA" dirty="0" smtClean="0">
                <a:latin typeface="Times New Roman" pitchFamily="18" charset="0"/>
                <a:cs typeface="Times New Roman" pitchFamily="18" charset="0"/>
              </a:rPr>
              <a:t>How to Make Building Communities Successful?</a:t>
            </a:r>
            <a:endParaRPr lang="en-US" dirty="0">
              <a:latin typeface="Times New Roman" pitchFamily="18" charset="0"/>
              <a:cs typeface="Times New Roman" pitchFamily="18" charset="0"/>
            </a:endParaRPr>
          </a:p>
        </p:txBody>
      </p:sp>
      <p:sp>
        <p:nvSpPr>
          <p:cNvPr id="3" name="عنصر نائب للمحتوى 2"/>
          <p:cNvSpPr>
            <a:spLocks noGrp="1"/>
          </p:cNvSpPr>
          <p:nvPr>
            <p:ph idx="1"/>
          </p:nvPr>
        </p:nvSpPr>
        <p:spPr/>
        <p:txBody>
          <a:bodyPr>
            <a:normAutofit fontScale="92500" lnSpcReduction="20000"/>
          </a:bodyPr>
          <a:lstStyle/>
          <a:p>
            <a:pPr algn="just"/>
            <a:r>
              <a:rPr lang="en-CA" dirty="0" smtClean="0">
                <a:latin typeface="Times New Roman" pitchFamily="18" charset="0"/>
                <a:cs typeface="Times New Roman" pitchFamily="18" charset="0"/>
              </a:rPr>
              <a:t>School and district administration should support teachers.</a:t>
            </a:r>
          </a:p>
          <a:p>
            <a:pPr algn="just"/>
            <a:r>
              <a:rPr lang="en-CA" dirty="0" smtClean="0">
                <a:latin typeface="Times New Roman" pitchFamily="18" charset="0"/>
                <a:cs typeface="Times New Roman" pitchFamily="18" charset="0"/>
              </a:rPr>
              <a:t>Building communities requires time to be dedicated during regular teaching hours and should be included in curriculum.</a:t>
            </a:r>
          </a:p>
          <a:p>
            <a:pPr algn="just"/>
            <a:r>
              <a:rPr lang="en-US" dirty="0" smtClean="0">
                <a:latin typeface="Times New Roman" pitchFamily="18" charset="0"/>
                <a:cs typeface="Times New Roman" pitchFamily="18" charset="0"/>
              </a:rPr>
              <a:t>Teachers must be dedicated to long-term engagements and have the necessary skills and trainings to deal with a community of learners from different cultural backgrounds.</a:t>
            </a:r>
          </a:p>
          <a:p>
            <a:pPr algn="just"/>
            <a:r>
              <a:rPr lang="en-US" dirty="0" smtClean="0">
                <a:latin typeface="Times New Roman" pitchFamily="18" charset="0"/>
                <a:cs typeface="Times New Roman" pitchFamily="18" charset="0"/>
              </a:rPr>
              <a:t>To beat all the odds, both students and teachers need to embrace the principles of community building (hooks, 1994; </a:t>
            </a:r>
            <a:r>
              <a:rPr lang="en-US" dirty="0" err="1" smtClean="0">
                <a:latin typeface="Times New Roman" pitchFamily="18" charset="0"/>
                <a:cs typeface="Times New Roman" pitchFamily="18" charset="0"/>
              </a:rPr>
              <a:t>Shor</a:t>
            </a:r>
            <a:r>
              <a:rPr lang="en-US" dirty="0" smtClean="0">
                <a:latin typeface="Times New Roman" pitchFamily="18" charset="0"/>
                <a:cs typeface="Times New Roman" pitchFamily="18" charset="0"/>
              </a:rPr>
              <a:t>, 1999; Swain, 1993; 2000).</a:t>
            </a:r>
            <a:endParaRPr lang="en-US" dirty="0">
              <a:latin typeface="Times New Roman" pitchFamily="18" charset="0"/>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CA" dirty="0" smtClean="0"/>
              <a:t>Any Questions </a:t>
            </a:r>
            <a:endParaRPr lang="en-US" dirty="0"/>
          </a:p>
        </p:txBody>
      </p:sp>
      <p:sp>
        <p:nvSpPr>
          <p:cNvPr id="3" name="عنوان فرعي 2"/>
          <p:cNvSpPr>
            <a:spLocks noGrp="1"/>
          </p:cNvSpPr>
          <p:nvPr>
            <p:ph type="subTitle" idx="1"/>
          </p:nvPr>
        </p:nvSpPr>
        <p:spPr/>
        <p:txBody>
          <a:bodyPr/>
          <a:lstStyle/>
          <a:p>
            <a:endParaRPr lang="en-US" dirty="0"/>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CA" dirty="0" smtClean="0"/>
              <a:t>References</a:t>
            </a:r>
            <a:endParaRPr lang="en-US" dirty="0"/>
          </a:p>
        </p:txBody>
      </p:sp>
      <p:sp>
        <p:nvSpPr>
          <p:cNvPr id="3" name="عنصر نائب للمحتوى 2"/>
          <p:cNvSpPr>
            <a:spLocks noGrp="1"/>
          </p:cNvSpPr>
          <p:nvPr>
            <p:ph idx="1"/>
          </p:nvPr>
        </p:nvSpPr>
        <p:spPr/>
        <p:txBody>
          <a:bodyPr>
            <a:normAutofit lnSpcReduction="10000"/>
          </a:bodyPr>
          <a:lstStyle/>
          <a:p>
            <a:pPr algn="just"/>
            <a:r>
              <a:rPr lang="en-US" dirty="0" err="1" smtClean="0">
                <a:latin typeface="Times New Roman" pitchFamily="18" charset="0"/>
                <a:cs typeface="Times New Roman" pitchFamily="18" charset="0"/>
              </a:rPr>
              <a:t>Dobao</a:t>
            </a:r>
            <a:r>
              <a:rPr lang="en-US" dirty="0" smtClean="0">
                <a:latin typeface="Times New Roman" pitchFamily="18" charset="0"/>
                <a:cs typeface="Times New Roman" pitchFamily="18" charset="0"/>
              </a:rPr>
              <a:t>, A. F. (2014).Vocabulary learning in collaborative tasks: A comparison of pair and small group work. Language Teaching Research, 18 (4). 497-520.</a:t>
            </a:r>
          </a:p>
          <a:p>
            <a:pPr algn="just"/>
            <a:r>
              <a:rPr lang="en-US" dirty="0" smtClean="0">
                <a:latin typeface="Times New Roman" pitchFamily="18" charset="0"/>
                <a:cs typeface="Times New Roman" pitchFamily="18" charset="0"/>
              </a:rPr>
              <a:t>Fernandez, A. (2021). The Role of Community Building in Second Language Acquisition in the Mainstream Classroom. </a:t>
            </a:r>
          </a:p>
          <a:p>
            <a:pPr algn="just"/>
            <a:r>
              <a:rPr lang="en-US" dirty="0" smtClean="0">
                <a:latin typeface="Times New Roman" pitchFamily="18" charset="0"/>
                <a:cs typeface="Times New Roman" pitchFamily="18" charset="0"/>
              </a:rPr>
              <a:t>Nida, E. A., &amp; Taber, C. R. (1969). </a:t>
            </a:r>
            <a:r>
              <a:rPr lang="en-US" i="1" dirty="0" smtClean="0">
                <a:latin typeface="Times New Roman" pitchFamily="18" charset="0"/>
                <a:cs typeface="Times New Roman" pitchFamily="18" charset="0"/>
              </a:rPr>
              <a:t>The theory and practice of translation</a:t>
            </a:r>
            <a:r>
              <a:rPr lang="en-US" dirty="0" smtClean="0">
                <a:latin typeface="Times New Roman" pitchFamily="18" charset="0"/>
                <a:cs typeface="Times New Roman" pitchFamily="18" charset="0"/>
              </a:rPr>
              <a:t>. Publ. for the United Bible Societies by E.J. Brill. </a:t>
            </a:r>
          </a:p>
          <a:p>
            <a:pPr algn="just"/>
            <a:endParaRPr lang="en-US" dirty="0">
              <a:latin typeface="Times New Roman" pitchFamily="18" charset="0"/>
              <a:cs typeface="Times New Roman" pitchFamily="18" charset="0"/>
            </a:endParaRPr>
          </a:p>
        </p:txBody>
      </p:sp>
    </p:spTree>
  </p:cSld>
  <p:clrMapOvr>
    <a:masterClrMapping/>
  </p:clrMapOvr>
  <p:transition spd="med"/>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ضري">
  <a:themeElements>
    <a:clrScheme name="حضري">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حضري">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أصل">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118</TotalTime>
  <Words>440</Words>
  <PresentationFormat>عرض على الشاشة (3:4)‏</PresentationFormat>
  <Paragraphs>39</Paragraphs>
  <Slides>9</Slides>
  <Notes>1</Notes>
  <HiddenSlides>0</HiddenSlides>
  <MMClips>0</MMClips>
  <ScaleCrop>false</ScaleCrop>
  <HeadingPairs>
    <vt:vector size="4" baseType="variant">
      <vt:variant>
        <vt:lpstr>سمة</vt:lpstr>
      </vt:variant>
      <vt:variant>
        <vt:i4>1</vt:i4>
      </vt:variant>
      <vt:variant>
        <vt:lpstr>عناوين الشرائح</vt:lpstr>
      </vt:variant>
      <vt:variant>
        <vt:i4>9</vt:i4>
      </vt:variant>
    </vt:vector>
  </HeadingPairs>
  <TitlesOfParts>
    <vt:vector size="10" baseType="lpstr">
      <vt:lpstr>حضري</vt:lpstr>
      <vt:lpstr>Building Communities to Provide Language Practice Opportunities</vt:lpstr>
      <vt:lpstr> Definition of Language</vt:lpstr>
      <vt:lpstr>The Difference between Language Acquisition and Language Learning</vt:lpstr>
      <vt:lpstr>الشريحة 4</vt:lpstr>
      <vt:lpstr>What is the Most Essential Factor in Learning a Second Language?</vt:lpstr>
      <vt:lpstr>الشريحة 6</vt:lpstr>
      <vt:lpstr>How to Make Building Communities Successful?</vt:lpstr>
      <vt:lpstr>Any Questions </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Communities to Provide Language Practice Opportunities</dc:title>
  <dc:creator>asd</dc:creator>
  <cp:lastModifiedBy>asd</cp:lastModifiedBy>
  <cp:revision>13</cp:revision>
  <dcterms:created xsi:type="dcterms:W3CDTF">2022-10-14T07:53:12Z</dcterms:created>
  <dcterms:modified xsi:type="dcterms:W3CDTF">2022-10-14T16:01:07Z</dcterms:modified>
</cp:coreProperties>
</file>