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542D18C-6CD5-4303-84C1-AE3F764089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CBBEDF9-67D1-4E64-8CF4-A6C55A7006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564E31E-4341-4C65-B96B-8AD29114D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495A3-730C-4297-A868-F269A87F0530}" type="datetimeFigureOut">
              <a:rPr lang="fi-FI" smtClean="0"/>
              <a:t>27.10.2023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4AFF630-1499-4B68-AAEF-AABCCA5AE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9AE78A0-D03D-4361-9682-08F3EA472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F6C3-6E23-4D27-9A27-82D3C5E9D2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9216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39A0C5-A4A9-45DD-B513-1DB48F74A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2E6E0300-0129-4F52-A8D7-9FAF81864B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AA0868D-21B5-40A1-A07A-58FE729B5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495A3-730C-4297-A868-F269A87F0530}" type="datetimeFigureOut">
              <a:rPr lang="fi-FI" smtClean="0"/>
              <a:t>27.10.2023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7379AC1-C1F9-40CE-865B-91CBD1B00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E7FBEDA-6E49-4289-B140-4646191D9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F6C3-6E23-4D27-9A27-82D3C5E9D2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634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511E1369-1235-4321-9AAC-3934A6F7A9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9FE588C-1FF2-47CF-8988-990AC5FD8E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CE9E325-BDFF-4A5B-ABDE-FA6EEF26E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495A3-730C-4297-A868-F269A87F0530}" type="datetimeFigureOut">
              <a:rPr lang="fi-FI" smtClean="0"/>
              <a:t>27.10.2023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EEC38BC-78A3-41CC-913E-D3D21BB1C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B4B7326-2A8B-438E-A556-58143025F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F6C3-6E23-4D27-9A27-82D3C5E9D2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3714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65144A-4C47-4658-A049-DB499B199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F1580FA-8192-4EAD-AC85-CC01605F90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699A11F-4B06-4712-8CDD-C41617AF7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495A3-730C-4297-A868-F269A87F0530}" type="datetimeFigureOut">
              <a:rPr lang="fi-FI" smtClean="0"/>
              <a:t>27.10.2023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C9F48CC-EB65-4168-9987-F7446DC80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7B99128-2E35-4E98-8B62-149A547C5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F6C3-6E23-4D27-9A27-82D3C5E9D2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99434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DE29569-82FA-41B9-A560-8948795E1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D7CC7C9-B03E-452C-91B4-B27995DC4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AB33F7D-AB89-4609-A91B-CCA862F37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495A3-730C-4297-A868-F269A87F0530}" type="datetimeFigureOut">
              <a:rPr lang="fi-FI" smtClean="0"/>
              <a:t>27.10.2023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9B65DDE-2EFC-47A7-B7AC-9D9311074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8EEAF44-0DA9-4B85-BA7D-D34022F8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F6C3-6E23-4D27-9A27-82D3C5E9D2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51790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20B03A-A636-4372-B8BA-BF1596143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1E3F0C1-9F53-4BD4-AE3C-018EC7805E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7CABD87-F2A9-4B44-8751-9DF9CA6A71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6AB322B-67D6-471B-9C3B-7EB721129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495A3-730C-4297-A868-F269A87F0530}" type="datetimeFigureOut">
              <a:rPr lang="fi-FI" smtClean="0"/>
              <a:t>27.10.2023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940DCB8-4843-41CB-9F6C-6BB96DA83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B62FEA9-DC1F-4651-8A45-947B73F9A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F6C3-6E23-4D27-9A27-82D3C5E9D2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7752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247E03E-32A5-4156-92E4-A236DCDDF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6FEA55C-A346-4C90-9CC3-A5C85A893D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4478CB1-4223-470B-81B4-0C90800D82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22CFBEF1-5D00-4568-BEED-0D79A796AA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3B7AB9FF-6BA5-4925-BBA3-01B24D5FCA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6C818E5-8A91-46AE-AA98-7B3164720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495A3-730C-4297-A868-F269A87F0530}" type="datetimeFigureOut">
              <a:rPr lang="fi-FI" smtClean="0"/>
              <a:t>27.10.2023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9361B704-A030-45F6-8A3C-34DAA9174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79EC6952-313C-4717-B51F-6940FDCF3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F6C3-6E23-4D27-9A27-82D3C5E9D2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4935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3F8D370-D51F-4C88-BBA3-9AAAE86DA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672E3A79-12AB-4AF0-9F1A-56095905A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495A3-730C-4297-A868-F269A87F0530}" type="datetimeFigureOut">
              <a:rPr lang="fi-FI" smtClean="0"/>
              <a:t>27.10.2023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CA3F042-AAD8-47E1-BD1B-2E48770AF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266DC9F8-1CA4-4A56-A4F3-3D42C677C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F6C3-6E23-4D27-9A27-82D3C5E9D2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1679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A9D056F-EB30-44F0-9DAF-E2E3F91BA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495A3-730C-4297-A868-F269A87F0530}" type="datetimeFigureOut">
              <a:rPr lang="fi-FI" smtClean="0"/>
              <a:t>27.10.2023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1F6BBFB6-1576-423E-9A53-B838A1CE6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293EAD1-B906-4437-8A90-50BE4806C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F6C3-6E23-4D27-9A27-82D3C5E9D2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4215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FCDA6FA-EE78-4AAF-971D-EA43917A5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DBFD2E9-B565-4659-B21C-B893982E3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30667D8-AD17-4D52-90D5-18A296107C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AE245AC-CD7E-40E8-950B-98D9C49B3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495A3-730C-4297-A868-F269A87F0530}" type="datetimeFigureOut">
              <a:rPr lang="fi-FI" smtClean="0"/>
              <a:t>27.10.2023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B5A868B-6B70-4837-BBCF-73968DE84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48B0241-3344-48EC-A21B-9D65D5A7A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F6C3-6E23-4D27-9A27-82D3C5E9D2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08329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EC827A-5E9B-49D7-8A51-D34767DCC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7D64B0A5-834C-4ABE-A857-0A033A7069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D1045447-B229-491A-B77B-87CA167D0D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46FC59F-49C7-4753-B3DC-F6FC12923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495A3-730C-4297-A868-F269A87F0530}" type="datetimeFigureOut">
              <a:rPr lang="fi-FI" smtClean="0"/>
              <a:t>27.10.2023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060F11B-0BA6-4F27-9FBB-5DBAAA901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18F556C-F2A3-4099-9F84-05BF39F65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F6C3-6E23-4D27-9A27-82D3C5E9D2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65568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201A632-D3CE-4188-BBBD-752995C89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C5C6B22-70A4-44D0-8D0A-F7E691BC41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63ED152-8F4B-4EF9-A3DC-6B19F72B22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495A3-730C-4297-A868-F269A87F0530}" type="datetimeFigureOut">
              <a:rPr lang="fi-FI" smtClean="0"/>
              <a:t>27.10.2023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4DEAA44-8609-49C1-905E-765FEE3338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D64B9E5-4458-454E-B835-26F1C9516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0F6C3-6E23-4D27-9A27-82D3C5E9D2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7182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A1188102-CFCA-46B0-9DE0-22362DF050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55" y="0"/>
            <a:ext cx="92105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57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0</Words>
  <Application>Microsoft Office PowerPoint</Application>
  <PresentationFormat>Laajakuva</PresentationFormat>
  <Paragraphs>0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Anne Rivinoja</dc:creator>
  <cp:lastModifiedBy>Rivinoja Anne PV MPKK</cp:lastModifiedBy>
  <cp:revision>1</cp:revision>
  <dcterms:created xsi:type="dcterms:W3CDTF">2023-10-14T07:16:39Z</dcterms:created>
  <dcterms:modified xsi:type="dcterms:W3CDTF">2023-10-27T08:07:39Z</dcterms:modified>
</cp:coreProperties>
</file>