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5"/>
  </p:sldMasterIdLst>
  <p:notesMasterIdLst>
    <p:notesMasterId r:id="rId20"/>
  </p:notesMasterIdLst>
  <p:handoutMasterIdLst>
    <p:handoutMasterId r:id="rId21"/>
  </p:handoutMasterIdLst>
  <p:sldIdLst>
    <p:sldId id="458" r:id="rId6"/>
    <p:sldId id="476" r:id="rId7"/>
    <p:sldId id="461" r:id="rId8"/>
    <p:sldId id="481" r:id="rId9"/>
    <p:sldId id="475" r:id="rId10"/>
    <p:sldId id="478" r:id="rId11"/>
    <p:sldId id="462" r:id="rId12"/>
    <p:sldId id="473" r:id="rId13"/>
    <p:sldId id="479" r:id="rId14"/>
    <p:sldId id="483" r:id="rId15"/>
    <p:sldId id="463" r:id="rId16"/>
    <p:sldId id="482" r:id="rId17"/>
    <p:sldId id="480" r:id="rId18"/>
    <p:sldId id="472" r:id="rId19"/>
  </p:sldIdLst>
  <p:sldSz cx="9144000" cy="5143500" type="screen16x9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6C8"/>
    <a:srgbClr val="7991D3"/>
    <a:srgbClr val="BCC8E9"/>
    <a:srgbClr val="365ABD"/>
    <a:srgbClr val="D7DEF2"/>
    <a:srgbClr val="AFBDE5"/>
    <a:srgbClr val="000000"/>
    <a:srgbClr val="2699D6"/>
    <a:srgbClr val="2594CB"/>
    <a:srgbClr val="D4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2" autoAdjust="0"/>
    <p:restoredTop sz="93661" autoAdjust="0"/>
  </p:normalViewPr>
  <p:slideViewPr>
    <p:cSldViewPr showGuides="1">
      <p:cViewPr varScale="1">
        <p:scale>
          <a:sx n="111" d="100"/>
          <a:sy n="111" d="100"/>
        </p:scale>
        <p:origin x="102" y="186"/>
      </p:cViewPr>
      <p:guideLst/>
    </p:cSldViewPr>
  </p:slideViewPr>
  <p:outlineViewPr>
    <p:cViewPr>
      <p:scale>
        <a:sx n="33" d="100"/>
        <a:sy n="33" d="100"/>
      </p:scale>
      <p:origin x="0" y="-172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4056" y="84"/>
      </p:cViewPr>
      <p:guideLst>
        <p:guide orient="horz" pos="3128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39" cy="495696"/>
          </a:xfrm>
          <a:prstGeom prst="rect">
            <a:avLst/>
          </a:prstGeom>
        </p:spPr>
        <p:txBody>
          <a:bodyPr vert="horz" lIns="91671" tIns="45835" rIns="91671" bIns="45835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967" y="0"/>
            <a:ext cx="2972439" cy="495696"/>
          </a:xfrm>
          <a:prstGeom prst="rect">
            <a:avLst/>
          </a:prstGeom>
        </p:spPr>
        <p:txBody>
          <a:bodyPr vert="horz" lIns="91671" tIns="45835" rIns="91671" bIns="45835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7.4.2024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354"/>
            <a:ext cx="2972439" cy="495696"/>
          </a:xfrm>
          <a:prstGeom prst="rect">
            <a:avLst/>
          </a:prstGeom>
        </p:spPr>
        <p:txBody>
          <a:bodyPr vert="horz" lIns="91671" tIns="45835" rIns="91671" bIns="45835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967" y="9429354"/>
            <a:ext cx="2972439" cy="495696"/>
          </a:xfrm>
          <a:prstGeom prst="rect">
            <a:avLst/>
          </a:prstGeom>
        </p:spPr>
        <p:txBody>
          <a:bodyPr vert="horz" lIns="91671" tIns="45835" rIns="91671" bIns="45835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671" tIns="45835" rIns="91671" bIns="45835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671" tIns="45835" rIns="91671" bIns="45835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7.4.2024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71" tIns="45835" rIns="91671" bIns="45835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1" y="4715156"/>
            <a:ext cx="5486400" cy="4466987"/>
          </a:xfrm>
          <a:prstGeom prst="rect">
            <a:avLst/>
          </a:prstGeom>
        </p:spPr>
        <p:txBody>
          <a:bodyPr vert="horz" lIns="91671" tIns="45835" rIns="91671" bIns="45835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71800" cy="496332"/>
          </a:xfrm>
          <a:prstGeom prst="rect">
            <a:avLst/>
          </a:prstGeom>
        </p:spPr>
        <p:txBody>
          <a:bodyPr vert="horz" lIns="91671" tIns="45835" rIns="91671" bIns="45835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6332"/>
          </a:xfrm>
          <a:prstGeom prst="rect">
            <a:avLst/>
          </a:prstGeom>
        </p:spPr>
        <p:txBody>
          <a:bodyPr vert="horz" lIns="91671" tIns="45835" rIns="91671" bIns="45835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 userDrawn="1"/>
        </p:nvGrpSpPr>
        <p:grpSpPr>
          <a:xfrm>
            <a:off x="-2768" y="0"/>
            <a:ext cx="9146768" cy="5143502"/>
            <a:chOff x="-2768" y="0"/>
            <a:chExt cx="9146768" cy="5143502"/>
          </a:xfrm>
        </p:grpSpPr>
        <p:sp>
          <p:nvSpPr>
            <p:cNvPr id="55" name="Rectangle 54"/>
            <p:cNvSpPr/>
            <p:nvPr userDrawn="1"/>
          </p:nvSpPr>
          <p:spPr>
            <a:xfrm>
              <a:off x="-2768" y="0"/>
              <a:ext cx="9146768" cy="51435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6" name="Freeform 5"/>
            <p:cNvSpPr>
              <a:spLocks/>
            </p:cNvSpPr>
            <p:nvPr userDrawn="1"/>
          </p:nvSpPr>
          <p:spPr bwMode="auto">
            <a:xfrm>
              <a:off x="6715127" y="3640139"/>
              <a:ext cx="2424113" cy="1503363"/>
            </a:xfrm>
            <a:custGeom>
              <a:avLst/>
              <a:gdLst>
                <a:gd name="T0" fmla="*/ 1527 w 1527"/>
                <a:gd name="T1" fmla="*/ 947 h 947"/>
                <a:gd name="T2" fmla="*/ 1527 w 1527"/>
                <a:gd name="T3" fmla="*/ 491 h 947"/>
                <a:gd name="T4" fmla="*/ 1527 w 1527"/>
                <a:gd name="T5" fmla="*/ 491 h 947"/>
                <a:gd name="T6" fmla="*/ 1291 w 1527"/>
                <a:gd name="T7" fmla="*/ 382 h 947"/>
                <a:gd name="T8" fmla="*/ 1175 w 1527"/>
                <a:gd name="T9" fmla="*/ 327 h 947"/>
                <a:gd name="T10" fmla="*/ 1118 w 1527"/>
                <a:gd name="T11" fmla="*/ 299 h 947"/>
                <a:gd name="T12" fmla="*/ 1060 w 1527"/>
                <a:gd name="T13" fmla="*/ 270 h 947"/>
                <a:gd name="T14" fmla="*/ 1003 w 1527"/>
                <a:gd name="T15" fmla="*/ 241 h 947"/>
                <a:gd name="T16" fmla="*/ 946 w 1527"/>
                <a:gd name="T17" fmla="*/ 210 h 947"/>
                <a:gd name="T18" fmla="*/ 889 w 1527"/>
                <a:gd name="T19" fmla="*/ 179 h 947"/>
                <a:gd name="T20" fmla="*/ 833 w 1527"/>
                <a:gd name="T21" fmla="*/ 146 h 947"/>
                <a:gd name="T22" fmla="*/ 777 w 1527"/>
                <a:gd name="T23" fmla="*/ 111 h 947"/>
                <a:gd name="T24" fmla="*/ 722 w 1527"/>
                <a:gd name="T25" fmla="*/ 76 h 947"/>
                <a:gd name="T26" fmla="*/ 667 w 1527"/>
                <a:gd name="T27" fmla="*/ 39 h 947"/>
                <a:gd name="T28" fmla="*/ 612 w 1527"/>
                <a:gd name="T29" fmla="*/ 0 h 947"/>
                <a:gd name="T30" fmla="*/ 612 w 1527"/>
                <a:gd name="T31" fmla="*/ 0 h 947"/>
                <a:gd name="T32" fmla="*/ 569 w 1527"/>
                <a:gd name="T33" fmla="*/ 70 h 947"/>
                <a:gd name="T34" fmla="*/ 527 w 1527"/>
                <a:gd name="T35" fmla="*/ 137 h 947"/>
                <a:gd name="T36" fmla="*/ 486 w 1527"/>
                <a:gd name="T37" fmla="*/ 202 h 947"/>
                <a:gd name="T38" fmla="*/ 444 w 1527"/>
                <a:gd name="T39" fmla="*/ 265 h 947"/>
                <a:gd name="T40" fmla="*/ 363 w 1527"/>
                <a:gd name="T41" fmla="*/ 386 h 947"/>
                <a:gd name="T42" fmla="*/ 283 w 1527"/>
                <a:gd name="T43" fmla="*/ 502 h 947"/>
                <a:gd name="T44" fmla="*/ 207 w 1527"/>
                <a:gd name="T45" fmla="*/ 614 h 947"/>
                <a:gd name="T46" fmla="*/ 170 w 1527"/>
                <a:gd name="T47" fmla="*/ 669 h 947"/>
                <a:gd name="T48" fmla="*/ 134 w 1527"/>
                <a:gd name="T49" fmla="*/ 724 h 947"/>
                <a:gd name="T50" fmla="*/ 99 w 1527"/>
                <a:gd name="T51" fmla="*/ 779 h 947"/>
                <a:gd name="T52" fmla="*/ 65 w 1527"/>
                <a:gd name="T53" fmla="*/ 835 h 947"/>
                <a:gd name="T54" fmla="*/ 32 w 1527"/>
                <a:gd name="T55" fmla="*/ 890 h 947"/>
                <a:gd name="T56" fmla="*/ 0 w 1527"/>
                <a:gd name="T57" fmla="*/ 947 h 947"/>
                <a:gd name="T58" fmla="*/ 1527 w 1527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7" h="947">
                  <a:moveTo>
                    <a:pt x="1527" y="947"/>
                  </a:moveTo>
                  <a:lnTo>
                    <a:pt x="1527" y="491"/>
                  </a:lnTo>
                  <a:lnTo>
                    <a:pt x="1527" y="491"/>
                  </a:lnTo>
                  <a:lnTo>
                    <a:pt x="1291" y="382"/>
                  </a:lnTo>
                  <a:lnTo>
                    <a:pt x="1175" y="327"/>
                  </a:lnTo>
                  <a:lnTo>
                    <a:pt x="1118" y="299"/>
                  </a:lnTo>
                  <a:lnTo>
                    <a:pt x="1060" y="270"/>
                  </a:lnTo>
                  <a:lnTo>
                    <a:pt x="1003" y="241"/>
                  </a:lnTo>
                  <a:lnTo>
                    <a:pt x="946" y="210"/>
                  </a:lnTo>
                  <a:lnTo>
                    <a:pt x="889" y="179"/>
                  </a:lnTo>
                  <a:lnTo>
                    <a:pt x="833" y="146"/>
                  </a:lnTo>
                  <a:lnTo>
                    <a:pt x="777" y="111"/>
                  </a:lnTo>
                  <a:lnTo>
                    <a:pt x="722" y="76"/>
                  </a:lnTo>
                  <a:lnTo>
                    <a:pt x="667" y="39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569" y="70"/>
                  </a:lnTo>
                  <a:lnTo>
                    <a:pt x="527" y="137"/>
                  </a:lnTo>
                  <a:lnTo>
                    <a:pt x="486" y="202"/>
                  </a:lnTo>
                  <a:lnTo>
                    <a:pt x="444" y="265"/>
                  </a:lnTo>
                  <a:lnTo>
                    <a:pt x="363" y="386"/>
                  </a:lnTo>
                  <a:lnTo>
                    <a:pt x="283" y="502"/>
                  </a:lnTo>
                  <a:lnTo>
                    <a:pt x="207" y="614"/>
                  </a:lnTo>
                  <a:lnTo>
                    <a:pt x="170" y="669"/>
                  </a:lnTo>
                  <a:lnTo>
                    <a:pt x="134" y="724"/>
                  </a:lnTo>
                  <a:lnTo>
                    <a:pt x="99" y="779"/>
                  </a:lnTo>
                  <a:lnTo>
                    <a:pt x="65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27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6"/>
            <p:cNvSpPr>
              <a:spLocks/>
            </p:cNvSpPr>
            <p:nvPr userDrawn="1"/>
          </p:nvSpPr>
          <p:spPr bwMode="auto">
            <a:xfrm>
              <a:off x="7686677" y="2641601"/>
              <a:ext cx="1452563" cy="1671638"/>
            </a:xfrm>
            <a:custGeom>
              <a:avLst/>
              <a:gdLst>
                <a:gd name="T0" fmla="*/ 915 w 915"/>
                <a:gd name="T1" fmla="*/ 0 h 1053"/>
                <a:gd name="T2" fmla="*/ 915 w 915"/>
                <a:gd name="T3" fmla="*/ 0 h 1053"/>
                <a:gd name="T4" fmla="*/ 854 w 915"/>
                <a:gd name="T5" fmla="*/ 29 h 1053"/>
                <a:gd name="T6" fmla="*/ 795 w 915"/>
                <a:gd name="T7" fmla="*/ 62 h 1053"/>
                <a:gd name="T8" fmla="*/ 735 w 915"/>
                <a:gd name="T9" fmla="*/ 97 h 1053"/>
                <a:gd name="T10" fmla="*/ 675 w 915"/>
                <a:gd name="T11" fmla="*/ 133 h 1053"/>
                <a:gd name="T12" fmla="*/ 617 w 915"/>
                <a:gd name="T13" fmla="*/ 171 h 1053"/>
                <a:gd name="T14" fmla="*/ 559 w 915"/>
                <a:gd name="T15" fmla="*/ 210 h 1053"/>
                <a:gd name="T16" fmla="*/ 500 w 915"/>
                <a:gd name="T17" fmla="*/ 251 h 1053"/>
                <a:gd name="T18" fmla="*/ 443 w 915"/>
                <a:gd name="T19" fmla="*/ 294 h 1053"/>
                <a:gd name="T20" fmla="*/ 329 w 915"/>
                <a:gd name="T21" fmla="*/ 378 h 1053"/>
                <a:gd name="T22" fmla="*/ 218 w 915"/>
                <a:gd name="T23" fmla="*/ 465 h 1053"/>
                <a:gd name="T24" fmla="*/ 108 w 915"/>
                <a:gd name="T25" fmla="*/ 549 h 1053"/>
                <a:gd name="T26" fmla="*/ 53 w 915"/>
                <a:gd name="T27" fmla="*/ 589 h 1053"/>
                <a:gd name="T28" fmla="*/ 0 w 915"/>
                <a:gd name="T29" fmla="*/ 629 h 1053"/>
                <a:gd name="T30" fmla="*/ 0 w 915"/>
                <a:gd name="T31" fmla="*/ 629 h 1053"/>
                <a:gd name="T32" fmla="*/ 0 w 915"/>
                <a:gd name="T33" fmla="*/ 629 h 1053"/>
                <a:gd name="T34" fmla="*/ 53 w 915"/>
                <a:gd name="T35" fmla="*/ 667 h 1053"/>
                <a:gd name="T36" fmla="*/ 107 w 915"/>
                <a:gd name="T37" fmla="*/ 704 h 1053"/>
                <a:gd name="T38" fmla="*/ 161 w 915"/>
                <a:gd name="T39" fmla="*/ 739 h 1053"/>
                <a:gd name="T40" fmla="*/ 216 w 915"/>
                <a:gd name="T41" fmla="*/ 774 h 1053"/>
                <a:gd name="T42" fmla="*/ 272 w 915"/>
                <a:gd name="T43" fmla="*/ 808 h 1053"/>
                <a:gd name="T44" fmla="*/ 328 w 915"/>
                <a:gd name="T45" fmla="*/ 839 h 1053"/>
                <a:gd name="T46" fmla="*/ 384 w 915"/>
                <a:gd name="T47" fmla="*/ 870 h 1053"/>
                <a:gd name="T48" fmla="*/ 442 w 915"/>
                <a:gd name="T49" fmla="*/ 899 h 1053"/>
                <a:gd name="T50" fmla="*/ 500 w 915"/>
                <a:gd name="T51" fmla="*/ 926 h 1053"/>
                <a:gd name="T52" fmla="*/ 559 w 915"/>
                <a:gd name="T53" fmla="*/ 951 h 1053"/>
                <a:gd name="T54" fmla="*/ 617 w 915"/>
                <a:gd name="T55" fmla="*/ 973 h 1053"/>
                <a:gd name="T56" fmla="*/ 675 w 915"/>
                <a:gd name="T57" fmla="*/ 994 h 1053"/>
                <a:gd name="T58" fmla="*/ 735 w 915"/>
                <a:gd name="T59" fmla="*/ 1012 h 1053"/>
                <a:gd name="T60" fmla="*/ 795 w 915"/>
                <a:gd name="T61" fmla="*/ 1028 h 1053"/>
                <a:gd name="T62" fmla="*/ 854 w 915"/>
                <a:gd name="T63" fmla="*/ 1042 h 1053"/>
                <a:gd name="T64" fmla="*/ 885 w 915"/>
                <a:gd name="T65" fmla="*/ 1048 h 1053"/>
                <a:gd name="T66" fmla="*/ 915 w 915"/>
                <a:gd name="T67" fmla="*/ 1053 h 1053"/>
                <a:gd name="T68" fmla="*/ 915 w 915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5" h="1053">
                  <a:moveTo>
                    <a:pt x="915" y="0"/>
                  </a:moveTo>
                  <a:lnTo>
                    <a:pt x="915" y="0"/>
                  </a:lnTo>
                  <a:lnTo>
                    <a:pt x="854" y="29"/>
                  </a:lnTo>
                  <a:lnTo>
                    <a:pt x="795" y="62"/>
                  </a:lnTo>
                  <a:lnTo>
                    <a:pt x="735" y="97"/>
                  </a:lnTo>
                  <a:lnTo>
                    <a:pt x="675" y="133"/>
                  </a:lnTo>
                  <a:lnTo>
                    <a:pt x="617" y="171"/>
                  </a:lnTo>
                  <a:lnTo>
                    <a:pt x="559" y="210"/>
                  </a:lnTo>
                  <a:lnTo>
                    <a:pt x="500" y="251"/>
                  </a:lnTo>
                  <a:lnTo>
                    <a:pt x="443" y="294"/>
                  </a:lnTo>
                  <a:lnTo>
                    <a:pt x="329" y="378"/>
                  </a:lnTo>
                  <a:lnTo>
                    <a:pt x="218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6" y="774"/>
                  </a:lnTo>
                  <a:lnTo>
                    <a:pt x="272" y="808"/>
                  </a:lnTo>
                  <a:lnTo>
                    <a:pt x="328" y="839"/>
                  </a:lnTo>
                  <a:lnTo>
                    <a:pt x="384" y="870"/>
                  </a:lnTo>
                  <a:lnTo>
                    <a:pt x="442" y="899"/>
                  </a:lnTo>
                  <a:lnTo>
                    <a:pt x="500" y="926"/>
                  </a:lnTo>
                  <a:lnTo>
                    <a:pt x="559" y="951"/>
                  </a:lnTo>
                  <a:lnTo>
                    <a:pt x="617" y="973"/>
                  </a:lnTo>
                  <a:lnTo>
                    <a:pt x="675" y="994"/>
                  </a:lnTo>
                  <a:lnTo>
                    <a:pt x="735" y="1012"/>
                  </a:lnTo>
                  <a:lnTo>
                    <a:pt x="795" y="1028"/>
                  </a:lnTo>
                  <a:lnTo>
                    <a:pt x="854" y="1042"/>
                  </a:lnTo>
                  <a:lnTo>
                    <a:pt x="885" y="1048"/>
                  </a:lnTo>
                  <a:lnTo>
                    <a:pt x="915" y="1053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7"/>
            <p:cNvSpPr>
              <a:spLocks/>
            </p:cNvSpPr>
            <p:nvPr userDrawn="1"/>
          </p:nvSpPr>
          <p:spPr bwMode="auto">
            <a:xfrm>
              <a:off x="5970589" y="0"/>
              <a:ext cx="2543176" cy="3640139"/>
            </a:xfrm>
            <a:custGeom>
              <a:avLst/>
              <a:gdLst>
                <a:gd name="T0" fmla="*/ 46 w 1602"/>
                <a:gd name="T1" fmla="*/ 0 h 2293"/>
                <a:gd name="T2" fmla="*/ 27 w 1602"/>
                <a:gd name="T3" fmla="*/ 79 h 2293"/>
                <a:gd name="T4" fmla="*/ 13 w 1602"/>
                <a:gd name="T5" fmla="*/ 158 h 2293"/>
                <a:gd name="T6" fmla="*/ 5 w 1602"/>
                <a:gd name="T7" fmla="*/ 236 h 2293"/>
                <a:gd name="T8" fmla="*/ 0 w 1602"/>
                <a:gd name="T9" fmla="*/ 315 h 2293"/>
                <a:gd name="T10" fmla="*/ 1 w 1602"/>
                <a:gd name="T11" fmla="*/ 394 h 2293"/>
                <a:gd name="T12" fmla="*/ 7 w 1602"/>
                <a:gd name="T13" fmla="*/ 473 h 2293"/>
                <a:gd name="T14" fmla="*/ 16 w 1602"/>
                <a:gd name="T15" fmla="*/ 551 h 2293"/>
                <a:gd name="T16" fmla="*/ 27 w 1602"/>
                <a:gd name="T17" fmla="*/ 630 h 2293"/>
                <a:gd name="T18" fmla="*/ 43 w 1602"/>
                <a:gd name="T19" fmla="*/ 708 h 2293"/>
                <a:gd name="T20" fmla="*/ 80 w 1602"/>
                <a:gd name="T21" fmla="*/ 862 h 2293"/>
                <a:gd name="T22" fmla="*/ 124 w 1602"/>
                <a:gd name="T23" fmla="*/ 1014 h 2293"/>
                <a:gd name="T24" fmla="*/ 195 w 1602"/>
                <a:gd name="T25" fmla="*/ 1236 h 2293"/>
                <a:gd name="T26" fmla="*/ 209 w 1602"/>
                <a:gd name="T27" fmla="*/ 1277 h 2293"/>
                <a:gd name="T28" fmla="*/ 242 w 1602"/>
                <a:gd name="T29" fmla="*/ 1358 h 2293"/>
                <a:gd name="T30" fmla="*/ 279 w 1602"/>
                <a:gd name="T31" fmla="*/ 1437 h 2293"/>
                <a:gd name="T32" fmla="*/ 322 w 1602"/>
                <a:gd name="T33" fmla="*/ 1514 h 2293"/>
                <a:gd name="T34" fmla="*/ 369 w 1602"/>
                <a:gd name="T35" fmla="*/ 1590 h 2293"/>
                <a:gd name="T36" fmla="*/ 420 w 1602"/>
                <a:gd name="T37" fmla="*/ 1662 h 2293"/>
                <a:gd name="T38" fmla="*/ 474 w 1602"/>
                <a:gd name="T39" fmla="*/ 1733 h 2293"/>
                <a:gd name="T40" fmla="*/ 531 w 1602"/>
                <a:gd name="T41" fmla="*/ 1801 h 2293"/>
                <a:gd name="T42" fmla="*/ 590 w 1602"/>
                <a:gd name="T43" fmla="*/ 1869 h 2293"/>
                <a:gd name="T44" fmla="*/ 652 w 1602"/>
                <a:gd name="T45" fmla="*/ 1933 h 2293"/>
                <a:gd name="T46" fmla="*/ 749 w 1602"/>
                <a:gd name="T47" fmla="*/ 2025 h 2293"/>
                <a:gd name="T48" fmla="*/ 881 w 1602"/>
                <a:gd name="T49" fmla="*/ 2139 h 2293"/>
                <a:gd name="T50" fmla="*/ 1014 w 1602"/>
                <a:gd name="T51" fmla="*/ 2244 h 2293"/>
                <a:gd name="T52" fmla="*/ 1081 w 1602"/>
                <a:gd name="T53" fmla="*/ 2293 h 2293"/>
                <a:gd name="T54" fmla="*/ 1107 w 1602"/>
                <a:gd name="T55" fmla="*/ 2266 h 2293"/>
                <a:gd name="T56" fmla="*/ 1157 w 1602"/>
                <a:gd name="T57" fmla="*/ 2210 h 2293"/>
                <a:gd name="T58" fmla="*/ 1206 w 1602"/>
                <a:gd name="T59" fmla="*/ 2151 h 2293"/>
                <a:gd name="T60" fmla="*/ 1249 w 1602"/>
                <a:gd name="T61" fmla="*/ 2090 h 2293"/>
                <a:gd name="T62" fmla="*/ 1290 w 1602"/>
                <a:gd name="T63" fmla="*/ 2027 h 2293"/>
                <a:gd name="T64" fmla="*/ 1328 w 1602"/>
                <a:gd name="T65" fmla="*/ 1963 h 2293"/>
                <a:gd name="T66" fmla="*/ 1363 w 1602"/>
                <a:gd name="T67" fmla="*/ 1898 h 2293"/>
                <a:gd name="T68" fmla="*/ 1396 w 1602"/>
                <a:gd name="T69" fmla="*/ 1830 h 2293"/>
                <a:gd name="T70" fmla="*/ 1425 w 1602"/>
                <a:gd name="T71" fmla="*/ 1762 h 2293"/>
                <a:gd name="T72" fmla="*/ 1452 w 1602"/>
                <a:gd name="T73" fmla="*/ 1692 h 2293"/>
                <a:gd name="T74" fmla="*/ 1475 w 1602"/>
                <a:gd name="T75" fmla="*/ 1620 h 2293"/>
                <a:gd name="T76" fmla="*/ 1508 w 1602"/>
                <a:gd name="T77" fmla="*/ 1511 h 2293"/>
                <a:gd name="T78" fmla="*/ 1542 w 1602"/>
                <a:gd name="T79" fmla="*/ 1362 h 2293"/>
                <a:gd name="T80" fmla="*/ 1568 w 1602"/>
                <a:gd name="T81" fmla="*/ 1211 h 2293"/>
                <a:gd name="T82" fmla="*/ 1586 w 1602"/>
                <a:gd name="T83" fmla="*/ 1058 h 2293"/>
                <a:gd name="T84" fmla="*/ 1597 w 1602"/>
                <a:gd name="T85" fmla="*/ 902 h 2293"/>
                <a:gd name="T86" fmla="*/ 1602 w 1602"/>
                <a:gd name="T87" fmla="*/ 747 h 2293"/>
                <a:gd name="T88" fmla="*/ 1601 w 1602"/>
                <a:gd name="T89" fmla="*/ 593 h 2293"/>
                <a:gd name="T90" fmla="*/ 1597 w 1602"/>
                <a:gd name="T91" fmla="*/ 440 h 2293"/>
                <a:gd name="T92" fmla="*/ 1588 w 1602"/>
                <a:gd name="T93" fmla="*/ 290 h 2293"/>
                <a:gd name="T94" fmla="*/ 1577 w 1602"/>
                <a:gd name="T95" fmla="*/ 143 h 2293"/>
                <a:gd name="T96" fmla="*/ 46 w 1602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2293">
                  <a:moveTo>
                    <a:pt x="46" y="0"/>
                  </a:moveTo>
                  <a:lnTo>
                    <a:pt x="46" y="0"/>
                  </a:lnTo>
                  <a:lnTo>
                    <a:pt x="36" y="39"/>
                  </a:lnTo>
                  <a:lnTo>
                    <a:pt x="27" y="79"/>
                  </a:lnTo>
                  <a:lnTo>
                    <a:pt x="19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2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1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0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7" y="630"/>
                  </a:lnTo>
                  <a:lnTo>
                    <a:pt x="35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0" y="862"/>
                  </a:lnTo>
                  <a:lnTo>
                    <a:pt x="101" y="938"/>
                  </a:lnTo>
                  <a:lnTo>
                    <a:pt x="124" y="1014"/>
                  </a:lnTo>
                  <a:lnTo>
                    <a:pt x="147" y="1089"/>
                  </a:lnTo>
                  <a:lnTo>
                    <a:pt x="195" y="1236"/>
                  </a:lnTo>
                  <a:lnTo>
                    <a:pt x="195" y="1236"/>
                  </a:lnTo>
                  <a:lnTo>
                    <a:pt x="209" y="1277"/>
                  </a:lnTo>
                  <a:lnTo>
                    <a:pt x="224" y="1319"/>
                  </a:lnTo>
                  <a:lnTo>
                    <a:pt x="242" y="1358"/>
                  </a:lnTo>
                  <a:lnTo>
                    <a:pt x="260" y="1398"/>
                  </a:lnTo>
                  <a:lnTo>
                    <a:pt x="279" y="1437"/>
                  </a:lnTo>
                  <a:lnTo>
                    <a:pt x="299" y="1476"/>
                  </a:lnTo>
                  <a:lnTo>
                    <a:pt x="322" y="1514"/>
                  </a:lnTo>
                  <a:lnTo>
                    <a:pt x="344" y="1551"/>
                  </a:lnTo>
                  <a:lnTo>
                    <a:pt x="369" y="1590"/>
                  </a:lnTo>
                  <a:lnTo>
                    <a:pt x="394" y="1626"/>
                  </a:lnTo>
                  <a:lnTo>
                    <a:pt x="420" y="1662"/>
                  </a:lnTo>
                  <a:lnTo>
                    <a:pt x="445" y="1698"/>
                  </a:lnTo>
                  <a:lnTo>
                    <a:pt x="474" y="1733"/>
                  </a:lnTo>
                  <a:lnTo>
                    <a:pt x="502" y="1767"/>
                  </a:lnTo>
                  <a:lnTo>
                    <a:pt x="531" y="1801"/>
                  </a:lnTo>
                  <a:lnTo>
                    <a:pt x="560" y="1835"/>
                  </a:lnTo>
                  <a:lnTo>
                    <a:pt x="590" y="1869"/>
                  </a:lnTo>
                  <a:lnTo>
                    <a:pt x="621" y="1900"/>
                  </a:lnTo>
                  <a:lnTo>
                    <a:pt x="652" y="1933"/>
                  </a:lnTo>
                  <a:lnTo>
                    <a:pt x="685" y="1963"/>
                  </a:lnTo>
                  <a:lnTo>
                    <a:pt x="749" y="2025"/>
                  </a:lnTo>
                  <a:lnTo>
                    <a:pt x="814" y="2084"/>
                  </a:lnTo>
                  <a:lnTo>
                    <a:pt x="881" y="2139"/>
                  </a:lnTo>
                  <a:lnTo>
                    <a:pt x="948" y="2193"/>
                  </a:lnTo>
                  <a:lnTo>
                    <a:pt x="1014" y="2244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107" y="2266"/>
                  </a:lnTo>
                  <a:lnTo>
                    <a:pt x="1132" y="2238"/>
                  </a:lnTo>
                  <a:lnTo>
                    <a:pt x="1157" y="2210"/>
                  </a:lnTo>
                  <a:lnTo>
                    <a:pt x="1182" y="2180"/>
                  </a:lnTo>
                  <a:lnTo>
                    <a:pt x="1206" y="2151"/>
                  </a:lnTo>
                  <a:lnTo>
                    <a:pt x="1228" y="2121"/>
                  </a:lnTo>
                  <a:lnTo>
                    <a:pt x="1249" y="2090"/>
                  </a:lnTo>
                  <a:lnTo>
                    <a:pt x="1270" y="2059"/>
                  </a:lnTo>
                  <a:lnTo>
                    <a:pt x="1290" y="2027"/>
                  </a:lnTo>
                  <a:lnTo>
                    <a:pt x="1310" y="1996"/>
                  </a:lnTo>
                  <a:lnTo>
                    <a:pt x="1328" y="1963"/>
                  </a:lnTo>
                  <a:lnTo>
                    <a:pt x="1346" y="1931"/>
                  </a:lnTo>
                  <a:lnTo>
                    <a:pt x="1363" y="1898"/>
                  </a:lnTo>
                  <a:lnTo>
                    <a:pt x="1380" y="1864"/>
                  </a:lnTo>
                  <a:lnTo>
                    <a:pt x="1396" y="1830"/>
                  </a:lnTo>
                  <a:lnTo>
                    <a:pt x="1410" y="1797"/>
                  </a:lnTo>
                  <a:lnTo>
                    <a:pt x="1425" y="1762"/>
                  </a:lnTo>
                  <a:lnTo>
                    <a:pt x="1438" y="1727"/>
                  </a:lnTo>
                  <a:lnTo>
                    <a:pt x="1452" y="1692"/>
                  </a:lnTo>
                  <a:lnTo>
                    <a:pt x="1464" y="1656"/>
                  </a:lnTo>
                  <a:lnTo>
                    <a:pt x="1475" y="1620"/>
                  </a:lnTo>
                  <a:lnTo>
                    <a:pt x="1487" y="1584"/>
                  </a:lnTo>
                  <a:lnTo>
                    <a:pt x="1508" y="1511"/>
                  </a:lnTo>
                  <a:lnTo>
                    <a:pt x="1526" y="1438"/>
                  </a:lnTo>
                  <a:lnTo>
                    <a:pt x="1542" y="1362"/>
                  </a:lnTo>
                  <a:lnTo>
                    <a:pt x="1556" y="1287"/>
                  </a:lnTo>
                  <a:lnTo>
                    <a:pt x="1568" y="1211"/>
                  </a:lnTo>
                  <a:lnTo>
                    <a:pt x="1578" y="1134"/>
                  </a:lnTo>
                  <a:lnTo>
                    <a:pt x="1586" y="1058"/>
                  </a:lnTo>
                  <a:lnTo>
                    <a:pt x="1592" y="980"/>
                  </a:lnTo>
                  <a:lnTo>
                    <a:pt x="1597" y="902"/>
                  </a:lnTo>
                  <a:lnTo>
                    <a:pt x="1600" y="825"/>
                  </a:lnTo>
                  <a:lnTo>
                    <a:pt x="1602" y="747"/>
                  </a:lnTo>
                  <a:lnTo>
                    <a:pt x="1602" y="671"/>
                  </a:lnTo>
                  <a:lnTo>
                    <a:pt x="1601" y="593"/>
                  </a:lnTo>
                  <a:lnTo>
                    <a:pt x="1600" y="516"/>
                  </a:lnTo>
                  <a:lnTo>
                    <a:pt x="1597" y="440"/>
                  </a:lnTo>
                  <a:lnTo>
                    <a:pt x="1592" y="365"/>
                  </a:lnTo>
                  <a:lnTo>
                    <a:pt x="1588" y="290"/>
                  </a:lnTo>
                  <a:lnTo>
                    <a:pt x="1582" y="216"/>
                  </a:lnTo>
                  <a:lnTo>
                    <a:pt x="1577" y="143"/>
                  </a:lnTo>
                  <a:lnTo>
                    <a:pt x="15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9"/>
            <p:cNvSpPr>
              <a:spLocks/>
            </p:cNvSpPr>
            <p:nvPr userDrawn="1"/>
          </p:nvSpPr>
          <p:spPr bwMode="auto">
            <a:xfrm>
              <a:off x="7686677" y="0"/>
              <a:ext cx="1452563" cy="3640139"/>
            </a:xfrm>
            <a:custGeom>
              <a:avLst/>
              <a:gdLst>
                <a:gd name="T0" fmla="*/ 915 w 915"/>
                <a:gd name="T1" fmla="*/ 1753 h 2293"/>
                <a:gd name="T2" fmla="*/ 915 w 915"/>
                <a:gd name="T3" fmla="*/ 0 h 2293"/>
                <a:gd name="T4" fmla="*/ 240 w 915"/>
                <a:gd name="T5" fmla="*/ 0 h 2293"/>
                <a:gd name="T6" fmla="*/ 240 w 915"/>
                <a:gd name="T7" fmla="*/ 0 h 2293"/>
                <a:gd name="T8" fmla="*/ 247 w 915"/>
                <a:gd name="T9" fmla="*/ 70 h 2293"/>
                <a:gd name="T10" fmla="*/ 254 w 915"/>
                <a:gd name="T11" fmla="*/ 141 h 2293"/>
                <a:gd name="T12" fmla="*/ 259 w 915"/>
                <a:gd name="T13" fmla="*/ 212 h 2293"/>
                <a:gd name="T14" fmla="*/ 263 w 915"/>
                <a:gd name="T15" fmla="*/ 282 h 2293"/>
                <a:gd name="T16" fmla="*/ 266 w 915"/>
                <a:gd name="T17" fmla="*/ 353 h 2293"/>
                <a:gd name="T18" fmla="*/ 270 w 915"/>
                <a:gd name="T19" fmla="*/ 424 h 2293"/>
                <a:gd name="T20" fmla="*/ 271 w 915"/>
                <a:gd name="T21" fmla="*/ 496 h 2293"/>
                <a:gd name="T22" fmla="*/ 272 w 915"/>
                <a:gd name="T23" fmla="*/ 567 h 2293"/>
                <a:gd name="T24" fmla="*/ 271 w 915"/>
                <a:gd name="T25" fmla="*/ 639 h 2293"/>
                <a:gd name="T26" fmla="*/ 270 w 915"/>
                <a:gd name="T27" fmla="*/ 710 h 2293"/>
                <a:gd name="T28" fmla="*/ 268 w 915"/>
                <a:gd name="T29" fmla="*/ 782 h 2293"/>
                <a:gd name="T30" fmla="*/ 265 w 915"/>
                <a:gd name="T31" fmla="*/ 854 h 2293"/>
                <a:gd name="T32" fmla="*/ 261 w 915"/>
                <a:gd name="T33" fmla="*/ 925 h 2293"/>
                <a:gd name="T34" fmla="*/ 256 w 915"/>
                <a:gd name="T35" fmla="*/ 997 h 2293"/>
                <a:gd name="T36" fmla="*/ 250 w 915"/>
                <a:gd name="T37" fmla="*/ 1069 h 2293"/>
                <a:gd name="T38" fmla="*/ 243 w 915"/>
                <a:gd name="T39" fmla="*/ 1141 h 2293"/>
                <a:gd name="T40" fmla="*/ 235 w 915"/>
                <a:gd name="T41" fmla="*/ 1213 h 2293"/>
                <a:gd name="T42" fmla="*/ 227 w 915"/>
                <a:gd name="T43" fmla="*/ 1285 h 2293"/>
                <a:gd name="T44" fmla="*/ 217 w 915"/>
                <a:gd name="T45" fmla="*/ 1357 h 2293"/>
                <a:gd name="T46" fmla="*/ 205 w 915"/>
                <a:gd name="T47" fmla="*/ 1429 h 2293"/>
                <a:gd name="T48" fmla="*/ 194 w 915"/>
                <a:gd name="T49" fmla="*/ 1502 h 2293"/>
                <a:gd name="T50" fmla="*/ 182 w 915"/>
                <a:gd name="T51" fmla="*/ 1574 h 2293"/>
                <a:gd name="T52" fmla="*/ 167 w 915"/>
                <a:gd name="T53" fmla="*/ 1646 h 2293"/>
                <a:gd name="T54" fmla="*/ 153 w 915"/>
                <a:gd name="T55" fmla="*/ 1718 h 2293"/>
                <a:gd name="T56" fmla="*/ 137 w 915"/>
                <a:gd name="T57" fmla="*/ 1790 h 2293"/>
                <a:gd name="T58" fmla="*/ 121 w 915"/>
                <a:gd name="T59" fmla="*/ 1862 h 2293"/>
                <a:gd name="T60" fmla="*/ 103 w 915"/>
                <a:gd name="T61" fmla="*/ 1934 h 2293"/>
                <a:gd name="T62" fmla="*/ 84 w 915"/>
                <a:gd name="T63" fmla="*/ 2006 h 2293"/>
                <a:gd name="T64" fmla="*/ 65 w 915"/>
                <a:gd name="T65" fmla="*/ 2078 h 2293"/>
                <a:gd name="T66" fmla="*/ 44 w 915"/>
                <a:gd name="T67" fmla="*/ 2150 h 2293"/>
                <a:gd name="T68" fmla="*/ 22 w 915"/>
                <a:gd name="T69" fmla="*/ 2221 h 2293"/>
                <a:gd name="T70" fmla="*/ 0 w 915"/>
                <a:gd name="T71" fmla="*/ 2293 h 2293"/>
                <a:gd name="T72" fmla="*/ 0 w 915"/>
                <a:gd name="T73" fmla="*/ 2293 h 2293"/>
                <a:gd name="T74" fmla="*/ 53 w 915"/>
                <a:gd name="T75" fmla="*/ 2255 h 2293"/>
                <a:gd name="T76" fmla="*/ 108 w 915"/>
                <a:gd name="T77" fmla="*/ 2216 h 2293"/>
                <a:gd name="T78" fmla="*/ 162 w 915"/>
                <a:gd name="T79" fmla="*/ 2179 h 2293"/>
                <a:gd name="T80" fmla="*/ 218 w 915"/>
                <a:gd name="T81" fmla="*/ 2142 h 2293"/>
                <a:gd name="T82" fmla="*/ 273 w 915"/>
                <a:gd name="T83" fmla="*/ 2106 h 2293"/>
                <a:gd name="T84" fmla="*/ 329 w 915"/>
                <a:gd name="T85" fmla="*/ 2071 h 2293"/>
                <a:gd name="T86" fmla="*/ 385 w 915"/>
                <a:gd name="T87" fmla="*/ 2036 h 2293"/>
                <a:gd name="T88" fmla="*/ 443 w 915"/>
                <a:gd name="T89" fmla="*/ 2001 h 2293"/>
                <a:gd name="T90" fmla="*/ 500 w 915"/>
                <a:gd name="T91" fmla="*/ 1969 h 2293"/>
                <a:gd name="T92" fmla="*/ 559 w 915"/>
                <a:gd name="T93" fmla="*/ 1935 h 2293"/>
                <a:gd name="T94" fmla="*/ 617 w 915"/>
                <a:gd name="T95" fmla="*/ 1904 h 2293"/>
                <a:gd name="T96" fmla="*/ 675 w 915"/>
                <a:gd name="T97" fmla="*/ 1872 h 2293"/>
                <a:gd name="T98" fmla="*/ 735 w 915"/>
                <a:gd name="T99" fmla="*/ 1842 h 2293"/>
                <a:gd name="T100" fmla="*/ 795 w 915"/>
                <a:gd name="T101" fmla="*/ 1811 h 2293"/>
                <a:gd name="T102" fmla="*/ 854 w 915"/>
                <a:gd name="T103" fmla="*/ 1782 h 2293"/>
                <a:gd name="T104" fmla="*/ 915 w 915"/>
                <a:gd name="T105" fmla="*/ 1753 h 2293"/>
                <a:gd name="T106" fmla="*/ 915 w 915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5" h="2293">
                  <a:moveTo>
                    <a:pt x="915" y="1753"/>
                  </a:moveTo>
                  <a:lnTo>
                    <a:pt x="915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7" y="70"/>
                  </a:lnTo>
                  <a:lnTo>
                    <a:pt x="254" y="141"/>
                  </a:lnTo>
                  <a:lnTo>
                    <a:pt x="259" y="212"/>
                  </a:lnTo>
                  <a:lnTo>
                    <a:pt x="263" y="282"/>
                  </a:lnTo>
                  <a:lnTo>
                    <a:pt x="266" y="353"/>
                  </a:lnTo>
                  <a:lnTo>
                    <a:pt x="270" y="424"/>
                  </a:lnTo>
                  <a:lnTo>
                    <a:pt x="271" y="496"/>
                  </a:lnTo>
                  <a:lnTo>
                    <a:pt x="272" y="567"/>
                  </a:lnTo>
                  <a:lnTo>
                    <a:pt x="271" y="639"/>
                  </a:lnTo>
                  <a:lnTo>
                    <a:pt x="270" y="710"/>
                  </a:lnTo>
                  <a:lnTo>
                    <a:pt x="268" y="782"/>
                  </a:lnTo>
                  <a:lnTo>
                    <a:pt x="265" y="854"/>
                  </a:lnTo>
                  <a:lnTo>
                    <a:pt x="261" y="925"/>
                  </a:lnTo>
                  <a:lnTo>
                    <a:pt x="256" y="997"/>
                  </a:lnTo>
                  <a:lnTo>
                    <a:pt x="250" y="1069"/>
                  </a:lnTo>
                  <a:lnTo>
                    <a:pt x="243" y="1141"/>
                  </a:lnTo>
                  <a:lnTo>
                    <a:pt x="235" y="1213"/>
                  </a:lnTo>
                  <a:lnTo>
                    <a:pt x="227" y="1285"/>
                  </a:lnTo>
                  <a:lnTo>
                    <a:pt x="217" y="1357"/>
                  </a:lnTo>
                  <a:lnTo>
                    <a:pt x="205" y="1429"/>
                  </a:lnTo>
                  <a:lnTo>
                    <a:pt x="194" y="1502"/>
                  </a:lnTo>
                  <a:lnTo>
                    <a:pt x="182" y="1574"/>
                  </a:lnTo>
                  <a:lnTo>
                    <a:pt x="167" y="1646"/>
                  </a:lnTo>
                  <a:lnTo>
                    <a:pt x="153" y="1718"/>
                  </a:lnTo>
                  <a:lnTo>
                    <a:pt x="137" y="1790"/>
                  </a:lnTo>
                  <a:lnTo>
                    <a:pt x="121" y="1862"/>
                  </a:lnTo>
                  <a:lnTo>
                    <a:pt x="103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8" y="2142"/>
                  </a:lnTo>
                  <a:lnTo>
                    <a:pt x="273" y="2106"/>
                  </a:lnTo>
                  <a:lnTo>
                    <a:pt x="329" y="2071"/>
                  </a:lnTo>
                  <a:lnTo>
                    <a:pt x="385" y="2036"/>
                  </a:lnTo>
                  <a:lnTo>
                    <a:pt x="443" y="2001"/>
                  </a:lnTo>
                  <a:lnTo>
                    <a:pt x="500" y="1969"/>
                  </a:lnTo>
                  <a:lnTo>
                    <a:pt x="559" y="1935"/>
                  </a:lnTo>
                  <a:lnTo>
                    <a:pt x="617" y="1904"/>
                  </a:lnTo>
                  <a:lnTo>
                    <a:pt x="675" y="1872"/>
                  </a:lnTo>
                  <a:lnTo>
                    <a:pt x="735" y="1842"/>
                  </a:lnTo>
                  <a:lnTo>
                    <a:pt x="795" y="1811"/>
                  </a:lnTo>
                  <a:lnTo>
                    <a:pt x="854" y="1782"/>
                  </a:lnTo>
                  <a:lnTo>
                    <a:pt x="915" y="1753"/>
                  </a:lnTo>
                  <a:lnTo>
                    <a:pt x="915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10"/>
            <p:cNvSpPr>
              <a:spLocks/>
            </p:cNvSpPr>
            <p:nvPr userDrawn="1"/>
          </p:nvSpPr>
          <p:spPr bwMode="auto">
            <a:xfrm>
              <a:off x="7686677" y="3640139"/>
              <a:ext cx="1452563" cy="857250"/>
            </a:xfrm>
            <a:custGeom>
              <a:avLst/>
              <a:gdLst>
                <a:gd name="T0" fmla="*/ 915 w 915"/>
                <a:gd name="T1" fmla="*/ 378 h 540"/>
                <a:gd name="T2" fmla="*/ 915 w 915"/>
                <a:gd name="T3" fmla="*/ 378 h 540"/>
                <a:gd name="T4" fmla="*/ 854 w 915"/>
                <a:gd name="T5" fmla="*/ 368 h 540"/>
                <a:gd name="T6" fmla="*/ 795 w 915"/>
                <a:gd name="T7" fmla="*/ 356 h 540"/>
                <a:gd name="T8" fmla="*/ 735 w 915"/>
                <a:gd name="T9" fmla="*/ 342 h 540"/>
                <a:gd name="T10" fmla="*/ 675 w 915"/>
                <a:gd name="T11" fmla="*/ 327 h 540"/>
                <a:gd name="T12" fmla="*/ 617 w 915"/>
                <a:gd name="T13" fmla="*/ 309 h 540"/>
                <a:gd name="T14" fmla="*/ 559 w 915"/>
                <a:gd name="T15" fmla="*/ 290 h 540"/>
                <a:gd name="T16" fmla="*/ 500 w 915"/>
                <a:gd name="T17" fmla="*/ 270 h 540"/>
                <a:gd name="T18" fmla="*/ 442 w 915"/>
                <a:gd name="T19" fmla="*/ 247 h 540"/>
                <a:gd name="T20" fmla="*/ 384 w 915"/>
                <a:gd name="T21" fmla="*/ 223 h 540"/>
                <a:gd name="T22" fmla="*/ 328 w 915"/>
                <a:gd name="T23" fmla="*/ 196 h 540"/>
                <a:gd name="T24" fmla="*/ 272 w 915"/>
                <a:gd name="T25" fmla="*/ 167 h 540"/>
                <a:gd name="T26" fmla="*/ 216 w 915"/>
                <a:gd name="T27" fmla="*/ 138 h 540"/>
                <a:gd name="T28" fmla="*/ 161 w 915"/>
                <a:gd name="T29" fmla="*/ 107 h 540"/>
                <a:gd name="T30" fmla="*/ 107 w 915"/>
                <a:gd name="T31" fmla="*/ 73 h 540"/>
                <a:gd name="T32" fmla="*/ 53 w 915"/>
                <a:gd name="T33" fmla="*/ 37 h 540"/>
                <a:gd name="T34" fmla="*/ 0 w 915"/>
                <a:gd name="T35" fmla="*/ 0 h 540"/>
                <a:gd name="T36" fmla="*/ 0 w 915"/>
                <a:gd name="T37" fmla="*/ 0 h 540"/>
                <a:gd name="T38" fmla="*/ 55 w 915"/>
                <a:gd name="T39" fmla="*/ 39 h 540"/>
                <a:gd name="T40" fmla="*/ 110 w 915"/>
                <a:gd name="T41" fmla="*/ 79 h 540"/>
                <a:gd name="T42" fmla="*/ 165 w 915"/>
                <a:gd name="T43" fmla="*/ 116 h 540"/>
                <a:gd name="T44" fmla="*/ 221 w 915"/>
                <a:gd name="T45" fmla="*/ 153 h 540"/>
                <a:gd name="T46" fmla="*/ 277 w 915"/>
                <a:gd name="T47" fmla="*/ 190 h 540"/>
                <a:gd name="T48" fmla="*/ 334 w 915"/>
                <a:gd name="T49" fmla="*/ 225 h 540"/>
                <a:gd name="T50" fmla="*/ 391 w 915"/>
                <a:gd name="T51" fmla="*/ 260 h 540"/>
                <a:gd name="T52" fmla="*/ 448 w 915"/>
                <a:gd name="T53" fmla="*/ 295 h 540"/>
                <a:gd name="T54" fmla="*/ 506 w 915"/>
                <a:gd name="T55" fmla="*/ 327 h 540"/>
                <a:gd name="T56" fmla="*/ 563 w 915"/>
                <a:gd name="T57" fmla="*/ 360 h 540"/>
                <a:gd name="T58" fmla="*/ 622 w 915"/>
                <a:gd name="T59" fmla="*/ 392 h 540"/>
                <a:gd name="T60" fmla="*/ 679 w 915"/>
                <a:gd name="T61" fmla="*/ 423 h 540"/>
                <a:gd name="T62" fmla="*/ 737 w 915"/>
                <a:gd name="T63" fmla="*/ 453 h 540"/>
                <a:gd name="T64" fmla="*/ 797 w 915"/>
                <a:gd name="T65" fmla="*/ 482 h 540"/>
                <a:gd name="T66" fmla="*/ 855 w 915"/>
                <a:gd name="T67" fmla="*/ 512 h 540"/>
                <a:gd name="T68" fmla="*/ 915 w 915"/>
                <a:gd name="T69" fmla="*/ 540 h 540"/>
                <a:gd name="T70" fmla="*/ 915 w 915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5" h="540">
                  <a:moveTo>
                    <a:pt x="915" y="378"/>
                  </a:moveTo>
                  <a:lnTo>
                    <a:pt x="915" y="378"/>
                  </a:lnTo>
                  <a:lnTo>
                    <a:pt x="854" y="368"/>
                  </a:lnTo>
                  <a:lnTo>
                    <a:pt x="795" y="356"/>
                  </a:lnTo>
                  <a:lnTo>
                    <a:pt x="735" y="342"/>
                  </a:lnTo>
                  <a:lnTo>
                    <a:pt x="675" y="327"/>
                  </a:lnTo>
                  <a:lnTo>
                    <a:pt x="617" y="309"/>
                  </a:lnTo>
                  <a:lnTo>
                    <a:pt x="559" y="290"/>
                  </a:lnTo>
                  <a:lnTo>
                    <a:pt x="500" y="270"/>
                  </a:lnTo>
                  <a:lnTo>
                    <a:pt x="442" y="247"/>
                  </a:lnTo>
                  <a:lnTo>
                    <a:pt x="384" y="223"/>
                  </a:lnTo>
                  <a:lnTo>
                    <a:pt x="328" y="196"/>
                  </a:lnTo>
                  <a:lnTo>
                    <a:pt x="272" y="167"/>
                  </a:lnTo>
                  <a:lnTo>
                    <a:pt x="216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5" y="116"/>
                  </a:lnTo>
                  <a:lnTo>
                    <a:pt x="221" y="153"/>
                  </a:lnTo>
                  <a:lnTo>
                    <a:pt x="277" y="190"/>
                  </a:lnTo>
                  <a:lnTo>
                    <a:pt x="334" y="225"/>
                  </a:lnTo>
                  <a:lnTo>
                    <a:pt x="391" y="260"/>
                  </a:lnTo>
                  <a:lnTo>
                    <a:pt x="448" y="295"/>
                  </a:lnTo>
                  <a:lnTo>
                    <a:pt x="506" y="327"/>
                  </a:lnTo>
                  <a:lnTo>
                    <a:pt x="563" y="360"/>
                  </a:lnTo>
                  <a:lnTo>
                    <a:pt x="622" y="392"/>
                  </a:lnTo>
                  <a:lnTo>
                    <a:pt x="679" y="423"/>
                  </a:lnTo>
                  <a:lnTo>
                    <a:pt x="737" y="453"/>
                  </a:lnTo>
                  <a:lnTo>
                    <a:pt x="797" y="482"/>
                  </a:lnTo>
                  <a:lnTo>
                    <a:pt x="855" y="512"/>
                  </a:lnTo>
                  <a:lnTo>
                    <a:pt x="915" y="540"/>
                  </a:lnTo>
                  <a:lnTo>
                    <a:pt x="915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11"/>
            <p:cNvSpPr>
              <a:spLocks/>
            </p:cNvSpPr>
            <p:nvPr userDrawn="1"/>
          </p:nvSpPr>
          <p:spPr bwMode="auto">
            <a:xfrm>
              <a:off x="4775201" y="0"/>
              <a:ext cx="2911476" cy="3640139"/>
            </a:xfrm>
            <a:custGeom>
              <a:avLst/>
              <a:gdLst>
                <a:gd name="T0" fmla="*/ 1065 w 1834"/>
                <a:gd name="T1" fmla="*/ 1236 h 2293"/>
                <a:gd name="T2" fmla="*/ 1042 w 1834"/>
                <a:gd name="T3" fmla="*/ 1163 h 2293"/>
                <a:gd name="T4" fmla="*/ 1023 w 1834"/>
                <a:gd name="T5" fmla="*/ 1089 h 2293"/>
                <a:gd name="T6" fmla="*/ 1005 w 1834"/>
                <a:gd name="T7" fmla="*/ 1014 h 2293"/>
                <a:gd name="T8" fmla="*/ 992 w 1834"/>
                <a:gd name="T9" fmla="*/ 938 h 2293"/>
                <a:gd name="T10" fmla="*/ 979 w 1834"/>
                <a:gd name="T11" fmla="*/ 862 h 2293"/>
                <a:gd name="T12" fmla="*/ 970 w 1834"/>
                <a:gd name="T13" fmla="*/ 785 h 2293"/>
                <a:gd name="T14" fmla="*/ 965 w 1834"/>
                <a:gd name="T15" fmla="*/ 708 h 2293"/>
                <a:gd name="T16" fmla="*/ 961 w 1834"/>
                <a:gd name="T17" fmla="*/ 630 h 2293"/>
                <a:gd name="T18" fmla="*/ 961 w 1834"/>
                <a:gd name="T19" fmla="*/ 551 h 2293"/>
                <a:gd name="T20" fmla="*/ 963 w 1834"/>
                <a:gd name="T21" fmla="*/ 473 h 2293"/>
                <a:gd name="T22" fmla="*/ 969 w 1834"/>
                <a:gd name="T23" fmla="*/ 394 h 2293"/>
                <a:gd name="T24" fmla="*/ 978 w 1834"/>
                <a:gd name="T25" fmla="*/ 315 h 2293"/>
                <a:gd name="T26" fmla="*/ 990 w 1834"/>
                <a:gd name="T27" fmla="*/ 236 h 2293"/>
                <a:gd name="T28" fmla="*/ 1005 w 1834"/>
                <a:gd name="T29" fmla="*/ 158 h 2293"/>
                <a:gd name="T30" fmla="*/ 1023 w 1834"/>
                <a:gd name="T31" fmla="*/ 79 h 2293"/>
                <a:gd name="T32" fmla="*/ 1043 w 1834"/>
                <a:gd name="T33" fmla="*/ 0 h 2293"/>
                <a:gd name="T34" fmla="*/ 0 w 1834"/>
                <a:gd name="T35" fmla="*/ 0 h 2293"/>
                <a:gd name="T36" fmla="*/ 79 w 1834"/>
                <a:gd name="T37" fmla="*/ 174 h 2293"/>
                <a:gd name="T38" fmla="*/ 162 w 1834"/>
                <a:gd name="T39" fmla="*/ 345 h 2293"/>
                <a:gd name="T40" fmla="*/ 252 w 1834"/>
                <a:gd name="T41" fmla="*/ 512 h 2293"/>
                <a:gd name="T42" fmla="*/ 346 w 1834"/>
                <a:gd name="T43" fmla="*/ 675 h 2293"/>
                <a:gd name="T44" fmla="*/ 445 w 1834"/>
                <a:gd name="T45" fmla="*/ 835 h 2293"/>
                <a:gd name="T46" fmla="*/ 550 w 1834"/>
                <a:gd name="T47" fmla="*/ 989 h 2293"/>
                <a:gd name="T48" fmla="*/ 659 w 1834"/>
                <a:gd name="T49" fmla="*/ 1140 h 2293"/>
                <a:gd name="T50" fmla="*/ 773 w 1834"/>
                <a:gd name="T51" fmla="*/ 1286 h 2293"/>
                <a:gd name="T52" fmla="*/ 891 w 1834"/>
                <a:gd name="T53" fmla="*/ 1428 h 2293"/>
                <a:gd name="T54" fmla="*/ 1014 w 1834"/>
                <a:gd name="T55" fmla="*/ 1565 h 2293"/>
                <a:gd name="T56" fmla="*/ 1141 w 1834"/>
                <a:gd name="T57" fmla="*/ 1699 h 2293"/>
                <a:gd name="T58" fmla="*/ 1272 w 1834"/>
                <a:gd name="T59" fmla="*/ 1827 h 2293"/>
                <a:gd name="T60" fmla="*/ 1406 w 1834"/>
                <a:gd name="T61" fmla="*/ 1951 h 2293"/>
                <a:gd name="T62" fmla="*/ 1545 w 1834"/>
                <a:gd name="T63" fmla="*/ 2069 h 2293"/>
                <a:gd name="T64" fmla="*/ 1688 w 1834"/>
                <a:gd name="T65" fmla="*/ 2184 h 2293"/>
                <a:gd name="T66" fmla="*/ 1834 w 1834"/>
                <a:gd name="T67" fmla="*/ 2293 h 2293"/>
                <a:gd name="T68" fmla="*/ 1801 w 1834"/>
                <a:gd name="T69" fmla="*/ 2269 h 2293"/>
                <a:gd name="T70" fmla="*/ 1737 w 1834"/>
                <a:gd name="T71" fmla="*/ 2219 h 2293"/>
                <a:gd name="T72" fmla="*/ 1675 w 1834"/>
                <a:gd name="T73" fmla="*/ 2167 h 2293"/>
                <a:gd name="T74" fmla="*/ 1616 w 1834"/>
                <a:gd name="T75" fmla="*/ 2112 h 2293"/>
                <a:gd name="T76" fmla="*/ 1557 w 1834"/>
                <a:gd name="T77" fmla="*/ 2054 h 2293"/>
                <a:gd name="T78" fmla="*/ 1502 w 1834"/>
                <a:gd name="T79" fmla="*/ 1995 h 2293"/>
                <a:gd name="T80" fmla="*/ 1448 w 1834"/>
                <a:gd name="T81" fmla="*/ 1933 h 2293"/>
                <a:gd name="T82" fmla="*/ 1396 w 1834"/>
                <a:gd name="T83" fmla="*/ 1869 h 2293"/>
                <a:gd name="T84" fmla="*/ 1348 w 1834"/>
                <a:gd name="T85" fmla="*/ 1801 h 2293"/>
                <a:gd name="T86" fmla="*/ 1301 w 1834"/>
                <a:gd name="T87" fmla="*/ 1733 h 2293"/>
                <a:gd name="T88" fmla="*/ 1257 w 1834"/>
                <a:gd name="T89" fmla="*/ 1662 h 2293"/>
                <a:gd name="T90" fmla="*/ 1216 w 1834"/>
                <a:gd name="T91" fmla="*/ 1590 h 2293"/>
                <a:gd name="T92" fmla="*/ 1177 w 1834"/>
                <a:gd name="T93" fmla="*/ 1514 h 2293"/>
                <a:gd name="T94" fmla="*/ 1142 w 1834"/>
                <a:gd name="T95" fmla="*/ 1437 h 2293"/>
                <a:gd name="T96" fmla="*/ 1108 w 1834"/>
                <a:gd name="T97" fmla="*/ 1358 h 2293"/>
                <a:gd name="T98" fmla="*/ 1079 w 1834"/>
                <a:gd name="T99" fmla="*/ 1277 h 2293"/>
                <a:gd name="T100" fmla="*/ 1065 w 1834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2293">
                  <a:moveTo>
                    <a:pt x="1065" y="1236"/>
                  </a:moveTo>
                  <a:lnTo>
                    <a:pt x="1065" y="1236"/>
                  </a:lnTo>
                  <a:lnTo>
                    <a:pt x="1053" y="1199"/>
                  </a:lnTo>
                  <a:lnTo>
                    <a:pt x="1042" y="1163"/>
                  </a:lnTo>
                  <a:lnTo>
                    <a:pt x="1032" y="1126"/>
                  </a:lnTo>
                  <a:lnTo>
                    <a:pt x="1023" y="1089"/>
                  </a:lnTo>
                  <a:lnTo>
                    <a:pt x="1014" y="1051"/>
                  </a:lnTo>
                  <a:lnTo>
                    <a:pt x="1005" y="1014"/>
                  </a:lnTo>
                  <a:lnTo>
                    <a:pt x="998" y="975"/>
                  </a:lnTo>
                  <a:lnTo>
                    <a:pt x="992" y="938"/>
                  </a:lnTo>
                  <a:lnTo>
                    <a:pt x="985" y="900"/>
                  </a:lnTo>
                  <a:lnTo>
                    <a:pt x="979" y="862"/>
                  </a:lnTo>
                  <a:lnTo>
                    <a:pt x="975" y="824"/>
                  </a:lnTo>
                  <a:lnTo>
                    <a:pt x="970" y="785"/>
                  </a:lnTo>
                  <a:lnTo>
                    <a:pt x="967" y="746"/>
                  </a:lnTo>
                  <a:lnTo>
                    <a:pt x="965" y="708"/>
                  </a:lnTo>
                  <a:lnTo>
                    <a:pt x="962" y="668"/>
                  </a:lnTo>
                  <a:lnTo>
                    <a:pt x="961" y="630"/>
                  </a:lnTo>
                  <a:lnTo>
                    <a:pt x="961" y="591"/>
                  </a:lnTo>
                  <a:lnTo>
                    <a:pt x="961" y="551"/>
                  </a:lnTo>
                  <a:lnTo>
                    <a:pt x="962" y="512"/>
                  </a:lnTo>
                  <a:lnTo>
                    <a:pt x="963" y="473"/>
                  </a:lnTo>
                  <a:lnTo>
                    <a:pt x="967" y="433"/>
                  </a:lnTo>
                  <a:lnTo>
                    <a:pt x="969" y="394"/>
                  </a:lnTo>
                  <a:lnTo>
                    <a:pt x="974" y="354"/>
                  </a:lnTo>
                  <a:lnTo>
                    <a:pt x="978" y="315"/>
                  </a:lnTo>
                  <a:lnTo>
                    <a:pt x="984" y="276"/>
                  </a:lnTo>
                  <a:lnTo>
                    <a:pt x="990" y="236"/>
                  </a:lnTo>
                  <a:lnTo>
                    <a:pt x="997" y="197"/>
                  </a:lnTo>
                  <a:lnTo>
                    <a:pt x="1005" y="158"/>
                  </a:lnTo>
                  <a:lnTo>
                    <a:pt x="1013" y="118"/>
                  </a:lnTo>
                  <a:lnTo>
                    <a:pt x="1023" y="79"/>
                  </a:lnTo>
                  <a:lnTo>
                    <a:pt x="1033" y="39"/>
                  </a:lnTo>
                  <a:lnTo>
                    <a:pt x="104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0" y="260"/>
                  </a:lnTo>
                  <a:lnTo>
                    <a:pt x="162" y="345"/>
                  </a:lnTo>
                  <a:lnTo>
                    <a:pt x="207" y="430"/>
                  </a:lnTo>
                  <a:lnTo>
                    <a:pt x="252" y="512"/>
                  </a:lnTo>
                  <a:lnTo>
                    <a:pt x="298" y="594"/>
                  </a:lnTo>
                  <a:lnTo>
                    <a:pt x="346" y="675"/>
                  </a:lnTo>
                  <a:lnTo>
                    <a:pt x="396" y="755"/>
                  </a:lnTo>
                  <a:lnTo>
                    <a:pt x="445" y="835"/>
                  </a:lnTo>
                  <a:lnTo>
                    <a:pt x="497" y="912"/>
                  </a:lnTo>
                  <a:lnTo>
                    <a:pt x="550" y="989"/>
                  </a:lnTo>
                  <a:lnTo>
                    <a:pt x="604" y="1065"/>
                  </a:lnTo>
                  <a:lnTo>
                    <a:pt x="659" y="1140"/>
                  </a:lnTo>
                  <a:lnTo>
                    <a:pt x="716" y="1214"/>
                  </a:lnTo>
                  <a:lnTo>
                    <a:pt x="773" y="1286"/>
                  </a:lnTo>
                  <a:lnTo>
                    <a:pt x="832" y="1358"/>
                  </a:lnTo>
                  <a:lnTo>
                    <a:pt x="891" y="1428"/>
                  </a:lnTo>
                  <a:lnTo>
                    <a:pt x="952" y="1497"/>
                  </a:lnTo>
                  <a:lnTo>
                    <a:pt x="1014" y="1565"/>
                  </a:lnTo>
                  <a:lnTo>
                    <a:pt x="1077" y="1632"/>
                  </a:lnTo>
                  <a:lnTo>
                    <a:pt x="1141" y="1699"/>
                  </a:lnTo>
                  <a:lnTo>
                    <a:pt x="1206" y="1763"/>
                  </a:lnTo>
                  <a:lnTo>
                    <a:pt x="1272" y="1827"/>
                  </a:lnTo>
                  <a:lnTo>
                    <a:pt x="1339" y="1889"/>
                  </a:lnTo>
                  <a:lnTo>
                    <a:pt x="1406" y="1951"/>
                  </a:lnTo>
                  <a:lnTo>
                    <a:pt x="1475" y="2010"/>
                  </a:lnTo>
                  <a:lnTo>
                    <a:pt x="1545" y="2069"/>
                  </a:lnTo>
                  <a:lnTo>
                    <a:pt x="1616" y="2127"/>
                  </a:lnTo>
                  <a:lnTo>
                    <a:pt x="1688" y="2184"/>
                  </a:lnTo>
                  <a:lnTo>
                    <a:pt x="1760" y="2239"/>
                  </a:lnTo>
                  <a:lnTo>
                    <a:pt x="1834" y="2293"/>
                  </a:lnTo>
                  <a:lnTo>
                    <a:pt x="1834" y="2293"/>
                  </a:lnTo>
                  <a:lnTo>
                    <a:pt x="1801" y="2269"/>
                  </a:lnTo>
                  <a:lnTo>
                    <a:pt x="1769" y="2244"/>
                  </a:lnTo>
                  <a:lnTo>
                    <a:pt x="1737" y="2219"/>
                  </a:lnTo>
                  <a:lnTo>
                    <a:pt x="1706" y="2193"/>
                  </a:lnTo>
                  <a:lnTo>
                    <a:pt x="1675" y="2167"/>
                  </a:lnTo>
                  <a:lnTo>
                    <a:pt x="1645" y="2139"/>
                  </a:lnTo>
                  <a:lnTo>
                    <a:pt x="1616" y="2112"/>
                  </a:lnTo>
                  <a:lnTo>
                    <a:pt x="1586" y="2084"/>
                  </a:lnTo>
                  <a:lnTo>
                    <a:pt x="1557" y="2054"/>
                  </a:lnTo>
                  <a:lnTo>
                    <a:pt x="1529" y="2025"/>
                  </a:lnTo>
                  <a:lnTo>
                    <a:pt x="1502" y="1995"/>
                  </a:lnTo>
                  <a:lnTo>
                    <a:pt x="1475" y="1963"/>
                  </a:lnTo>
                  <a:lnTo>
                    <a:pt x="1448" y="1933"/>
                  </a:lnTo>
                  <a:lnTo>
                    <a:pt x="1422" y="1900"/>
                  </a:lnTo>
                  <a:lnTo>
                    <a:pt x="1396" y="1869"/>
                  </a:lnTo>
                  <a:lnTo>
                    <a:pt x="1372" y="1835"/>
                  </a:lnTo>
                  <a:lnTo>
                    <a:pt x="1348" y="1801"/>
                  </a:lnTo>
                  <a:lnTo>
                    <a:pt x="1324" y="1767"/>
                  </a:lnTo>
                  <a:lnTo>
                    <a:pt x="1301" y="1733"/>
                  </a:lnTo>
                  <a:lnTo>
                    <a:pt x="1279" y="1698"/>
                  </a:lnTo>
                  <a:lnTo>
                    <a:pt x="1257" y="1662"/>
                  </a:lnTo>
                  <a:lnTo>
                    <a:pt x="1237" y="1626"/>
                  </a:lnTo>
                  <a:lnTo>
                    <a:pt x="1216" y="1590"/>
                  </a:lnTo>
                  <a:lnTo>
                    <a:pt x="1196" y="1551"/>
                  </a:lnTo>
                  <a:lnTo>
                    <a:pt x="1177" y="1514"/>
                  </a:lnTo>
                  <a:lnTo>
                    <a:pt x="1159" y="1476"/>
                  </a:lnTo>
                  <a:lnTo>
                    <a:pt x="1142" y="1437"/>
                  </a:lnTo>
                  <a:lnTo>
                    <a:pt x="1125" y="1398"/>
                  </a:lnTo>
                  <a:lnTo>
                    <a:pt x="1108" y="1358"/>
                  </a:lnTo>
                  <a:lnTo>
                    <a:pt x="1094" y="1319"/>
                  </a:lnTo>
                  <a:lnTo>
                    <a:pt x="1079" y="1277"/>
                  </a:lnTo>
                  <a:lnTo>
                    <a:pt x="1065" y="1236"/>
                  </a:lnTo>
                  <a:lnTo>
                    <a:pt x="1065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12"/>
            <p:cNvSpPr>
              <a:spLocks/>
            </p:cNvSpPr>
            <p:nvPr userDrawn="1"/>
          </p:nvSpPr>
          <p:spPr bwMode="auto">
            <a:xfrm>
              <a:off x="6081714" y="3640139"/>
              <a:ext cx="1604963" cy="1503363"/>
            </a:xfrm>
            <a:custGeom>
              <a:avLst/>
              <a:gdLst>
                <a:gd name="T0" fmla="*/ 603 w 1011"/>
                <a:gd name="T1" fmla="*/ 947 h 947"/>
                <a:gd name="T2" fmla="*/ 603 w 1011"/>
                <a:gd name="T3" fmla="*/ 947 h 947"/>
                <a:gd name="T4" fmla="*/ 633 w 1011"/>
                <a:gd name="T5" fmla="*/ 890 h 947"/>
                <a:gd name="T6" fmla="*/ 663 w 1011"/>
                <a:gd name="T7" fmla="*/ 832 h 947"/>
                <a:gd name="T8" fmla="*/ 693 w 1011"/>
                <a:gd name="T9" fmla="*/ 775 h 947"/>
                <a:gd name="T10" fmla="*/ 722 w 1011"/>
                <a:gd name="T11" fmla="*/ 716 h 947"/>
                <a:gd name="T12" fmla="*/ 750 w 1011"/>
                <a:gd name="T13" fmla="*/ 658 h 947"/>
                <a:gd name="T14" fmla="*/ 777 w 1011"/>
                <a:gd name="T15" fmla="*/ 599 h 947"/>
                <a:gd name="T16" fmla="*/ 803 w 1011"/>
                <a:gd name="T17" fmla="*/ 541 h 947"/>
                <a:gd name="T18" fmla="*/ 829 w 1011"/>
                <a:gd name="T19" fmla="*/ 481 h 947"/>
                <a:gd name="T20" fmla="*/ 854 w 1011"/>
                <a:gd name="T21" fmla="*/ 423 h 947"/>
                <a:gd name="T22" fmla="*/ 878 w 1011"/>
                <a:gd name="T23" fmla="*/ 363 h 947"/>
                <a:gd name="T24" fmla="*/ 903 w 1011"/>
                <a:gd name="T25" fmla="*/ 302 h 947"/>
                <a:gd name="T26" fmla="*/ 925 w 1011"/>
                <a:gd name="T27" fmla="*/ 243 h 947"/>
                <a:gd name="T28" fmla="*/ 948 w 1011"/>
                <a:gd name="T29" fmla="*/ 182 h 947"/>
                <a:gd name="T30" fmla="*/ 969 w 1011"/>
                <a:gd name="T31" fmla="*/ 121 h 947"/>
                <a:gd name="T32" fmla="*/ 990 w 1011"/>
                <a:gd name="T33" fmla="*/ 61 h 947"/>
                <a:gd name="T34" fmla="*/ 1011 w 1011"/>
                <a:gd name="T35" fmla="*/ 0 h 947"/>
                <a:gd name="T36" fmla="*/ 1011 w 1011"/>
                <a:gd name="T37" fmla="*/ 0 h 947"/>
                <a:gd name="T38" fmla="*/ 1011 w 1011"/>
                <a:gd name="T39" fmla="*/ 0 h 947"/>
                <a:gd name="T40" fmla="*/ 939 w 1011"/>
                <a:gd name="T41" fmla="*/ 53 h 947"/>
                <a:gd name="T42" fmla="*/ 868 w 1011"/>
                <a:gd name="T43" fmla="*/ 107 h 947"/>
                <a:gd name="T44" fmla="*/ 799 w 1011"/>
                <a:gd name="T45" fmla="*/ 161 h 947"/>
                <a:gd name="T46" fmla="*/ 731 w 1011"/>
                <a:gd name="T47" fmla="*/ 217 h 947"/>
                <a:gd name="T48" fmla="*/ 664 w 1011"/>
                <a:gd name="T49" fmla="*/ 273 h 947"/>
                <a:gd name="T50" fmla="*/ 598 w 1011"/>
                <a:gd name="T51" fmla="*/ 329 h 947"/>
                <a:gd name="T52" fmla="*/ 533 w 1011"/>
                <a:gd name="T53" fmla="*/ 388 h 947"/>
                <a:gd name="T54" fmla="*/ 470 w 1011"/>
                <a:gd name="T55" fmla="*/ 446 h 947"/>
                <a:gd name="T56" fmla="*/ 407 w 1011"/>
                <a:gd name="T57" fmla="*/ 507 h 947"/>
                <a:gd name="T58" fmla="*/ 345 w 1011"/>
                <a:gd name="T59" fmla="*/ 567 h 947"/>
                <a:gd name="T60" fmla="*/ 284 w 1011"/>
                <a:gd name="T61" fmla="*/ 629 h 947"/>
                <a:gd name="T62" fmla="*/ 226 w 1011"/>
                <a:gd name="T63" fmla="*/ 691 h 947"/>
                <a:gd name="T64" fmla="*/ 167 w 1011"/>
                <a:gd name="T65" fmla="*/ 754 h 947"/>
                <a:gd name="T66" fmla="*/ 110 w 1011"/>
                <a:gd name="T67" fmla="*/ 818 h 947"/>
                <a:gd name="T68" fmla="*/ 54 w 1011"/>
                <a:gd name="T69" fmla="*/ 882 h 947"/>
                <a:gd name="T70" fmla="*/ 0 w 1011"/>
                <a:gd name="T71" fmla="*/ 947 h 947"/>
                <a:gd name="T72" fmla="*/ 603 w 1011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1" h="947">
                  <a:moveTo>
                    <a:pt x="603" y="947"/>
                  </a:moveTo>
                  <a:lnTo>
                    <a:pt x="603" y="947"/>
                  </a:lnTo>
                  <a:lnTo>
                    <a:pt x="633" y="890"/>
                  </a:lnTo>
                  <a:lnTo>
                    <a:pt x="663" y="832"/>
                  </a:lnTo>
                  <a:lnTo>
                    <a:pt x="693" y="775"/>
                  </a:lnTo>
                  <a:lnTo>
                    <a:pt x="722" y="716"/>
                  </a:lnTo>
                  <a:lnTo>
                    <a:pt x="750" y="658"/>
                  </a:lnTo>
                  <a:lnTo>
                    <a:pt x="777" y="599"/>
                  </a:lnTo>
                  <a:lnTo>
                    <a:pt x="803" y="541"/>
                  </a:lnTo>
                  <a:lnTo>
                    <a:pt x="829" y="481"/>
                  </a:lnTo>
                  <a:lnTo>
                    <a:pt x="854" y="423"/>
                  </a:lnTo>
                  <a:lnTo>
                    <a:pt x="878" y="363"/>
                  </a:lnTo>
                  <a:lnTo>
                    <a:pt x="903" y="302"/>
                  </a:lnTo>
                  <a:lnTo>
                    <a:pt x="925" y="243"/>
                  </a:lnTo>
                  <a:lnTo>
                    <a:pt x="948" y="182"/>
                  </a:lnTo>
                  <a:lnTo>
                    <a:pt x="969" y="121"/>
                  </a:lnTo>
                  <a:lnTo>
                    <a:pt x="990" y="61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939" y="53"/>
                  </a:lnTo>
                  <a:lnTo>
                    <a:pt x="868" y="107"/>
                  </a:lnTo>
                  <a:lnTo>
                    <a:pt x="799" y="161"/>
                  </a:lnTo>
                  <a:lnTo>
                    <a:pt x="731" y="217"/>
                  </a:lnTo>
                  <a:lnTo>
                    <a:pt x="664" y="273"/>
                  </a:lnTo>
                  <a:lnTo>
                    <a:pt x="598" y="329"/>
                  </a:lnTo>
                  <a:lnTo>
                    <a:pt x="533" y="388"/>
                  </a:lnTo>
                  <a:lnTo>
                    <a:pt x="470" y="446"/>
                  </a:lnTo>
                  <a:lnTo>
                    <a:pt x="407" y="507"/>
                  </a:lnTo>
                  <a:lnTo>
                    <a:pt x="345" y="567"/>
                  </a:lnTo>
                  <a:lnTo>
                    <a:pt x="284" y="629"/>
                  </a:lnTo>
                  <a:lnTo>
                    <a:pt x="226" y="691"/>
                  </a:lnTo>
                  <a:lnTo>
                    <a:pt x="167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3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90" name="Group 44"/>
          <p:cNvGrpSpPr>
            <a:grpSpLocks noChangeAspect="1"/>
          </p:cNvGrpSpPr>
          <p:nvPr userDrawn="1"/>
        </p:nvGrpSpPr>
        <p:grpSpPr bwMode="auto">
          <a:xfrm>
            <a:off x="703263" y="623889"/>
            <a:ext cx="2601913" cy="898527"/>
            <a:chOff x="443" y="393"/>
            <a:chExt cx="1639" cy="566"/>
          </a:xfrm>
        </p:grpSpPr>
        <p:sp>
          <p:nvSpPr>
            <p:cNvPr id="91" name="AutoShape 43"/>
            <p:cNvSpPr>
              <a:spLocks noChangeAspect="1" noChangeArrowheads="1" noTextEdit="1"/>
            </p:cNvSpPr>
            <p:nvPr userDrawn="1"/>
          </p:nvSpPr>
          <p:spPr bwMode="auto">
            <a:xfrm>
              <a:off x="443" y="393"/>
              <a:ext cx="1639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45"/>
            <p:cNvSpPr>
              <a:spLocks/>
            </p:cNvSpPr>
            <p:nvPr userDrawn="1"/>
          </p:nvSpPr>
          <p:spPr bwMode="auto">
            <a:xfrm>
              <a:off x="977" y="561"/>
              <a:ext cx="79" cy="87"/>
            </a:xfrm>
            <a:custGeom>
              <a:avLst/>
              <a:gdLst>
                <a:gd name="T0" fmla="*/ 32 w 79"/>
                <a:gd name="T1" fmla="*/ 38 h 87"/>
                <a:gd name="T2" fmla="*/ 41 w 79"/>
                <a:gd name="T3" fmla="*/ 38 h 87"/>
                <a:gd name="T4" fmla="*/ 41 w 79"/>
                <a:gd name="T5" fmla="*/ 38 h 87"/>
                <a:gd name="T6" fmla="*/ 49 w 79"/>
                <a:gd name="T7" fmla="*/ 37 h 87"/>
                <a:gd name="T8" fmla="*/ 54 w 79"/>
                <a:gd name="T9" fmla="*/ 35 h 87"/>
                <a:gd name="T10" fmla="*/ 55 w 79"/>
                <a:gd name="T11" fmla="*/ 33 h 87"/>
                <a:gd name="T12" fmla="*/ 57 w 79"/>
                <a:gd name="T13" fmla="*/ 30 h 87"/>
                <a:gd name="T14" fmla="*/ 57 w 79"/>
                <a:gd name="T15" fmla="*/ 24 h 87"/>
                <a:gd name="T16" fmla="*/ 61 w 79"/>
                <a:gd name="T17" fmla="*/ 24 h 87"/>
                <a:gd name="T18" fmla="*/ 61 w 79"/>
                <a:gd name="T19" fmla="*/ 57 h 87"/>
                <a:gd name="T20" fmla="*/ 57 w 79"/>
                <a:gd name="T21" fmla="*/ 57 h 87"/>
                <a:gd name="T22" fmla="*/ 57 w 79"/>
                <a:gd name="T23" fmla="*/ 57 h 87"/>
                <a:gd name="T24" fmla="*/ 57 w 79"/>
                <a:gd name="T25" fmla="*/ 50 h 87"/>
                <a:gd name="T26" fmla="*/ 55 w 79"/>
                <a:gd name="T27" fmla="*/ 49 h 87"/>
                <a:gd name="T28" fmla="*/ 54 w 79"/>
                <a:gd name="T29" fmla="*/ 46 h 87"/>
                <a:gd name="T30" fmla="*/ 49 w 79"/>
                <a:gd name="T31" fmla="*/ 45 h 87"/>
                <a:gd name="T32" fmla="*/ 41 w 79"/>
                <a:gd name="T33" fmla="*/ 44 h 87"/>
                <a:gd name="T34" fmla="*/ 32 w 79"/>
                <a:gd name="T35" fmla="*/ 44 h 87"/>
                <a:gd name="T36" fmla="*/ 32 w 79"/>
                <a:gd name="T37" fmla="*/ 66 h 87"/>
                <a:gd name="T38" fmla="*/ 32 w 79"/>
                <a:gd name="T39" fmla="*/ 66 h 87"/>
                <a:gd name="T40" fmla="*/ 32 w 79"/>
                <a:gd name="T41" fmla="*/ 75 h 87"/>
                <a:gd name="T42" fmla="*/ 34 w 79"/>
                <a:gd name="T43" fmla="*/ 79 h 87"/>
                <a:gd name="T44" fmla="*/ 37 w 79"/>
                <a:gd name="T45" fmla="*/ 81 h 87"/>
                <a:gd name="T46" fmla="*/ 38 w 79"/>
                <a:gd name="T47" fmla="*/ 82 h 87"/>
                <a:gd name="T48" fmla="*/ 45 w 79"/>
                <a:gd name="T49" fmla="*/ 82 h 87"/>
                <a:gd name="T50" fmla="*/ 45 w 79"/>
                <a:gd name="T51" fmla="*/ 87 h 87"/>
                <a:gd name="T52" fmla="*/ 0 w 79"/>
                <a:gd name="T53" fmla="*/ 87 h 87"/>
                <a:gd name="T54" fmla="*/ 0 w 79"/>
                <a:gd name="T55" fmla="*/ 82 h 87"/>
                <a:gd name="T56" fmla="*/ 0 w 79"/>
                <a:gd name="T57" fmla="*/ 82 h 87"/>
                <a:gd name="T58" fmla="*/ 7 w 79"/>
                <a:gd name="T59" fmla="*/ 82 h 87"/>
                <a:gd name="T60" fmla="*/ 10 w 79"/>
                <a:gd name="T61" fmla="*/ 81 h 87"/>
                <a:gd name="T62" fmla="*/ 11 w 79"/>
                <a:gd name="T63" fmla="*/ 79 h 87"/>
                <a:gd name="T64" fmla="*/ 14 w 79"/>
                <a:gd name="T65" fmla="*/ 75 h 87"/>
                <a:gd name="T66" fmla="*/ 14 w 79"/>
                <a:gd name="T67" fmla="*/ 66 h 87"/>
                <a:gd name="T68" fmla="*/ 14 w 79"/>
                <a:gd name="T69" fmla="*/ 21 h 87"/>
                <a:gd name="T70" fmla="*/ 14 w 79"/>
                <a:gd name="T71" fmla="*/ 21 h 87"/>
                <a:gd name="T72" fmla="*/ 14 w 79"/>
                <a:gd name="T73" fmla="*/ 12 h 87"/>
                <a:gd name="T74" fmla="*/ 11 w 79"/>
                <a:gd name="T75" fmla="*/ 7 h 87"/>
                <a:gd name="T76" fmla="*/ 10 w 79"/>
                <a:gd name="T77" fmla="*/ 6 h 87"/>
                <a:gd name="T78" fmla="*/ 7 w 79"/>
                <a:gd name="T79" fmla="*/ 5 h 87"/>
                <a:gd name="T80" fmla="*/ 0 w 79"/>
                <a:gd name="T81" fmla="*/ 5 h 87"/>
                <a:gd name="T82" fmla="*/ 0 w 79"/>
                <a:gd name="T83" fmla="*/ 0 h 87"/>
                <a:gd name="T84" fmla="*/ 77 w 79"/>
                <a:gd name="T85" fmla="*/ 0 h 87"/>
                <a:gd name="T86" fmla="*/ 79 w 79"/>
                <a:gd name="T87" fmla="*/ 21 h 87"/>
                <a:gd name="T88" fmla="*/ 74 w 79"/>
                <a:gd name="T89" fmla="*/ 21 h 87"/>
                <a:gd name="T90" fmla="*/ 74 w 79"/>
                <a:gd name="T91" fmla="*/ 18 h 87"/>
                <a:gd name="T92" fmla="*/ 74 w 79"/>
                <a:gd name="T93" fmla="*/ 18 h 87"/>
                <a:gd name="T94" fmla="*/ 71 w 79"/>
                <a:gd name="T95" fmla="*/ 12 h 87"/>
                <a:gd name="T96" fmla="*/ 69 w 79"/>
                <a:gd name="T97" fmla="*/ 10 h 87"/>
                <a:gd name="T98" fmla="*/ 64 w 79"/>
                <a:gd name="T99" fmla="*/ 7 h 87"/>
                <a:gd name="T100" fmla="*/ 57 w 79"/>
                <a:gd name="T101" fmla="*/ 7 h 87"/>
                <a:gd name="T102" fmla="*/ 32 w 79"/>
                <a:gd name="T103" fmla="*/ 7 h 87"/>
                <a:gd name="T104" fmla="*/ 32 w 79"/>
                <a:gd name="T105" fmla="*/ 3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9" h="87">
                  <a:moveTo>
                    <a:pt x="32" y="38"/>
                  </a:moveTo>
                  <a:lnTo>
                    <a:pt x="41" y="38"/>
                  </a:lnTo>
                  <a:lnTo>
                    <a:pt x="41" y="38"/>
                  </a:lnTo>
                  <a:lnTo>
                    <a:pt x="49" y="37"/>
                  </a:lnTo>
                  <a:lnTo>
                    <a:pt x="54" y="35"/>
                  </a:lnTo>
                  <a:lnTo>
                    <a:pt x="55" y="33"/>
                  </a:lnTo>
                  <a:lnTo>
                    <a:pt x="57" y="30"/>
                  </a:lnTo>
                  <a:lnTo>
                    <a:pt x="57" y="24"/>
                  </a:lnTo>
                  <a:lnTo>
                    <a:pt x="61" y="24"/>
                  </a:lnTo>
                  <a:lnTo>
                    <a:pt x="61" y="57"/>
                  </a:lnTo>
                  <a:lnTo>
                    <a:pt x="57" y="57"/>
                  </a:lnTo>
                  <a:lnTo>
                    <a:pt x="57" y="57"/>
                  </a:lnTo>
                  <a:lnTo>
                    <a:pt x="57" y="50"/>
                  </a:lnTo>
                  <a:lnTo>
                    <a:pt x="55" y="49"/>
                  </a:lnTo>
                  <a:lnTo>
                    <a:pt x="54" y="46"/>
                  </a:lnTo>
                  <a:lnTo>
                    <a:pt x="49" y="45"/>
                  </a:lnTo>
                  <a:lnTo>
                    <a:pt x="41" y="44"/>
                  </a:lnTo>
                  <a:lnTo>
                    <a:pt x="32" y="44"/>
                  </a:lnTo>
                  <a:lnTo>
                    <a:pt x="32" y="66"/>
                  </a:lnTo>
                  <a:lnTo>
                    <a:pt x="32" y="66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7" y="81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79"/>
                  </a:lnTo>
                  <a:lnTo>
                    <a:pt x="14" y="75"/>
                  </a:lnTo>
                  <a:lnTo>
                    <a:pt x="14" y="66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9" y="21"/>
                  </a:lnTo>
                  <a:lnTo>
                    <a:pt x="74" y="21"/>
                  </a:lnTo>
                  <a:lnTo>
                    <a:pt x="74" y="18"/>
                  </a:lnTo>
                  <a:lnTo>
                    <a:pt x="74" y="18"/>
                  </a:lnTo>
                  <a:lnTo>
                    <a:pt x="71" y="12"/>
                  </a:lnTo>
                  <a:lnTo>
                    <a:pt x="69" y="10"/>
                  </a:lnTo>
                  <a:lnTo>
                    <a:pt x="64" y="7"/>
                  </a:lnTo>
                  <a:lnTo>
                    <a:pt x="57" y="7"/>
                  </a:lnTo>
                  <a:lnTo>
                    <a:pt x="32" y="7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46"/>
            <p:cNvSpPr>
              <a:spLocks/>
            </p:cNvSpPr>
            <p:nvPr userDrawn="1"/>
          </p:nvSpPr>
          <p:spPr bwMode="auto">
            <a:xfrm>
              <a:off x="1074" y="561"/>
              <a:ext cx="45" cy="87"/>
            </a:xfrm>
            <a:custGeom>
              <a:avLst/>
              <a:gdLst>
                <a:gd name="T0" fmla="*/ 0 w 45"/>
                <a:gd name="T1" fmla="*/ 87 h 87"/>
                <a:gd name="T2" fmla="*/ 0 w 45"/>
                <a:gd name="T3" fmla="*/ 82 h 87"/>
                <a:gd name="T4" fmla="*/ 0 w 45"/>
                <a:gd name="T5" fmla="*/ 82 h 87"/>
                <a:gd name="T6" fmla="*/ 7 w 45"/>
                <a:gd name="T7" fmla="*/ 82 h 87"/>
                <a:gd name="T8" fmla="*/ 10 w 45"/>
                <a:gd name="T9" fmla="*/ 81 h 87"/>
                <a:gd name="T10" fmla="*/ 11 w 45"/>
                <a:gd name="T11" fmla="*/ 79 h 87"/>
                <a:gd name="T12" fmla="*/ 14 w 45"/>
                <a:gd name="T13" fmla="*/ 75 h 87"/>
                <a:gd name="T14" fmla="*/ 14 w 45"/>
                <a:gd name="T15" fmla="*/ 66 h 87"/>
                <a:gd name="T16" fmla="*/ 14 w 45"/>
                <a:gd name="T17" fmla="*/ 21 h 87"/>
                <a:gd name="T18" fmla="*/ 14 w 45"/>
                <a:gd name="T19" fmla="*/ 21 h 87"/>
                <a:gd name="T20" fmla="*/ 14 w 45"/>
                <a:gd name="T21" fmla="*/ 12 h 87"/>
                <a:gd name="T22" fmla="*/ 11 w 45"/>
                <a:gd name="T23" fmla="*/ 7 h 87"/>
                <a:gd name="T24" fmla="*/ 10 w 45"/>
                <a:gd name="T25" fmla="*/ 6 h 87"/>
                <a:gd name="T26" fmla="*/ 7 w 45"/>
                <a:gd name="T27" fmla="*/ 5 h 87"/>
                <a:gd name="T28" fmla="*/ 0 w 45"/>
                <a:gd name="T29" fmla="*/ 5 h 87"/>
                <a:gd name="T30" fmla="*/ 0 w 45"/>
                <a:gd name="T31" fmla="*/ 0 h 87"/>
                <a:gd name="T32" fmla="*/ 45 w 45"/>
                <a:gd name="T33" fmla="*/ 0 h 87"/>
                <a:gd name="T34" fmla="*/ 45 w 45"/>
                <a:gd name="T35" fmla="*/ 5 h 87"/>
                <a:gd name="T36" fmla="*/ 45 w 45"/>
                <a:gd name="T37" fmla="*/ 5 h 87"/>
                <a:gd name="T38" fmla="*/ 38 w 45"/>
                <a:gd name="T39" fmla="*/ 5 h 87"/>
                <a:gd name="T40" fmla="*/ 36 w 45"/>
                <a:gd name="T41" fmla="*/ 6 h 87"/>
                <a:gd name="T42" fmla="*/ 34 w 45"/>
                <a:gd name="T43" fmla="*/ 7 h 87"/>
                <a:gd name="T44" fmla="*/ 32 w 45"/>
                <a:gd name="T45" fmla="*/ 12 h 87"/>
                <a:gd name="T46" fmla="*/ 32 w 45"/>
                <a:gd name="T47" fmla="*/ 21 h 87"/>
                <a:gd name="T48" fmla="*/ 32 w 45"/>
                <a:gd name="T49" fmla="*/ 66 h 87"/>
                <a:gd name="T50" fmla="*/ 32 w 45"/>
                <a:gd name="T51" fmla="*/ 66 h 87"/>
                <a:gd name="T52" fmla="*/ 32 w 45"/>
                <a:gd name="T53" fmla="*/ 75 h 87"/>
                <a:gd name="T54" fmla="*/ 34 w 45"/>
                <a:gd name="T55" fmla="*/ 79 h 87"/>
                <a:gd name="T56" fmla="*/ 36 w 45"/>
                <a:gd name="T57" fmla="*/ 81 h 87"/>
                <a:gd name="T58" fmla="*/ 38 w 45"/>
                <a:gd name="T59" fmla="*/ 82 h 87"/>
                <a:gd name="T60" fmla="*/ 45 w 45"/>
                <a:gd name="T61" fmla="*/ 82 h 87"/>
                <a:gd name="T62" fmla="*/ 45 w 45"/>
                <a:gd name="T63" fmla="*/ 87 h 87"/>
                <a:gd name="T64" fmla="*/ 0 w 45"/>
                <a:gd name="T6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" h="87">
                  <a:moveTo>
                    <a:pt x="0" y="87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79"/>
                  </a:lnTo>
                  <a:lnTo>
                    <a:pt x="14" y="75"/>
                  </a:lnTo>
                  <a:lnTo>
                    <a:pt x="14" y="66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4" y="7"/>
                  </a:lnTo>
                  <a:lnTo>
                    <a:pt x="32" y="12"/>
                  </a:lnTo>
                  <a:lnTo>
                    <a:pt x="32" y="21"/>
                  </a:lnTo>
                  <a:lnTo>
                    <a:pt x="32" y="66"/>
                  </a:lnTo>
                  <a:lnTo>
                    <a:pt x="32" y="66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6" y="81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47"/>
            <p:cNvSpPr>
              <a:spLocks/>
            </p:cNvSpPr>
            <p:nvPr userDrawn="1"/>
          </p:nvSpPr>
          <p:spPr bwMode="auto">
            <a:xfrm>
              <a:off x="1142" y="561"/>
              <a:ext cx="97" cy="89"/>
            </a:xfrm>
            <a:custGeom>
              <a:avLst/>
              <a:gdLst>
                <a:gd name="T0" fmla="*/ 76 w 97"/>
                <a:gd name="T1" fmla="*/ 21 h 89"/>
                <a:gd name="T2" fmla="*/ 76 w 97"/>
                <a:gd name="T3" fmla="*/ 21 h 89"/>
                <a:gd name="T4" fmla="*/ 76 w 97"/>
                <a:gd name="T5" fmla="*/ 12 h 89"/>
                <a:gd name="T6" fmla="*/ 73 w 97"/>
                <a:gd name="T7" fmla="*/ 7 h 89"/>
                <a:gd name="T8" fmla="*/ 72 w 97"/>
                <a:gd name="T9" fmla="*/ 6 h 89"/>
                <a:gd name="T10" fmla="*/ 70 w 97"/>
                <a:gd name="T11" fmla="*/ 5 h 89"/>
                <a:gd name="T12" fmla="*/ 62 w 97"/>
                <a:gd name="T13" fmla="*/ 5 h 89"/>
                <a:gd name="T14" fmla="*/ 62 w 97"/>
                <a:gd name="T15" fmla="*/ 0 h 89"/>
                <a:gd name="T16" fmla="*/ 97 w 97"/>
                <a:gd name="T17" fmla="*/ 0 h 89"/>
                <a:gd name="T18" fmla="*/ 97 w 97"/>
                <a:gd name="T19" fmla="*/ 5 h 89"/>
                <a:gd name="T20" fmla="*/ 97 w 97"/>
                <a:gd name="T21" fmla="*/ 5 h 89"/>
                <a:gd name="T22" fmla="*/ 89 w 97"/>
                <a:gd name="T23" fmla="*/ 5 h 89"/>
                <a:gd name="T24" fmla="*/ 87 w 97"/>
                <a:gd name="T25" fmla="*/ 6 h 89"/>
                <a:gd name="T26" fmla="*/ 86 w 97"/>
                <a:gd name="T27" fmla="*/ 7 h 89"/>
                <a:gd name="T28" fmla="*/ 83 w 97"/>
                <a:gd name="T29" fmla="*/ 12 h 89"/>
                <a:gd name="T30" fmla="*/ 83 w 97"/>
                <a:gd name="T31" fmla="*/ 21 h 89"/>
                <a:gd name="T32" fmla="*/ 83 w 97"/>
                <a:gd name="T33" fmla="*/ 89 h 89"/>
                <a:gd name="T34" fmla="*/ 79 w 97"/>
                <a:gd name="T35" fmla="*/ 89 h 89"/>
                <a:gd name="T36" fmla="*/ 19 w 97"/>
                <a:gd name="T37" fmla="*/ 18 h 89"/>
                <a:gd name="T38" fmla="*/ 19 w 97"/>
                <a:gd name="T39" fmla="*/ 66 h 89"/>
                <a:gd name="T40" fmla="*/ 19 w 97"/>
                <a:gd name="T41" fmla="*/ 66 h 89"/>
                <a:gd name="T42" fmla="*/ 20 w 97"/>
                <a:gd name="T43" fmla="*/ 75 h 89"/>
                <a:gd name="T44" fmla="*/ 22 w 97"/>
                <a:gd name="T45" fmla="*/ 79 h 89"/>
                <a:gd name="T46" fmla="*/ 24 w 97"/>
                <a:gd name="T47" fmla="*/ 81 h 89"/>
                <a:gd name="T48" fmla="*/ 27 w 97"/>
                <a:gd name="T49" fmla="*/ 82 h 89"/>
                <a:gd name="T50" fmla="*/ 33 w 97"/>
                <a:gd name="T51" fmla="*/ 82 h 89"/>
                <a:gd name="T52" fmla="*/ 33 w 97"/>
                <a:gd name="T53" fmla="*/ 87 h 89"/>
                <a:gd name="T54" fmla="*/ 0 w 97"/>
                <a:gd name="T55" fmla="*/ 87 h 89"/>
                <a:gd name="T56" fmla="*/ 0 w 97"/>
                <a:gd name="T57" fmla="*/ 82 h 89"/>
                <a:gd name="T58" fmla="*/ 0 w 97"/>
                <a:gd name="T59" fmla="*/ 82 h 89"/>
                <a:gd name="T60" fmla="*/ 7 w 97"/>
                <a:gd name="T61" fmla="*/ 82 h 89"/>
                <a:gd name="T62" fmla="*/ 9 w 97"/>
                <a:gd name="T63" fmla="*/ 81 h 89"/>
                <a:gd name="T64" fmla="*/ 11 w 97"/>
                <a:gd name="T65" fmla="*/ 79 h 89"/>
                <a:gd name="T66" fmla="*/ 12 w 97"/>
                <a:gd name="T67" fmla="*/ 75 h 89"/>
                <a:gd name="T68" fmla="*/ 13 w 97"/>
                <a:gd name="T69" fmla="*/ 66 h 89"/>
                <a:gd name="T70" fmla="*/ 13 w 97"/>
                <a:gd name="T71" fmla="*/ 21 h 89"/>
                <a:gd name="T72" fmla="*/ 13 w 97"/>
                <a:gd name="T73" fmla="*/ 21 h 89"/>
                <a:gd name="T74" fmla="*/ 12 w 97"/>
                <a:gd name="T75" fmla="*/ 12 h 89"/>
                <a:gd name="T76" fmla="*/ 11 w 97"/>
                <a:gd name="T77" fmla="*/ 7 h 89"/>
                <a:gd name="T78" fmla="*/ 9 w 97"/>
                <a:gd name="T79" fmla="*/ 6 h 89"/>
                <a:gd name="T80" fmla="*/ 7 w 97"/>
                <a:gd name="T81" fmla="*/ 5 h 89"/>
                <a:gd name="T82" fmla="*/ 0 w 97"/>
                <a:gd name="T83" fmla="*/ 5 h 89"/>
                <a:gd name="T84" fmla="*/ 0 w 97"/>
                <a:gd name="T85" fmla="*/ 0 h 89"/>
                <a:gd name="T86" fmla="*/ 28 w 97"/>
                <a:gd name="T87" fmla="*/ 0 h 89"/>
                <a:gd name="T88" fmla="*/ 76 w 97"/>
                <a:gd name="T89" fmla="*/ 57 h 89"/>
                <a:gd name="T90" fmla="*/ 76 w 97"/>
                <a:gd name="T91" fmla="*/ 2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89">
                  <a:moveTo>
                    <a:pt x="76" y="21"/>
                  </a:moveTo>
                  <a:lnTo>
                    <a:pt x="76" y="21"/>
                  </a:lnTo>
                  <a:lnTo>
                    <a:pt x="76" y="12"/>
                  </a:lnTo>
                  <a:lnTo>
                    <a:pt x="73" y="7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6" y="7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89"/>
                  </a:lnTo>
                  <a:lnTo>
                    <a:pt x="79" y="89"/>
                  </a:lnTo>
                  <a:lnTo>
                    <a:pt x="19" y="18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20" y="75"/>
                  </a:lnTo>
                  <a:lnTo>
                    <a:pt x="22" y="79"/>
                  </a:lnTo>
                  <a:lnTo>
                    <a:pt x="24" y="81"/>
                  </a:lnTo>
                  <a:lnTo>
                    <a:pt x="27" y="82"/>
                  </a:lnTo>
                  <a:lnTo>
                    <a:pt x="33" y="82"/>
                  </a:lnTo>
                  <a:lnTo>
                    <a:pt x="33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9" y="81"/>
                  </a:lnTo>
                  <a:lnTo>
                    <a:pt x="11" y="79"/>
                  </a:lnTo>
                  <a:lnTo>
                    <a:pt x="12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7"/>
                  </a:lnTo>
                  <a:lnTo>
                    <a:pt x="7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5" name="Freeform 48"/>
            <p:cNvSpPr>
              <a:spLocks/>
            </p:cNvSpPr>
            <p:nvPr userDrawn="1"/>
          </p:nvSpPr>
          <p:spPr bwMode="auto">
            <a:xfrm>
              <a:off x="1261" y="561"/>
              <a:ext cx="97" cy="89"/>
            </a:xfrm>
            <a:custGeom>
              <a:avLst/>
              <a:gdLst>
                <a:gd name="T0" fmla="*/ 76 w 97"/>
                <a:gd name="T1" fmla="*/ 21 h 89"/>
                <a:gd name="T2" fmla="*/ 76 w 97"/>
                <a:gd name="T3" fmla="*/ 21 h 89"/>
                <a:gd name="T4" fmla="*/ 76 w 97"/>
                <a:gd name="T5" fmla="*/ 12 h 89"/>
                <a:gd name="T6" fmla="*/ 73 w 97"/>
                <a:gd name="T7" fmla="*/ 7 h 89"/>
                <a:gd name="T8" fmla="*/ 72 w 97"/>
                <a:gd name="T9" fmla="*/ 6 h 89"/>
                <a:gd name="T10" fmla="*/ 70 w 97"/>
                <a:gd name="T11" fmla="*/ 5 h 89"/>
                <a:gd name="T12" fmla="*/ 62 w 97"/>
                <a:gd name="T13" fmla="*/ 5 h 89"/>
                <a:gd name="T14" fmla="*/ 62 w 97"/>
                <a:gd name="T15" fmla="*/ 0 h 89"/>
                <a:gd name="T16" fmla="*/ 97 w 97"/>
                <a:gd name="T17" fmla="*/ 0 h 89"/>
                <a:gd name="T18" fmla="*/ 97 w 97"/>
                <a:gd name="T19" fmla="*/ 5 h 89"/>
                <a:gd name="T20" fmla="*/ 97 w 97"/>
                <a:gd name="T21" fmla="*/ 5 h 89"/>
                <a:gd name="T22" fmla="*/ 89 w 97"/>
                <a:gd name="T23" fmla="*/ 5 h 89"/>
                <a:gd name="T24" fmla="*/ 87 w 97"/>
                <a:gd name="T25" fmla="*/ 6 h 89"/>
                <a:gd name="T26" fmla="*/ 84 w 97"/>
                <a:gd name="T27" fmla="*/ 7 h 89"/>
                <a:gd name="T28" fmla="*/ 83 w 97"/>
                <a:gd name="T29" fmla="*/ 12 h 89"/>
                <a:gd name="T30" fmla="*/ 83 w 97"/>
                <a:gd name="T31" fmla="*/ 21 h 89"/>
                <a:gd name="T32" fmla="*/ 83 w 97"/>
                <a:gd name="T33" fmla="*/ 89 h 89"/>
                <a:gd name="T34" fmla="*/ 79 w 97"/>
                <a:gd name="T35" fmla="*/ 89 h 89"/>
                <a:gd name="T36" fmla="*/ 19 w 97"/>
                <a:gd name="T37" fmla="*/ 18 h 89"/>
                <a:gd name="T38" fmla="*/ 19 w 97"/>
                <a:gd name="T39" fmla="*/ 66 h 89"/>
                <a:gd name="T40" fmla="*/ 19 w 97"/>
                <a:gd name="T41" fmla="*/ 66 h 89"/>
                <a:gd name="T42" fmla="*/ 19 w 97"/>
                <a:gd name="T43" fmla="*/ 75 h 89"/>
                <a:gd name="T44" fmla="*/ 22 w 97"/>
                <a:gd name="T45" fmla="*/ 79 h 89"/>
                <a:gd name="T46" fmla="*/ 23 w 97"/>
                <a:gd name="T47" fmla="*/ 81 h 89"/>
                <a:gd name="T48" fmla="*/ 25 w 97"/>
                <a:gd name="T49" fmla="*/ 82 h 89"/>
                <a:gd name="T50" fmla="*/ 33 w 97"/>
                <a:gd name="T51" fmla="*/ 82 h 89"/>
                <a:gd name="T52" fmla="*/ 33 w 97"/>
                <a:gd name="T53" fmla="*/ 87 h 89"/>
                <a:gd name="T54" fmla="*/ 0 w 97"/>
                <a:gd name="T55" fmla="*/ 87 h 89"/>
                <a:gd name="T56" fmla="*/ 0 w 97"/>
                <a:gd name="T57" fmla="*/ 82 h 89"/>
                <a:gd name="T58" fmla="*/ 0 w 97"/>
                <a:gd name="T59" fmla="*/ 82 h 89"/>
                <a:gd name="T60" fmla="*/ 6 w 97"/>
                <a:gd name="T61" fmla="*/ 82 h 89"/>
                <a:gd name="T62" fmla="*/ 8 w 97"/>
                <a:gd name="T63" fmla="*/ 81 h 89"/>
                <a:gd name="T64" fmla="*/ 11 w 97"/>
                <a:gd name="T65" fmla="*/ 79 h 89"/>
                <a:gd name="T66" fmla="*/ 12 w 97"/>
                <a:gd name="T67" fmla="*/ 75 h 89"/>
                <a:gd name="T68" fmla="*/ 13 w 97"/>
                <a:gd name="T69" fmla="*/ 66 h 89"/>
                <a:gd name="T70" fmla="*/ 13 w 97"/>
                <a:gd name="T71" fmla="*/ 21 h 89"/>
                <a:gd name="T72" fmla="*/ 13 w 97"/>
                <a:gd name="T73" fmla="*/ 21 h 89"/>
                <a:gd name="T74" fmla="*/ 12 w 97"/>
                <a:gd name="T75" fmla="*/ 12 h 89"/>
                <a:gd name="T76" fmla="*/ 11 w 97"/>
                <a:gd name="T77" fmla="*/ 7 h 89"/>
                <a:gd name="T78" fmla="*/ 8 w 97"/>
                <a:gd name="T79" fmla="*/ 6 h 89"/>
                <a:gd name="T80" fmla="*/ 6 w 97"/>
                <a:gd name="T81" fmla="*/ 5 h 89"/>
                <a:gd name="T82" fmla="*/ 0 w 97"/>
                <a:gd name="T83" fmla="*/ 5 h 89"/>
                <a:gd name="T84" fmla="*/ 0 w 97"/>
                <a:gd name="T85" fmla="*/ 0 h 89"/>
                <a:gd name="T86" fmla="*/ 28 w 97"/>
                <a:gd name="T87" fmla="*/ 0 h 89"/>
                <a:gd name="T88" fmla="*/ 76 w 97"/>
                <a:gd name="T89" fmla="*/ 57 h 89"/>
                <a:gd name="T90" fmla="*/ 76 w 97"/>
                <a:gd name="T91" fmla="*/ 2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89">
                  <a:moveTo>
                    <a:pt x="76" y="21"/>
                  </a:moveTo>
                  <a:lnTo>
                    <a:pt x="76" y="21"/>
                  </a:lnTo>
                  <a:lnTo>
                    <a:pt x="76" y="12"/>
                  </a:lnTo>
                  <a:lnTo>
                    <a:pt x="73" y="7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4" y="7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89"/>
                  </a:lnTo>
                  <a:lnTo>
                    <a:pt x="79" y="89"/>
                  </a:lnTo>
                  <a:lnTo>
                    <a:pt x="19" y="18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19" y="75"/>
                  </a:lnTo>
                  <a:lnTo>
                    <a:pt x="22" y="79"/>
                  </a:lnTo>
                  <a:lnTo>
                    <a:pt x="23" y="81"/>
                  </a:lnTo>
                  <a:lnTo>
                    <a:pt x="25" y="82"/>
                  </a:lnTo>
                  <a:lnTo>
                    <a:pt x="33" y="82"/>
                  </a:lnTo>
                  <a:lnTo>
                    <a:pt x="33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6" y="82"/>
                  </a:lnTo>
                  <a:lnTo>
                    <a:pt x="8" y="81"/>
                  </a:lnTo>
                  <a:lnTo>
                    <a:pt x="11" y="79"/>
                  </a:lnTo>
                  <a:lnTo>
                    <a:pt x="12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8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7"/>
                  </a:lnTo>
                  <a:lnTo>
                    <a:pt x="7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6" name="Freeform 49"/>
            <p:cNvSpPr>
              <a:spLocks/>
            </p:cNvSpPr>
            <p:nvPr userDrawn="1"/>
          </p:nvSpPr>
          <p:spPr bwMode="auto">
            <a:xfrm>
              <a:off x="1379" y="561"/>
              <a:ext cx="45" cy="87"/>
            </a:xfrm>
            <a:custGeom>
              <a:avLst/>
              <a:gdLst>
                <a:gd name="T0" fmla="*/ 0 w 45"/>
                <a:gd name="T1" fmla="*/ 87 h 87"/>
                <a:gd name="T2" fmla="*/ 0 w 45"/>
                <a:gd name="T3" fmla="*/ 82 h 87"/>
                <a:gd name="T4" fmla="*/ 0 w 45"/>
                <a:gd name="T5" fmla="*/ 82 h 87"/>
                <a:gd name="T6" fmla="*/ 7 w 45"/>
                <a:gd name="T7" fmla="*/ 82 h 87"/>
                <a:gd name="T8" fmla="*/ 9 w 45"/>
                <a:gd name="T9" fmla="*/ 81 h 87"/>
                <a:gd name="T10" fmla="*/ 12 w 45"/>
                <a:gd name="T11" fmla="*/ 79 h 87"/>
                <a:gd name="T12" fmla="*/ 13 w 45"/>
                <a:gd name="T13" fmla="*/ 75 h 87"/>
                <a:gd name="T14" fmla="*/ 13 w 45"/>
                <a:gd name="T15" fmla="*/ 66 h 87"/>
                <a:gd name="T16" fmla="*/ 13 w 45"/>
                <a:gd name="T17" fmla="*/ 21 h 87"/>
                <a:gd name="T18" fmla="*/ 13 w 45"/>
                <a:gd name="T19" fmla="*/ 21 h 87"/>
                <a:gd name="T20" fmla="*/ 13 w 45"/>
                <a:gd name="T21" fmla="*/ 12 h 87"/>
                <a:gd name="T22" fmla="*/ 12 w 45"/>
                <a:gd name="T23" fmla="*/ 7 h 87"/>
                <a:gd name="T24" fmla="*/ 9 w 45"/>
                <a:gd name="T25" fmla="*/ 6 h 87"/>
                <a:gd name="T26" fmla="*/ 7 w 45"/>
                <a:gd name="T27" fmla="*/ 5 h 87"/>
                <a:gd name="T28" fmla="*/ 0 w 45"/>
                <a:gd name="T29" fmla="*/ 5 h 87"/>
                <a:gd name="T30" fmla="*/ 0 w 45"/>
                <a:gd name="T31" fmla="*/ 0 h 87"/>
                <a:gd name="T32" fmla="*/ 45 w 45"/>
                <a:gd name="T33" fmla="*/ 0 h 87"/>
                <a:gd name="T34" fmla="*/ 45 w 45"/>
                <a:gd name="T35" fmla="*/ 5 h 87"/>
                <a:gd name="T36" fmla="*/ 45 w 45"/>
                <a:gd name="T37" fmla="*/ 5 h 87"/>
                <a:gd name="T38" fmla="*/ 39 w 45"/>
                <a:gd name="T39" fmla="*/ 5 h 87"/>
                <a:gd name="T40" fmla="*/ 36 w 45"/>
                <a:gd name="T41" fmla="*/ 6 h 87"/>
                <a:gd name="T42" fmla="*/ 34 w 45"/>
                <a:gd name="T43" fmla="*/ 7 h 87"/>
                <a:gd name="T44" fmla="*/ 33 w 45"/>
                <a:gd name="T45" fmla="*/ 12 h 87"/>
                <a:gd name="T46" fmla="*/ 31 w 45"/>
                <a:gd name="T47" fmla="*/ 21 h 87"/>
                <a:gd name="T48" fmla="*/ 31 w 45"/>
                <a:gd name="T49" fmla="*/ 66 h 87"/>
                <a:gd name="T50" fmla="*/ 31 w 45"/>
                <a:gd name="T51" fmla="*/ 66 h 87"/>
                <a:gd name="T52" fmla="*/ 33 w 45"/>
                <a:gd name="T53" fmla="*/ 75 h 87"/>
                <a:gd name="T54" fmla="*/ 34 w 45"/>
                <a:gd name="T55" fmla="*/ 79 h 87"/>
                <a:gd name="T56" fmla="*/ 36 w 45"/>
                <a:gd name="T57" fmla="*/ 81 h 87"/>
                <a:gd name="T58" fmla="*/ 39 w 45"/>
                <a:gd name="T59" fmla="*/ 82 h 87"/>
                <a:gd name="T60" fmla="*/ 45 w 45"/>
                <a:gd name="T61" fmla="*/ 82 h 87"/>
                <a:gd name="T62" fmla="*/ 45 w 45"/>
                <a:gd name="T63" fmla="*/ 87 h 87"/>
                <a:gd name="T64" fmla="*/ 0 w 45"/>
                <a:gd name="T6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" h="87">
                  <a:moveTo>
                    <a:pt x="0" y="87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9" y="81"/>
                  </a:lnTo>
                  <a:lnTo>
                    <a:pt x="12" y="79"/>
                  </a:lnTo>
                  <a:lnTo>
                    <a:pt x="13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2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9" y="5"/>
                  </a:lnTo>
                  <a:lnTo>
                    <a:pt x="36" y="6"/>
                  </a:lnTo>
                  <a:lnTo>
                    <a:pt x="34" y="7"/>
                  </a:lnTo>
                  <a:lnTo>
                    <a:pt x="33" y="12"/>
                  </a:lnTo>
                  <a:lnTo>
                    <a:pt x="31" y="21"/>
                  </a:lnTo>
                  <a:lnTo>
                    <a:pt x="31" y="66"/>
                  </a:lnTo>
                  <a:lnTo>
                    <a:pt x="31" y="66"/>
                  </a:lnTo>
                  <a:lnTo>
                    <a:pt x="33" y="75"/>
                  </a:lnTo>
                  <a:lnTo>
                    <a:pt x="34" y="79"/>
                  </a:lnTo>
                  <a:lnTo>
                    <a:pt x="36" y="81"/>
                  </a:lnTo>
                  <a:lnTo>
                    <a:pt x="39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7" name="Freeform 50"/>
            <p:cNvSpPr>
              <a:spLocks/>
            </p:cNvSpPr>
            <p:nvPr userDrawn="1"/>
          </p:nvSpPr>
          <p:spPr bwMode="auto">
            <a:xfrm>
              <a:off x="1450" y="558"/>
              <a:ext cx="59" cy="92"/>
            </a:xfrm>
            <a:custGeom>
              <a:avLst/>
              <a:gdLst>
                <a:gd name="T0" fmla="*/ 0 w 59"/>
                <a:gd name="T1" fmla="*/ 92 h 92"/>
                <a:gd name="T2" fmla="*/ 3 w 59"/>
                <a:gd name="T3" fmla="*/ 60 h 92"/>
                <a:gd name="T4" fmla="*/ 5 w 59"/>
                <a:gd name="T5" fmla="*/ 65 h 92"/>
                <a:gd name="T6" fmla="*/ 10 w 59"/>
                <a:gd name="T7" fmla="*/ 75 h 92"/>
                <a:gd name="T8" fmla="*/ 17 w 59"/>
                <a:gd name="T9" fmla="*/ 81 h 92"/>
                <a:gd name="T10" fmla="*/ 26 w 59"/>
                <a:gd name="T11" fmla="*/ 85 h 92"/>
                <a:gd name="T12" fmla="*/ 30 w 59"/>
                <a:gd name="T13" fmla="*/ 86 h 92"/>
                <a:gd name="T14" fmla="*/ 40 w 59"/>
                <a:gd name="T15" fmla="*/ 82 h 92"/>
                <a:gd name="T16" fmla="*/ 45 w 59"/>
                <a:gd name="T17" fmla="*/ 71 h 92"/>
                <a:gd name="T18" fmla="*/ 44 w 59"/>
                <a:gd name="T19" fmla="*/ 68 h 92"/>
                <a:gd name="T20" fmla="*/ 39 w 59"/>
                <a:gd name="T21" fmla="*/ 59 h 92"/>
                <a:gd name="T22" fmla="*/ 21 w 59"/>
                <a:gd name="T23" fmla="*/ 49 h 92"/>
                <a:gd name="T24" fmla="*/ 12 w 59"/>
                <a:gd name="T25" fmla="*/ 44 h 92"/>
                <a:gd name="T26" fmla="*/ 3 w 59"/>
                <a:gd name="T27" fmla="*/ 36 h 92"/>
                <a:gd name="T28" fmla="*/ 1 w 59"/>
                <a:gd name="T29" fmla="*/ 27 h 92"/>
                <a:gd name="T30" fmla="*/ 1 w 59"/>
                <a:gd name="T31" fmla="*/ 22 h 92"/>
                <a:gd name="T32" fmla="*/ 2 w 59"/>
                <a:gd name="T33" fmla="*/ 14 h 92"/>
                <a:gd name="T34" fmla="*/ 8 w 59"/>
                <a:gd name="T35" fmla="*/ 8 h 92"/>
                <a:gd name="T36" fmla="*/ 16 w 59"/>
                <a:gd name="T37" fmla="*/ 3 h 92"/>
                <a:gd name="T38" fmla="*/ 26 w 59"/>
                <a:gd name="T39" fmla="*/ 0 h 92"/>
                <a:gd name="T40" fmla="*/ 32 w 59"/>
                <a:gd name="T41" fmla="*/ 2 h 92"/>
                <a:gd name="T42" fmla="*/ 44 w 59"/>
                <a:gd name="T43" fmla="*/ 7 h 92"/>
                <a:gd name="T44" fmla="*/ 46 w 59"/>
                <a:gd name="T45" fmla="*/ 4 h 92"/>
                <a:gd name="T46" fmla="*/ 51 w 59"/>
                <a:gd name="T47" fmla="*/ 0 h 92"/>
                <a:gd name="T48" fmla="*/ 48 w 59"/>
                <a:gd name="T49" fmla="*/ 32 h 92"/>
                <a:gd name="T50" fmla="*/ 46 w 59"/>
                <a:gd name="T51" fmla="*/ 22 h 92"/>
                <a:gd name="T52" fmla="*/ 39 w 59"/>
                <a:gd name="T53" fmla="*/ 11 h 92"/>
                <a:gd name="T54" fmla="*/ 32 w 59"/>
                <a:gd name="T55" fmla="*/ 8 h 92"/>
                <a:gd name="T56" fmla="*/ 27 w 59"/>
                <a:gd name="T57" fmla="*/ 7 h 92"/>
                <a:gd name="T58" fmla="*/ 18 w 59"/>
                <a:gd name="T59" fmla="*/ 10 h 92"/>
                <a:gd name="T60" fmla="*/ 14 w 59"/>
                <a:gd name="T61" fmla="*/ 19 h 92"/>
                <a:gd name="T62" fmla="*/ 16 w 59"/>
                <a:gd name="T63" fmla="*/ 22 h 92"/>
                <a:gd name="T64" fmla="*/ 22 w 59"/>
                <a:gd name="T65" fmla="*/ 30 h 92"/>
                <a:gd name="T66" fmla="*/ 40 w 59"/>
                <a:gd name="T67" fmla="*/ 41 h 92"/>
                <a:gd name="T68" fmla="*/ 48 w 59"/>
                <a:gd name="T69" fmla="*/ 44 h 92"/>
                <a:gd name="T70" fmla="*/ 57 w 59"/>
                <a:gd name="T71" fmla="*/ 58 h 92"/>
                <a:gd name="T72" fmla="*/ 59 w 59"/>
                <a:gd name="T73" fmla="*/ 65 h 92"/>
                <a:gd name="T74" fmla="*/ 59 w 59"/>
                <a:gd name="T75" fmla="*/ 71 h 92"/>
                <a:gd name="T76" fmla="*/ 54 w 59"/>
                <a:gd name="T77" fmla="*/ 81 h 92"/>
                <a:gd name="T78" fmla="*/ 46 w 59"/>
                <a:gd name="T79" fmla="*/ 87 h 92"/>
                <a:gd name="T80" fmla="*/ 35 w 59"/>
                <a:gd name="T81" fmla="*/ 91 h 92"/>
                <a:gd name="T82" fmla="*/ 30 w 59"/>
                <a:gd name="T83" fmla="*/ 92 h 92"/>
                <a:gd name="T84" fmla="*/ 17 w 59"/>
                <a:gd name="T85" fmla="*/ 89 h 92"/>
                <a:gd name="T86" fmla="*/ 7 w 59"/>
                <a:gd name="T87" fmla="*/ 85 h 92"/>
                <a:gd name="T88" fmla="*/ 3 w 59"/>
                <a:gd name="T8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" h="92">
                  <a:moveTo>
                    <a:pt x="3" y="92"/>
                  </a:moveTo>
                  <a:lnTo>
                    <a:pt x="0" y="92"/>
                  </a:lnTo>
                  <a:lnTo>
                    <a:pt x="0" y="60"/>
                  </a:lnTo>
                  <a:lnTo>
                    <a:pt x="3" y="60"/>
                  </a:lnTo>
                  <a:lnTo>
                    <a:pt x="3" y="60"/>
                  </a:lnTo>
                  <a:lnTo>
                    <a:pt x="5" y="65"/>
                  </a:lnTo>
                  <a:lnTo>
                    <a:pt x="7" y="70"/>
                  </a:lnTo>
                  <a:lnTo>
                    <a:pt x="10" y="75"/>
                  </a:lnTo>
                  <a:lnTo>
                    <a:pt x="13" y="79"/>
                  </a:lnTo>
                  <a:lnTo>
                    <a:pt x="17" y="81"/>
                  </a:lnTo>
                  <a:lnTo>
                    <a:pt x="22" y="84"/>
                  </a:lnTo>
                  <a:lnTo>
                    <a:pt x="26" y="85"/>
                  </a:lnTo>
                  <a:lnTo>
                    <a:pt x="30" y="86"/>
                  </a:lnTo>
                  <a:lnTo>
                    <a:pt x="30" y="86"/>
                  </a:lnTo>
                  <a:lnTo>
                    <a:pt x="37" y="85"/>
                  </a:lnTo>
                  <a:lnTo>
                    <a:pt x="40" y="82"/>
                  </a:lnTo>
                  <a:lnTo>
                    <a:pt x="44" y="78"/>
                  </a:lnTo>
                  <a:lnTo>
                    <a:pt x="45" y="71"/>
                  </a:lnTo>
                  <a:lnTo>
                    <a:pt x="45" y="71"/>
                  </a:lnTo>
                  <a:lnTo>
                    <a:pt x="44" y="68"/>
                  </a:lnTo>
                  <a:lnTo>
                    <a:pt x="41" y="63"/>
                  </a:lnTo>
                  <a:lnTo>
                    <a:pt x="39" y="59"/>
                  </a:lnTo>
                  <a:lnTo>
                    <a:pt x="34" y="57"/>
                  </a:lnTo>
                  <a:lnTo>
                    <a:pt x="21" y="49"/>
                  </a:lnTo>
                  <a:lnTo>
                    <a:pt x="21" y="49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3" y="36"/>
                  </a:lnTo>
                  <a:lnTo>
                    <a:pt x="2" y="32"/>
                  </a:lnTo>
                  <a:lnTo>
                    <a:pt x="1" y="27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18"/>
                  </a:lnTo>
                  <a:lnTo>
                    <a:pt x="2" y="14"/>
                  </a:lnTo>
                  <a:lnTo>
                    <a:pt x="5" y="10"/>
                  </a:lnTo>
                  <a:lnTo>
                    <a:pt x="8" y="8"/>
                  </a:lnTo>
                  <a:lnTo>
                    <a:pt x="12" y="4"/>
                  </a:lnTo>
                  <a:lnTo>
                    <a:pt x="16" y="3"/>
                  </a:lnTo>
                  <a:lnTo>
                    <a:pt x="21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7" y="3"/>
                  </a:lnTo>
                  <a:lnTo>
                    <a:pt x="44" y="7"/>
                  </a:lnTo>
                  <a:lnTo>
                    <a:pt x="44" y="7"/>
                  </a:lnTo>
                  <a:lnTo>
                    <a:pt x="46" y="4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51" y="32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22"/>
                  </a:lnTo>
                  <a:lnTo>
                    <a:pt x="43" y="15"/>
                  </a:lnTo>
                  <a:lnTo>
                    <a:pt x="39" y="11"/>
                  </a:lnTo>
                  <a:lnTo>
                    <a:pt x="37" y="9"/>
                  </a:lnTo>
                  <a:lnTo>
                    <a:pt x="32" y="8"/>
                  </a:lnTo>
                  <a:lnTo>
                    <a:pt x="27" y="7"/>
                  </a:lnTo>
                  <a:lnTo>
                    <a:pt x="27" y="7"/>
                  </a:lnTo>
                  <a:lnTo>
                    <a:pt x="22" y="8"/>
                  </a:lnTo>
                  <a:lnTo>
                    <a:pt x="18" y="10"/>
                  </a:lnTo>
                  <a:lnTo>
                    <a:pt x="16" y="14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6" y="22"/>
                  </a:lnTo>
                  <a:lnTo>
                    <a:pt x="18" y="26"/>
                  </a:lnTo>
                  <a:lnTo>
                    <a:pt x="22" y="30"/>
                  </a:lnTo>
                  <a:lnTo>
                    <a:pt x="27" y="33"/>
                  </a:lnTo>
                  <a:lnTo>
                    <a:pt x="40" y="41"/>
                  </a:lnTo>
                  <a:lnTo>
                    <a:pt x="40" y="41"/>
                  </a:lnTo>
                  <a:lnTo>
                    <a:pt x="48" y="44"/>
                  </a:lnTo>
                  <a:lnTo>
                    <a:pt x="54" y="51"/>
                  </a:lnTo>
                  <a:lnTo>
                    <a:pt x="57" y="58"/>
                  </a:lnTo>
                  <a:lnTo>
                    <a:pt x="59" y="62"/>
                  </a:lnTo>
                  <a:lnTo>
                    <a:pt x="59" y="65"/>
                  </a:lnTo>
                  <a:lnTo>
                    <a:pt x="59" y="65"/>
                  </a:lnTo>
                  <a:lnTo>
                    <a:pt x="59" y="71"/>
                  </a:lnTo>
                  <a:lnTo>
                    <a:pt x="56" y="76"/>
                  </a:lnTo>
                  <a:lnTo>
                    <a:pt x="54" y="81"/>
                  </a:lnTo>
                  <a:lnTo>
                    <a:pt x="50" y="85"/>
                  </a:lnTo>
                  <a:lnTo>
                    <a:pt x="46" y="87"/>
                  </a:lnTo>
                  <a:lnTo>
                    <a:pt x="41" y="90"/>
                  </a:lnTo>
                  <a:lnTo>
                    <a:pt x="35" y="91"/>
                  </a:lnTo>
                  <a:lnTo>
                    <a:pt x="30" y="92"/>
                  </a:lnTo>
                  <a:lnTo>
                    <a:pt x="30" y="92"/>
                  </a:lnTo>
                  <a:lnTo>
                    <a:pt x="23" y="91"/>
                  </a:lnTo>
                  <a:lnTo>
                    <a:pt x="17" y="89"/>
                  </a:lnTo>
                  <a:lnTo>
                    <a:pt x="7" y="85"/>
                  </a:lnTo>
                  <a:lnTo>
                    <a:pt x="7" y="85"/>
                  </a:lnTo>
                  <a:lnTo>
                    <a:pt x="5" y="89"/>
                  </a:lnTo>
                  <a:lnTo>
                    <a:pt x="3" y="92"/>
                  </a:lnTo>
                  <a:lnTo>
                    <a:pt x="3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8" name="Freeform 51"/>
            <p:cNvSpPr>
              <a:spLocks/>
            </p:cNvSpPr>
            <p:nvPr userDrawn="1"/>
          </p:nvSpPr>
          <p:spPr bwMode="auto">
            <a:xfrm>
              <a:off x="1532" y="561"/>
              <a:ext cx="108" cy="87"/>
            </a:xfrm>
            <a:custGeom>
              <a:avLst/>
              <a:gdLst>
                <a:gd name="T0" fmla="*/ 32 w 108"/>
                <a:gd name="T1" fmla="*/ 66 h 87"/>
                <a:gd name="T2" fmla="*/ 34 w 108"/>
                <a:gd name="T3" fmla="*/ 79 h 87"/>
                <a:gd name="T4" fmla="*/ 38 w 108"/>
                <a:gd name="T5" fmla="*/ 82 h 87"/>
                <a:gd name="T6" fmla="*/ 45 w 108"/>
                <a:gd name="T7" fmla="*/ 87 h 87"/>
                <a:gd name="T8" fmla="*/ 0 w 108"/>
                <a:gd name="T9" fmla="*/ 82 h 87"/>
                <a:gd name="T10" fmla="*/ 7 w 108"/>
                <a:gd name="T11" fmla="*/ 82 h 87"/>
                <a:gd name="T12" fmla="*/ 11 w 108"/>
                <a:gd name="T13" fmla="*/ 79 h 87"/>
                <a:gd name="T14" fmla="*/ 13 w 108"/>
                <a:gd name="T15" fmla="*/ 66 h 87"/>
                <a:gd name="T16" fmla="*/ 13 w 108"/>
                <a:gd name="T17" fmla="*/ 21 h 87"/>
                <a:gd name="T18" fmla="*/ 11 w 108"/>
                <a:gd name="T19" fmla="*/ 7 h 87"/>
                <a:gd name="T20" fmla="*/ 7 w 108"/>
                <a:gd name="T21" fmla="*/ 5 h 87"/>
                <a:gd name="T22" fmla="*/ 0 w 108"/>
                <a:gd name="T23" fmla="*/ 0 h 87"/>
                <a:gd name="T24" fmla="*/ 45 w 108"/>
                <a:gd name="T25" fmla="*/ 5 h 87"/>
                <a:gd name="T26" fmla="*/ 38 w 108"/>
                <a:gd name="T27" fmla="*/ 5 h 87"/>
                <a:gd name="T28" fmla="*/ 34 w 108"/>
                <a:gd name="T29" fmla="*/ 7 h 87"/>
                <a:gd name="T30" fmla="*/ 32 w 108"/>
                <a:gd name="T31" fmla="*/ 21 h 87"/>
                <a:gd name="T32" fmla="*/ 76 w 108"/>
                <a:gd name="T33" fmla="*/ 38 h 87"/>
                <a:gd name="T34" fmla="*/ 76 w 108"/>
                <a:gd name="T35" fmla="*/ 21 h 87"/>
                <a:gd name="T36" fmla="*/ 74 w 108"/>
                <a:gd name="T37" fmla="*/ 7 h 87"/>
                <a:gd name="T38" fmla="*/ 70 w 108"/>
                <a:gd name="T39" fmla="*/ 5 h 87"/>
                <a:gd name="T40" fmla="*/ 63 w 108"/>
                <a:gd name="T41" fmla="*/ 0 h 87"/>
                <a:gd name="T42" fmla="*/ 108 w 108"/>
                <a:gd name="T43" fmla="*/ 5 h 87"/>
                <a:gd name="T44" fmla="*/ 101 w 108"/>
                <a:gd name="T45" fmla="*/ 5 h 87"/>
                <a:gd name="T46" fmla="*/ 97 w 108"/>
                <a:gd name="T47" fmla="*/ 7 h 87"/>
                <a:gd name="T48" fmla="*/ 95 w 108"/>
                <a:gd name="T49" fmla="*/ 21 h 87"/>
                <a:gd name="T50" fmla="*/ 95 w 108"/>
                <a:gd name="T51" fmla="*/ 66 h 87"/>
                <a:gd name="T52" fmla="*/ 97 w 108"/>
                <a:gd name="T53" fmla="*/ 79 h 87"/>
                <a:gd name="T54" fmla="*/ 101 w 108"/>
                <a:gd name="T55" fmla="*/ 82 h 87"/>
                <a:gd name="T56" fmla="*/ 108 w 108"/>
                <a:gd name="T57" fmla="*/ 87 h 87"/>
                <a:gd name="T58" fmla="*/ 63 w 108"/>
                <a:gd name="T59" fmla="*/ 82 h 87"/>
                <a:gd name="T60" fmla="*/ 70 w 108"/>
                <a:gd name="T61" fmla="*/ 82 h 87"/>
                <a:gd name="T62" fmla="*/ 74 w 108"/>
                <a:gd name="T63" fmla="*/ 79 h 87"/>
                <a:gd name="T64" fmla="*/ 76 w 108"/>
                <a:gd name="T65" fmla="*/ 66 h 87"/>
                <a:gd name="T66" fmla="*/ 32 w 108"/>
                <a:gd name="T67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" h="87">
                  <a:moveTo>
                    <a:pt x="32" y="66"/>
                  </a:moveTo>
                  <a:lnTo>
                    <a:pt x="32" y="66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6" y="81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79"/>
                  </a:lnTo>
                  <a:lnTo>
                    <a:pt x="13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4" y="7"/>
                  </a:lnTo>
                  <a:lnTo>
                    <a:pt x="32" y="12"/>
                  </a:lnTo>
                  <a:lnTo>
                    <a:pt x="32" y="21"/>
                  </a:lnTo>
                  <a:lnTo>
                    <a:pt x="32" y="38"/>
                  </a:lnTo>
                  <a:lnTo>
                    <a:pt x="76" y="38"/>
                  </a:lnTo>
                  <a:lnTo>
                    <a:pt x="76" y="21"/>
                  </a:lnTo>
                  <a:lnTo>
                    <a:pt x="76" y="21"/>
                  </a:lnTo>
                  <a:lnTo>
                    <a:pt x="76" y="12"/>
                  </a:lnTo>
                  <a:lnTo>
                    <a:pt x="74" y="7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3" y="5"/>
                  </a:lnTo>
                  <a:lnTo>
                    <a:pt x="63" y="0"/>
                  </a:lnTo>
                  <a:lnTo>
                    <a:pt x="108" y="0"/>
                  </a:lnTo>
                  <a:lnTo>
                    <a:pt x="108" y="5"/>
                  </a:lnTo>
                  <a:lnTo>
                    <a:pt x="108" y="5"/>
                  </a:lnTo>
                  <a:lnTo>
                    <a:pt x="101" y="5"/>
                  </a:lnTo>
                  <a:lnTo>
                    <a:pt x="98" y="6"/>
                  </a:lnTo>
                  <a:lnTo>
                    <a:pt x="97" y="7"/>
                  </a:lnTo>
                  <a:lnTo>
                    <a:pt x="95" y="12"/>
                  </a:lnTo>
                  <a:lnTo>
                    <a:pt x="95" y="21"/>
                  </a:lnTo>
                  <a:lnTo>
                    <a:pt x="95" y="66"/>
                  </a:lnTo>
                  <a:lnTo>
                    <a:pt x="95" y="66"/>
                  </a:lnTo>
                  <a:lnTo>
                    <a:pt x="95" y="75"/>
                  </a:lnTo>
                  <a:lnTo>
                    <a:pt x="97" y="79"/>
                  </a:lnTo>
                  <a:lnTo>
                    <a:pt x="98" y="81"/>
                  </a:lnTo>
                  <a:lnTo>
                    <a:pt x="101" y="82"/>
                  </a:lnTo>
                  <a:lnTo>
                    <a:pt x="108" y="82"/>
                  </a:lnTo>
                  <a:lnTo>
                    <a:pt x="108" y="87"/>
                  </a:lnTo>
                  <a:lnTo>
                    <a:pt x="63" y="87"/>
                  </a:lnTo>
                  <a:lnTo>
                    <a:pt x="63" y="82"/>
                  </a:lnTo>
                  <a:lnTo>
                    <a:pt x="63" y="82"/>
                  </a:lnTo>
                  <a:lnTo>
                    <a:pt x="70" y="82"/>
                  </a:lnTo>
                  <a:lnTo>
                    <a:pt x="72" y="81"/>
                  </a:lnTo>
                  <a:lnTo>
                    <a:pt x="74" y="79"/>
                  </a:lnTo>
                  <a:lnTo>
                    <a:pt x="76" y="75"/>
                  </a:lnTo>
                  <a:lnTo>
                    <a:pt x="76" y="66"/>
                  </a:lnTo>
                  <a:lnTo>
                    <a:pt x="76" y="44"/>
                  </a:lnTo>
                  <a:lnTo>
                    <a:pt x="32" y="44"/>
                  </a:lnTo>
                  <a:lnTo>
                    <a:pt x="32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9" name="Freeform 52"/>
            <p:cNvSpPr>
              <a:spLocks/>
            </p:cNvSpPr>
            <p:nvPr userDrawn="1"/>
          </p:nvSpPr>
          <p:spPr bwMode="auto">
            <a:xfrm>
              <a:off x="977" y="725"/>
              <a:ext cx="96" cy="92"/>
            </a:xfrm>
            <a:custGeom>
              <a:avLst/>
              <a:gdLst>
                <a:gd name="T0" fmla="*/ 53 w 96"/>
                <a:gd name="T1" fmla="*/ 54 h 92"/>
                <a:gd name="T2" fmla="*/ 96 w 96"/>
                <a:gd name="T3" fmla="*/ 58 h 92"/>
                <a:gd name="T4" fmla="*/ 88 w 96"/>
                <a:gd name="T5" fmla="*/ 59 h 92"/>
                <a:gd name="T6" fmla="*/ 85 w 96"/>
                <a:gd name="T7" fmla="*/ 61 h 92"/>
                <a:gd name="T8" fmla="*/ 82 w 96"/>
                <a:gd name="T9" fmla="*/ 75 h 92"/>
                <a:gd name="T10" fmla="*/ 82 w 96"/>
                <a:gd name="T11" fmla="*/ 85 h 92"/>
                <a:gd name="T12" fmla="*/ 63 w 96"/>
                <a:gd name="T13" fmla="*/ 88 h 92"/>
                <a:gd name="T14" fmla="*/ 44 w 96"/>
                <a:gd name="T15" fmla="*/ 92 h 92"/>
                <a:gd name="T16" fmla="*/ 36 w 96"/>
                <a:gd name="T17" fmla="*/ 91 h 92"/>
                <a:gd name="T18" fmla="*/ 20 w 96"/>
                <a:gd name="T19" fmla="*/ 83 h 92"/>
                <a:gd name="T20" fmla="*/ 7 w 96"/>
                <a:gd name="T21" fmla="*/ 71 h 92"/>
                <a:gd name="T22" fmla="*/ 1 w 96"/>
                <a:gd name="T23" fmla="*/ 55 h 92"/>
                <a:gd name="T24" fmla="*/ 0 w 96"/>
                <a:gd name="T25" fmla="*/ 47 h 92"/>
                <a:gd name="T26" fmla="*/ 4 w 96"/>
                <a:gd name="T27" fmla="*/ 28 h 92"/>
                <a:gd name="T28" fmla="*/ 14 w 96"/>
                <a:gd name="T29" fmla="*/ 13 h 92"/>
                <a:gd name="T30" fmla="*/ 27 w 96"/>
                <a:gd name="T31" fmla="*/ 4 h 92"/>
                <a:gd name="T32" fmla="*/ 44 w 96"/>
                <a:gd name="T33" fmla="*/ 0 h 92"/>
                <a:gd name="T34" fmla="*/ 52 w 96"/>
                <a:gd name="T35" fmla="*/ 1 h 92"/>
                <a:gd name="T36" fmla="*/ 65 w 96"/>
                <a:gd name="T37" fmla="*/ 7 h 92"/>
                <a:gd name="T38" fmla="*/ 71 w 96"/>
                <a:gd name="T39" fmla="*/ 12 h 92"/>
                <a:gd name="T40" fmla="*/ 75 w 96"/>
                <a:gd name="T41" fmla="*/ 5 h 92"/>
                <a:gd name="T42" fmla="*/ 79 w 96"/>
                <a:gd name="T43" fmla="*/ 37 h 92"/>
                <a:gd name="T44" fmla="*/ 75 w 96"/>
                <a:gd name="T45" fmla="*/ 37 h 92"/>
                <a:gd name="T46" fmla="*/ 70 w 96"/>
                <a:gd name="T47" fmla="*/ 23 h 92"/>
                <a:gd name="T48" fmla="*/ 64 w 96"/>
                <a:gd name="T49" fmla="*/ 15 h 92"/>
                <a:gd name="T50" fmla="*/ 55 w 96"/>
                <a:gd name="T51" fmla="*/ 10 h 92"/>
                <a:gd name="T52" fmla="*/ 45 w 96"/>
                <a:gd name="T53" fmla="*/ 7 h 92"/>
                <a:gd name="T54" fmla="*/ 38 w 96"/>
                <a:gd name="T55" fmla="*/ 9 h 92"/>
                <a:gd name="T56" fmla="*/ 28 w 96"/>
                <a:gd name="T57" fmla="*/ 15 h 92"/>
                <a:gd name="T58" fmla="*/ 22 w 96"/>
                <a:gd name="T59" fmla="*/ 26 h 92"/>
                <a:gd name="T60" fmla="*/ 20 w 96"/>
                <a:gd name="T61" fmla="*/ 47 h 92"/>
                <a:gd name="T62" fmla="*/ 21 w 96"/>
                <a:gd name="T63" fmla="*/ 60 h 92"/>
                <a:gd name="T64" fmla="*/ 25 w 96"/>
                <a:gd name="T65" fmla="*/ 72 h 92"/>
                <a:gd name="T66" fmla="*/ 33 w 96"/>
                <a:gd name="T67" fmla="*/ 81 h 92"/>
                <a:gd name="T68" fmla="*/ 45 w 96"/>
                <a:gd name="T69" fmla="*/ 85 h 92"/>
                <a:gd name="T70" fmla="*/ 53 w 96"/>
                <a:gd name="T71" fmla="*/ 83 h 92"/>
                <a:gd name="T72" fmla="*/ 63 w 96"/>
                <a:gd name="T73" fmla="*/ 78 h 92"/>
                <a:gd name="T74" fmla="*/ 66 w 96"/>
                <a:gd name="T75" fmla="*/ 71 h 92"/>
                <a:gd name="T76" fmla="*/ 66 w 96"/>
                <a:gd name="T77" fmla="*/ 67 h 92"/>
                <a:gd name="T78" fmla="*/ 64 w 96"/>
                <a:gd name="T79" fmla="*/ 60 h 92"/>
                <a:gd name="T80" fmla="*/ 53 w 96"/>
                <a:gd name="T81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6" h="92">
                  <a:moveTo>
                    <a:pt x="53" y="58"/>
                  </a:moveTo>
                  <a:lnTo>
                    <a:pt x="53" y="54"/>
                  </a:lnTo>
                  <a:lnTo>
                    <a:pt x="96" y="54"/>
                  </a:lnTo>
                  <a:lnTo>
                    <a:pt x="96" y="58"/>
                  </a:lnTo>
                  <a:lnTo>
                    <a:pt x="96" y="58"/>
                  </a:lnTo>
                  <a:lnTo>
                    <a:pt x="88" y="59"/>
                  </a:lnTo>
                  <a:lnTo>
                    <a:pt x="86" y="59"/>
                  </a:lnTo>
                  <a:lnTo>
                    <a:pt x="85" y="61"/>
                  </a:lnTo>
                  <a:lnTo>
                    <a:pt x="82" y="66"/>
                  </a:lnTo>
                  <a:lnTo>
                    <a:pt x="82" y="75"/>
                  </a:lnTo>
                  <a:lnTo>
                    <a:pt x="82" y="85"/>
                  </a:lnTo>
                  <a:lnTo>
                    <a:pt x="82" y="85"/>
                  </a:lnTo>
                  <a:lnTo>
                    <a:pt x="71" y="86"/>
                  </a:lnTo>
                  <a:lnTo>
                    <a:pt x="63" y="88"/>
                  </a:lnTo>
                  <a:lnTo>
                    <a:pt x="54" y="91"/>
                  </a:lnTo>
                  <a:lnTo>
                    <a:pt x="44" y="92"/>
                  </a:lnTo>
                  <a:lnTo>
                    <a:pt x="44" y="92"/>
                  </a:lnTo>
                  <a:lnTo>
                    <a:pt x="36" y="91"/>
                  </a:lnTo>
                  <a:lnTo>
                    <a:pt x="27" y="88"/>
                  </a:lnTo>
                  <a:lnTo>
                    <a:pt x="20" y="83"/>
                  </a:lnTo>
                  <a:lnTo>
                    <a:pt x="14" y="78"/>
                  </a:lnTo>
                  <a:lnTo>
                    <a:pt x="7" y="71"/>
                  </a:lnTo>
                  <a:lnTo>
                    <a:pt x="4" y="64"/>
                  </a:lnTo>
                  <a:lnTo>
                    <a:pt x="1" y="55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37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4" y="13"/>
                  </a:lnTo>
                  <a:lnTo>
                    <a:pt x="20" y="9"/>
                  </a:lnTo>
                  <a:lnTo>
                    <a:pt x="27" y="4"/>
                  </a:lnTo>
                  <a:lnTo>
                    <a:pt x="36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52" y="1"/>
                  </a:lnTo>
                  <a:lnTo>
                    <a:pt x="59" y="4"/>
                  </a:lnTo>
                  <a:lnTo>
                    <a:pt x="65" y="7"/>
                  </a:lnTo>
                  <a:lnTo>
                    <a:pt x="71" y="12"/>
                  </a:lnTo>
                  <a:lnTo>
                    <a:pt x="71" y="12"/>
                  </a:lnTo>
                  <a:lnTo>
                    <a:pt x="74" y="10"/>
                  </a:lnTo>
                  <a:lnTo>
                    <a:pt x="75" y="5"/>
                  </a:lnTo>
                  <a:lnTo>
                    <a:pt x="79" y="5"/>
                  </a:lnTo>
                  <a:lnTo>
                    <a:pt x="79" y="37"/>
                  </a:lnTo>
                  <a:lnTo>
                    <a:pt x="75" y="37"/>
                  </a:lnTo>
                  <a:lnTo>
                    <a:pt x="75" y="37"/>
                  </a:lnTo>
                  <a:lnTo>
                    <a:pt x="72" y="29"/>
                  </a:lnTo>
                  <a:lnTo>
                    <a:pt x="70" y="23"/>
                  </a:lnTo>
                  <a:lnTo>
                    <a:pt x="68" y="18"/>
                  </a:lnTo>
                  <a:lnTo>
                    <a:pt x="64" y="15"/>
                  </a:lnTo>
                  <a:lnTo>
                    <a:pt x="60" y="11"/>
                  </a:lnTo>
                  <a:lnTo>
                    <a:pt x="55" y="10"/>
                  </a:lnTo>
                  <a:lnTo>
                    <a:pt x="50" y="7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38" y="9"/>
                  </a:lnTo>
                  <a:lnTo>
                    <a:pt x="33" y="11"/>
                  </a:lnTo>
                  <a:lnTo>
                    <a:pt x="28" y="15"/>
                  </a:lnTo>
                  <a:lnTo>
                    <a:pt x="25" y="20"/>
                  </a:lnTo>
                  <a:lnTo>
                    <a:pt x="22" y="26"/>
                  </a:lnTo>
                  <a:lnTo>
                    <a:pt x="21" y="33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1" y="60"/>
                  </a:lnTo>
                  <a:lnTo>
                    <a:pt x="22" y="66"/>
                  </a:lnTo>
                  <a:lnTo>
                    <a:pt x="25" y="72"/>
                  </a:lnTo>
                  <a:lnTo>
                    <a:pt x="28" y="77"/>
                  </a:lnTo>
                  <a:lnTo>
                    <a:pt x="33" y="81"/>
                  </a:lnTo>
                  <a:lnTo>
                    <a:pt x="38" y="83"/>
                  </a:lnTo>
                  <a:lnTo>
                    <a:pt x="45" y="85"/>
                  </a:lnTo>
                  <a:lnTo>
                    <a:pt x="45" y="85"/>
                  </a:lnTo>
                  <a:lnTo>
                    <a:pt x="53" y="83"/>
                  </a:lnTo>
                  <a:lnTo>
                    <a:pt x="60" y="81"/>
                  </a:lnTo>
                  <a:lnTo>
                    <a:pt x="63" y="78"/>
                  </a:lnTo>
                  <a:lnTo>
                    <a:pt x="65" y="75"/>
                  </a:lnTo>
                  <a:lnTo>
                    <a:pt x="66" y="71"/>
                  </a:lnTo>
                  <a:lnTo>
                    <a:pt x="66" y="67"/>
                  </a:lnTo>
                  <a:lnTo>
                    <a:pt x="66" y="67"/>
                  </a:lnTo>
                  <a:lnTo>
                    <a:pt x="66" y="62"/>
                  </a:lnTo>
                  <a:lnTo>
                    <a:pt x="64" y="60"/>
                  </a:lnTo>
                  <a:lnTo>
                    <a:pt x="59" y="59"/>
                  </a:lnTo>
                  <a:lnTo>
                    <a:pt x="53" y="58"/>
                  </a:lnTo>
                  <a:lnTo>
                    <a:pt x="53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0" name="Freeform 53"/>
            <p:cNvSpPr>
              <a:spLocks noEditPoints="1"/>
            </p:cNvSpPr>
            <p:nvPr userDrawn="1"/>
          </p:nvSpPr>
          <p:spPr bwMode="auto">
            <a:xfrm>
              <a:off x="1092" y="725"/>
              <a:ext cx="96" cy="92"/>
            </a:xfrm>
            <a:custGeom>
              <a:avLst/>
              <a:gdLst>
                <a:gd name="T0" fmla="*/ 48 w 96"/>
                <a:gd name="T1" fmla="*/ 92 h 92"/>
                <a:gd name="T2" fmla="*/ 30 w 96"/>
                <a:gd name="T3" fmla="*/ 88 h 92"/>
                <a:gd name="T4" fmla="*/ 14 w 96"/>
                <a:gd name="T5" fmla="*/ 78 h 92"/>
                <a:gd name="T6" fmla="*/ 4 w 96"/>
                <a:gd name="T7" fmla="*/ 64 h 92"/>
                <a:gd name="T8" fmla="*/ 0 w 96"/>
                <a:gd name="T9" fmla="*/ 47 h 92"/>
                <a:gd name="T10" fmla="*/ 2 w 96"/>
                <a:gd name="T11" fmla="*/ 37 h 92"/>
                <a:gd name="T12" fmla="*/ 8 w 96"/>
                <a:gd name="T13" fmla="*/ 21 h 92"/>
                <a:gd name="T14" fmla="*/ 21 w 96"/>
                <a:gd name="T15" fmla="*/ 9 h 92"/>
                <a:gd name="T16" fmla="*/ 39 w 96"/>
                <a:gd name="T17" fmla="*/ 1 h 92"/>
                <a:gd name="T18" fmla="*/ 48 w 96"/>
                <a:gd name="T19" fmla="*/ 0 h 92"/>
                <a:gd name="T20" fmla="*/ 67 w 96"/>
                <a:gd name="T21" fmla="*/ 4 h 92"/>
                <a:gd name="T22" fmla="*/ 83 w 96"/>
                <a:gd name="T23" fmla="*/ 13 h 92"/>
                <a:gd name="T24" fmla="*/ 93 w 96"/>
                <a:gd name="T25" fmla="*/ 28 h 92"/>
                <a:gd name="T26" fmla="*/ 96 w 96"/>
                <a:gd name="T27" fmla="*/ 47 h 92"/>
                <a:gd name="T28" fmla="*/ 95 w 96"/>
                <a:gd name="T29" fmla="*/ 55 h 92"/>
                <a:gd name="T30" fmla="*/ 88 w 96"/>
                <a:gd name="T31" fmla="*/ 71 h 92"/>
                <a:gd name="T32" fmla="*/ 75 w 96"/>
                <a:gd name="T33" fmla="*/ 83 h 92"/>
                <a:gd name="T34" fmla="*/ 58 w 96"/>
                <a:gd name="T35" fmla="*/ 91 h 92"/>
                <a:gd name="T36" fmla="*/ 48 w 96"/>
                <a:gd name="T37" fmla="*/ 92 h 92"/>
                <a:gd name="T38" fmla="*/ 48 w 96"/>
                <a:gd name="T39" fmla="*/ 7 h 92"/>
                <a:gd name="T40" fmla="*/ 35 w 96"/>
                <a:gd name="T41" fmla="*/ 11 h 92"/>
                <a:gd name="T42" fmla="*/ 26 w 96"/>
                <a:gd name="T43" fmla="*/ 20 h 92"/>
                <a:gd name="T44" fmla="*/ 21 w 96"/>
                <a:gd name="T45" fmla="*/ 33 h 92"/>
                <a:gd name="T46" fmla="*/ 20 w 96"/>
                <a:gd name="T47" fmla="*/ 47 h 92"/>
                <a:gd name="T48" fmla="*/ 20 w 96"/>
                <a:gd name="T49" fmla="*/ 53 h 92"/>
                <a:gd name="T50" fmla="*/ 24 w 96"/>
                <a:gd name="T51" fmla="*/ 66 h 92"/>
                <a:gd name="T52" fmla="*/ 30 w 96"/>
                <a:gd name="T53" fmla="*/ 77 h 92"/>
                <a:gd name="T54" fmla="*/ 41 w 96"/>
                <a:gd name="T55" fmla="*/ 83 h 92"/>
                <a:gd name="T56" fmla="*/ 48 w 96"/>
                <a:gd name="T57" fmla="*/ 85 h 92"/>
                <a:gd name="T58" fmla="*/ 62 w 96"/>
                <a:gd name="T59" fmla="*/ 81 h 92"/>
                <a:gd name="T60" fmla="*/ 70 w 96"/>
                <a:gd name="T61" fmla="*/ 72 h 92"/>
                <a:gd name="T62" fmla="*/ 75 w 96"/>
                <a:gd name="T63" fmla="*/ 60 h 92"/>
                <a:gd name="T64" fmla="*/ 77 w 96"/>
                <a:gd name="T65" fmla="*/ 47 h 92"/>
                <a:gd name="T66" fmla="*/ 77 w 96"/>
                <a:gd name="T67" fmla="*/ 39 h 92"/>
                <a:gd name="T68" fmla="*/ 73 w 96"/>
                <a:gd name="T69" fmla="*/ 26 h 92"/>
                <a:gd name="T70" fmla="*/ 67 w 96"/>
                <a:gd name="T71" fmla="*/ 15 h 92"/>
                <a:gd name="T72" fmla="*/ 56 w 96"/>
                <a:gd name="T73" fmla="*/ 9 h 92"/>
                <a:gd name="T74" fmla="*/ 48 w 96"/>
                <a:gd name="T75" fmla="*/ 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92">
                  <a:moveTo>
                    <a:pt x="48" y="92"/>
                  </a:moveTo>
                  <a:lnTo>
                    <a:pt x="48" y="92"/>
                  </a:lnTo>
                  <a:lnTo>
                    <a:pt x="39" y="91"/>
                  </a:lnTo>
                  <a:lnTo>
                    <a:pt x="30" y="88"/>
                  </a:lnTo>
                  <a:lnTo>
                    <a:pt x="21" y="83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5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2" y="37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9"/>
                  </a:lnTo>
                  <a:lnTo>
                    <a:pt x="30" y="4"/>
                  </a:lnTo>
                  <a:lnTo>
                    <a:pt x="39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1"/>
                  </a:lnTo>
                  <a:lnTo>
                    <a:pt x="67" y="4"/>
                  </a:lnTo>
                  <a:lnTo>
                    <a:pt x="75" y="9"/>
                  </a:lnTo>
                  <a:lnTo>
                    <a:pt x="83" y="13"/>
                  </a:lnTo>
                  <a:lnTo>
                    <a:pt x="88" y="21"/>
                  </a:lnTo>
                  <a:lnTo>
                    <a:pt x="93" y="28"/>
                  </a:lnTo>
                  <a:lnTo>
                    <a:pt x="95" y="37"/>
                  </a:lnTo>
                  <a:lnTo>
                    <a:pt x="96" y="47"/>
                  </a:lnTo>
                  <a:lnTo>
                    <a:pt x="96" y="47"/>
                  </a:lnTo>
                  <a:lnTo>
                    <a:pt x="95" y="55"/>
                  </a:lnTo>
                  <a:lnTo>
                    <a:pt x="93" y="64"/>
                  </a:lnTo>
                  <a:lnTo>
                    <a:pt x="88" y="71"/>
                  </a:lnTo>
                  <a:lnTo>
                    <a:pt x="83" y="78"/>
                  </a:lnTo>
                  <a:lnTo>
                    <a:pt x="75" y="83"/>
                  </a:lnTo>
                  <a:lnTo>
                    <a:pt x="67" y="88"/>
                  </a:lnTo>
                  <a:lnTo>
                    <a:pt x="58" y="91"/>
                  </a:lnTo>
                  <a:lnTo>
                    <a:pt x="48" y="92"/>
                  </a:lnTo>
                  <a:lnTo>
                    <a:pt x="48" y="92"/>
                  </a:lnTo>
                  <a:close/>
                  <a:moveTo>
                    <a:pt x="48" y="7"/>
                  </a:moveTo>
                  <a:lnTo>
                    <a:pt x="48" y="7"/>
                  </a:lnTo>
                  <a:lnTo>
                    <a:pt x="41" y="9"/>
                  </a:lnTo>
                  <a:lnTo>
                    <a:pt x="35" y="11"/>
                  </a:lnTo>
                  <a:lnTo>
                    <a:pt x="30" y="15"/>
                  </a:lnTo>
                  <a:lnTo>
                    <a:pt x="26" y="20"/>
                  </a:lnTo>
                  <a:lnTo>
                    <a:pt x="24" y="26"/>
                  </a:lnTo>
                  <a:lnTo>
                    <a:pt x="21" y="33"/>
                  </a:lnTo>
                  <a:lnTo>
                    <a:pt x="20" y="39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0" y="53"/>
                  </a:lnTo>
                  <a:lnTo>
                    <a:pt x="21" y="60"/>
                  </a:lnTo>
                  <a:lnTo>
                    <a:pt x="24" y="66"/>
                  </a:lnTo>
                  <a:lnTo>
                    <a:pt x="26" y="72"/>
                  </a:lnTo>
                  <a:lnTo>
                    <a:pt x="30" y="77"/>
                  </a:lnTo>
                  <a:lnTo>
                    <a:pt x="35" y="81"/>
                  </a:lnTo>
                  <a:lnTo>
                    <a:pt x="41" y="83"/>
                  </a:lnTo>
                  <a:lnTo>
                    <a:pt x="48" y="85"/>
                  </a:lnTo>
                  <a:lnTo>
                    <a:pt x="48" y="85"/>
                  </a:lnTo>
                  <a:lnTo>
                    <a:pt x="56" y="83"/>
                  </a:lnTo>
                  <a:lnTo>
                    <a:pt x="62" y="81"/>
                  </a:lnTo>
                  <a:lnTo>
                    <a:pt x="67" y="77"/>
                  </a:lnTo>
                  <a:lnTo>
                    <a:pt x="70" y="72"/>
                  </a:lnTo>
                  <a:lnTo>
                    <a:pt x="73" y="66"/>
                  </a:lnTo>
                  <a:lnTo>
                    <a:pt x="75" y="60"/>
                  </a:lnTo>
                  <a:lnTo>
                    <a:pt x="77" y="53"/>
                  </a:lnTo>
                  <a:lnTo>
                    <a:pt x="77" y="47"/>
                  </a:lnTo>
                  <a:lnTo>
                    <a:pt x="77" y="47"/>
                  </a:lnTo>
                  <a:lnTo>
                    <a:pt x="77" y="39"/>
                  </a:lnTo>
                  <a:lnTo>
                    <a:pt x="75" y="33"/>
                  </a:lnTo>
                  <a:lnTo>
                    <a:pt x="73" y="26"/>
                  </a:lnTo>
                  <a:lnTo>
                    <a:pt x="70" y="20"/>
                  </a:lnTo>
                  <a:lnTo>
                    <a:pt x="67" y="15"/>
                  </a:lnTo>
                  <a:lnTo>
                    <a:pt x="62" y="11"/>
                  </a:lnTo>
                  <a:lnTo>
                    <a:pt x="56" y="9"/>
                  </a:lnTo>
                  <a:lnTo>
                    <a:pt x="48" y="7"/>
                  </a:lnTo>
                  <a:lnTo>
                    <a:pt x="48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1" name="Freeform 54"/>
            <p:cNvSpPr>
              <a:spLocks/>
            </p:cNvSpPr>
            <p:nvPr userDrawn="1"/>
          </p:nvSpPr>
          <p:spPr bwMode="auto">
            <a:xfrm>
              <a:off x="1198" y="727"/>
              <a:ext cx="101" cy="90"/>
            </a:xfrm>
            <a:custGeom>
              <a:avLst/>
              <a:gdLst>
                <a:gd name="T0" fmla="*/ 84 w 101"/>
                <a:gd name="T1" fmla="*/ 18 h 90"/>
                <a:gd name="T2" fmla="*/ 52 w 101"/>
                <a:gd name="T3" fmla="*/ 90 h 90"/>
                <a:gd name="T4" fmla="*/ 49 w 101"/>
                <a:gd name="T5" fmla="*/ 90 h 90"/>
                <a:gd name="T6" fmla="*/ 17 w 101"/>
                <a:gd name="T7" fmla="*/ 18 h 90"/>
                <a:gd name="T8" fmla="*/ 17 w 101"/>
                <a:gd name="T9" fmla="*/ 18 h 90"/>
                <a:gd name="T10" fmla="*/ 15 w 101"/>
                <a:gd name="T11" fmla="*/ 11 h 90"/>
                <a:gd name="T12" fmla="*/ 11 w 101"/>
                <a:gd name="T13" fmla="*/ 8 h 90"/>
                <a:gd name="T14" fmla="*/ 7 w 101"/>
                <a:gd name="T15" fmla="*/ 5 h 90"/>
                <a:gd name="T16" fmla="*/ 0 w 101"/>
                <a:gd name="T17" fmla="*/ 5 h 90"/>
                <a:gd name="T18" fmla="*/ 0 w 101"/>
                <a:gd name="T19" fmla="*/ 0 h 90"/>
                <a:gd name="T20" fmla="*/ 47 w 101"/>
                <a:gd name="T21" fmla="*/ 0 h 90"/>
                <a:gd name="T22" fmla="*/ 47 w 101"/>
                <a:gd name="T23" fmla="*/ 5 h 90"/>
                <a:gd name="T24" fmla="*/ 47 w 101"/>
                <a:gd name="T25" fmla="*/ 5 h 90"/>
                <a:gd name="T26" fmla="*/ 39 w 101"/>
                <a:gd name="T27" fmla="*/ 5 h 90"/>
                <a:gd name="T28" fmla="*/ 36 w 101"/>
                <a:gd name="T29" fmla="*/ 8 h 90"/>
                <a:gd name="T30" fmla="*/ 34 w 101"/>
                <a:gd name="T31" fmla="*/ 9 h 90"/>
                <a:gd name="T32" fmla="*/ 34 w 101"/>
                <a:gd name="T33" fmla="*/ 11 h 90"/>
                <a:gd name="T34" fmla="*/ 37 w 101"/>
                <a:gd name="T35" fmla="*/ 16 h 90"/>
                <a:gd name="T36" fmla="*/ 57 w 101"/>
                <a:gd name="T37" fmla="*/ 63 h 90"/>
                <a:gd name="T38" fmla="*/ 77 w 101"/>
                <a:gd name="T39" fmla="*/ 16 h 90"/>
                <a:gd name="T40" fmla="*/ 77 w 101"/>
                <a:gd name="T41" fmla="*/ 16 h 90"/>
                <a:gd name="T42" fmla="*/ 79 w 101"/>
                <a:gd name="T43" fmla="*/ 11 h 90"/>
                <a:gd name="T44" fmla="*/ 79 w 101"/>
                <a:gd name="T45" fmla="*/ 9 h 90"/>
                <a:gd name="T46" fmla="*/ 77 w 101"/>
                <a:gd name="T47" fmla="*/ 8 h 90"/>
                <a:gd name="T48" fmla="*/ 74 w 101"/>
                <a:gd name="T49" fmla="*/ 5 h 90"/>
                <a:gd name="T50" fmla="*/ 66 w 101"/>
                <a:gd name="T51" fmla="*/ 5 h 90"/>
                <a:gd name="T52" fmla="*/ 66 w 101"/>
                <a:gd name="T53" fmla="*/ 0 h 90"/>
                <a:gd name="T54" fmla="*/ 101 w 101"/>
                <a:gd name="T55" fmla="*/ 0 h 90"/>
                <a:gd name="T56" fmla="*/ 101 w 101"/>
                <a:gd name="T57" fmla="*/ 5 h 90"/>
                <a:gd name="T58" fmla="*/ 101 w 101"/>
                <a:gd name="T59" fmla="*/ 5 h 90"/>
                <a:gd name="T60" fmla="*/ 95 w 101"/>
                <a:gd name="T61" fmla="*/ 5 h 90"/>
                <a:gd name="T62" fmla="*/ 90 w 101"/>
                <a:gd name="T63" fmla="*/ 8 h 90"/>
                <a:gd name="T64" fmla="*/ 86 w 101"/>
                <a:gd name="T65" fmla="*/ 11 h 90"/>
                <a:gd name="T66" fmla="*/ 84 w 101"/>
                <a:gd name="T67" fmla="*/ 18 h 90"/>
                <a:gd name="T68" fmla="*/ 84 w 101"/>
                <a:gd name="T6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1" h="90">
                  <a:moveTo>
                    <a:pt x="84" y="18"/>
                  </a:moveTo>
                  <a:lnTo>
                    <a:pt x="52" y="90"/>
                  </a:lnTo>
                  <a:lnTo>
                    <a:pt x="49" y="90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5" y="11"/>
                  </a:lnTo>
                  <a:lnTo>
                    <a:pt x="11" y="8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39" y="5"/>
                  </a:lnTo>
                  <a:lnTo>
                    <a:pt x="36" y="8"/>
                  </a:lnTo>
                  <a:lnTo>
                    <a:pt x="34" y="9"/>
                  </a:lnTo>
                  <a:lnTo>
                    <a:pt x="34" y="11"/>
                  </a:lnTo>
                  <a:lnTo>
                    <a:pt x="37" y="16"/>
                  </a:lnTo>
                  <a:lnTo>
                    <a:pt x="57" y="63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79" y="11"/>
                  </a:lnTo>
                  <a:lnTo>
                    <a:pt x="79" y="9"/>
                  </a:lnTo>
                  <a:lnTo>
                    <a:pt x="77" y="8"/>
                  </a:lnTo>
                  <a:lnTo>
                    <a:pt x="74" y="5"/>
                  </a:lnTo>
                  <a:lnTo>
                    <a:pt x="66" y="5"/>
                  </a:lnTo>
                  <a:lnTo>
                    <a:pt x="66" y="0"/>
                  </a:lnTo>
                  <a:lnTo>
                    <a:pt x="101" y="0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95" y="5"/>
                  </a:lnTo>
                  <a:lnTo>
                    <a:pt x="90" y="8"/>
                  </a:lnTo>
                  <a:lnTo>
                    <a:pt x="86" y="11"/>
                  </a:lnTo>
                  <a:lnTo>
                    <a:pt x="84" y="18"/>
                  </a:lnTo>
                  <a:lnTo>
                    <a:pt x="84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" name="Freeform 55"/>
            <p:cNvSpPr>
              <a:spLocks/>
            </p:cNvSpPr>
            <p:nvPr userDrawn="1"/>
          </p:nvSpPr>
          <p:spPr bwMode="auto">
            <a:xfrm>
              <a:off x="1310" y="727"/>
              <a:ext cx="80" cy="87"/>
            </a:xfrm>
            <a:custGeom>
              <a:avLst/>
              <a:gdLst>
                <a:gd name="T0" fmla="*/ 0 w 80"/>
                <a:gd name="T1" fmla="*/ 83 h 87"/>
                <a:gd name="T2" fmla="*/ 0 w 80"/>
                <a:gd name="T3" fmla="*/ 83 h 87"/>
                <a:gd name="T4" fmla="*/ 7 w 80"/>
                <a:gd name="T5" fmla="*/ 83 h 87"/>
                <a:gd name="T6" fmla="*/ 10 w 80"/>
                <a:gd name="T7" fmla="*/ 81 h 87"/>
                <a:gd name="T8" fmla="*/ 11 w 80"/>
                <a:gd name="T9" fmla="*/ 80 h 87"/>
                <a:gd name="T10" fmla="*/ 13 w 80"/>
                <a:gd name="T11" fmla="*/ 75 h 87"/>
                <a:gd name="T12" fmla="*/ 13 w 80"/>
                <a:gd name="T13" fmla="*/ 67 h 87"/>
                <a:gd name="T14" fmla="*/ 13 w 80"/>
                <a:gd name="T15" fmla="*/ 23 h 87"/>
                <a:gd name="T16" fmla="*/ 13 w 80"/>
                <a:gd name="T17" fmla="*/ 23 h 87"/>
                <a:gd name="T18" fmla="*/ 13 w 80"/>
                <a:gd name="T19" fmla="*/ 13 h 87"/>
                <a:gd name="T20" fmla="*/ 11 w 80"/>
                <a:gd name="T21" fmla="*/ 8 h 87"/>
                <a:gd name="T22" fmla="*/ 10 w 80"/>
                <a:gd name="T23" fmla="*/ 7 h 87"/>
                <a:gd name="T24" fmla="*/ 7 w 80"/>
                <a:gd name="T25" fmla="*/ 5 h 87"/>
                <a:gd name="T26" fmla="*/ 0 w 80"/>
                <a:gd name="T27" fmla="*/ 5 h 87"/>
                <a:gd name="T28" fmla="*/ 0 w 80"/>
                <a:gd name="T29" fmla="*/ 0 h 87"/>
                <a:gd name="T30" fmla="*/ 75 w 80"/>
                <a:gd name="T31" fmla="*/ 0 h 87"/>
                <a:gd name="T32" fmla="*/ 75 w 80"/>
                <a:gd name="T33" fmla="*/ 21 h 87"/>
                <a:gd name="T34" fmla="*/ 71 w 80"/>
                <a:gd name="T35" fmla="*/ 21 h 87"/>
                <a:gd name="T36" fmla="*/ 71 w 80"/>
                <a:gd name="T37" fmla="*/ 19 h 87"/>
                <a:gd name="T38" fmla="*/ 71 w 80"/>
                <a:gd name="T39" fmla="*/ 19 h 87"/>
                <a:gd name="T40" fmla="*/ 69 w 80"/>
                <a:gd name="T41" fmla="*/ 14 h 87"/>
                <a:gd name="T42" fmla="*/ 66 w 80"/>
                <a:gd name="T43" fmla="*/ 10 h 87"/>
                <a:gd name="T44" fmla="*/ 61 w 80"/>
                <a:gd name="T45" fmla="*/ 8 h 87"/>
                <a:gd name="T46" fmla="*/ 54 w 80"/>
                <a:gd name="T47" fmla="*/ 8 h 87"/>
                <a:gd name="T48" fmla="*/ 32 w 80"/>
                <a:gd name="T49" fmla="*/ 8 h 87"/>
                <a:gd name="T50" fmla="*/ 32 w 80"/>
                <a:gd name="T51" fmla="*/ 38 h 87"/>
                <a:gd name="T52" fmla="*/ 39 w 80"/>
                <a:gd name="T53" fmla="*/ 38 h 87"/>
                <a:gd name="T54" fmla="*/ 39 w 80"/>
                <a:gd name="T55" fmla="*/ 38 h 87"/>
                <a:gd name="T56" fmla="*/ 48 w 80"/>
                <a:gd name="T57" fmla="*/ 38 h 87"/>
                <a:gd name="T58" fmla="*/ 54 w 80"/>
                <a:gd name="T59" fmla="*/ 36 h 87"/>
                <a:gd name="T60" fmla="*/ 55 w 80"/>
                <a:gd name="T61" fmla="*/ 34 h 87"/>
                <a:gd name="T62" fmla="*/ 56 w 80"/>
                <a:gd name="T63" fmla="*/ 32 h 87"/>
                <a:gd name="T64" fmla="*/ 56 w 80"/>
                <a:gd name="T65" fmla="*/ 25 h 87"/>
                <a:gd name="T66" fmla="*/ 60 w 80"/>
                <a:gd name="T67" fmla="*/ 25 h 87"/>
                <a:gd name="T68" fmla="*/ 60 w 80"/>
                <a:gd name="T69" fmla="*/ 58 h 87"/>
                <a:gd name="T70" fmla="*/ 56 w 80"/>
                <a:gd name="T71" fmla="*/ 58 h 87"/>
                <a:gd name="T72" fmla="*/ 56 w 80"/>
                <a:gd name="T73" fmla="*/ 58 h 87"/>
                <a:gd name="T74" fmla="*/ 56 w 80"/>
                <a:gd name="T75" fmla="*/ 52 h 87"/>
                <a:gd name="T76" fmla="*/ 55 w 80"/>
                <a:gd name="T77" fmla="*/ 49 h 87"/>
                <a:gd name="T78" fmla="*/ 54 w 80"/>
                <a:gd name="T79" fmla="*/ 47 h 87"/>
                <a:gd name="T80" fmla="*/ 48 w 80"/>
                <a:gd name="T81" fmla="*/ 46 h 87"/>
                <a:gd name="T82" fmla="*/ 39 w 80"/>
                <a:gd name="T83" fmla="*/ 45 h 87"/>
                <a:gd name="T84" fmla="*/ 32 w 80"/>
                <a:gd name="T85" fmla="*/ 45 h 87"/>
                <a:gd name="T86" fmla="*/ 32 w 80"/>
                <a:gd name="T87" fmla="*/ 64 h 87"/>
                <a:gd name="T88" fmla="*/ 32 w 80"/>
                <a:gd name="T89" fmla="*/ 64 h 87"/>
                <a:gd name="T90" fmla="*/ 32 w 80"/>
                <a:gd name="T91" fmla="*/ 73 h 87"/>
                <a:gd name="T92" fmla="*/ 34 w 80"/>
                <a:gd name="T93" fmla="*/ 78 h 87"/>
                <a:gd name="T94" fmla="*/ 35 w 80"/>
                <a:gd name="T95" fmla="*/ 79 h 87"/>
                <a:gd name="T96" fmla="*/ 38 w 80"/>
                <a:gd name="T97" fmla="*/ 80 h 87"/>
                <a:gd name="T98" fmla="*/ 45 w 80"/>
                <a:gd name="T99" fmla="*/ 81 h 87"/>
                <a:gd name="T100" fmla="*/ 59 w 80"/>
                <a:gd name="T101" fmla="*/ 81 h 87"/>
                <a:gd name="T102" fmla="*/ 59 w 80"/>
                <a:gd name="T103" fmla="*/ 81 h 87"/>
                <a:gd name="T104" fmla="*/ 66 w 80"/>
                <a:gd name="T105" fmla="*/ 80 h 87"/>
                <a:gd name="T106" fmla="*/ 71 w 80"/>
                <a:gd name="T107" fmla="*/ 78 h 87"/>
                <a:gd name="T108" fmla="*/ 73 w 80"/>
                <a:gd name="T109" fmla="*/ 75 h 87"/>
                <a:gd name="T110" fmla="*/ 75 w 80"/>
                <a:gd name="T111" fmla="*/ 70 h 87"/>
                <a:gd name="T112" fmla="*/ 76 w 80"/>
                <a:gd name="T113" fmla="*/ 67 h 87"/>
                <a:gd name="T114" fmla="*/ 80 w 80"/>
                <a:gd name="T115" fmla="*/ 67 h 87"/>
                <a:gd name="T116" fmla="*/ 78 w 80"/>
                <a:gd name="T117" fmla="*/ 87 h 87"/>
                <a:gd name="T118" fmla="*/ 0 w 80"/>
                <a:gd name="T119" fmla="*/ 87 h 87"/>
                <a:gd name="T120" fmla="*/ 0 w 80"/>
                <a:gd name="T121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" h="87">
                  <a:moveTo>
                    <a:pt x="0" y="83"/>
                  </a:move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7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5" y="0"/>
                  </a:lnTo>
                  <a:lnTo>
                    <a:pt x="75" y="21"/>
                  </a:lnTo>
                  <a:lnTo>
                    <a:pt x="71" y="21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69" y="14"/>
                  </a:lnTo>
                  <a:lnTo>
                    <a:pt x="66" y="10"/>
                  </a:lnTo>
                  <a:lnTo>
                    <a:pt x="61" y="8"/>
                  </a:lnTo>
                  <a:lnTo>
                    <a:pt x="54" y="8"/>
                  </a:lnTo>
                  <a:lnTo>
                    <a:pt x="32" y="8"/>
                  </a:lnTo>
                  <a:lnTo>
                    <a:pt x="32" y="38"/>
                  </a:lnTo>
                  <a:lnTo>
                    <a:pt x="39" y="38"/>
                  </a:lnTo>
                  <a:lnTo>
                    <a:pt x="39" y="38"/>
                  </a:lnTo>
                  <a:lnTo>
                    <a:pt x="48" y="38"/>
                  </a:lnTo>
                  <a:lnTo>
                    <a:pt x="54" y="36"/>
                  </a:lnTo>
                  <a:lnTo>
                    <a:pt x="55" y="34"/>
                  </a:lnTo>
                  <a:lnTo>
                    <a:pt x="56" y="32"/>
                  </a:lnTo>
                  <a:lnTo>
                    <a:pt x="56" y="25"/>
                  </a:lnTo>
                  <a:lnTo>
                    <a:pt x="60" y="25"/>
                  </a:lnTo>
                  <a:lnTo>
                    <a:pt x="60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2"/>
                  </a:lnTo>
                  <a:lnTo>
                    <a:pt x="55" y="49"/>
                  </a:lnTo>
                  <a:lnTo>
                    <a:pt x="54" y="47"/>
                  </a:lnTo>
                  <a:lnTo>
                    <a:pt x="48" y="46"/>
                  </a:lnTo>
                  <a:lnTo>
                    <a:pt x="39" y="45"/>
                  </a:lnTo>
                  <a:lnTo>
                    <a:pt x="32" y="45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2" y="73"/>
                  </a:lnTo>
                  <a:lnTo>
                    <a:pt x="34" y="78"/>
                  </a:lnTo>
                  <a:lnTo>
                    <a:pt x="35" y="79"/>
                  </a:lnTo>
                  <a:lnTo>
                    <a:pt x="38" y="80"/>
                  </a:lnTo>
                  <a:lnTo>
                    <a:pt x="45" y="81"/>
                  </a:lnTo>
                  <a:lnTo>
                    <a:pt x="59" y="81"/>
                  </a:lnTo>
                  <a:lnTo>
                    <a:pt x="59" y="81"/>
                  </a:lnTo>
                  <a:lnTo>
                    <a:pt x="66" y="80"/>
                  </a:lnTo>
                  <a:lnTo>
                    <a:pt x="71" y="78"/>
                  </a:lnTo>
                  <a:lnTo>
                    <a:pt x="73" y="75"/>
                  </a:lnTo>
                  <a:lnTo>
                    <a:pt x="75" y="70"/>
                  </a:lnTo>
                  <a:lnTo>
                    <a:pt x="76" y="67"/>
                  </a:lnTo>
                  <a:lnTo>
                    <a:pt x="80" y="67"/>
                  </a:lnTo>
                  <a:lnTo>
                    <a:pt x="78" y="87"/>
                  </a:lnTo>
                  <a:lnTo>
                    <a:pt x="0" y="87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" name="Freeform 56"/>
            <p:cNvSpPr>
              <a:spLocks noEditPoints="1"/>
            </p:cNvSpPr>
            <p:nvPr userDrawn="1"/>
          </p:nvSpPr>
          <p:spPr bwMode="auto">
            <a:xfrm>
              <a:off x="1413" y="727"/>
              <a:ext cx="93" cy="87"/>
            </a:xfrm>
            <a:custGeom>
              <a:avLst/>
              <a:gdLst>
                <a:gd name="T0" fmla="*/ 66 w 93"/>
                <a:gd name="T1" fmla="*/ 64 h 87"/>
                <a:gd name="T2" fmla="*/ 81 w 93"/>
                <a:gd name="T3" fmla="*/ 79 h 87"/>
                <a:gd name="T4" fmla="*/ 93 w 93"/>
                <a:gd name="T5" fmla="*/ 83 h 87"/>
                <a:gd name="T6" fmla="*/ 61 w 93"/>
                <a:gd name="T7" fmla="*/ 87 h 87"/>
                <a:gd name="T8" fmla="*/ 32 w 93"/>
                <a:gd name="T9" fmla="*/ 49 h 87"/>
                <a:gd name="T10" fmla="*/ 32 w 93"/>
                <a:gd name="T11" fmla="*/ 67 h 87"/>
                <a:gd name="T12" fmla="*/ 34 w 93"/>
                <a:gd name="T13" fmla="*/ 80 h 87"/>
                <a:gd name="T14" fmla="*/ 38 w 93"/>
                <a:gd name="T15" fmla="*/ 83 h 87"/>
                <a:gd name="T16" fmla="*/ 45 w 93"/>
                <a:gd name="T17" fmla="*/ 87 h 87"/>
                <a:gd name="T18" fmla="*/ 0 w 93"/>
                <a:gd name="T19" fmla="*/ 83 h 87"/>
                <a:gd name="T20" fmla="*/ 7 w 93"/>
                <a:gd name="T21" fmla="*/ 83 h 87"/>
                <a:gd name="T22" fmla="*/ 11 w 93"/>
                <a:gd name="T23" fmla="*/ 80 h 87"/>
                <a:gd name="T24" fmla="*/ 13 w 93"/>
                <a:gd name="T25" fmla="*/ 67 h 87"/>
                <a:gd name="T26" fmla="*/ 13 w 93"/>
                <a:gd name="T27" fmla="*/ 23 h 87"/>
                <a:gd name="T28" fmla="*/ 11 w 93"/>
                <a:gd name="T29" fmla="*/ 8 h 87"/>
                <a:gd name="T30" fmla="*/ 7 w 93"/>
                <a:gd name="T31" fmla="*/ 5 h 87"/>
                <a:gd name="T32" fmla="*/ 0 w 93"/>
                <a:gd name="T33" fmla="*/ 0 h 87"/>
                <a:gd name="T34" fmla="*/ 49 w 93"/>
                <a:gd name="T35" fmla="*/ 0 h 87"/>
                <a:gd name="T36" fmla="*/ 60 w 93"/>
                <a:gd name="T37" fmla="*/ 3 h 87"/>
                <a:gd name="T38" fmla="*/ 70 w 93"/>
                <a:gd name="T39" fmla="*/ 8 h 87"/>
                <a:gd name="T40" fmla="*/ 76 w 93"/>
                <a:gd name="T41" fmla="*/ 16 h 87"/>
                <a:gd name="T42" fmla="*/ 77 w 93"/>
                <a:gd name="T43" fmla="*/ 25 h 87"/>
                <a:gd name="T44" fmla="*/ 77 w 93"/>
                <a:gd name="T45" fmla="*/ 30 h 87"/>
                <a:gd name="T46" fmla="*/ 74 w 93"/>
                <a:gd name="T47" fmla="*/ 38 h 87"/>
                <a:gd name="T48" fmla="*/ 67 w 93"/>
                <a:gd name="T49" fmla="*/ 45 h 87"/>
                <a:gd name="T50" fmla="*/ 58 w 93"/>
                <a:gd name="T51" fmla="*/ 48 h 87"/>
                <a:gd name="T52" fmla="*/ 66 w 93"/>
                <a:gd name="T53" fmla="*/ 64 h 87"/>
                <a:gd name="T54" fmla="*/ 59 w 93"/>
                <a:gd name="T55" fmla="*/ 25 h 87"/>
                <a:gd name="T56" fmla="*/ 54 w 93"/>
                <a:gd name="T57" fmla="*/ 13 h 87"/>
                <a:gd name="T58" fmla="*/ 48 w 93"/>
                <a:gd name="T59" fmla="*/ 9 h 87"/>
                <a:gd name="T60" fmla="*/ 39 w 93"/>
                <a:gd name="T61" fmla="*/ 8 h 87"/>
                <a:gd name="T62" fmla="*/ 32 w 93"/>
                <a:gd name="T63" fmla="*/ 43 h 87"/>
                <a:gd name="T64" fmla="*/ 39 w 93"/>
                <a:gd name="T65" fmla="*/ 43 h 87"/>
                <a:gd name="T66" fmla="*/ 48 w 93"/>
                <a:gd name="T67" fmla="*/ 42 h 87"/>
                <a:gd name="T68" fmla="*/ 54 w 93"/>
                <a:gd name="T69" fmla="*/ 37 h 87"/>
                <a:gd name="T70" fmla="*/ 59 w 93"/>
                <a:gd name="T71" fmla="*/ 2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3" h="87">
                  <a:moveTo>
                    <a:pt x="66" y="64"/>
                  </a:moveTo>
                  <a:lnTo>
                    <a:pt x="66" y="64"/>
                  </a:lnTo>
                  <a:lnTo>
                    <a:pt x="75" y="73"/>
                  </a:lnTo>
                  <a:lnTo>
                    <a:pt x="81" y="79"/>
                  </a:lnTo>
                  <a:lnTo>
                    <a:pt x="87" y="81"/>
                  </a:lnTo>
                  <a:lnTo>
                    <a:pt x="93" y="83"/>
                  </a:lnTo>
                  <a:lnTo>
                    <a:pt x="93" y="87"/>
                  </a:lnTo>
                  <a:lnTo>
                    <a:pt x="61" y="87"/>
                  </a:lnTo>
                  <a:lnTo>
                    <a:pt x="35" y="49"/>
                  </a:lnTo>
                  <a:lnTo>
                    <a:pt x="32" y="49"/>
                  </a:lnTo>
                  <a:lnTo>
                    <a:pt x="32" y="67"/>
                  </a:lnTo>
                  <a:lnTo>
                    <a:pt x="32" y="67"/>
                  </a:lnTo>
                  <a:lnTo>
                    <a:pt x="32" y="75"/>
                  </a:lnTo>
                  <a:lnTo>
                    <a:pt x="34" y="80"/>
                  </a:lnTo>
                  <a:lnTo>
                    <a:pt x="35" y="81"/>
                  </a:lnTo>
                  <a:lnTo>
                    <a:pt x="38" y="83"/>
                  </a:lnTo>
                  <a:lnTo>
                    <a:pt x="45" y="83"/>
                  </a:lnTo>
                  <a:lnTo>
                    <a:pt x="45" y="87"/>
                  </a:lnTo>
                  <a:lnTo>
                    <a:pt x="0" y="87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7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5" y="2"/>
                  </a:lnTo>
                  <a:lnTo>
                    <a:pt x="60" y="3"/>
                  </a:lnTo>
                  <a:lnTo>
                    <a:pt x="65" y="5"/>
                  </a:lnTo>
                  <a:lnTo>
                    <a:pt x="70" y="8"/>
                  </a:lnTo>
                  <a:lnTo>
                    <a:pt x="74" y="11"/>
                  </a:lnTo>
                  <a:lnTo>
                    <a:pt x="76" y="16"/>
                  </a:lnTo>
                  <a:lnTo>
                    <a:pt x="77" y="20"/>
                  </a:lnTo>
                  <a:lnTo>
                    <a:pt x="77" y="25"/>
                  </a:lnTo>
                  <a:lnTo>
                    <a:pt x="77" y="25"/>
                  </a:lnTo>
                  <a:lnTo>
                    <a:pt x="77" y="30"/>
                  </a:lnTo>
                  <a:lnTo>
                    <a:pt x="76" y="34"/>
                  </a:lnTo>
                  <a:lnTo>
                    <a:pt x="74" y="38"/>
                  </a:lnTo>
                  <a:lnTo>
                    <a:pt x="71" y="41"/>
                  </a:lnTo>
                  <a:lnTo>
                    <a:pt x="67" y="45"/>
                  </a:lnTo>
                  <a:lnTo>
                    <a:pt x="63" y="47"/>
                  </a:lnTo>
                  <a:lnTo>
                    <a:pt x="58" y="48"/>
                  </a:lnTo>
                  <a:lnTo>
                    <a:pt x="51" y="49"/>
                  </a:lnTo>
                  <a:lnTo>
                    <a:pt x="66" y="64"/>
                  </a:lnTo>
                  <a:close/>
                  <a:moveTo>
                    <a:pt x="59" y="25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10"/>
                  </a:lnTo>
                  <a:lnTo>
                    <a:pt x="48" y="9"/>
                  </a:lnTo>
                  <a:lnTo>
                    <a:pt x="44" y="8"/>
                  </a:lnTo>
                  <a:lnTo>
                    <a:pt x="39" y="8"/>
                  </a:lnTo>
                  <a:lnTo>
                    <a:pt x="32" y="8"/>
                  </a:lnTo>
                  <a:lnTo>
                    <a:pt x="32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44" y="42"/>
                  </a:lnTo>
                  <a:lnTo>
                    <a:pt x="48" y="42"/>
                  </a:lnTo>
                  <a:lnTo>
                    <a:pt x="51" y="40"/>
                  </a:lnTo>
                  <a:lnTo>
                    <a:pt x="54" y="37"/>
                  </a:lnTo>
                  <a:lnTo>
                    <a:pt x="58" y="32"/>
                  </a:lnTo>
                  <a:lnTo>
                    <a:pt x="59" y="25"/>
                  </a:lnTo>
                  <a:lnTo>
                    <a:pt x="59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" name="Freeform 57"/>
            <p:cNvSpPr>
              <a:spLocks/>
            </p:cNvSpPr>
            <p:nvPr userDrawn="1"/>
          </p:nvSpPr>
          <p:spPr bwMode="auto">
            <a:xfrm>
              <a:off x="1522" y="727"/>
              <a:ext cx="97" cy="90"/>
            </a:xfrm>
            <a:custGeom>
              <a:avLst/>
              <a:gdLst>
                <a:gd name="T0" fmla="*/ 76 w 97"/>
                <a:gd name="T1" fmla="*/ 23 h 90"/>
                <a:gd name="T2" fmla="*/ 76 w 97"/>
                <a:gd name="T3" fmla="*/ 23 h 90"/>
                <a:gd name="T4" fmla="*/ 76 w 97"/>
                <a:gd name="T5" fmla="*/ 13 h 90"/>
                <a:gd name="T6" fmla="*/ 74 w 97"/>
                <a:gd name="T7" fmla="*/ 8 h 90"/>
                <a:gd name="T8" fmla="*/ 73 w 97"/>
                <a:gd name="T9" fmla="*/ 7 h 90"/>
                <a:gd name="T10" fmla="*/ 70 w 97"/>
                <a:gd name="T11" fmla="*/ 5 h 90"/>
                <a:gd name="T12" fmla="*/ 63 w 97"/>
                <a:gd name="T13" fmla="*/ 5 h 90"/>
                <a:gd name="T14" fmla="*/ 63 w 97"/>
                <a:gd name="T15" fmla="*/ 0 h 90"/>
                <a:gd name="T16" fmla="*/ 97 w 97"/>
                <a:gd name="T17" fmla="*/ 0 h 90"/>
                <a:gd name="T18" fmla="*/ 97 w 97"/>
                <a:gd name="T19" fmla="*/ 5 h 90"/>
                <a:gd name="T20" fmla="*/ 97 w 97"/>
                <a:gd name="T21" fmla="*/ 5 h 90"/>
                <a:gd name="T22" fmla="*/ 90 w 97"/>
                <a:gd name="T23" fmla="*/ 5 h 90"/>
                <a:gd name="T24" fmla="*/ 87 w 97"/>
                <a:gd name="T25" fmla="*/ 7 h 90"/>
                <a:gd name="T26" fmla="*/ 86 w 97"/>
                <a:gd name="T27" fmla="*/ 8 h 90"/>
                <a:gd name="T28" fmla="*/ 84 w 97"/>
                <a:gd name="T29" fmla="*/ 13 h 90"/>
                <a:gd name="T30" fmla="*/ 84 w 97"/>
                <a:gd name="T31" fmla="*/ 23 h 90"/>
                <a:gd name="T32" fmla="*/ 84 w 97"/>
                <a:gd name="T33" fmla="*/ 90 h 90"/>
                <a:gd name="T34" fmla="*/ 80 w 97"/>
                <a:gd name="T35" fmla="*/ 90 h 90"/>
                <a:gd name="T36" fmla="*/ 20 w 97"/>
                <a:gd name="T37" fmla="*/ 19 h 90"/>
                <a:gd name="T38" fmla="*/ 20 w 97"/>
                <a:gd name="T39" fmla="*/ 67 h 90"/>
                <a:gd name="T40" fmla="*/ 20 w 97"/>
                <a:gd name="T41" fmla="*/ 67 h 90"/>
                <a:gd name="T42" fmla="*/ 20 w 97"/>
                <a:gd name="T43" fmla="*/ 75 h 90"/>
                <a:gd name="T44" fmla="*/ 22 w 97"/>
                <a:gd name="T45" fmla="*/ 80 h 90"/>
                <a:gd name="T46" fmla="*/ 25 w 97"/>
                <a:gd name="T47" fmla="*/ 81 h 90"/>
                <a:gd name="T48" fmla="*/ 26 w 97"/>
                <a:gd name="T49" fmla="*/ 83 h 90"/>
                <a:gd name="T50" fmla="*/ 33 w 97"/>
                <a:gd name="T51" fmla="*/ 83 h 90"/>
                <a:gd name="T52" fmla="*/ 33 w 97"/>
                <a:gd name="T53" fmla="*/ 87 h 90"/>
                <a:gd name="T54" fmla="*/ 0 w 97"/>
                <a:gd name="T55" fmla="*/ 87 h 90"/>
                <a:gd name="T56" fmla="*/ 0 w 97"/>
                <a:gd name="T57" fmla="*/ 83 h 90"/>
                <a:gd name="T58" fmla="*/ 0 w 97"/>
                <a:gd name="T59" fmla="*/ 83 h 90"/>
                <a:gd name="T60" fmla="*/ 6 w 97"/>
                <a:gd name="T61" fmla="*/ 83 h 90"/>
                <a:gd name="T62" fmla="*/ 9 w 97"/>
                <a:gd name="T63" fmla="*/ 81 h 90"/>
                <a:gd name="T64" fmla="*/ 11 w 97"/>
                <a:gd name="T65" fmla="*/ 80 h 90"/>
                <a:gd name="T66" fmla="*/ 12 w 97"/>
                <a:gd name="T67" fmla="*/ 75 h 90"/>
                <a:gd name="T68" fmla="*/ 14 w 97"/>
                <a:gd name="T69" fmla="*/ 67 h 90"/>
                <a:gd name="T70" fmla="*/ 14 w 97"/>
                <a:gd name="T71" fmla="*/ 23 h 90"/>
                <a:gd name="T72" fmla="*/ 14 w 97"/>
                <a:gd name="T73" fmla="*/ 23 h 90"/>
                <a:gd name="T74" fmla="*/ 12 w 97"/>
                <a:gd name="T75" fmla="*/ 13 h 90"/>
                <a:gd name="T76" fmla="*/ 11 w 97"/>
                <a:gd name="T77" fmla="*/ 8 h 90"/>
                <a:gd name="T78" fmla="*/ 9 w 97"/>
                <a:gd name="T79" fmla="*/ 7 h 90"/>
                <a:gd name="T80" fmla="*/ 6 w 97"/>
                <a:gd name="T81" fmla="*/ 5 h 90"/>
                <a:gd name="T82" fmla="*/ 0 w 97"/>
                <a:gd name="T83" fmla="*/ 5 h 90"/>
                <a:gd name="T84" fmla="*/ 0 w 97"/>
                <a:gd name="T85" fmla="*/ 0 h 90"/>
                <a:gd name="T86" fmla="*/ 28 w 97"/>
                <a:gd name="T87" fmla="*/ 0 h 90"/>
                <a:gd name="T88" fmla="*/ 76 w 97"/>
                <a:gd name="T89" fmla="*/ 58 h 90"/>
                <a:gd name="T90" fmla="*/ 76 w 97"/>
                <a:gd name="T91" fmla="*/ 2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90">
                  <a:moveTo>
                    <a:pt x="76" y="23"/>
                  </a:moveTo>
                  <a:lnTo>
                    <a:pt x="76" y="23"/>
                  </a:lnTo>
                  <a:lnTo>
                    <a:pt x="76" y="13"/>
                  </a:lnTo>
                  <a:lnTo>
                    <a:pt x="74" y="8"/>
                  </a:lnTo>
                  <a:lnTo>
                    <a:pt x="73" y="7"/>
                  </a:lnTo>
                  <a:lnTo>
                    <a:pt x="70" y="5"/>
                  </a:lnTo>
                  <a:lnTo>
                    <a:pt x="63" y="5"/>
                  </a:lnTo>
                  <a:lnTo>
                    <a:pt x="63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90" y="5"/>
                  </a:lnTo>
                  <a:lnTo>
                    <a:pt x="87" y="7"/>
                  </a:lnTo>
                  <a:lnTo>
                    <a:pt x="86" y="8"/>
                  </a:lnTo>
                  <a:lnTo>
                    <a:pt x="84" y="13"/>
                  </a:lnTo>
                  <a:lnTo>
                    <a:pt x="84" y="23"/>
                  </a:lnTo>
                  <a:lnTo>
                    <a:pt x="84" y="90"/>
                  </a:lnTo>
                  <a:lnTo>
                    <a:pt x="80" y="90"/>
                  </a:lnTo>
                  <a:lnTo>
                    <a:pt x="20" y="19"/>
                  </a:lnTo>
                  <a:lnTo>
                    <a:pt x="20" y="67"/>
                  </a:lnTo>
                  <a:lnTo>
                    <a:pt x="20" y="67"/>
                  </a:lnTo>
                  <a:lnTo>
                    <a:pt x="20" y="75"/>
                  </a:lnTo>
                  <a:lnTo>
                    <a:pt x="22" y="80"/>
                  </a:lnTo>
                  <a:lnTo>
                    <a:pt x="25" y="81"/>
                  </a:lnTo>
                  <a:lnTo>
                    <a:pt x="26" y="83"/>
                  </a:lnTo>
                  <a:lnTo>
                    <a:pt x="33" y="83"/>
                  </a:lnTo>
                  <a:lnTo>
                    <a:pt x="33" y="87"/>
                  </a:lnTo>
                  <a:lnTo>
                    <a:pt x="0" y="87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6" y="83"/>
                  </a:lnTo>
                  <a:lnTo>
                    <a:pt x="9" y="81"/>
                  </a:lnTo>
                  <a:lnTo>
                    <a:pt x="11" y="80"/>
                  </a:lnTo>
                  <a:lnTo>
                    <a:pt x="12" y="75"/>
                  </a:lnTo>
                  <a:lnTo>
                    <a:pt x="14" y="67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2" y="13"/>
                  </a:lnTo>
                  <a:lnTo>
                    <a:pt x="11" y="8"/>
                  </a:lnTo>
                  <a:lnTo>
                    <a:pt x="9" y="7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8"/>
                  </a:lnTo>
                  <a:lnTo>
                    <a:pt x="76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" name="Freeform 58"/>
            <p:cNvSpPr>
              <a:spLocks/>
            </p:cNvSpPr>
            <p:nvPr userDrawn="1"/>
          </p:nvSpPr>
          <p:spPr bwMode="auto">
            <a:xfrm>
              <a:off x="1640" y="727"/>
              <a:ext cx="113" cy="90"/>
            </a:xfrm>
            <a:custGeom>
              <a:avLst/>
              <a:gdLst>
                <a:gd name="T0" fmla="*/ 21 w 113"/>
                <a:gd name="T1" fmla="*/ 67 h 90"/>
                <a:gd name="T2" fmla="*/ 21 w 113"/>
                <a:gd name="T3" fmla="*/ 67 h 90"/>
                <a:gd name="T4" fmla="*/ 21 w 113"/>
                <a:gd name="T5" fmla="*/ 75 h 90"/>
                <a:gd name="T6" fmla="*/ 23 w 113"/>
                <a:gd name="T7" fmla="*/ 80 h 90"/>
                <a:gd name="T8" fmla="*/ 25 w 113"/>
                <a:gd name="T9" fmla="*/ 81 h 90"/>
                <a:gd name="T10" fmla="*/ 27 w 113"/>
                <a:gd name="T11" fmla="*/ 83 h 90"/>
                <a:gd name="T12" fmla="*/ 34 w 113"/>
                <a:gd name="T13" fmla="*/ 83 h 90"/>
                <a:gd name="T14" fmla="*/ 34 w 113"/>
                <a:gd name="T15" fmla="*/ 87 h 90"/>
                <a:gd name="T16" fmla="*/ 0 w 113"/>
                <a:gd name="T17" fmla="*/ 87 h 90"/>
                <a:gd name="T18" fmla="*/ 0 w 113"/>
                <a:gd name="T19" fmla="*/ 83 h 90"/>
                <a:gd name="T20" fmla="*/ 0 w 113"/>
                <a:gd name="T21" fmla="*/ 83 h 90"/>
                <a:gd name="T22" fmla="*/ 7 w 113"/>
                <a:gd name="T23" fmla="*/ 83 h 90"/>
                <a:gd name="T24" fmla="*/ 10 w 113"/>
                <a:gd name="T25" fmla="*/ 81 h 90"/>
                <a:gd name="T26" fmla="*/ 12 w 113"/>
                <a:gd name="T27" fmla="*/ 80 h 90"/>
                <a:gd name="T28" fmla="*/ 14 w 113"/>
                <a:gd name="T29" fmla="*/ 75 h 90"/>
                <a:gd name="T30" fmla="*/ 15 w 113"/>
                <a:gd name="T31" fmla="*/ 67 h 90"/>
                <a:gd name="T32" fmla="*/ 15 w 113"/>
                <a:gd name="T33" fmla="*/ 23 h 90"/>
                <a:gd name="T34" fmla="*/ 15 w 113"/>
                <a:gd name="T35" fmla="*/ 23 h 90"/>
                <a:gd name="T36" fmla="*/ 14 w 113"/>
                <a:gd name="T37" fmla="*/ 13 h 90"/>
                <a:gd name="T38" fmla="*/ 12 w 113"/>
                <a:gd name="T39" fmla="*/ 8 h 90"/>
                <a:gd name="T40" fmla="*/ 10 w 113"/>
                <a:gd name="T41" fmla="*/ 7 h 90"/>
                <a:gd name="T42" fmla="*/ 7 w 113"/>
                <a:gd name="T43" fmla="*/ 5 h 90"/>
                <a:gd name="T44" fmla="*/ 0 w 113"/>
                <a:gd name="T45" fmla="*/ 5 h 90"/>
                <a:gd name="T46" fmla="*/ 0 w 113"/>
                <a:gd name="T47" fmla="*/ 0 h 90"/>
                <a:gd name="T48" fmla="*/ 31 w 113"/>
                <a:gd name="T49" fmla="*/ 0 h 90"/>
                <a:gd name="T50" fmla="*/ 56 w 113"/>
                <a:gd name="T51" fmla="*/ 63 h 90"/>
                <a:gd name="T52" fmla="*/ 84 w 113"/>
                <a:gd name="T53" fmla="*/ 0 h 90"/>
                <a:gd name="T54" fmla="*/ 113 w 113"/>
                <a:gd name="T55" fmla="*/ 0 h 90"/>
                <a:gd name="T56" fmla="*/ 113 w 113"/>
                <a:gd name="T57" fmla="*/ 5 h 90"/>
                <a:gd name="T58" fmla="*/ 113 w 113"/>
                <a:gd name="T59" fmla="*/ 5 h 90"/>
                <a:gd name="T60" fmla="*/ 106 w 113"/>
                <a:gd name="T61" fmla="*/ 5 h 90"/>
                <a:gd name="T62" fmla="*/ 103 w 113"/>
                <a:gd name="T63" fmla="*/ 7 h 90"/>
                <a:gd name="T64" fmla="*/ 101 w 113"/>
                <a:gd name="T65" fmla="*/ 8 h 90"/>
                <a:gd name="T66" fmla="*/ 99 w 113"/>
                <a:gd name="T67" fmla="*/ 13 h 90"/>
                <a:gd name="T68" fmla="*/ 98 w 113"/>
                <a:gd name="T69" fmla="*/ 23 h 90"/>
                <a:gd name="T70" fmla="*/ 98 w 113"/>
                <a:gd name="T71" fmla="*/ 67 h 90"/>
                <a:gd name="T72" fmla="*/ 98 w 113"/>
                <a:gd name="T73" fmla="*/ 67 h 90"/>
                <a:gd name="T74" fmla="*/ 99 w 113"/>
                <a:gd name="T75" fmla="*/ 75 h 90"/>
                <a:gd name="T76" fmla="*/ 101 w 113"/>
                <a:gd name="T77" fmla="*/ 80 h 90"/>
                <a:gd name="T78" fmla="*/ 103 w 113"/>
                <a:gd name="T79" fmla="*/ 81 h 90"/>
                <a:gd name="T80" fmla="*/ 106 w 113"/>
                <a:gd name="T81" fmla="*/ 83 h 90"/>
                <a:gd name="T82" fmla="*/ 113 w 113"/>
                <a:gd name="T83" fmla="*/ 83 h 90"/>
                <a:gd name="T84" fmla="*/ 113 w 113"/>
                <a:gd name="T85" fmla="*/ 87 h 90"/>
                <a:gd name="T86" fmla="*/ 68 w 113"/>
                <a:gd name="T87" fmla="*/ 87 h 90"/>
                <a:gd name="T88" fmla="*/ 68 w 113"/>
                <a:gd name="T89" fmla="*/ 83 h 90"/>
                <a:gd name="T90" fmla="*/ 68 w 113"/>
                <a:gd name="T91" fmla="*/ 83 h 90"/>
                <a:gd name="T92" fmla="*/ 75 w 113"/>
                <a:gd name="T93" fmla="*/ 83 h 90"/>
                <a:gd name="T94" fmla="*/ 77 w 113"/>
                <a:gd name="T95" fmla="*/ 81 h 90"/>
                <a:gd name="T96" fmla="*/ 79 w 113"/>
                <a:gd name="T97" fmla="*/ 80 h 90"/>
                <a:gd name="T98" fmla="*/ 81 w 113"/>
                <a:gd name="T99" fmla="*/ 75 h 90"/>
                <a:gd name="T100" fmla="*/ 81 w 113"/>
                <a:gd name="T101" fmla="*/ 67 h 90"/>
                <a:gd name="T102" fmla="*/ 81 w 113"/>
                <a:gd name="T103" fmla="*/ 21 h 90"/>
                <a:gd name="T104" fmla="*/ 53 w 113"/>
                <a:gd name="T105" fmla="*/ 90 h 90"/>
                <a:gd name="T106" fmla="*/ 49 w 113"/>
                <a:gd name="T107" fmla="*/ 90 h 90"/>
                <a:gd name="T108" fmla="*/ 21 w 113"/>
                <a:gd name="T109" fmla="*/ 21 h 90"/>
                <a:gd name="T110" fmla="*/ 21 w 113"/>
                <a:gd name="T111" fmla="*/ 6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3" h="90">
                  <a:moveTo>
                    <a:pt x="21" y="67"/>
                  </a:moveTo>
                  <a:lnTo>
                    <a:pt x="21" y="67"/>
                  </a:lnTo>
                  <a:lnTo>
                    <a:pt x="21" y="75"/>
                  </a:lnTo>
                  <a:lnTo>
                    <a:pt x="23" y="80"/>
                  </a:lnTo>
                  <a:lnTo>
                    <a:pt x="25" y="81"/>
                  </a:lnTo>
                  <a:lnTo>
                    <a:pt x="27" y="83"/>
                  </a:lnTo>
                  <a:lnTo>
                    <a:pt x="34" y="83"/>
                  </a:lnTo>
                  <a:lnTo>
                    <a:pt x="34" y="87"/>
                  </a:lnTo>
                  <a:lnTo>
                    <a:pt x="0" y="87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2" y="80"/>
                  </a:lnTo>
                  <a:lnTo>
                    <a:pt x="14" y="75"/>
                  </a:lnTo>
                  <a:lnTo>
                    <a:pt x="15" y="67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4" y="13"/>
                  </a:lnTo>
                  <a:lnTo>
                    <a:pt x="12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31" y="0"/>
                  </a:lnTo>
                  <a:lnTo>
                    <a:pt x="56" y="63"/>
                  </a:lnTo>
                  <a:lnTo>
                    <a:pt x="84" y="0"/>
                  </a:lnTo>
                  <a:lnTo>
                    <a:pt x="113" y="0"/>
                  </a:lnTo>
                  <a:lnTo>
                    <a:pt x="113" y="5"/>
                  </a:lnTo>
                  <a:lnTo>
                    <a:pt x="113" y="5"/>
                  </a:lnTo>
                  <a:lnTo>
                    <a:pt x="106" y="5"/>
                  </a:lnTo>
                  <a:lnTo>
                    <a:pt x="103" y="7"/>
                  </a:lnTo>
                  <a:lnTo>
                    <a:pt x="101" y="8"/>
                  </a:lnTo>
                  <a:lnTo>
                    <a:pt x="99" y="13"/>
                  </a:lnTo>
                  <a:lnTo>
                    <a:pt x="98" y="23"/>
                  </a:lnTo>
                  <a:lnTo>
                    <a:pt x="98" y="67"/>
                  </a:lnTo>
                  <a:lnTo>
                    <a:pt x="98" y="67"/>
                  </a:lnTo>
                  <a:lnTo>
                    <a:pt x="99" y="75"/>
                  </a:lnTo>
                  <a:lnTo>
                    <a:pt x="101" y="80"/>
                  </a:lnTo>
                  <a:lnTo>
                    <a:pt x="103" y="81"/>
                  </a:lnTo>
                  <a:lnTo>
                    <a:pt x="106" y="83"/>
                  </a:lnTo>
                  <a:lnTo>
                    <a:pt x="113" y="83"/>
                  </a:lnTo>
                  <a:lnTo>
                    <a:pt x="113" y="87"/>
                  </a:lnTo>
                  <a:lnTo>
                    <a:pt x="68" y="87"/>
                  </a:lnTo>
                  <a:lnTo>
                    <a:pt x="68" y="83"/>
                  </a:lnTo>
                  <a:lnTo>
                    <a:pt x="68" y="83"/>
                  </a:lnTo>
                  <a:lnTo>
                    <a:pt x="75" y="83"/>
                  </a:lnTo>
                  <a:lnTo>
                    <a:pt x="77" y="81"/>
                  </a:lnTo>
                  <a:lnTo>
                    <a:pt x="79" y="80"/>
                  </a:lnTo>
                  <a:lnTo>
                    <a:pt x="81" y="75"/>
                  </a:lnTo>
                  <a:lnTo>
                    <a:pt x="81" y="67"/>
                  </a:lnTo>
                  <a:lnTo>
                    <a:pt x="81" y="21"/>
                  </a:lnTo>
                  <a:lnTo>
                    <a:pt x="53" y="90"/>
                  </a:lnTo>
                  <a:lnTo>
                    <a:pt x="49" y="90"/>
                  </a:lnTo>
                  <a:lnTo>
                    <a:pt x="21" y="21"/>
                  </a:lnTo>
                  <a:lnTo>
                    <a:pt x="21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" name="Freeform 59"/>
            <p:cNvSpPr>
              <a:spLocks/>
            </p:cNvSpPr>
            <p:nvPr userDrawn="1"/>
          </p:nvSpPr>
          <p:spPr bwMode="auto">
            <a:xfrm>
              <a:off x="1774" y="727"/>
              <a:ext cx="80" cy="87"/>
            </a:xfrm>
            <a:custGeom>
              <a:avLst/>
              <a:gdLst>
                <a:gd name="T0" fmla="*/ 0 w 80"/>
                <a:gd name="T1" fmla="*/ 83 h 87"/>
                <a:gd name="T2" fmla="*/ 0 w 80"/>
                <a:gd name="T3" fmla="*/ 83 h 87"/>
                <a:gd name="T4" fmla="*/ 7 w 80"/>
                <a:gd name="T5" fmla="*/ 83 h 87"/>
                <a:gd name="T6" fmla="*/ 10 w 80"/>
                <a:gd name="T7" fmla="*/ 81 h 87"/>
                <a:gd name="T8" fmla="*/ 11 w 80"/>
                <a:gd name="T9" fmla="*/ 80 h 87"/>
                <a:gd name="T10" fmla="*/ 13 w 80"/>
                <a:gd name="T11" fmla="*/ 75 h 87"/>
                <a:gd name="T12" fmla="*/ 13 w 80"/>
                <a:gd name="T13" fmla="*/ 67 h 87"/>
                <a:gd name="T14" fmla="*/ 13 w 80"/>
                <a:gd name="T15" fmla="*/ 23 h 87"/>
                <a:gd name="T16" fmla="*/ 13 w 80"/>
                <a:gd name="T17" fmla="*/ 23 h 87"/>
                <a:gd name="T18" fmla="*/ 13 w 80"/>
                <a:gd name="T19" fmla="*/ 13 h 87"/>
                <a:gd name="T20" fmla="*/ 11 w 80"/>
                <a:gd name="T21" fmla="*/ 8 h 87"/>
                <a:gd name="T22" fmla="*/ 10 w 80"/>
                <a:gd name="T23" fmla="*/ 7 h 87"/>
                <a:gd name="T24" fmla="*/ 7 w 80"/>
                <a:gd name="T25" fmla="*/ 5 h 87"/>
                <a:gd name="T26" fmla="*/ 0 w 80"/>
                <a:gd name="T27" fmla="*/ 5 h 87"/>
                <a:gd name="T28" fmla="*/ 0 w 80"/>
                <a:gd name="T29" fmla="*/ 0 h 87"/>
                <a:gd name="T30" fmla="*/ 75 w 80"/>
                <a:gd name="T31" fmla="*/ 0 h 87"/>
                <a:gd name="T32" fmla="*/ 76 w 80"/>
                <a:gd name="T33" fmla="*/ 21 h 87"/>
                <a:gd name="T34" fmla="*/ 71 w 80"/>
                <a:gd name="T35" fmla="*/ 21 h 87"/>
                <a:gd name="T36" fmla="*/ 71 w 80"/>
                <a:gd name="T37" fmla="*/ 19 h 87"/>
                <a:gd name="T38" fmla="*/ 71 w 80"/>
                <a:gd name="T39" fmla="*/ 19 h 87"/>
                <a:gd name="T40" fmla="*/ 69 w 80"/>
                <a:gd name="T41" fmla="*/ 14 h 87"/>
                <a:gd name="T42" fmla="*/ 66 w 80"/>
                <a:gd name="T43" fmla="*/ 10 h 87"/>
                <a:gd name="T44" fmla="*/ 61 w 80"/>
                <a:gd name="T45" fmla="*/ 8 h 87"/>
                <a:gd name="T46" fmla="*/ 54 w 80"/>
                <a:gd name="T47" fmla="*/ 8 h 87"/>
                <a:gd name="T48" fmla="*/ 32 w 80"/>
                <a:gd name="T49" fmla="*/ 8 h 87"/>
                <a:gd name="T50" fmla="*/ 32 w 80"/>
                <a:gd name="T51" fmla="*/ 38 h 87"/>
                <a:gd name="T52" fmla="*/ 39 w 80"/>
                <a:gd name="T53" fmla="*/ 38 h 87"/>
                <a:gd name="T54" fmla="*/ 39 w 80"/>
                <a:gd name="T55" fmla="*/ 38 h 87"/>
                <a:gd name="T56" fmla="*/ 49 w 80"/>
                <a:gd name="T57" fmla="*/ 38 h 87"/>
                <a:gd name="T58" fmla="*/ 54 w 80"/>
                <a:gd name="T59" fmla="*/ 36 h 87"/>
                <a:gd name="T60" fmla="*/ 55 w 80"/>
                <a:gd name="T61" fmla="*/ 34 h 87"/>
                <a:gd name="T62" fmla="*/ 56 w 80"/>
                <a:gd name="T63" fmla="*/ 32 h 87"/>
                <a:gd name="T64" fmla="*/ 56 w 80"/>
                <a:gd name="T65" fmla="*/ 25 h 87"/>
                <a:gd name="T66" fmla="*/ 60 w 80"/>
                <a:gd name="T67" fmla="*/ 25 h 87"/>
                <a:gd name="T68" fmla="*/ 60 w 80"/>
                <a:gd name="T69" fmla="*/ 58 h 87"/>
                <a:gd name="T70" fmla="*/ 56 w 80"/>
                <a:gd name="T71" fmla="*/ 58 h 87"/>
                <a:gd name="T72" fmla="*/ 56 w 80"/>
                <a:gd name="T73" fmla="*/ 58 h 87"/>
                <a:gd name="T74" fmla="*/ 56 w 80"/>
                <a:gd name="T75" fmla="*/ 52 h 87"/>
                <a:gd name="T76" fmla="*/ 55 w 80"/>
                <a:gd name="T77" fmla="*/ 49 h 87"/>
                <a:gd name="T78" fmla="*/ 54 w 80"/>
                <a:gd name="T79" fmla="*/ 47 h 87"/>
                <a:gd name="T80" fmla="*/ 49 w 80"/>
                <a:gd name="T81" fmla="*/ 46 h 87"/>
                <a:gd name="T82" fmla="*/ 39 w 80"/>
                <a:gd name="T83" fmla="*/ 45 h 87"/>
                <a:gd name="T84" fmla="*/ 32 w 80"/>
                <a:gd name="T85" fmla="*/ 45 h 87"/>
                <a:gd name="T86" fmla="*/ 32 w 80"/>
                <a:gd name="T87" fmla="*/ 64 h 87"/>
                <a:gd name="T88" fmla="*/ 32 w 80"/>
                <a:gd name="T89" fmla="*/ 64 h 87"/>
                <a:gd name="T90" fmla="*/ 32 w 80"/>
                <a:gd name="T91" fmla="*/ 73 h 87"/>
                <a:gd name="T92" fmla="*/ 34 w 80"/>
                <a:gd name="T93" fmla="*/ 78 h 87"/>
                <a:gd name="T94" fmla="*/ 35 w 80"/>
                <a:gd name="T95" fmla="*/ 79 h 87"/>
                <a:gd name="T96" fmla="*/ 38 w 80"/>
                <a:gd name="T97" fmla="*/ 80 h 87"/>
                <a:gd name="T98" fmla="*/ 45 w 80"/>
                <a:gd name="T99" fmla="*/ 81 h 87"/>
                <a:gd name="T100" fmla="*/ 59 w 80"/>
                <a:gd name="T101" fmla="*/ 81 h 87"/>
                <a:gd name="T102" fmla="*/ 59 w 80"/>
                <a:gd name="T103" fmla="*/ 81 h 87"/>
                <a:gd name="T104" fmla="*/ 66 w 80"/>
                <a:gd name="T105" fmla="*/ 80 h 87"/>
                <a:gd name="T106" fmla="*/ 71 w 80"/>
                <a:gd name="T107" fmla="*/ 78 h 87"/>
                <a:gd name="T108" fmla="*/ 74 w 80"/>
                <a:gd name="T109" fmla="*/ 75 h 87"/>
                <a:gd name="T110" fmla="*/ 75 w 80"/>
                <a:gd name="T111" fmla="*/ 70 h 87"/>
                <a:gd name="T112" fmla="*/ 76 w 80"/>
                <a:gd name="T113" fmla="*/ 67 h 87"/>
                <a:gd name="T114" fmla="*/ 80 w 80"/>
                <a:gd name="T115" fmla="*/ 67 h 87"/>
                <a:gd name="T116" fmla="*/ 80 w 80"/>
                <a:gd name="T117" fmla="*/ 87 h 87"/>
                <a:gd name="T118" fmla="*/ 0 w 80"/>
                <a:gd name="T119" fmla="*/ 87 h 87"/>
                <a:gd name="T120" fmla="*/ 0 w 80"/>
                <a:gd name="T121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" h="87">
                  <a:moveTo>
                    <a:pt x="0" y="83"/>
                  </a:move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7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5" y="0"/>
                  </a:lnTo>
                  <a:lnTo>
                    <a:pt x="76" y="21"/>
                  </a:lnTo>
                  <a:lnTo>
                    <a:pt x="71" y="21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69" y="14"/>
                  </a:lnTo>
                  <a:lnTo>
                    <a:pt x="66" y="10"/>
                  </a:lnTo>
                  <a:lnTo>
                    <a:pt x="61" y="8"/>
                  </a:lnTo>
                  <a:lnTo>
                    <a:pt x="54" y="8"/>
                  </a:lnTo>
                  <a:lnTo>
                    <a:pt x="32" y="8"/>
                  </a:lnTo>
                  <a:lnTo>
                    <a:pt x="32" y="38"/>
                  </a:lnTo>
                  <a:lnTo>
                    <a:pt x="39" y="38"/>
                  </a:lnTo>
                  <a:lnTo>
                    <a:pt x="39" y="38"/>
                  </a:lnTo>
                  <a:lnTo>
                    <a:pt x="49" y="38"/>
                  </a:lnTo>
                  <a:lnTo>
                    <a:pt x="54" y="36"/>
                  </a:lnTo>
                  <a:lnTo>
                    <a:pt x="55" y="34"/>
                  </a:lnTo>
                  <a:lnTo>
                    <a:pt x="56" y="32"/>
                  </a:lnTo>
                  <a:lnTo>
                    <a:pt x="56" y="25"/>
                  </a:lnTo>
                  <a:lnTo>
                    <a:pt x="60" y="25"/>
                  </a:lnTo>
                  <a:lnTo>
                    <a:pt x="60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2"/>
                  </a:lnTo>
                  <a:lnTo>
                    <a:pt x="55" y="49"/>
                  </a:lnTo>
                  <a:lnTo>
                    <a:pt x="54" y="47"/>
                  </a:lnTo>
                  <a:lnTo>
                    <a:pt x="49" y="46"/>
                  </a:lnTo>
                  <a:lnTo>
                    <a:pt x="39" y="45"/>
                  </a:lnTo>
                  <a:lnTo>
                    <a:pt x="32" y="45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2" y="73"/>
                  </a:lnTo>
                  <a:lnTo>
                    <a:pt x="34" y="78"/>
                  </a:lnTo>
                  <a:lnTo>
                    <a:pt x="35" y="79"/>
                  </a:lnTo>
                  <a:lnTo>
                    <a:pt x="38" y="80"/>
                  </a:lnTo>
                  <a:lnTo>
                    <a:pt x="45" y="81"/>
                  </a:lnTo>
                  <a:lnTo>
                    <a:pt x="59" y="81"/>
                  </a:lnTo>
                  <a:lnTo>
                    <a:pt x="59" y="81"/>
                  </a:lnTo>
                  <a:lnTo>
                    <a:pt x="66" y="80"/>
                  </a:lnTo>
                  <a:lnTo>
                    <a:pt x="71" y="78"/>
                  </a:lnTo>
                  <a:lnTo>
                    <a:pt x="74" y="75"/>
                  </a:lnTo>
                  <a:lnTo>
                    <a:pt x="75" y="70"/>
                  </a:lnTo>
                  <a:lnTo>
                    <a:pt x="76" y="67"/>
                  </a:lnTo>
                  <a:lnTo>
                    <a:pt x="80" y="67"/>
                  </a:lnTo>
                  <a:lnTo>
                    <a:pt x="80" y="87"/>
                  </a:lnTo>
                  <a:lnTo>
                    <a:pt x="0" y="87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" name="Freeform 60"/>
            <p:cNvSpPr>
              <a:spLocks/>
            </p:cNvSpPr>
            <p:nvPr userDrawn="1"/>
          </p:nvSpPr>
          <p:spPr bwMode="auto">
            <a:xfrm>
              <a:off x="1877" y="727"/>
              <a:ext cx="98" cy="90"/>
            </a:xfrm>
            <a:custGeom>
              <a:avLst/>
              <a:gdLst>
                <a:gd name="T0" fmla="*/ 77 w 98"/>
                <a:gd name="T1" fmla="*/ 23 h 90"/>
                <a:gd name="T2" fmla="*/ 77 w 98"/>
                <a:gd name="T3" fmla="*/ 23 h 90"/>
                <a:gd name="T4" fmla="*/ 77 w 98"/>
                <a:gd name="T5" fmla="*/ 13 h 90"/>
                <a:gd name="T6" fmla="*/ 75 w 98"/>
                <a:gd name="T7" fmla="*/ 8 h 90"/>
                <a:gd name="T8" fmla="*/ 74 w 98"/>
                <a:gd name="T9" fmla="*/ 7 h 90"/>
                <a:gd name="T10" fmla="*/ 71 w 98"/>
                <a:gd name="T11" fmla="*/ 5 h 90"/>
                <a:gd name="T12" fmla="*/ 64 w 98"/>
                <a:gd name="T13" fmla="*/ 5 h 90"/>
                <a:gd name="T14" fmla="*/ 64 w 98"/>
                <a:gd name="T15" fmla="*/ 0 h 90"/>
                <a:gd name="T16" fmla="*/ 98 w 98"/>
                <a:gd name="T17" fmla="*/ 0 h 90"/>
                <a:gd name="T18" fmla="*/ 98 w 98"/>
                <a:gd name="T19" fmla="*/ 5 h 90"/>
                <a:gd name="T20" fmla="*/ 98 w 98"/>
                <a:gd name="T21" fmla="*/ 5 h 90"/>
                <a:gd name="T22" fmla="*/ 91 w 98"/>
                <a:gd name="T23" fmla="*/ 5 h 90"/>
                <a:gd name="T24" fmla="*/ 88 w 98"/>
                <a:gd name="T25" fmla="*/ 7 h 90"/>
                <a:gd name="T26" fmla="*/ 86 w 98"/>
                <a:gd name="T27" fmla="*/ 8 h 90"/>
                <a:gd name="T28" fmla="*/ 85 w 98"/>
                <a:gd name="T29" fmla="*/ 13 h 90"/>
                <a:gd name="T30" fmla="*/ 83 w 98"/>
                <a:gd name="T31" fmla="*/ 23 h 90"/>
                <a:gd name="T32" fmla="*/ 83 w 98"/>
                <a:gd name="T33" fmla="*/ 90 h 90"/>
                <a:gd name="T34" fmla="*/ 80 w 98"/>
                <a:gd name="T35" fmla="*/ 90 h 90"/>
                <a:gd name="T36" fmla="*/ 21 w 98"/>
                <a:gd name="T37" fmla="*/ 19 h 90"/>
                <a:gd name="T38" fmla="*/ 21 w 98"/>
                <a:gd name="T39" fmla="*/ 67 h 90"/>
                <a:gd name="T40" fmla="*/ 21 w 98"/>
                <a:gd name="T41" fmla="*/ 67 h 90"/>
                <a:gd name="T42" fmla="*/ 21 w 98"/>
                <a:gd name="T43" fmla="*/ 75 h 90"/>
                <a:gd name="T44" fmla="*/ 23 w 98"/>
                <a:gd name="T45" fmla="*/ 80 h 90"/>
                <a:gd name="T46" fmla="*/ 25 w 98"/>
                <a:gd name="T47" fmla="*/ 81 h 90"/>
                <a:gd name="T48" fmla="*/ 27 w 98"/>
                <a:gd name="T49" fmla="*/ 83 h 90"/>
                <a:gd name="T50" fmla="*/ 34 w 98"/>
                <a:gd name="T51" fmla="*/ 83 h 90"/>
                <a:gd name="T52" fmla="*/ 34 w 98"/>
                <a:gd name="T53" fmla="*/ 87 h 90"/>
                <a:gd name="T54" fmla="*/ 0 w 98"/>
                <a:gd name="T55" fmla="*/ 87 h 90"/>
                <a:gd name="T56" fmla="*/ 0 w 98"/>
                <a:gd name="T57" fmla="*/ 83 h 90"/>
                <a:gd name="T58" fmla="*/ 0 w 98"/>
                <a:gd name="T59" fmla="*/ 83 h 90"/>
                <a:gd name="T60" fmla="*/ 7 w 98"/>
                <a:gd name="T61" fmla="*/ 83 h 90"/>
                <a:gd name="T62" fmla="*/ 10 w 98"/>
                <a:gd name="T63" fmla="*/ 81 h 90"/>
                <a:gd name="T64" fmla="*/ 11 w 98"/>
                <a:gd name="T65" fmla="*/ 80 h 90"/>
                <a:gd name="T66" fmla="*/ 13 w 98"/>
                <a:gd name="T67" fmla="*/ 75 h 90"/>
                <a:gd name="T68" fmla="*/ 13 w 98"/>
                <a:gd name="T69" fmla="*/ 67 h 90"/>
                <a:gd name="T70" fmla="*/ 13 w 98"/>
                <a:gd name="T71" fmla="*/ 23 h 90"/>
                <a:gd name="T72" fmla="*/ 13 w 98"/>
                <a:gd name="T73" fmla="*/ 23 h 90"/>
                <a:gd name="T74" fmla="*/ 13 w 98"/>
                <a:gd name="T75" fmla="*/ 13 h 90"/>
                <a:gd name="T76" fmla="*/ 11 w 98"/>
                <a:gd name="T77" fmla="*/ 8 h 90"/>
                <a:gd name="T78" fmla="*/ 10 w 98"/>
                <a:gd name="T79" fmla="*/ 7 h 90"/>
                <a:gd name="T80" fmla="*/ 7 w 98"/>
                <a:gd name="T81" fmla="*/ 5 h 90"/>
                <a:gd name="T82" fmla="*/ 0 w 98"/>
                <a:gd name="T83" fmla="*/ 5 h 90"/>
                <a:gd name="T84" fmla="*/ 0 w 98"/>
                <a:gd name="T85" fmla="*/ 0 h 90"/>
                <a:gd name="T86" fmla="*/ 29 w 98"/>
                <a:gd name="T87" fmla="*/ 0 h 90"/>
                <a:gd name="T88" fmla="*/ 77 w 98"/>
                <a:gd name="T89" fmla="*/ 58 h 90"/>
                <a:gd name="T90" fmla="*/ 77 w 98"/>
                <a:gd name="T91" fmla="*/ 2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8" h="90">
                  <a:moveTo>
                    <a:pt x="77" y="23"/>
                  </a:moveTo>
                  <a:lnTo>
                    <a:pt x="77" y="23"/>
                  </a:lnTo>
                  <a:lnTo>
                    <a:pt x="77" y="13"/>
                  </a:lnTo>
                  <a:lnTo>
                    <a:pt x="75" y="8"/>
                  </a:lnTo>
                  <a:lnTo>
                    <a:pt x="74" y="7"/>
                  </a:lnTo>
                  <a:lnTo>
                    <a:pt x="71" y="5"/>
                  </a:lnTo>
                  <a:lnTo>
                    <a:pt x="64" y="5"/>
                  </a:lnTo>
                  <a:lnTo>
                    <a:pt x="64" y="0"/>
                  </a:lnTo>
                  <a:lnTo>
                    <a:pt x="98" y="0"/>
                  </a:lnTo>
                  <a:lnTo>
                    <a:pt x="98" y="5"/>
                  </a:lnTo>
                  <a:lnTo>
                    <a:pt x="98" y="5"/>
                  </a:lnTo>
                  <a:lnTo>
                    <a:pt x="91" y="5"/>
                  </a:lnTo>
                  <a:lnTo>
                    <a:pt x="88" y="7"/>
                  </a:lnTo>
                  <a:lnTo>
                    <a:pt x="86" y="8"/>
                  </a:lnTo>
                  <a:lnTo>
                    <a:pt x="85" y="13"/>
                  </a:lnTo>
                  <a:lnTo>
                    <a:pt x="83" y="23"/>
                  </a:lnTo>
                  <a:lnTo>
                    <a:pt x="83" y="90"/>
                  </a:lnTo>
                  <a:lnTo>
                    <a:pt x="80" y="90"/>
                  </a:lnTo>
                  <a:lnTo>
                    <a:pt x="21" y="19"/>
                  </a:lnTo>
                  <a:lnTo>
                    <a:pt x="21" y="67"/>
                  </a:lnTo>
                  <a:lnTo>
                    <a:pt x="21" y="67"/>
                  </a:lnTo>
                  <a:lnTo>
                    <a:pt x="21" y="75"/>
                  </a:lnTo>
                  <a:lnTo>
                    <a:pt x="23" y="80"/>
                  </a:lnTo>
                  <a:lnTo>
                    <a:pt x="25" y="81"/>
                  </a:lnTo>
                  <a:lnTo>
                    <a:pt x="27" y="83"/>
                  </a:lnTo>
                  <a:lnTo>
                    <a:pt x="34" y="83"/>
                  </a:lnTo>
                  <a:lnTo>
                    <a:pt x="34" y="87"/>
                  </a:lnTo>
                  <a:lnTo>
                    <a:pt x="0" y="87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7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9" y="0"/>
                  </a:lnTo>
                  <a:lnTo>
                    <a:pt x="77" y="58"/>
                  </a:lnTo>
                  <a:lnTo>
                    <a:pt x="77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8" name="Freeform 61"/>
            <p:cNvSpPr>
              <a:spLocks/>
            </p:cNvSpPr>
            <p:nvPr userDrawn="1"/>
          </p:nvSpPr>
          <p:spPr bwMode="auto">
            <a:xfrm>
              <a:off x="1992" y="727"/>
              <a:ext cx="90" cy="87"/>
            </a:xfrm>
            <a:custGeom>
              <a:avLst/>
              <a:gdLst>
                <a:gd name="T0" fmla="*/ 90 w 90"/>
                <a:gd name="T1" fmla="*/ 21 h 87"/>
                <a:gd name="T2" fmla="*/ 86 w 90"/>
                <a:gd name="T3" fmla="*/ 21 h 87"/>
                <a:gd name="T4" fmla="*/ 85 w 90"/>
                <a:gd name="T5" fmla="*/ 19 h 87"/>
                <a:gd name="T6" fmla="*/ 85 w 90"/>
                <a:gd name="T7" fmla="*/ 19 h 87"/>
                <a:gd name="T8" fmla="*/ 84 w 90"/>
                <a:gd name="T9" fmla="*/ 14 h 87"/>
                <a:gd name="T10" fmla="*/ 81 w 90"/>
                <a:gd name="T11" fmla="*/ 10 h 87"/>
                <a:gd name="T12" fmla="*/ 76 w 90"/>
                <a:gd name="T13" fmla="*/ 8 h 87"/>
                <a:gd name="T14" fmla="*/ 68 w 90"/>
                <a:gd name="T15" fmla="*/ 8 h 87"/>
                <a:gd name="T16" fmla="*/ 54 w 90"/>
                <a:gd name="T17" fmla="*/ 8 h 87"/>
                <a:gd name="T18" fmla="*/ 54 w 90"/>
                <a:gd name="T19" fmla="*/ 67 h 87"/>
                <a:gd name="T20" fmla="*/ 54 w 90"/>
                <a:gd name="T21" fmla="*/ 67 h 87"/>
                <a:gd name="T22" fmla="*/ 54 w 90"/>
                <a:gd name="T23" fmla="*/ 75 h 87"/>
                <a:gd name="T24" fmla="*/ 57 w 90"/>
                <a:gd name="T25" fmla="*/ 80 h 87"/>
                <a:gd name="T26" fmla="*/ 58 w 90"/>
                <a:gd name="T27" fmla="*/ 81 h 87"/>
                <a:gd name="T28" fmla="*/ 61 w 90"/>
                <a:gd name="T29" fmla="*/ 83 h 87"/>
                <a:gd name="T30" fmla="*/ 68 w 90"/>
                <a:gd name="T31" fmla="*/ 83 h 87"/>
                <a:gd name="T32" fmla="*/ 68 w 90"/>
                <a:gd name="T33" fmla="*/ 87 h 87"/>
                <a:gd name="T34" fmla="*/ 22 w 90"/>
                <a:gd name="T35" fmla="*/ 87 h 87"/>
                <a:gd name="T36" fmla="*/ 22 w 90"/>
                <a:gd name="T37" fmla="*/ 83 h 87"/>
                <a:gd name="T38" fmla="*/ 22 w 90"/>
                <a:gd name="T39" fmla="*/ 83 h 87"/>
                <a:gd name="T40" fmla="*/ 30 w 90"/>
                <a:gd name="T41" fmla="*/ 83 h 87"/>
                <a:gd name="T42" fmla="*/ 32 w 90"/>
                <a:gd name="T43" fmla="*/ 81 h 87"/>
                <a:gd name="T44" fmla="*/ 34 w 90"/>
                <a:gd name="T45" fmla="*/ 80 h 87"/>
                <a:gd name="T46" fmla="*/ 36 w 90"/>
                <a:gd name="T47" fmla="*/ 75 h 87"/>
                <a:gd name="T48" fmla="*/ 36 w 90"/>
                <a:gd name="T49" fmla="*/ 67 h 87"/>
                <a:gd name="T50" fmla="*/ 36 w 90"/>
                <a:gd name="T51" fmla="*/ 8 h 87"/>
                <a:gd name="T52" fmla="*/ 21 w 90"/>
                <a:gd name="T53" fmla="*/ 8 h 87"/>
                <a:gd name="T54" fmla="*/ 21 w 90"/>
                <a:gd name="T55" fmla="*/ 8 h 87"/>
                <a:gd name="T56" fmla="*/ 14 w 90"/>
                <a:gd name="T57" fmla="*/ 8 h 87"/>
                <a:gd name="T58" fmla="*/ 9 w 90"/>
                <a:gd name="T59" fmla="*/ 10 h 87"/>
                <a:gd name="T60" fmla="*/ 7 w 90"/>
                <a:gd name="T61" fmla="*/ 14 h 87"/>
                <a:gd name="T62" fmla="*/ 5 w 90"/>
                <a:gd name="T63" fmla="*/ 19 h 87"/>
                <a:gd name="T64" fmla="*/ 4 w 90"/>
                <a:gd name="T65" fmla="*/ 21 h 87"/>
                <a:gd name="T66" fmla="*/ 0 w 90"/>
                <a:gd name="T67" fmla="*/ 21 h 87"/>
                <a:gd name="T68" fmla="*/ 2 w 90"/>
                <a:gd name="T69" fmla="*/ 0 h 87"/>
                <a:gd name="T70" fmla="*/ 89 w 90"/>
                <a:gd name="T71" fmla="*/ 0 h 87"/>
                <a:gd name="T72" fmla="*/ 90 w 90"/>
                <a:gd name="T73" fmla="*/ 2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90" y="21"/>
                  </a:moveTo>
                  <a:lnTo>
                    <a:pt x="86" y="21"/>
                  </a:lnTo>
                  <a:lnTo>
                    <a:pt x="85" y="19"/>
                  </a:lnTo>
                  <a:lnTo>
                    <a:pt x="85" y="19"/>
                  </a:lnTo>
                  <a:lnTo>
                    <a:pt x="84" y="14"/>
                  </a:lnTo>
                  <a:lnTo>
                    <a:pt x="81" y="10"/>
                  </a:lnTo>
                  <a:lnTo>
                    <a:pt x="76" y="8"/>
                  </a:lnTo>
                  <a:lnTo>
                    <a:pt x="68" y="8"/>
                  </a:lnTo>
                  <a:lnTo>
                    <a:pt x="54" y="8"/>
                  </a:lnTo>
                  <a:lnTo>
                    <a:pt x="54" y="67"/>
                  </a:lnTo>
                  <a:lnTo>
                    <a:pt x="54" y="67"/>
                  </a:lnTo>
                  <a:lnTo>
                    <a:pt x="54" y="75"/>
                  </a:lnTo>
                  <a:lnTo>
                    <a:pt x="57" y="80"/>
                  </a:lnTo>
                  <a:lnTo>
                    <a:pt x="58" y="81"/>
                  </a:lnTo>
                  <a:lnTo>
                    <a:pt x="61" y="83"/>
                  </a:lnTo>
                  <a:lnTo>
                    <a:pt x="68" y="83"/>
                  </a:lnTo>
                  <a:lnTo>
                    <a:pt x="68" y="87"/>
                  </a:lnTo>
                  <a:lnTo>
                    <a:pt x="22" y="87"/>
                  </a:lnTo>
                  <a:lnTo>
                    <a:pt x="22" y="83"/>
                  </a:lnTo>
                  <a:lnTo>
                    <a:pt x="22" y="83"/>
                  </a:lnTo>
                  <a:lnTo>
                    <a:pt x="30" y="83"/>
                  </a:lnTo>
                  <a:lnTo>
                    <a:pt x="32" y="81"/>
                  </a:lnTo>
                  <a:lnTo>
                    <a:pt x="34" y="80"/>
                  </a:lnTo>
                  <a:lnTo>
                    <a:pt x="36" y="75"/>
                  </a:lnTo>
                  <a:lnTo>
                    <a:pt x="36" y="67"/>
                  </a:lnTo>
                  <a:lnTo>
                    <a:pt x="36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14" y="8"/>
                  </a:lnTo>
                  <a:lnTo>
                    <a:pt x="9" y="10"/>
                  </a:lnTo>
                  <a:lnTo>
                    <a:pt x="7" y="14"/>
                  </a:lnTo>
                  <a:lnTo>
                    <a:pt x="5" y="19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2" y="0"/>
                  </a:lnTo>
                  <a:lnTo>
                    <a:pt x="89" y="0"/>
                  </a:lnTo>
                  <a:lnTo>
                    <a:pt x="90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9" name="Freeform 62"/>
            <p:cNvSpPr>
              <a:spLocks noEditPoints="1"/>
            </p:cNvSpPr>
            <p:nvPr userDrawn="1"/>
          </p:nvSpPr>
          <p:spPr bwMode="auto">
            <a:xfrm>
              <a:off x="443" y="393"/>
              <a:ext cx="416" cy="566"/>
            </a:xfrm>
            <a:custGeom>
              <a:avLst/>
              <a:gdLst>
                <a:gd name="T0" fmla="*/ 324 w 416"/>
                <a:gd name="T1" fmla="*/ 530 h 566"/>
                <a:gd name="T2" fmla="*/ 124 w 416"/>
                <a:gd name="T3" fmla="*/ 505 h 566"/>
                <a:gd name="T4" fmla="*/ 214 w 416"/>
                <a:gd name="T5" fmla="*/ 334 h 566"/>
                <a:gd name="T6" fmla="*/ 194 w 416"/>
                <a:gd name="T7" fmla="*/ 374 h 566"/>
                <a:gd name="T8" fmla="*/ 80 w 416"/>
                <a:gd name="T9" fmla="*/ 399 h 566"/>
                <a:gd name="T10" fmla="*/ 74 w 416"/>
                <a:gd name="T11" fmla="*/ 418 h 566"/>
                <a:gd name="T12" fmla="*/ 112 w 416"/>
                <a:gd name="T13" fmla="*/ 440 h 566"/>
                <a:gd name="T14" fmla="*/ 93 w 416"/>
                <a:gd name="T15" fmla="*/ 467 h 566"/>
                <a:gd name="T16" fmla="*/ 138 w 416"/>
                <a:gd name="T17" fmla="*/ 470 h 566"/>
                <a:gd name="T18" fmla="*/ 182 w 416"/>
                <a:gd name="T19" fmla="*/ 426 h 566"/>
                <a:gd name="T20" fmla="*/ 247 w 416"/>
                <a:gd name="T21" fmla="*/ 412 h 566"/>
                <a:gd name="T22" fmla="*/ 28 w 416"/>
                <a:gd name="T23" fmla="*/ 495 h 566"/>
                <a:gd name="T24" fmla="*/ 91 w 416"/>
                <a:gd name="T25" fmla="*/ 546 h 566"/>
                <a:gd name="T26" fmla="*/ 122 w 416"/>
                <a:gd name="T27" fmla="*/ 517 h 566"/>
                <a:gd name="T28" fmla="*/ 119 w 416"/>
                <a:gd name="T29" fmla="*/ 480 h 566"/>
                <a:gd name="T30" fmla="*/ 33 w 416"/>
                <a:gd name="T31" fmla="*/ 475 h 566"/>
                <a:gd name="T32" fmla="*/ 92 w 416"/>
                <a:gd name="T33" fmla="*/ 71 h 566"/>
                <a:gd name="T34" fmla="*/ 58 w 416"/>
                <a:gd name="T35" fmla="*/ 45 h 566"/>
                <a:gd name="T36" fmla="*/ 77 w 416"/>
                <a:gd name="T37" fmla="*/ 80 h 566"/>
                <a:gd name="T38" fmla="*/ 103 w 416"/>
                <a:gd name="T39" fmla="*/ 48 h 566"/>
                <a:gd name="T40" fmla="*/ 63 w 416"/>
                <a:gd name="T41" fmla="*/ 110 h 566"/>
                <a:gd name="T42" fmla="*/ 118 w 416"/>
                <a:gd name="T43" fmla="*/ 223 h 566"/>
                <a:gd name="T44" fmla="*/ 109 w 416"/>
                <a:gd name="T45" fmla="*/ 74 h 566"/>
                <a:gd name="T46" fmla="*/ 140 w 416"/>
                <a:gd name="T47" fmla="*/ 54 h 566"/>
                <a:gd name="T48" fmla="*/ 284 w 416"/>
                <a:gd name="T49" fmla="*/ 42 h 566"/>
                <a:gd name="T50" fmla="*/ 250 w 416"/>
                <a:gd name="T51" fmla="*/ 47 h 566"/>
                <a:gd name="T52" fmla="*/ 234 w 416"/>
                <a:gd name="T53" fmla="*/ 26 h 566"/>
                <a:gd name="T54" fmla="*/ 201 w 416"/>
                <a:gd name="T55" fmla="*/ 28 h 566"/>
                <a:gd name="T56" fmla="*/ 238 w 416"/>
                <a:gd name="T57" fmla="*/ 55 h 566"/>
                <a:gd name="T58" fmla="*/ 312 w 416"/>
                <a:gd name="T59" fmla="*/ 143 h 566"/>
                <a:gd name="T60" fmla="*/ 365 w 416"/>
                <a:gd name="T61" fmla="*/ 110 h 566"/>
                <a:gd name="T62" fmla="*/ 177 w 416"/>
                <a:gd name="T63" fmla="*/ 89 h 566"/>
                <a:gd name="T64" fmla="*/ 371 w 416"/>
                <a:gd name="T65" fmla="*/ 191 h 566"/>
                <a:gd name="T66" fmla="*/ 311 w 416"/>
                <a:gd name="T67" fmla="*/ 107 h 566"/>
                <a:gd name="T68" fmla="*/ 313 w 416"/>
                <a:gd name="T69" fmla="*/ 256 h 566"/>
                <a:gd name="T70" fmla="*/ 343 w 416"/>
                <a:gd name="T71" fmla="*/ 196 h 566"/>
                <a:gd name="T72" fmla="*/ 347 w 416"/>
                <a:gd name="T73" fmla="*/ 287 h 566"/>
                <a:gd name="T74" fmla="*/ 255 w 416"/>
                <a:gd name="T75" fmla="*/ 179 h 566"/>
                <a:gd name="T76" fmla="*/ 277 w 416"/>
                <a:gd name="T77" fmla="*/ 138 h 566"/>
                <a:gd name="T78" fmla="*/ 234 w 416"/>
                <a:gd name="T79" fmla="*/ 61 h 566"/>
                <a:gd name="T80" fmla="*/ 151 w 416"/>
                <a:gd name="T81" fmla="*/ 116 h 566"/>
                <a:gd name="T82" fmla="*/ 195 w 416"/>
                <a:gd name="T83" fmla="*/ 125 h 566"/>
                <a:gd name="T84" fmla="*/ 135 w 416"/>
                <a:gd name="T85" fmla="*/ 143 h 566"/>
                <a:gd name="T86" fmla="*/ 168 w 416"/>
                <a:gd name="T87" fmla="*/ 141 h 566"/>
                <a:gd name="T88" fmla="*/ 176 w 416"/>
                <a:gd name="T89" fmla="*/ 191 h 566"/>
                <a:gd name="T90" fmla="*/ 16 w 416"/>
                <a:gd name="T91" fmla="*/ 230 h 566"/>
                <a:gd name="T92" fmla="*/ 15 w 416"/>
                <a:gd name="T93" fmla="*/ 245 h 566"/>
                <a:gd name="T94" fmla="*/ 47 w 416"/>
                <a:gd name="T95" fmla="*/ 266 h 566"/>
                <a:gd name="T96" fmla="*/ 53 w 416"/>
                <a:gd name="T97" fmla="*/ 283 h 566"/>
                <a:gd name="T98" fmla="*/ 87 w 416"/>
                <a:gd name="T99" fmla="*/ 285 h 566"/>
                <a:gd name="T100" fmla="*/ 172 w 416"/>
                <a:gd name="T101" fmla="*/ 262 h 566"/>
                <a:gd name="T102" fmla="*/ 301 w 416"/>
                <a:gd name="T103" fmla="*/ 330 h 566"/>
                <a:gd name="T104" fmla="*/ 318 w 416"/>
                <a:gd name="T105" fmla="*/ 420 h 566"/>
                <a:gd name="T106" fmla="*/ 331 w 416"/>
                <a:gd name="T107" fmla="*/ 467 h 566"/>
                <a:gd name="T108" fmla="*/ 347 w 416"/>
                <a:gd name="T109" fmla="*/ 491 h 566"/>
                <a:gd name="T110" fmla="*/ 324 w 416"/>
                <a:gd name="T111" fmla="*/ 518 h 566"/>
                <a:gd name="T112" fmla="*/ 351 w 416"/>
                <a:gd name="T113" fmla="*/ 534 h 566"/>
                <a:gd name="T114" fmla="*/ 386 w 416"/>
                <a:gd name="T115" fmla="*/ 504 h 566"/>
                <a:gd name="T116" fmla="*/ 392 w 416"/>
                <a:gd name="T117" fmla="*/ 461 h 566"/>
                <a:gd name="T118" fmla="*/ 404 w 416"/>
                <a:gd name="T119" fmla="*/ 399 h 566"/>
                <a:gd name="T120" fmla="*/ 370 w 416"/>
                <a:gd name="T121" fmla="*/ 364 h 566"/>
                <a:gd name="T122" fmla="*/ 389 w 416"/>
                <a:gd name="T123" fmla="*/ 292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6" h="566">
                  <a:moveTo>
                    <a:pt x="114" y="528"/>
                  </a:moveTo>
                  <a:lnTo>
                    <a:pt x="114" y="528"/>
                  </a:lnTo>
                  <a:lnTo>
                    <a:pt x="128" y="538"/>
                  </a:lnTo>
                  <a:lnTo>
                    <a:pt x="140" y="545"/>
                  </a:lnTo>
                  <a:lnTo>
                    <a:pt x="140" y="545"/>
                  </a:lnTo>
                  <a:lnTo>
                    <a:pt x="161" y="553"/>
                  </a:lnTo>
                  <a:lnTo>
                    <a:pt x="174" y="557"/>
                  </a:lnTo>
                  <a:lnTo>
                    <a:pt x="189" y="561"/>
                  </a:lnTo>
                  <a:lnTo>
                    <a:pt x="206" y="564"/>
                  </a:lnTo>
                  <a:lnTo>
                    <a:pt x="225" y="566"/>
                  </a:lnTo>
                  <a:lnTo>
                    <a:pt x="244" y="566"/>
                  </a:lnTo>
                  <a:lnTo>
                    <a:pt x="266" y="565"/>
                  </a:lnTo>
                  <a:lnTo>
                    <a:pt x="266" y="565"/>
                  </a:lnTo>
                  <a:lnTo>
                    <a:pt x="286" y="562"/>
                  </a:lnTo>
                  <a:lnTo>
                    <a:pt x="302" y="559"/>
                  </a:lnTo>
                  <a:lnTo>
                    <a:pt x="317" y="555"/>
                  </a:lnTo>
                  <a:lnTo>
                    <a:pt x="328" y="551"/>
                  </a:lnTo>
                  <a:lnTo>
                    <a:pt x="344" y="543"/>
                  </a:lnTo>
                  <a:lnTo>
                    <a:pt x="349" y="540"/>
                  </a:lnTo>
                  <a:lnTo>
                    <a:pt x="349" y="540"/>
                  </a:lnTo>
                  <a:lnTo>
                    <a:pt x="341" y="538"/>
                  </a:lnTo>
                  <a:lnTo>
                    <a:pt x="335" y="534"/>
                  </a:lnTo>
                  <a:lnTo>
                    <a:pt x="325" y="526"/>
                  </a:lnTo>
                  <a:lnTo>
                    <a:pt x="325" y="526"/>
                  </a:lnTo>
                  <a:lnTo>
                    <a:pt x="324" y="530"/>
                  </a:lnTo>
                  <a:lnTo>
                    <a:pt x="324" y="530"/>
                  </a:lnTo>
                  <a:lnTo>
                    <a:pt x="323" y="539"/>
                  </a:lnTo>
                  <a:lnTo>
                    <a:pt x="323" y="539"/>
                  </a:lnTo>
                  <a:lnTo>
                    <a:pt x="318" y="538"/>
                  </a:lnTo>
                  <a:lnTo>
                    <a:pt x="318" y="538"/>
                  </a:lnTo>
                  <a:lnTo>
                    <a:pt x="314" y="535"/>
                  </a:lnTo>
                  <a:lnTo>
                    <a:pt x="311" y="532"/>
                  </a:lnTo>
                  <a:lnTo>
                    <a:pt x="308" y="527"/>
                  </a:lnTo>
                  <a:lnTo>
                    <a:pt x="307" y="521"/>
                  </a:lnTo>
                  <a:lnTo>
                    <a:pt x="307" y="521"/>
                  </a:lnTo>
                  <a:lnTo>
                    <a:pt x="307" y="519"/>
                  </a:lnTo>
                  <a:lnTo>
                    <a:pt x="307" y="519"/>
                  </a:lnTo>
                  <a:lnTo>
                    <a:pt x="297" y="523"/>
                  </a:lnTo>
                  <a:lnTo>
                    <a:pt x="284" y="527"/>
                  </a:lnTo>
                  <a:lnTo>
                    <a:pt x="268" y="530"/>
                  </a:lnTo>
                  <a:lnTo>
                    <a:pt x="252" y="532"/>
                  </a:lnTo>
                  <a:lnTo>
                    <a:pt x="252" y="532"/>
                  </a:lnTo>
                  <a:lnTo>
                    <a:pt x="222" y="530"/>
                  </a:lnTo>
                  <a:lnTo>
                    <a:pt x="207" y="529"/>
                  </a:lnTo>
                  <a:lnTo>
                    <a:pt x="193" y="527"/>
                  </a:lnTo>
                  <a:lnTo>
                    <a:pt x="178" y="524"/>
                  </a:lnTo>
                  <a:lnTo>
                    <a:pt x="163" y="519"/>
                  </a:lnTo>
                  <a:lnTo>
                    <a:pt x="149" y="515"/>
                  </a:lnTo>
                  <a:lnTo>
                    <a:pt x="135" y="510"/>
                  </a:lnTo>
                  <a:lnTo>
                    <a:pt x="135" y="510"/>
                  </a:lnTo>
                  <a:lnTo>
                    <a:pt x="124" y="505"/>
                  </a:lnTo>
                  <a:lnTo>
                    <a:pt x="124" y="505"/>
                  </a:lnTo>
                  <a:lnTo>
                    <a:pt x="124" y="506"/>
                  </a:lnTo>
                  <a:lnTo>
                    <a:pt x="124" y="508"/>
                  </a:lnTo>
                  <a:lnTo>
                    <a:pt x="126" y="515"/>
                  </a:lnTo>
                  <a:lnTo>
                    <a:pt x="131" y="522"/>
                  </a:lnTo>
                  <a:lnTo>
                    <a:pt x="131" y="522"/>
                  </a:lnTo>
                  <a:lnTo>
                    <a:pt x="125" y="521"/>
                  </a:lnTo>
                  <a:lnTo>
                    <a:pt x="119" y="523"/>
                  </a:lnTo>
                  <a:lnTo>
                    <a:pt x="119" y="523"/>
                  </a:lnTo>
                  <a:lnTo>
                    <a:pt x="115" y="526"/>
                  </a:lnTo>
                  <a:lnTo>
                    <a:pt x="114" y="528"/>
                  </a:lnTo>
                  <a:close/>
                  <a:moveTo>
                    <a:pt x="292" y="328"/>
                  </a:moveTo>
                  <a:lnTo>
                    <a:pt x="292" y="328"/>
                  </a:lnTo>
                  <a:lnTo>
                    <a:pt x="286" y="323"/>
                  </a:lnTo>
                  <a:lnTo>
                    <a:pt x="280" y="321"/>
                  </a:lnTo>
                  <a:lnTo>
                    <a:pt x="269" y="316"/>
                  </a:lnTo>
                  <a:lnTo>
                    <a:pt x="269" y="316"/>
                  </a:lnTo>
                  <a:lnTo>
                    <a:pt x="274" y="312"/>
                  </a:lnTo>
                  <a:lnTo>
                    <a:pt x="276" y="310"/>
                  </a:lnTo>
                  <a:lnTo>
                    <a:pt x="276" y="309"/>
                  </a:lnTo>
                  <a:lnTo>
                    <a:pt x="276" y="309"/>
                  </a:lnTo>
                  <a:lnTo>
                    <a:pt x="273" y="308"/>
                  </a:lnTo>
                  <a:lnTo>
                    <a:pt x="270" y="308"/>
                  </a:lnTo>
                  <a:lnTo>
                    <a:pt x="270" y="308"/>
                  </a:lnTo>
                  <a:lnTo>
                    <a:pt x="249" y="316"/>
                  </a:lnTo>
                  <a:lnTo>
                    <a:pt x="231" y="325"/>
                  </a:lnTo>
                  <a:lnTo>
                    <a:pt x="214" y="334"/>
                  </a:lnTo>
                  <a:lnTo>
                    <a:pt x="201" y="343"/>
                  </a:lnTo>
                  <a:lnTo>
                    <a:pt x="201" y="343"/>
                  </a:lnTo>
                  <a:lnTo>
                    <a:pt x="200" y="343"/>
                  </a:lnTo>
                  <a:lnTo>
                    <a:pt x="200" y="343"/>
                  </a:lnTo>
                  <a:lnTo>
                    <a:pt x="196" y="345"/>
                  </a:lnTo>
                  <a:lnTo>
                    <a:pt x="193" y="345"/>
                  </a:lnTo>
                  <a:lnTo>
                    <a:pt x="185" y="344"/>
                  </a:lnTo>
                  <a:lnTo>
                    <a:pt x="179" y="343"/>
                  </a:lnTo>
                  <a:lnTo>
                    <a:pt x="178" y="342"/>
                  </a:lnTo>
                  <a:lnTo>
                    <a:pt x="176" y="353"/>
                  </a:lnTo>
                  <a:lnTo>
                    <a:pt x="176" y="353"/>
                  </a:lnTo>
                  <a:lnTo>
                    <a:pt x="183" y="355"/>
                  </a:lnTo>
                  <a:lnTo>
                    <a:pt x="188" y="358"/>
                  </a:lnTo>
                  <a:lnTo>
                    <a:pt x="188" y="358"/>
                  </a:lnTo>
                  <a:lnTo>
                    <a:pt x="180" y="359"/>
                  </a:lnTo>
                  <a:lnTo>
                    <a:pt x="177" y="360"/>
                  </a:lnTo>
                  <a:lnTo>
                    <a:pt x="174" y="363"/>
                  </a:lnTo>
                  <a:lnTo>
                    <a:pt x="178" y="372"/>
                  </a:lnTo>
                  <a:lnTo>
                    <a:pt x="178" y="372"/>
                  </a:lnTo>
                  <a:lnTo>
                    <a:pt x="183" y="370"/>
                  </a:lnTo>
                  <a:lnTo>
                    <a:pt x="188" y="369"/>
                  </a:lnTo>
                  <a:lnTo>
                    <a:pt x="194" y="368"/>
                  </a:lnTo>
                  <a:lnTo>
                    <a:pt x="194" y="368"/>
                  </a:lnTo>
                  <a:lnTo>
                    <a:pt x="194" y="369"/>
                  </a:lnTo>
                  <a:lnTo>
                    <a:pt x="194" y="369"/>
                  </a:lnTo>
                  <a:lnTo>
                    <a:pt x="194" y="374"/>
                  </a:lnTo>
                  <a:lnTo>
                    <a:pt x="192" y="379"/>
                  </a:lnTo>
                  <a:lnTo>
                    <a:pt x="188" y="385"/>
                  </a:lnTo>
                  <a:lnTo>
                    <a:pt x="183" y="390"/>
                  </a:lnTo>
                  <a:lnTo>
                    <a:pt x="172" y="399"/>
                  </a:lnTo>
                  <a:lnTo>
                    <a:pt x="166" y="403"/>
                  </a:lnTo>
                  <a:lnTo>
                    <a:pt x="160" y="406"/>
                  </a:lnTo>
                  <a:lnTo>
                    <a:pt x="160" y="406"/>
                  </a:lnTo>
                  <a:lnTo>
                    <a:pt x="147" y="409"/>
                  </a:lnTo>
                  <a:lnTo>
                    <a:pt x="136" y="412"/>
                  </a:lnTo>
                  <a:lnTo>
                    <a:pt x="129" y="412"/>
                  </a:lnTo>
                  <a:lnTo>
                    <a:pt x="125" y="410"/>
                  </a:lnTo>
                  <a:lnTo>
                    <a:pt x="125" y="410"/>
                  </a:lnTo>
                  <a:lnTo>
                    <a:pt x="118" y="404"/>
                  </a:lnTo>
                  <a:lnTo>
                    <a:pt x="114" y="399"/>
                  </a:lnTo>
                  <a:lnTo>
                    <a:pt x="110" y="394"/>
                  </a:lnTo>
                  <a:lnTo>
                    <a:pt x="109" y="392"/>
                  </a:lnTo>
                  <a:lnTo>
                    <a:pt x="107" y="392"/>
                  </a:lnTo>
                  <a:lnTo>
                    <a:pt x="107" y="392"/>
                  </a:lnTo>
                  <a:lnTo>
                    <a:pt x="104" y="392"/>
                  </a:lnTo>
                  <a:lnTo>
                    <a:pt x="102" y="393"/>
                  </a:lnTo>
                  <a:lnTo>
                    <a:pt x="102" y="393"/>
                  </a:lnTo>
                  <a:lnTo>
                    <a:pt x="95" y="392"/>
                  </a:lnTo>
                  <a:lnTo>
                    <a:pt x="88" y="393"/>
                  </a:lnTo>
                  <a:lnTo>
                    <a:pt x="83" y="396"/>
                  </a:lnTo>
                  <a:lnTo>
                    <a:pt x="81" y="397"/>
                  </a:lnTo>
                  <a:lnTo>
                    <a:pt x="80" y="399"/>
                  </a:lnTo>
                  <a:lnTo>
                    <a:pt x="80" y="399"/>
                  </a:lnTo>
                  <a:lnTo>
                    <a:pt x="88" y="399"/>
                  </a:lnTo>
                  <a:lnTo>
                    <a:pt x="93" y="401"/>
                  </a:lnTo>
                  <a:lnTo>
                    <a:pt x="93" y="402"/>
                  </a:lnTo>
                  <a:lnTo>
                    <a:pt x="92" y="403"/>
                  </a:lnTo>
                  <a:lnTo>
                    <a:pt x="92" y="403"/>
                  </a:lnTo>
                  <a:lnTo>
                    <a:pt x="90" y="406"/>
                  </a:lnTo>
                  <a:lnTo>
                    <a:pt x="91" y="408"/>
                  </a:lnTo>
                  <a:lnTo>
                    <a:pt x="92" y="410"/>
                  </a:lnTo>
                  <a:lnTo>
                    <a:pt x="96" y="413"/>
                  </a:lnTo>
                  <a:lnTo>
                    <a:pt x="112" y="421"/>
                  </a:lnTo>
                  <a:lnTo>
                    <a:pt x="112" y="421"/>
                  </a:lnTo>
                  <a:lnTo>
                    <a:pt x="112" y="421"/>
                  </a:lnTo>
                  <a:lnTo>
                    <a:pt x="112" y="423"/>
                  </a:lnTo>
                  <a:lnTo>
                    <a:pt x="112" y="423"/>
                  </a:lnTo>
                  <a:lnTo>
                    <a:pt x="112" y="423"/>
                  </a:lnTo>
                  <a:lnTo>
                    <a:pt x="107" y="423"/>
                  </a:lnTo>
                  <a:lnTo>
                    <a:pt x="101" y="420"/>
                  </a:lnTo>
                  <a:lnTo>
                    <a:pt x="87" y="415"/>
                  </a:lnTo>
                  <a:lnTo>
                    <a:pt x="87" y="415"/>
                  </a:lnTo>
                  <a:lnTo>
                    <a:pt x="85" y="415"/>
                  </a:lnTo>
                  <a:lnTo>
                    <a:pt x="82" y="415"/>
                  </a:lnTo>
                  <a:lnTo>
                    <a:pt x="80" y="418"/>
                  </a:lnTo>
                  <a:lnTo>
                    <a:pt x="80" y="418"/>
                  </a:lnTo>
                  <a:lnTo>
                    <a:pt x="77" y="418"/>
                  </a:lnTo>
                  <a:lnTo>
                    <a:pt x="74" y="418"/>
                  </a:lnTo>
                  <a:lnTo>
                    <a:pt x="69" y="420"/>
                  </a:lnTo>
                  <a:lnTo>
                    <a:pt x="66" y="423"/>
                  </a:lnTo>
                  <a:lnTo>
                    <a:pt x="63" y="425"/>
                  </a:lnTo>
                  <a:lnTo>
                    <a:pt x="61" y="429"/>
                  </a:lnTo>
                  <a:lnTo>
                    <a:pt x="61" y="432"/>
                  </a:lnTo>
                  <a:lnTo>
                    <a:pt x="63" y="437"/>
                  </a:lnTo>
                  <a:lnTo>
                    <a:pt x="63" y="437"/>
                  </a:lnTo>
                  <a:lnTo>
                    <a:pt x="66" y="432"/>
                  </a:lnTo>
                  <a:lnTo>
                    <a:pt x="70" y="429"/>
                  </a:lnTo>
                  <a:lnTo>
                    <a:pt x="72" y="429"/>
                  </a:lnTo>
                  <a:lnTo>
                    <a:pt x="75" y="429"/>
                  </a:lnTo>
                  <a:lnTo>
                    <a:pt x="75" y="429"/>
                  </a:lnTo>
                  <a:lnTo>
                    <a:pt x="76" y="430"/>
                  </a:lnTo>
                  <a:lnTo>
                    <a:pt x="76" y="434"/>
                  </a:lnTo>
                  <a:lnTo>
                    <a:pt x="76" y="436"/>
                  </a:lnTo>
                  <a:lnTo>
                    <a:pt x="77" y="439"/>
                  </a:lnTo>
                  <a:lnTo>
                    <a:pt x="79" y="440"/>
                  </a:lnTo>
                  <a:lnTo>
                    <a:pt x="79" y="440"/>
                  </a:lnTo>
                  <a:lnTo>
                    <a:pt x="81" y="441"/>
                  </a:lnTo>
                  <a:lnTo>
                    <a:pt x="86" y="441"/>
                  </a:lnTo>
                  <a:lnTo>
                    <a:pt x="96" y="440"/>
                  </a:lnTo>
                  <a:lnTo>
                    <a:pt x="106" y="439"/>
                  </a:lnTo>
                  <a:lnTo>
                    <a:pt x="110" y="439"/>
                  </a:lnTo>
                  <a:lnTo>
                    <a:pt x="112" y="439"/>
                  </a:lnTo>
                  <a:lnTo>
                    <a:pt x="112" y="439"/>
                  </a:lnTo>
                  <a:lnTo>
                    <a:pt x="112" y="440"/>
                  </a:lnTo>
                  <a:lnTo>
                    <a:pt x="109" y="441"/>
                  </a:lnTo>
                  <a:lnTo>
                    <a:pt x="101" y="442"/>
                  </a:lnTo>
                  <a:lnTo>
                    <a:pt x="91" y="443"/>
                  </a:lnTo>
                  <a:lnTo>
                    <a:pt x="87" y="446"/>
                  </a:lnTo>
                  <a:lnTo>
                    <a:pt x="86" y="447"/>
                  </a:lnTo>
                  <a:lnTo>
                    <a:pt x="86" y="447"/>
                  </a:lnTo>
                  <a:lnTo>
                    <a:pt x="86" y="451"/>
                  </a:lnTo>
                  <a:lnTo>
                    <a:pt x="86" y="451"/>
                  </a:lnTo>
                  <a:lnTo>
                    <a:pt x="86" y="452"/>
                  </a:lnTo>
                  <a:lnTo>
                    <a:pt x="83" y="455"/>
                  </a:lnTo>
                  <a:lnTo>
                    <a:pt x="81" y="459"/>
                  </a:lnTo>
                  <a:lnTo>
                    <a:pt x="80" y="464"/>
                  </a:lnTo>
                  <a:lnTo>
                    <a:pt x="80" y="464"/>
                  </a:lnTo>
                  <a:lnTo>
                    <a:pt x="80" y="467"/>
                  </a:lnTo>
                  <a:lnTo>
                    <a:pt x="81" y="470"/>
                  </a:lnTo>
                  <a:lnTo>
                    <a:pt x="85" y="474"/>
                  </a:lnTo>
                  <a:lnTo>
                    <a:pt x="88" y="478"/>
                  </a:lnTo>
                  <a:lnTo>
                    <a:pt x="88" y="478"/>
                  </a:lnTo>
                  <a:lnTo>
                    <a:pt x="90" y="477"/>
                  </a:lnTo>
                  <a:lnTo>
                    <a:pt x="88" y="472"/>
                  </a:lnTo>
                  <a:lnTo>
                    <a:pt x="88" y="468"/>
                  </a:lnTo>
                  <a:lnTo>
                    <a:pt x="90" y="467"/>
                  </a:lnTo>
                  <a:lnTo>
                    <a:pt x="90" y="466"/>
                  </a:lnTo>
                  <a:lnTo>
                    <a:pt x="90" y="466"/>
                  </a:lnTo>
                  <a:lnTo>
                    <a:pt x="92" y="466"/>
                  </a:lnTo>
                  <a:lnTo>
                    <a:pt x="93" y="467"/>
                  </a:lnTo>
                  <a:lnTo>
                    <a:pt x="96" y="469"/>
                  </a:lnTo>
                  <a:lnTo>
                    <a:pt x="98" y="470"/>
                  </a:lnTo>
                  <a:lnTo>
                    <a:pt x="98" y="470"/>
                  </a:lnTo>
                  <a:lnTo>
                    <a:pt x="101" y="469"/>
                  </a:lnTo>
                  <a:lnTo>
                    <a:pt x="103" y="468"/>
                  </a:lnTo>
                  <a:lnTo>
                    <a:pt x="109" y="463"/>
                  </a:lnTo>
                  <a:lnTo>
                    <a:pt x="115" y="457"/>
                  </a:lnTo>
                  <a:lnTo>
                    <a:pt x="119" y="453"/>
                  </a:lnTo>
                  <a:lnTo>
                    <a:pt x="124" y="451"/>
                  </a:lnTo>
                  <a:lnTo>
                    <a:pt x="124" y="451"/>
                  </a:lnTo>
                  <a:lnTo>
                    <a:pt x="130" y="448"/>
                  </a:lnTo>
                  <a:lnTo>
                    <a:pt x="133" y="447"/>
                  </a:lnTo>
                  <a:lnTo>
                    <a:pt x="134" y="448"/>
                  </a:lnTo>
                  <a:lnTo>
                    <a:pt x="134" y="450"/>
                  </a:lnTo>
                  <a:lnTo>
                    <a:pt x="134" y="453"/>
                  </a:lnTo>
                  <a:lnTo>
                    <a:pt x="134" y="456"/>
                  </a:lnTo>
                  <a:lnTo>
                    <a:pt x="135" y="457"/>
                  </a:lnTo>
                  <a:lnTo>
                    <a:pt x="135" y="457"/>
                  </a:lnTo>
                  <a:lnTo>
                    <a:pt x="139" y="458"/>
                  </a:lnTo>
                  <a:lnTo>
                    <a:pt x="140" y="459"/>
                  </a:lnTo>
                  <a:lnTo>
                    <a:pt x="140" y="462"/>
                  </a:lnTo>
                  <a:lnTo>
                    <a:pt x="139" y="464"/>
                  </a:lnTo>
                  <a:lnTo>
                    <a:pt x="136" y="468"/>
                  </a:lnTo>
                  <a:lnTo>
                    <a:pt x="134" y="470"/>
                  </a:lnTo>
                  <a:lnTo>
                    <a:pt x="134" y="470"/>
                  </a:lnTo>
                  <a:lnTo>
                    <a:pt x="138" y="470"/>
                  </a:lnTo>
                  <a:lnTo>
                    <a:pt x="142" y="469"/>
                  </a:lnTo>
                  <a:lnTo>
                    <a:pt x="147" y="464"/>
                  </a:lnTo>
                  <a:lnTo>
                    <a:pt x="150" y="462"/>
                  </a:lnTo>
                  <a:lnTo>
                    <a:pt x="152" y="458"/>
                  </a:lnTo>
                  <a:lnTo>
                    <a:pt x="152" y="458"/>
                  </a:lnTo>
                  <a:lnTo>
                    <a:pt x="152" y="456"/>
                  </a:lnTo>
                  <a:lnTo>
                    <a:pt x="153" y="456"/>
                  </a:lnTo>
                  <a:lnTo>
                    <a:pt x="156" y="455"/>
                  </a:lnTo>
                  <a:lnTo>
                    <a:pt x="157" y="453"/>
                  </a:lnTo>
                  <a:lnTo>
                    <a:pt x="157" y="453"/>
                  </a:lnTo>
                  <a:lnTo>
                    <a:pt x="158" y="452"/>
                  </a:lnTo>
                  <a:lnTo>
                    <a:pt x="158" y="450"/>
                  </a:lnTo>
                  <a:lnTo>
                    <a:pt x="158" y="447"/>
                  </a:lnTo>
                  <a:lnTo>
                    <a:pt x="158" y="445"/>
                  </a:lnTo>
                  <a:lnTo>
                    <a:pt x="158" y="445"/>
                  </a:lnTo>
                  <a:lnTo>
                    <a:pt x="160" y="442"/>
                  </a:lnTo>
                  <a:lnTo>
                    <a:pt x="162" y="441"/>
                  </a:lnTo>
                  <a:lnTo>
                    <a:pt x="167" y="440"/>
                  </a:lnTo>
                  <a:lnTo>
                    <a:pt x="172" y="439"/>
                  </a:lnTo>
                  <a:lnTo>
                    <a:pt x="173" y="437"/>
                  </a:lnTo>
                  <a:lnTo>
                    <a:pt x="173" y="436"/>
                  </a:lnTo>
                  <a:lnTo>
                    <a:pt x="173" y="436"/>
                  </a:lnTo>
                  <a:lnTo>
                    <a:pt x="173" y="432"/>
                  </a:lnTo>
                  <a:lnTo>
                    <a:pt x="176" y="429"/>
                  </a:lnTo>
                  <a:lnTo>
                    <a:pt x="179" y="428"/>
                  </a:lnTo>
                  <a:lnTo>
                    <a:pt x="182" y="426"/>
                  </a:lnTo>
                  <a:lnTo>
                    <a:pt x="182" y="426"/>
                  </a:lnTo>
                  <a:lnTo>
                    <a:pt x="183" y="428"/>
                  </a:lnTo>
                  <a:lnTo>
                    <a:pt x="184" y="431"/>
                  </a:lnTo>
                  <a:lnTo>
                    <a:pt x="188" y="435"/>
                  </a:lnTo>
                  <a:lnTo>
                    <a:pt x="192" y="437"/>
                  </a:lnTo>
                  <a:lnTo>
                    <a:pt x="195" y="440"/>
                  </a:lnTo>
                  <a:lnTo>
                    <a:pt x="195" y="440"/>
                  </a:lnTo>
                  <a:lnTo>
                    <a:pt x="210" y="432"/>
                  </a:lnTo>
                  <a:lnTo>
                    <a:pt x="210" y="432"/>
                  </a:lnTo>
                  <a:lnTo>
                    <a:pt x="216" y="430"/>
                  </a:lnTo>
                  <a:lnTo>
                    <a:pt x="219" y="428"/>
                  </a:lnTo>
                  <a:lnTo>
                    <a:pt x="219" y="428"/>
                  </a:lnTo>
                  <a:lnTo>
                    <a:pt x="216" y="424"/>
                  </a:lnTo>
                  <a:lnTo>
                    <a:pt x="214" y="421"/>
                  </a:lnTo>
                  <a:lnTo>
                    <a:pt x="212" y="418"/>
                  </a:lnTo>
                  <a:lnTo>
                    <a:pt x="212" y="418"/>
                  </a:lnTo>
                  <a:lnTo>
                    <a:pt x="211" y="414"/>
                  </a:lnTo>
                  <a:lnTo>
                    <a:pt x="211" y="412"/>
                  </a:lnTo>
                  <a:lnTo>
                    <a:pt x="211" y="412"/>
                  </a:lnTo>
                  <a:lnTo>
                    <a:pt x="215" y="417"/>
                  </a:lnTo>
                  <a:lnTo>
                    <a:pt x="220" y="420"/>
                  </a:lnTo>
                  <a:lnTo>
                    <a:pt x="226" y="424"/>
                  </a:lnTo>
                  <a:lnTo>
                    <a:pt x="226" y="424"/>
                  </a:lnTo>
                  <a:lnTo>
                    <a:pt x="243" y="413"/>
                  </a:lnTo>
                  <a:lnTo>
                    <a:pt x="243" y="413"/>
                  </a:lnTo>
                  <a:lnTo>
                    <a:pt x="247" y="412"/>
                  </a:lnTo>
                  <a:lnTo>
                    <a:pt x="247" y="412"/>
                  </a:lnTo>
                  <a:lnTo>
                    <a:pt x="247" y="412"/>
                  </a:lnTo>
                  <a:lnTo>
                    <a:pt x="247" y="412"/>
                  </a:lnTo>
                  <a:lnTo>
                    <a:pt x="244" y="408"/>
                  </a:lnTo>
                  <a:lnTo>
                    <a:pt x="241" y="404"/>
                  </a:lnTo>
                  <a:lnTo>
                    <a:pt x="237" y="399"/>
                  </a:lnTo>
                  <a:lnTo>
                    <a:pt x="237" y="397"/>
                  </a:lnTo>
                  <a:lnTo>
                    <a:pt x="238" y="396"/>
                  </a:lnTo>
                  <a:lnTo>
                    <a:pt x="238" y="396"/>
                  </a:lnTo>
                  <a:lnTo>
                    <a:pt x="239" y="394"/>
                  </a:lnTo>
                  <a:lnTo>
                    <a:pt x="239" y="392"/>
                  </a:lnTo>
                  <a:lnTo>
                    <a:pt x="237" y="385"/>
                  </a:lnTo>
                  <a:lnTo>
                    <a:pt x="234" y="379"/>
                  </a:lnTo>
                  <a:lnTo>
                    <a:pt x="234" y="375"/>
                  </a:lnTo>
                  <a:lnTo>
                    <a:pt x="237" y="374"/>
                  </a:lnTo>
                  <a:lnTo>
                    <a:pt x="237" y="374"/>
                  </a:lnTo>
                  <a:lnTo>
                    <a:pt x="271" y="357"/>
                  </a:lnTo>
                  <a:lnTo>
                    <a:pt x="301" y="342"/>
                  </a:lnTo>
                  <a:lnTo>
                    <a:pt x="301" y="342"/>
                  </a:lnTo>
                  <a:lnTo>
                    <a:pt x="298" y="338"/>
                  </a:lnTo>
                  <a:lnTo>
                    <a:pt x="296" y="333"/>
                  </a:lnTo>
                  <a:lnTo>
                    <a:pt x="292" y="328"/>
                  </a:lnTo>
                  <a:close/>
                  <a:moveTo>
                    <a:pt x="27" y="489"/>
                  </a:moveTo>
                  <a:lnTo>
                    <a:pt x="27" y="489"/>
                  </a:lnTo>
                  <a:lnTo>
                    <a:pt x="27" y="492"/>
                  </a:lnTo>
                  <a:lnTo>
                    <a:pt x="28" y="495"/>
                  </a:lnTo>
                  <a:lnTo>
                    <a:pt x="29" y="499"/>
                  </a:lnTo>
                  <a:lnTo>
                    <a:pt x="29" y="499"/>
                  </a:lnTo>
                  <a:lnTo>
                    <a:pt x="34" y="500"/>
                  </a:lnTo>
                  <a:lnTo>
                    <a:pt x="37" y="501"/>
                  </a:lnTo>
                  <a:lnTo>
                    <a:pt x="39" y="500"/>
                  </a:lnTo>
                  <a:lnTo>
                    <a:pt x="39" y="500"/>
                  </a:lnTo>
                  <a:lnTo>
                    <a:pt x="41" y="497"/>
                  </a:lnTo>
                  <a:lnTo>
                    <a:pt x="41" y="495"/>
                  </a:lnTo>
                  <a:lnTo>
                    <a:pt x="41" y="492"/>
                  </a:lnTo>
                  <a:lnTo>
                    <a:pt x="42" y="490"/>
                  </a:lnTo>
                  <a:lnTo>
                    <a:pt x="42" y="490"/>
                  </a:lnTo>
                  <a:lnTo>
                    <a:pt x="43" y="489"/>
                  </a:lnTo>
                  <a:lnTo>
                    <a:pt x="44" y="489"/>
                  </a:lnTo>
                  <a:lnTo>
                    <a:pt x="44" y="489"/>
                  </a:lnTo>
                  <a:lnTo>
                    <a:pt x="45" y="488"/>
                  </a:lnTo>
                  <a:lnTo>
                    <a:pt x="45" y="488"/>
                  </a:lnTo>
                  <a:lnTo>
                    <a:pt x="59" y="494"/>
                  </a:lnTo>
                  <a:lnTo>
                    <a:pt x="72" y="501"/>
                  </a:lnTo>
                  <a:lnTo>
                    <a:pt x="98" y="518"/>
                  </a:lnTo>
                  <a:lnTo>
                    <a:pt x="98" y="518"/>
                  </a:lnTo>
                  <a:lnTo>
                    <a:pt x="102" y="521"/>
                  </a:lnTo>
                  <a:lnTo>
                    <a:pt x="102" y="521"/>
                  </a:lnTo>
                  <a:lnTo>
                    <a:pt x="98" y="528"/>
                  </a:lnTo>
                  <a:lnTo>
                    <a:pt x="98" y="528"/>
                  </a:lnTo>
                  <a:lnTo>
                    <a:pt x="92" y="540"/>
                  </a:lnTo>
                  <a:lnTo>
                    <a:pt x="91" y="546"/>
                  </a:lnTo>
                  <a:lnTo>
                    <a:pt x="90" y="551"/>
                  </a:lnTo>
                  <a:lnTo>
                    <a:pt x="90" y="551"/>
                  </a:lnTo>
                  <a:lnTo>
                    <a:pt x="91" y="554"/>
                  </a:lnTo>
                  <a:lnTo>
                    <a:pt x="92" y="556"/>
                  </a:lnTo>
                  <a:lnTo>
                    <a:pt x="95" y="557"/>
                  </a:lnTo>
                  <a:lnTo>
                    <a:pt x="97" y="557"/>
                  </a:lnTo>
                  <a:lnTo>
                    <a:pt x="97" y="557"/>
                  </a:lnTo>
                  <a:lnTo>
                    <a:pt x="101" y="557"/>
                  </a:lnTo>
                  <a:lnTo>
                    <a:pt x="103" y="556"/>
                  </a:lnTo>
                  <a:lnTo>
                    <a:pt x="106" y="554"/>
                  </a:lnTo>
                  <a:lnTo>
                    <a:pt x="107" y="551"/>
                  </a:lnTo>
                  <a:lnTo>
                    <a:pt x="107" y="551"/>
                  </a:lnTo>
                  <a:lnTo>
                    <a:pt x="107" y="549"/>
                  </a:lnTo>
                  <a:lnTo>
                    <a:pt x="107" y="548"/>
                  </a:lnTo>
                  <a:lnTo>
                    <a:pt x="104" y="544"/>
                  </a:lnTo>
                  <a:lnTo>
                    <a:pt x="102" y="543"/>
                  </a:lnTo>
                  <a:lnTo>
                    <a:pt x="101" y="543"/>
                  </a:lnTo>
                  <a:lnTo>
                    <a:pt x="101" y="543"/>
                  </a:lnTo>
                  <a:lnTo>
                    <a:pt x="104" y="534"/>
                  </a:lnTo>
                  <a:lnTo>
                    <a:pt x="104" y="534"/>
                  </a:lnTo>
                  <a:lnTo>
                    <a:pt x="107" y="528"/>
                  </a:lnTo>
                  <a:lnTo>
                    <a:pt x="109" y="523"/>
                  </a:lnTo>
                  <a:lnTo>
                    <a:pt x="113" y="521"/>
                  </a:lnTo>
                  <a:lnTo>
                    <a:pt x="115" y="518"/>
                  </a:lnTo>
                  <a:lnTo>
                    <a:pt x="119" y="517"/>
                  </a:lnTo>
                  <a:lnTo>
                    <a:pt x="122" y="517"/>
                  </a:lnTo>
                  <a:lnTo>
                    <a:pt x="122" y="517"/>
                  </a:lnTo>
                  <a:lnTo>
                    <a:pt x="120" y="515"/>
                  </a:lnTo>
                  <a:lnTo>
                    <a:pt x="118" y="511"/>
                  </a:lnTo>
                  <a:lnTo>
                    <a:pt x="118" y="507"/>
                  </a:lnTo>
                  <a:lnTo>
                    <a:pt x="118" y="504"/>
                  </a:lnTo>
                  <a:lnTo>
                    <a:pt x="119" y="499"/>
                  </a:lnTo>
                  <a:lnTo>
                    <a:pt x="122" y="494"/>
                  </a:lnTo>
                  <a:lnTo>
                    <a:pt x="122" y="494"/>
                  </a:lnTo>
                  <a:lnTo>
                    <a:pt x="126" y="481"/>
                  </a:lnTo>
                  <a:lnTo>
                    <a:pt x="129" y="473"/>
                  </a:lnTo>
                  <a:lnTo>
                    <a:pt x="129" y="473"/>
                  </a:lnTo>
                  <a:lnTo>
                    <a:pt x="129" y="469"/>
                  </a:lnTo>
                  <a:lnTo>
                    <a:pt x="128" y="467"/>
                  </a:lnTo>
                  <a:lnTo>
                    <a:pt x="125" y="464"/>
                  </a:lnTo>
                  <a:lnTo>
                    <a:pt x="122" y="463"/>
                  </a:lnTo>
                  <a:lnTo>
                    <a:pt x="122" y="463"/>
                  </a:lnTo>
                  <a:lnTo>
                    <a:pt x="119" y="464"/>
                  </a:lnTo>
                  <a:lnTo>
                    <a:pt x="115" y="466"/>
                  </a:lnTo>
                  <a:lnTo>
                    <a:pt x="114" y="468"/>
                  </a:lnTo>
                  <a:lnTo>
                    <a:pt x="113" y="470"/>
                  </a:lnTo>
                  <a:lnTo>
                    <a:pt x="113" y="470"/>
                  </a:lnTo>
                  <a:lnTo>
                    <a:pt x="113" y="474"/>
                  </a:lnTo>
                  <a:lnTo>
                    <a:pt x="114" y="477"/>
                  </a:lnTo>
                  <a:lnTo>
                    <a:pt x="117" y="479"/>
                  </a:lnTo>
                  <a:lnTo>
                    <a:pt x="119" y="480"/>
                  </a:lnTo>
                  <a:lnTo>
                    <a:pt x="119" y="480"/>
                  </a:lnTo>
                  <a:lnTo>
                    <a:pt x="119" y="480"/>
                  </a:lnTo>
                  <a:lnTo>
                    <a:pt x="115" y="491"/>
                  </a:lnTo>
                  <a:lnTo>
                    <a:pt x="110" y="497"/>
                  </a:lnTo>
                  <a:lnTo>
                    <a:pt x="110" y="497"/>
                  </a:lnTo>
                  <a:lnTo>
                    <a:pt x="106" y="495"/>
                  </a:lnTo>
                  <a:lnTo>
                    <a:pt x="106" y="495"/>
                  </a:lnTo>
                  <a:lnTo>
                    <a:pt x="81" y="481"/>
                  </a:lnTo>
                  <a:lnTo>
                    <a:pt x="68" y="477"/>
                  </a:lnTo>
                  <a:lnTo>
                    <a:pt x="54" y="473"/>
                  </a:lnTo>
                  <a:lnTo>
                    <a:pt x="54" y="473"/>
                  </a:lnTo>
                  <a:lnTo>
                    <a:pt x="55" y="469"/>
                  </a:lnTo>
                  <a:lnTo>
                    <a:pt x="55" y="469"/>
                  </a:lnTo>
                  <a:lnTo>
                    <a:pt x="59" y="463"/>
                  </a:lnTo>
                  <a:lnTo>
                    <a:pt x="60" y="461"/>
                  </a:lnTo>
                  <a:lnTo>
                    <a:pt x="60" y="461"/>
                  </a:lnTo>
                  <a:lnTo>
                    <a:pt x="58" y="462"/>
                  </a:lnTo>
                  <a:lnTo>
                    <a:pt x="53" y="464"/>
                  </a:lnTo>
                  <a:lnTo>
                    <a:pt x="53" y="464"/>
                  </a:lnTo>
                  <a:lnTo>
                    <a:pt x="47" y="467"/>
                  </a:lnTo>
                  <a:lnTo>
                    <a:pt x="43" y="468"/>
                  </a:lnTo>
                  <a:lnTo>
                    <a:pt x="43" y="468"/>
                  </a:lnTo>
                  <a:lnTo>
                    <a:pt x="39" y="468"/>
                  </a:lnTo>
                  <a:lnTo>
                    <a:pt x="37" y="468"/>
                  </a:lnTo>
                  <a:lnTo>
                    <a:pt x="37" y="468"/>
                  </a:lnTo>
                  <a:lnTo>
                    <a:pt x="36" y="469"/>
                  </a:lnTo>
                  <a:lnTo>
                    <a:pt x="33" y="475"/>
                  </a:lnTo>
                  <a:lnTo>
                    <a:pt x="33" y="475"/>
                  </a:lnTo>
                  <a:lnTo>
                    <a:pt x="31" y="483"/>
                  </a:lnTo>
                  <a:lnTo>
                    <a:pt x="31" y="483"/>
                  </a:lnTo>
                  <a:lnTo>
                    <a:pt x="28" y="486"/>
                  </a:lnTo>
                  <a:lnTo>
                    <a:pt x="27" y="489"/>
                  </a:lnTo>
                  <a:close/>
                  <a:moveTo>
                    <a:pt x="33" y="81"/>
                  </a:moveTo>
                  <a:lnTo>
                    <a:pt x="33" y="81"/>
                  </a:lnTo>
                  <a:lnTo>
                    <a:pt x="43" y="80"/>
                  </a:lnTo>
                  <a:lnTo>
                    <a:pt x="49" y="78"/>
                  </a:lnTo>
                  <a:lnTo>
                    <a:pt x="49" y="54"/>
                  </a:lnTo>
                  <a:lnTo>
                    <a:pt x="49" y="54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2" y="51"/>
                  </a:lnTo>
                  <a:lnTo>
                    <a:pt x="29" y="53"/>
                  </a:lnTo>
                  <a:lnTo>
                    <a:pt x="27" y="54"/>
                  </a:lnTo>
                  <a:lnTo>
                    <a:pt x="26" y="56"/>
                  </a:lnTo>
                  <a:lnTo>
                    <a:pt x="25" y="60"/>
                  </a:lnTo>
                  <a:lnTo>
                    <a:pt x="25" y="62"/>
                  </a:lnTo>
                  <a:lnTo>
                    <a:pt x="25" y="70"/>
                  </a:lnTo>
                  <a:lnTo>
                    <a:pt x="25" y="70"/>
                  </a:lnTo>
                  <a:lnTo>
                    <a:pt x="26" y="75"/>
                  </a:lnTo>
                  <a:lnTo>
                    <a:pt x="28" y="78"/>
                  </a:lnTo>
                  <a:lnTo>
                    <a:pt x="31" y="80"/>
                  </a:lnTo>
                  <a:lnTo>
                    <a:pt x="33" y="81"/>
                  </a:lnTo>
                  <a:close/>
                  <a:moveTo>
                    <a:pt x="92" y="71"/>
                  </a:moveTo>
                  <a:lnTo>
                    <a:pt x="92" y="71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2" y="48"/>
                  </a:lnTo>
                  <a:lnTo>
                    <a:pt x="92" y="47"/>
                  </a:lnTo>
                  <a:lnTo>
                    <a:pt x="91" y="45"/>
                  </a:lnTo>
                  <a:lnTo>
                    <a:pt x="91" y="45"/>
                  </a:lnTo>
                  <a:lnTo>
                    <a:pt x="86" y="45"/>
                  </a:lnTo>
                  <a:lnTo>
                    <a:pt x="86" y="45"/>
                  </a:lnTo>
                  <a:lnTo>
                    <a:pt x="83" y="50"/>
                  </a:lnTo>
                  <a:lnTo>
                    <a:pt x="82" y="45"/>
                  </a:lnTo>
                  <a:lnTo>
                    <a:pt x="82" y="45"/>
                  </a:lnTo>
                  <a:lnTo>
                    <a:pt x="75" y="45"/>
                  </a:lnTo>
                  <a:lnTo>
                    <a:pt x="75" y="45"/>
                  </a:lnTo>
                  <a:lnTo>
                    <a:pt x="74" y="50"/>
                  </a:lnTo>
                  <a:lnTo>
                    <a:pt x="72" y="45"/>
                  </a:lnTo>
                  <a:lnTo>
                    <a:pt x="72" y="45"/>
                  </a:lnTo>
                  <a:lnTo>
                    <a:pt x="66" y="45"/>
                  </a:lnTo>
                  <a:lnTo>
                    <a:pt x="66" y="45"/>
                  </a:lnTo>
                  <a:lnTo>
                    <a:pt x="64" y="50"/>
                  </a:lnTo>
                  <a:lnTo>
                    <a:pt x="63" y="45"/>
                  </a:lnTo>
                  <a:lnTo>
                    <a:pt x="63" y="45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6" y="47"/>
                  </a:lnTo>
                  <a:lnTo>
                    <a:pt x="55" y="48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5" y="64"/>
                  </a:lnTo>
                  <a:lnTo>
                    <a:pt x="55" y="64"/>
                  </a:lnTo>
                  <a:lnTo>
                    <a:pt x="55" y="78"/>
                  </a:lnTo>
                  <a:lnTo>
                    <a:pt x="55" y="78"/>
                  </a:lnTo>
                  <a:lnTo>
                    <a:pt x="59" y="78"/>
                  </a:lnTo>
                  <a:lnTo>
                    <a:pt x="61" y="77"/>
                  </a:lnTo>
                  <a:lnTo>
                    <a:pt x="61" y="77"/>
                  </a:lnTo>
                  <a:lnTo>
                    <a:pt x="63" y="74"/>
                  </a:lnTo>
                  <a:lnTo>
                    <a:pt x="64" y="72"/>
                  </a:lnTo>
                  <a:lnTo>
                    <a:pt x="64" y="72"/>
                  </a:lnTo>
                  <a:lnTo>
                    <a:pt x="64" y="81"/>
                  </a:lnTo>
                  <a:lnTo>
                    <a:pt x="64" y="81"/>
                  </a:lnTo>
                  <a:lnTo>
                    <a:pt x="66" y="81"/>
                  </a:lnTo>
                  <a:lnTo>
                    <a:pt x="69" y="80"/>
                  </a:lnTo>
                  <a:lnTo>
                    <a:pt x="71" y="78"/>
                  </a:lnTo>
                  <a:lnTo>
                    <a:pt x="71" y="78"/>
                  </a:lnTo>
                  <a:lnTo>
                    <a:pt x="72" y="75"/>
                  </a:lnTo>
                  <a:lnTo>
                    <a:pt x="74" y="72"/>
                  </a:lnTo>
                  <a:lnTo>
                    <a:pt x="74" y="72"/>
                  </a:lnTo>
                  <a:lnTo>
                    <a:pt x="74" y="81"/>
                  </a:lnTo>
                  <a:lnTo>
                    <a:pt x="74" y="81"/>
                  </a:lnTo>
                  <a:lnTo>
                    <a:pt x="77" y="80"/>
                  </a:lnTo>
                  <a:lnTo>
                    <a:pt x="81" y="78"/>
                  </a:lnTo>
                  <a:lnTo>
                    <a:pt x="81" y="78"/>
                  </a:lnTo>
                  <a:lnTo>
                    <a:pt x="83" y="75"/>
                  </a:lnTo>
                  <a:lnTo>
                    <a:pt x="83" y="72"/>
                  </a:lnTo>
                  <a:lnTo>
                    <a:pt x="83" y="72"/>
                  </a:lnTo>
                  <a:lnTo>
                    <a:pt x="83" y="78"/>
                  </a:lnTo>
                  <a:lnTo>
                    <a:pt x="83" y="78"/>
                  </a:lnTo>
                  <a:lnTo>
                    <a:pt x="86" y="77"/>
                  </a:lnTo>
                  <a:lnTo>
                    <a:pt x="86" y="77"/>
                  </a:lnTo>
                  <a:lnTo>
                    <a:pt x="90" y="76"/>
                  </a:lnTo>
                  <a:lnTo>
                    <a:pt x="90" y="76"/>
                  </a:lnTo>
                  <a:lnTo>
                    <a:pt x="91" y="75"/>
                  </a:lnTo>
                  <a:lnTo>
                    <a:pt x="92" y="71"/>
                  </a:lnTo>
                  <a:close/>
                  <a:moveTo>
                    <a:pt x="106" y="85"/>
                  </a:moveTo>
                  <a:lnTo>
                    <a:pt x="106" y="76"/>
                  </a:lnTo>
                  <a:lnTo>
                    <a:pt x="106" y="76"/>
                  </a:lnTo>
                  <a:lnTo>
                    <a:pt x="104" y="75"/>
                  </a:lnTo>
                  <a:lnTo>
                    <a:pt x="103" y="71"/>
                  </a:lnTo>
                  <a:lnTo>
                    <a:pt x="103" y="66"/>
                  </a:lnTo>
                  <a:lnTo>
                    <a:pt x="103" y="66"/>
                  </a:lnTo>
                  <a:lnTo>
                    <a:pt x="103" y="64"/>
                  </a:lnTo>
                  <a:lnTo>
                    <a:pt x="104" y="60"/>
                  </a:lnTo>
                  <a:lnTo>
                    <a:pt x="106" y="58"/>
                  </a:lnTo>
                  <a:lnTo>
                    <a:pt x="106" y="50"/>
                  </a:lnTo>
                  <a:lnTo>
                    <a:pt x="106" y="50"/>
                  </a:lnTo>
                  <a:lnTo>
                    <a:pt x="103" y="48"/>
                  </a:lnTo>
                  <a:lnTo>
                    <a:pt x="101" y="47"/>
                  </a:lnTo>
                  <a:lnTo>
                    <a:pt x="98" y="47"/>
                  </a:lnTo>
                  <a:lnTo>
                    <a:pt x="98" y="74"/>
                  </a:lnTo>
                  <a:lnTo>
                    <a:pt x="98" y="74"/>
                  </a:lnTo>
                  <a:lnTo>
                    <a:pt x="97" y="77"/>
                  </a:lnTo>
                  <a:lnTo>
                    <a:pt x="95" y="81"/>
                  </a:lnTo>
                  <a:lnTo>
                    <a:pt x="91" y="83"/>
                  </a:lnTo>
                  <a:lnTo>
                    <a:pt x="86" y="85"/>
                  </a:lnTo>
                  <a:lnTo>
                    <a:pt x="86" y="85"/>
                  </a:lnTo>
                  <a:lnTo>
                    <a:pt x="76" y="86"/>
                  </a:lnTo>
                  <a:lnTo>
                    <a:pt x="68" y="87"/>
                  </a:lnTo>
                  <a:lnTo>
                    <a:pt x="60" y="87"/>
                  </a:lnTo>
                  <a:lnTo>
                    <a:pt x="60" y="87"/>
                  </a:lnTo>
                  <a:lnTo>
                    <a:pt x="61" y="93"/>
                  </a:lnTo>
                  <a:lnTo>
                    <a:pt x="61" y="93"/>
                  </a:lnTo>
                  <a:lnTo>
                    <a:pt x="64" y="97"/>
                  </a:lnTo>
                  <a:lnTo>
                    <a:pt x="65" y="98"/>
                  </a:lnTo>
                  <a:lnTo>
                    <a:pt x="97" y="98"/>
                  </a:lnTo>
                  <a:lnTo>
                    <a:pt x="106" y="85"/>
                  </a:lnTo>
                  <a:close/>
                  <a:moveTo>
                    <a:pt x="65" y="116"/>
                  </a:moveTo>
                  <a:lnTo>
                    <a:pt x="97" y="116"/>
                  </a:lnTo>
                  <a:lnTo>
                    <a:pt x="97" y="116"/>
                  </a:lnTo>
                  <a:lnTo>
                    <a:pt x="99" y="110"/>
                  </a:lnTo>
                  <a:lnTo>
                    <a:pt x="98" y="104"/>
                  </a:lnTo>
                  <a:lnTo>
                    <a:pt x="65" y="104"/>
                  </a:lnTo>
                  <a:lnTo>
                    <a:pt x="63" y="110"/>
                  </a:lnTo>
                  <a:lnTo>
                    <a:pt x="65" y="116"/>
                  </a:lnTo>
                  <a:close/>
                  <a:moveTo>
                    <a:pt x="97" y="123"/>
                  </a:moveTo>
                  <a:lnTo>
                    <a:pt x="65" y="123"/>
                  </a:lnTo>
                  <a:lnTo>
                    <a:pt x="65" y="164"/>
                  </a:lnTo>
                  <a:lnTo>
                    <a:pt x="93" y="165"/>
                  </a:lnTo>
                  <a:lnTo>
                    <a:pt x="102" y="158"/>
                  </a:lnTo>
                  <a:lnTo>
                    <a:pt x="97" y="123"/>
                  </a:lnTo>
                  <a:close/>
                  <a:moveTo>
                    <a:pt x="113" y="175"/>
                  </a:moveTo>
                  <a:lnTo>
                    <a:pt x="113" y="175"/>
                  </a:lnTo>
                  <a:lnTo>
                    <a:pt x="107" y="170"/>
                  </a:lnTo>
                  <a:lnTo>
                    <a:pt x="107" y="170"/>
                  </a:lnTo>
                  <a:lnTo>
                    <a:pt x="106" y="164"/>
                  </a:lnTo>
                  <a:lnTo>
                    <a:pt x="96" y="172"/>
                  </a:lnTo>
                  <a:lnTo>
                    <a:pt x="64" y="172"/>
                  </a:lnTo>
                  <a:lnTo>
                    <a:pt x="64" y="172"/>
                  </a:lnTo>
                  <a:lnTo>
                    <a:pt x="64" y="183"/>
                  </a:lnTo>
                  <a:lnTo>
                    <a:pt x="64" y="195"/>
                  </a:lnTo>
                  <a:lnTo>
                    <a:pt x="64" y="195"/>
                  </a:lnTo>
                  <a:lnTo>
                    <a:pt x="71" y="201"/>
                  </a:lnTo>
                  <a:lnTo>
                    <a:pt x="80" y="207"/>
                  </a:lnTo>
                  <a:lnTo>
                    <a:pt x="101" y="181"/>
                  </a:lnTo>
                  <a:lnTo>
                    <a:pt x="113" y="175"/>
                  </a:lnTo>
                  <a:close/>
                  <a:moveTo>
                    <a:pt x="106" y="185"/>
                  </a:moveTo>
                  <a:lnTo>
                    <a:pt x="87" y="209"/>
                  </a:lnTo>
                  <a:lnTo>
                    <a:pt x="118" y="223"/>
                  </a:lnTo>
                  <a:lnTo>
                    <a:pt x="118" y="223"/>
                  </a:lnTo>
                  <a:lnTo>
                    <a:pt x="131" y="214"/>
                  </a:lnTo>
                  <a:lnTo>
                    <a:pt x="145" y="206"/>
                  </a:lnTo>
                  <a:lnTo>
                    <a:pt x="160" y="196"/>
                  </a:lnTo>
                  <a:lnTo>
                    <a:pt x="117" y="180"/>
                  </a:lnTo>
                  <a:lnTo>
                    <a:pt x="106" y="185"/>
                  </a:lnTo>
                  <a:close/>
                  <a:moveTo>
                    <a:pt x="123" y="59"/>
                  </a:moveTo>
                  <a:lnTo>
                    <a:pt x="123" y="59"/>
                  </a:lnTo>
                  <a:lnTo>
                    <a:pt x="123" y="33"/>
                  </a:lnTo>
                  <a:lnTo>
                    <a:pt x="123" y="33"/>
                  </a:lnTo>
                  <a:lnTo>
                    <a:pt x="124" y="31"/>
                  </a:lnTo>
                  <a:lnTo>
                    <a:pt x="124" y="31"/>
                  </a:lnTo>
                  <a:lnTo>
                    <a:pt x="124" y="28"/>
                  </a:lnTo>
                  <a:lnTo>
                    <a:pt x="124" y="26"/>
                  </a:lnTo>
                  <a:lnTo>
                    <a:pt x="109" y="26"/>
                  </a:lnTo>
                  <a:lnTo>
                    <a:pt x="109" y="26"/>
                  </a:lnTo>
                  <a:lnTo>
                    <a:pt x="109" y="29"/>
                  </a:lnTo>
                  <a:lnTo>
                    <a:pt x="109" y="29"/>
                  </a:lnTo>
                  <a:lnTo>
                    <a:pt x="109" y="32"/>
                  </a:lnTo>
                  <a:lnTo>
                    <a:pt x="110" y="33"/>
                  </a:lnTo>
                  <a:lnTo>
                    <a:pt x="110" y="59"/>
                  </a:lnTo>
                  <a:lnTo>
                    <a:pt x="110" y="59"/>
                  </a:lnTo>
                  <a:lnTo>
                    <a:pt x="109" y="60"/>
                  </a:lnTo>
                  <a:lnTo>
                    <a:pt x="108" y="66"/>
                  </a:lnTo>
                  <a:lnTo>
                    <a:pt x="108" y="66"/>
                  </a:lnTo>
                  <a:lnTo>
                    <a:pt x="108" y="70"/>
                  </a:lnTo>
                  <a:lnTo>
                    <a:pt x="109" y="74"/>
                  </a:lnTo>
                  <a:lnTo>
                    <a:pt x="112" y="76"/>
                  </a:lnTo>
                  <a:lnTo>
                    <a:pt x="110" y="97"/>
                  </a:lnTo>
                  <a:lnTo>
                    <a:pt x="110" y="97"/>
                  </a:lnTo>
                  <a:lnTo>
                    <a:pt x="110" y="98"/>
                  </a:lnTo>
                  <a:lnTo>
                    <a:pt x="109" y="100"/>
                  </a:lnTo>
                  <a:lnTo>
                    <a:pt x="109" y="100"/>
                  </a:lnTo>
                  <a:lnTo>
                    <a:pt x="109" y="104"/>
                  </a:lnTo>
                  <a:lnTo>
                    <a:pt x="124" y="104"/>
                  </a:lnTo>
                  <a:lnTo>
                    <a:pt x="124" y="104"/>
                  </a:lnTo>
                  <a:lnTo>
                    <a:pt x="124" y="99"/>
                  </a:lnTo>
                  <a:lnTo>
                    <a:pt x="124" y="99"/>
                  </a:lnTo>
                  <a:lnTo>
                    <a:pt x="123" y="97"/>
                  </a:lnTo>
                  <a:lnTo>
                    <a:pt x="123" y="76"/>
                  </a:lnTo>
                  <a:lnTo>
                    <a:pt x="123" y="76"/>
                  </a:lnTo>
                  <a:lnTo>
                    <a:pt x="125" y="72"/>
                  </a:lnTo>
                  <a:lnTo>
                    <a:pt x="125" y="70"/>
                  </a:lnTo>
                  <a:lnTo>
                    <a:pt x="126" y="67"/>
                  </a:lnTo>
                  <a:lnTo>
                    <a:pt x="126" y="67"/>
                  </a:lnTo>
                  <a:lnTo>
                    <a:pt x="124" y="61"/>
                  </a:lnTo>
                  <a:lnTo>
                    <a:pt x="123" y="59"/>
                  </a:lnTo>
                  <a:close/>
                  <a:moveTo>
                    <a:pt x="155" y="80"/>
                  </a:moveTo>
                  <a:lnTo>
                    <a:pt x="178" y="55"/>
                  </a:lnTo>
                  <a:lnTo>
                    <a:pt x="178" y="55"/>
                  </a:lnTo>
                  <a:lnTo>
                    <a:pt x="144" y="55"/>
                  </a:lnTo>
                  <a:lnTo>
                    <a:pt x="144" y="55"/>
                  </a:lnTo>
                  <a:lnTo>
                    <a:pt x="140" y="54"/>
                  </a:lnTo>
                  <a:lnTo>
                    <a:pt x="136" y="51"/>
                  </a:lnTo>
                  <a:lnTo>
                    <a:pt x="131" y="49"/>
                  </a:lnTo>
                  <a:lnTo>
                    <a:pt x="130" y="49"/>
                  </a:lnTo>
                  <a:lnTo>
                    <a:pt x="130" y="49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29" y="60"/>
                  </a:lnTo>
                  <a:lnTo>
                    <a:pt x="130" y="62"/>
                  </a:lnTo>
                  <a:lnTo>
                    <a:pt x="131" y="67"/>
                  </a:lnTo>
                  <a:lnTo>
                    <a:pt x="131" y="67"/>
                  </a:lnTo>
                  <a:lnTo>
                    <a:pt x="131" y="71"/>
                  </a:lnTo>
                  <a:lnTo>
                    <a:pt x="129" y="75"/>
                  </a:lnTo>
                  <a:lnTo>
                    <a:pt x="126" y="77"/>
                  </a:lnTo>
                  <a:lnTo>
                    <a:pt x="126" y="77"/>
                  </a:lnTo>
                  <a:lnTo>
                    <a:pt x="131" y="86"/>
                  </a:lnTo>
                  <a:lnTo>
                    <a:pt x="131" y="86"/>
                  </a:lnTo>
                  <a:lnTo>
                    <a:pt x="135" y="83"/>
                  </a:lnTo>
                  <a:lnTo>
                    <a:pt x="145" y="80"/>
                  </a:lnTo>
                  <a:lnTo>
                    <a:pt x="145" y="80"/>
                  </a:lnTo>
                  <a:lnTo>
                    <a:pt x="155" y="80"/>
                  </a:lnTo>
                  <a:close/>
                  <a:moveTo>
                    <a:pt x="262" y="80"/>
                  </a:moveTo>
                  <a:lnTo>
                    <a:pt x="292" y="40"/>
                  </a:lnTo>
                  <a:lnTo>
                    <a:pt x="292" y="40"/>
                  </a:lnTo>
                  <a:lnTo>
                    <a:pt x="290" y="39"/>
                  </a:lnTo>
                  <a:lnTo>
                    <a:pt x="287" y="40"/>
                  </a:lnTo>
                  <a:lnTo>
                    <a:pt x="284" y="42"/>
                  </a:lnTo>
                  <a:lnTo>
                    <a:pt x="284" y="42"/>
                  </a:lnTo>
                  <a:lnTo>
                    <a:pt x="281" y="43"/>
                  </a:lnTo>
                  <a:lnTo>
                    <a:pt x="280" y="47"/>
                  </a:lnTo>
                  <a:lnTo>
                    <a:pt x="280" y="50"/>
                  </a:lnTo>
                  <a:lnTo>
                    <a:pt x="280" y="50"/>
                  </a:lnTo>
                  <a:lnTo>
                    <a:pt x="277" y="48"/>
                  </a:lnTo>
                  <a:lnTo>
                    <a:pt x="276" y="47"/>
                  </a:lnTo>
                  <a:lnTo>
                    <a:pt x="271" y="47"/>
                  </a:lnTo>
                  <a:lnTo>
                    <a:pt x="268" y="47"/>
                  </a:lnTo>
                  <a:lnTo>
                    <a:pt x="266" y="48"/>
                  </a:lnTo>
                  <a:lnTo>
                    <a:pt x="266" y="48"/>
                  </a:lnTo>
                  <a:lnTo>
                    <a:pt x="269" y="54"/>
                  </a:lnTo>
                  <a:lnTo>
                    <a:pt x="269" y="58"/>
                  </a:lnTo>
                  <a:lnTo>
                    <a:pt x="266" y="60"/>
                  </a:lnTo>
                  <a:lnTo>
                    <a:pt x="264" y="60"/>
                  </a:lnTo>
                  <a:lnTo>
                    <a:pt x="264" y="60"/>
                  </a:lnTo>
                  <a:lnTo>
                    <a:pt x="260" y="59"/>
                  </a:lnTo>
                  <a:lnTo>
                    <a:pt x="259" y="56"/>
                  </a:lnTo>
                  <a:lnTo>
                    <a:pt x="259" y="53"/>
                  </a:lnTo>
                  <a:lnTo>
                    <a:pt x="259" y="53"/>
                  </a:lnTo>
                  <a:lnTo>
                    <a:pt x="255" y="55"/>
                  </a:lnTo>
                  <a:lnTo>
                    <a:pt x="253" y="55"/>
                  </a:lnTo>
                  <a:lnTo>
                    <a:pt x="249" y="53"/>
                  </a:lnTo>
                  <a:lnTo>
                    <a:pt x="249" y="53"/>
                  </a:lnTo>
                  <a:lnTo>
                    <a:pt x="248" y="50"/>
                  </a:lnTo>
                  <a:lnTo>
                    <a:pt x="250" y="47"/>
                  </a:lnTo>
                  <a:lnTo>
                    <a:pt x="254" y="45"/>
                  </a:lnTo>
                  <a:lnTo>
                    <a:pt x="260" y="44"/>
                  </a:lnTo>
                  <a:lnTo>
                    <a:pt x="260" y="44"/>
                  </a:lnTo>
                  <a:lnTo>
                    <a:pt x="259" y="40"/>
                  </a:lnTo>
                  <a:lnTo>
                    <a:pt x="258" y="38"/>
                  </a:lnTo>
                  <a:lnTo>
                    <a:pt x="255" y="36"/>
                  </a:lnTo>
                  <a:lnTo>
                    <a:pt x="255" y="36"/>
                  </a:lnTo>
                  <a:lnTo>
                    <a:pt x="252" y="34"/>
                  </a:lnTo>
                  <a:lnTo>
                    <a:pt x="249" y="34"/>
                  </a:lnTo>
                  <a:lnTo>
                    <a:pt x="246" y="36"/>
                  </a:lnTo>
                  <a:lnTo>
                    <a:pt x="246" y="36"/>
                  </a:lnTo>
                  <a:lnTo>
                    <a:pt x="248" y="34"/>
                  </a:lnTo>
                  <a:lnTo>
                    <a:pt x="249" y="32"/>
                  </a:lnTo>
                  <a:lnTo>
                    <a:pt x="250" y="29"/>
                  </a:lnTo>
                  <a:lnTo>
                    <a:pt x="250" y="29"/>
                  </a:lnTo>
                  <a:lnTo>
                    <a:pt x="250" y="23"/>
                  </a:lnTo>
                  <a:lnTo>
                    <a:pt x="249" y="21"/>
                  </a:lnTo>
                  <a:lnTo>
                    <a:pt x="247" y="17"/>
                  </a:lnTo>
                  <a:lnTo>
                    <a:pt x="247" y="17"/>
                  </a:lnTo>
                  <a:lnTo>
                    <a:pt x="247" y="17"/>
                  </a:lnTo>
                  <a:lnTo>
                    <a:pt x="247" y="17"/>
                  </a:lnTo>
                  <a:lnTo>
                    <a:pt x="243" y="18"/>
                  </a:lnTo>
                  <a:lnTo>
                    <a:pt x="239" y="20"/>
                  </a:lnTo>
                  <a:lnTo>
                    <a:pt x="236" y="22"/>
                  </a:lnTo>
                  <a:lnTo>
                    <a:pt x="236" y="22"/>
                  </a:lnTo>
                  <a:lnTo>
                    <a:pt x="234" y="26"/>
                  </a:lnTo>
                  <a:lnTo>
                    <a:pt x="234" y="28"/>
                  </a:lnTo>
                  <a:lnTo>
                    <a:pt x="234" y="31"/>
                  </a:lnTo>
                  <a:lnTo>
                    <a:pt x="234" y="31"/>
                  </a:lnTo>
                  <a:lnTo>
                    <a:pt x="232" y="27"/>
                  </a:lnTo>
                  <a:lnTo>
                    <a:pt x="231" y="25"/>
                  </a:lnTo>
                  <a:lnTo>
                    <a:pt x="227" y="23"/>
                  </a:lnTo>
                  <a:lnTo>
                    <a:pt x="227" y="23"/>
                  </a:lnTo>
                  <a:lnTo>
                    <a:pt x="223" y="23"/>
                  </a:lnTo>
                  <a:lnTo>
                    <a:pt x="221" y="25"/>
                  </a:lnTo>
                  <a:lnTo>
                    <a:pt x="219" y="26"/>
                  </a:lnTo>
                  <a:lnTo>
                    <a:pt x="219" y="26"/>
                  </a:lnTo>
                  <a:lnTo>
                    <a:pt x="222" y="31"/>
                  </a:lnTo>
                  <a:lnTo>
                    <a:pt x="222" y="36"/>
                  </a:lnTo>
                  <a:lnTo>
                    <a:pt x="222" y="38"/>
                  </a:lnTo>
                  <a:lnTo>
                    <a:pt x="219" y="39"/>
                  </a:lnTo>
                  <a:lnTo>
                    <a:pt x="219" y="39"/>
                  </a:lnTo>
                  <a:lnTo>
                    <a:pt x="215" y="38"/>
                  </a:lnTo>
                  <a:lnTo>
                    <a:pt x="214" y="36"/>
                  </a:lnTo>
                  <a:lnTo>
                    <a:pt x="212" y="32"/>
                  </a:lnTo>
                  <a:lnTo>
                    <a:pt x="212" y="32"/>
                  </a:lnTo>
                  <a:lnTo>
                    <a:pt x="210" y="34"/>
                  </a:lnTo>
                  <a:lnTo>
                    <a:pt x="207" y="36"/>
                  </a:lnTo>
                  <a:lnTo>
                    <a:pt x="204" y="34"/>
                  </a:lnTo>
                  <a:lnTo>
                    <a:pt x="204" y="34"/>
                  </a:lnTo>
                  <a:lnTo>
                    <a:pt x="201" y="32"/>
                  </a:lnTo>
                  <a:lnTo>
                    <a:pt x="201" y="28"/>
                  </a:lnTo>
                  <a:lnTo>
                    <a:pt x="205" y="26"/>
                  </a:lnTo>
                  <a:lnTo>
                    <a:pt x="211" y="23"/>
                  </a:lnTo>
                  <a:lnTo>
                    <a:pt x="211" y="23"/>
                  </a:lnTo>
                  <a:lnTo>
                    <a:pt x="210" y="22"/>
                  </a:lnTo>
                  <a:lnTo>
                    <a:pt x="209" y="18"/>
                  </a:lnTo>
                  <a:lnTo>
                    <a:pt x="205" y="16"/>
                  </a:lnTo>
                  <a:lnTo>
                    <a:pt x="203" y="15"/>
                  </a:lnTo>
                  <a:lnTo>
                    <a:pt x="200" y="16"/>
                  </a:lnTo>
                  <a:lnTo>
                    <a:pt x="200" y="16"/>
                  </a:lnTo>
                  <a:lnTo>
                    <a:pt x="203" y="12"/>
                  </a:lnTo>
                  <a:lnTo>
                    <a:pt x="204" y="10"/>
                  </a:lnTo>
                  <a:lnTo>
                    <a:pt x="204" y="6"/>
                  </a:lnTo>
                  <a:lnTo>
                    <a:pt x="204" y="6"/>
                  </a:lnTo>
                  <a:lnTo>
                    <a:pt x="203" y="4"/>
                  </a:lnTo>
                  <a:lnTo>
                    <a:pt x="201" y="1"/>
                  </a:lnTo>
                  <a:lnTo>
                    <a:pt x="199" y="0"/>
                  </a:lnTo>
                  <a:lnTo>
                    <a:pt x="190" y="49"/>
                  </a:lnTo>
                  <a:lnTo>
                    <a:pt x="214" y="59"/>
                  </a:lnTo>
                  <a:lnTo>
                    <a:pt x="214" y="59"/>
                  </a:lnTo>
                  <a:lnTo>
                    <a:pt x="221" y="55"/>
                  </a:lnTo>
                  <a:lnTo>
                    <a:pt x="221" y="55"/>
                  </a:lnTo>
                  <a:lnTo>
                    <a:pt x="225" y="53"/>
                  </a:lnTo>
                  <a:lnTo>
                    <a:pt x="230" y="53"/>
                  </a:lnTo>
                  <a:lnTo>
                    <a:pt x="234" y="54"/>
                  </a:lnTo>
                  <a:lnTo>
                    <a:pt x="238" y="55"/>
                  </a:lnTo>
                  <a:lnTo>
                    <a:pt x="238" y="55"/>
                  </a:lnTo>
                  <a:lnTo>
                    <a:pt x="243" y="58"/>
                  </a:lnTo>
                  <a:lnTo>
                    <a:pt x="246" y="60"/>
                  </a:lnTo>
                  <a:lnTo>
                    <a:pt x="247" y="64"/>
                  </a:lnTo>
                  <a:lnTo>
                    <a:pt x="247" y="66"/>
                  </a:lnTo>
                  <a:lnTo>
                    <a:pt x="247" y="66"/>
                  </a:lnTo>
                  <a:lnTo>
                    <a:pt x="247" y="70"/>
                  </a:lnTo>
                  <a:lnTo>
                    <a:pt x="244" y="74"/>
                  </a:lnTo>
                  <a:lnTo>
                    <a:pt x="262" y="80"/>
                  </a:lnTo>
                  <a:close/>
                  <a:moveTo>
                    <a:pt x="374" y="74"/>
                  </a:moveTo>
                  <a:lnTo>
                    <a:pt x="394" y="65"/>
                  </a:lnTo>
                  <a:lnTo>
                    <a:pt x="374" y="56"/>
                  </a:lnTo>
                  <a:lnTo>
                    <a:pt x="374" y="56"/>
                  </a:lnTo>
                  <a:lnTo>
                    <a:pt x="341" y="56"/>
                  </a:lnTo>
                  <a:lnTo>
                    <a:pt x="289" y="55"/>
                  </a:lnTo>
                  <a:lnTo>
                    <a:pt x="273" y="76"/>
                  </a:lnTo>
                  <a:lnTo>
                    <a:pt x="273" y="76"/>
                  </a:lnTo>
                  <a:lnTo>
                    <a:pt x="374" y="74"/>
                  </a:lnTo>
                  <a:close/>
                  <a:moveTo>
                    <a:pt x="349" y="179"/>
                  </a:moveTo>
                  <a:lnTo>
                    <a:pt x="349" y="179"/>
                  </a:lnTo>
                  <a:lnTo>
                    <a:pt x="338" y="173"/>
                  </a:lnTo>
                  <a:lnTo>
                    <a:pt x="329" y="168"/>
                  </a:lnTo>
                  <a:lnTo>
                    <a:pt x="320" y="162"/>
                  </a:lnTo>
                  <a:lnTo>
                    <a:pt x="314" y="154"/>
                  </a:lnTo>
                  <a:lnTo>
                    <a:pt x="314" y="154"/>
                  </a:lnTo>
                  <a:lnTo>
                    <a:pt x="312" y="149"/>
                  </a:lnTo>
                  <a:lnTo>
                    <a:pt x="312" y="143"/>
                  </a:lnTo>
                  <a:lnTo>
                    <a:pt x="312" y="138"/>
                  </a:lnTo>
                  <a:lnTo>
                    <a:pt x="312" y="132"/>
                  </a:lnTo>
                  <a:lnTo>
                    <a:pt x="314" y="126"/>
                  </a:lnTo>
                  <a:lnTo>
                    <a:pt x="317" y="121"/>
                  </a:lnTo>
                  <a:lnTo>
                    <a:pt x="322" y="116"/>
                  </a:lnTo>
                  <a:lnTo>
                    <a:pt x="327" y="113"/>
                  </a:lnTo>
                  <a:lnTo>
                    <a:pt x="327" y="113"/>
                  </a:lnTo>
                  <a:lnTo>
                    <a:pt x="329" y="115"/>
                  </a:lnTo>
                  <a:lnTo>
                    <a:pt x="330" y="118"/>
                  </a:lnTo>
                  <a:lnTo>
                    <a:pt x="330" y="120"/>
                  </a:lnTo>
                  <a:lnTo>
                    <a:pt x="330" y="120"/>
                  </a:lnTo>
                  <a:lnTo>
                    <a:pt x="346" y="119"/>
                  </a:lnTo>
                  <a:lnTo>
                    <a:pt x="346" y="119"/>
                  </a:lnTo>
                  <a:lnTo>
                    <a:pt x="346" y="114"/>
                  </a:lnTo>
                  <a:lnTo>
                    <a:pt x="346" y="110"/>
                  </a:lnTo>
                  <a:lnTo>
                    <a:pt x="345" y="108"/>
                  </a:lnTo>
                  <a:lnTo>
                    <a:pt x="345" y="108"/>
                  </a:lnTo>
                  <a:lnTo>
                    <a:pt x="350" y="111"/>
                  </a:lnTo>
                  <a:lnTo>
                    <a:pt x="351" y="115"/>
                  </a:lnTo>
                  <a:lnTo>
                    <a:pt x="352" y="119"/>
                  </a:lnTo>
                  <a:lnTo>
                    <a:pt x="352" y="119"/>
                  </a:lnTo>
                  <a:lnTo>
                    <a:pt x="367" y="120"/>
                  </a:lnTo>
                  <a:lnTo>
                    <a:pt x="367" y="120"/>
                  </a:lnTo>
                  <a:lnTo>
                    <a:pt x="367" y="115"/>
                  </a:lnTo>
                  <a:lnTo>
                    <a:pt x="365" y="110"/>
                  </a:lnTo>
                  <a:lnTo>
                    <a:pt x="365" y="110"/>
                  </a:lnTo>
                  <a:lnTo>
                    <a:pt x="370" y="114"/>
                  </a:lnTo>
                  <a:lnTo>
                    <a:pt x="374" y="116"/>
                  </a:lnTo>
                  <a:lnTo>
                    <a:pt x="378" y="121"/>
                  </a:lnTo>
                  <a:lnTo>
                    <a:pt x="381" y="125"/>
                  </a:lnTo>
                  <a:lnTo>
                    <a:pt x="383" y="134"/>
                  </a:lnTo>
                  <a:lnTo>
                    <a:pt x="384" y="141"/>
                  </a:lnTo>
                  <a:lnTo>
                    <a:pt x="384" y="141"/>
                  </a:lnTo>
                  <a:lnTo>
                    <a:pt x="383" y="149"/>
                  </a:lnTo>
                  <a:lnTo>
                    <a:pt x="381" y="157"/>
                  </a:lnTo>
                  <a:lnTo>
                    <a:pt x="376" y="163"/>
                  </a:lnTo>
                  <a:lnTo>
                    <a:pt x="370" y="168"/>
                  </a:lnTo>
                  <a:lnTo>
                    <a:pt x="370" y="168"/>
                  </a:lnTo>
                  <a:lnTo>
                    <a:pt x="358" y="174"/>
                  </a:lnTo>
                  <a:lnTo>
                    <a:pt x="349" y="179"/>
                  </a:lnTo>
                  <a:close/>
                  <a:moveTo>
                    <a:pt x="334" y="283"/>
                  </a:moveTo>
                  <a:lnTo>
                    <a:pt x="334" y="283"/>
                  </a:lnTo>
                  <a:lnTo>
                    <a:pt x="333" y="282"/>
                  </a:lnTo>
                  <a:lnTo>
                    <a:pt x="333" y="282"/>
                  </a:lnTo>
                  <a:lnTo>
                    <a:pt x="331" y="282"/>
                  </a:lnTo>
                  <a:lnTo>
                    <a:pt x="331" y="282"/>
                  </a:lnTo>
                  <a:lnTo>
                    <a:pt x="334" y="283"/>
                  </a:lnTo>
                  <a:close/>
                  <a:moveTo>
                    <a:pt x="189" y="88"/>
                  </a:moveTo>
                  <a:lnTo>
                    <a:pt x="189" y="88"/>
                  </a:lnTo>
                  <a:lnTo>
                    <a:pt x="188" y="88"/>
                  </a:lnTo>
                  <a:lnTo>
                    <a:pt x="183" y="89"/>
                  </a:lnTo>
                  <a:lnTo>
                    <a:pt x="177" y="89"/>
                  </a:lnTo>
                  <a:lnTo>
                    <a:pt x="177" y="89"/>
                  </a:lnTo>
                  <a:lnTo>
                    <a:pt x="176" y="87"/>
                  </a:lnTo>
                  <a:lnTo>
                    <a:pt x="176" y="82"/>
                  </a:lnTo>
                  <a:lnTo>
                    <a:pt x="176" y="82"/>
                  </a:lnTo>
                  <a:lnTo>
                    <a:pt x="178" y="82"/>
                  </a:lnTo>
                  <a:lnTo>
                    <a:pt x="183" y="83"/>
                  </a:lnTo>
                  <a:lnTo>
                    <a:pt x="187" y="85"/>
                  </a:lnTo>
                  <a:lnTo>
                    <a:pt x="189" y="88"/>
                  </a:lnTo>
                  <a:close/>
                  <a:moveTo>
                    <a:pt x="405" y="243"/>
                  </a:moveTo>
                  <a:lnTo>
                    <a:pt x="405" y="243"/>
                  </a:lnTo>
                  <a:lnTo>
                    <a:pt x="411" y="244"/>
                  </a:lnTo>
                  <a:lnTo>
                    <a:pt x="416" y="243"/>
                  </a:lnTo>
                  <a:lnTo>
                    <a:pt x="416" y="243"/>
                  </a:lnTo>
                  <a:lnTo>
                    <a:pt x="415" y="235"/>
                  </a:lnTo>
                  <a:lnTo>
                    <a:pt x="414" y="224"/>
                  </a:lnTo>
                  <a:lnTo>
                    <a:pt x="414" y="224"/>
                  </a:lnTo>
                  <a:lnTo>
                    <a:pt x="410" y="224"/>
                  </a:lnTo>
                  <a:lnTo>
                    <a:pt x="406" y="224"/>
                  </a:lnTo>
                  <a:lnTo>
                    <a:pt x="403" y="223"/>
                  </a:lnTo>
                  <a:lnTo>
                    <a:pt x="398" y="219"/>
                  </a:lnTo>
                  <a:lnTo>
                    <a:pt x="398" y="219"/>
                  </a:lnTo>
                  <a:lnTo>
                    <a:pt x="395" y="214"/>
                  </a:lnTo>
                  <a:lnTo>
                    <a:pt x="395" y="214"/>
                  </a:lnTo>
                  <a:lnTo>
                    <a:pt x="388" y="205"/>
                  </a:lnTo>
                  <a:lnTo>
                    <a:pt x="379" y="197"/>
                  </a:lnTo>
                  <a:lnTo>
                    <a:pt x="371" y="191"/>
                  </a:lnTo>
                  <a:lnTo>
                    <a:pt x="363" y="186"/>
                  </a:lnTo>
                  <a:lnTo>
                    <a:pt x="363" y="186"/>
                  </a:lnTo>
                  <a:lnTo>
                    <a:pt x="376" y="179"/>
                  </a:lnTo>
                  <a:lnTo>
                    <a:pt x="384" y="172"/>
                  </a:lnTo>
                  <a:lnTo>
                    <a:pt x="390" y="165"/>
                  </a:lnTo>
                  <a:lnTo>
                    <a:pt x="393" y="160"/>
                  </a:lnTo>
                  <a:lnTo>
                    <a:pt x="393" y="160"/>
                  </a:lnTo>
                  <a:lnTo>
                    <a:pt x="395" y="156"/>
                  </a:lnTo>
                  <a:lnTo>
                    <a:pt x="398" y="148"/>
                  </a:lnTo>
                  <a:lnTo>
                    <a:pt x="398" y="141"/>
                  </a:lnTo>
                  <a:lnTo>
                    <a:pt x="398" y="132"/>
                  </a:lnTo>
                  <a:lnTo>
                    <a:pt x="395" y="124"/>
                  </a:lnTo>
                  <a:lnTo>
                    <a:pt x="392" y="115"/>
                  </a:lnTo>
                  <a:lnTo>
                    <a:pt x="386" y="108"/>
                  </a:lnTo>
                  <a:lnTo>
                    <a:pt x="381" y="104"/>
                  </a:lnTo>
                  <a:lnTo>
                    <a:pt x="376" y="100"/>
                  </a:lnTo>
                  <a:lnTo>
                    <a:pt x="376" y="100"/>
                  </a:lnTo>
                  <a:lnTo>
                    <a:pt x="368" y="97"/>
                  </a:lnTo>
                  <a:lnTo>
                    <a:pt x="360" y="94"/>
                  </a:lnTo>
                  <a:lnTo>
                    <a:pt x="352" y="93"/>
                  </a:lnTo>
                  <a:lnTo>
                    <a:pt x="345" y="93"/>
                  </a:lnTo>
                  <a:lnTo>
                    <a:pt x="333" y="96"/>
                  </a:lnTo>
                  <a:lnTo>
                    <a:pt x="323" y="98"/>
                  </a:lnTo>
                  <a:lnTo>
                    <a:pt x="323" y="98"/>
                  </a:lnTo>
                  <a:lnTo>
                    <a:pt x="317" y="102"/>
                  </a:lnTo>
                  <a:lnTo>
                    <a:pt x="311" y="107"/>
                  </a:lnTo>
                  <a:lnTo>
                    <a:pt x="306" y="111"/>
                  </a:lnTo>
                  <a:lnTo>
                    <a:pt x="302" y="118"/>
                  </a:lnTo>
                  <a:lnTo>
                    <a:pt x="300" y="125"/>
                  </a:lnTo>
                  <a:lnTo>
                    <a:pt x="297" y="132"/>
                  </a:lnTo>
                  <a:lnTo>
                    <a:pt x="297" y="140"/>
                  </a:lnTo>
                  <a:lnTo>
                    <a:pt x="297" y="149"/>
                  </a:lnTo>
                  <a:lnTo>
                    <a:pt x="297" y="149"/>
                  </a:lnTo>
                  <a:lnTo>
                    <a:pt x="300" y="156"/>
                  </a:lnTo>
                  <a:lnTo>
                    <a:pt x="302" y="162"/>
                  </a:lnTo>
                  <a:lnTo>
                    <a:pt x="306" y="168"/>
                  </a:lnTo>
                  <a:lnTo>
                    <a:pt x="309" y="172"/>
                  </a:lnTo>
                  <a:lnTo>
                    <a:pt x="320" y="179"/>
                  </a:lnTo>
                  <a:lnTo>
                    <a:pt x="333" y="186"/>
                  </a:lnTo>
                  <a:lnTo>
                    <a:pt x="333" y="186"/>
                  </a:lnTo>
                  <a:lnTo>
                    <a:pt x="323" y="191"/>
                  </a:lnTo>
                  <a:lnTo>
                    <a:pt x="316" y="198"/>
                  </a:lnTo>
                  <a:lnTo>
                    <a:pt x="313" y="202"/>
                  </a:lnTo>
                  <a:lnTo>
                    <a:pt x="312" y="207"/>
                  </a:lnTo>
                  <a:lnTo>
                    <a:pt x="311" y="212"/>
                  </a:lnTo>
                  <a:lnTo>
                    <a:pt x="309" y="218"/>
                  </a:lnTo>
                  <a:lnTo>
                    <a:pt x="309" y="218"/>
                  </a:lnTo>
                  <a:lnTo>
                    <a:pt x="311" y="225"/>
                  </a:lnTo>
                  <a:lnTo>
                    <a:pt x="313" y="234"/>
                  </a:lnTo>
                  <a:lnTo>
                    <a:pt x="314" y="244"/>
                  </a:lnTo>
                  <a:lnTo>
                    <a:pt x="314" y="250"/>
                  </a:lnTo>
                  <a:lnTo>
                    <a:pt x="313" y="256"/>
                  </a:lnTo>
                  <a:lnTo>
                    <a:pt x="313" y="256"/>
                  </a:lnTo>
                  <a:lnTo>
                    <a:pt x="314" y="256"/>
                  </a:lnTo>
                  <a:lnTo>
                    <a:pt x="319" y="255"/>
                  </a:lnTo>
                  <a:lnTo>
                    <a:pt x="325" y="250"/>
                  </a:lnTo>
                  <a:lnTo>
                    <a:pt x="325" y="250"/>
                  </a:lnTo>
                  <a:lnTo>
                    <a:pt x="328" y="243"/>
                  </a:lnTo>
                  <a:lnTo>
                    <a:pt x="329" y="235"/>
                  </a:lnTo>
                  <a:lnTo>
                    <a:pt x="329" y="227"/>
                  </a:lnTo>
                  <a:lnTo>
                    <a:pt x="329" y="227"/>
                  </a:lnTo>
                  <a:lnTo>
                    <a:pt x="331" y="230"/>
                  </a:lnTo>
                  <a:lnTo>
                    <a:pt x="333" y="236"/>
                  </a:lnTo>
                  <a:lnTo>
                    <a:pt x="333" y="241"/>
                  </a:lnTo>
                  <a:lnTo>
                    <a:pt x="331" y="246"/>
                  </a:lnTo>
                  <a:lnTo>
                    <a:pt x="331" y="246"/>
                  </a:lnTo>
                  <a:lnTo>
                    <a:pt x="336" y="244"/>
                  </a:lnTo>
                  <a:lnTo>
                    <a:pt x="339" y="241"/>
                  </a:lnTo>
                  <a:lnTo>
                    <a:pt x="341" y="239"/>
                  </a:lnTo>
                  <a:lnTo>
                    <a:pt x="341" y="239"/>
                  </a:lnTo>
                  <a:lnTo>
                    <a:pt x="343" y="230"/>
                  </a:lnTo>
                  <a:lnTo>
                    <a:pt x="343" y="222"/>
                  </a:lnTo>
                  <a:lnTo>
                    <a:pt x="340" y="216"/>
                  </a:lnTo>
                  <a:lnTo>
                    <a:pt x="339" y="211"/>
                  </a:lnTo>
                  <a:lnTo>
                    <a:pt x="339" y="211"/>
                  </a:lnTo>
                  <a:lnTo>
                    <a:pt x="338" y="206"/>
                  </a:lnTo>
                  <a:lnTo>
                    <a:pt x="339" y="201"/>
                  </a:lnTo>
                  <a:lnTo>
                    <a:pt x="343" y="196"/>
                  </a:lnTo>
                  <a:lnTo>
                    <a:pt x="346" y="194"/>
                  </a:lnTo>
                  <a:lnTo>
                    <a:pt x="346" y="194"/>
                  </a:lnTo>
                  <a:lnTo>
                    <a:pt x="358" y="200"/>
                  </a:lnTo>
                  <a:lnTo>
                    <a:pt x="358" y="200"/>
                  </a:lnTo>
                  <a:lnTo>
                    <a:pt x="363" y="203"/>
                  </a:lnTo>
                  <a:lnTo>
                    <a:pt x="371" y="209"/>
                  </a:lnTo>
                  <a:lnTo>
                    <a:pt x="378" y="218"/>
                  </a:lnTo>
                  <a:lnTo>
                    <a:pt x="382" y="223"/>
                  </a:lnTo>
                  <a:lnTo>
                    <a:pt x="384" y="229"/>
                  </a:lnTo>
                  <a:lnTo>
                    <a:pt x="384" y="229"/>
                  </a:lnTo>
                  <a:lnTo>
                    <a:pt x="388" y="236"/>
                  </a:lnTo>
                  <a:lnTo>
                    <a:pt x="389" y="244"/>
                  </a:lnTo>
                  <a:lnTo>
                    <a:pt x="389" y="250"/>
                  </a:lnTo>
                  <a:lnTo>
                    <a:pt x="389" y="256"/>
                  </a:lnTo>
                  <a:lnTo>
                    <a:pt x="387" y="265"/>
                  </a:lnTo>
                  <a:lnTo>
                    <a:pt x="384" y="270"/>
                  </a:lnTo>
                  <a:lnTo>
                    <a:pt x="384" y="270"/>
                  </a:lnTo>
                  <a:lnTo>
                    <a:pt x="379" y="276"/>
                  </a:lnTo>
                  <a:lnTo>
                    <a:pt x="374" y="282"/>
                  </a:lnTo>
                  <a:lnTo>
                    <a:pt x="367" y="285"/>
                  </a:lnTo>
                  <a:lnTo>
                    <a:pt x="358" y="287"/>
                  </a:lnTo>
                  <a:lnTo>
                    <a:pt x="358" y="287"/>
                  </a:lnTo>
                  <a:lnTo>
                    <a:pt x="357" y="287"/>
                  </a:lnTo>
                  <a:lnTo>
                    <a:pt x="357" y="287"/>
                  </a:lnTo>
                  <a:lnTo>
                    <a:pt x="347" y="287"/>
                  </a:lnTo>
                  <a:lnTo>
                    <a:pt x="347" y="287"/>
                  </a:lnTo>
                  <a:lnTo>
                    <a:pt x="339" y="284"/>
                  </a:lnTo>
                  <a:lnTo>
                    <a:pt x="339" y="284"/>
                  </a:lnTo>
                  <a:lnTo>
                    <a:pt x="331" y="282"/>
                  </a:lnTo>
                  <a:lnTo>
                    <a:pt x="331" y="282"/>
                  </a:lnTo>
                  <a:lnTo>
                    <a:pt x="324" y="278"/>
                  </a:lnTo>
                  <a:lnTo>
                    <a:pt x="313" y="271"/>
                  </a:lnTo>
                  <a:lnTo>
                    <a:pt x="301" y="262"/>
                  </a:lnTo>
                  <a:lnTo>
                    <a:pt x="289" y="250"/>
                  </a:lnTo>
                  <a:lnTo>
                    <a:pt x="289" y="250"/>
                  </a:lnTo>
                  <a:lnTo>
                    <a:pt x="273" y="230"/>
                  </a:lnTo>
                  <a:lnTo>
                    <a:pt x="262" y="217"/>
                  </a:lnTo>
                  <a:lnTo>
                    <a:pt x="262" y="217"/>
                  </a:lnTo>
                  <a:lnTo>
                    <a:pt x="268" y="219"/>
                  </a:lnTo>
                  <a:lnTo>
                    <a:pt x="273" y="219"/>
                  </a:lnTo>
                  <a:lnTo>
                    <a:pt x="279" y="219"/>
                  </a:lnTo>
                  <a:lnTo>
                    <a:pt x="279" y="219"/>
                  </a:lnTo>
                  <a:lnTo>
                    <a:pt x="280" y="208"/>
                  </a:lnTo>
                  <a:lnTo>
                    <a:pt x="280" y="197"/>
                  </a:lnTo>
                  <a:lnTo>
                    <a:pt x="280" y="197"/>
                  </a:lnTo>
                  <a:lnTo>
                    <a:pt x="280" y="187"/>
                  </a:lnTo>
                  <a:lnTo>
                    <a:pt x="280" y="187"/>
                  </a:lnTo>
                  <a:lnTo>
                    <a:pt x="276" y="187"/>
                  </a:lnTo>
                  <a:lnTo>
                    <a:pt x="268" y="185"/>
                  </a:lnTo>
                  <a:lnTo>
                    <a:pt x="264" y="184"/>
                  </a:lnTo>
                  <a:lnTo>
                    <a:pt x="259" y="181"/>
                  </a:lnTo>
                  <a:lnTo>
                    <a:pt x="255" y="179"/>
                  </a:lnTo>
                  <a:lnTo>
                    <a:pt x="253" y="175"/>
                  </a:lnTo>
                  <a:lnTo>
                    <a:pt x="253" y="175"/>
                  </a:lnTo>
                  <a:lnTo>
                    <a:pt x="257" y="176"/>
                  </a:lnTo>
                  <a:lnTo>
                    <a:pt x="260" y="178"/>
                  </a:lnTo>
                  <a:lnTo>
                    <a:pt x="265" y="179"/>
                  </a:lnTo>
                  <a:lnTo>
                    <a:pt x="265" y="179"/>
                  </a:lnTo>
                  <a:lnTo>
                    <a:pt x="276" y="178"/>
                  </a:lnTo>
                  <a:lnTo>
                    <a:pt x="281" y="178"/>
                  </a:lnTo>
                  <a:lnTo>
                    <a:pt x="281" y="178"/>
                  </a:lnTo>
                  <a:lnTo>
                    <a:pt x="282" y="167"/>
                  </a:lnTo>
                  <a:lnTo>
                    <a:pt x="282" y="157"/>
                  </a:lnTo>
                  <a:lnTo>
                    <a:pt x="282" y="157"/>
                  </a:lnTo>
                  <a:lnTo>
                    <a:pt x="282" y="147"/>
                  </a:lnTo>
                  <a:lnTo>
                    <a:pt x="282" y="147"/>
                  </a:lnTo>
                  <a:lnTo>
                    <a:pt x="275" y="147"/>
                  </a:lnTo>
                  <a:lnTo>
                    <a:pt x="266" y="146"/>
                  </a:lnTo>
                  <a:lnTo>
                    <a:pt x="266" y="146"/>
                  </a:lnTo>
                  <a:lnTo>
                    <a:pt x="258" y="142"/>
                  </a:lnTo>
                  <a:lnTo>
                    <a:pt x="254" y="140"/>
                  </a:lnTo>
                  <a:lnTo>
                    <a:pt x="252" y="136"/>
                  </a:lnTo>
                  <a:lnTo>
                    <a:pt x="252" y="136"/>
                  </a:lnTo>
                  <a:lnTo>
                    <a:pt x="255" y="137"/>
                  </a:lnTo>
                  <a:lnTo>
                    <a:pt x="265" y="140"/>
                  </a:lnTo>
                  <a:lnTo>
                    <a:pt x="265" y="140"/>
                  </a:lnTo>
                  <a:lnTo>
                    <a:pt x="271" y="140"/>
                  </a:lnTo>
                  <a:lnTo>
                    <a:pt x="277" y="138"/>
                  </a:lnTo>
                  <a:lnTo>
                    <a:pt x="282" y="138"/>
                  </a:lnTo>
                  <a:lnTo>
                    <a:pt x="284" y="137"/>
                  </a:lnTo>
                  <a:lnTo>
                    <a:pt x="284" y="137"/>
                  </a:lnTo>
                  <a:lnTo>
                    <a:pt x="284" y="118"/>
                  </a:lnTo>
                  <a:lnTo>
                    <a:pt x="284" y="118"/>
                  </a:lnTo>
                  <a:lnTo>
                    <a:pt x="285" y="113"/>
                  </a:lnTo>
                  <a:lnTo>
                    <a:pt x="285" y="107"/>
                  </a:lnTo>
                  <a:lnTo>
                    <a:pt x="285" y="107"/>
                  </a:lnTo>
                  <a:lnTo>
                    <a:pt x="281" y="107"/>
                  </a:lnTo>
                  <a:lnTo>
                    <a:pt x="274" y="105"/>
                  </a:lnTo>
                  <a:lnTo>
                    <a:pt x="265" y="102"/>
                  </a:lnTo>
                  <a:lnTo>
                    <a:pt x="262" y="99"/>
                  </a:lnTo>
                  <a:lnTo>
                    <a:pt x="257" y="96"/>
                  </a:lnTo>
                  <a:lnTo>
                    <a:pt x="257" y="96"/>
                  </a:lnTo>
                  <a:lnTo>
                    <a:pt x="255" y="93"/>
                  </a:lnTo>
                  <a:lnTo>
                    <a:pt x="255" y="91"/>
                  </a:lnTo>
                  <a:lnTo>
                    <a:pt x="257" y="86"/>
                  </a:lnTo>
                  <a:lnTo>
                    <a:pt x="257" y="86"/>
                  </a:lnTo>
                  <a:lnTo>
                    <a:pt x="234" y="76"/>
                  </a:lnTo>
                  <a:lnTo>
                    <a:pt x="234" y="76"/>
                  </a:lnTo>
                  <a:lnTo>
                    <a:pt x="237" y="74"/>
                  </a:lnTo>
                  <a:lnTo>
                    <a:pt x="239" y="70"/>
                  </a:lnTo>
                  <a:lnTo>
                    <a:pt x="239" y="67"/>
                  </a:lnTo>
                  <a:lnTo>
                    <a:pt x="239" y="67"/>
                  </a:lnTo>
                  <a:lnTo>
                    <a:pt x="238" y="64"/>
                  </a:lnTo>
                  <a:lnTo>
                    <a:pt x="234" y="61"/>
                  </a:lnTo>
                  <a:lnTo>
                    <a:pt x="231" y="60"/>
                  </a:lnTo>
                  <a:lnTo>
                    <a:pt x="226" y="60"/>
                  </a:lnTo>
                  <a:lnTo>
                    <a:pt x="226" y="60"/>
                  </a:lnTo>
                  <a:lnTo>
                    <a:pt x="221" y="61"/>
                  </a:lnTo>
                  <a:lnTo>
                    <a:pt x="219" y="64"/>
                  </a:lnTo>
                  <a:lnTo>
                    <a:pt x="215" y="67"/>
                  </a:lnTo>
                  <a:lnTo>
                    <a:pt x="188" y="55"/>
                  </a:lnTo>
                  <a:lnTo>
                    <a:pt x="166" y="77"/>
                  </a:lnTo>
                  <a:lnTo>
                    <a:pt x="166" y="77"/>
                  </a:lnTo>
                  <a:lnTo>
                    <a:pt x="165" y="78"/>
                  </a:lnTo>
                  <a:lnTo>
                    <a:pt x="165" y="81"/>
                  </a:lnTo>
                  <a:lnTo>
                    <a:pt x="165" y="83"/>
                  </a:lnTo>
                  <a:lnTo>
                    <a:pt x="165" y="83"/>
                  </a:lnTo>
                  <a:lnTo>
                    <a:pt x="165" y="85"/>
                  </a:lnTo>
                  <a:lnTo>
                    <a:pt x="163" y="86"/>
                  </a:lnTo>
                  <a:lnTo>
                    <a:pt x="163" y="86"/>
                  </a:lnTo>
                  <a:lnTo>
                    <a:pt x="157" y="93"/>
                  </a:lnTo>
                  <a:lnTo>
                    <a:pt x="157" y="93"/>
                  </a:lnTo>
                  <a:lnTo>
                    <a:pt x="153" y="99"/>
                  </a:lnTo>
                  <a:lnTo>
                    <a:pt x="153" y="99"/>
                  </a:lnTo>
                  <a:lnTo>
                    <a:pt x="151" y="104"/>
                  </a:lnTo>
                  <a:lnTo>
                    <a:pt x="150" y="108"/>
                  </a:lnTo>
                  <a:lnTo>
                    <a:pt x="150" y="108"/>
                  </a:lnTo>
                  <a:lnTo>
                    <a:pt x="149" y="109"/>
                  </a:lnTo>
                  <a:lnTo>
                    <a:pt x="149" y="111"/>
                  </a:lnTo>
                  <a:lnTo>
                    <a:pt x="151" y="116"/>
                  </a:lnTo>
                  <a:lnTo>
                    <a:pt x="157" y="121"/>
                  </a:lnTo>
                  <a:lnTo>
                    <a:pt x="157" y="123"/>
                  </a:lnTo>
                  <a:lnTo>
                    <a:pt x="157" y="123"/>
                  </a:lnTo>
                  <a:lnTo>
                    <a:pt x="158" y="121"/>
                  </a:lnTo>
                  <a:lnTo>
                    <a:pt x="160" y="121"/>
                  </a:lnTo>
                  <a:lnTo>
                    <a:pt x="160" y="121"/>
                  </a:lnTo>
                  <a:lnTo>
                    <a:pt x="163" y="125"/>
                  </a:lnTo>
                  <a:lnTo>
                    <a:pt x="163" y="125"/>
                  </a:lnTo>
                  <a:lnTo>
                    <a:pt x="165" y="123"/>
                  </a:lnTo>
                  <a:lnTo>
                    <a:pt x="167" y="119"/>
                  </a:lnTo>
                  <a:lnTo>
                    <a:pt x="167" y="119"/>
                  </a:lnTo>
                  <a:lnTo>
                    <a:pt x="171" y="114"/>
                  </a:lnTo>
                  <a:lnTo>
                    <a:pt x="176" y="110"/>
                  </a:lnTo>
                  <a:lnTo>
                    <a:pt x="176" y="110"/>
                  </a:lnTo>
                  <a:lnTo>
                    <a:pt x="180" y="108"/>
                  </a:lnTo>
                  <a:lnTo>
                    <a:pt x="185" y="108"/>
                  </a:lnTo>
                  <a:lnTo>
                    <a:pt x="185" y="108"/>
                  </a:lnTo>
                  <a:lnTo>
                    <a:pt x="190" y="108"/>
                  </a:lnTo>
                  <a:lnTo>
                    <a:pt x="194" y="110"/>
                  </a:lnTo>
                  <a:lnTo>
                    <a:pt x="194" y="110"/>
                  </a:lnTo>
                  <a:lnTo>
                    <a:pt x="196" y="114"/>
                  </a:lnTo>
                  <a:lnTo>
                    <a:pt x="198" y="119"/>
                  </a:lnTo>
                  <a:lnTo>
                    <a:pt x="198" y="124"/>
                  </a:lnTo>
                  <a:lnTo>
                    <a:pt x="198" y="127"/>
                  </a:lnTo>
                  <a:lnTo>
                    <a:pt x="198" y="127"/>
                  </a:lnTo>
                  <a:lnTo>
                    <a:pt x="195" y="125"/>
                  </a:lnTo>
                  <a:lnTo>
                    <a:pt x="195" y="125"/>
                  </a:lnTo>
                  <a:lnTo>
                    <a:pt x="192" y="124"/>
                  </a:lnTo>
                  <a:lnTo>
                    <a:pt x="185" y="123"/>
                  </a:lnTo>
                  <a:lnTo>
                    <a:pt x="178" y="123"/>
                  </a:lnTo>
                  <a:lnTo>
                    <a:pt x="171" y="124"/>
                  </a:lnTo>
                  <a:lnTo>
                    <a:pt x="171" y="124"/>
                  </a:lnTo>
                  <a:lnTo>
                    <a:pt x="162" y="127"/>
                  </a:lnTo>
                  <a:lnTo>
                    <a:pt x="147" y="132"/>
                  </a:lnTo>
                  <a:lnTo>
                    <a:pt x="147" y="132"/>
                  </a:lnTo>
                  <a:lnTo>
                    <a:pt x="144" y="134"/>
                  </a:lnTo>
                  <a:lnTo>
                    <a:pt x="140" y="134"/>
                  </a:lnTo>
                  <a:lnTo>
                    <a:pt x="138" y="131"/>
                  </a:lnTo>
                  <a:lnTo>
                    <a:pt x="136" y="129"/>
                  </a:lnTo>
                  <a:lnTo>
                    <a:pt x="136" y="129"/>
                  </a:lnTo>
                  <a:lnTo>
                    <a:pt x="136" y="125"/>
                  </a:lnTo>
                  <a:lnTo>
                    <a:pt x="136" y="123"/>
                  </a:lnTo>
                  <a:lnTo>
                    <a:pt x="138" y="120"/>
                  </a:lnTo>
                  <a:lnTo>
                    <a:pt x="138" y="120"/>
                  </a:lnTo>
                  <a:lnTo>
                    <a:pt x="134" y="123"/>
                  </a:lnTo>
                  <a:lnTo>
                    <a:pt x="130" y="125"/>
                  </a:lnTo>
                  <a:lnTo>
                    <a:pt x="128" y="129"/>
                  </a:lnTo>
                  <a:lnTo>
                    <a:pt x="128" y="129"/>
                  </a:lnTo>
                  <a:lnTo>
                    <a:pt x="128" y="134"/>
                  </a:lnTo>
                  <a:lnTo>
                    <a:pt x="129" y="138"/>
                  </a:lnTo>
                  <a:lnTo>
                    <a:pt x="131" y="141"/>
                  </a:lnTo>
                  <a:lnTo>
                    <a:pt x="135" y="143"/>
                  </a:lnTo>
                  <a:lnTo>
                    <a:pt x="135" y="143"/>
                  </a:lnTo>
                  <a:lnTo>
                    <a:pt x="140" y="143"/>
                  </a:lnTo>
                  <a:lnTo>
                    <a:pt x="146" y="142"/>
                  </a:lnTo>
                  <a:lnTo>
                    <a:pt x="157" y="137"/>
                  </a:lnTo>
                  <a:lnTo>
                    <a:pt x="157" y="137"/>
                  </a:lnTo>
                  <a:lnTo>
                    <a:pt x="168" y="131"/>
                  </a:lnTo>
                  <a:lnTo>
                    <a:pt x="168" y="131"/>
                  </a:lnTo>
                  <a:lnTo>
                    <a:pt x="173" y="130"/>
                  </a:lnTo>
                  <a:lnTo>
                    <a:pt x="177" y="129"/>
                  </a:lnTo>
                  <a:lnTo>
                    <a:pt x="182" y="130"/>
                  </a:lnTo>
                  <a:lnTo>
                    <a:pt x="187" y="131"/>
                  </a:lnTo>
                  <a:lnTo>
                    <a:pt x="187" y="131"/>
                  </a:lnTo>
                  <a:lnTo>
                    <a:pt x="192" y="135"/>
                  </a:lnTo>
                  <a:lnTo>
                    <a:pt x="194" y="136"/>
                  </a:lnTo>
                  <a:lnTo>
                    <a:pt x="194" y="136"/>
                  </a:lnTo>
                  <a:lnTo>
                    <a:pt x="192" y="140"/>
                  </a:lnTo>
                  <a:lnTo>
                    <a:pt x="189" y="142"/>
                  </a:lnTo>
                  <a:lnTo>
                    <a:pt x="184" y="142"/>
                  </a:lnTo>
                  <a:lnTo>
                    <a:pt x="184" y="142"/>
                  </a:lnTo>
                  <a:lnTo>
                    <a:pt x="179" y="142"/>
                  </a:lnTo>
                  <a:lnTo>
                    <a:pt x="176" y="141"/>
                  </a:lnTo>
                  <a:lnTo>
                    <a:pt x="172" y="138"/>
                  </a:lnTo>
                  <a:lnTo>
                    <a:pt x="171" y="136"/>
                  </a:lnTo>
                  <a:lnTo>
                    <a:pt x="171" y="136"/>
                  </a:lnTo>
                  <a:lnTo>
                    <a:pt x="168" y="141"/>
                  </a:lnTo>
                  <a:lnTo>
                    <a:pt x="168" y="141"/>
                  </a:lnTo>
                  <a:lnTo>
                    <a:pt x="167" y="143"/>
                  </a:lnTo>
                  <a:lnTo>
                    <a:pt x="167" y="146"/>
                  </a:lnTo>
                  <a:lnTo>
                    <a:pt x="168" y="147"/>
                  </a:lnTo>
                  <a:lnTo>
                    <a:pt x="167" y="149"/>
                  </a:lnTo>
                  <a:lnTo>
                    <a:pt x="167" y="149"/>
                  </a:lnTo>
                  <a:lnTo>
                    <a:pt x="166" y="151"/>
                  </a:lnTo>
                  <a:lnTo>
                    <a:pt x="165" y="153"/>
                  </a:lnTo>
                  <a:lnTo>
                    <a:pt x="160" y="157"/>
                  </a:lnTo>
                  <a:lnTo>
                    <a:pt x="160" y="157"/>
                  </a:lnTo>
                  <a:lnTo>
                    <a:pt x="152" y="160"/>
                  </a:lnTo>
                  <a:lnTo>
                    <a:pt x="147" y="162"/>
                  </a:lnTo>
                  <a:lnTo>
                    <a:pt x="147" y="162"/>
                  </a:lnTo>
                  <a:lnTo>
                    <a:pt x="152" y="173"/>
                  </a:lnTo>
                  <a:lnTo>
                    <a:pt x="152" y="173"/>
                  </a:lnTo>
                  <a:lnTo>
                    <a:pt x="156" y="180"/>
                  </a:lnTo>
                  <a:lnTo>
                    <a:pt x="158" y="185"/>
                  </a:lnTo>
                  <a:lnTo>
                    <a:pt x="161" y="189"/>
                  </a:lnTo>
                  <a:lnTo>
                    <a:pt x="161" y="189"/>
                  </a:lnTo>
                  <a:lnTo>
                    <a:pt x="166" y="187"/>
                  </a:lnTo>
                  <a:lnTo>
                    <a:pt x="174" y="184"/>
                  </a:lnTo>
                  <a:lnTo>
                    <a:pt x="174" y="184"/>
                  </a:lnTo>
                  <a:lnTo>
                    <a:pt x="180" y="179"/>
                  </a:lnTo>
                  <a:lnTo>
                    <a:pt x="184" y="174"/>
                  </a:lnTo>
                  <a:lnTo>
                    <a:pt x="184" y="174"/>
                  </a:lnTo>
                  <a:lnTo>
                    <a:pt x="179" y="185"/>
                  </a:lnTo>
                  <a:lnTo>
                    <a:pt x="176" y="191"/>
                  </a:lnTo>
                  <a:lnTo>
                    <a:pt x="171" y="196"/>
                  </a:lnTo>
                  <a:lnTo>
                    <a:pt x="167" y="200"/>
                  </a:lnTo>
                  <a:lnTo>
                    <a:pt x="167" y="200"/>
                  </a:lnTo>
                  <a:lnTo>
                    <a:pt x="151" y="211"/>
                  </a:lnTo>
                  <a:lnTo>
                    <a:pt x="129" y="223"/>
                  </a:lnTo>
                  <a:lnTo>
                    <a:pt x="115" y="230"/>
                  </a:lnTo>
                  <a:lnTo>
                    <a:pt x="103" y="235"/>
                  </a:lnTo>
                  <a:lnTo>
                    <a:pt x="90" y="240"/>
                  </a:lnTo>
                  <a:lnTo>
                    <a:pt x="76" y="243"/>
                  </a:lnTo>
                  <a:lnTo>
                    <a:pt x="76" y="243"/>
                  </a:lnTo>
                  <a:lnTo>
                    <a:pt x="72" y="241"/>
                  </a:lnTo>
                  <a:lnTo>
                    <a:pt x="68" y="240"/>
                  </a:lnTo>
                  <a:lnTo>
                    <a:pt x="59" y="234"/>
                  </a:lnTo>
                  <a:lnTo>
                    <a:pt x="50" y="228"/>
                  </a:lnTo>
                  <a:lnTo>
                    <a:pt x="45" y="222"/>
                  </a:lnTo>
                  <a:lnTo>
                    <a:pt x="45" y="222"/>
                  </a:lnTo>
                  <a:lnTo>
                    <a:pt x="44" y="222"/>
                  </a:lnTo>
                  <a:lnTo>
                    <a:pt x="42" y="221"/>
                  </a:lnTo>
                  <a:lnTo>
                    <a:pt x="39" y="222"/>
                  </a:lnTo>
                  <a:lnTo>
                    <a:pt x="36" y="224"/>
                  </a:lnTo>
                  <a:lnTo>
                    <a:pt x="36" y="224"/>
                  </a:lnTo>
                  <a:lnTo>
                    <a:pt x="33" y="224"/>
                  </a:lnTo>
                  <a:lnTo>
                    <a:pt x="28" y="224"/>
                  </a:lnTo>
                  <a:lnTo>
                    <a:pt x="21" y="225"/>
                  </a:lnTo>
                  <a:lnTo>
                    <a:pt x="18" y="228"/>
                  </a:lnTo>
                  <a:lnTo>
                    <a:pt x="16" y="230"/>
                  </a:lnTo>
                  <a:lnTo>
                    <a:pt x="16" y="230"/>
                  </a:lnTo>
                  <a:lnTo>
                    <a:pt x="16" y="232"/>
                  </a:lnTo>
                  <a:lnTo>
                    <a:pt x="20" y="232"/>
                  </a:lnTo>
                  <a:lnTo>
                    <a:pt x="23" y="230"/>
                  </a:lnTo>
                  <a:lnTo>
                    <a:pt x="28" y="232"/>
                  </a:lnTo>
                  <a:lnTo>
                    <a:pt x="28" y="232"/>
                  </a:lnTo>
                  <a:lnTo>
                    <a:pt x="29" y="233"/>
                  </a:lnTo>
                  <a:lnTo>
                    <a:pt x="28" y="234"/>
                  </a:lnTo>
                  <a:lnTo>
                    <a:pt x="27" y="235"/>
                  </a:lnTo>
                  <a:lnTo>
                    <a:pt x="27" y="238"/>
                  </a:lnTo>
                  <a:lnTo>
                    <a:pt x="27" y="238"/>
                  </a:lnTo>
                  <a:lnTo>
                    <a:pt x="27" y="239"/>
                  </a:lnTo>
                  <a:lnTo>
                    <a:pt x="29" y="241"/>
                  </a:lnTo>
                  <a:lnTo>
                    <a:pt x="36" y="244"/>
                  </a:lnTo>
                  <a:lnTo>
                    <a:pt x="48" y="249"/>
                  </a:lnTo>
                  <a:lnTo>
                    <a:pt x="48" y="249"/>
                  </a:lnTo>
                  <a:lnTo>
                    <a:pt x="49" y="250"/>
                  </a:lnTo>
                  <a:lnTo>
                    <a:pt x="49" y="251"/>
                  </a:lnTo>
                  <a:lnTo>
                    <a:pt x="49" y="251"/>
                  </a:lnTo>
                  <a:lnTo>
                    <a:pt x="41" y="250"/>
                  </a:lnTo>
                  <a:lnTo>
                    <a:pt x="34" y="247"/>
                  </a:lnTo>
                  <a:lnTo>
                    <a:pt x="26" y="244"/>
                  </a:lnTo>
                  <a:lnTo>
                    <a:pt x="26" y="244"/>
                  </a:lnTo>
                  <a:lnTo>
                    <a:pt x="20" y="243"/>
                  </a:lnTo>
                  <a:lnTo>
                    <a:pt x="16" y="243"/>
                  </a:lnTo>
                  <a:lnTo>
                    <a:pt x="15" y="245"/>
                  </a:lnTo>
                  <a:lnTo>
                    <a:pt x="14" y="247"/>
                  </a:lnTo>
                  <a:lnTo>
                    <a:pt x="14" y="247"/>
                  </a:lnTo>
                  <a:lnTo>
                    <a:pt x="12" y="249"/>
                  </a:lnTo>
                  <a:lnTo>
                    <a:pt x="11" y="249"/>
                  </a:lnTo>
                  <a:lnTo>
                    <a:pt x="7" y="251"/>
                  </a:lnTo>
                  <a:lnTo>
                    <a:pt x="5" y="252"/>
                  </a:lnTo>
                  <a:lnTo>
                    <a:pt x="2" y="256"/>
                  </a:lnTo>
                  <a:lnTo>
                    <a:pt x="1" y="26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2" y="265"/>
                  </a:lnTo>
                  <a:lnTo>
                    <a:pt x="6" y="261"/>
                  </a:lnTo>
                  <a:lnTo>
                    <a:pt x="10" y="258"/>
                  </a:lnTo>
                  <a:lnTo>
                    <a:pt x="12" y="257"/>
                  </a:lnTo>
                  <a:lnTo>
                    <a:pt x="12" y="258"/>
                  </a:lnTo>
                  <a:lnTo>
                    <a:pt x="12" y="258"/>
                  </a:lnTo>
                  <a:lnTo>
                    <a:pt x="15" y="263"/>
                  </a:lnTo>
                  <a:lnTo>
                    <a:pt x="18" y="266"/>
                  </a:lnTo>
                  <a:lnTo>
                    <a:pt x="23" y="266"/>
                  </a:lnTo>
                  <a:lnTo>
                    <a:pt x="28" y="266"/>
                  </a:lnTo>
                  <a:lnTo>
                    <a:pt x="39" y="265"/>
                  </a:lnTo>
                  <a:lnTo>
                    <a:pt x="44" y="265"/>
                  </a:lnTo>
                  <a:lnTo>
                    <a:pt x="47" y="265"/>
                  </a:lnTo>
                  <a:lnTo>
                    <a:pt x="47" y="265"/>
                  </a:lnTo>
                  <a:lnTo>
                    <a:pt x="47" y="266"/>
                  </a:lnTo>
                  <a:lnTo>
                    <a:pt x="47" y="266"/>
                  </a:lnTo>
                  <a:lnTo>
                    <a:pt x="44" y="267"/>
                  </a:lnTo>
                  <a:lnTo>
                    <a:pt x="36" y="268"/>
                  </a:lnTo>
                  <a:lnTo>
                    <a:pt x="31" y="270"/>
                  </a:lnTo>
                  <a:lnTo>
                    <a:pt x="26" y="272"/>
                  </a:lnTo>
                  <a:lnTo>
                    <a:pt x="25" y="273"/>
                  </a:lnTo>
                  <a:lnTo>
                    <a:pt x="23" y="276"/>
                  </a:lnTo>
                  <a:lnTo>
                    <a:pt x="25" y="277"/>
                  </a:lnTo>
                  <a:lnTo>
                    <a:pt x="25" y="277"/>
                  </a:lnTo>
                  <a:lnTo>
                    <a:pt x="22" y="279"/>
                  </a:lnTo>
                  <a:lnTo>
                    <a:pt x="20" y="284"/>
                  </a:lnTo>
                  <a:lnTo>
                    <a:pt x="18" y="287"/>
                  </a:lnTo>
                  <a:lnTo>
                    <a:pt x="18" y="290"/>
                  </a:lnTo>
                  <a:lnTo>
                    <a:pt x="20" y="294"/>
                  </a:lnTo>
                  <a:lnTo>
                    <a:pt x="23" y="299"/>
                  </a:lnTo>
                  <a:lnTo>
                    <a:pt x="23" y="299"/>
                  </a:lnTo>
                  <a:lnTo>
                    <a:pt x="25" y="292"/>
                  </a:lnTo>
                  <a:lnTo>
                    <a:pt x="27" y="288"/>
                  </a:lnTo>
                  <a:lnTo>
                    <a:pt x="28" y="287"/>
                  </a:lnTo>
                  <a:lnTo>
                    <a:pt x="31" y="287"/>
                  </a:lnTo>
                  <a:lnTo>
                    <a:pt x="31" y="287"/>
                  </a:lnTo>
                  <a:lnTo>
                    <a:pt x="36" y="287"/>
                  </a:lnTo>
                  <a:lnTo>
                    <a:pt x="39" y="289"/>
                  </a:lnTo>
                  <a:lnTo>
                    <a:pt x="43" y="289"/>
                  </a:lnTo>
                  <a:lnTo>
                    <a:pt x="48" y="287"/>
                  </a:lnTo>
                  <a:lnTo>
                    <a:pt x="48" y="287"/>
                  </a:lnTo>
                  <a:lnTo>
                    <a:pt x="53" y="283"/>
                  </a:lnTo>
                  <a:lnTo>
                    <a:pt x="56" y="281"/>
                  </a:lnTo>
                  <a:lnTo>
                    <a:pt x="64" y="278"/>
                  </a:lnTo>
                  <a:lnTo>
                    <a:pt x="64" y="278"/>
                  </a:lnTo>
                  <a:lnTo>
                    <a:pt x="64" y="281"/>
                  </a:lnTo>
                  <a:lnTo>
                    <a:pt x="66" y="284"/>
                  </a:lnTo>
                  <a:lnTo>
                    <a:pt x="66" y="284"/>
                  </a:lnTo>
                  <a:lnTo>
                    <a:pt x="69" y="285"/>
                  </a:lnTo>
                  <a:lnTo>
                    <a:pt x="70" y="287"/>
                  </a:lnTo>
                  <a:lnTo>
                    <a:pt x="70" y="287"/>
                  </a:lnTo>
                  <a:lnTo>
                    <a:pt x="70" y="287"/>
                  </a:lnTo>
                  <a:lnTo>
                    <a:pt x="69" y="290"/>
                  </a:lnTo>
                  <a:lnTo>
                    <a:pt x="66" y="294"/>
                  </a:lnTo>
                  <a:lnTo>
                    <a:pt x="64" y="296"/>
                  </a:lnTo>
                  <a:lnTo>
                    <a:pt x="64" y="296"/>
                  </a:lnTo>
                  <a:lnTo>
                    <a:pt x="65" y="296"/>
                  </a:lnTo>
                  <a:lnTo>
                    <a:pt x="69" y="296"/>
                  </a:lnTo>
                  <a:lnTo>
                    <a:pt x="72" y="295"/>
                  </a:lnTo>
                  <a:lnTo>
                    <a:pt x="75" y="293"/>
                  </a:lnTo>
                  <a:lnTo>
                    <a:pt x="77" y="289"/>
                  </a:lnTo>
                  <a:lnTo>
                    <a:pt x="77" y="289"/>
                  </a:lnTo>
                  <a:lnTo>
                    <a:pt x="79" y="288"/>
                  </a:lnTo>
                  <a:lnTo>
                    <a:pt x="80" y="288"/>
                  </a:lnTo>
                  <a:lnTo>
                    <a:pt x="83" y="288"/>
                  </a:lnTo>
                  <a:lnTo>
                    <a:pt x="83" y="288"/>
                  </a:lnTo>
                  <a:lnTo>
                    <a:pt x="86" y="287"/>
                  </a:lnTo>
                  <a:lnTo>
                    <a:pt x="87" y="285"/>
                  </a:lnTo>
                  <a:lnTo>
                    <a:pt x="87" y="282"/>
                  </a:lnTo>
                  <a:lnTo>
                    <a:pt x="87" y="278"/>
                  </a:lnTo>
                  <a:lnTo>
                    <a:pt x="87" y="276"/>
                  </a:lnTo>
                  <a:lnTo>
                    <a:pt x="88" y="274"/>
                  </a:lnTo>
                  <a:lnTo>
                    <a:pt x="88" y="274"/>
                  </a:lnTo>
                  <a:lnTo>
                    <a:pt x="93" y="271"/>
                  </a:lnTo>
                  <a:lnTo>
                    <a:pt x="98" y="267"/>
                  </a:lnTo>
                  <a:lnTo>
                    <a:pt x="109" y="262"/>
                  </a:lnTo>
                  <a:lnTo>
                    <a:pt x="109" y="262"/>
                  </a:lnTo>
                  <a:lnTo>
                    <a:pt x="108" y="267"/>
                  </a:lnTo>
                  <a:lnTo>
                    <a:pt x="108" y="272"/>
                  </a:lnTo>
                  <a:lnTo>
                    <a:pt x="110" y="278"/>
                  </a:lnTo>
                  <a:lnTo>
                    <a:pt x="138" y="271"/>
                  </a:lnTo>
                  <a:lnTo>
                    <a:pt x="138" y="271"/>
                  </a:lnTo>
                  <a:lnTo>
                    <a:pt x="136" y="265"/>
                  </a:lnTo>
                  <a:lnTo>
                    <a:pt x="138" y="260"/>
                  </a:lnTo>
                  <a:lnTo>
                    <a:pt x="141" y="254"/>
                  </a:lnTo>
                  <a:lnTo>
                    <a:pt x="145" y="247"/>
                  </a:lnTo>
                  <a:lnTo>
                    <a:pt x="145" y="247"/>
                  </a:lnTo>
                  <a:lnTo>
                    <a:pt x="145" y="250"/>
                  </a:lnTo>
                  <a:lnTo>
                    <a:pt x="144" y="256"/>
                  </a:lnTo>
                  <a:lnTo>
                    <a:pt x="144" y="263"/>
                  </a:lnTo>
                  <a:lnTo>
                    <a:pt x="144" y="267"/>
                  </a:lnTo>
                  <a:lnTo>
                    <a:pt x="145" y="268"/>
                  </a:lnTo>
                  <a:lnTo>
                    <a:pt x="172" y="262"/>
                  </a:lnTo>
                  <a:lnTo>
                    <a:pt x="172" y="262"/>
                  </a:lnTo>
                  <a:lnTo>
                    <a:pt x="171" y="258"/>
                  </a:lnTo>
                  <a:lnTo>
                    <a:pt x="171" y="254"/>
                  </a:lnTo>
                  <a:lnTo>
                    <a:pt x="173" y="245"/>
                  </a:lnTo>
                  <a:lnTo>
                    <a:pt x="173" y="245"/>
                  </a:lnTo>
                  <a:lnTo>
                    <a:pt x="176" y="255"/>
                  </a:lnTo>
                  <a:lnTo>
                    <a:pt x="180" y="263"/>
                  </a:lnTo>
                  <a:lnTo>
                    <a:pt x="187" y="271"/>
                  </a:lnTo>
                  <a:lnTo>
                    <a:pt x="190" y="273"/>
                  </a:lnTo>
                  <a:lnTo>
                    <a:pt x="194" y="276"/>
                  </a:lnTo>
                  <a:lnTo>
                    <a:pt x="194" y="276"/>
                  </a:lnTo>
                  <a:lnTo>
                    <a:pt x="209" y="282"/>
                  </a:lnTo>
                  <a:lnTo>
                    <a:pt x="225" y="287"/>
                  </a:lnTo>
                  <a:lnTo>
                    <a:pt x="263" y="298"/>
                  </a:lnTo>
                  <a:lnTo>
                    <a:pt x="263" y="298"/>
                  </a:lnTo>
                  <a:lnTo>
                    <a:pt x="274" y="301"/>
                  </a:lnTo>
                  <a:lnTo>
                    <a:pt x="282" y="305"/>
                  </a:lnTo>
                  <a:lnTo>
                    <a:pt x="282" y="305"/>
                  </a:lnTo>
                  <a:lnTo>
                    <a:pt x="285" y="306"/>
                  </a:lnTo>
                  <a:lnTo>
                    <a:pt x="285" y="308"/>
                  </a:lnTo>
                  <a:lnTo>
                    <a:pt x="284" y="311"/>
                  </a:lnTo>
                  <a:lnTo>
                    <a:pt x="280" y="314"/>
                  </a:lnTo>
                  <a:lnTo>
                    <a:pt x="280" y="314"/>
                  </a:lnTo>
                  <a:lnTo>
                    <a:pt x="285" y="317"/>
                  </a:lnTo>
                  <a:lnTo>
                    <a:pt x="295" y="323"/>
                  </a:lnTo>
                  <a:lnTo>
                    <a:pt x="295" y="323"/>
                  </a:lnTo>
                  <a:lnTo>
                    <a:pt x="301" y="330"/>
                  </a:lnTo>
                  <a:lnTo>
                    <a:pt x="304" y="337"/>
                  </a:lnTo>
                  <a:lnTo>
                    <a:pt x="308" y="347"/>
                  </a:lnTo>
                  <a:lnTo>
                    <a:pt x="311" y="357"/>
                  </a:lnTo>
                  <a:lnTo>
                    <a:pt x="311" y="357"/>
                  </a:lnTo>
                  <a:lnTo>
                    <a:pt x="313" y="365"/>
                  </a:lnTo>
                  <a:lnTo>
                    <a:pt x="313" y="374"/>
                  </a:lnTo>
                  <a:lnTo>
                    <a:pt x="313" y="381"/>
                  </a:lnTo>
                  <a:lnTo>
                    <a:pt x="313" y="385"/>
                  </a:lnTo>
                  <a:lnTo>
                    <a:pt x="312" y="386"/>
                  </a:lnTo>
                  <a:lnTo>
                    <a:pt x="312" y="386"/>
                  </a:lnTo>
                  <a:lnTo>
                    <a:pt x="309" y="388"/>
                  </a:lnTo>
                  <a:lnTo>
                    <a:pt x="307" y="390"/>
                  </a:lnTo>
                  <a:lnTo>
                    <a:pt x="303" y="391"/>
                  </a:lnTo>
                  <a:lnTo>
                    <a:pt x="296" y="393"/>
                  </a:lnTo>
                  <a:lnTo>
                    <a:pt x="298" y="403"/>
                  </a:lnTo>
                  <a:lnTo>
                    <a:pt x="298" y="403"/>
                  </a:lnTo>
                  <a:lnTo>
                    <a:pt x="303" y="403"/>
                  </a:lnTo>
                  <a:lnTo>
                    <a:pt x="308" y="402"/>
                  </a:lnTo>
                  <a:lnTo>
                    <a:pt x="313" y="401"/>
                  </a:lnTo>
                  <a:lnTo>
                    <a:pt x="313" y="401"/>
                  </a:lnTo>
                  <a:lnTo>
                    <a:pt x="312" y="402"/>
                  </a:lnTo>
                  <a:lnTo>
                    <a:pt x="312" y="402"/>
                  </a:lnTo>
                  <a:lnTo>
                    <a:pt x="308" y="408"/>
                  </a:lnTo>
                  <a:lnTo>
                    <a:pt x="307" y="413"/>
                  </a:lnTo>
                  <a:lnTo>
                    <a:pt x="318" y="420"/>
                  </a:lnTo>
                  <a:lnTo>
                    <a:pt x="318" y="420"/>
                  </a:lnTo>
                  <a:lnTo>
                    <a:pt x="323" y="408"/>
                  </a:lnTo>
                  <a:lnTo>
                    <a:pt x="325" y="404"/>
                  </a:lnTo>
                  <a:lnTo>
                    <a:pt x="328" y="402"/>
                  </a:lnTo>
                  <a:lnTo>
                    <a:pt x="328" y="402"/>
                  </a:lnTo>
                  <a:lnTo>
                    <a:pt x="330" y="402"/>
                  </a:lnTo>
                  <a:lnTo>
                    <a:pt x="334" y="403"/>
                  </a:lnTo>
                  <a:lnTo>
                    <a:pt x="339" y="406"/>
                  </a:lnTo>
                  <a:lnTo>
                    <a:pt x="344" y="408"/>
                  </a:lnTo>
                  <a:lnTo>
                    <a:pt x="350" y="413"/>
                  </a:lnTo>
                  <a:lnTo>
                    <a:pt x="355" y="419"/>
                  </a:lnTo>
                  <a:lnTo>
                    <a:pt x="360" y="425"/>
                  </a:lnTo>
                  <a:lnTo>
                    <a:pt x="363" y="432"/>
                  </a:lnTo>
                  <a:lnTo>
                    <a:pt x="363" y="432"/>
                  </a:lnTo>
                  <a:lnTo>
                    <a:pt x="365" y="439"/>
                  </a:lnTo>
                  <a:lnTo>
                    <a:pt x="366" y="445"/>
                  </a:lnTo>
                  <a:lnTo>
                    <a:pt x="366" y="451"/>
                  </a:lnTo>
                  <a:lnTo>
                    <a:pt x="365" y="458"/>
                  </a:lnTo>
                  <a:lnTo>
                    <a:pt x="363" y="464"/>
                  </a:lnTo>
                  <a:lnTo>
                    <a:pt x="361" y="469"/>
                  </a:lnTo>
                  <a:lnTo>
                    <a:pt x="357" y="473"/>
                  </a:lnTo>
                  <a:lnTo>
                    <a:pt x="354" y="475"/>
                  </a:lnTo>
                  <a:lnTo>
                    <a:pt x="354" y="475"/>
                  </a:lnTo>
                  <a:lnTo>
                    <a:pt x="350" y="475"/>
                  </a:lnTo>
                  <a:lnTo>
                    <a:pt x="347" y="474"/>
                  </a:lnTo>
                  <a:lnTo>
                    <a:pt x="339" y="470"/>
                  </a:lnTo>
                  <a:lnTo>
                    <a:pt x="331" y="467"/>
                  </a:lnTo>
                  <a:lnTo>
                    <a:pt x="329" y="467"/>
                  </a:lnTo>
                  <a:lnTo>
                    <a:pt x="327" y="469"/>
                  </a:lnTo>
                  <a:lnTo>
                    <a:pt x="327" y="469"/>
                  </a:lnTo>
                  <a:lnTo>
                    <a:pt x="325" y="470"/>
                  </a:lnTo>
                  <a:lnTo>
                    <a:pt x="322" y="473"/>
                  </a:lnTo>
                  <a:lnTo>
                    <a:pt x="316" y="477"/>
                  </a:lnTo>
                  <a:lnTo>
                    <a:pt x="313" y="479"/>
                  </a:lnTo>
                  <a:lnTo>
                    <a:pt x="311" y="483"/>
                  </a:lnTo>
                  <a:lnTo>
                    <a:pt x="311" y="488"/>
                  </a:lnTo>
                  <a:lnTo>
                    <a:pt x="312" y="494"/>
                  </a:lnTo>
                  <a:lnTo>
                    <a:pt x="312" y="494"/>
                  </a:lnTo>
                  <a:lnTo>
                    <a:pt x="318" y="488"/>
                  </a:lnTo>
                  <a:lnTo>
                    <a:pt x="320" y="485"/>
                  </a:lnTo>
                  <a:lnTo>
                    <a:pt x="323" y="485"/>
                  </a:lnTo>
                  <a:lnTo>
                    <a:pt x="323" y="485"/>
                  </a:lnTo>
                  <a:lnTo>
                    <a:pt x="324" y="486"/>
                  </a:lnTo>
                  <a:lnTo>
                    <a:pt x="324" y="488"/>
                  </a:lnTo>
                  <a:lnTo>
                    <a:pt x="327" y="490"/>
                  </a:lnTo>
                  <a:lnTo>
                    <a:pt x="327" y="490"/>
                  </a:lnTo>
                  <a:lnTo>
                    <a:pt x="328" y="491"/>
                  </a:lnTo>
                  <a:lnTo>
                    <a:pt x="330" y="491"/>
                  </a:lnTo>
                  <a:lnTo>
                    <a:pt x="338" y="491"/>
                  </a:lnTo>
                  <a:lnTo>
                    <a:pt x="344" y="490"/>
                  </a:lnTo>
                  <a:lnTo>
                    <a:pt x="346" y="490"/>
                  </a:lnTo>
                  <a:lnTo>
                    <a:pt x="347" y="491"/>
                  </a:lnTo>
                  <a:lnTo>
                    <a:pt x="347" y="491"/>
                  </a:lnTo>
                  <a:lnTo>
                    <a:pt x="347" y="492"/>
                  </a:lnTo>
                  <a:lnTo>
                    <a:pt x="346" y="492"/>
                  </a:lnTo>
                  <a:lnTo>
                    <a:pt x="343" y="492"/>
                  </a:lnTo>
                  <a:lnTo>
                    <a:pt x="343" y="492"/>
                  </a:lnTo>
                  <a:lnTo>
                    <a:pt x="330" y="495"/>
                  </a:lnTo>
                  <a:lnTo>
                    <a:pt x="325" y="497"/>
                  </a:lnTo>
                  <a:lnTo>
                    <a:pt x="322" y="500"/>
                  </a:lnTo>
                  <a:lnTo>
                    <a:pt x="322" y="500"/>
                  </a:lnTo>
                  <a:lnTo>
                    <a:pt x="322" y="501"/>
                  </a:lnTo>
                  <a:lnTo>
                    <a:pt x="322" y="504"/>
                  </a:lnTo>
                  <a:lnTo>
                    <a:pt x="322" y="504"/>
                  </a:lnTo>
                  <a:lnTo>
                    <a:pt x="319" y="507"/>
                  </a:lnTo>
                  <a:lnTo>
                    <a:pt x="316" y="510"/>
                  </a:lnTo>
                  <a:lnTo>
                    <a:pt x="313" y="513"/>
                  </a:lnTo>
                  <a:lnTo>
                    <a:pt x="312" y="517"/>
                  </a:lnTo>
                  <a:lnTo>
                    <a:pt x="312" y="521"/>
                  </a:lnTo>
                  <a:lnTo>
                    <a:pt x="312" y="521"/>
                  </a:lnTo>
                  <a:lnTo>
                    <a:pt x="313" y="526"/>
                  </a:lnTo>
                  <a:lnTo>
                    <a:pt x="316" y="528"/>
                  </a:lnTo>
                  <a:lnTo>
                    <a:pt x="319" y="532"/>
                  </a:lnTo>
                  <a:lnTo>
                    <a:pt x="319" y="532"/>
                  </a:lnTo>
                  <a:lnTo>
                    <a:pt x="319" y="529"/>
                  </a:lnTo>
                  <a:lnTo>
                    <a:pt x="320" y="526"/>
                  </a:lnTo>
                  <a:lnTo>
                    <a:pt x="322" y="521"/>
                  </a:lnTo>
                  <a:lnTo>
                    <a:pt x="322" y="518"/>
                  </a:lnTo>
                  <a:lnTo>
                    <a:pt x="324" y="518"/>
                  </a:lnTo>
                  <a:lnTo>
                    <a:pt x="324" y="518"/>
                  </a:lnTo>
                  <a:lnTo>
                    <a:pt x="325" y="518"/>
                  </a:lnTo>
                  <a:lnTo>
                    <a:pt x="328" y="519"/>
                  </a:lnTo>
                  <a:lnTo>
                    <a:pt x="329" y="522"/>
                  </a:lnTo>
                  <a:lnTo>
                    <a:pt x="331" y="522"/>
                  </a:lnTo>
                  <a:lnTo>
                    <a:pt x="331" y="522"/>
                  </a:lnTo>
                  <a:lnTo>
                    <a:pt x="334" y="522"/>
                  </a:lnTo>
                  <a:lnTo>
                    <a:pt x="338" y="519"/>
                  </a:lnTo>
                  <a:lnTo>
                    <a:pt x="345" y="512"/>
                  </a:lnTo>
                  <a:lnTo>
                    <a:pt x="352" y="506"/>
                  </a:lnTo>
                  <a:lnTo>
                    <a:pt x="355" y="504"/>
                  </a:lnTo>
                  <a:lnTo>
                    <a:pt x="357" y="504"/>
                  </a:lnTo>
                  <a:lnTo>
                    <a:pt x="357" y="504"/>
                  </a:lnTo>
                  <a:lnTo>
                    <a:pt x="358" y="505"/>
                  </a:lnTo>
                  <a:lnTo>
                    <a:pt x="357" y="506"/>
                  </a:lnTo>
                  <a:lnTo>
                    <a:pt x="352" y="510"/>
                  </a:lnTo>
                  <a:lnTo>
                    <a:pt x="347" y="515"/>
                  </a:lnTo>
                  <a:lnTo>
                    <a:pt x="345" y="517"/>
                  </a:lnTo>
                  <a:lnTo>
                    <a:pt x="344" y="521"/>
                  </a:lnTo>
                  <a:lnTo>
                    <a:pt x="344" y="521"/>
                  </a:lnTo>
                  <a:lnTo>
                    <a:pt x="345" y="524"/>
                  </a:lnTo>
                  <a:lnTo>
                    <a:pt x="346" y="527"/>
                  </a:lnTo>
                  <a:lnTo>
                    <a:pt x="349" y="529"/>
                  </a:lnTo>
                  <a:lnTo>
                    <a:pt x="350" y="532"/>
                  </a:lnTo>
                  <a:lnTo>
                    <a:pt x="350" y="532"/>
                  </a:lnTo>
                  <a:lnTo>
                    <a:pt x="351" y="534"/>
                  </a:lnTo>
                  <a:lnTo>
                    <a:pt x="354" y="538"/>
                  </a:lnTo>
                  <a:lnTo>
                    <a:pt x="356" y="540"/>
                  </a:lnTo>
                  <a:lnTo>
                    <a:pt x="360" y="541"/>
                  </a:lnTo>
                  <a:lnTo>
                    <a:pt x="367" y="544"/>
                  </a:lnTo>
                  <a:lnTo>
                    <a:pt x="371" y="544"/>
                  </a:lnTo>
                  <a:lnTo>
                    <a:pt x="371" y="544"/>
                  </a:lnTo>
                  <a:lnTo>
                    <a:pt x="370" y="541"/>
                  </a:lnTo>
                  <a:lnTo>
                    <a:pt x="366" y="538"/>
                  </a:lnTo>
                  <a:lnTo>
                    <a:pt x="362" y="533"/>
                  </a:lnTo>
                  <a:lnTo>
                    <a:pt x="362" y="532"/>
                  </a:lnTo>
                  <a:lnTo>
                    <a:pt x="362" y="529"/>
                  </a:lnTo>
                  <a:lnTo>
                    <a:pt x="362" y="529"/>
                  </a:lnTo>
                  <a:lnTo>
                    <a:pt x="363" y="528"/>
                  </a:lnTo>
                  <a:lnTo>
                    <a:pt x="366" y="529"/>
                  </a:lnTo>
                  <a:lnTo>
                    <a:pt x="368" y="529"/>
                  </a:lnTo>
                  <a:lnTo>
                    <a:pt x="371" y="528"/>
                  </a:lnTo>
                  <a:lnTo>
                    <a:pt x="371" y="528"/>
                  </a:lnTo>
                  <a:lnTo>
                    <a:pt x="371" y="526"/>
                  </a:lnTo>
                  <a:lnTo>
                    <a:pt x="371" y="518"/>
                  </a:lnTo>
                  <a:lnTo>
                    <a:pt x="371" y="515"/>
                  </a:lnTo>
                  <a:lnTo>
                    <a:pt x="372" y="510"/>
                  </a:lnTo>
                  <a:lnTo>
                    <a:pt x="376" y="505"/>
                  </a:lnTo>
                  <a:lnTo>
                    <a:pt x="381" y="499"/>
                  </a:lnTo>
                  <a:lnTo>
                    <a:pt x="381" y="499"/>
                  </a:lnTo>
                  <a:lnTo>
                    <a:pt x="383" y="502"/>
                  </a:lnTo>
                  <a:lnTo>
                    <a:pt x="386" y="504"/>
                  </a:lnTo>
                  <a:lnTo>
                    <a:pt x="390" y="505"/>
                  </a:lnTo>
                  <a:lnTo>
                    <a:pt x="390" y="505"/>
                  </a:lnTo>
                  <a:lnTo>
                    <a:pt x="392" y="506"/>
                  </a:lnTo>
                  <a:lnTo>
                    <a:pt x="393" y="507"/>
                  </a:lnTo>
                  <a:lnTo>
                    <a:pt x="393" y="512"/>
                  </a:lnTo>
                  <a:lnTo>
                    <a:pt x="393" y="518"/>
                  </a:lnTo>
                  <a:lnTo>
                    <a:pt x="393" y="518"/>
                  </a:lnTo>
                  <a:lnTo>
                    <a:pt x="394" y="517"/>
                  </a:lnTo>
                  <a:lnTo>
                    <a:pt x="397" y="513"/>
                  </a:lnTo>
                  <a:lnTo>
                    <a:pt x="399" y="507"/>
                  </a:lnTo>
                  <a:lnTo>
                    <a:pt x="399" y="500"/>
                  </a:lnTo>
                  <a:lnTo>
                    <a:pt x="399" y="500"/>
                  </a:lnTo>
                  <a:lnTo>
                    <a:pt x="401" y="499"/>
                  </a:lnTo>
                  <a:lnTo>
                    <a:pt x="404" y="494"/>
                  </a:lnTo>
                  <a:lnTo>
                    <a:pt x="404" y="494"/>
                  </a:lnTo>
                  <a:lnTo>
                    <a:pt x="405" y="491"/>
                  </a:lnTo>
                  <a:lnTo>
                    <a:pt x="404" y="490"/>
                  </a:lnTo>
                  <a:lnTo>
                    <a:pt x="400" y="486"/>
                  </a:lnTo>
                  <a:lnTo>
                    <a:pt x="399" y="484"/>
                  </a:lnTo>
                  <a:lnTo>
                    <a:pt x="398" y="480"/>
                  </a:lnTo>
                  <a:lnTo>
                    <a:pt x="397" y="474"/>
                  </a:lnTo>
                  <a:lnTo>
                    <a:pt x="397" y="467"/>
                  </a:lnTo>
                  <a:lnTo>
                    <a:pt x="397" y="467"/>
                  </a:lnTo>
                  <a:lnTo>
                    <a:pt x="397" y="464"/>
                  </a:lnTo>
                  <a:lnTo>
                    <a:pt x="395" y="463"/>
                  </a:lnTo>
                  <a:lnTo>
                    <a:pt x="392" y="461"/>
                  </a:lnTo>
                  <a:lnTo>
                    <a:pt x="392" y="461"/>
                  </a:lnTo>
                  <a:lnTo>
                    <a:pt x="389" y="457"/>
                  </a:lnTo>
                  <a:lnTo>
                    <a:pt x="389" y="456"/>
                  </a:lnTo>
                  <a:lnTo>
                    <a:pt x="390" y="456"/>
                  </a:lnTo>
                  <a:lnTo>
                    <a:pt x="390" y="456"/>
                  </a:lnTo>
                  <a:lnTo>
                    <a:pt x="395" y="457"/>
                  </a:lnTo>
                  <a:lnTo>
                    <a:pt x="400" y="457"/>
                  </a:lnTo>
                  <a:lnTo>
                    <a:pt x="405" y="456"/>
                  </a:lnTo>
                  <a:lnTo>
                    <a:pt x="405" y="456"/>
                  </a:lnTo>
                  <a:lnTo>
                    <a:pt x="405" y="441"/>
                  </a:lnTo>
                  <a:lnTo>
                    <a:pt x="406" y="434"/>
                  </a:lnTo>
                  <a:lnTo>
                    <a:pt x="405" y="430"/>
                  </a:lnTo>
                  <a:lnTo>
                    <a:pt x="405" y="430"/>
                  </a:lnTo>
                  <a:lnTo>
                    <a:pt x="400" y="430"/>
                  </a:lnTo>
                  <a:lnTo>
                    <a:pt x="395" y="429"/>
                  </a:lnTo>
                  <a:lnTo>
                    <a:pt x="393" y="428"/>
                  </a:lnTo>
                  <a:lnTo>
                    <a:pt x="390" y="425"/>
                  </a:lnTo>
                  <a:lnTo>
                    <a:pt x="390" y="425"/>
                  </a:lnTo>
                  <a:lnTo>
                    <a:pt x="394" y="425"/>
                  </a:lnTo>
                  <a:lnTo>
                    <a:pt x="399" y="425"/>
                  </a:lnTo>
                  <a:lnTo>
                    <a:pt x="403" y="425"/>
                  </a:lnTo>
                  <a:lnTo>
                    <a:pt x="405" y="423"/>
                  </a:lnTo>
                  <a:lnTo>
                    <a:pt x="405" y="423"/>
                  </a:lnTo>
                  <a:lnTo>
                    <a:pt x="405" y="410"/>
                  </a:lnTo>
                  <a:lnTo>
                    <a:pt x="404" y="402"/>
                  </a:lnTo>
                  <a:lnTo>
                    <a:pt x="404" y="399"/>
                  </a:lnTo>
                  <a:lnTo>
                    <a:pt x="403" y="398"/>
                  </a:lnTo>
                  <a:lnTo>
                    <a:pt x="403" y="398"/>
                  </a:lnTo>
                  <a:lnTo>
                    <a:pt x="398" y="399"/>
                  </a:lnTo>
                  <a:lnTo>
                    <a:pt x="394" y="399"/>
                  </a:lnTo>
                  <a:lnTo>
                    <a:pt x="390" y="398"/>
                  </a:lnTo>
                  <a:lnTo>
                    <a:pt x="387" y="397"/>
                  </a:lnTo>
                  <a:lnTo>
                    <a:pt x="387" y="397"/>
                  </a:lnTo>
                  <a:lnTo>
                    <a:pt x="386" y="396"/>
                  </a:lnTo>
                  <a:lnTo>
                    <a:pt x="384" y="393"/>
                  </a:lnTo>
                  <a:lnTo>
                    <a:pt x="384" y="390"/>
                  </a:lnTo>
                  <a:lnTo>
                    <a:pt x="383" y="387"/>
                  </a:lnTo>
                  <a:lnTo>
                    <a:pt x="383" y="386"/>
                  </a:lnTo>
                  <a:lnTo>
                    <a:pt x="382" y="385"/>
                  </a:lnTo>
                  <a:lnTo>
                    <a:pt x="382" y="385"/>
                  </a:lnTo>
                  <a:lnTo>
                    <a:pt x="374" y="382"/>
                  </a:lnTo>
                  <a:lnTo>
                    <a:pt x="367" y="379"/>
                  </a:lnTo>
                  <a:lnTo>
                    <a:pt x="363" y="375"/>
                  </a:lnTo>
                  <a:lnTo>
                    <a:pt x="360" y="372"/>
                  </a:lnTo>
                  <a:lnTo>
                    <a:pt x="360" y="372"/>
                  </a:lnTo>
                  <a:lnTo>
                    <a:pt x="357" y="369"/>
                  </a:lnTo>
                  <a:lnTo>
                    <a:pt x="357" y="365"/>
                  </a:lnTo>
                  <a:lnTo>
                    <a:pt x="357" y="363"/>
                  </a:lnTo>
                  <a:lnTo>
                    <a:pt x="357" y="363"/>
                  </a:lnTo>
                  <a:lnTo>
                    <a:pt x="363" y="365"/>
                  </a:lnTo>
                  <a:lnTo>
                    <a:pt x="366" y="365"/>
                  </a:lnTo>
                  <a:lnTo>
                    <a:pt x="370" y="364"/>
                  </a:lnTo>
                  <a:lnTo>
                    <a:pt x="371" y="344"/>
                  </a:lnTo>
                  <a:lnTo>
                    <a:pt x="371" y="344"/>
                  </a:lnTo>
                  <a:lnTo>
                    <a:pt x="368" y="344"/>
                  </a:lnTo>
                  <a:lnTo>
                    <a:pt x="363" y="343"/>
                  </a:lnTo>
                  <a:lnTo>
                    <a:pt x="363" y="343"/>
                  </a:lnTo>
                  <a:lnTo>
                    <a:pt x="361" y="341"/>
                  </a:lnTo>
                  <a:lnTo>
                    <a:pt x="358" y="338"/>
                  </a:lnTo>
                  <a:lnTo>
                    <a:pt x="357" y="336"/>
                  </a:lnTo>
                  <a:lnTo>
                    <a:pt x="357" y="336"/>
                  </a:lnTo>
                  <a:lnTo>
                    <a:pt x="360" y="337"/>
                  </a:lnTo>
                  <a:lnTo>
                    <a:pt x="365" y="338"/>
                  </a:lnTo>
                  <a:lnTo>
                    <a:pt x="365" y="338"/>
                  </a:lnTo>
                  <a:lnTo>
                    <a:pt x="370" y="338"/>
                  </a:lnTo>
                  <a:lnTo>
                    <a:pt x="372" y="337"/>
                  </a:lnTo>
                  <a:lnTo>
                    <a:pt x="374" y="315"/>
                  </a:lnTo>
                  <a:lnTo>
                    <a:pt x="374" y="315"/>
                  </a:lnTo>
                  <a:lnTo>
                    <a:pt x="371" y="315"/>
                  </a:lnTo>
                  <a:lnTo>
                    <a:pt x="367" y="314"/>
                  </a:lnTo>
                  <a:lnTo>
                    <a:pt x="363" y="312"/>
                  </a:lnTo>
                  <a:lnTo>
                    <a:pt x="362" y="309"/>
                  </a:lnTo>
                  <a:lnTo>
                    <a:pt x="362" y="308"/>
                  </a:lnTo>
                  <a:lnTo>
                    <a:pt x="362" y="308"/>
                  </a:lnTo>
                  <a:lnTo>
                    <a:pt x="371" y="305"/>
                  </a:lnTo>
                  <a:lnTo>
                    <a:pt x="378" y="301"/>
                  </a:lnTo>
                  <a:lnTo>
                    <a:pt x="384" y="296"/>
                  </a:lnTo>
                  <a:lnTo>
                    <a:pt x="389" y="292"/>
                  </a:lnTo>
                  <a:lnTo>
                    <a:pt x="394" y="285"/>
                  </a:lnTo>
                  <a:lnTo>
                    <a:pt x="398" y="278"/>
                  </a:lnTo>
                  <a:lnTo>
                    <a:pt x="401" y="272"/>
                  </a:lnTo>
                  <a:lnTo>
                    <a:pt x="403" y="265"/>
                  </a:lnTo>
                  <a:lnTo>
                    <a:pt x="403" y="265"/>
                  </a:lnTo>
                  <a:lnTo>
                    <a:pt x="409" y="267"/>
                  </a:lnTo>
                  <a:lnTo>
                    <a:pt x="413" y="267"/>
                  </a:lnTo>
                  <a:lnTo>
                    <a:pt x="415" y="267"/>
                  </a:lnTo>
                  <a:lnTo>
                    <a:pt x="415" y="267"/>
                  </a:lnTo>
                  <a:lnTo>
                    <a:pt x="416" y="258"/>
                  </a:lnTo>
                  <a:lnTo>
                    <a:pt x="416" y="249"/>
                  </a:lnTo>
                  <a:lnTo>
                    <a:pt x="416" y="249"/>
                  </a:lnTo>
                  <a:lnTo>
                    <a:pt x="410" y="247"/>
                  </a:lnTo>
                  <a:lnTo>
                    <a:pt x="408" y="246"/>
                  </a:lnTo>
                  <a:lnTo>
                    <a:pt x="405" y="2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0" name="Freeform 63"/>
            <p:cNvSpPr>
              <a:spLocks/>
            </p:cNvSpPr>
            <p:nvPr userDrawn="1"/>
          </p:nvSpPr>
          <p:spPr bwMode="auto">
            <a:xfrm>
              <a:off x="557" y="898"/>
              <a:ext cx="235" cy="61"/>
            </a:xfrm>
            <a:custGeom>
              <a:avLst/>
              <a:gdLst>
                <a:gd name="T0" fmla="*/ 0 w 235"/>
                <a:gd name="T1" fmla="*/ 23 h 61"/>
                <a:gd name="T2" fmla="*/ 0 w 235"/>
                <a:gd name="T3" fmla="*/ 23 h 61"/>
                <a:gd name="T4" fmla="*/ 14 w 235"/>
                <a:gd name="T5" fmla="*/ 33 h 61"/>
                <a:gd name="T6" fmla="*/ 26 w 235"/>
                <a:gd name="T7" fmla="*/ 40 h 61"/>
                <a:gd name="T8" fmla="*/ 26 w 235"/>
                <a:gd name="T9" fmla="*/ 40 h 61"/>
                <a:gd name="T10" fmla="*/ 47 w 235"/>
                <a:gd name="T11" fmla="*/ 48 h 61"/>
                <a:gd name="T12" fmla="*/ 60 w 235"/>
                <a:gd name="T13" fmla="*/ 52 h 61"/>
                <a:gd name="T14" fmla="*/ 75 w 235"/>
                <a:gd name="T15" fmla="*/ 56 h 61"/>
                <a:gd name="T16" fmla="*/ 92 w 235"/>
                <a:gd name="T17" fmla="*/ 59 h 61"/>
                <a:gd name="T18" fmla="*/ 111 w 235"/>
                <a:gd name="T19" fmla="*/ 61 h 61"/>
                <a:gd name="T20" fmla="*/ 130 w 235"/>
                <a:gd name="T21" fmla="*/ 61 h 61"/>
                <a:gd name="T22" fmla="*/ 152 w 235"/>
                <a:gd name="T23" fmla="*/ 60 h 61"/>
                <a:gd name="T24" fmla="*/ 152 w 235"/>
                <a:gd name="T25" fmla="*/ 60 h 61"/>
                <a:gd name="T26" fmla="*/ 172 w 235"/>
                <a:gd name="T27" fmla="*/ 57 h 61"/>
                <a:gd name="T28" fmla="*/ 188 w 235"/>
                <a:gd name="T29" fmla="*/ 54 h 61"/>
                <a:gd name="T30" fmla="*/ 203 w 235"/>
                <a:gd name="T31" fmla="*/ 50 h 61"/>
                <a:gd name="T32" fmla="*/ 214 w 235"/>
                <a:gd name="T33" fmla="*/ 46 h 61"/>
                <a:gd name="T34" fmla="*/ 230 w 235"/>
                <a:gd name="T35" fmla="*/ 38 h 61"/>
                <a:gd name="T36" fmla="*/ 235 w 235"/>
                <a:gd name="T37" fmla="*/ 35 h 61"/>
                <a:gd name="T38" fmla="*/ 235 w 235"/>
                <a:gd name="T39" fmla="*/ 35 h 61"/>
                <a:gd name="T40" fmla="*/ 227 w 235"/>
                <a:gd name="T41" fmla="*/ 33 h 61"/>
                <a:gd name="T42" fmla="*/ 221 w 235"/>
                <a:gd name="T43" fmla="*/ 29 h 61"/>
                <a:gd name="T44" fmla="*/ 211 w 235"/>
                <a:gd name="T45" fmla="*/ 21 h 61"/>
                <a:gd name="T46" fmla="*/ 211 w 235"/>
                <a:gd name="T47" fmla="*/ 21 h 61"/>
                <a:gd name="T48" fmla="*/ 210 w 235"/>
                <a:gd name="T49" fmla="*/ 25 h 61"/>
                <a:gd name="T50" fmla="*/ 210 w 235"/>
                <a:gd name="T51" fmla="*/ 25 h 61"/>
                <a:gd name="T52" fmla="*/ 209 w 235"/>
                <a:gd name="T53" fmla="*/ 34 h 61"/>
                <a:gd name="T54" fmla="*/ 209 w 235"/>
                <a:gd name="T55" fmla="*/ 34 h 61"/>
                <a:gd name="T56" fmla="*/ 204 w 235"/>
                <a:gd name="T57" fmla="*/ 33 h 61"/>
                <a:gd name="T58" fmla="*/ 204 w 235"/>
                <a:gd name="T59" fmla="*/ 33 h 61"/>
                <a:gd name="T60" fmla="*/ 200 w 235"/>
                <a:gd name="T61" fmla="*/ 30 h 61"/>
                <a:gd name="T62" fmla="*/ 197 w 235"/>
                <a:gd name="T63" fmla="*/ 27 h 61"/>
                <a:gd name="T64" fmla="*/ 194 w 235"/>
                <a:gd name="T65" fmla="*/ 22 h 61"/>
                <a:gd name="T66" fmla="*/ 193 w 235"/>
                <a:gd name="T67" fmla="*/ 16 h 61"/>
                <a:gd name="T68" fmla="*/ 193 w 235"/>
                <a:gd name="T69" fmla="*/ 16 h 61"/>
                <a:gd name="T70" fmla="*/ 193 w 235"/>
                <a:gd name="T71" fmla="*/ 14 h 61"/>
                <a:gd name="T72" fmla="*/ 193 w 235"/>
                <a:gd name="T73" fmla="*/ 14 h 61"/>
                <a:gd name="T74" fmla="*/ 183 w 235"/>
                <a:gd name="T75" fmla="*/ 18 h 61"/>
                <a:gd name="T76" fmla="*/ 170 w 235"/>
                <a:gd name="T77" fmla="*/ 22 h 61"/>
                <a:gd name="T78" fmla="*/ 154 w 235"/>
                <a:gd name="T79" fmla="*/ 25 h 61"/>
                <a:gd name="T80" fmla="*/ 138 w 235"/>
                <a:gd name="T81" fmla="*/ 27 h 61"/>
                <a:gd name="T82" fmla="*/ 138 w 235"/>
                <a:gd name="T83" fmla="*/ 27 h 61"/>
                <a:gd name="T84" fmla="*/ 108 w 235"/>
                <a:gd name="T85" fmla="*/ 25 h 61"/>
                <a:gd name="T86" fmla="*/ 93 w 235"/>
                <a:gd name="T87" fmla="*/ 24 h 61"/>
                <a:gd name="T88" fmla="*/ 79 w 235"/>
                <a:gd name="T89" fmla="*/ 22 h 61"/>
                <a:gd name="T90" fmla="*/ 64 w 235"/>
                <a:gd name="T91" fmla="*/ 19 h 61"/>
                <a:gd name="T92" fmla="*/ 49 w 235"/>
                <a:gd name="T93" fmla="*/ 14 h 61"/>
                <a:gd name="T94" fmla="*/ 35 w 235"/>
                <a:gd name="T95" fmla="*/ 10 h 61"/>
                <a:gd name="T96" fmla="*/ 21 w 235"/>
                <a:gd name="T97" fmla="*/ 5 h 61"/>
                <a:gd name="T98" fmla="*/ 21 w 235"/>
                <a:gd name="T99" fmla="*/ 5 h 61"/>
                <a:gd name="T100" fmla="*/ 10 w 235"/>
                <a:gd name="T101" fmla="*/ 0 h 61"/>
                <a:gd name="T102" fmla="*/ 10 w 235"/>
                <a:gd name="T103" fmla="*/ 0 h 61"/>
                <a:gd name="T104" fmla="*/ 10 w 235"/>
                <a:gd name="T105" fmla="*/ 1 h 61"/>
                <a:gd name="T106" fmla="*/ 10 w 235"/>
                <a:gd name="T107" fmla="*/ 3 h 61"/>
                <a:gd name="T108" fmla="*/ 12 w 235"/>
                <a:gd name="T109" fmla="*/ 10 h 61"/>
                <a:gd name="T110" fmla="*/ 17 w 235"/>
                <a:gd name="T111" fmla="*/ 17 h 61"/>
                <a:gd name="T112" fmla="*/ 17 w 235"/>
                <a:gd name="T113" fmla="*/ 17 h 61"/>
                <a:gd name="T114" fmla="*/ 11 w 235"/>
                <a:gd name="T115" fmla="*/ 16 h 61"/>
                <a:gd name="T116" fmla="*/ 5 w 235"/>
                <a:gd name="T117" fmla="*/ 18 h 61"/>
                <a:gd name="T118" fmla="*/ 5 w 235"/>
                <a:gd name="T119" fmla="*/ 18 h 61"/>
                <a:gd name="T120" fmla="*/ 1 w 235"/>
                <a:gd name="T121" fmla="*/ 21 h 61"/>
                <a:gd name="T122" fmla="*/ 0 w 235"/>
                <a:gd name="T123" fmla="*/ 2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5" h="61">
                  <a:moveTo>
                    <a:pt x="0" y="23"/>
                  </a:moveTo>
                  <a:lnTo>
                    <a:pt x="0" y="23"/>
                  </a:lnTo>
                  <a:lnTo>
                    <a:pt x="14" y="33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47" y="48"/>
                  </a:lnTo>
                  <a:lnTo>
                    <a:pt x="60" y="52"/>
                  </a:lnTo>
                  <a:lnTo>
                    <a:pt x="75" y="56"/>
                  </a:lnTo>
                  <a:lnTo>
                    <a:pt x="92" y="59"/>
                  </a:lnTo>
                  <a:lnTo>
                    <a:pt x="111" y="61"/>
                  </a:lnTo>
                  <a:lnTo>
                    <a:pt x="130" y="61"/>
                  </a:lnTo>
                  <a:lnTo>
                    <a:pt x="152" y="60"/>
                  </a:lnTo>
                  <a:lnTo>
                    <a:pt x="152" y="60"/>
                  </a:lnTo>
                  <a:lnTo>
                    <a:pt x="172" y="57"/>
                  </a:lnTo>
                  <a:lnTo>
                    <a:pt x="188" y="54"/>
                  </a:lnTo>
                  <a:lnTo>
                    <a:pt x="203" y="50"/>
                  </a:lnTo>
                  <a:lnTo>
                    <a:pt x="214" y="46"/>
                  </a:lnTo>
                  <a:lnTo>
                    <a:pt x="230" y="38"/>
                  </a:lnTo>
                  <a:lnTo>
                    <a:pt x="235" y="35"/>
                  </a:lnTo>
                  <a:lnTo>
                    <a:pt x="235" y="35"/>
                  </a:lnTo>
                  <a:lnTo>
                    <a:pt x="227" y="33"/>
                  </a:lnTo>
                  <a:lnTo>
                    <a:pt x="221" y="29"/>
                  </a:lnTo>
                  <a:lnTo>
                    <a:pt x="211" y="21"/>
                  </a:lnTo>
                  <a:lnTo>
                    <a:pt x="211" y="21"/>
                  </a:lnTo>
                  <a:lnTo>
                    <a:pt x="210" y="25"/>
                  </a:lnTo>
                  <a:lnTo>
                    <a:pt x="210" y="25"/>
                  </a:lnTo>
                  <a:lnTo>
                    <a:pt x="209" y="34"/>
                  </a:lnTo>
                  <a:lnTo>
                    <a:pt x="209" y="34"/>
                  </a:lnTo>
                  <a:lnTo>
                    <a:pt x="204" y="33"/>
                  </a:lnTo>
                  <a:lnTo>
                    <a:pt x="204" y="33"/>
                  </a:lnTo>
                  <a:lnTo>
                    <a:pt x="200" y="30"/>
                  </a:lnTo>
                  <a:lnTo>
                    <a:pt x="197" y="27"/>
                  </a:lnTo>
                  <a:lnTo>
                    <a:pt x="194" y="22"/>
                  </a:lnTo>
                  <a:lnTo>
                    <a:pt x="193" y="16"/>
                  </a:lnTo>
                  <a:lnTo>
                    <a:pt x="193" y="16"/>
                  </a:lnTo>
                  <a:lnTo>
                    <a:pt x="193" y="14"/>
                  </a:lnTo>
                  <a:lnTo>
                    <a:pt x="193" y="14"/>
                  </a:lnTo>
                  <a:lnTo>
                    <a:pt x="183" y="18"/>
                  </a:lnTo>
                  <a:lnTo>
                    <a:pt x="170" y="22"/>
                  </a:lnTo>
                  <a:lnTo>
                    <a:pt x="154" y="25"/>
                  </a:lnTo>
                  <a:lnTo>
                    <a:pt x="138" y="27"/>
                  </a:lnTo>
                  <a:lnTo>
                    <a:pt x="138" y="27"/>
                  </a:lnTo>
                  <a:lnTo>
                    <a:pt x="108" y="25"/>
                  </a:lnTo>
                  <a:lnTo>
                    <a:pt x="93" y="24"/>
                  </a:lnTo>
                  <a:lnTo>
                    <a:pt x="79" y="22"/>
                  </a:lnTo>
                  <a:lnTo>
                    <a:pt x="64" y="19"/>
                  </a:lnTo>
                  <a:lnTo>
                    <a:pt x="49" y="14"/>
                  </a:lnTo>
                  <a:lnTo>
                    <a:pt x="35" y="10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0" y="3"/>
                  </a:lnTo>
                  <a:lnTo>
                    <a:pt x="12" y="10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1" y="16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1" y="21"/>
                  </a:lnTo>
                  <a:lnTo>
                    <a:pt x="0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1" name="Freeform 64"/>
            <p:cNvSpPr>
              <a:spLocks/>
            </p:cNvSpPr>
            <p:nvPr userDrawn="1"/>
          </p:nvSpPr>
          <p:spPr bwMode="auto">
            <a:xfrm>
              <a:off x="504" y="701"/>
              <a:ext cx="240" cy="170"/>
            </a:xfrm>
            <a:custGeom>
              <a:avLst/>
              <a:gdLst>
                <a:gd name="T0" fmla="*/ 219 w 240"/>
                <a:gd name="T1" fmla="*/ 13 h 170"/>
                <a:gd name="T2" fmla="*/ 215 w 240"/>
                <a:gd name="T3" fmla="*/ 2 h 170"/>
                <a:gd name="T4" fmla="*/ 209 w 240"/>
                <a:gd name="T5" fmla="*/ 0 h 170"/>
                <a:gd name="T6" fmla="*/ 153 w 240"/>
                <a:gd name="T7" fmla="*/ 26 h 170"/>
                <a:gd name="T8" fmla="*/ 139 w 240"/>
                <a:gd name="T9" fmla="*/ 35 h 170"/>
                <a:gd name="T10" fmla="*/ 118 w 240"/>
                <a:gd name="T11" fmla="*/ 35 h 170"/>
                <a:gd name="T12" fmla="*/ 122 w 240"/>
                <a:gd name="T13" fmla="*/ 47 h 170"/>
                <a:gd name="T14" fmla="*/ 116 w 240"/>
                <a:gd name="T15" fmla="*/ 52 h 170"/>
                <a:gd name="T16" fmla="*/ 122 w 240"/>
                <a:gd name="T17" fmla="*/ 62 h 170"/>
                <a:gd name="T18" fmla="*/ 133 w 240"/>
                <a:gd name="T19" fmla="*/ 61 h 170"/>
                <a:gd name="T20" fmla="*/ 127 w 240"/>
                <a:gd name="T21" fmla="*/ 77 h 170"/>
                <a:gd name="T22" fmla="*/ 99 w 240"/>
                <a:gd name="T23" fmla="*/ 98 h 170"/>
                <a:gd name="T24" fmla="*/ 68 w 240"/>
                <a:gd name="T25" fmla="*/ 104 h 170"/>
                <a:gd name="T26" fmla="*/ 53 w 240"/>
                <a:gd name="T27" fmla="*/ 91 h 170"/>
                <a:gd name="T28" fmla="*/ 46 w 240"/>
                <a:gd name="T29" fmla="*/ 84 h 170"/>
                <a:gd name="T30" fmla="*/ 34 w 240"/>
                <a:gd name="T31" fmla="*/ 84 h 170"/>
                <a:gd name="T32" fmla="*/ 19 w 240"/>
                <a:gd name="T33" fmla="*/ 91 h 170"/>
                <a:gd name="T34" fmla="*/ 32 w 240"/>
                <a:gd name="T35" fmla="*/ 94 h 170"/>
                <a:gd name="T36" fmla="*/ 30 w 240"/>
                <a:gd name="T37" fmla="*/ 100 h 170"/>
                <a:gd name="T38" fmla="*/ 51 w 240"/>
                <a:gd name="T39" fmla="*/ 113 h 170"/>
                <a:gd name="T40" fmla="*/ 51 w 240"/>
                <a:gd name="T41" fmla="*/ 115 h 170"/>
                <a:gd name="T42" fmla="*/ 26 w 240"/>
                <a:gd name="T43" fmla="*/ 107 h 170"/>
                <a:gd name="T44" fmla="*/ 19 w 240"/>
                <a:gd name="T45" fmla="*/ 110 h 170"/>
                <a:gd name="T46" fmla="*/ 5 w 240"/>
                <a:gd name="T47" fmla="*/ 115 h 170"/>
                <a:gd name="T48" fmla="*/ 2 w 240"/>
                <a:gd name="T49" fmla="*/ 129 h 170"/>
                <a:gd name="T50" fmla="*/ 11 w 240"/>
                <a:gd name="T51" fmla="*/ 121 h 170"/>
                <a:gd name="T52" fmla="*/ 15 w 240"/>
                <a:gd name="T53" fmla="*/ 126 h 170"/>
                <a:gd name="T54" fmla="*/ 18 w 240"/>
                <a:gd name="T55" fmla="*/ 132 h 170"/>
                <a:gd name="T56" fmla="*/ 45 w 240"/>
                <a:gd name="T57" fmla="*/ 131 h 170"/>
                <a:gd name="T58" fmla="*/ 51 w 240"/>
                <a:gd name="T59" fmla="*/ 132 h 170"/>
                <a:gd name="T60" fmla="*/ 26 w 240"/>
                <a:gd name="T61" fmla="*/ 138 h 170"/>
                <a:gd name="T62" fmla="*/ 25 w 240"/>
                <a:gd name="T63" fmla="*/ 143 h 170"/>
                <a:gd name="T64" fmla="*/ 19 w 240"/>
                <a:gd name="T65" fmla="*/ 156 h 170"/>
                <a:gd name="T66" fmla="*/ 24 w 240"/>
                <a:gd name="T67" fmla="*/ 166 h 170"/>
                <a:gd name="T68" fmla="*/ 27 w 240"/>
                <a:gd name="T69" fmla="*/ 164 h 170"/>
                <a:gd name="T70" fmla="*/ 29 w 240"/>
                <a:gd name="T71" fmla="*/ 158 h 170"/>
                <a:gd name="T72" fmla="*/ 37 w 240"/>
                <a:gd name="T73" fmla="*/ 162 h 170"/>
                <a:gd name="T74" fmla="*/ 48 w 240"/>
                <a:gd name="T75" fmla="*/ 155 h 170"/>
                <a:gd name="T76" fmla="*/ 63 w 240"/>
                <a:gd name="T77" fmla="*/ 143 h 170"/>
                <a:gd name="T78" fmla="*/ 73 w 240"/>
                <a:gd name="T79" fmla="*/ 142 h 170"/>
                <a:gd name="T80" fmla="*/ 74 w 240"/>
                <a:gd name="T81" fmla="*/ 149 h 170"/>
                <a:gd name="T82" fmla="*/ 78 w 240"/>
                <a:gd name="T83" fmla="*/ 156 h 170"/>
                <a:gd name="T84" fmla="*/ 77 w 240"/>
                <a:gd name="T85" fmla="*/ 162 h 170"/>
                <a:gd name="T86" fmla="*/ 91 w 240"/>
                <a:gd name="T87" fmla="*/ 150 h 170"/>
                <a:gd name="T88" fmla="*/ 95 w 240"/>
                <a:gd name="T89" fmla="*/ 147 h 170"/>
                <a:gd name="T90" fmla="*/ 97 w 240"/>
                <a:gd name="T91" fmla="*/ 142 h 170"/>
                <a:gd name="T92" fmla="*/ 99 w 240"/>
                <a:gd name="T93" fmla="*/ 134 h 170"/>
                <a:gd name="T94" fmla="*/ 112 w 240"/>
                <a:gd name="T95" fmla="*/ 129 h 170"/>
                <a:gd name="T96" fmla="*/ 115 w 240"/>
                <a:gd name="T97" fmla="*/ 121 h 170"/>
                <a:gd name="T98" fmla="*/ 122 w 240"/>
                <a:gd name="T99" fmla="*/ 120 h 170"/>
                <a:gd name="T100" fmla="*/ 134 w 240"/>
                <a:gd name="T101" fmla="*/ 132 h 170"/>
                <a:gd name="T102" fmla="*/ 155 w 240"/>
                <a:gd name="T103" fmla="*/ 122 h 170"/>
                <a:gd name="T104" fmla="*/ 153 w 240"/>
                <a:gd name="T105" fmla="*/ 113 h 170"/>
                <a:gd name="T106" fmla="*/ 150 w 240"/>
                <a:gd name="T107" fmla="*/ 104 h 170"/>
                <a:gd name="T108" fmla="*/ 165 w 240"/>
                <a:gd name="T109" fmla="*/ 116 h 170"/>
                <a:gd name="T110" fmla="*/ 186 w 240"/>
                <a:gd name="T111" fmla="*/ 104 h 170"/>
                <a:gd name="T112" fmla="*/ 183 w 240"/>
                <a:gd name="T113" fmla="*/ 100 h 170"/>
                <a:gd name="T114" fmla="*/ 177 w 240"/>
                <a:gd name="T115" fmla="*/ 88 h 170"/>
                <a:gd name="T116" fmla="*/ 176 w 240"/>
                <a:gd name="T117" fmla="*/ 77 h 170"/>
                <a:gd name="T118" fmla="*/ 176 w 240"/>
                <a:gd name="T119" fmla="*/ 66 h 170"/>
                <a:gd name="T120" fmla="*/ 237 w 240"/>
                <a:gd name="T121" fmla="*/ 3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40" h="170">
                  <a:moveTo>
                    <a:pt x="231" y="20"/>
                  </a:moveTo>
                  <a:lnTo>
                    <a:pt x="231" y="20"/>
                  </a:lnTo>
                  <a:lnTo>
                    <a:pt x="225" y="15"/>
                  </a:lnTo>
                  <a:lnTo>
                    <a:pt x="219" y="13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13" y="4"/>
                  </a:lnTo>
                  <a:lnTo>
                    <a:pt x="215" y="2"/>
                  </a:lnTo>
                  <a:lnTo>
                    <a:pt x="215" y="1"/>
                  </a:lnTo>
                  <a:lnTo>
                    <a:pt x="215" y="1"/>
                  </a:lnTo>
                  <a:lnTo>
                    <a:pt x="212" y="0"/>
                  </a:lnTo>
                  <a:lnTo>
                    <a:pt x="209" y="0"/>
                  </a:lnTo>
                  <a:lnTo>
                    <a:pt x="209" y="0"/>
                  </a:lnTo>
                  <a:lnTo>
                    <a:pt x="188" y="8"/>
                  </a:lnTo>
                  <a:lnTo>
                    <a:pt x="170" y="17"/>
                  </a:lnTo>
                  <a:lnTo>
                    <a:pt x="153" y="26"/>
                  </a:lnTo>
                  <a:lnTo>
                    <a:pt x="140" y="35"/>
                  </a:lnTo>
                  <a:lnTo>
                    <a:pt x="140" y="35"/>
                  </a:lnTo>
                  <a:lnTo>
                    <a:pt x="139" y="35"/>
                  </a:lnTo>
                  <a:lnTo>
                    <a:pt x="139" y="35"/>
                  </a:lnTo>
                  <a:lnTo>
                    <a:pt x="135" y="37"/>
                  </a:lnTo>
                  <a:lnTo>
                    <a:pt x="132" y="37"/>
                  </a:lnTo>
                  <a:lnTo>
                    <a:pt x="124" y="36"/>
                  </a:lnTo>
                  <a:lnTo>
                    <a:pt x="118" y="35"/>
                  </a:lnTo>
                  <a:lnTo>
                    <a:pt x="117" y="34"/>
                  </a:lnTo>
                  <a:lnTo>
                    <a:pt x="115" y="45"/>
                  </a:lnTo>
                  <a:lnTo>
                    <a:pt x="115" y="45"/>
                  </a:lnTo>
                  <a:lnTo>
                    <a:pt x="122" y="47"/>
                  </a:lnTo>
                  <a:lnTo>
                    <a:pt x="127" y="50"/>
                  </a:lnTo>
                  <a:lnTo>
                    <a:pt x="127" y="50"/>
                  </a:lnTo>
                  <a:lnTo>
                    <a:pt x="119" y="51"/>
                  </a:lnTo>
                  <a:lnTo>
                    <a:pt x="116" y="52"/>
                  </a:lnTo>
                  <a:lnTo>
                    <a:pt x="113" y="55"/>
                  </a:lnTo>
                  <a:lnTo>
                    <a:pt x="117" y="64"/>
                  </a:lnTo>
                  <a:lnTo>
                    <a:pt x="117" y="64"/>
                  </a:lnTo>
                  <a:lnTo>
                    <a:pt x="122" y="62"/>
                  </a:lnTo>
                  <a:lnTo>
                    <a:pt x="127" y="61"/>
                  </a:lnTo>
                  <a:lnTo>
                    <a:pt x="133" y="60"/>
                  </a:lnTo>
                  <a:lnTo>
                    <a:pt x="133" y="60"/>
                  </a:lnTo>
                  <a:lnTo>
                    <a:pt x="133" y="61"/>
                  </a:lnTo>
                  <a:lnTo>
                    <a:pt x="133" y="61"/>
                  </a:lnTo>
                  <a:lnTo>
                    <a:pt x="133" y="66"/>
                  </a:lnTo>
                  <a:lnTo>
                    <a:pt x="131" y="71"/>
                  </a:lnTo>
                  <a:lnTo>
                    <a:pt x="127" y="77"/>
                  </a:lnTo>
                  <a:lnTo>
                    <a:pt x="122" y="82"/>
                  </a:lnTo>
                  <a:lnTo>
                    <a:pt x="111" y="91"/>
                  </a:lnTo>
                  <a:lnTo>
                    <a:pt x="105" y="95"/>
                  </a:lnTo>
                  <a:lnTo>
                    <a:pt x="99" y="98"/>
                  </a:lnTo>
                  <a:lnTo>
                    <a:pt x="99" y="98"/>
                  </a:lnTo>
                  <a:lnTo>
                    <a:pt x="86" y="101"/>
                  </a:lnTo>
                  <a:lnTo>
                    <a:pt x="75" y="104"/>
                  </a:lnTo>
                  <a:lnTo>
                    <a:pt x="68" y="104"/>
                  </a:lnTo>
                  <a:lnTo>
                    <a:pt x="64" y="102"/>
                  </a:lnTo>
                  <a:lnTo>
                    <a:pt x="64" y="102"/>
                  </a:lnTo>
                  <a:lnTo>
                    <a:pt x="57" y="96"/>
                  </a:lnTo>
                  <a:lnTo>
                    <a:pt x="53" y="91"/>
                  </a:lnTo>
                  <a:lnTo>
                    <a:pt x="49" y="86"/>
                  </a:lnTo>
                  <a:lnTo>
                    <a:pt x="48" y="84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3" y="84"/>
                  </a:lnTo>
                  <a:lnTo>
                    <a:pt x="41" y="85"/>
                  </a:lnTo>
                  <a:lnTo>
                    <a:pt x="41" y="85"/>
                  </a:lnTo>
                  <a:lnTo>
                    <a:pt x="34" y="84"/>
                  </a:lnTo>
                  <a:lnTo>
                    <a:pt x="27" y="85"/>
                  </a:lnTo>
                  <a:lnTo>
                    <a:pt x="22" y="88"/>
                  </a:lnTo>
                  <a:lnTo>
                    <a:pt x="20" y="89"/>
                  </a:lnTo>
                  <a:lnTo>
                    <a:pt x="19" y="91"/>
                  </a:lnTo>
                  <a:lnTo>
                    <a:pt x="19" y="91"/>
                  </a:lnTo>
                  <a:lnTo>
                    <a:pt x="27" y="91"/>
                  </a:lnTo>
                  <a:lnTo>
                    <a:pt x="32" y="93"/>
                  </a:lnTo>
                  <a:lnTo>
                    <a:pt x="32" y="94"/>
                  </a:lnTo>
                  <a:lnTo>
                    <a:pt x="31" y="95"/>
                  </a:lnTo>
                  <a:lnTo>
                    <a:pt x="31" y="95"/>
                  </a:lnTo>
                  <a:lnTo>
                    <a:pt x="29" y="98"/>
                  </a:lnTo>
                  <a:lnTo>
                    <a:pt x="30" y="100"/>
                  </a:lnTo>
                  <a:lnTo>
                    <a:pt x="31" y="102"/>
                  </a:lnTo>
                  <a:lnTo>
                    <a:pt x="35" y="105"/>
                  </a:lnTo>
                  <a:lnTo>
                    <a:pt x="51" y="113"/>
                  </a:lnTo>
                  <a:lnTo>
                    <a:pt x="51" y="113"/>
                  </a:lnTo>
                  <a:lnTo>
                    <a:pt x="51" y="113"/>
                  </a:lnTo>
                  <a:lnTo>
                    <a:pt x="51" y="115"/>
                  </a:lnTo>
                  <a:lnTo>
                    <a:pt x="51" y="115"/>
                  </a:lnTo>
                  <a:lnTo>
                    <a:pt x="51" y="115"/>
                  </a:lnTo>
                  <a:lnTo>
                    <a:pt x="46" y="115"/>
                  </a:lnTo>
                  <a:lnTo>
                    <a:pt x="40" y="112"/>
                  </a:lnTo>
                  <a:lnTo>
                    <a:pt x="26" y="107"/>
                  </a:lnTo>
                  <a:lnTo>
                    <a:pt x="26" y="107"/>
                  </a:lnTo>
                  <a:lnTo>
                    <a:pt x="24" y="107"/>
                  </a:lnTo>
                  <a:lnTo>
                    <a:pt x="21" y="107"/>
                  </a:lnTo>
                  <a:lnTo>
                    <a:pt x="19" y="110"/>
                  </a:lnTo>
                  <a:lnTo>
                    <a:pt x="19" y="110"/>
                  </a:lnTo>
                  <a:lnTo>
                    <a:pt x="16" y="110"/>
                  </a:lnTo>
                  <a:lnTo>
                    <a:pt x="13" y="110"/>
                  </a:lnTo>
                  <a:lnTo>
                    <a:pt x="8" y="112"/>
                  </a:lnTo>
                  <a:lnTo>
                    <a:pt x="5" y="115"/>
                  </a:lnTo>
                  <a:lnTo>
                    <a:pt x="2" y="117"/>
                  </a:lnTo>
                  <a:lnTo>
                    <a:pt x="0" y="121"/>
                  </a:lnTo>
                  <a:lnTo>
                    <a:pt x="0" y="124"/>
                  </a:lnTo>
                  <a:lnTo>
                    <a:pt x="2" y="129"/>
                  </a:lnTo>
                  <a:lnTo>
                    <a:pt x="2" y="129"/>
                  </a:lnTo>
                  <a:lnTo>
                    <a:pt x="5" y="124"/>
                  </a:lnTo>
                  <a:lnTo>
                    <a:pt x="9" y="121"/>
                  </a:lnTo>
                  <a:lnTo>
                    <a:pt x="11" y="121"/>
                  </a:lnTo>
                  <a:lnTo>
                    <a:pt x="14" y="121"/>
                  </a:lnTo>
                  <a:lnTo>
                    <a:pt x="14" y="121"/>
                  </a:lnTo>
                  <a:lnTo>
                    <a:pt x="15" y="122"/>
                  </a:lnTo>
                  <a:lnTo>
                    <a:pt x="15" y="126"/>
                  </a:lnTo>
                  <a:lnTo>
                    <a:pt x="15" y="128"/>
                  </a:lnTo>
                  <a:lnTo>
                    <a:pt x="16" y="131"/>
                  </a:lnTo>
                  <a:lnTo>
                    <a:pt x="18" y="132"/>
                  </a:lnTo>
                  <a:lnTo>
                    <a:pt x="18" y="132"/>
                  </a:lnTo>
                  <a:lnTo>
                    <a:pt x="20" y="133"/>
                  </a:lnTo>
                  <a:lnTo>
                    <a:pt x="25" y="133"/>
                  </a:lnTo>
                  <a:lnTo>
                    <a:pt x="35" y="132"/>
                  </a:lnTo>
                  <a:lnTo>
                    <a:pt x="45" y="131"/>
                  </a:lnTo>
                  <a:lnTo>
                    <a:pt x="49" y="131"/>
                  </a:lnTo>
                  <a:lnTo>
                    <a:pt x="51" y="131"/>
                  </a:lnTo>
                  <a:lnTo>
                    <a:pt x="51" y="131"/>
                  </a:lnTo>
                  <a:lnTo>
                    <a:pt x="51" y="132"/>
                  </a:lnTo>
                  <a:lnTo>
                    <a:pt x="48" y="133"/>
                  </a:lnTo>
                  <a:lnTo>
                    <a:pt x="40" y="134"/>
                  </a:lnTo>
                  <a:lnTo>
                    <a:pt x="30" y="135"/>
                  </a:lnTo>
                  <a:lnTo>
                    <a:pt x="26" y="138"/>
                  </a:lnTo>
                  <a:lnTo>
                    <a:pt x="25" y="139"/>
                  </a:lnTo>
                  <a:lnTo>
                    <a:pt x="25" y="139"/>
                  </a:lnTo>
                  <a:lnTo>
                    <a:pt x="25" y="143"/>
                  </a:lnTo>
                  <a:lnTo>
                    <a:pt x="25" y="143"/>
                  </a:lnTo>
                  <a:lnTo>
                    <a:pt x="25" y="144"/>
                  </a:lnTo>
                  <a:lnTo>
                    <a:pt x="22" y="147"/>
                  </a:lnTo>
                  <a:lnTo>
                    <a:pt x="20" y="151"/>
                  </a:lnTo>
                  <a:lnTo>
                    <a:pt x="19" y="156"/>
                  </a:lnTo>
                  <a:lnTo>
                    <a:pt x="19" y="156"/>
                  </a:lnTo>
                  <a:lnTo>
                    <a:pt x="19" y="159"/>
                  </a:lnTo>
                  <a:lnTo>
                    <a:pt x="20" y="162"/>
                  </a:lnTo>
                  <a:lnTo>
                    <a:pt x="24" y="166"/>
                  </a:lnTo>
                  <a:lnTo>
                    <a:pt x="27" y="170"/>
                  </a:lnTo>
                  <a:lnTo>
                    <a:pt x="27" y="170"/>
                  </a:lnTo>
                  <a:lnTo>
                    <a:pt x="29" y="169"/>
                  </a:lnTo>
                  <a:lnTo>
                    <a:pt x="27" y="164"/>
                  </a:lnTo>
                  <a:lnTo>
                    <a:pt x="27" y="160"/>
                  </a:lnTo>
                  <a:lnTo>
                    <a:pt x="29" y="159"/>
                  </a:lnTo>
                  <a:lnTo>
                    <a:pt x="29" y="158"/>
                  </a:lnTo>
                  <a:lnTo>
                    <a:pt x="29" y="158"/>
                  </a:lnTo>
                  <a:lnTo>
                    <a:pt x="31" y="158"/>
                  </a:lnTo>
                  <a:lnTo>
                    <a:pt x="32" y="159"/>
                  </a:lnTo>
                  <a:lnTo>
                    <a:pt x="35" y="161"/>
                  </a:lnTo>
                  <a:lnTo>
                    <a:pt x="37" y="162"/>
                  </a:lnTo>
                  <a:lnTo>
                    <a:pt x="37" y="162"/>
                  </a:lnTo>
                  <a:lnTo>
                    <a:pt x="40" y="161"/>
                  </a:lnTo>
                  <a:lnTo>
                    <a:pt x="42" y="160"/>
                  </a:lnTo>
                  <a:lnTo>
                    <a:pt x="48" y="155"/>
                  </a:lnTo>
                  <a:lnTo>
                    <a:pt x="54" y="149"/>
                  </a:lnTo>
                  <a:lnTo>
                    <a:pt x="58" y="145"/>
                  </a:lnTo>
                  <a:lnTo>
                    <a:pt x="63" y="143"/>
                  </a:lnTo>
                  <a:lnTo>
                    <a:pt x="63" y="143"/>
                  </a:lnTo>
                  <a:lnTo>
                    <a:pt x="69" y="140"/>
                  </a:lnTo>
                  <a:lnTo>
                    <a:pt x="72" y="139"/>
                  </a:lnTo>
                  <a:lnTo>
                    <a:pt x="73" y="140"/>
                  </a:lnTo>
                  <a:lnTo>
                    <a:pt x="73" y="142"/>
                  </a:lnTo>
                  <a:lnTo>
                    <a:pt x="73" y="145"/>
                  </a:lnTo>
                  <a:lnTo>
                    <a:pt x="73" y="148"/>
                  </a:lnTo>
                  <a:lnTo>
                    <a:pt x="74" y="149"/>
                  </a:lnTo>
                  <a:lnTo>
                    <a:pt x="74" y="149"/>
                  </a:lnTo>
                  <a:lnTo>
                    <a:pt x="78" y="150"/>
                  </a:lnTo>
                  <a:lnTo>
                    <a:pt x="79" y="151"/>
                  </a:lnTo>
                  <a:lnTo>
                    <a:pt x="79" y="154"/>
                  </a:lnTo>
                  <a:lnTo>
                    <a:pt x="78" y="156"/>
                  </a:lnTo>
                  <a:lnTo>
                    <a:pt x="75" y="160"/>
                  </a:lnTo>
                  <a:lnTo>
                    <a:pt x="73" y="162"/>
                  </a:lnTo>
                  <a:lnTo>
                    <a:pt x="73" y="162"/>
                  </a:lnTo>
                  <a:lnTo>
                    <a:pt x="77" y="162"/>
                  </a:lnTo>
                  <a:lnTo>
                    <a:pt x="81" y="161"/>
                  </a:lnTo>
                  <a:lnTo>
                    <a:pt x="86" y="156"/>
                  </a:lnTo>
                  <a:lnTo>
                    <a:pt x="89" y="154"/>
                  </a:lnTo>
                  <a:lnTo>
                    <a:pt x="91" y="150"/>
                  </a:lnTo>
                  <a:lnTo>
                    <a:pt x="91" y="150"/>
                  </a:lnTo>
                  <a:lnTo>
                    <a:pt x="91" y="148"/>
                  </a:lnTo>
                  <a:lnTo>
                    <a:pt x="92" y="148"/>
                  </a:lnTo>
                  <a:lnTo>
                    <a:pt x="95" y="147"/>
                  </a:lnTo>
                  <a:lnTo>
                    <a:pt x="96" y="145"/>
                  </a:lnTo>
                  <a:lnTo>
                    <a:pt x="96" y="145"/>
                  </a:lnTo>
                  <a:lnTo>
                    <a:pt x="97" y="144"/>
                  </a:lnTo>
                  <a:lnTo>
                    <a:pt x="97" y="142"/>
                  </a:lnTo>
                  <a:lnTo>
                    <a:pt x="97" y="139"/>
                  </a:lnTo>
                  <a:lnTo>
                    <a:pt x="97" y="137"/>
                  </a:lnTo>
                  <a:lnTo>
                    <a:pt x="97" y="137"/>
                  </a:lnTo>
                  <a:lnTo>
                    <a:pt x="99" y="134"/>
                  </a:lnTo>
                  <a:lnTo>
                    <a:pt x="101" y="133"/>
                  </a:lnTo>
                  <a:lnTo>
                    <a:pt x="106" y="132"/>
                  </a:lnTo>
                  <a:lnTo>
                    <a:pt x="111" y="131"/>
                  </a:lnTo>
                  <a:lnTo>
                    <a:pt x="112" y="129"/>
                  </a:lnTo>
                  <a:lnTo>
                    <a:pt x="112" y="128"/>
                  </a:lnTo>
                  <a:lnTo>
                    <a:pt x="112" y="128"/>
                  </a:lnTo>
                  <a:lnTo>
                    <a:pt x="112" y="124"/>
                  </a:lnTo>
                  <a:lnTo>
                    <a:pt x="115" y="121"/>
                  </a:lnTo>
                  <a:lnTo>
                    <a:pt x="118" y="120"/>
                  </a:lnTo>
                  <a:lnTo>
                    <a:pt x="121" y="118"/>
                  </a:lnTo>
                  <a:lnTo>
                    <a:pt x="121" y="118"/>
                  </a:lnTo>
                  <a:lnTo>
                    <a:pt x="122" y="120"/>
                  </a:lnTo>
                  <a:lnTo>
                    <a:pt x="123" y="123"/>
                  </a:lnTo>
                  <a:lnTo>
                    <a:pt x="127" y="127"/>
                  </a:lnTo>
                  <a:lnTo>
                    <a:pt x="131" y="129"/>
                  </a:lnTo>
                  <a:lnTo>
                    <a:pt x="134" y="132"/>
                  </a:lnTo>
                  <a:lnTo>
                    <a:pt x="134" y="132"/>
                  </a:lnTo>
                  <a:lnTo>
                    <a:pt x="149" y="124"/>
                  </a:lnTo>
                  <a:lnTo>
                    <a:pt x="149" y="124"/>
                  </a:lnTo>
                  <a:lnTo>
                    <a:pt x="155" y="122"/>
                  </a:lnTo>
                  <a:lnTo>
                    <a:pt x="158" y="120"/>
                  </a:lnTo>
                  <a:lnTo>
                    <a:pt x="158" y="120"/>
                  </a:lnTo>
                  <a:lnTo>
                    <a:pt x="155" y="116"/>
                  </a:lnTo>
                  <a:lnTo>
                    <a:pt x="153" y="113"/>
                  </a:lnTo>
                  <a:lnTo>
                    <a:pt x="151" y="110"/>
                  </a:lnTo>
                  <a:lnTo>
                    <a:pt x="151" y="110"/>
                  </a:lnTo>
                  <a:lnTo>
                    <a:pt x="150" y="106"/>
                  </a:lnTo>
                  <a:lnTo>
                    <a:pt x="150" y="104"/>
                  </a:lnTo>
                  <a:lnTo>
                    <a:pt x="150" y="104"/>
                  </a:lnTo>
                  <a:lnTo>
                    <a:pt x="154" y="109"/>
                  </a:lnTo>
                  <a:lnTo>
                    <a:pt x="159" y="112"/>
                  </a:lnTo>
                  <a:lnTo>
                    <a:pt x="165" y="116"/>
                  </a:lnTo>
                  <a:lnTo>
                    <a:pt x="165" y="116"/>
                  </a:lnTo>
                  <a:lnTo>
                    <a:pt x="182" y="105"/>
                  </a:lnTo>
                  <a:lnTo>
                    <a:pt x="182" y="105"/>
                  </a:lnTo>
                  <a:lnTo>
                    <a:pt x="186" y="104"/>
                  </a:lnTo>
                  <a:lnTo>
                    <a:pt x="186" y="104"/>
                  </a:lnTo>
                  <a:lnTo>
                    <a:pt x="186" y="104"/>
                  </a:lnTo>
                  <a:lnTo>
                    <a:pt x="186" y="104"/>
                  </a:lnTo>
                  <a:lnTo>
                    <a:pt x="183" y="100"/>
                  </a:lnTo>
                  <a:lnTo>
                    <a:pt x="180" y="96"/>
                  </a:lnTo>
                  <a:lnTo>
                    <a:pt x="176" y="91"/>
                  </a:lnTo>
                  <a:lnTo>
                    <a:pt x="176" y="89"/>
                  </a:lnTo>
                  <a:lnTo>
                    <a:pt x="177" y="88"/>
                  </a:lnTo>
                  <a:lnTo>
                    <a:pt x="177" y="88"/>
                  </a:lnTo>
                  <a:lnTo>
                    <a:pt x="178" y="86"/>
                  </a:lnTo>
                  <a:lnTo>
                    <a:pt x="178" y="84"/>
                  </a:lnTo>
                  <a:lnTo>
                    <a:pt x="176" y="77"/>
                  </a:lnTo>
                  <a:lnTo>
                    <a:pt x="173" y="71"/>
                  </a:lnTo>
                  <a:lnTo>
                    <a:pt x="173" y="67"/>
                  </a:lnTo>
                  <a:lnTo>
                    <a:pt x="176" y="66"/>
                  </a:lnTo>
                  <a:lnTo>
                    <a:pt x="176" y="66"/>
                  </a:lnTo>
                  <a:lnTo>
                    <a:pt x="210" y="49"/>
                  </a:lnTo>
                  <a:lnTo>
                    <a:pt x="240" y="34"/>
                  </a:lnTo>
                  <a:lnTo>
                    <a:pt x="240" y="34"/>
                  </a:lnTo>
                  <a:lnTo>
                    <a:pt x="237" y="30"/>
                  </a:lnTo>
                  <a:lnTo>
                    <a:pt x="235" y="25"/>
                  </a:lnTo>
                  <a:lnTo>
                    <a:pt x="231" y="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2" name="Freeform 65"/>
            <p:cNvSpPr>
              <a:spLocks/>
            </p:cNvSpPr>
            <p:nvPr userDrawn="1"/>
          </p:nvSpPr>
          <p:spPr bwMode="auto">
            <a:xfrm>
              <a:off x="470" y="854"/>
              <a:ext cx="102" cy="96"/>
            </a:xfrm>
            <a:custGeom>
              <a:avLst/>
              <a:gdLst>
                <a:gd name="T0" fmla="*/ 0 w 102"/>
                <a:gd name="T1" fmla="*/ 28 h 96"/>
                <a:gd name="T2" fmla="*/ 1 w 102"/>
                <a:gd name="T3" fmla="*/ 34 h 96"/>
                <a:gd name="T4" fmla="*/ 2 w 102"/>
                <a:gd name="T5" fmla="*/ 38 h 96"/>
                <a:gd name="T6" fmla="*/ 10 w 102"/>
                <a:gd name="T7" fmla="*/ 40 h 96"/>
                <a:gd name="T8" fmla="*/ 12 w 102"/>
                <a:gd name="T9" fmla="*/ 39 h 96"/>
                <a:gd name="T10" fmla="*/ 14 w 102"/>
                <a:gd name="T11" fmla="*/ 34 h 96"/>
                <a:gd name="T12" fmla="*/ 15 w 102"/>
                <a:gd name="T13" fmla="*/ 29 h 96"/>
                <a:gd name="T14" fmla="*/ 16 w 102"/>
                <a:gd name="T15" fmla="*/ 28 h 96"/>
                <a:gd name="T16" fmla="*/ 17 w 102"/>
                <a:gd name="T17" fmla="*/ 28 h 96"/>
                <a:gd name="T18" fmla="*/ 18 w 102"/>
                <a:gd name="T19" fmla="*/ 27 h 96"/>
                <a:gd name="T20" fmla="*/ 45 w 102"/>
                <a:gd name="T21" fmla="*/ 40 h 96"/>
                <a:gd name="T22" fmla="*/ 71 w 102"/>
                <a:gd name="T23" fmla="*/ 57 h 96"/>
                <a:gd name="T24" fmla="*/ 75 w 102"/>
                <a:gd name="T25" fmla="*/ 60 h 96"/>
                <a:gd name="T26" fmla="*/ 71 w 102"/>
                <a:gd name="T27" fmla="*/ 67 h 96"/>
                <a:gd name="T28" fmla="*/ 64 w 102"/>
                <a:gd name="T29" fmla="*/ 85 h 96"/>
                <a:gd name="T30" fmla="*/ 63 w 102"/>
                <a:gd name="T31" fmla="*/ 90 h 96"/>
                <a:gd name="T32" fmla="*/ 65 w 102"/>
                <a:gd name="T33" fmla="*/ 95 h 96"/>
                <a:gd name="T34" fmla="*/ 70 w 102"/>
                <a:gd name="T35" fmla="*/ 96 h 96"/>
                <a:gd name="T36" fmla="*/ 74 w 102"/>
                <a:gd name="T37" fmla="*/ 96 h 96"/>
                <a:gd name="T38" fmla="*/ 79 w 102"/>
                <a:gd name="T39" fmla="*/ 93 h 96"/>
                <a:gd name="T40" fmla="*/ 80 w 102"/>
                <a:gd name="T41" fmla="*/ 90 h 96"/>
                <a:gd name="T42" fmla="*/ 80 w 102"/>
                <a:gd name="T43" fmla="*/ 87 h 96"/>
                <a:gd name="T44" fmla="*/ 75 w 102"/>
                <a:gd name="T45" fmla="*/ 82 h 96"/>
                <a:gd name="T46" fmla="*/ 74 w 102"/>
                <a:gd name="T47" fmla="*/ 82 h 96"/>
                <a:gd name="T48" fmla="*/ 77 w 102"/>
                <a:gd name="T49" fmla="*/ 73 h 96"/>
                <a:gd name="T50" fmla="*/ 82 w 102"/>
                <a:gd name="T51" fmla="*/ 62 h 96"/>
                <a:gd name="T52" fmla="*/ 88 w 102"/>
                <a:gd name="T53" fmla="*/ 57 h 96"/>
                <a:gd name="T54" fmla="*/ 95 w 102"/>
                <a:gd name="T55" fmla="*/ 56 h 96"/>
                <a:gd name="T56" fmla="*/ 93 w 102"/>
                <a:gd name="T57" fmla="*/ 54 h 96"/>
                <a:gd name="T58" fmla="*/ 91 w 102"/>
                <a:gd name="T59" fmla="*/ 46 h 96"/>
                <a:gd name="T60" fmla="*/ 92 w 102"/>
                <a:gd name="T61" fmla="*/ 38 h 96"/>
                <a:gd name="T62" fmla="*/ 95 w 102"/>
                <a:gd name="T63" fmla="*/ 33 h 96"/>
                <a:gd name="T64" fmla="*/ 102 w 102"/>
                <a:gd name="T65" fmla="*/ 12 h 96"/>
                <a:gd name="T66" fmla="*/ 102 w 102"/>
                <a:gd name="T67" fmla="*/ 8 h 96"/>
                <a:gd name="T68" fmla="*/ 98 w 102"/>
                <a:gd name="T69" fmla="*/ 3 h 96"/>
                <a:gd name="T70" fmla="*/ 95 w 102"/>
                <a:gd name="T71" fmla="*/ 2 h 96"/>
                <a:gd name="T72" fmla="*/ 88 w 102"/>
                <a:gd name="T73" fmla="*/ 5 h 96"/>
                <a:gd name="T74" fmla="*/ 86 w 102"/>
                <a:gd name="T75" fmla="*/ 9 h 96"/>
                <a:gd name="T76" fmla="*/ 86 w 102"/>
                <a:gd name="T77" fmla="*/ 13 h 96"/>
                <a:gd name="T78" fmla="*/ 90 w 102"/>
                <a:gd name="T79" fmla="*/ 18 h 96"/>
                <a:gd name="T80" fmla="*/ 92 w 102"/>
                <a:gd name="T81" fmla="*/ 19 h 96"/>
                <a:gd name="T82" fmla="*/ 88 w 102"/>
                <a:gd name="T83" fmla="*/ 30 h 96"/>
                <a:gd name="T84" fmla="*/ 83 w 102"/>
                <a:gd name="T85" fmla="*/ 36 h 96"/>
                <a:gd name="T86" fmla="*/ 79 w 102"/>
                <a:gd name="T87" fmla="*/ 34 h 96"/>
                <a:gd name="T88" fmla="*/ 41 w 102"/>
                <a:gd name="T89" fmla="*/ 16 h 96"/>
                <a:gd name="T90" fmla="*/ 27 w 102"/>
                <a:gd name="T91" fmla="*/ 12 h 96"/>
                <a:gd name="T92" fmla="*/ 28 w 102"/>
                <a:gd name="T93" fmla="*/ 8 h 96"/>
                <a:gd name="T94" fmla="*/ 33 w 102"/>
                <a:gd name="T95" fmla="*/ 0 h 96"/>
                <a:gd name="T96" fmla="*/ 31 w 102"/>
                <a:gd name="T97" fmla="*/ 1 h 96"/>
                <a:gd name="T98" fmla="*/ 26 w 102"/>
                <a:gd name="T99" fmla="*/ 3 h 96"/>
                <a:gd name="T100" fmla="*/ 16 w 102"/>
                <a:gd name="T101" fmla="*/ 7 h 96"/>
                <a:gd name="T102" fmla="*/ 12 w 102"/>
                <a:gd name="T103" fmla="*/ 7 h 96"/>
                <a:gd name="T104" fmla="*/ 10 w 102"/>
                <a:gd name="T105" fmla="*/ 7 h 96"/>
                <a:gd name="T106" fmla="*/ 6 w 102"/>
                <a:gd name="T107" fmla="*/ 14 h 96"/>
                <a:gd name="T108" fmla="*/ 4 w 102"/>
                <a:gd name="T109" fmla="*/ 22 h 96"/>
                <a:gd name="T110" fmla="*/ 1 w 102"/>
                <a:gd name="T111" fmla="*/ 2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2" h="96">
                  <a:moveTo>
                    <a:pt x="0" y="28"/>
                  </a:moveTo>
                  <a:lnTo>
                    <a:pt x="0" y="28"/>
                  </a:lnTo>
                  <a:lnTo>
                    <a:pt x="0" y="31"/>
                  </a:lnTo>
                  <a:lnTo>
                    <a:pt x="1" y="34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7" y="39"/>
                  </a:lnTo>
                  <a:lnTo>
                    <a:pt x="10" y="40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4" y="36"/>
                  </a:lnTo>
                  <a:lnTo>
                    <a:pt x="14" y="34"/>
                  </a:lnTo>
                  <a:lnTo>
                    <a:pt x="14" y="31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6" y="28"/>
                  </a:lnTo>
                  <a:lnTo>
                    <a:pt x="17" y="28"/>
                  </a:lnTo>
                  <a:lnTo>
                    <a:pt x="17" y="28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32" y="33"/>
                  </a:lnTo>
                  <a:lnTo>
                    <a:pt x="45" y="40"/>
                  </a:lnTo>
                  <a:lnTo>
                    <a:pt x="71" y="57"/>
                  </a:lnTo>
                  <a:lnTo>
                    <a:pt x="71" y="57"/>
                  </a:lnTo>
                  <a:lnTo>
                    <a:pt x="75" y="60"/>
                  </a:lnTo>
                  <a:lnTo>
                    <a:pt x="75" y="60"/>
                  </a:lnTo>
                  <a:lnTo>
                    <a:pt x="71" y="67"/>
                  </a:lnTo>
                  <a:lnTo>
                    <a:pt x="71" y="67"/>
                  </a:lnTo>
                  <a:lnTo>
                    <a:pt x="65" y="79"/>
                  </a:lnTo>
                  <a:lnTo>
                    <a:pt x="64" y="85"/>
                  </a:lnTo>
                  <a:lnTo>
                    <a:pt x="63" y="90"/>
                  </a:lnTo>
                  <a:lnTo>
                    <a:pt x="63" y="90"/>
                  </a:lnTo>
                  <a:lnTo>
                    <a:pt x="64" y="93"/>
                  </a:lnTo>
                  <a:lnTo>
                    <a:pt x="65" y="95"/>
                  </a:lnTo>
                  <a:lnTo>
                    <a:pt x="68" y="96"/>
                  </a:lnTo>
                  <a:lnTo>
                    <a:pt x="70" y="96"/>
                  </a:lnTo>
                  <a:lnTo>
                    <a:pt x="70" y="96"/>
                  </a:lnTo>
                  <a:lnTo>
                    <a:pt x="74" y="96"/>
                  </a:lnTo>
                  <a:lnTo>
                    <a:pt x="76" y="95"/>
                  </a:lnTo>
                  <a:lnTo>
                    <a:pt x="79" y="93"/>
                  </a:lnTo>
                  <a:lnTo>
                    <a:pt x="80" y="90"/>
                  </a:lnTo>
                  <a:lnTo>
                    <a:pt x="80" y="90"/>
                  </a:lnTo>
                  <a:lnTo>
                    <a:pt x="80" y="88"/>
                  </a:lnTo>
                  <a:lnTo>
                    <a:pt x="80" y="87"/>
                  </a:lnTo>
                  <a:lnTo>
                    <a:pt x="77" y="83"/>
                  </a:lnTo>
                  <a:lnTo>
                    <a:pt x="75" y="82"/>
                  </a:lnTo>
                  <a:lnTo>
                    <a:pt x="74" y="82"/>
                  </a:lnTo>
                  <a:lnTo>
                    <a:pt x="74" y="82"/>
                  </a:lnTo>
                  <a:lnTo>
                    <a:pt x="77" y="73"/>
                  </a:lnTo>
                  <a:lnTo>
                    <a:pt x="77" y="73"/>
                  </a:lnTo>
                  <a:lnTo>
                    <a:pt x="80" y="67"/>
                  </a:lnTo>
                  <a:lnTo>
                    <a:pt x="82" y="62"/>
                  </a:lnTo>
                  <a:lnTo>
                    <a:pt x="86" y="60"/>
                  </a:lnTo>
                  <a:lnTo>
                    <a:pt x="88" y="57"/>
                  </a:lnTo>
                  <a:lnTo>
                    <a:pt x="92" y="56"/>
                  </a:lnTo>
                  <a:lnTo>
                    <a:pt x="95" y="56"/>
                  </a:lnTo>
                  <a:lnTo>
                    <a:pt x="95" y="56"/>
                  </a:lnTo>
                  <a:lnTo>
                    <a:pt x="93" y="54"/>
                  </a:lnTo>
                  <a:lnTo>
                    <a:pt x="91" y="50"/>
                  </a:lnTo>
                  <a:lnTo>
                    <a:pt x="91" y="46"/>
                  </a:lnTo>
                  <a:lnTo>
                    <a:pt x="91" y="43"/>
                  </a:lnTo>
                  <a:lnTo>
                    <a:pt x="92" y="38"/>
                  </a:lnTo>
                  <a:lnTo>
                    <a:pt x="95" y="33"/>
                  </a:lnTo>
                  <a:lnTo>
                    <a:pt x="95" y="33"/>
                  </a:lnTo>
                  <a:lnTo>
                    <a:pt x="99" y="20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02" y="8"/>
                  </a:lnTo>
                  <a:lnTo>
                    <a:pt x="101" y="6"/>
                  </a:lnTo>
                  <a:lnTo>
                    <a:pt x="98" y="3"/>
                  </a:lnTo>
                  <a:lnTo>
                    <a:pt x="95" y="2"/>
                  </a:lnTo>
                  <a:lnTo>
                    <a:pt x="95" y="2"/>
                  </a:lnTo>
                  <a:lnTo>
                    <a:pt x="92" y="3"/>
                  </a:lnTo>
                  <a:lnTo>
                    <a:pt x="88" y="5"/>
                  </a:lnTo>
                  <a:lnTo>
                    <a:pt x="87" y="7"/>
                  </a:lnTo>
                  <a:lnTo>
                    <a:pt x="86" y="9"/>
                  </a:lnTo>
                  <a:lnTo>
                    <a:pt x="86" y="9"/>
                  </a:lnTo>
                  <a:lnTo>
                    <a:pt x="86" y="13"/>
                  </a:lnTo>
                  <a:lnTo>
                    <a:pt x="87" y="16"/>
                  </a:lnTo>
                  <a:lnTo>
                    <a:pt x="90" y="18"/>
                  </a:lnTo>
                  <a:lnTo>
                    <a:pt x="92" y="19"/>
                  </a:lnTo>
                  <a:lnTo>
                    <a:pt x="92" y="19"/>
                  </a:lnTo>
                  <a:lnTo>
                    <a:pt x="92" y="19"/>
                  </a:lnTo>
                  <a:lnTo>
                    <a:pt x="88" y="30"/>
                  </a:lnTo>
                  <a:lnTo>
                    <a:pt x="83" y="36"/>
                  </a:lnTo>
                  <a:lnTo>
                    <a:pt x="83" y="36"/>
                  </a:lnTo>
                  <a:lnTo>
                    <a:pt x="79" y="34"/>
                  </a:lnTo>
                  <a:lnTo>
                    <a:pt x="79" y="34"/>
                  </a:lnTo>
                  <a:lnTo>
                    <a:pt x="54" y="20"/>
                  </a:lnTo>
                  <a:lnTo>
                    <a:pt x="41" y="16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32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1" y="1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0" y="6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2" y="7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9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1" y="25"/>
                  </a:lnTo>
                  <a:lnTo>
                    <a:pt x="0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3" name="Freeform 66"/>
            <p:cNvSpPr>
              <a:spLocks/>
            </p:cNvSpPr>
            <p:nvPr userDrawn="1"/>
          </p:nvSpPr>
          <p:spPr bwMode="auto">
            <a:xfrm>
              <a:off x="468" y="444"/>
              <a:ext cx="24" cy="30"/>
            </a:xfrm>
            <a:custGeom>
              <a:avLst/>
              <a:gdLst>
                <a:gd name="T0" fmla="*/ 8 w 24"/>
                <a:gd name="T1" fmla="*/ 30 h 30"/>
                <a:gd name="T2" fmla="*/ 8 w 24"/>
                <a:gd name="T3" fmla="*/ 30 h 30"/>
                <a:gd name="T4" fmla="*/ 18 w 24"/>
                <a:gd name="T5" fmla="*/ 29 h 30"/>
                <a:gd name="T6" fmla="*/ 24 w 24"/>
                <a:gd name="T7" fmla="*/ 27 h 30"/>
                <a:gd name="T8" fmla="*/ 24 w 24"/>
                <a:gd name="T9" fmla="*/ 3 h 30"/>
                <a:gd name="T10" fmla="*/ 24 w 24"/>
                <a:gd name="T11" fmla="*/ 3 h 30"/>
                <a:gd name="T12" fmla="*/ 11 w 24"/>
                <a:gd name="T13" fmla="*/ 0 h 30"/>
                <a:gd name="T14" fmla="*/ 11 w 24"/>
                <a:gd name="T15" fmla="*/ 0 h 30"/>
                <a:gd name="T16" fmla="*/ 7 w 24"/>
                <a:gd name="T17" fmla="*/ 0 h 30"/>
                <a:gd name="T18" fmla="*/ 4 w 24"/>
                <a:gd name="T19" fmla="*/ 2 h 30"/>
                <a:gd name="T20" fmla="*/ 2 w 24"/>
                <a:gd name="T21" fmla="*/ 3 h 30"/>
                <a:gd name="T22" fmla="*/ 1 w 24"/>
                <a:gd name="T23" fmla="*/ 5 h 30"/>
                <a:gd name="T24" fmla="*/ 0 w 24"/>
                <a:gd name="T25" fmla="*/ 9 h 30"/>
                <a:gd name="T26" fmla="*/ 0 w 24"/>
                <a:gd name="T27" fmla="*/ 11 h 30"/>
                <a:gd name="T28" fmla="*/ 0 w 24"/>
                <a:gd name="T29" fmla="*/ 19 h 30"/>
                <a:gd name="T30" fmla="*/ 0 w 24"/>
                <a:gd name="T31" fmla="*/ 19 h 30"/>
                <a:gd name="T32" fmla="*/ 1 w 24"/>
                <a:gd name="T33" fmla="*/ 24 h 30"/>
                <a:gd name="T34" fmla="*/ 3 w 24"/>
                <a:gd name="T35" fmla="*/ 27 h 30"/>
                <a:gd name="T36" fmla="*/ 6 w 24"/>
                <a:gd name="T37" fmla="*/ 29 h 30"/>
                <a:gd name="T38" fmla="*/ 8 w 24"/>
                <a:gd name="T3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" h="30">
                  <a:moveTo>
                    <a:pt x="8" y="30"/>
                  </a:moveTo>
                  <a:lnTo>
                    <a:pt x="8" y="30"/>
                  </a:lnTo>
                  <a:lnTo>
                    <a:pt x="18" y="29"/>
                  </a:lnTo>
                  <a:lnTo>
                    <a:pt x="24" y="27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1" y="24"/>
                  </a:lnTo>
                  <a:lnTo>
                    <a:pt x="3" y="27"/>
                  </a:lnTo>
                  <a:lnTo>
                    <a:pt x="6" y="29"/>
                  </a:lnTo>
                  <a:lnTo>
                    <a:pt x="8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4" name="Freeform 67"/>
            <p:cNvSpPr>
              <a:spLocks/>
            </p:cNvSpPr>
            <p:nvPr userDrawn="1"/>
          </p:nvSpPr>
          <p:spPr bwMode="auto">
            <a:xfrm>
              <a:off x="498" y="438"/>
              <a:ext cx="37" cy="36"/>
            </a:xfrm>
            <a:custGeom>
              <a:avLst/>
              <a:gdLst>
                <a:gd name="T0" fmla="*/ 37 w 37"/>
                <a:gd name="T1" fmla="*/ 26 h 36"/>
                <a:gd name="T2" fmla="*/ 37 w 37"/>
                <a:gd name="T3" fmla="*/ 19 h 36"/>
                <a:gd name="T4" fmla="*/ 37 w 37"/>
                <a:gd name="T5" fmla="*/ 5 h 36"/>
                <a:gd name="T6" fmla="*/ 37 w 37"/>
                <a:gd name="T7" fmla="*/ 2 h 36"/>
                <a:gd name="T8" fmla="*/ 36 w 37"/>
                <a:gd name="T9" fmla="*/ 0 h 36"/>
                <a:gd name="T10" fmla="*/ 31 w 37"/>
                <a:gd name="T11" fmla="*/ 0 h 36"/>
                <a:gd name="T12" fmla="*/ 27 w 37"/>
                <a:gd name="T13" fmla="*/ 0 h 36"/>
                <a:gd name="T14" fmla="*/ 20 w 37"/>
                <a:gd name="T15" fmla="*/ 0 h 36"/>
                <a:gd name="T16" fmla="*/ 19 w 37"/>
                <a:gd name="T17" fmla="*/ 5 h 36"/>
                <a:gd name="T18" fmla="*/ 17 w 37"/>
                <a:gd name="T19" fmla="*/ 0 h 36"/>
                <a:gd name="T20" fmla="*/ 11 w 37"/>
                <a:gd name="T21" fmla="*/ 0 h 36"/>
                <a:gd name="T22" fmla="*/ 8 w 37"/>
                <a:gd name="T23" fmla="*/ 0 h 36"/>
                <a:gd name="T24" fmla="*/ 3 w 37"/>
                <a:gd name="T25" fmla="*/ 0 h 36"/>
                <a:gd name="T26" fmla="*/ 1 w 37"/>
                <a:gd name="T27" fmla="*/ 2 h 36"/>
                <a:gd name="T28" fmla="*/ 0 w 37"/>
                <a:gd name="T29" fmla="*/ 5 h 36"/>
                <a:gd name="T30" fmla="*/ 0 w 37"/>
                <a:gd name="T31" fmla="*/ 19 h 36"/>
                <a:gd name="T32" fmla="*/ 0 w 37"/>
                <a:gd name="T33" fmla="*/ 33 h 36"/>
                <a:gd name="T34" fmla="*/ 4 w 37"/>
                <a:gd name="T35" fmla="*/ 33 h 36"/>
                <a:gd name="T36" fmla="*/ 6 w 37"/>
                <a:gd name="T37" fmla="*/ 32 h 36"/>
                <a:gd name="T38" fmla="*/ 9 w 37"/>
                <a:gd name="T39" fmla="*/ 27 h 36"/>
                <a:gd name="T40" fmla="*/ 9 w 37"/>
                <a:gd name="T41" fmla="*/ 36 h 36"/>
                <a:gd name="T42" fmla="*/ 11 w 37"/>
                <a:gd name="T43" fmla="*/ 36 h 36"/>
                <a:gd name="T44" fmla="*/ 16 w 37"/>
                <a:gd name="T45" fmla="*/ 33 h 36"/>
                <a:gd name="T46" fmla="*/ 17 w 37"/>
                <a:gd name="T47" fmla="*/ 30 h 36"/>
                <a:gd name="T48" fmla="*/ 19 w 37"/>
                <a:gd name="T49" fmla="*/ 27 h 36"/>
                <a:gd name="T50" fmla="*/ 19 w 37"/>
                <a:gd name="T51" fmla="*/ 36 h 36"/>
                <a:gd name="T52" fmla="*/ 26 w 37"/>
                <a:gd name="T53" fmla="*/ 33 h 36"/>
                <a:gd name="T54" fmla="*/ 28 w 37"/>
                <a:gd name="T55" fmla="*/ 30 h 36"/>
                <a:gd name="T56" fmla="*/ 28 w 37"/>
                <a:gd name="T57" fmla="*/ 27 h 36"/>
                <a:gd name="T58" fmla="*/ 28 w 37"/>
                <a:gd name="T59" fmla="*/ 33 h 36"/>
                <a:gd name="T60" fmla="*/ 31 w 37"/>
                <a:gd name="T61" fmla="*/ 32 h 36"/>
                <a:gd name="T62" fmla="*/ 35 w 37"/>
                <a:gd name="T63" fmla="*/ 31 h 36"/>
                <a:gd name="T64" fmla="*/ 37 w 37"/>
                <a:gd name="T65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" h="36">
                  <a:moveTo>
                    <a:pt x="37" y="26"/>
                  </a:moveTo>
                  <a:lnTo>
                    <a:pt x="37" y="26"/>
                  </a:lnTo>
                  <a:lnTo>
                    <a:pt x="37" y="19"/>
                  </a:lnTo>
                  <a:lnTo>
                    <a:pt x="37" y="19"/>
                  </a:lnTo>
                  <a:lnTo>
                    <a:pt x="37" y="5"/>
                  </a:lnTo>
                  <a:lnTo>
                    <a:pt x="37" y="5"/>
                  </a:lnTo>
                  <a:lnTo>
                    <a:pt x="37" y="3"/>
                  </a:lnTo>
                  <a:lnTo>
                    <a:pt x="37" y="2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8" y="5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9" y="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5"/>
                  </a:lnTo>
                  <a:lnTo>
                    <a:pt x="8" y="0"/>
                  </a:lnTo>
                  <a:lnTo>
                    <a:pt x="8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4" y="33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8" y="29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1" y="36"/>
                  </a:lnTo>
                  <a:lnTo>
                    <a:pt x="14" y="35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30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36"/>
                  </a:lnTo>
                  <a:lnTo>
                    <a:pt x="19" y="36"/>
                  </a:lnTo>
                  <a:lnTo>
                    <a:pt x="22" y="35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8" y="30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31" y="32"/>
                  </a:lnTo>
                  <a:lnTo>
                    <a:pt x="31" y="32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6" y="30"/>
                  </a:lnTo>
                  <a:lnTo>
                    <a:pt x="37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5" name="Freeform 68"/>
            <p:cNvSpPr>
              <a:spLocks/>
            </p:cNvSpPr>
            <p:nvPr userDrawn="1"/>
          </p:nvSpPr>
          <p:spPr bwMode="auto">
            <a:xfrm>
              <a:off x="503" y="440"/>
              <a:ext cx="46" cy="51"/>
            </a:xfrm>
            <a:custGeom>
              <a:avLst/>
              <a:gdLst>
                <a:gd name="T0" fmla="*/ 46 w 46"/>
                <a:gd name="T1" fmla="*/ 38 h 51"/>
                <a:gd name="T2" fmla="*/ 46 w 46"/>
                <a:gd name="T3" fmla="*/ 29 h 51"/>
                <a:gd name="T4" fmla="*/ 46 w 46"/>
                <a:gd name="T5" fmla="*/ 29 h 51"/>
                <a:gd name="T6" fmla="*/ 44 w 46"/>
                <a:gd name="T7" fmla="*/ 28 h 51"/>
                <a:gd name="T8" fmla="*/ 43 w 46"/>
                <a:gd name="T9" fmla="*/ 24 h 51"/>
                <a:gd name="T10" fmla="*/ 43 w 46"/>
                <a:gd name="T11" fmla="*/ 19 h 51"/>
                <a:gd name="T12" fmla="*/ 43 w 46"/>
                <a:gd name="T13" fmla="*/ 19 h 51"/>
                <a:gd name="T14" fmla="*/ 43 w 46"/>
                <a:gd name="T15" fmla="*/ 17 h 51"/>
                <a:gd name="T16" fmla="*/ 44 w 46"/>
                <a:gd name="T17" fmla="*/ 13 h 51"/>
                <a:gd name="T18" fmla="*/ 46 w 46"/>
                <a:gd name="T19" fmla="*/ 11 h 51"/>
                <a:gd name="T20" fmla="*/ 46 w 46"/>
                <a:gd name="T21" fmla="*/ 3 h 51"/>
                <a:gd name="T22" fmla="*/ 46 w 46"/>
                <a:gd name="T23" fmla="*/ 3 h 51"/>
                <a:gd name="T24" fmla="*/ 43 w 46"/>
                <a:gd name="T25" fmla="*/ 1 h 51"/>
                <a:gd name="T26" fmla="*/ 41 w 46"/>
                <a:gd name="T27" fmla="*/ 0 h 51"/>
                <a:gd name="T28" fmla="*/ 38 w 46"/>
                <a:gd name="T29" fmla="*/ 0 h 51"/>
                <a:gd name="T30" fmla="*/ 38 w 46"/>
                <a:gd name="T31" fmla="*/ 27 h 51"/>
                <a:gd name="T32" fmla="*/ 38 w 46"/>
                <a:gd name="T33" fmla="*/ 27 h 51"/>
                <a:gd name="T34" fmla="*/ 37 w 46"/>
                <a:gd name="T35" fmla="*/ 30 h 51"/>
                <a:gd name="T36" fmla="*/ 35 w 46"/>
                <a:gd name="T37" fmla="*/ 34 h 51"/>
                <a:gd name="T38" fmla="*/ 31 w 46"/>
                <a:gd name="T39" fmla="*/ 36 h 51"/>
                <a:gd name="T40" fmla="*/ 26 w 46"/>
                <a:gd name="T41" fmla="*/ 38 h 51"/>
                <a:gd name="T42" fmla="*/ 26 w 46"/>
                <a:gd name="T43" fmla="*/ 38 h 51"/>
                <a:gd name="T44" fmla="*/ 16 w 46"/>
                <a:gd name="T45" fmla="*/ 39 h 51"/>
                <a:gd name="T46" fmla="*/ 8 w 46"/>
                <a:gd name="T47" fmla="*/ 40 h 51"/>
                <a:gd name="T48" fmla="*/ 0 w 46"/>
                <a:gd name="T49" fmla="*/ 40 h 51"/>
                <a:gd name="T50" fmla="*/ 0 w 46"/>
                <a:gd name="T51" fmla="*/ 40 h 51"/>
                <a:gd name="T52" fmla="*/ 1 w 46"/>
                <a:gd name="T53" fmla="*/ 46 h 51"/>
                <a:gd name="T54" fmla="*/ 1 w 46"/>
                <a:gd name="T55" fmla="*/ 46 h 51"/>
                <a:gd name="T56" fmla="*/ 4 w 46"/>
                <a:gd name="T57" fmla="*/ 50 h 51"/>
                <a:gd name="T58" fmla="*/ 5 w 46"/>
                <a:gd name="T59" fmla="*/ 51 h 51"/>
                <a:gd name="T60" fmla="*/ 37 w 46"/>
                <a:gd name="T61" fmla="*/ 51 h 51"/>
                <a:gd name="T62" fmla="*/ 46 w 46"/>
                <a:gd name="T63" fmla="*/ 3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" h="51">
                  <a:moveTo>
                    <a:pt x="46" y="38"/>
                  </a:moveTo>
                  <a:lnTo>
                    <a:pt x="46" y="29"/>
                  </a:lnTo>
                  <a:lnTo>
                    <a:pt x="46" y="29"/>
                  </a:lnTo>
                  <a:lnTo>
                    <a:pt x="44" y="28"/>
                  </a:lnTo>
                  <a:lnTo>
                    <a:pt x="43" y="24"/>
                  </a:lnTo>
                  <a:lnTo>
                    <a:pt x="43" y="19"/>
                  </a:lnTo>
                  <a:lnTo>
                    <a:pt x="43" y="19"/>
                  </a:lnTo>
                  <a:lnTo>
                    <a:pt x="43" y="17"/>
                  </a:lnTo>
                  <a:lnTo>
                    <a:pt x="44" y="13"/>
                  </a:lnTo>
                  <a:lnTo>
                    <a:pt x="46" y="11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8" y="0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37" y="30"/>
                  </a:lnTo>
                  <a:lnTo>
                    <a:pt x="35" y="34"/>
                  </a:lnTo>
                  <a:lnTo>
                    <a:pt x="31" y="36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16" y="39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" y="46"/>
                  </a:lnTo>
                  <a:lnTo>
                    <a:pt x="1" y="46"/>
                  </a:lnTo>
                  <a:lnTo>
                    <a:pt x="4" y="50"/>
                  </a:lnTo>
                  <a:lnTo>
                    <a:pt x="5" y="51"/>
                  </a:lnTo>
                  <a:lnTo>
                    <a:pt x="37" y="51"/>
                  </a:lnTo>
                  <a:lnTo>
                    <a:pt x="46" y="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6" name="Freeform 69"/>
            <p:cNvSpPr>
              <a:spLocks/>
            </p:cNvSpPr>
            <p:nvPr userDrawn="1"/>
          </p:nvSpPr>
          <p:spPr bwMode="auto">
            <a:xfrm>
              <a:off x="506" y="497"/>
              <a:ext cx="36" cy="12"/>
            </a:xfrm>
            <a:custGeom>
              <a:avLst/>
              <a:gdLst>
                <a:gd name="T0" fmla="*/ 2 w 36"/>
                <a:gd name="T1" fmla="*/ 12 h 12"/>
                <a:gd name="T2" fmla="*/ 34 w 36"/>
                <a:gd name="T3" fmla="*/ 12 h 12"/>
                <a:gd name="T4" fmla="*/ 34 w 36"/>
                <a:gd name="T5" fmla="*/ 12 h 12"/>
                <a:gd name="T6" fmla="*/ 36 w 36"/>
                <a:gd name="T7" fmla="*/ 6 h 12"/>
                <a:gd name="T8" fmla="*/ 35 w 36"/>
                <a:gd name="T9" fmla="*/ 0 h 12"/>
                <a:gd name="T10" fmla="*/ 2 w 36"/>
                <a:gd name="T11" fmla="*/ 0 h 12"/>
                <a:gd name="T12" fmla="*/ 0 w 36"/>
                <a:gd name="T13" fmla="*/ 6 h 12"/>
                <a:gd name="T14" fmla="*/ 2 w 36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12">
                  <a:moveTo>
                    <a:pt x="2" y="12"/>
                  </a:moveTo>
                  <a:lnTo>
                    <a:pt x="34" y="12"/>
                  </a:lnTo>
                  <a:lnTo>
                    <a:pt x="34" y="12"/>
                  </a:lnTo>
                  <a:lnTo>
                    <a:pt x="36" y="6"/>
                  </a:lnTo>
                  <a:lnTo>
                    <a:pt x="35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2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7" name="Freeform 70"/>
            <p:cNvSpPr>
              <a:spLocks/>
            </p:cNvSpPr>
            <p:nvPr userDrawn="1"/>
          </p:nvSpPr>
          <p:spPr bwMode="auto">
            <a:xfrm>
              <a:off x="508" y="516"/>
              <a:ext cx="37" cy="42"/>
            </a:xfrm>
            <a:custGeom>
              <a:avLst/>
              <a:gdLst>
                <a:gd name="T0" fmla="*/ 32 w 37"/>
                <a:gd name="T1" fmla="*/ 0 h 42"/>
                <a:gd name="T2" fmla="*/ 0 w 37"/>
                <a:gd name="T3" fmla="*/ 0 h 42"/>
                <a:gd name="T4" fmla="*/ 0 w 37"/>
                <a:gd name="T5" fmla="*/ 41 h 42"/>
                <a:gd name="T6" fmla="*/ 28 w 37"/>
                <a:gd name="T7" fmla="*/ 42 h 42"/>
                <a:gd name="T8" fmla="*/ 37 w 37"/>
                <a:gd name="T9" fmla="*/ 35 h 42"/>
                <a:gd name="T10" fmla="*/ 32 w 37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42">
                  <a:moveTo>
                    <a:pt x="32" y="0"/>
                  </a:moveTo>
                  <a:lnTo>
                    <a:pt x="0" y="0"/>
                  </a:lnTo>
                  <a:lnTo>
                    <a:pt x="0" y="41"/>
                  </a:lnTo>
                  <a:lnTo>
                    <a:pt x="28" y="42"/>
                  </a:lnTo>
                  <a:lnTo>
                    <a:pt x="37" y="35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8" name="Freeform 71"/>
            <p:cNvSpPr>
              <a:spLocks/>
            </p:cNvSpPr>
            <p:nvPr userDrawn="1"/>
          </p:nvSpPr>
          <p:spPr bwMode="auto">
            <a:xfrm>
              <a:off x="507" y="557"/>
              <a:ext cx="49" cy="43"/>
            </a:xfrm>
            <a:custGeom>
              <a:avLst/>
              <a:gdLst>
                <a:gd name="T0" fmla="*/ 49 w 49"/>
                <a:gd name="T1" fmla="*/ 11 h 43"/>
                <a:gd name="T2" fmla="*/ 49 w 49"/>
                <a:gd name="T3" fmla="*/ 11 h 43"/>
                <a:gd name="T4" fmla="*/ 43 w 49"/>
                <a:gd name="T5" fmla="*/ 6 h 43"/>
                <a:gd name="T6" fmla="*/ 43 w 49"/>
                <a:gd name="T7" fmla="*/ 6 h 43"/>
                <a:gd name="T8" fmla="*/ 42 w 49"/>
                <a:gd name="T9" fmla="*/ 0 h 43"/>
                <a:gd name="T10" fmla="*/ 32 w 49"/>
                <a:gd name="T11" fmla="*/ 8 h 43"/>
                <a:gd name="T12" fmla="*/ 0 w 49"/>
                <a:gd name="T13" fmla="*/ 8 h 43"/>
                <a:gd name="T14" fmla="*/ 0 w 49"/>
                <a:gd name="T15" fmla="*/ 8 h 43"/>
                <a:gd name="T16" fmla="*/ 0 w 49"/>
                <a:gd name="T17" fmla="*/ 19 h 43"/>
                <a:gd name="T18" fmla="*/ 0 w 49"/>
                <a:gd name="T19" fmla="*/ 31 h 43"/>
                <a:gd name="T20" fmla="*/ 0 w 49"/>
                <a:gd name="T21" fmla="*/ 31 h 43"/>
                <a:gd name="T22" fmla="*/ 7 w 49"/>
                <a:gd name="T23" fmla="*/ 37 h 43"/>
                <a:gd name="T24" fmla="*/ 16 w 49"/>
                <a:gd name="T25" fmla="*/ 43 h 43"/>
                <a:gd name="T26" fmla="*/ 37 w 49"/>
                <a:gd name="T27" fmla="*/ 17 h 43"/>
                <a:gd name="T28" fmla="*/ 49 w 49"/>
                <a:gd name="T29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43">
                  <a:moveTo>
                    <a:pt x="49" y="11"/>
                  </a:moveTo>
                  <a:lnTo>
                    <a:pt x="49" y="11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2" y="0"/>
                  </a:lnTo>
                  <a:lnTo>
                    <a:pt x="32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7" y="37"/>
                  </a:lnTo>
                  <a:lnTo>
                    <a:pt x="16" y="43"/>
                  </a:lnTo>
                  <a:lnTo>
                    <a:pt x="37" y="17"/>
                  </a:lnTo>
                  <a:lnTo>
                    <a:pt x="49" y="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9" name="Freeform 72"/>
            <p:cNvSpPr>
              <a:spLocks/>
            </p:cNvSpPr>
            <p:nvPr userDrawn="1"/>
          </p:nvSpPr>
          <p:spPr bwMode="auto">
            <a:xfrm>
              <a:off x="530" y="573"/>
              <a:ext cx="73" cy="43"/>
            </a:xfrm>
            <a:custGeom>
              <a:avLst/>
              <a:gdLst>
                <a:gd name="T0" fmla="*/ 19 w 73"/>
                <a:gd name="T1" fmla="*/ 5 h 43"/>
                <a:gd name="T2" fmla="*/ 0 w 73"/>
                <a:gd name="T3" fmla="*/ 29 h 43"/>
                <a:gd name="T4" fmla="*/ 31 w 73"/>
                <a:gd name="T5" fmla="*/ 43 h 43"/>
                <a:gd name="T6" fmla="*/ 31 w 73"/>
                <a:gd name="T7" fmla="*/ 43 h 43"/>
                <a:gd name="T8" fmla="*/ 44 w 73"/>
                <a:gd name="T9" fmla="*/ 34 h 43"/>
                <a:gd name="T10" fmla="*/ 58 w 73"/>
                <a:gd name="T11" fmla="*/ 26 h 43"/>
                <a:gd name="T12" fmla="*/ 73 w 73"/>
                <a:gd name="T13" fmla="*/ 16 h 43"/>
                <a:gd name="T14" fmla="*/ 30 w 73"/>
                <a:gd name="T15" fmla="*/ 0 h 43"/>
                <a:gd name="T16" fmla="*/ 19 w 73"/>
                <a:gd name="T1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43">
                  <a:moveTo>
                    <a:pt x="19" y="5"/>
                  </a:moveTo>
                  <a:lnTo>
                    <a:pt x="0" y="29"/>
                  </a:lnTo>
                  <a:lnTo>
                    <a:pt x="31" y="43"/>
                  </a:lnTo>
                  <a:lnTo>
                    <a:pt x="31" y="43"/>
                  </a:lnTo>
                  <a:lnTo>
                    <a:pt x="44" y="34"/>
                  </a:lnTo>
                  <a:lnTo>
                    <a:pt x="58" y="26"/>
                  </a:lnTo>
                  <a:lnTo>
                    <a:pt x="73" y="16"/>
                  </a:lnTo>
                  <a:lnTo>
                    <a:pt x="30" y="0"/>
                  </a:lnTo>
                  <a:lnTo>
                    <a:pt x="19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0" name="Freeform 73"/>
            <p:cNvSpPr>
              <a:spLocks/>
            </p:cNvSpPr>
            <p:nvPr userDrawn="1"/>
          </p:nvSpPr>
          <p:spPr bwMode="auto">
            <a:xfrm>
              <a:off x="551" y="419"/>
              <a:ext cx="18" cy="78"/>
            </a:xfrm>
            <a:custGeom>
              <a:avLst/>
              <a:gdLst>
                <a:gd name="T0" fmla="*/ 15 w 18"/>
                <a:gd name="T1" fmla="*/ 33 h 78"/>
                <a:gd name="T2" fmla="*/ 15 w 18"/>
                <a:gd name="T3" fmla="*/ 33 h 78"/>
                <a:gd name="T4" fmla="*/ 15 w 18"/>
                <a:gd name="T5" fmla="*/ 7 h 78"/>
                <a:gd name="T6" fmla="*/ 15 w 18"/>
                <a:gd name="T7" fmla="*/ 7 h 78"/>
                <a:gd name="T8" fmla="*/ 16 w 18"/>
                <a:gd name="T9" fmla="*/ 5 h 78"/>
                <a:gd name="T10" fmla="*/ 16 w 18"/>
                <a:gd name="T11" fmla="*/ 5 h 78"/>
                <a:gd name="T12" fmla="*/ 16 w 18"/>
                <a:gd name="T13" fmla="*/ 2 h 78"/>
                <a:gd name="T14" fmla="*/ 16 w 18"/>
                <a:gd name="T15" fmla="*/ 0 h 78"/>
                <a:gd name="T16" fmla="*/ 1 w 18"/>
                <a:gd name="T17" fmla="*/ 0 h 78"/>
                <a:gd name="T18" fmla="*/ 1 w 18"/>
                <a:gd name="T19" fmla="*/ 0 h 78"/>
                <a:gd name="T20" fmla="*/ 1 w 18"/>
                <a:gd name="T21" fmla="*/ 3 h 78"/>
                <a:gd name="T22" fmla="*/ 1 w 18"/>
                <a:gd name="T23" fmla="*/ 3 h 78"/>
                <a:gd name="T24" fmla="*/ 1 w 18"/>
                <a:gd name="T25" fmla="*/ 6 h 78"/>
                <a:gd name="T26" fmla="*/ 2 w 18"/>
                <a:gd name="T27" fmla="*/ 7 h 78"/>
                <a:gd name="T28" fmla="*/ 2 w 18"/>
                <a:gd name="T29" fmla="*/ 33 h 78"/>
                <a:gd name="T30" fmla="*/ 2 w 18"/>
                <a:gd name="T31" fmla="*/ 33 h 78"/>
                <a:gd name="T32" fmla="*/ 1 w 18"/>
                <a:gd name="T33" fmla="*/ 34 h 78"/>
                <a:gd name="T34" fmla="*/ 0 w 18"/>
                <a:gd name="T35" fmla="*/ 40 h 78"/>
                <a:gd name="T36" fmla="*/ 0 w 18"/>
                <a:gd name="T37" fmla="*/ 40 h 78"/>
                <a:gd name="T38" fmla="*/ 0 w 18"/>
                <a:gd name="T39" fmla="*/ 44 h 78"/>
                <a:gd name="T40" fmla="*/ 1 w 18"/>
                <a:gd name="T41" fmla="*/ 48 h 78"/>
                <a:gd name="T42" fmla="*/ 4 w 18"/>
                <a:gd name="T43" fmla="*/ 50 h 78"/>
                <a:gd name="T44" fmla="*/ 2 w 18"/>
                <a:gd name="T45" fmla="*/ 71 h 78"/>
                <a:gd name="T46" fmla="*/ 2 w 18"/>
                <a:gd name="T47" fmla="*/ 71 h 78"/>
                <a:gd name="T48" fmla="*/ 2 w 18"/>
                <a:gd name="T49" fmla="*/ 72 h 78"/>
                <a:gd name="T50" fmla="*/ 1 w 18"/>
                <a:gd name="T51" fmla="*/ 74 h 78"/>
                <a:gd name="T52" fmla="*/ 1 w 18"/>
                <a:gd name="T53" fmla="*/ 74 h 78"/>
                <a:gd name="T54" fmla="*/ 1 w 18"/>
                <a:gd name="T55" fmla="*/ 78 h 78"/>
                <a:gd name="T56" fmla="*/ 16 w 18"/>
                <a:gd name="T57" fmla="*/ 78 h 78"/>
                <a:gd name="T58" fmla="*/ 16 w 18"/>
                <a:gd name="T59" fmla="*/ 78 h 78"/>
                <a:gd name="T60" fmla="*/ 16 w 18"/>
                <a:gd name="T61" fmla="*/ 73 h 78"/>
                <a:gd name="T62" fmla="*/ 16 w 18"/>
                <a:gd name="T63" fmla="*/ 73 h 78"/>
                <a:gd name="T64" fmla="*/ 15 w 18"/>
                <a:gd name="T65" fmla="*/ 71 h 78"/>
                <a:gd name="T66" fmla="*/ 15 w 18"/>
                <a:gd name="T67" fmla="*/ 50 h 78"/>
                <a:gd name="T68" fmla="*/ 15 w 18"/>
                <a:gd name="T69" fmla="*/ 50 h 78"/>
                <a:gd name="T70" fmla="*/ 17 w 18"/>
                <a:gd name="T71" fmla="*/ 46 h 78"/>
                <a:gd name="T72" fmla="*/ 17 w 18"/>
                <a:gd name="T73" fmla="*/ 44 h 78"/>
                <a:gd name="T74" fmla="*/ 18 w 18"/>
                <a:gd name="T75" fmla="*/ 41 h 78"/>
                <a:gd name="T76" fmla="*/ 18 w 18"/>
                <a:gd name="T77" fmla="*/ 41 h 78"/>
                <a:gd name="T78" fmla="*/ 16 w 18"/>
                <a:gd name="T79" fmla="*/ 35 h 78"/>
                <a:gd name="T80" fmla="*/ 15 w 18"/>
                <a:gd name="T81" fmla="*/ 3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" h="78">
                  <a:moveTo>
                    <a:pt x="15" y="33"/>
                  </a:moveTo>
                  <a:lnTo>
                    <a:pt x="15" y="33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2"/>
                  </a:lnTo>
                  <a:lnTo>
                    <a:pt x="16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1" y="3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1" y="48"/>
                  </a:lnTo>
                  <a:lnTo>
                    <a:pt x="4" y="50"/>
                  </a:lnTo>
                  <a:lnTo>
                    <a:pt x="2" y="71"/>
                  </a:lnTo>
                  <a:lnTo>
                    <a:pt x="2" y="71"/>
                  </a:lnTo>
                  <a:lnTo>
                    <a:pt x="2" y="72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1" y="78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16" y="73"/>
                  </a:lnTo>
                  <a:lnTo>
                    <a:pt x="16" y="73"/>
                  </a:lnTo>
                  <a:lnTo>
                    <a:pt x="15" y="71"/>
                  </a:lnTo>
                  <a:lnTo>
                    <a:pt x="15" y="50"/>
                  </a:lnTo>
                  <a:lnTo>
                    <a:pt x="15" y="50"/>
                  </a:lnTo>
                  <a:lnTo>
                    <a:pt x="17" y="46"/>
                  </a:lnTo>
                  <a:lnTo>
                    <a:pt x="17" y="44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6" y="35"/>
                  </a:lnTo>
                  <a:lnTo>
                    <a:pt x="15" y="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1" name="Freeform 74"/>
            <p:cNvSpPr>
              <a:spLocks/>
            </p:cNvSpPr>
            <p:nvPr userDrawn="1"/>
          </p:nvSpPr>
          <p:spPr bwMode="auto">
            <a:xfrm>
              <a:off x="569" y="442"/>
              <a:ext cx="52" cy="37"/>
            </a:xfrm>
            <a:custGeom>
              <a:avLst/>
              <a:gdLst>
                <a:gd name="T0" fmla="*/ 29 w 52"/>
                <a:gd name="T1" fmla="*/ 31 h 37"/>
                <a:gd name="T2" fmla="*/ 52 w 52"/>
                <a:gd name="T3" fmla="*/ 6 h 37"/>
                <a:gd name="T4" fmla="*/ 52 w 52"/>
                <a:gd name="T5" fmla="*/ 6 h 37"/>
                <a:gd name="T6" fmla="*/ 18 w 52"/>
                <a:gd name="T7" fmla="*/ 6 h 37"/>
                <a:gd name="T8" fmla="*/ 18 w 52"/>
                <a:gd name="T9" fmla="*/ 6 h 37"/>
                <a:gd name="T10" fmla="*/ 14 w 52"/>
                <a:gd name="T11" fmla="*/ 5 h 37"/>
                <a:gd name="T12" fmla="*/ 10 w 52"/>
                <a:gd name="T13" fmla="*/ 2 h 37"/>
                <a:gd name="T14" fmla="*/ 5 w 52"/>
                <a:gd name="T15" fmla="*/ 0 h 37"/>
                <a:gd name="T16" fmla="*/ 4 w 52"/>
                <a:gd name="T17" fmla="*/ 0 h 37"/>
                <a:gd name="T18" fmla="*/ 4 w 52"/>
                <a:gd name="T19" fmla="*/ 0 h 37"/>
                <a:gd name="T20" fmla="*/ 0 w 52"/>
                <a:gd name="T21" fmla="*/ 7 h 37"/>
                <a:gd name="T22" fmla="*/ 0 w 52"/>
                <a:gd name="T23" fmla="*/ 7 h 37"/>
                <a:gd name="T24" fmla="*/ 3 w 52"/>
                <a:gd name="T25" fmla="*/ 11 h 37"/>
                <a:gd name="T26" fmla="*/ 4 w 52"/>
                <a:gd name="T27" fmla="*/ 13 h 37"/>
                <a:gd name="T28" fmla="*/ 5 w 52"/>
                <a:gd name="T29" fmla="*/ 18 h 37"/>
                <a:gd name="T30" fmla="*/ 5 w 52"/>
                <a:gd name="T31" fmla="*/ 18 h 37"/>
                <a:gd name="T32" fmla="*/ 5 w 52"/>
                <a:gd name="T33" fmla="*/ 22 h 37"/>
                <a:gd name="T34" fmla="*/ 3 w 52"/>
                <a:gd name="T35" fmla="*/ 26 h 37"/>
                <a:gd name="T36" fmla="*/ 0 w 52"/>
                <a:gd name="T37" fmla="*/ 28 h 37"/>
                <a:gd name="T38" fmla="*/ 0 w 52"/>
                <a:gd name="T39" fmla="*/ 28 h 37"/>
                <a:gd name="T40" fmla="*/ 5 w 52"/>
                <a:gd name="T41" fmla="*/ 37 h 37"/>
                <a:gd name="T42" fmla="*/ 5 w 52"/>
                <a:gd name="T43" fmla="*/ 37 h 37"/>
                <a:gd name="T44" fmla="*/ 9 w 52"/>
                <a:gd name="T45" fmla="*/ 34 h 37"/>
                <a:gd name="T46" fmla="*/ 19 w 52"/>
                <a:gd name="T47" fmla="*/ 31 h 37"/>
                <a:gd name="T48" fmla="*/ 19 w 52"/>
                <a:gd name="T49" fmla="*/ 31 h 37"/>
                <a:gd name="T50" fmla="*/ 29 w 52"/>
                <a:gd name="T51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2" h="37">
                  <a:moveTo>
                    <a:pt x="29" y="31"/>
                  </a:moveTo>
                  <a:lnTo>
                    <a:pt x="52" y="6"/>
                  </a:lnTo>
                  <a:lnTo>
                    <a:pt x="52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4" y="5"/>
                  </a:lnTo>
                  <a:lnTo>
                    <a:pt x="10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3" y="11"/>
                  </a:lnTo>
                  <a:lnTo>
                    <a:pt x="4" y="13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22"/>
                  </a:lnTo>
                  <a:lnTo>
                    <a:pt x="3" y="2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5" y="37"/>
                  </a:lnTo>
                  <a:lnTo>
                    <a:pt x="5" y="37"/>
                  </a:lnTo>
                  <a:lnTo>
                    <a:pt x="9" y="34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29" y="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2" name="Freeform 75"/>
            <p:cNvSpPr>
              <a:spLocks/>
            </p:cNvSpPr>
            <p:nvPr userDrawn="1"/>
          </p:nvSpPr>
          <p:spPr bwMode="auto">
            <a:xfrm>
              <a:off x="633" y="393"/>
              <a:ext cx="102" cy="80"/>
            </a:xfrm>
            <a:custGeom>
              <a:avLst/>
              <a:gdLst>
                <a:gd name="T0" fmla="*/ 102 w 102"/>
                <a:gd name="T1" fmla="*/ 40 h 80"/>
                <a:gd name="T2" fmla="*/ 100 w 102"/>
                <a:gd name="T3" fmla="*/ 39 h 80"/>
                <a:gd name="T4" fmla="*/ 94 w 102"/>
                <a:gd name="T5" fmla="*/ 42 h 80"/>
                <a:gd name="T6" fmla="*/ 91 w 102"/>
                <a:gd name="T7" fmla="*/ 43 h 80"/>
                <a:gd name="T8" fmla="*/ 90 w 102"/>
                <a:gd name="T9" fmla="*/ 50 h 80"/>
                <a:gd name="T10" fmla="*/ 87 w 102"/>
                <a:gd name="T11" fmla="*/ 48 h 80"/>
                <a:gd name="T12" fmla="*/ 81 w 102"/>
                <a:gd name="T13" fmla="*/ 47 h 80"/>
                <a:gd name="T14" fmla="*/ 76 w 102"/>
                <a:gd name="T15" fmla="*/ 48 h 80"/>
                <a:gd name="T16" fmla="*/ 79 w 102"/>
                <a:gd name="T17" fmla="*/ 54 h 80"/>
                <a:gd name="T18" fmla="*/ 76 w 102"/>
                <a:gd name="T19" fmla="*/ 60 h 80"/>
                <a:gd name="T20" fmla="*/ 74 w 102"/>
                <a:gd name="T21" fmla="*/ 60 h 80"/>
                <a:gd name="T22" fmla="*/ 69 w 102"/>
                <a:gd name="T23" fmla="*/ 56 h 80"/>
                <a:gd name="T24" fmla="*/ 69 w 102"/>
                <a:gd name="T25" fmla="*/ 53 h 80"/>
                <a:gd name="T26" fmla="*/ 63 w 102"/>
                <a:gd name="T27" fmla="*/ 55 h 80"/>
                <a:gd name="T28" fmla="*/ 59 w 102"/>
                <a:gd name="T29" fmla="*/ 53 h 80"/>
                <a:gd name="T30" fmla="*/ 60 w 102"/>
                <a:gd name="T31" fmla="*/ 47 h 80"/>
                <a:gd name="T32" fmla="*/ 70 w 102"/>
                <a:gd name="T33" fmla="*/ 44 h 80"/>
                <a:gd name="T34" fmla="*/ 69 w 102"/>
                <a:gd name="T35" fmla="*/ 40 h 80"/>
                <a:gd name="T36" fmla="*/ 65 w 102"/>
                <a:gd name="T37" fmla="*/ 36 h 80"/>
                <a:gd name="T38" fmla="*/ 62 w 102"/>
                <a:gd name="T39" fmla="*/ 34 h 80"/>
                <a:gd name="T40" fmla="*/ 56 w 102"/>
                <a:gd name="T41" fmla="*/ 36 h 80"/>
                <a:gd name="T42" fmla="*/ 58 w 102"/>
                <a:gd name="T43" fmla="*/ 34 h 80"/>
                <a:gd name="T44" fmla="*/ 60 w 102"/>
                <a:gd name="T45" fmla="*/ 29 h 80"/>
                <a:gd name="T46" fmla="*/ 60 w 102"/>
                <a:gd name="T47" fmla="*/ 23 h 80"/>
                <a:gd name="T48" fmla="*/ 57 w 102"/>
                <a:gd name="T49" fmla="*/ 17 h 80"/>
                <a:gd name="T50" fmla="*/ 57 w 102"/>
                <a:gd name="T51" fmla="*/ 17 h 80"/>
                <a:gd name="T52" fmla="*/ 53 w 102"/>
                <a:gd name="T53" fmla="*/ 18 h 80"/>
                <a:gd name="T54" fmla="*/ 46 w 102"/>
                <a:gd name="T55" fmla="*/ 22 h 80"/>
                <a:gd name="T56" fmla="*/ 44 w 102"/>
                <a:gd name="T57" fmla="*/ 26 h 80"/>
                <a:gd name="T58" fmla="*/ 44 w 102"/>
                <a:gd name="T59" fmla="*/ 31 h 80"/>
                <a:gd name="T60" fmla="*/ 42 w 102"/>
                <a:gd name="T61" fmla="*/ 27 h 80"/>
                <a:gd name="T62" fmla="*/ 37 w 102"/>
                <a:gd name="T63" fmla="*/ 23 h 80"/>
                <a:gd name="T64" fmla="*/ 33 w 102"/>
                <a:gd name="T65" fmla="*/ 23 h 80"/>
                <a:gd name="T66" fmla="*/ 29 w 102"/>
                <a:gd name="T67" fmla="*/ 26 h 80"/>
                <a:gd name="T68" fmla="*/ 32 w 102"/>
                <a:gd name="T69" fmla="*/ 31 h 80"/>
                <a:gd name="T70" fmla="*/ 32 w 102"/>
                <a:gd name="T71" fmla="*/ 38 h 80"/>
                <a:gd name="T72" fmla="*/ 29 w 102"/>
                <a:gd name="T73" fmla="*/ 39 h 80"/>
                <a:gd name="T74" fmla="*/ 24 w 102"/>
                <a:gd name="T75" fmla="*/ 36 h 80"/>
                <a:gd name="T76" fmla="*/ 22 w 102"/>
                <a:gd name="T77" fmla="*/ 32 h 80"/>
                <a:gd name="T78" fmla="*/ 17 w 102"/>
                <a:gd name="T79" fmla="*/ 36 h 80"/>
                <a:gd name="T80" fmla="*/ 14 w 102"/>
                <a:gd name="T81" fmla="*/ 34 h 80"/>
                <a:gd name="T82" fmla="*/ 11 w 102"/>
                <a:gd name="T83" fmla="*/ 28 h 80"/>
                <a:gd name="T84" fmla="*/ 21 w 102"/>
                <a:gd name="T85" fmla="*/ 23 h 80"/>
                <a:gd name="T86" fmla="*/ 20 w 102"/>
                <a:gd name="T87" fmla="*/ 22 h 80"/>
                <a:gd name="T88" fmla="*/ 15 w 102"/>
                <a:gd name="T89" fmla="*/ 16 h 80"/>
                <a:gd name="T90" fmla="*/ 10 w 102"/>
                <a:gd name="T91" fmla="*/ 16 h 80"/>
                <a:gd name="T92" fmla="*/ 13 w 102"/>
                <a:gd name="T93" fmla="*/ 12 h 80"/>
                <a:gd name="T94" fmla="*/ 14 w 102"/>
                <a:gd name="T95" fmla="*/ 6 h 80"/>
                <a:gd name="T96" fmla="*/ 13 w 102"/>
                <a:gd name="T97" fmla="*/ 4 h 80"/>
                <a:gd name="T98" fmla="*/ 9 w 102"/>
                <a:gd name="T99" fmla="*/ 0 h 80"/>
                <a:gd name="T100" fmla="*/ 24 w 102"/>
                <a:gd name="T101" fmla="*/ 59 h 80"/>
                <a:gd name="T102" fmla="*/ 31 w 102"/>
                <a:gd name="T103" fmla="*/ 55 h 80"/>
                <a:gd name="T104" fmla="*/ 35 w 102"/>
                <a:gd name="T105" fmla="*/ 53 h 80"/>
                <a:gd name="T106" fmla="*/ 44 w 102"/>
                <a:gd name="T107" fmla="*/ 54 h 80"/>
                <a:gd name="T108" fmla="*/ 48 w 102"/>
                <a:gd name="T109" fmla="*/ 55 h 80"/>
                <a:gd name="T110" fmla="*/ 56 w 102"/>
                <a:gd name="T111" fmla="*/ 60 h 80"/>
                <a:gd name="T112" fmla="*/ 57 w 102"/>
                <a:gd name="T113" fmla="*/ 66 h 80"/>
                <a:gd name="T114" fmla="*/ 57 w 102"/>
                <a:gd name="T115" fmla="*/ 70 h 80"/>
                <a:gd name="T116" fmla="*/ 72 w 102"/>
                <a:gd name="T11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" h="80">
                  <a:moveTo>
                    <a:pt x="72" y="80"/>
                  </a:moveTo>
                  <a:lnTo>
                    <a:pt x="102" y="40"/>
                  </a:lnTo>
                  <a:lnTo>
                    <a:pt x="102" y="40"/>
                  </a:lnTo>
                  <a:lnTo>
                    <a:pt x="100" y="39"/>
                  </a:lnTo>
                  <a:lnTo>
                    <a:pt x="97" y="40"/>
                  </a:lnTo>
                  <a:lnTo>
                    <a:pt x="94" y="42"/>
                  </a:lnTo>
                  <a:lnTo>
                    <a:pt x="94" y="42"/>
                  </a:lnTo>
                  <a:lnTo>
                    <a:pt x="91" y="43"/>
                  </a:lnTo>
                  <a:lnTo>
                    <a:pt x="90" y="47"/>
                  </a:lnTo>
                  <a:lnTo>
                    <a:pt x="90" y="50"/>
                  </a:lnTo>
                  <a:lnTo>
                    <a:pt x="90" y="50"/>
                  </a:lnTo>
                  <a:lnTo>
                    <a:pt x="87" y="48"/>
                  </a:lnTo>
                  <a:lnTo>
                    <a:pt x="86" y="47"/>
                  </a:lnTo>
                  <a:lnTo>
                    <a:pt x="81" y="47"/>
                  </a:lnTo>
                  <a:lnTo>
                    <a:pt x="78" y="47"/>
                  </a:lnTo>
                  <a:lnTo>
                    <a:pt x="76" y="48"/>
                  </a:lnTo>
                  <a:lnTo>
                    <a:pt x="76" y="48"/>
                  </a:lnTo>
                  <a:lnTo>
                    <a:pt x="79" y="54"/>
                  </a:lnTo>
                  <a:lnTo>
                    <a:pt x="79" y="58"/>
                  </a:lnTo>
                  <a:lnTo>
                    <a:pt x="76" y="60"/>
                  </a:lnTo>
                  <a:lnTo>
                    <a:pt x="74" y="60"/>
                  </a:lnTo>
                  <a:lnTo>
                    <a:pt x="74" y="60"/>
                  </a:lnTo>
                  <a:lnTo>
                    <a:pt x="70" y="59"/>
                  </a:lnTo>
                  <a:lnTo>
                    <a:pt x="69" y="56"/>
                  </a:lnTo>
                  <a:lnTo>
                    <a:pt x="69" y="53"/>
                  </a:lnTo>
                  <a:lnTo>
                    <a:pt x="69" y="53"/>
                  </a:lnTo>
                  <a:lnTo>
                    <a:pt x="65" y="55"/>
                  </a:lnTo>
                  <a:lnTo>
                    <a:pt x="63" y="55"/>
                  </a:lnTo>
                  <a:lnTo>
                    <a:pt x="59" y="53"/>
                  </a:lnTo>
                  <a:lnTo>
                    <a:pt x="59" y="53"/>
                  </a:lnTo>
                  <a:lnTo>
                    <a:pt x="58" y="50"/>
                  </a:lnTo>
                  <a:lnTo>
                    <a:pt x="60" y="47"/>
                  </a:lnTo>
                  <a:lnTo>
                    <a:pt x="64" y="45"/>
                  </a:lnTo>
                  <a:lnTo>
                    <a:pt x="70" y="44"/>
                  </a:lnTo>
                  <a:lnTo>
                    <a:pt x="70" y="44"/>
                  </a:lnTo>
                  <a:lnTo>
                    <a:pt x="69" y="40"/>
                  </a:lnTo>
                  <a:lnTo>
                    <a:pt x="68" y="38"/>
                  </a:lnTo>
                  <a:lnTo>
                    <a:pt x="65" y="36"/>
                  </a:lnTo>
                  <a:lnTo>
                    <a:pt x="65" y="36"/>
                  </a:lnTo>
                  <a:lnTo>
                    <a:pt x="62" y="34"/>
                  </a:lnTo>
                  <a:lnTo>
                    <a:pt x="59" y="34"/>
                  </a:lnTo>
                  <a:lnTo>
                    <a:pt x="56" y="36"/>
                  </a:lnTo>
                  <a:lnTo>
                    <a:pt x="56" y="36"/>
                  </a:lnTo>
                  <a:lnTo>
                    <a:pt x="58" y="34"/>
                  </a:lnTo>
                  <a:lnTo>
                    <a:pt x="59" y="32"/>
                  </a:lnTo>
                  <a:lnTo>
                    <a:pt x="60" y="29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9" y="21"/>
                  </a:lnTo>
                  <a:lnTo>
                    <a:pt x="57" y="17"/>
                  </a:lnTo>
                  <a:lnTo>
                    <a:pt x="57" y="17"/>
                  </a:lnTo>
                  <a:lnTo>
                    <a:pt x="57" y="17"/>
                  </a:lnTo>
                  <a:lnTo>
                    <a:pt x="57" y="17"/>
                  </a:lnTo>
                  <a:lnTo>
                    <a:pt x="53" y="18"/>
                  </a:lnTo>
                  <a:lnTo>
                    <a:pt x="49" y="20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4" y="26"/>
                  </a:lnTo>
                  <a:lnTo>
                    <a:pt x="44" y="28"/>
                  </a:lnTo>
                  <a:lnTo>
                    <a:pt x="44" y="31"/>
                  </a:lnTo>
                  <a:lnTo>
                    <a:pt x="44" y="31"/>
                  </a:lnTo>
                  <a:lnTo>
                    <a:pt x="42" y="27"/>
                  </a:lnTo>
                  <a:lnTo>
                    <a:pt x="41" y="25"/>
                  </a:lnTo>
                  <a:lnTo>
                    <a:pt x="37" y="23"/>
                  </a:lnTo>
                  <a:lnTo>
                    <a:pt x="37" y="23"/>
                  </a:lnTo>
                  <a:lnTo>
                    <a:pt x="33" y="23"/>
                  </a:lnTo>
                  <a:lnTo>
                    <a:pt x="31" y="25"/>
                  </a:lnTo>
                  <a:lnTo>
                    <a:pt x="29" y="26"/>
                  </a:lnTo>
                  <a:lnTo>
                    <a:pt x="29" y="26"/>
                  </a:lnTo>
                  <a:lnTo>
                    <a:pt x="32" y="31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29" y="39"/>
                  </a:lnTo>
                  <a:lnTo>
                    <a:pt x="29" y="39"/>
                  </a:lnTo>
                  <a:lnTo>
                    <a:pt x="25" y="38"/>
                  </a:lnTo>
                  <a:lnTo>
                    <a:pt x="24" y="36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7" y="3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1" y="32"/>
                  </a:lnTo>
                  <a:lnTo>
                    <a:pt x="11" y="28"/>
                  </a:lnTo>
                  <a:lnTo>
                    <a:pt x="15" y="26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0" y="22"/>
                  </a:lnTo>
                  <a:lnTo>
                    <a:pt x="19" y="18"/>
                  </a:lnTo>
                  <a:lnTo>
                    <a:pt x="15" y="16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3" y="1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0" y="49"/>
                  </a:lnTo>
                  <a:lnTo>
                    <a:pt x="24" y="59"/>
                  </a:lnTo>
                  <a:lnTo>
                    <a:pt x="24" y="59"/>
                  </a:lnTo>
                  <a:lnTo>
                    <a:pt x="31" y="55"/>
                  </a:lnTo>
                  <a:lnTo>
                    <a:pt x="31" y="55"/>
                  </a:lnTo>
                  <a:lnTo>
                    <a:pt x="35" y="53"/>
                  </a:lnTo>
                  <a:lnTo>
                    <a:pt x="40" y="53"/>
                  </a:lnTo>
                  <a:lnTo>
                    <a:pt x="44" y="54"/>
                  </a:lnTo>
                  <a:lnTo>
                    <a:pt x="48" y="55"/>
                  </a:lnTo>
                  <a:lnTo>
                    <a:pt x="48" y="55"/>
                  </a:lnTo>
                  <a:lnTo>
                    <a:pt x="53" y="58"/>
                  </a:lnTo>
                  <a:lnTo>
                    <a:pt x="56" y="60"/>
                  </a:lnTo>
                  <a:lnTo>
                    <a:pt x="57" y="64"/>
                  </a:lnTo>
                  <a:lnTo>
                    <a:pt x="57" y="66"/>
                  </a:lnTo>
                  <a:lnTo>
                    <a:pt x="57" y="66"/>
                  </a:lnTo>
                  <a:lnTo>
                    <a:pt x="57" y="70"/>
                  </a:lnTo>
                  <a:lnTo>
                    <a:pt x="54" y="74"/>
                  </a:lnTo>
                  <a:lnTo>
                    <a:pt x="72" y="8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3" name="Freeform 76"/>
            <p:cNvSpPr>
              <a:spLocks/>
            </p:cNvSpPr>
            <p:nvPr userDrawn="1"/>
          </p:nvSpPr>
          <p:spPr bwMode="auto">
            <a:xfrm>
              <a:off x="716" y="448"/>
              <a:ext cx="121" cy="21"/>
            </a:xfrm>
            <a:custGeom>
              <a:avLst/>
              <a:gdLst>
                <a:gd name="T0" fmla="*/ 101 w 121"/>
                <a:gd name="T1" fmla="*/ 19 h 21"/>
                <a:gd name="T2" fmla="*/ 121 w 121"/>
                <a:gd name="T3" fmla="*/ 10 h 21"/>
                <a:gd name="T4" fmla="*/ 101 w 121"/>
                <a:gd name="T5" fmla="*/ 1 h 21"/>
                <a:gd name="T6" fmla="*/ 101 w 121"/>
                <a:gd name="T7" fmla="*/ 1 h 21"/>
                <a:gd name="T8" fmla="*/ 68 w 121"/>
                <a:gd name="T9" fmla="*/ 1 h 21"/>
                <a:gd name="T10" fmla="*/ 16 w 121"/>
                <a:gd name="T11" fmla="*/ 0 h 21"/>
                <a:gd name="T12" fmla="*/ 0 w 121"/>
                <a:gd name="T13" fmla="*/ 21 h 21"/>
                <a:gd name="T14" fmla="*/ 0 w 121"/>
                <a:gd name="T15" fmla="*/ 21 h 21"/>
                <a:gd name="T16" fmla="*/ 101 w 121"/>
                <a:gd name="T17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" h="21">
                  <a:moveTo>
                    <a:pt x="101" y="19"/>
                  </a:moveTo>
                  <a:lnTo>
                    <a:pt x="121" y="10"/>
                  </a:lnTo>
                  <a:lnTo>
                    <a:pt x="101" y="1"/>
                  </a:lnTo>
                  <a:lnTo>
                    <a:pt x="101" y="1"/>
                  </a:lnTo>
                  <a:lnTo>
                    <a:pt x="68" y="1"/>
                  </a:lnTo>
                  <a:lnTo>
                    <a:pt x="16" y="0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01" y="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4" name="Freeform 77"/>
            <p:cNvSpPr>
              <a:spLocks/>
            </p:cNvSpPr>
            <p:nvPr userDrawn="1"/>
          </p:nvSpPr>
          <p:spPr bwMode="auto">
            <a:xfrm>
              <a:off x="755" y="501"/>
              <a:ext cx="72" cy="71"/>
            </a:xfrm>
            <a:custGeom>
              <a:avLst/>
              <a:gdLst>
                <a:gd name="T0" fmla="*/ 37 w 72"/>
                <a:gd name="T1" fmla="*/ 71 h 71"/>
                <a:gd name="T2" fmla="*/ 37 w 72"/>
                <a:gd name="T3" fmla="*/ 71 h 71"/>
                <a:gd name="T4" fmla="*/ 26 w 72"/>
                <a:gd name="T5" fmla="*/ 65 h 71"/>
                <a:gd name="T6" fmla="*/ 17 w 72"/>
                <a:gd name="T7" fmla="*/ 60 h 71"/>
                <a:gd name="T8" fmla="*/ 8 w 72"/>
                <a:gd name="T9" fmla="*/ 54 h 71"/>
                <a:gd name="T10" fmla="*/ 2 w 72"/>
                <a:gd name="T11" fmla="*/ 46 h 71"/>
                <a:gd name="T12" fmla="*/ 2 w 72"/>
                <a:gd name="T13" fmla="*/ 46 h 71"/>
                <a:gd name="T14" fmla="*/ 0 w 72"/>
                <a:gd name="T15" fmla="*/ 41 h 71"/>
                <a:gd name="T16" fmla="*/ 0 w 72"/>
                <a:gd name="T17" fmla="*/ 35 h 71"/>
                <a:gd name="T18" fmla="*/ 0 w 72"/>
                <a:gd name="T19" fmla="*/ 30 h 71"/>
                <a:gd name="T20" fmla="*/ 0 w 72"/>
                <a:gd name="T21" fmla="*/ 24 h 71"/>
                <a:gd name="T22" fmla="*/ 2 w 72"/>
                <a:gd name="T23" fmla="*/ 18 h 71"/>
                <a:gd name="T24" fmla="*/ 5 w 72"/>
                <a:gd name="T25" fmla="*/ 13 h 71"/>
                <a:gd name="T26" fmla="*/ 10 w 72"/>
                <a:gd name="T27" fmla="*/ 8 h 71"/>
                <a:gd name="T28" fmla="*/ 15 w 72"/>
                <a:gd name="T29" fmla="*/ 5 h 71"/>
                <a:gd name="T30" fmla="*/ 15 w 72"/>
                <a:gd name="T31" fmla="*/ 5 h 71"/>
                <a:gd name="T32" fmla="*/ 17 w 72"/>
                <a:gd name="T33" fmla="*/ 7 h 71"/>
                <a:gd name="T34" fmla="*/ 18 w 72"/>
                <a:gd name="T35" fmla="*/ 10 h 71"/>
                <a:gd name="T36" fmla="*/ 18 w 72"/>
                <a:gd name="T37" fmla="*/ 12 h 71"/>
                <a:gd name="T38" fmla="*/ 18 w 72"/>
                <a:gd name="T39" fmla="*/ 12 h 71"/>
                <a:gd name="T40" fmla="*/ 34 w 72"/>
                <a:gd name="T41" fmla="*/ 11 h 71"/>
                <a:gd name="T42" fmla="*/ 34 w 72"/>
                <a:gd name="T43" fmla="*/ 11 h 71"/>
                <a:gd name="T44" fmla="*/ 34 w 72"/>
                <a:gd name="T45" fmla="*/ 6 h 71"/>
                <a:gd name="T46" fmla="*/ 34 w 72"/>
                <a:gd name="T47" fmla="*/ 2 h 71"/>
                <a:gd name="T48" fmla="*/ 33 w 72"/>
                <a:gd name="T49" fmla="*/ 0 h 71"/>
                <a:gd name="T50" fmla="*/ 33 w 72"/>
                <a:gd name="T51" fmla="*/ 0 h 71"/>
                <a:gd name="T52" fmla="*/ 38 w 72"/>
                <a:gd name="T53" fmla="*/ 3 h 71"/>
                <a:gd name="T54" fmla="*/ 39 w 72"/>
                <a:gd name="T55" fmla="*/ 7 h 71"/>
                <a:gd name="T56" fmla="*/ 40 w 72"/>
                <a:gd name="T57" fmla="*/ 11 h 71"/>
                <a:gd name="T58" fmla="*/ 40 w 72"/>
                <a:gd name="T59" fmla="*/ 11 h 71"/>
                <a:gd name="T60" fmla="*/ 55 w 72"/>
                <a:gd name="T61" fmla="*/ 12 h 71"/>
                <a:gd name="T62" fmla="*/ 55 w 72"/>
                <a:gd name="T63" fmla="*/ 12 h 71"/>
                <a:gd name="T64" fmla="*/ 55 w 72"/>
                <a:gd name="T65" fmla="*/ 7 h 71"/>
                <a:gd name="T66" fmla="*/ 53 w 72"/>
                <a:gd name="T67" fmla="*/ 2 h 71"/>
                <a:gd name="T68" fmla="*/ 53 w 72"/>
                <a:gd name="T69" fmla="*/ 2 h 71"/>
                <a:gd name="T70" fmla="*/ 58 w 72"/>
                <a:gd name="T71" fmla="*/ 6 h 71"/>
                <a:gd name="T72" fmla="*/ 62 w 72"/>
                <a:gd name="T73" fmla="*/ 8 h 71"/>
                <a:gd name="T74" fmla="*/ 66 w 72"/>
                <a:gd name="T75" fmla="*/ 13 h 71"/>
                <a:gd name="T76" fmla="*/ 69 w 72"/>
                <a:gd name="T77" fmla="*/ 17 h 71"/>
                <a:gd name="T78" fmla="*/ 71 w 72"/>
                <a:gd name="T79" fmla="*/ 26 h 71"/>
                <a:gd name="T80" fmla="*/ 72 w 72"/>
                <a:gd name="T81" fmla="*/ 33 h 71"/>
                <a:gd name="T82" fmla="*/ 72 w 72"/>
                <a:gd name="T83" fmla="*/ 33 h 71"/>
                <a:gd name="T84" fmla="*/ 71 w 72"/>
                <a:gd name="T85" fmla="*/ 41 h 71"/>
                <a:gd name="T86" fmla="*/ 69 w 72"/>
                <a:gd name="T87" fmla="*/ 49 h 71"/>
                <a:gd name="T88" fmla="*/ 64 w 72"/>
                <a:gd name="T89" fmla="*/ 55 h 71"/>
                <a:gd name="T90" fmla="*/ 58 w 72"/>
                <a:gd name="T91" fmla="*/ 60 h 71"/>
                <a:gd name="T92" fmla="*/ 58 w 72"/>
                <a:gd name="T93" fmla="*/ 60 h 71"/>
                <a:gd name="T94" fmla="*/ 46 w 72"/>
                <a:gd name="T95" fmla="*/ 66 h 71"/>
                <a:gd name="T96" fmla="*/ 37 w 72"/>
                <a:gd name="T9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2" h="71">
                  <a:moveTo>
                    <a:pt x="37" y="71"/>
                  </a:moveTo>
                  <a:lnTo>
                    <a:pt x="37" y="71"/>
                  </a:lnTo>
                  <a:lnTo>
                    <a:pt x="26" y="65"/>
                  </a:lnTo>
                  <a:lnTo>
                    <a:pt x="17" y="60"/>
                  </a:lnTo>
                  <a:lnTo>
                    <a:pt x="8" y="54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0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10" y="8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7" y="7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4" y="6"/>
                  </a:lnTo>
                  <a:lnTo>
                    <a:pt x="34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8" y="3"/>
                  </a:lnTo>
                  <a:lnTo>
                    <a:pt x="39" y="7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55" y="12"/>
                  </a:lnTo>
                  <a:lnTo>
                    <a:pt x="55" y="12"/>
                  </a:lnTo>
                  <a:lnTo>
                    <a:pt x="55" y="7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8" y="6"/>
                  </a:lnTo>
                  <a:lnTo>
                    <a:pt x="62" y="8"/>
                  </a:lnTo>
                  <a:lnTo>
                    <a:pt x="66" y="13"/>
                  </a:lnTo>
                  <a:lnTo>
                    <a:pt x="69" y="17"/>
                  </a:lnTo>
                  <a:lnTo>
                    <a:pt x="71" y="26"/>
                  </a:lnTo>
                  <a:lnTo>
                    <a:pt x="72" y="33"/>
                  </a:lnTo>
                  <a:lnTo>
                    <a:pt x="72" y="33"/>
                  </a:lnTo>
                  <a:lnTo>
                    <a:pt x="71" y="41"/>
                  </a:lnTo>
                  <a:lnTo>
                    <a:pt x="69" y="49"/>
                  </a:lnTo>
                  <a:lnTo>
                    <a:pt x="64" y="55"/>
                  </a:lnTo>
                  <a:lnTo>
                    <a:pt x="58" y="60"/>
                  </a:lnTo>
                  <a:lnTo>
                    <a:pt x="58" y="60"/>
                  </a:lnTo>
                  <a:lnTo>
                    <a:pt x="46" y="66"/>
                  </a:lnTo>
                  <a:lnTo>
                    <a:pt x="37" y="7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5" name="Freeform 78"/>
            <p:cNvSpPr>
              <a:spLocks/>
            </p:cNvSpPr>
            <p:nvPr userDrawn="1"/>
          </p:nvSpPr>
          <p:spPr bwMode="auto">
            <a:xfrm>
              <a:off x="774" y="675"/>
              <a:ext cx="3" cy="1"/>
            </a:xfrm>
            <a:custGeom>
              <a:avLst/>
              <a:gdLst>
                <a:gd name="T0" fmla="*/ 3 w 3"/>
                <a:gd name="T1" fmla="*/ 1 h 1"/>
                <a:gd name="T2" fmla="*/ 3 w 3"/>
                <a:gd name="T3" fmla="*/ 1 h 1"/>
                <a:gd name="T4" fmla="*/ 2 w 3"/>
                <a:gd name="T5" fmla="*/ 0 h 1"/>
                <a:gd name="T6" fmla="*/ 2 w 3"/>
                <a:gd name="T7" fmla="*/ 0 h 1"/>
                <a:gd name="T8" fmla="*/ 0 w 3"/>
                <a:gd name="T9" fmla="*/ 0 h 1"/>
                <a:gd name="T10" fmla="*/ 0 w 3"/>
                <a:gd name="T11" fmla="*/ 0 h 1"/>
                <a:gd name="T12" fmla="*/ 3 w 3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6" name="Freeform 79"/>
            <p:cNvSpPr>
              <a:spLocks/>
            </p:cNvSpPr>
            <p:nvPr userDrawn="1"/>
          </p:nvSpPr>
          <p:spPr bwMode="auto">
            <a:xfrm>
              <a:off x="619" y="475"/>
              <a:ext cx="13" cy="7"/>
            </a:xfrm>
            <a:custGeom>
              <a:avLst/>
              <a:gdLst>
                <a:gd name="T0" fmla="*/ 13 w 13"/>
                <a:gd name="T1" fmla="*/ 6 h 7"/>
                <a:gd name="T2" fmla="*/ 13 w 13"/>
                <a:gd name="T3" fmla="*/ 6 h 7"/>
                <a:gd name="T4" fmla="*/ 12 w 13"/>
                <a:gd name="T5" fmla="*/ 6 h 7"/>
                <a:gd name="T6" fmla="*/ 7 w 13"/>
                <a:gd name="T7" fmla="*/ 7 h 7"/>
                <a:gd name="T8" fmla="*/ 1 w 13"/>
                <a:gd name="T9" fmla="*/ 7 h 7"/>
                <a:gd name="T10" fmla="*/ 1 w 13"/>
                <a:gd name="T11" fmla="*/ 7 h 7"/>
                <a:gd name="T12" fmla="*/ 0 w 13"/>
                <a:gd name="T13" fmla="*/ 5 h 7"/>
                <a:gd name="T14" fmla="*/ 0 w 13"/>
                <a:gd name="T15" fmla="*/ 0 h 7"/>
                <a:gd name="T16" fmla="*/ 0 w 13"/>
                <a:gd name="T17" fmla="*/ 0 h 7"/>
                <a:gd name="T18" fmla="*/ 2 w 13"/>
                <a:gd name="T19" fmla="*/ 0 h 7"/>
                <a:gd name="T20" fmla="*/ 7 w 13"/>
                <a:gd name="T21" fmla="*/ 1 h 7"/>
                <a:gd name="T22" fmla="*/ 11 w 13"/>
                <a:gd name="T23" fmla="*/ 3 h 7"/>
                <a:gd name="T24" fmla="*/ 13 w 13"/>
                <a:gd name="T2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7">
                  <a:moveTo>
                    <a:pt x="13" y="6"/>
                  </a:moveTo>
                  <a:lnTo>
                    <a:pt x="13" y="6"/>
                  </a:lnTo>
                  <a:lnTo>
                    <a:pt x="12" y="6"/>
                  </a:lnTo>
                  <a:lnTo>
                    <a:pt x="7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1"/>
                  </a:lnTo>
                  <a:lnTo>
                    <a:pt x="11" y="3"/>
                  </a:lnTo>
                  <a:lnTo>
                    <a:pt x="13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7" name="Freeform 80"/>
            <p:cNvSpPr>
              <a:spLocks/>
            </p:cNvSpPr>
            <p:nvPr userDrawn="1"/>
          </p:nvSpPr>
          <p:spPr bwMode="auto">
            <a:xfrm>
              <a:off x="443" y="448"/>
              <a:ext cx="416" cy="489"/>
            </a:xfrm>
            <a:custGeom>
              <a:avLst/>
              <a:gdLst>
                <a:gd name="T0" fmla="*/ 398 w 416"/>
                <a:gd name="T1" fmla="*/ 164 h 489"/>
                <a:gd name="T2" fmla="*/ 395 w 416"/>
                <a:gd name="T3" fmla="*/ 101 h 489"/>
                <a:gd name="T4" fmla="*/ 345 w 416"/>
                <a:gd name="T5" fmla="*/ 38 h 489"/>
                <a:gd name="T6" fmla="*/ 300 w 416"/>
                <a:gd name="T7" fmla="*/ 101 h 489"/>
                <a:gd name="T8" fmla="*/ 309 w 416"/>
                <a:gd name="T9" fmla="*/ 163 h 489"/>
                <a:gd name="T10" fmla="*/ 329 w 416"/>
                <a:gd name="T11" fmla="*/ 172 h 489"/>
                <a:gd name="T12" fmla="*/ 340 w 416"/>
                <a:gd name="T13" fmla="*/ 161 h 489"/>
                <a:gd name="T14" fmla="*/ 382 w 416"/>
                <a:gd name="T15" fmla="*/ 168 h 489"/>
                <a:gd name="T16" fmla="*/ 358 w 416"/>
                <a:gd name="T17" fmla="*/ 232 h 489"/>
                <a:gd name="T18" fmla="*/ 289 w 416"/>
                <a:gd name="T19" fmla="*/ 195 h 489"/>
                <a:gd name="T20" fmla="*/ 280 w 416"/>
                <a:gd name="T21" fmla="*/ 132 h 489"/>
                <a:gd name="T22" fmla="*/ 281 w 416"/>
                <a:gd name="T23" fmla="*/ 123 h 489"/>
                <a:gd name="T24" fmla="*/ 252 w 416"/>
                <a:gd name="T25" fmla="*/ 81 h 489"/>
                <a:gd name="T26" fmla="*/ 285 w 416"/>
                <a:gd name="T27" fmla="*/ 52 h 489"/>
                <a:gd name="T28" fmla="*/ 237 w 416"/>
                <a:gd name="T29" fmla="*/ 19 h 489"/>
                <a:gd name="T30" fmla="*/ 166 w 416"/>
                <a:gd name="T31" fmla="*/ 22 h 489"/>
                <a:gd name="T32" fmla="*/ 151 w 416"/>
                <a:gd name="T33" fmla="*/ 49 h 489"/>
                <a:gd name="T34" fmla="*/ 163 w 416"/>
                <a:gd name="T35" fmla="*/ 70 h 489"/>
                <a:gd name="T36" fmla="*/ 196 w 416"/>
                <a:gd name="T37" fmla="*/ 59 h 489"/>
                <a:gd name="T38" fmla="*/ 147 w 416"/>
                <a:gd name="T39" fmla="*/ 77 h 489"/>
                <a:gd name="T40" fmla="*/ 128 w 416"/>
                <a:gd name="T41" fmla="*/ 74 h 489"/>
                <a:gd name="T42" fmla="*/ 173 w 416"/>
                <a:gd name="T43" fmla="*/ 75 h 489"/>
                <a:gd name="T44" fmla="*/ 176 w 416"/>
                <a:gd name="T45" fmla="*/ 86 h 489"/>
                <a:gd name="T46" fmla="*/ 160 w 416"/>
                <a:gd name="T47" fmla="*/ 102 h 489"/>
                <a:gd name="T48" fmla="*/ 174 w 416"/>
                <a:gd name="T49" fmla="*/ 129 h 489"/>
                <a:gd name="T50" fmla="*/ 90 w 416"/>
                <a:gd name="T51" fmla="*/ 185 h 489"/>
                <a:gd name="T52" fmla="*/ 36 w 416"/>
                <a:gd name="T53" fmla="*/ 169 h 489"/>
                <a:gd name="T54" fmla="*/ 28 w 416"/>
                <a:gd name="T55" fmla="*/ 179 h 489"/>
                <a:gd name="T56" fmla="*/ 34 w 416"/>
                <a:gd name="T57" fmla="*/ 192 h 489"/>
                <a:gd name="T58" fmla="*/ 1 w 416"/>
                <a:gd name="T59" fmla="*/ 205 h 489"/>
                <a:gd name="T60" fmla="*/ 39 w 416"/>
                <a:gd name="T61" fmla="*/ 210 h 489"/>
                <a:gd name="T62" fmla="*/ 25 w 416"/>
                <a:gd name="T63" fmla="*/ 222 h 489"/>
                <a:gd name="T64" fmla="*/ 36 w 416"/>
                <a:gd name="T65" fmla="*/ 232 h 489"/>
                <a:gd name="T66" fmla="*/ 70 w 416"/>
                <a:gd name="T67" fmla="*/ 232 h 489"/>
                <a:gd name="T68" fmla="*/ 79 w 416"/>
                <a:gd name="T69" fmla="*/ 233 h 489"/>
                <a:gd name="T70" fmla="*/ 109 w 416"/>
                <a:gd name="T71" fmla="*/ 207 h 489"/>
                <a:gd name="T72" fmla="*/ 144 w 416"/>
                <a:gd name="T73" fmla="*/ 201 h 489"/>
                <a:gd name="T74" fmla="*/ 190 w 416"/>
                <a:gd name="T75" fmla="*/ 218 h 489"/>
                <a:gd name="T76" fmla="*/ 280 w 416"/>
                <a:gd name="T77" fmla="*/ 259 h 489"/>
                <a:gd name="T78" fmla="*/ 313 w 416"/>
                <a:gd name="T79" fmla="*/ 330 h 489"/>
                <a:gd name="T80" fmla="*/ 312 w 416"/>
                <a:gd name="T81" fmla="*/ 347 h 489"/>
                <a:gd name="T82" fmla="*/ 344 w 416"/>
                <a:gd name="T83" fmla="*/ 353 h 489"/>
                <a:gd name="T84" fmla="*/ 354 w 416"/>
                <a:gd name="T85" fmla="*/ 420 h 489"/>
                <a:gd name="T86" fmla="*/ 311 w 416"/>
                <a:gd name="T87" fmla="*/ 428 h 489"/>
                <a:gd name="T88" fmla="*/ 330 w 416"/>
                <a:gd name="T89" fmla="*/ 436 h 489"/>
                <a:gd name="T90" fmla="*/ 322 w 416"/>
                <a:gd name="T91" fmla="*/ 445 h 489"/>
                <a:gd name="T92" fmla="*/ 319 w 416"/>
                <a:gd name="T93" fmla="*/ 477 h 489"/>
                <a:gd name="T94" fmla="*/ 338 w 416"/>
                <a:gd name="T95" fmla="*/ 464 h 489"/>
                <a:gd name="T96" fmla="*/ 345 w 416"/>
                <a:gd name="T97" fmla="*/ 469 h 489"/>
                <a:gd name="T98" fmla="*/ 366 w 416"/>
                <a:gd name="T99" fmla="*/ 483 h 489"/>
                <a:gd name="T100" fmla="*/ 372 w 416"/>
                <a:gd name="T101" fmla="*/ 455 h 489"/>
                <a:gd name="T102" fmla="*/ 394 w 416"/>
                <a:gd name="T103" fmla="*/ 462 h 489"/>
                <a:gd name="T104" fmla="*/ 397 w 416"/>
                <a:gd name="T105" fmla="*/ 419 h 489"/>
                <a:gd name="T106" fmla="*/ 405 w 416"/>
                <a:gd name="T107" fmla="*/ 401 h 489"/>
                <a:gd name="T108" fmla="*/ 403 w 416"/>
                <a:gd name="T109" fmla="*/ 370 h 489"/>
                <a:gd name="T110" fmla="*/ 386 w 416"/>
                <a:gd name="T111" fmla="*/ 341 h 489"/>
                <a:gd name="T112" fmla="*/ 357 w 416"/>
                <a:gd name="T113" fmla="*/ 310 h 489"/>
                <a:gd name="T114" fmla="*/ 357 w 416"/>
                <a:gd name="T115" fmla="*/ 281 h 489"/>
                <a:gd name="T116" fmla="*/ 362 w 416"/>
                <a:gd name="T117" fmla="*/ 253 h 489"/>
                <a:gd name="T118" fmla="*/ 415 w 416"/>
                <a:gd name="T119" fmla="*/ 21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" h="489">
                  <a:moveTo>
                    <a:pt x="405" y="188"/>
                  </a:moveTo>
                  <a:lnTo>
                    <a:pt x="405" y="188"/>
                  </a:lnTo>
                  <a:lnTo>
                    <a:pt x="411" y="189"/>
                  </a:lnTo>
                  <a:lnTo>
                    <a:pt x="416" y="188"/>
                  </a:lnTo>
                  <a:lnTo>
                    <a:pt x="416" y="188"/>
                  </a:lnTo>
                  <a:lnTo>
                    <a:pt x="415" y="180"/>
                  </a:lnTo>
                  <a:lnTo>
                    <a:pt x="414" y="169"/>
                  </a:lnTo>
                  <a:lnTo>
                    <a:pt x="414" y="169"/>
                  </a:lnTo>
                  <a:lnTo>
                    <a:pt x="410" y="169"/>
                  </a:lnTo>
                  <a:lnTo>
                    <a:pt x="406" y="169"/>
                  </a:lnTo>
                  <a:lnTo>
                    <a:pt x="403" y="168"/>
                  </a:lnTo>
                  <a:lnTo>
                    <a:pt x="398" y="164"/>
                  </a:lnTo>
                  <a:lnTo>
                    <a:pt x="398" y="164"/>
                  </a:lnTo>
                  <a:lnTo>
                    <a:pt x="395" y="159"/>
                  </a:lnTo>
                  <a:lnTo>
                    <a:pt x="395" y="159"/>
                  </a:lnTo>
                  <a:lnTo>
                    <a:pt x="388" y="150"/>
                  </a:lnTo>
                  <a:lnTo>
                    <a:pt x="379" y="142"/>
                  </a:lnTo>
                  <a:lnTo>
                    <a:pt x="371" y="136"/>
                  </a:lnTo>
                  <a:lnTo>
                    <a:pt x="363" y="131"/>
                  </a:lnTo>
                  <a:lnTo>
                    <a:pt x="363" y="131"/>
                  </a:lnTo>
                  <a:lnTo>
                    <a:pt x="376" y="124"/>
                  </a:lnTo>
                  <a:lnTo>
                    <a:pt x="384" y="117"/>
                  </a:lnTo>
                  <a:lnTo>
                    <a:pt x="390" y="110"/>
                  </a:lnTo>
                  <a:lnTo>
                    <a:pt x="393" y="105"/>
                  </a:lnTo>
                  <a:lnTo>
                    <a:pt x="393" y="105"/>
                  </a:lnTo>
                  <a:lnTo>
                    <a:pt x="395" y="101"/>
                  </a:lnTo>
                  <a:lnTo>
                    <a:pt x="398" y="93"/>
                  </a:lnTo>
                  <a:lnTo>
                    <a:pt x="398" y="86"/>
                  </a:lnTo>
                  <a:lnTo>
                    <a:pt x="398" y="77"/>
                  </a:lnTo>
                  <a:lnTo>
                    <a:pt x="395" y="69"/>
                  </a:lnTo>
                  <a:lnTo>
                    <a:pt x="392" y="60"/>
                  </a:lnTo>
                  <a:lnTo>
                    <a:pt x="386" y="53"/>
                  </a:lnTo>
                  <a:lnTo>
                    <a:pt x="381" y="49"/>
                  </a:lnTo>
                  <a:lnTo>
                    <a:pt x="376" y="45"/>
                  </a:lnTo>
                  <a:lnTo>
                    <a:pt x="376" y="45"/>
                  </a:lnTo>
                  <a:lnTo>
                    <a:pt x="368" y="42"/>
                  </a:lnTo>
                  <a:lnTo>
                    <a:pt x="360" y="39"/>
                  </a:lnTo>
                  <a:lnTo>
                    <a:pt x="352" y="38"/>
                  </a:lnTo>
                  <a:lnTo>
                    <a:pt x="345" y="38"/>
                  </a:lnTo>
                  <a:lnTo>
                    <a:pt x="333" y="41"/>
                  </a:lnTo>
                  <a:lnTo>
                    <a:pt x="323" y="43"/>
                  </a:lnTo>
                  <a:lnTo>
                    <a:pt x="323" y="43"/>
                  </a:lnTo>
                  <a:lnTo>
                    <a:pt x="317" y="47"/>
                  </a:lnTo>
                  <a:lnTo>
                    <a:pt x="311" y="52"/>
                  </a:lnTo>
                  <a:lnTo>
                    <a:pt x="306" y="56"/>
                  </a:lnTo>
                  <a:lnTo>
                    <a:pt x="302" y="63"/>
                  </a:lnTo>
                  <a:lnTo>
                    <a:pt x="300" y="70"/>
                  </a:lnTo>
                  <a:lnTo>
                    <a:pt x="297" y="77"/>
                  </a:lnTo>
                  <a:lnTo>
                    <a:pt x="297" y="85"/>
                  </a:lnTo>
                  <a:lnTo>
                    <a:pt x="297" y="94"/>
                  </a:lnTo>
                  <a:lnTo>
                    <a:pt x="297" y="94"/>
                  </a:lnTo>
                  <a:lnTo>
                    <a:pt x="300" y="101"/>
                  </a:lnTo>
                  <a:lnTo>
                    <a:pt x="302" y="107"/>
                  </a:lnTo>
                  <a:lnTo>
                    <a:pt x="306" y="113"/>
                  </a:lnTo>
                  <a:lnTo>
                    <a:pt x="309" y="117"/>
                  </a:lnTo>
                  <a:lnTo>
                    <a:pt x="320" y="124"/>
                  </a:lnTo>
                  <a:lnTo>
                    <a:pt x="333" y="131"/>
                  </a:lnTo>
                  <a:lnTo>
                    <a:pt x="333" y="131"/>
                  </a:lnTo>
                  <a:lnTo>
                    <a:pt x="323" y="136"/>
                  </a:lnTo>
                  <a:lnTo>
                    <a:pt x="316" y="143"/>
                  </a:lnTo>
                  <a:lnTo>
                    <a:pt x="313" y="147"/>
                  </a:lnTo>
                  <a:lnTo>
                    <a:pt x="312" y="152"/>
                  </a:lnTo>
                  <a:lnTo>
                    <a:pt x="311" y="157"/>
                  </a:lnTo>
                  <a:lnTo>
                    <a:pt x="309" y="163"/>
                  </a:lnTo>
                  <a:lnTo>
                    <a:pt x="309" y="163"/>
                  </a:lnTo>
                  <a:lnTo>
                    <a:pt x="311" y="170"/>
                  </a:lnTo>
                  <a:lnTo>
                    <a:pt x="313" y="179"/>
                  </a:lnTo>
                  <a:lnTo>
                    <a:pt x="314" y="189"/>
                  </a:lnTo>
                  <a:lnTo>
                    <a:pt x="314" y="195"/>
                  </a:lnTo>
                  <a:lnTo>
                    <a:pt x="313" y="201"/>
                  </a:lnTo>
                  <a:lnTo>
                    <a:pt x="313" y="201"/>
                  </a:lnTo>
                  <a:lnTo>
                    <a:pt x="314" y="201"/>
                  </a:lnTo>
                  <a:lnTo>
                    <a:pt x="319" y="200"/>
                  </a:lnTo>
                  <a:lnTo>
                    <a:pt x="325" y="195"/>
                  </a:lnTo>
                  <a:lnTo>
                    <a:pt x="325" y="195"/>
                  </a:lnTo>
                  <a:lnTo>
                    <a:pt x="328" y="188"/>
                  </a:lnTo>
                  <a:lnTo>
                    <a:pt x="329" y="180"/>
                  </a:lnTo>
                  <a:lnTo>
                    <a:pt x="329" y="172"/>
                  </a:lnTo>
                  <a:lnTo>
                    <a:pt x="329" y="172"/>
                  </a:lnTo>
                  <a:lnTo>
                    <a:pt x="331" y="175"/>
                  </a:lnTo>
                  <a:lnTo>
                    <a:pt x="333" y="181"/>
                  </a:lnTo>
                  <a:lnTo>
                    <a:pt x="333" y="186"/>
                  </a:lnTo>
                  <a:lnTo>
                    <a:pt x="331" y="191"/>
                  </a:lnTo>
                  <a:lnTo>
                    <a:pt x="331" y="191"/>
                  </a:lnTo>
                  <a:lnTo>
                    <a:pt x="336" y="189"/>
                  </a:lnTo>
                  <a:lnTo>
                    <a:pt x="339" y="186"/>
                  </a:lnTo>
                  <a:lnTo>
                    <a:pt x="341" y="184"/>
                  </a:lnTo>
                  <a:lnTo>
                    <a:pt x="341" y="184"/>
                  </a:lnTo>
                  <a:lnTo>
                    <a:pt x="343" y="175"/>
                  </a:lnTo>
                  <a:lnTo>
                    <a:pt x="343" y="167"/>
                  </a:lnTo>
                  <a:lnTo>
                    <a:pt x="340" y="161"/>
                  </a:lnTo>
                  <a:lnTo>
                    <a:pt x="339" y="156"/>
                  </a:lnTo>
                  <a:lnTo>
                    <a:pt x="339" y="156"/>
                  </a:lnTo>
                  <a:lnTo>
                    <a:pt x="338" y="151"/>
                  </a:lnTo>
                  <a:lnTo>
                    <a:pt x="339" y="146"/>
                  </a:lnTo>
                  <a:lnTo>
                    <a:pt x="343" y="141"/>
                  </a:lnTo>
                  <a:lnTo>
                    <a:pt x="346" y="139"/>
                  </a:lnTo>
                  <a:lnTo>
                    <a:pt x="346" y="139"/>
                  </a:lnTo>
                  <a:lnTo>
                    <a:pt x="358" y="145"/>
                  </a:lnTo>
                  <a:lnTo>
                    <a:pt x="358" y="145"/>
                  </a:lnTo>
                  <a:lnTo>
                    <a:pt x="363" y="148"/>
                  </a:lnTo>
                  <a:lnTo>
                    <a:pt x="371" y="154"/>
                  </a:lnTo>
                  <a:lnTo>
                    <a:pt x="378" y="163"/>
                  </a:lnTo>
                  <a:lnTo>
                    <a:pt x="382" y="168"/>
                  </a:lnTo>
                  <a:lnTo>
                    <a:pt x="384" y="174"/>
                  </a:lnTo>
                  <a:lnTo>
                    <a:pt x="384" y="174"/>
                  </a:lnTo>
                  <a:lnTo>
                    <a:pt x="388" y="181"/>
                  </a:lnTo>
                  <a:lnTo>
                    <a:pt x="389" y="189"/>
                  </a:lnTo>
                  <a:lnTo>
                    <a:pt x="389" y="195"/>
                  </a:lnTo>
                  <a:lnTo>
                    <a:pt x="389" y="201"/>
                  </a:lnTo>
                  <a:lnTo>
                    <a:pt x="387" y="210"/>
                  </a:lnTo>
                  <a:lnTo>
                    <a:pt x="384" y="215"/>
                  </a:lnTo>
                  <a:lnTo>
                    <a:pt x="384" y="215"/>
                  </a:lnTo>
                  <a:lnTo>
                    <a:pt x="379" y="221"/>
                  </a:lnTo>
                  <a:lnTo>
                    <a:pt x="374" y="227"/>
                  </a:lnTo>
                  <a:lnTo>
                    <a:pt x="367" y="230"/>
                  </a:lnTo>
                  <a:lnTo>
                    <a:pt x="358" y="232"/>
                  </a:lnTo>
                  <a:lnTo>
                    <a:pt x="358" y="232"/>
                  </a:lnTo>
                  <a:lnTo>
                    <a:pt x="357" y="232"/>
                  </a:lnTo>
                  <a:lnTo>
                    <a:pt x="357" y="232"/>
                  </a:lnTo>
                  <a:lnTo>
                    <a:pt x="347" y="232"/>
                  </a:lnTo>
                  <a:lnTo>
                    <a:pt x="347" y="232"/>
                  </a:lnTo>
                  <a:lnTo>
                    <a:pt x="339" y="229"/>
                  </a:lnTo>
                  <a:lnTo>
                    <a:pt x="339" y="229"/>
                  </a:lnTo>
                  <a:lnTo>
                    <a:pt x="331" y="227"/>
                  </a:lnTo>
                  <a:lnTo>
                    <a:pt x="331" y="227"/>
                  </a:lnTo>
                  <a:lnTo>
                    <a:pt x="324" y="223"/>
                  </a:lnTo>
                  <a:lnTo>
                    <a:pt x="313" y="216"/>
                  </a:lnTo>
                  <a:lnTo>
                    <a:pt x="301" y="207"/>
                  </a:lnTo>
                  <a:lnTo>
                    <a:pt x="289" y="195"/>
                  </a:lnTo>
                  <a:lnTo>
                    <a:pt x="289" y="195"/>
                  </a:lnTo>
                  <a:lnTo>
                    <a:pt x="273" y="175"/>
                  </a:lnTo>
                  <a:lnTo>
                    <a:pt x="262" y="162"/>
                  </a:lnTo>
                  <a:lnTo>
                    <a:pt x="262" y="162"/>
                  </a:lnTo>
                  <a:lnTo>
                    <a:pt x="268" y="164"/>
                  </a:lnTo>
                  <a:lnTo>
                    <a:pt x="273" y="164"/>
                  </a:lnTo>
                  <a:lnTo>
                    <a:pt x="279" y="164"/>
                  </a:lnTo>
                  <a:lnTo>
                    <a:pt x="279" y="164"/>
                  </a:lnTo>
                  <a:lnTo>
                    <a:pt x="280" y="153"/>
                  </a:lnTo>
                  <a:lnTo>
                    <a:pt x="280" y="142"/>
                  </a:lnTo>
                  <a:lnTo>
                    <a:pt x="280" y="142"/>
                  </a:lnTo>
                  <a:lnTo>
                    <a:pt x="280" y="132"/>
                  </a:lnTo>
                  <a:lnTo>
                    <a:pt x="280" y="132"/>
                  </a:lnTo>
                  <a:lnTo>
                    <a:pt x="276" y="132"/>
                  </a:lnTo>
                  <a:lnTo>
                    <a:pt x="268" y="130"/>
                  </a:lnTo>
                  <a:lnTo>
                    <a:pt x="264" y="129"/>
                  </a:lnTo>
                  <a:lnTo>
                    <a:pt x="259" y="126"/>
                  </a:lnTo>
                  <a:lnTo>
                    <a:pt x="255" y="124"/>
                  </a:lnTo>
                  <a:lnTo>
                    <a:pt x="253" y="120"/>
                  </a:lnTo>
                  <a:lnTo>
                    <a:pt x="253" y="120"/>
                  </a:lnTo>
                  <a:lnTo>
                    <a:pt x="257" y="121"/>
                  </a:lnTo>
                  <a:lnTo>
                    <a:pt x="260" y="123"/>
                  </a:lnTo>
                  <a:lnTo>
                    <a:pt x="265" y="124"/>
                  </a:lnTo>
                  <a:lnTo>
                    <a:pt x="265" y="124"/>
                  </a:lnTo>
                  <a:lnTo>
                    <a:pt x="276" y="123"/>
                  </a:lnTo>
                  <a:lnTo>
                    <a:pt x="281" y="123"/>
                  </a:lnTo>
                  <a:lnTo>
                    <a:pt x="281" y="123"/>
                  </a:lnTo>
                  <a:lnTo>
                    <a:pt x="282" y="112"/>
                  </a:lnTo>
                  <a:lnTo>
                    <a:pt x="282" y="102"/>
                  </a:lnTo>
                  <a:lnTo>
                    <a:pt x="282" y="102"/>
                  </a:lnTo>
                  <a:lnTo>
                    <a:pt x="282" y="92"/>
                  </a:lnTo>
                  <a:lnTo>
                    <a:pt x="282" y="92"/>
                  </a:lnTo>
                  <a:lnTo>
                    <a:pt x="275" y="92"/>
                  </a:lnTo>
                  <a:lnTo>
                    <a:pt x="266" y="91"/>
                  </a:lnTo>
                  <a:lnTo>
                    <a:pt x="266" y="91"/>
                  </a:lnTo>
                  <a:lnTo>
                    <a:pt x="258" y="87"/>
                  </a:lnTo>
                  <a:lnTo>
                    <a:pt x="254" y="85"/>
                  </a:lnTo>
                  <a:lnTo>
                    <a:pt x="252" y="81"/>
                  </a:lnTo>
                  <a:lnTo>
                    <a:pt x="252" y="81"/>
                  </a:lnTo>
                  <a:lnTo>
                    <a:pt x="255" y="82"/>
                  </a:lnTo>
                  <a:lnTo>
                    <a:pt x="265" y="85"/>
                  </a:lnTo>
                  <a:lnTo>
                    <a:pt x="265" y="85"/>
                  </a:lnTo>
                  <a:lnTo>
                    <a:pt x="271" y="85"/>
                  </a:lnTo>
                  <a:lnTo>
                    <a:pt x="277" y="83"/>
                  </a:lnTo>
                  <a:lnTo>
                    <a:pt x="282" y="83"/>
                  </a:lnTo>
                  <a:lnTo>
                    <a:pt x="284" y="82"/>
                  </a:lnTo>
                  <a:lnTo>
                    <a:pt x="284" y="82"/>
                  </a:lnTo>
                  <a:lnTo>
                    <a:pt x="284" y="63"/>
                  </a:lnTo>
                  <a:lnTo>
                    <a:pt x="284" y="63"/>
                  </a:lnTo>
                  <a:lnTo>
                    <a:pt x="285" y="58"/>
                  </a:lnTo>
                  <a:lnTo>
                    <a:pt x="285" y="52"/>
                  </a:lnTo>
                  <a:lnTo>
                    <a:pt x="285" y="52"/>
                  </a:lnTo>
                  <a:lnTo>
                    <a:pt x="281" y="52"/>
                  </a:lnTo>
                  <a:lnTo>
                    <a:pt x="274" y="50"/>
                  </a:lnTo>
                  <a:lnTo>
                    <a:pt x="265" y="47"/>
                  </a:lnTo>
                  <a:lnTo>
                    <a:pt x="262" y="44"/>
                  </a:lnTo>
                  <a:lnTo>
                    <a:pt x="257" y="41"/>
                  </a:lnTo>
                  <a:lnTo>
                    <a:pt x="257" y="41"/>
                  </a:lnTo>
                  <a:lnTo>
                    <a:pt x="255" y="38"/>
                  </a:lnTo>
                  <a:lnTo>
                    <a:pt x="255" y="36"/>
                  </a:lnTo>
                  <a:lnTo>
                    <a:pt x="257" y="31"/>
                  </a:lnTo>
                  <a:lnTo>
                    <a:pt x="257" y="31"/>
                  </a:lnTo>
                  <a:lnTo>
                    <a:pt x="234" y="21"/>
                  </a:lnTo>
                  <a:lnTo>
                    <a:pt x="234" y="21"/>
                  </a:lnTo>
                  <a:lnTo>
                    <a:pt x="237" y="19"/>
                  </a:lnTo>
                  <a:lnTo>
                    <a:pt x="239" y="15"/>
                  </a:lnTo>
                  <a:lnTo>
                    <a:pt x="239" y="12"/>
                  </a:lnTo>
                  <a:lnTo>
                    <a:pt x="239" y="12"/>
                  </a:lnTo>
                  <a:lnTo>
                    <a:pt x="238" y="9"/>
                  </a:lnTo>
                  <a:lnTo>
                    <a:pt x="234" y="6"/>
                  </a:lnTo>
                  <a:lnTo>
                    <a:pt x="231" y="5"/>
                  </a:lnTo>
                  <a:lnTo>
                    <a:pt x="226" y="5"/>
                  </a:lnTo>
                  <a:lnTo>
                    <a:pt x="226" y="5"/>
                  </a:lnTo>
                  <a:lnTo>
                    <a:pt x="221" y="6"/>
                  </a:lnTo>
                  <a:lnTo>
                    <a:pt x="219" y="9"/>
                  </a:lnTo>
                  <a:lnTo>
                    <a:pt x="215" y="12"/>
                  </a:lnTo>
                  <a:lnTo>
                    <a:pt x="188" y="0"/>
                  </a:lnTo>
                  <a:lnTo>
                    <a:pt x="166" y="22"/>
                  </a:lnTo>
                  <a:lnTo>
                    <a:pt x="166" y="22"/>
                  </a:lnTo>
                  <a:lnTo>
                    <a:pt x="165" y="23"/>
                  </a:lnTo>
                  <a:lnTo>
                    <a:pt x="165" y="26"/>
                  </a:lnTo>
                  <a:lnTo>
                    <a:pt x="165" y="28"/>
                  </a:lnTo>
                  <a:lnTo>
                    <a:pt x="165" y="28"/>
                  </a:lnTo>
                  <a:lnTo>
                    <a:pt x="165" y="30"/>
                  </a:lnTo>
                  <a:lnTo>
                    <a:pt x="163" y="31"/>
                  </a:lnTo>
                  <a:lnTo>
                    <a:pt x="163" y="31"/>
                  </a:lnTo>
                  <a:lnTo>
                    <a:pt x="157" y="38"/>
                  </a:lnTo>
                  <a:lnTo>
                    <a:pt x="157" y="38"/>
                  </a:lnTo>
                  <a:lnTo>
                    <a:pt x="153" y="44"/>
                  </a:lnTo>
                  <a:lnTo>
                    <a:pt x="153" y="44"/>
                  </a:lnTo>
                  <a:lnTo>
                    <a:pt x="151" y="49"/>
                  </a:lnTo>
                  <a:lnTo>
                    <a:pt x="150" y="53"/>
                  </a:lnTo>
                  <a:lnTo>
                    <a:pt x="150" y="53"/>
                  </a:lnTo>
                  <a:lnTo>
                    <a:pt x="149" y="54"/>
                  </a:lnTo>
                  <a:lnTo>
                    <a:pt x="149" y="56"/>
                  </a:lnTo>
                  <a:lnTo>
                    <a:pt x="151" y="61"/>
                  </a:lnTo>
                  <a:lnTo>
                    <a:pt x="157" y="66"/>
                  </a:lnTo>
                  <a:lnTo>
                    <a:pt x="157" y="68"/>
                  </a:lnTo>
                  <a:lnTo>
                    <a:pt x="157" y="68"/>
                  </a:lnTo>
                  <a:lnTo>
                    <a:pt x="158" y="66"/>
                  </a:lnTo>
                  <a:lnTo>
                    <a:pt x="160" y="66"/>
                  </a:lnTo>
                  <a:lnTo>
                    <a:pt x="160" y="66"/>
                  </a:lnTo>
                  <a:lnTo>
                    <a:pt x="163" y="70"/>
                  </a:lnTo>
                  <a:lnTo>
                    <a:pt x="163" y="70"/>
                  </a:lnTo>
                  <a:lnTo>
                    <a:pt x="165" y="68"/>
                  </a:lnTo>
                  <a:lnTo>
                    <a:pt x="167" y="64"/>
                  </a:lnTo>
                  <a:lnTo>
                    <a:pt x="167" y="64"/>
                  </a:lnTo>
                  <a:lnTo>
                    <a:pt x="171" y="59"/>
                  </a:lnTo>
                  <a:lnTo>
                    <a:pt x="176" y="55"/>
                  </a:lnTo>
                  <a:lnTo>
                    <a:pt x="176" y="55"/>
                  </a:lnTo>
                  <a:lnTo>
                    <a:pt x="180" y="53"/>
                  </a:lnTo>
                  <a:lnTo>
                    <a:pt x="185" y="53"/>
                  </a:lnTo>
                  <a:lnTo>
                    <a:pt x="185" y="53"/>
                  </a:lnTo>
                  <a:lnTo>
                    <a:pt x="190" y="53"/>
                  </a:lnTo>
                  <a:lnTo>
                    <a:pt x="194" y="55"/>
                  </a:lnTo>
                  <a:lnTo>
                    <a:pt x="194" y="55"/>
                  </a:lnTo>
                  <a:lnTo>
                    <a:pt x="196" y="59"/>
                  </a:lnTo>
                  <a:lnTo>
                    <a:pt x="198" y="64"/>
                  </a:lnTo>
                  <a:lnTo>
                    <a:pt x="198" y="69"/>
                  </a:lnTo>
                  <a:lnTo>
                    <a:pt x="198" y="72"/>
                  </a:lnTo>
                  <a:lnTo>
                    <a:pt x="198" y="72"/>
                  </a:lnTo>
                  <a:lnTo>
                    <a:pt x="195" y="70"/>
                  </a:lnTo>
                  <a:lnTo>
                    <a:pt x="195" y="70"/>
                  </a:lnTo>
                  <a:lnTo>
                    <a:pt x="192" y="69"/>
                  </a:lnTo>
                  <a:lnTo>
                    <a:pt x="185" y="68"/>
                  </a:lnTo>
                  <a:lnTo>
                    <a:pt x="178" y="68"/>
                  </a:lnTo>
                  <a:lnTo>
                    <a:pt x="171" y="69"/>
                  </a:lnTo>
                  <a:lnTo>
                    <a:pt x="171" y="69"/>
                  </a:lnTo>
                  <a:lnTo>
                    <a:pt x="162" y="72"/>
                  </a:lnTo>
                  <a:lnTo>
                    <a:pt x="147" y="77"/>
                  </a:lnTo>
                  <a:lnTo>
                    <a:pt x="147" y="77"/>
                  </a:lnTo>
                  <a:lnTo>
                    <a:pt x="144" y="79"/>
                  </a:lnTo>
                  <a:lnTo>
                    <a:pt x="140" y="79"/>
                  </a:lnTo>
                  <a:lnTo>
                    <a:pt x="138" y="76"/>
                  </a:lnTo>
                  <a:lnTo>
                    <a:pt x="136" y="74"/>
                  </a:lnTo>
                  <a:lnTo>
                    <a:pt x="136" y="74"/>
                  </a:lnTo>
                  <a:lnTo>
                    <a:pt x="136" y="70"/>
                  </a:lnTo>
                  <a:lnTo>
                    <a:pt x="136" y="68"/>
                  </a:lnTo>
                  <a:lnTo>
                    <a:pt x="138" y="65"/>
                  </a:lnTo>
                  <a:lnTo>
                    <a:pt x="138" y="65"/>
                  </a:lnTo>
                  <a:lnTo>
                    <a:pt x="134" y="68"/>
                  </a:lnTo>
                  <a:lnTo>
                    <a:pt x="130" y="70"/>
                  </a:lnTo>
                  <a:lnTo>
                    <a:pt x="128" y="74"/>
                  </a:lnTo>
                  <a:lnTo>
                    <a:pt x="128" y="74"/>
                  </a:lnTo>
                  <a:lnTo>
                    <a:pt x="128" y="79"/>
                  </a:lnTo>
                  <a:lnTo>
                    <a:pt x="129" y="83"/>
                  </a:lnTo>
                  <a:lnTo>
                    <a:pt x="131" y="86"/>
                  </a:lnTo>
                  <a:lnTo>
                    <a:pt x="135" y="88"/>
                  </a:lnTo>
                  <a:lnTo>
                    <a:pt x="135" y="88"/>
                  </a:lnTo>
                  <a:lnTo>
                    <a:pt x="140" y="88"/>
                  </a:lnTo>
                  <a:lnTo>
                    <a:pt x="146" y="87"/>
                  </a:lnTo>
                  <a:lnTo>
                    <a:pt x="157" y="82"/>
                  </a:lnTo>
                  <a:lnTo>
                    <a:pt x="157" y="82"/>
                  </a:lnTo>
                  <a:lnTo>
                    <a:pt x="168" y="76"/>
                  </a:lnTo>
                  <a:lnTo>
                    <a:pt x="168" y="76"/>
                  </a:lnTo>
                  <a:lnTo>
                    <a:pt x="173" y="75"/>
                  </a:lnTo>
                  <a:lnTo>
                    <a:pt x="177" y="74"/>
                  </a:lnTo>
                  <a:lnTo>
                    <a:pt x="182" y="75"/>
                  </a:lnTo>
                  <a:lnTo>
                    <a:pt x="187" y="76"/>
                  </a:lnTo>
                  <a:lnTo>
                    <a:pt x="187" y="76"/>
                  </a:lnTo>
                  <a:lnTo>
                    <a:pt x="192" y="80"/>
                  </a:lnTo>
                  <a:lnTo>
                    <a:pt x="194" y="81"/>
                  </a:lnTo>
                  <a:lnTo>
                    <a:pt x="194" y="81"/>
                  </a:lnTo>
                  <a:lnTo>
                    <a:pt x="192" y="85"/>
                  </a:lnTo>
                  <a:lnTo>
                    <a:pt x="189" y="87"/>
                  </a:lnTo>
                  <a:lnTo>
                    <a:pt x="184" y="87"/>
                  </a:lnTo>
                  <a:lnTo>
                    <a:pt x="184" y="87"/>
                  </a:lnTo>
                  <a:lnTo>
                    <a:pt x="179" y="87"/>
                  </a:lnTo>
                  <a:lnTo>
                    <a:pt x="176" y="86"/>
                  </a:lnTo>
                  <a:lnTo>
                    <a:pt x="172" y="83"/>
                  </a:lnTo>
                  <a:lnTo>
                    <a:pt x="171" y="81"/>
                  </a:lnTo>
                  <a:lnTo>
                    <a:pt x="171" y="81"/>
                  </a:lnTo>
                  <a:lnTo>
                    <a:pt x="168" y="86"/>
                  </a:lnTo>
                  <a:lnTo>
                    <a:pt x="168" y="86"/>
                  </a:lnTo>
                  <a:lnTo>
                    <a:pt x="167" y="88"/>
                  </a:lnTo>
                  <a:lnTo>
                    <a:pt x="167" y="91"/>
                  </a:lnTo>
                  <a:lnTo>
                    <a:pt x="168" y="92"/>
                  </a:lnTo>
                  <a:lnTo>
                    <a:pt x="167" y="94"/>
                  </a:lnTo>
                  <a:lnTo>
                    <a:pt x="167" y="94"/>
                  </a:lnTo>
                  <a:lnTo>
                    <a:pt x="166" y="96"/>
                  </a:lnTo>
                  <a:lnTo>
                    <a:pt x="165" y="98"/>
                  </a:lnTo>
                  <a:lnTo>
                    <a:pt x="160" y="102"/>
                  </a:lnTo>
                  <a:lnTo>
                    <a:pt x="160" y="102"/>
                  </a:lnTo>
                  <a:lnTo>
                    <a:pt x="152" y="105"/>
                  </a:lnTo>
                  <a:lnTo>
                    <a:pt x="147" y="107"/>
                  </a:lnTo>
                  <a:lnTo>
                    <a:pt x="147" y="107"/>
                  </a:lnTo>
                  <a:lnTo>
                    <a:pt x="152" y="118"/>
                  </a:lnTo>
                  <a:lnTo>
                    <a:pt x="152" y="118"/>
                  </a:lnTo>
                  <a:lnTo>
                    <a:pt x="156" y="125"/>
                  </a:lnTo>
                  <a:lnTo>
                    <a:pt x="158" y="130"/>
                  </a:lnTo>
                  <a:lnTo>
                    <a:pt x="161" y="134"/>
                  </a:lnTo>
                  <a:lnTo>
                    <a:pt x="161" y="134"/>
                  </a:lnTo>
                  <a:lnTo>
                    <a:pt x="166" y="132"/>
                  </a:lnTo>
                  <a:lnTo>
                    <a:pt x="174" y="129"/>
                  </a:lnTo>
                  <a:lnTo>
                    <a:pt x="174" y="129"/>
                  </a:lnTo>
                  <a:lnTo>
                    <a:pt x="180" y="124"/>
                  </a:lnTo>
                  <a:lnTo>
                    <a:pt x="184" y="119"/>
                  </a:lnTo>
                  <a:lnTo>
                    <a:pt x="184" y="119"/>
                  </a:lnTo>
                  <a:lnTo>
                    <a:pt x="179" y="130"/>
                  </a:lnTo>
                  <a:lnTo>
                    <a:pt x="176" y="136"/>
                  </a:lnTo>
                  <a:lnTo>
                    <a:pt x="171" y="141"/>
                  </a:lnTo>
                  <a:lnTo>
                    <a:pt x="167" y="145"/>
                  </a:lnTo>
                  <a:lnTo>
                    <a:pt x="167" y="145"/>
                  </a:lnTo>
                  <a:lnTo>
                    <a:pt x="151" y="156"/>
                  </a:lnTo>
                  <a:lnTo>
                    <a:pt x="129" y="168"/>
                  </a:lnTo>
                  <a:lnTo>
                    <a:pt x="115" y="175"/>
                  </a:lnTo>
                  <a:lnTo>
                    <a:pt x="103" y="180"/>
                  </a:lnTo>
                  <a:lnTo>
                    <a:pt x="90" y="185"/>
                  </a:lnTo>
                  <a:lnTo>
                    <a:pt x="76" y="188"/>
                  </a:lnTo>
                  <a:lnTo>
                    <a:pt x="76" y="188"/>
                  </a:lnTo>
                  <a:lnTo>
                    <a:pt x="72" y="186"/>
                  </a:lnTo>
                  <a:lnTo>
                    <a:pt x="68" y="185"/>
                  </a:lnTo>
                  <a:lnTo>
                    <a:pt x="59" y="179"/>
                  </a:lnTo>
                  <a:lnTo>
                    <a:pt x="50" y="173"/>
                  </a:lnTo>
                  <a:lnTo>
                    <a:pt x="45" y="167"/>
                  </a:lnTo>
                  <a:lnTo>
                    <a:pt x="45" y="167"/>
                  </a:lnTo>
                  <a:lnTo>
                    <a:pt x="44" y="167"/>
                  </a:lnTo>
                  <a:lnTo>
                    <a:pt x="42" y="166"/>
                  </a:lnTo>
                  <a:lnTo>
                    <a:pt x="39" y="167"/>
                  </a:lnTo>
                  <a:lnTo>
                    <a:pt x="36" y="169"/>
                  </a:lnTo>
                  <a:lnTo>
                    <a:pt x="36" y="169"/>
                  </a:lnTo>
                  <a:lnTo>
                    <a:pt x="33" y="169"/>
                  </a:lnTo>
                  <a:lnTo>
                    <a:pt x="28" y="169"/>
                  </a:lnTo>
                  <a:lnTo>
                    <a:pt x="21" y="170"/>
                  </a:lnTo>
                  <a:lnTo>
                    <a:pt x="18" y="173"/>
                  </a:lnTo>
                  <a:lnTo>
                    <a:pt x="16" y="175"/>
                  </a:lnTo>
                  <a:lnTo>
                    <a:pt x="16" y="175"/>
                  </a:lnTo>
                  <a:lnTo>
                    <a:pt x="16" y="177"/>
                  </a:lnTo>
                  <a:lnTo>
                    <a:pt x="20" y="177"/>
                  </a:lnTo>
                  <a:lnTo>
                    <a:pt x="23" y="175"/>
                  </a:lnTo>
                  <a:lnTo>
                    <a:pt x="28" y="177"/>
                  </a:lnTo>
                  <a:lnTo>
                    <a:pt x="28" y="177"/>
                  </a:lnTo>
                  <a:lnTo>
                    <a:pt x="29" y="178"/>
                  </a:lnTo>
                  <a:lnTo>
                    <a:pt x="28" y="179"/>
                  </a:lnTo>
                  <a:lnTo>
                    <a:pt x="27" y="180"/>
                  </a:lnTo>
                  <a:lnTo>
                    <a:pt x="27" y="183"/>
                  </a:lnTo>
                  <a:lnTo>
                    <a:pt x="27" y="183"/>
                  </a:lnTo>
                  <a:lnTo>
                    <a:pt x="27" y="184"/>
                  </a:lnTo>
                  <a:lnTo>
                    <a:pt x="29" y="186"/>
                  </a:lnTo>
                  <a:lnTo>
                    <a:pt x="36" y="189"/>
                  </a:lnTo>
                  <a:lnTo>
                    <a:pt x="48" y="194"/>
                  </a:lnTo>
                  <a:lnTo>
                    <a:pt x="48" y="194"/>
                  </a:lnTo>
                  <a:lnTo>
                    <a:pt x="49" y="195"/>
                  </a:lnTo>
                  <a:lnTo>
                    <a:pt x="49" y="196"/>
                  </a:lnTo>
                  <a:lnTo>
                    <a:pt x="49" y="196"/>
                  </a:lnTo>
                  <a:lnTo>
                    <a:pt x="41" y="195"/>
                  </a:lnTo>
                  <a:lnTo>
                    <a:pt x="34" y="192"/>
                  </a:lnTo>
                  <a:lnTo>
                    <a:pt x="26" y="189"/>
                  </a:lnTo>
                  <a:lnTo>
                    <a:pt x="26" y="189"/>
                  </a:lnTo>
                  <a:lnTo>
                    <a:pt x="20" y="188"/>
                  </a:lnTo>
                  <a:lnTo>
                    <a:pt x="16" y="188"/>
                  </a:lnTo>
                  <a:lnTo>
                    <a:pt x="15" y="190"/>
                  </a:lnTo>
                  <a:lnTo>
                    <a:pt x="14" y="192"/>
                  </a:lnTo>
                  <a:lnTo>
                    <a:pt x="14" y="192"/>
                  </a:lnTo>
                  <a:lnTo>
                    <a:pt x="12" y="194"/>
                  </a:lnTo>
                  <a:lnTo>
                    <a:pt x="11" y="194"/>
                  </a:lnTo>
                  <a:lnTo>
                    <a:pt x="7" y="196"/>
                  </a:lnTo>
                  <a:lnTo>
                    <a:pt x="5" y="197"/>
                  </a:lnTo>
                  <a:lnTo>
                    <a:pt x="2" y="201"/>
                  </a:lnTo>
                  <a:lnTo>
                    <a:pt x="1" y="205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2" y="210"/>
                  </a:lnTo>
                  <a:lnTo>
                    <a:pt x="6" y="206"/>
                  </a:lnTo>
                  <a:lnTo>
                    <a:pt x="10" y="203"/>
                  </a:lnTo>
                  <a:lnTo>
                    <a:pt x="12" y="202"/>
                  </a:lnTo>
                  <a:lnTo>
                    <a:pt x="12" y="203"/>
                  </a:lnTo>
                  <a:lnTo>
                    <a:pt x="12" y="203"/>
                  </a:lnTo>
                  <a:lnTo>
                    <a:pt x="15" y="208"/>
                  </a:lnTo>
                  <a:lnTo>
                    <a:pt x="18" y="211"/>
                  </a:lnTo>
                  <a:lnTo>
                    <a:pt x="23" y="211"/>
                  </a:lnTo>
                  <a:lnTo>
                    <a:pt x="28" y="211"/>
                  </a:lnTo>
                  <a:lnTo>
                    <a:pt x="39" y="210"/>
                  </a:lnTo>
                  <a:lnTo>
                    <a:pt x="44" y="210"/>
                  </a:lnTo>
                  <a:lnTo>
                    <a:pt x="47" y="210"/>
                  </a:lnTo>
                  <a:lnTo>
                    <a:pt x="47" y="210"/>
                  </a:lnTo>
                  <a:lnTo>
                    <a:pt x="47" y="211"/>
                  </a:lnTo>
                  <a:lnTo>
                    <a:pt x="47" y="211"/>
                  </a:lnTo>
                  <a:lnTo>
                    <a:pt x="44" y="212"/>
                  </a:lnTo>
                  <a:lnTo>
                    <a:pt x="36" y="213"/>
                  </a:lnTo>
                  <a:lnTo>
                    <a:pt x="31" y="215"/>
                  </a:lnTo>
                  <a:lnTo>
                    <a:pt x="26" y="217"/>
                  </a:lnTo>
                  <a:lnTo>
                    <a:pt x="25" y="218"/>
                  </a:lnTo>
                  <a:lnTo>
                    <a:pt x="23" y="221"/>
                  </a:lnTo>
                  <a:lnTo>
                    <a:pt x="25" y="222"/>
                  </a:lnTo>
                  <a:lnTo>
                    <a:pt x="25" y="222"/>
                  </a:lnTo>
                  <a:lnTo>
                    <a:pt x="22" y="224"/>
                  </a:lnTo>
                  <a:lnTo>
                    <a:pt x="20" y="229"/>
                  </a:lnTo>
                  <a:lnTo>
                    <a:pt x="18" y="232"/>
                  </a:lnTo>
                  <a:lnTo>
                    <a:pt x="18" y="235"/>
                  </a:lnTo>
                  <a:lnTo>
                    <a:pt x="20" y="239"/>
                  </a:lnTo>
                  <a:lnTo>
                    <a:pt x="23" y="244"/>
                  </a:lnTo>
                  <a:lnTo>
                    <a:pt x="23" y="244"/>
                  </a:lnTo>
                  <a:lnTo>
                    <a:pt x="25" y="237"/>
                  </a:lnTo>
                  <a:lnTo>
                    <a:pt x="27" y="233"/>
                  </a:lnTo>
                  <a:lnTo>
                    <a:pt x="28" y="232"/>
                  </a:lnTo>
                  <a:lnTo>
                    <a:pt x="31" y="232"/>
                  </a:lnTo>
                  <a:lnTo>
                    <a:pt x="31" y="232"/>
                  </a:lnTo>
                  <a:lnTo>
                    <a:pt x="36" y="232"/>
                  </a:lnTo>
                  <a:lnTo>
                    <a:pt x="39" y="234"/>
                  </a:lnTo>
                  <a:lnTo>
                    <a:pt x="43" y="234"/>
                  </a:lnTo>
                  <a:lnTo>
                    <a:pt x="48" y="232"/>
                  </a:lnTo>
                  <a:lnTo>
                    <a:pt x="48" y="232"/>
                  </a:lnTo>
                  <a:lnTo>
                    <a:pt x="53" y="228"/>
                  </a:lnTo>
                  <a:lnTo>
                    <a:pt x="56" y="226"/>
                  </a:lnTo>
                  <a:lnTo>
                    <a:pt x="64" y="223"/>
                  </a:lnTo>
                  <a:lnTo>
                    <a:pt x="64" y="223"/>
                  </a:lnTo>
                  <a:lnTo>
                    <a:pt x="64" y="226"/>
                  </a:lnTo>
                  <a:lnTo>
                    <a:pt x="66" y="229"/>
                  </a:lnTo>
                  <a:lnTo>
                    <a:pt x="66" y="229"/>
                  </a:lnTo>
                  <a:lnTo>
                    <a:pt x="69" y="230"/>
                  </a:lnTo>
                  <a:lnTo>
                    <a:pt x="70" y="232"/>
                  </a:lnTo>
                  <a:lnTo>
                    <a:pt x="70" y="232"/>
                  </a:lnTo>
                  <a:lnTo>
                    <a:pt x="70" y="232"/>
                  </a:lnTo>
                  <a:lnTo>
                    <a:pt x="69" y="235"/>
                  </a:lnTo>
                  <a:lnTo>
                    <a:pt x="66" y="239"/>
                  </a:lnTo>
                  <a:lnTo>
                    <a:pt x="64" y="241"/>
                  </a:lnTo>
                  <a:lnTo>
                    <a:pt x="64" y="241"/>
                  </a:lnTo>
                  <a:lnTo>
                    <a:pt x="65" y="241"/>
                  </a:lnTo>
                  <a:lnTo>
                    <a:pt x="69" y="241"/>
                  </a:lnTo>
                  <a:lnTo>
                    <a:pt x="72" y="240"/>
                  </a:lnTo>
                  <a:lnTo>
                    <a:pt x="75" y="238"/>
                  </a:lnTo>
                  <a:lnTo>
                    <a:pt x="77" y="234"/>
                  </a:lnTo>
                  <a:lnTo>
                    <a:pt x="77" y="234"/>
                  </a:lnTo>
                  <a:lnTo>
                    <a:pt x="79" y="233"/>
                  </a:lnTo>
                  <a:lnTo>
                    <a:pt x="80" y="233"/>
                  </a:lnTo>
                  <a:lnTo>
                    <a:pt x="83" y="233"/>
                  </a:lnTo>
                  <a:lnTo>
                    <a:pt x="83" y="233"/>
                  </a:lnTo>
                  <a:lnTo>
                    <a:pt x="86" y="232"/>
                  </a:lnTo>
                  <a:lnTo>
                    <a:pt x="87" y="230"/>
                  </a:lnTo>
                  <a:lnTo>
                    <a:pt x="87" y="227"/>
                  </a:lnTo>
                  <a:lnTo>
                    <a:pt x="87" y="223"/>
                  </a:lnTo>
                  <a:lnTo>
                    <a:pt x="87" y="221"/>
                  </a:lnTo>
                  <a:lnTo>
                    <a:pt x="88" y="219"/>
                  </a:lnTo>
                  <a:lnTo>
                    <a:pt x="88" y="219"/>
                  </a:lnTo>
                  <a:lnTo>
                    <a:pt x="93" y="216"/>
                  </a:lnTo>
                  <a:lnTo>
                    <a:pt x="98" y="212"/>
                  </a:lnTo>
                  <a:lnTo>
                    <a:pt x="109" y="207"/>
                  </a:lnTo>
                  <a:lnTo>
                    <a:pt x="109" y="207"/>
                  </a:lnTo>
                  <a:lnTo>
                    <a:pt x="108" y="212"/>
                  </a:lnTo>
                  <a:lnTo>
                    <a:pt x="108" y="217"/>
                  </a:lnTo>
                  <a:lnTo>
                    <a:pt x="110" y="223"/>
                  </a:lnTo>
                  <a:lnTo>
                    <a:pt x="138" y="216"/>
                  </a:lnTo>
                  <a:lnTo>
                    <a:pt x="138" y="216"/>
                  </a:lnTo>
                  <a:lnTo>
                    <a:pt x="136" y="210"/>
                  </a:lnTo>
                  <a:lnTo>
                    <a:pt x="138" y="205"/>
                  </a:lnTo>
                  <a:lnTo>
                    <a:pt x="141" y="199"/>
                  </a:lnTo>
                  <a:lnTo>
                    <a:pt x="145" y="192"/>
                  </a:lnTo>
                  <a:lnTo>
                    <a:pt x="145" y="192"/>
                  </a:lnTo>
                  <a:lnTo>
                    <a:pt x="145" y="195"/>
                  </a:lnTo>
                  <a:lnTo>
                    <a:pt x="144" y="201"/>
                  </a:lnTo>
                  <a:lnTo>
                    <a:pt x="144" y="208"/>
                  </a:lnTo>
                  <a:lnTo>
                    <a:pt x="144" y="212"/>
                  </a:lnTo>
                  <a:lnTo>
                    <a:pt x="145" y="213"/>
                  </a:lnTo>
                  <a:lnTo>
                    <a:pt x="172" y="207"/>
                  </a:lnTo>
                  <a:lnTo>
                    <a:pt x="172" y="207"/>
                  </a:lnTo>
                  <a:lnTo>
                    <a:pt x="171" y="203"/>
                  </a:lnTo>
                  <a:lnTo>
                    <a:pt x="171" y="199"/>
                  </a:lnTo>
                  <a:lnTo>
                    <a:pt x="173" y="190"/>
                  </a:lnTo>
                  <a:lnTo>
                    <a:pt x="173" y="190"/>
                  </a:lnTo>
                  <a:lnTo>
                    <a:pt x="176" y="200"/>
                  </a:lnTo>
                  <a:lnTo>
                    <a:pt x="180" y="208"/>
                  </a:lnTo>
                  <a:lnTo>
                    <a:pt x="187" y="216"/>
                  </a:lnTo>
                  <a:lnTo>
                    <a:pt x="190" y="218"/>
                  </a:lnTo>
                  <a:lnTo>
                    <a:pt x="194" y="221"/>
                  </a:lnTo>
                  <a:lnTo>
                    <a:pt x="194" y="221"/>
                  </a:lnTo>
                  <a:lnTo>
                    <a:pt x="209" y="227"/>
                  </a:lnTo>
                  <a:lnTo>
                    <a:pt x="225" y="232"/>
                  </a:lnTo>
                  <a:lnTo>
                    <a:pt x="263" y="243"/>
                  </a:lnTo>
                  <a:lnTo>
                    <a:pt x="263" y="243"/>
                  </a:lnTo>
                  <a:lnTo>
                    <a:pt x="274" y="246"/>
                  </a:lnTo>
                  <a:lnTo>
                    <a:pt x="282" y="250"/>
                  </a:lnTo>
                  <a:lnTo>
                    <a:pt x="282" y="250"/>
                  </a:lnTo>
                  <a:lnTo>
                    <a:pt x="285" y="251"/>
                  </a:lnTo>
                  <a:lnTo>
                    <a:pt x="285" y="253"/>
                  </a:lnTo>
                  <a:lnTo>
                    <a:pt x="284" y="256"/>
                  </a:lnTo>
                  <a:lnTo>
                    <a:pt x="280" y="259"/>
                  </a:lnTo>
                  <a:lnTo>
                    <a:pt x="280" y="259"/>
                  </a:lnTo>
                  <a:lnTo>
                    <a:pt x="285" y="262"/>
                  </a:lnTo>
                  <a:lnTo>
                    <a:pt x="295" y="268"/>
                  </a:lnTo>
                  <a:lnTo>
                    <a:pt x="295" y="268"/>
                  </a:lnTo>
                  <a:lnTo>
                    <a:pt x="301" y="275"/>
                  </a:lnTo>
                  <a:lnTo>
                    <a:pt x="304" y="282"/>
                  </a:lnTo>
                  <a:lnTo>
                    <a:pt x="308" y="292"/>
                  </a:lnTo>
                  <a:lnTo>
                    <a:pt x="311" y="302"/>
                  </a:lnTo>
                  <a:lnTo>
                    <a:pt x="311" y="302"/>
                  </a:lnTo>
                  <a:lnTo>
                    <a:pt x="313" y="310"/>
                  </a:lnTo>
                  <a:lnTo>
                    <a:pt x="313" y="319"/>
                  </a:lnTo>
                  <a:lnTo>
                    <a:pt x="313" y="326"/>
                  </a:lnTo>
                  <a:lnTo>
                    <a:pt x="313" y="330"/>
                  </a:lnTo>
                  <a:lnTo>
                    <a:pt x="312" y="331"/>
                  </a:lnTo>
                  <a:lnTo>
                    <a:pt x="312" y="331"/>
                  </a:lnTo>
                  <a:lnTo>
                    <a:pt x="309" y="333"/>
                  </a:lnTo>
                  <a:lnTo>
                    <a:pt x="307" y="335"/>
                  </a:lnTo>
                  <a:lnTo>
                    <a:pt x="303" y="336"/>
                  </a:lnTo>
                  <a:lnTo>
                    <a:pt x="296" y="338"/>
                  </a:lnTo>
                  <a:lnTo>
                    <a:pt x="298" y="348"/>
                  </a:lnTo>
                  <a:lnTo>
                    <a:pt x="298" y="348"/>
                  </a:lnTo>
                  <a:lnTo>
                    <a:pt x="303" y="348"/>
                  </a:lnTo>
                  <a:lnTo>
                    <a:pt x="308" y="347"/>
                  </a:lnTo>
                  <a:lnTo>
                    <a:pt x="313" y="346"/>
                  </a:lnTo>
                  <a:lnTo>
                    <a:pt x="313" y="346"/>
                  </a:lnTo>
                  <a:lnTo>
                    <a:pt x="312" y="347"/>
                  </a:lnTo>
                  <a:lnTo>
                    <a:pt x="312" y="347"/>
                  </a:lnTo>
                  <a:lnTo>
                    <a:pt x="308" y="353"/>
                  </a:lnTo>
                  <a:lnTo>
                    <a:pt x="307" y="358"/>
                  </a:lnTo>
                  <a:lnTo>
                    <a:pt x="318" y="365"/>
                  </a:lnTo>
                  <a:lnTo>
                    <a:pt x="318" y="365"/>
                  </a:lnTo>
                  <a:lnTo>
                    <a:pt x="323" y="353"/>
                  </a:lnTo>
                  <a:lnTo>
                    <a:pt x="325" y="349"/>
                  </a:lnTo>
                  <a:lnTo>
                    <a:pt x="328" y="347"/>
                  </a:lnTo>
                  <a:lnTo>
                    <a:pt x="328" y="347"/>
                  </a:lnTo>
                  <a:lnTo>
                    <a:pt x="330" y="347"/>
                  </a:lnTo>
                  <a:lnTo>
                    <a:pt x="334" y="348"/>
                  </a:lnTo>
                  <a:lnTo>
                    <a:pt x="339" y="351"/>
                  </a:lnTo>
                  <a:lnTo>
                    <a:pt x="344" y="353"/>
                  </a:lnTo>
                  <a:lnTo>
                    <a:pt x="350" y="358"/>
                  </a:lnTo>
                  <a:lnTo>
                    <a:pt x="355" y="364"/>
                  </a:lnTo>
                  <a:lnTo>
                    <a:pt x="360" y="370"/>
                  </a:lnTo>
                  <a:lnTo>
                    <a:pt x="363" y="377"/>
                  </a:lnTo>
                  <a:lnTo>
                    <a:pt x="363" y="377"/>
                  </a:lnTo>
                  <a:lnTo>
                    <a:pt x="365" y="384"/>
                  </a:lnTo>
                  <a:lnTo>
                    <a:pt x="366" y="390"/>
                  </a:lnTo>
                  <a:lnTo>
                    <a:pt x="366" y="396"/>
                  </a:lnTo>
                  <a:lnTo>
                    <a:pt x="365" y="403"/>
                  </a:lnTo>
                  <a:lnTo>
                    <a:pt x="363" y="409"/>
                  </a:lnTo>
                  <a:lnTo>
                    <a:pt x="361" y="414"/>
                  </a:lnTo>
                  <a:lnTo>
                    <a:pt x="357" y="418"/>
                  </a:lnTo>
                  <a:lnTo>
                    <a:pt x="354" y="420"/>
                  </a:lnTo>
                  <a:lnTo>
                    <a:pt x="354" y="420"/>
                  </a:lnTo>
                  <a:lnTo>
                    <a:pt x="350" y="420"/>
                  </a:lnTo>
                  <a:lnTo>
                    <a:pt x="347" y="419"/>
                  </a:lnTo>
                  <a:lnTo>
                    <a:pt x="339" y="415"/>
                  </a:lnTo>
                  <a:lnTo>
                    <a:pt x="331" y="412"/>
                  </a:lnTo>
                  <a:lnTo>
                    <a:pt x="329" y="412"/>
                  </a:lnTo>
                  <a:lnTo>
                    <a:pt x="327" y="414"/>
                  </a:lnTo>
                  <a:lnTo>
                    <a:pt x="327" y="414"/>
                  </a:lnTo>
                  <a:lnTo>
                    <a:pt x="325" y="415"/>
                  </a:lnTo>
                  <a:lnTo>
                    <a:pt x="322" y="418"/>
                  </a:lnTo>
                  <a:lnTo>
                    <a:pt x="316" y="422"/>
                  </a:lnTo>
                  <a:lnTo>
                    <a:pt x="313" y="424"/>
                  </a:lnTo>
                  <a:lnTo>
                    <a:pt x="311" y="428"/>
                  </a:lnTo>
                  <a:lnTo>
                    <a:pt x="311" y="433"/>
                  </a:lnTo>
                  <a:lnTo>
                    <a:pt x="312" y="439"/>
                  </a:lnTo>
                  <a:lnTo>
                    <a:pt x="312" y="439"/>
                  </a:lnTo>
                  <a:lnTo>
                    <a:pt x="318" y="433"/>
                  </a:lnTo>
                  <a:lnTo>
                    <a:pt x="320" y="430"/>
                  </a:lnTo>
                  <a:lnTo>
                    <a:pt x="323" y="430"/>
                  </a:lnTo>
                  <a:lnTo>
                    <a:pt x="323" y="430"/>
                  </a:lnTo>
                  <a:lnTo>
                    <a:pt x="324" y="431"/>
                  </a:lnTo>
                  <a:lnTo>
                    <a:pt x="324" y="433"/>
                  </a:lnTo>
                  <a:lnTo>
                    <a:pt x="327" y="435"/>
                  </a:lnTo>
                  <a:lnTo>
                    <a:pt x="327" y="435"/>
                  </a:lnTo>
                  <a:lnTo>
                    <a:pt x="328" y="436"/>
                  </a:lnTo>
                  <a:lnTo>
                    <a:pt x="330" y="436"/>
                  </a:lnTo>
                  <a:lnTo>
                    <a:pt x="338" y="436"/>
                  </a:lnTo>
                  <a:lnTo>
                    <a:pt x="344" y="435"/>
                  </a:lnTo>
                  <a:lnTo>
                    <a:pt x="346" y="435"/>
                  </a:lnTo>
                  <a:lnTo>
                    <a:pt x="347" y="436"/>
                  </a:lnTo>
                  <a:lnTo>
                    <a:pt x="347" y="436"/>
                  </a:lnTo>
                  <a:lnTo>
                    <a:pt x="347" y="437"/>
                  </a:lnTo>
                  <a:lnTo>
                    <a:pt x="346" y="437"/>
                  </a:lnTo>
                  <a:lnTo>
                    <a:pt x="343" y="437"/>
                  </a:lnTo>
                  <a:lnTo>
                    <a:pt x="343" y="437"/>
                  </a:lnTo>
                  <a:lnTo>
                    <a:pt x="330" y="440"/>
                  </a:lnTo>
                  <a:lnTo>
                    <a:pt x="325" y="442"/>
                  </a:lnTo>
                  <a:lnTo>
                    <a:pt x="322" y="445"/>
                  </a:lnTo>
                  <a:lnTo>
                    <a:pt x="322" y="445"/>
                  </a:lnTo>
                  <a:lnTo>
                    <a:pt x="322" y="446"/>
                  </a:lnTo>
                  <a:lnTo>
                    <a:pt x="322" y="449"/>
                  </a:lnTo>
                  <a:lnTo>
                    <a:pt x="322" y="449"/>
                  </a:lnTo>
                  <a:lnTo>
                    <a:pt x="319" y="452"/>
                  </a:lnTo>
                  <a:lnTo>
                    <a:pt x="316" y="455"/>
                  </a:lnTo>
                  <a:lnTo>
                    <a:pt x="313" y="458"/>
                  </a:lnTo>
                  <a:lnTo>
                    <a:pt x="312" y="462"/>
                  </a:lnTo>
                  <a:lnTo>
                    <a:pt x="312" y="466"/>
                  </a:lnTo>
                  <a:lnTo>
                    <a:pt x="312" y="466"/>
                  </a:lnTo>
                  <a:lnTo>
                    <a:pt x="313" y="471"/>
                  </a:lnTo>
                  <a:lnTo>
                    <a:pt x="316" y="473"/>
                  </a:lnTo>
                  <a:lnTo>
                    <a:pt x="319" y="477"/>
                  </a:lnTo>
                  <a:lnTo>
                    <a:pt x="319" y="477"/>
                  </a:lnTo>
                  <a:lnTo>
                    <a:pt x="319" y="474"/>
                  </a:lnTo>
                  <a:lnTo>
                    <a:pt x="320" y="471"/>
                  </a:lnTo>
                  <a:lnTo>
                    <a:pt x="322" y="466"/>
                  </a:lnTo>
                  <a:lnTo>
                    <a:pt x="322" y="463"/>
                  </a:lnTo>
                  <a:lnTo>
                    <a:pt x="324" y="463"/>
                  </a:lnTo>
                  <a:lnTo>
                    <a:pt x="324" y="463"/>
                  </a:lnTo>
                  <a:lnTo>
                    <a:pt x="325" y="463"/>
                  </a:lnTo>
                  <a:lnTo>
                    <a:pt x="328" y="464"/>
                  </a:lnTo>
                  <a:lnTo>
                    <a:pt x="329" y="467"/>
                  </a:lnTo>
                  <a:lnTo>
                    <a:pt x="331" y="467"/>
                  </a:lnTo>
                  <a:lnTo>
                    <a:pt x="331" y="467"/>
                  </a:lnTo>
                  <a:lnTo>
                    <a:pt x="334" y="467"/>
                  </a:lnTo>
                  <a:lnTo>
                    <a:pt x="338" y="464"/>
                  </a:lnTo>
                  <a:lnTo>
                    <a:pt x="345" y="457"/>
                  </a:lnTo>
                  <a:lnTo>
                    <a:pt x="352" y="451"/>
                  </a:lnTo>
                  <a:lnTo>
                    <a:pt x="355" y="449"/>
                  </a:lnTo>
                  <a:lnTo>
                    <a:pt x="357" y="449"/>
                  </a:lnTo>
                  <a:lnTo>
                    <a:pt x="357" y="449"/>
                  </a:lnTo>
                  <a:lnTo>
                    <a:pt x="358" y="450"/>
                  </a:lnTo>
                  <a:lnTo>
                    <a:pt x="357" y="451"/>
                  </a:lnTo>
                  <a:lnTo>
                    <a:pt x="352" y="455"/>
                  </a:lnTo>
                  <a:lnTo>
                    <a:pt x="347" y="460"/>
                  </a:lnTo>
                  <a:lnTo>
                    <a:pt x="345" y="462"/>
                  </a:lnTo>
                  <a:lnTo>
                    <a:pt x="344" y="466"/>
                  </a:lnTo>
                  <a:lnTo>
                    <a:pt x="344" y="466"/>
                  </a:lnTo>
                  <a:lnTo>
                    <a:pt x="345" y="469"/>
                  </a:lnTo>
                  <a:lnTo>
                    <a:pt x="346" y="472"/>
                  </a:lnTo>
                  <a:lnTo>
                    <a:pt x="349" y="474"/>
                  </a:lnTo>
                  <a:lnTo>
                    <a:pt x="350" y="477"/>
                  </a:lnTo>
                  <a:lnTo>
                    <a:pt x="350" y="477"/>
                  </a:lnTo>
                  <a:lnTo>
                    <a:pt x="351" y="479"/>
                  </a:lnTo>
                  <a:lnTo>
                    <a:pt x="354" y="483"/>
                  </a:lnTo>
                  <a:lnTo>
                    <a:pt x="356" y="485"/>
                  </a:lnTo>
                  <a:lnTo>
                    <a:pt x="360" y="486"/>
                  </a:lnTo>
                  <a:lnTo>
                    <a:pt x="367" y="489"/>
                  </a:lnTo>
                  <a:lnTo>
                    <a:pt x="371" y="489"/>
                  </a:lnTo>
                  <a:lnTo>
                    <a:pt x="371" y="489"/>
                  </a:lnTo>
                  <a:lnTo>
                    <a:pt x="370" y="486"/>
                  </a:lnTo>
                  <a:lnTo>
                    <a:pt x="366" y="483"/>
                  </a:lnTo>
                  <a:lnTo>
                    <a:pt x="362" y="478"/>
                  </a:lnTo>
                  <a:lnTo>
                    <a:pt x="362" y="477"/>
                  </a:lnTo>
                  <a:lnTo>
                    <a:pt x="362" y="474"/>
                  </a:lnTo>
                  <a:lnTo>
                    <a:pt x="362" y="474"/>
                  </a:lnTo>
                  <a:lnTo>
                    <a:pt x="363" y="473"/>
                  </a:lnTo>
                  <a:lnTo>
                    <a:pt x="366" y="474"/>
                  </a:lnTo>
                  <a:lnTo>
                    <a:pt x="368" y="474"/>
                  </a:lnTo>
                  <a:lnTo>
                    <a:pt x="371" y="473"/>
                  </a:lnTo>
                  <a:lnTo>
                    <a:pt x="371" y="473"/>
                  </a:lnTo>
                  <a:lnTo>
                    <a:pt x="371" y="471"/>
                  </a:lnTo>
                  <a:lnTo>
                    <a:pt x="371" y="463"/>
                  </a:lnTo>
                  <a:lnTo>
                    <a:pt x="371" y="460"/>
                  </a:lnTo>
                  <a:lnTo>
                    <a:pt x="372" y="455"/>
                  </a:lnTo>
                  <a:lnTo>
                    <a:pt x="376" y="450"/>
                  </a:lnTo>
                  <a:lnTo>
                    <a:pt x="381" y="444"/>
                  </a:lnTo>
                  <a:lnTo>
                    <a:pt x="381" y="444"/>
                  </a:lnTo>
                  <a:lnTo>
                    <a:pt x="383" y="447"/>
                  </a:lnTo>
                  <a:lnTo>
                    <a:pt x="386" y="449"/>
                  </a:lnTo>
                  <a:lnTo>
                    <a:pt x="390" y="450"/>
                  </a:lnTo>
                  <a:lnTo>
                    <a:pt x="390" y="450"/>
                  </a:lnTo>
                  <a:lnTo>
                    <a:pt x="392" y="451"/>
                  </a:lnTo>
                  <a:lnTo>
                    <a:pt x="393" y="452"/>
                  </a:lnTo>
                  <a:lnTo>
                    <a:pt x="393" y="457"/>
                  </a:lnTo>
                  <a:lnTo>
                    <a:pt x="393" y="463"/>
                  </a:lnTo>
                  <a:lnTo>
                    <a:pt x="393" y="463"/>
                  </a:lnTo>
                  <a:lnTo>
                    <a:pt x="394" y="462"/>
                  </a:lnTo>
                  <a:lnTo>
                    <a:pt x="397" y="458"/>
                  </a:lnTo>
                  <a:lnTo>
                    <a:pt x="399" y="452"/>
                  </a:lnTo>
                  <a:lnTo>
                    <a:pt x="399" y="445"/>
                  </a:lnTo>
                  <a:lnTo>
                    <a:pt x="399" y="445"/>
                  </a:lnTo>
                  <a:lnTo>
                    <a:pt x="401" y="444"/>
                  </a:lnTo>
                  <a:lnTo>
                    <a:pt x="404" y="439"/>
                  </a:lnTo>
                  <a:lnTo>
                    <a:pt x="404" y="439"/>
                  </a:lnTo>
                  <a:lnTo>
                    <a:pt x="405" y="436"/>
                  </a:lnTo>
                  <a:lnTo>
                    <a:pt x="404" y="435"/>
                  </a:lnTo>
                  <a:lnTo>
                    <a:pt x="400" y="431"/>
                  </a:lnTo>
                  <a:lnTo>
                    <a:pt x="399" y="429"/>
                  </a:lnTo>
                  <a:lnTo>
                    <a:pt x="398" y="425"/>
                  </a:lnTo>
                  <a:lnTo>
                    <a:pt x="397" y="419"/>
                  </a:lnTo>
                  <a:lnTo>
                    <a:pt x="397" y="412"/>
                  </a:lnTo>
                  <a:lnTo>
                    <a:pt x="397" y="412"/>
                  </a:lnTo>
                  <a:lnTo>
                    <a:pt x="397" y="409"/>
                  </a:lnTo>
                  <a:lnTo>
                    <a:pt x="395" y="408"/>
                  </a:lnTo>
                  <a:lnTo>
                    <a:pt x="392" y="406"/>
                  </a:lnTo>
                  <a:lnTo>
                    <a:pt x="392" y="406"/>
                  </a:lnTo>
                  <a:lnTo>
                    <a:pt x="389" y="402"/>
                  </a:lnTo>
                  <a:lnTo>
                    <a:pt x="389" y="401"/>
                  </a:lnTo>
                  <a:lnTo>
                    <a:pt x="390" y="401"/>
                  </a:lnTo>
                  <a:lnTo>
                    <a:pt x="390" y="401"/>
                  </a:lnTo>
                  <a:lnTo>
                    <a:pt x="395" y="402"/>
                  </a:lnTo>
                  <a:lnTo>
                    <a:pt x="400" y="402"/>
                  </a:lnTo>
                  <a:lnTo>
                    <a:pt x="405" y="401"/>
                  </a:lnTo>
                  <a:lnTo>
                    <a:pt x="405" y="401"/>
                  </a:lnTo>
                  <a:lnTo>
                    <a:pt x="405" y="386"/>
                  </a:lnTo>
                  <a:lnTo>
                    <a:pt x="406" y="379"/>
                  </a:lnTo>
                  <a:lnTo>
                    <a:pt x="405" y="375"/>
                  </a:lnTo>
                  <a:lnTo>
                    <a:pt x="405" y="375"/>
                  </a:lnTo>
                  <a:lnTo>
                    <a:pt x="400" y="375"/>
                  </a:lnTo>
                  <a:lnTo>
                    <a:pt x="395" y="374"/>
                  </a:lnTo>
                  <a:lnTo>
                    <a:pt x="393" y="373"/>
                  </a:lnTo>
                  <a:lnTo>
                    <a:pt x="390" y="370"/>
                  </a:lnTo>
                  <a:lnTo>
                    <a:pt x="390" y="370"/>
                  </a:lnTo>
                  <a:lnTo>
                    <a:pt x="394" y="370"/>
                  </a:lnTo>
                  <a:lnTo>
                    <a:pt x="399" y="370"/>
                  </a:lnTo>
                  <a:lnTo>
                    <a:pt x="403" y="370"/>
                  </a:lnTo>
                  <a:lnTo>
                    <a:pt x="405" y="368"/>
                  </a:lnTo>
                  <a:lnTo>
                    <a:pt x="405" y="368"/>
                  </a:lnTo>
                  <a:lnTo>
                    <a:pt x="405" y="355"/>
                  </a:lnTo>
                  <a:lnTo>
                    <a:pt x="404" y="347"/>
                  </a:lnTo>
                  <a:lnTo>
                    <a:pt x="404" y="344"/>
                  </a:lnTo>
                  <a:lnTo>
                    <a:pt x="403" y="343"/>
                  </a:lnTo>
                  <a:lnTo>
                    <a:pt x="403" y="343"/>
                  </a:lnTo>
                  <a:lnTo>
                    <a:pt x="398" y="344"/>
                  </a:lnTo>
                  <a:lnTo>
                    <a:pt x="394" y="344"/>
                  </a:lnTo>
                  <a:lnTo>
                    <a:pt x="390" y="343"/>
                  </a:lnTo>
                  <a:lnTo>
                    <a:pt x="387" y="342"/>
                  </a:lnTo>
                  <a:lnTo>
                    <a:pt x="387" y="342"/>
                  </a:lnTo>
                  <a:lnTo>
                    <a:pt x="386" y="341"/>
                  </a:lnTo>
                  <a:lnTo>
                    <a:pt x="384" y="338"/>
                  </a:lnTo>
                  <a:lnTo>
                    <a:pt x="384" y="335"/>
                  </a:lnTo>
                  <a:lnTo>
                    <a:pt x="383" y="332"/>
                  </a:lnTo>
                  <a:lnTo>
                    <a:pt x="383" y="331"/>
                  </a:lnTo>
                  <a:lnTo>
                    <a:pt x="382" y="330"/>
                  </a:lnTo>
                  <a:lnTo>
                    <a:pt x="382" y="330"/>
                  </a:lnTo>
                  <a:lnTo>
                    <a:pt x="374" y="327"/>
                  </a:lnTo>
                  <a:lnTo>
                    <a:pt x="367" y="324"/>
                  </a:lnTo>
                  <a:lnTo>
                    <a:pt x="363" y="320"/>
                  </a:lnTo>
                  <a:lnTo>
                    <a:pt x="360" y="317"/>
                  </a:lnTo>
                  <a:lnTo>
                    <a:pt x="360" y="317"/>
                  </a:lnTo>
                  <a:lnTo>
                    <a:pt x="357" y="314"/>
                  </a:lnTo>
                  <a:lnTo>
                    <a:pt x="357" y="310"/>
                  </a:lnTo>
                  <a:lnTo>
                    <a:pt x="357" y="308"/>
                  </a:lnTo>
                  <a:lnTo>
                    <a:pt x="357" y="308"/>
                  </a:lnTo>
                  <a:lnTo>
                    <a:pt x="363" y="310"/>
                  </a:lnTo>
                  <a:lnTo>
                    <a:pt x="366" y="310"/>
                  </a:lnTo>
                  <a:lnTo>
                    <a:pt x="370" y="309"/>
                  </a:lnTo>
                  <a:lnTo>
                    <a:pt x="371" y="289"/>
                  </a:lnTo>
                  <a:lnTo>
                    <a:pt x="371" y="289"/>
                  </a:lnTo>
                  <a:lnTo>
                    <a:pt x="368" y="289"/>
                  </a:lnTo>
                  <a:lnTo>
                    <a:pt x="363" y="288"/>
                  </a:lnTo>
                  <a:lnTo>
                    <a:pt x="363" y="288"/>
                  </a:lnTo>
                  <a:lnTo>
                    <a:pt x="361" y="286"/>
                  </a:lnTo>
                  <a:lnTo>
                    <a:pt x="358" y="283"/>
                  </a:lnTo>
                  <a:lnTo>
                    <a:pt x="357" y="281"/>
                  </a:lnTo>
                  <a:lnTo>
                    <a:pt x="357" y="281"/>
                  </a:lnTo>
                  <a:lnTo>
                    <a:pt x="360" y="282"/>
                  </a:lnTo>
                  <a:lnTo>
                    <a:pt x="365" y="283"/>
                  </a:lnTo>
                  <a:lnTo>
                    <a:pt x="365" y="283"/>
                  </a:lnTo>
                  <a:lnTo>
                    <a:pt x="370" y="283"/>
                  </a:lnTo>
                  <a:lnTo>
                    <a:pt x="372" y="282"/>
                  </a:lnTo>
                  <a:lnTo>
                    <a:pt x="374" y="260"/>
                  </a:lnTo>
                  <a:lnTo>
                    <a:pt x="374" y="260"/>
                  </a:lnTo>
                  <a:lnTo>
                    <a:pt x="371" y="260"/>
                  </a:lnTo>
                  <a:lnTo>
                    <a:pt x="367" y="259"/>
                  </a:lnTo>
                  <a:lnTo>
                    <a:pt x="363" y="257"/>
                  </a:lnTo>
                  <a:lnTo>
                    <a:pt x="362" y="254"/>
                  </a:lnTo>
                  <a:lnTo>
                    <a:pt x="362" y="253"/>
                  </a:lnTo>
                  <a:lnTo>
                    <a:pt x="362" y="253"/>
                  </a:lnTo>
                  <a:lnTo>
                    <a:pt x="371" y="250"/>
                  </a:lnTo>
                  <a:lnTo>
                    <a:pt x="378" y="246"/>
                  </a:lnTo>
                  <a:lnTo>
                    <a:pt x="384" y="241"/>
                  </a:lnTo>
                  <a:lnTo>
                    <a:pt x="389" y="237"/>
                  </a:lnTo>
                  <a:lnTo>
                    <a:pt x="394" y="230"/>
                  </a:lnTo>
                  <a:lnTo>
                    <a:pt x="398" y="223"/>
                  </a:lnTo>
                  <a:lnTo>
                    <a:pt x="401" y="217"/>
                  </a:lnTo>
                  <a:lnTo>
                    <a:pt x="403" y="210"/>
                  </a:lnTo>
                  <a:lnTo>
                    <a:pt x="403" y="210"/>
                  </a:lnTo>
                  <a:lnTo>
                    <a:pt x="409" y="212"/>
                  </a:lnTo>
                  <a:lnTo>
                    <a:pt x="413" y="212"/>
                  </a:lnTo>
                  <a:lnTo>
                    <a:pt x="415" y="212"/>
                  </a:lnTo>
                  <a:lnTo>
                    <a:pt x="415" y="212"/>
                  </a:lnTo>
                  <a:lnTo>
                    <a:pt x="416" y="203"/>
                  </a:lnTo>
                  <a:lnTo>
                    <a:pt x="416" y="194"/>
                  </a:lnTo>
                  <a:lnTo>
                    <a:pt x="416" y="194"/>
                  </a:lnTo>
                  <a:lnTo>
                    <a:pt x="410" y="192"/>
                  </a:lnTo>
                  <a:lnTo>
                    <a:pt x="408" y="191"/>
                  </a:lnTo>
                  <a:lnTo>
                    <a:pt x="405" y="1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1" name="Alaotsikko 1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430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icture and Caption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4C0E9B9-2768-4937-8E40-EFB51DE37EC8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en-US" sz="1400"/>
              <a:t>Edit Master text styles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9976458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58B2DC-A602-4F05-A954-789F5EEFC298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75823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 userDrawn="1"/>
        </p:nvGrpSpPr>
        <p:grpSpPr>
          <a:xfrm>
            <a:off x="0" y="0"/>
            <a:ext cx="9144000" cy="5143501"/>
            <a:chOff x="0" y="0"/>
            <a:chExt cx="9144000" cy="5143501"/>
          </a:xfrm>
        </p:grpSpPr>
        <p:sp>
          <p:nvSpPr>
            <p:cNvPr id="55" name="Rectangle 54"/>
            <p:cNvSpPr/>
            <p:nvPr userDrawn="1"/>
          </p:nvSpPr>
          <p:spPr>
            <a:xfrm>
              <a:off x="0" y="0"/>
              <a:ext cx="9144000" cy="514350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6" name="Freeform 5"/>
            <p:cNvSpPr>
              <a:spLocks/>
            </p:cNvSpPr>
            <p:nvPr userDrawn="1"/>
          </p:nvSpPr>
          <p:spPr bwMode="auto">
            <a:xfrm flipH="1">
              <a:off x="0" y="3640138"/>
              <a:ext cx="2425376" cy="1503363"/>
            </a:xfrm>
            <a:custGeom>
              <a:avLst/>
              <a:gdLst>
                <a:gd name="T0" fmla="*/ 1527 w 1527"/>
                <a:gd name="T1" fmla="*/ 947 h 947"/>
                <a:gd name="T2" fmla="*/ 1527 w 1527"/>
                <a:gd name="T3" fmla="*/ 491 h 947"/>
                <a:gd name="T4" fmla="*/ 1527 w 1527"/>
                <a:gd name="T5" fmla="*/ 491 h 947"/>
                <a:gd name="T6" fmla="*/ 1291 w 1527"/>
                <a:gd name="T7" fmla="*/ 382 h 947"/>
                <a:gd name="T8" fmla="*/ 1175 w 1527"/>
                <a:gd name="T9" fmla="*/ 327 h 947"/>
                <a:gd name="T10" fmla="*/ 1118 w 1527"/>
                <a:gd name="T11" fmla="*/ 299 h 947"/>
                <a:gd name="T12" fmla="*/ 1060 w 1527"/>
                <a:gd name="T13" fmla="*/ 270 h 947"/>
                <a:gd name="T14" fmla="*/ 1003 w 1527"/>
                <a:gd name="T15" fmla="*/ 241 h 947"/>
                <a:gd name="T16" fmla="*/ 946 w 1527"/>
                <a:gd name="T17" fmla="*/ 210 h 947"/>
                <a:gd name="T18" fmla="*/ 889 w 1527"/>
                <a:gd name="T19" fmla="*/ 179 h 947"/>
                <a:gd name="T20" fmla="*/ 833 w 1527"/>
                <a:gd name="T21" fmla="*/ 146 h 947"/>
                <a:gd name="T22" fmla="*/ 777 w 1527"/>
                <a:gd name="T23" fmla="*/ 111 h 947"/>
                <a:gd name="T24" fmla="*/ 722 w 1527"/>
                <a:gd name="T25" fmla="*/ 76 h 947"/>
                <a:gd name="T26" fmla="*/ 667 w 1527"/>
                <a:gd name="T27" fmla="*/ 39 h 947"/>
                <a:gd name="T28" fmla="*/ 612 w 1527"/>
                <a:gd name="T29" fmla="*/ 0 h 947"/>
                <a:gd name="T30" fmla="*/ 612 w 1527"/>
                <a:gd name="T31" fmla="*/ 0 h 947"/>
                <a:gd name="T32" fmla="*/ 569 w 1527"/>
                <a:gd name="T33" fmla="*/ 70 h 947"/>
                <a:gd name="T34" fmla="*/ 527 w 1527"/>
                <a:gd name="T35" fmla="*/ 137 h 947"/>
                <a:gd name="T36" fmla="*/ 486 w 1527"/>
                <a:gd name="T37" fmla="*/ 202 h 947"/>
                <a:gd name="T38" fmla="*/ 444 w 1527"/>
                <a:gd name="T39" fmla="*/ 265 h 947"/>
                <a:gd name="T40" fmla="*/ 363 w 1527"/>
                <a:gd name="T41" fmla="*/ 386 h 947"/>
                <a:gd name="T42" fmla="*/ 283 w 1527"/>
                <a:gd name="T43" fmla="*/ 502 h 947"/>
                <a:gd name="T44" fmla="*/ 207 w 1527"/>
                <a:gd name="T45" fmla="*/ 614 h 947"/>
                <a:gd name="T46" fmla="*/ 170 w 1527"/>
                <a:gd name="T47" fmla="*/ 669 h 947"/>
                <a:gd name="T48" fmla="*/ 134 w 1527"/>
                <a:gd name="T49" fmla="*/ 724 h 947"/>
                <a:gd name="T50" fmla="*/ 99 w 1527"/>
                <a:gd name="T51" fmla="*/ 779 h 947"/>
                <a:gd name="T52" fmla="*/ 65 w 1527"/>
                <a:gd name="T53" fmla="*/ 835 h 947"/>
                <a:gd name="T54" fmla="*/ 32 w 1527"/>
                <a:gd name="T55" fmla="*/ 890 h 947"/>
                <a:gd name="T56" fmla="*/ 0 w 1527"/>
                <a:gd name="T57" fmla="*/ 947 h 947"/>
                <a:gd name="T58" fmla="*/ 1527 w 1527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7" h="947">
                  <a:moveTo>
                    <a:pt x="1527" y="947"/>
                  </a:moveTo>
                  <a:lnTo>
                    <a:pt x="1527" y="491"/>
                  </a:lnTo>
                  <a:lnTo>
                    <a:pt x="1527" y="491"/>
                  </a:lnTo>
                  <a:lnTo>
                    <a:pt x="1291" y="382"/>
                  </a:lnTo>
                  <a:lnTo>
                    <a:pt x="1175" y="327"/>
                  </a:lnTo>
                  <a:lnTo>
                    <a:pt x="1118" y="299"/>
                  </a:lnTo>
                  <a:lnTo>
                    <a:pt x="1060" y="270"/>
                  </a:lnTo>
                  <a:lnTo>
                    <a:pt x="1003" y="241"/>
                  </a:lnTo>
                  <a:lnTo>
                    <a:pt x="946" y="210"/>
                  </a:lnTo>
                  <a:lnTo>
                    <a:pt x="889" y="179"/>
                  </a:lnTo>
                  <a:lnTo>
                    <a:pt x="833" y="146"/>
                  </a:lnTo>
                  <a:lnTo>
                    <a:pt x="777" y="111"/>
                  </a:lnTo>
                  <a:lnTo>
                    <a:pt x="722" y="76"/>
                  </a:lnTo>
                  <a:lnTo>
                    <a:pt x="667" y="39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569" y="70"/>
                  </a:lnTo>
                  <a:lnTo>
                    <a:pt x="527" y="137"/>
                  </a:lnTo>
                  <a:lnTo>
                    <a:pt x="486" y="202"/>
                  </a:lnTo>
                  <a:lnTo>
                    <a:pt x="444" y="265"/>
                  </a:lnTo>
                  <a:lnTo>
                    <a:pt x="363" y="386"/>
                  </a:lnTo>
                  <a:lnTo>
                    <a:pt x="283" y="502"/>
                  </a:lnTo>
                  <a:lnTo>
                    <a:pt x="207" y="614"/>
                  </a:lnTo>
                  <a:lnTo>
                    <a:pt x="170" y="669"/>
                  </a:lnTo>
                  <a:lnTo>
                    <a:pt x="134" y="724"/>
                  </a:lnTo>
                  <a:lnTo>
                    <a:pt x="99" y="779"/>
                  </a:lnTo>
                  <a:lnTo>
                    <a:pt x="65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27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6"/>
            <p:cNvSpPr>
              <a:spLocks/>
            </p:cNvSpPr>
            <p:nvPr userDrawn="1"/>
          </p:nvSpPr>
          <p:spPr bwMode="auto">
            <a:xfrm flipH="1">
              <a:off x="0" y="2641600"/>
              <a:ext cx="1453319" cy="1671638"/>
            </a:xfrm>
            <a:custGeom>
              <a:avLst/>
              <a:gdLst>
                <a:gd name="T0" fmla="*/ 915 w 915"/>
                <a:gd name="T1" fmla="*/ 0 h 1053"/>
                <a:gd name="T2" fmla="*/ 915 w 915"/>
                <a:gd name="T3" fmla="*/ 0 h 1053"/>
                <a:gd name="T4" fmla="*/ 854 w 915"/>
                <a:gd name="T5" fmla="*/ 29 h 1053"/>
                <a:gd name="T6" fmla="*/ 795 w 915"/>
                <a:gd name="T7" fmla="*/ 62 h 1053"/>
                <a:gd name="T8" fmla="*/ 735 w 915"/>
                <a:gd name="T9" fmla="*/ 97 h 1053"/>
                <a:gd name="T10" fmla="*/ 675 w 915"/>
                <a:gd name="T11" fmla="*/ 133 h 1053"/>
                <a:gd name="T12" fmla="*/ 617 w 915"/>
                <a:gd name="T13" fmla="*/ 171 h 1053"/>
                <a:gd name="T14" fmla="*/ 559 w 915"/>
                <a:gd name="T15" fmla="*/ 210 h 1053"/>
                <a:gd name="T16" fmla="*/ 500 w 915"/>
                <a:gd name="T17" fmla="*/ 251 h 1053"/>
                <a:gd name="T18" fmla="*/ 443 w 915"/>
                <a:gd name="T19" fmla="*/ 294 h 1053"/>
                <a:gd name="T20" fmla="*/ 329 w 915"/>
                <a:gd name="T21" fmla="*/ 378 h 1053"/>
                <a:gd name="T22" fmla="*/ 218 w 915"/>
                <a:gd name="T23" fmla="*/ 465 h 1053"/>
                <a:gd name="T24" fmla="*/ 108 w 915"/>
                <a:gd name="T25" fmla="*/ 549 h 1053"/>
                <a:gd name="T26" fmla="*/ 53 w 915"/>
                <a:gd name="T27" fmla="*/ 589 h 1053"/>
                <a:gd name="T28" fmla="*/ 0 w 915"/>
                <a:gd name="T29" fmla="*/ 629 h 1053"/>
                <a:gd name="T30" fmla="*/ 0 w 915"/>
                <a:gd name="T31" fmla="*/ 629 h 1053"/>
                <a:gd name="T32" fmla="*/ 0 w 915"/>
                <a:gd name="T33" fmla="*/ 629 h 1053"/>
                <a:gd name="T34" fmla="*/ 53 w 915"/>
                <a:gd name="T35" fmla="*/ 667 h 1053"/>
                <a:gd name="T36" fmla="*/ 107 w 915"/>
                <a:gd name="T37" fmla="*/ 704 h 1053"/>
                <a:gd name="T38" fmla="*/ 161 w 915"/>
                <a:gd name="T39" fmla="*/ 739 h 1053"/>
                <a:gd name="T40" fmla="*/ 216 w 915"/>
                <a:gd name="T41" fmla="*/ 774 h 1053"/>
                <a:gd name="T42" fmla="*/ 272 w 915"/>
                <a:gd name="T43" fmla="*/ 808 h 1053"/>
                <a:gd name="T44" fmla="*/ 328 w 915"/>
                <a:gd name="T45" fmla="*/ 839 h 1053"/>
                <a:gd name="T46" fmla="*/ 384 w 915"/>
                <a:gd name="T47" fmla="*/ 870 h 1053"/>
                <a:gd name="T48" fmla="*/ 442 w 915"/>
                <a:gd name="T49" fmla="*/ 899 h 1053"/>
                <a:gd name="T50" fmla="*/ 500 w 915"/>
                <a:gd name="T51" fmla="*/ 926 h 1053"/>
                <a:gd name="T52" fmla="*/ 559 w 915"/>
                <a:gd name="T53" fmla="*/ 951 h 1053"/>
                <a:gd name="T54" fmla="*/ 617 w 915"/>
                <a:gd name="T55" fmla="*/ 973 h 1053"/>
                <a:gd name="T56" fmla="*/ 675 w 915"/>
                <a:gd name="T57" fmla="*/ 994 h 1053"/>
                <a:gd name="T58" fmla="*/ 735 w 915"/>
                <a:gd name="T59" fmla="*/ 1012 h 1053"/>
                <a:gd name="T60" fmla="*/ 795 w 915"/>
                <a:gd name="T61" fmla="*/ 1028 h 1053"/>
                <a:gd name="T62" fmla="*/ 854 w 915"/>
                <a:gd name="T63" fmla="*/ 1042 h 1053"/>
                <a:gd name="T64" fmla="*/ 885 w 915"/>
                <a:gd name="T65" fmla="*/ 1048 h 1053"/>
                <a:gd name="T66" fmla="*/ 915 w 915"/>
                <a:gd name="T67" fmla="*/ 1053 h 1053"/>
                <a:gd name="T68" fmla="*/ 915 w 915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5" h="1053">
                  <a:moveTo>
                    <a:pt x="915" y="0"/>
                  </a:moveTo>
                  <a:lnTo>
                    <a:pt x="915" y="0"/>
                  </a:lnTo>
                  <a:lnTo>
                    <a:pt x="854" y="29"/>
                  </a:lnTo>
                  <a:lnTo>
                    <a:pt x="795" y="62"/>
                  </a:lnTo>
                  <a:lnTo>
                    <a:pt x="735" y="97"/>
                  </a:lnTo>
                  <a:lnTo>
                    <a:pt x="675" y="133"/>
                  </a:lnTo>
                  <a:lnTo>
                    <a:pt x="617" y="171"/>
                  </a:lnTo>
                  <a:lnTo>
                    <a:pt x="559" y="210"/>
                  </a:lnTo>
                  <a:lnTo>
                    <a:pt x="500" y="251"/>
                  </a:lnTo>
                  <a:lnTo>
                    <a:pt x="443" y="294"/>
                  </a:lnTo>
                  <a:lnTo>
                    <a:pt x="329" y="378"/>
                  </a:lnTo>
                  <a:lnTo>
                    <a:pt x="218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6" y="774"/>
                  </a:lnTo>
                  <a:lnTo>
                    <a:pt x="272" y="808"/>
                  </a:lnTo>
                  <a:lnTo>
                    <a:pt x="328" y="839"/>
                  </a:lnTo>
                  <a:lnTo>
                    <a:pt x="384" y="870"/>
                  </a:lnTo>
                  <a:lnTo>
                    <a:pt x="442" y="899"/>
                  </a:lnTo>
                  <a:lnTo>
                    <a:pt x="500" y="926"/>
                  </a:lnTo>
                  <a:lnTo>
                    <a:pt x="559" y="951"/>
                  </a:lnTo>
                  <a:lnTo>
                    <a:pt x="617" y="973"/>
                  </a:lnTo>
                  <a:lnTo>
                    <a:pt x="675" y="994"/>
                  </a:lnTo>
                  <a:lnTo>
                    <a:pt x="735" y="1012"/>
                  </a:lnTo>
                  <a:lnTo>
                    <a:pt x="795" y="1028"/>
                  </a:lnTo>
                  <a:lnTo>
                    <a:pt x="854" y="1042"/>
                  </a:lnTo>
                  <a:lnTo>
                    <a:pt x="885" y="1048"/>
                  </a:lnTo>
                  <a:lnTo>
                    <a:pt x="915" y="1053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7"/>
            <p:cNvSpPr>
              <a:spLocks/>
            </p:cNvSpPr>
            <p:nvPr userDrawn="1"/>
          </p:nvSpPr>
          <p:spPr bwMode="auto">
            <a:xfrm flipH="1">
              <a:off x="625801" y="0"/>
              <a:ext cx="2544500" cy="3640138"/>
            </a:xfrm>
            <a:custGeom>
              <a:avLst/>
              <a:gdLst>
                <a:gd name="T0" fmla="*/ 46 w 1602"/>
                <a:gd name="T1" fmla="*/ 0 h 2293"/>
                <a:gd name="T2" fmla="*/ 27 w 1602"/>
                <a:gd name="T3" fmla="*/ 79 h 2293"/>
                <a:gd name="T4" fmla="*/ 13 w 1602"/>
                <a:gd name="T5" fmla="*/ 158 h 2293"/>
                <a:gd name="T6" fmla="*/ 5 w 1602"/>
                <a:gd name="T7" fmla="*/ 236 h 2293"/>
                <a:gd name="T8" fmla="*/ 0 w 1602"/>
                <a:gd name="T9" fmla="*/ 315 h 2293"/>
                <a:gd name="T10" fmla="*/ 1 w 1602"/>
                <a:gd name="T11" fmla="*/ 394 h 2293"/>
                <a:gd name="T12" fmla="*/ 7 w 1602"/>
                <a:gd name="T13" fmla="*/ 473 h 2293"/>
                <a:gd name="T14" fmla="*/ 16 w 1602"/>
                <a:gd name="T15" fmla="*/ 551 h 2293"/>
                <a:gd name="T16" fmla="*/ 27 w 1602"/>
                <a:gd name="T17" fmla="*/ 630 h 2293"/>
                <a:gd name="T18" fmla="*/ 43 w 1602"/>
                <a:gd name="T19" fmla="*/ 708 h 2293"/>
                <a:gd name="T20" fmla="*/ 80 w 1602"/>
                <a:gd name="T21" fmla="*/ 862 h 2293"/>
                <a:gd name="T22" fmla="*/ 124 w 1602"/>
                <a:gd name="T23" fmla="*/ 1014 h 2293"/>
                <a:gd name="T24" fmla="*/ 195 w 1602"/>
                <a:gd name="T25" fmla="*/ 1236 h 2293"/>
                <a:gd name="T26" fmla="*/ 209 w 1602"/>
                <a:gd name="T27" fmla="*/ 1277 h 2293"/>
                <a:gd name="T28" fmla="*/ 242 w 1602"/>
                <a:gd name="T29" fmla="*/ 1358 h 2293"/>
                <a:gd name="T30" fmla="*/ 279 w 1602"/>
                <a:gd name="T31" fmla="*/ 1437 h 2293"/>
                <a:gd name="T32" fmla="*/ 322 w 1602"/>
                <a:gd name="T33" fmla="*/ 1514 h 2293"/>
                <a:gd name="T34" fmla="*/ 369 w 1602"/>
                <a:gd name="T35" fmla="*/ 1590 h 2293"/>
                <a:gd name="T36" fmla="*/ 420 w 1602"/>
                <a:gd name="T37" fmla="*/ 1662 h 2293"/>
                <a:gd name="T38" fmla="*/ 474 w 1602"/>
                <a:gd name="T39" fmla="*/ 1733 h 2293"/>
                <a:gd name="T40" fmla="*/ 531 w 1602"/>
                <a:gd name="T41" fmla="*/ 1801 h 2293"/>
                <a:gd name="T42" fmla="*/ 590 w 1602"/>
                <a:gd name="T43" fmla="*/ 1869 h 2293"/>
                <a:gd name="T44" fmla="*/ 652 w 1602"/>
                <a:gd name="T45" fmla="*/ 1933 h 2293"/>
                <a:gd name="T46" fmla="*/ 749 w 1602"/>
                <a:gd name="T47" fmla="*/ 2025 h 2293"/>
                <a:gd name="T48" fmla="*/ 881 w 1602"/>
                <a:gd name="T49" fmla="*/ 2139 h 2293"/>
                <a:gd name="T50" fmla="*/ 1014 w 1602"/>
                <a:gd name="T51" fmla="*/ 2244 h 2293"/>
                <a:gd name="T52" fmla="*/ 1081 w 1602"/>
                <a:gd name="T53" fmla="*/ 2293 h 2293"/>
                <a:gd name="T54" fmla="*/ 1107 w 1602"/>
                <a:gd name="T55" fmla="*/ 2266 h 2293"/>
                <a:gd name="T56" fmla="*/ 1157 w 1602"/>
                <a:gd name="T57" fmla="*/ 2210 h 2293"/>
                <a:gd name="T58" fmla="*/ 1206 w 1602"/>
                <a:gd name="T59" fmla="*/ 2151 h 2293"/>
                <a:gd name="T60" fmla="*/ 1249 w 1602"/>
                <a:gd name="T61" fmla="*/ 2090 h 2293"/>
                <a:gd name="T62" fmla="*/ 1290 w 1602"/>
                <a:gd name="T63" fmla="*/ 2027 h 2293"/>
                <a:gd name="T64" fmla="*/ 1328 w 1602"/>
                <a:gd name="T65" fmla="*/ 1963 h 2293"/>
                <a:gd name="T66" fmla="*/ 1363 w 1602"/>
                <a:gd name="T67" fmla="*/ 1898 h 2293"/>
                <a:gd name="T68" fmla="*/ 1396 w 1602"/>
                <a:gd name="T69" fmla="*/ 1830 h 2293"/>
                <a:gd name="T70" fmla="*/ 1425 w 1602"/>
                <a:gd name="T71" fmla="*/ 1762 h 2293"/>
                <a:gd name="T72" fmla="*/ 1452 w 1602"/>
                <a:gd name="T73" fmla="*/ 1692 h 2293"/>
                <a:gd name="T74" fmla="*/ 1475 w 1602"/>
                <a:gd name="T75" fmla="*/ 1620 h 2293"/>
                <a:gd name="T76" fmla="*/ 1508 w 1602"/>
                <a:gd name="T77" fmla="*/ 1511 h 2293"/>
                <a:gd name="T78" fmla="*/ 1542 w 1602"/>
                <a:gd name="T79" fmla="*/ 1362 h 2293"/>
                <a:gd name="T80" fmla="*/ 1568 w 1602"/>
                <a:gd name="T81" fmla="*/ 1211 h 2293"/>
                <a:gd name="T82" fmla="*/ 1586 w 1602"/>
                <a:gd name="T83" fmla="*/ 1058 h 2293"/>
                <a:gd name="T84" fmla="*/ 1597 w 1602"/>
                <a:gd name="T85" fmla="*/ 902 h 2293"/>
                <a:gd name="T86" fmla="*/ 1602 w 1602"/>
                <a:gd name="T87" fmla="*/ 747 h 2293"/>
                <a:gd name="T88" fmla="*/ 1601 w 1602"/>
                <a:gd name="T89" fmla="*/ 593 h 2293"/>
                <a:gd name="T90" fmla="*/ 1597 w 1602"/>
                <a:gd name="T91" fmla="*/ 440 h 2293"/>
                <a:gd name="T92" fmla="*/ 1588 w 1602"/>
                <a:gd name="T93" fmla="*/ 290 h 2293"/>
                <a:gd name="T94" fmla="*/ 1577 w 1602"/>
                <a:gd name="T95" fmla="*/ 143 h 2293"/>
                <a:gd name="T96" fmla="*/ 46 w 1602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2293">
                  <a:moveTo>
                    <a:pt x="46" y="0"/>
                  </a:moveTo>
                  <a:lnTo>
                    <a:pt x="46" y="0"/>
                  </a:lnTo>
                  <a:lnTo>
                    <a:pt x="36" y="39"/>
                  </a:lnTo>
                  <a:lnTo>
                    <a:pt x="27" y="79"/>
                  </a:lnTo>
                  <a:lnTo>
                    <a:pt x="19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2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1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0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7" y="630"/>
                  </a:lnTo>
                  <a:lnTo>
                    <a:pt x="35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0" y="862"/>
                  </a:lnTo>
                  <a:lnTo>
                    <a:pt x="101" y="938"/>
                  </a:lnTo>
                  <a:lnTo>
                    <a:pt x="124" y="1014"/>
                  </a:lnTo>
                  <a:lnTo>
                    <a:pt x="147" y="1089"/>
                  </a:lnTo>
                  <a:lnTo>
                    <a:pt x="195" y="1236"/>
                  </a:lnTo>
                  <a:lnTo>
                    <a:pt x="195" y="1236"/>
                  </a:lnTo>
                  <a:lnTo>
                    <a:pt x="209" y="1277"/>
                  </a:lnTo>
                  <a:lnTo>
                    <a:pt x="224" y="1319"/>
                  </a:lnTo>
                  <a:lnTo>
                    <a:pt x="242" y="1358"/>
                  </a:lnTo>
                  <a:lnTo>
                    <a:pt x="260" y="1398"/>
                  </a:lnTo>
                  <a:lnTo>
                    <a:pt x="279" y="1437"/>
                  </a:lnTo>
                  <a:lnTo>
                    <a:pt x="299" y="1476"/>
                  </a:lnTo>
                  <a:lnTo>
                    <a:pt x="322" y="1514"/>
                  </a:lnTo>
                  <a:lnTo>
                    <a:pt x="344" y="1551"/>
                  </a:lnTo>
                  <a:lnTo>
                    <a:pt x="369" y="1590"/>
                  </a:lnTo>
                  <a:lnTo>
                    <a:pt x="394" y="1626"/>
                  </a:lnTo>
                  <a:lnTo>
                    <a:pt x="420" y="1662"/>
                  </a:lnTo>
                  <a:lnTo>
                    <a:pt x="445" y="1698"/>
                  </a:lnTo>
                  <a:lnTo>
                    <a:pt x="474" y="1733"/>
                  </a:lnTo>
                  <a:lnTo>
                    <a:pt x="502" y="1767"/>
                  </a:lnTo>
                  <a:lnTo>
                    <a:pt x="531" y="1801"/>
                  </a:lnTo>
                  <a:lnTo>
                    <a:pt x="560" y="1835"/>
                  </a:lnTo>
                  <a:lnTo>
                    <a:pt x="590" y="1869"/>
                  </a:lnTo>
                  <a:lnTo>
                    <a:pt x="621" y="1900"/>
                  </a:lnTo>
                  <a:lnTo>
                    <a:pt x="652" y="1933"/>
                  </a:lnTo>
                  <a:lnTo>
                    <a:pt x="685" y="1963"/>
                  </a:lnTo>
                  <a:lnTo>
                    <a:pt x="749" y="2025"/>
                  </a:lnTo>
                  <a:lnTo>
                    <a:pt x="814" y="2084"/>
                  </a:lnTo>
                  <a:lnTo>
                    <a:pt x="881" y="2139"/>
                  </a:lnTo>
                  <a:lnTo>
                    <a:pt x="948" y="2193"/>
                  </a:lnTo>
                  <a:lnTo>
                    <a:pt x="1014" y="2244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107" y="2266"/>
                  </a:lnTo>
                  <a:lnTo>
                    <a:pt x="1132" y="2238"/>
                  </a:lnTo>
                  <a:lnTo>
                    <a:pt x="1157" y="2210"/>
                  </a:lnTo>
                  <a:lnTo>
                    <a:pt x="1182" y="2180"/>
                  </a:lnTo>
                  <a:lnTo>
                    <a:pt x="1206" y="2151"/>
                  </a:lnTo>
                  <a:lnTo>
                    <a:pt x="1228" y="2121"/>
                  </a:lnTo>
                  <a:lnTo>
                    <a:pt x="1249" y="2090"/>
                  </a:lnTo>
                  <a:lnTo>
                    <a:pt x="1270" y="2059"/>
                  </a:lnTo>
                  <a:lnTo>
                    <a:pt x="1290" y="2027"/>
                  </a:lnTo>
                  <a:lnTo>
                    <a:pt x="1310" y="1996"/>
                  </a:lnTo>
                  <a:lnTo>
                    <a:pt x="1328" y="1963"/>
                  </a:lnTo>
                  <a:lnTo>
                    <a:pt x="1346" y="1931"/>
                  </a:lnTo>
                  <a:lnTo>
                    <a:pt x="1363" y="1898"/>
                  </a:lnTo>
                  <a:lnTo>
                    <a:pt x="1380" y="1864"/>
                  </a:lnTo>
                  <a:lnTo>
                    <a:pt x="1396" y="1830"/>
                  </a:lnTo>
                  <a:lnTo>
                    <a:pt x="1410" y="1797"/>
                  </a:lnTo>
                  <a:lnTo>
                    <a:pt x="1425" y="1762"/>
                  </a:lnTo>
                  <a:lnTo>
                    <a:pt x="1438" y="1727"/>
                  </a:lnTo>
                  <a:lnTo>
                    <a:pt x="1452" y="1692"/>
                  </a:lnTo>
                  <a:lnTo>
                    <a:pt x="1464" y="1656"/>
                  </a:lnTo>
                  <a:lnTo>
                    <a:pt x="1475" y="1620"/>
                  </a:lnTo>
                  <a:lnTo>
                    <a:pt x="1487" y="1584"/>
                  </a:lnTo>
                  <a:lnTo>
                    <a:pt x="1508" y="1511"/>
                  </a:lnTo>
                  <a:lnTo>
                    <a:pt x="1526" y="1438"/>
                  </a:lnTo>
                  <a:lnTo>
                    <a:pt x="1542" y="1362"/>
                  </a:lnTo>
                  <a:lnTo>
                    <a:pt x="1556" y="1287"/>
                  </a:lnTo>
                  <a:lnTo>
                    <a:pt x="1568" y="1211"/>
                  </a:lnTo>
                  <a:lnTo>
                    <a:pt x="1578" y="1134"/>
                  </a:lnTo>
                  <a:lnTo>
                    <a:pt x="1586" y="1058"/>
                  </a:lnTo>
                  <a:lnTo>
                    <a:pt x="1592" y="980"/>
                  </a:lnTo>
                  <a:lnTo>
                    <a:pt x="1597" y="902"/>
                  </a:lnTo>
                  <a:lnTo>
                    <a:pt x="1600" y="825"/>
                  </a:lnTo>
                  <a:lnTo>
                    <a:pt x="1602" y="747"/>
                  </a:lnTo>
                  <a:lnTo>
                    <a:pt x="1602" y="671"/>
                  </a:lnTo>
                  <a:lnTo>
                    <a:pt x="1601" y="593"/>
                  </a:lnTo>
                  <a:lnTo>
                    <a:pt x="1600" y="516"/>
                  </a:lnTo>
                  <a:lnTo>
                    <a:pt x="1597" y="440"/>
                  </a:lnTo>
                  <a:lnTo>
                    <a:pt x="1592" y="365"/>
                  </a:lnTo>
                  <a:lnTo>
                    <a:pt x="1588" y="290"/>
                  </a:lnTo>
                  <a:lnTo>
                    <a:pt x="1582" y="216"/>
                  </a:lnTo>
                  <a:lnTo>
                    <a:pt x="1577" y="143"/>
                  </a:lnTo>
                  <a:lnTo>
                    <a:pt x="15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9"/>
            <p:cNvSpPr>
              <a:spLocks/>
            </p:cNvSpPr>
            <p:nvPr userDrawn="1"/>
          </p:nvSpPr>
          <p:spPr bwMode="auto">
            <a:xfrm flipH="1">
              <a:off x="0" y="0"/>
              <a:ext cx="1453319" cy="3640138"/>
            </a:xfrm>
            <a:custGeom>
              <a:avLst/>
              <a:gdLst>
                <a:gd name="T0" fmla="*/ 915 w 915"/>
                <a:gd name="T1" fmla="*/ 1753 h 2293"/>
                <a:gd name="T2" fmla="*/ 915 w 915"/>
                <a:gd name="T3" fmla="*/ 0 h 2293"/>
                <a:gd name="T4" fmla="*/ 240 w 915"/>
                <a:gd name="T5" fmla="*/ 0 h 2293"/>
                <a:gd name="T6" fmla="*/ 240 w 915"/>
                <a:gd name="T7" fmla="*/ 0 h 2293"/>
                <a:gd name="T8" fmla="*/ 247 w 915"/>
                <a:gd name="T9" fmla="*/ 70 h 2293"/>
                <a:gd name="T10" fmla="*/ 254 w 915"/>
                <a:gd name="T11" fmla="*/ 141 h 2293"/>
                <a:gd name="T12" fmla="*/ 259 w 915"/>
                <a:gd name="T13" fmla="*/ 212 h 2293"/>
                <a:gd name="T14" fmla="*/ 263 w 915"/>
                <a:gd name="T15" fmla="*/ 282 h 2293"/>
                <a:gd name="T16" fmla="*/ 266 w 915"/>
                <a:gd name="T17" fmla="*/ 353 h 2293"/>
                <a:gd name="T18" fmla="*/ 270 w 915"/>
                <a:gd name="T19" fmla="*/ 424 h 2293"/>
                <a:gd name="T20" fmla="*/ 271 w 915"/>
                <a:gd name="T21" fmla="*/ 496 h 2293"/>
                <a:gd name="T22" fmla="*/ 272 w 915"/>
                <a:gd name="T23" fmla="*/ 567 h 2293"/>
                <a:gd name="T24" fmla="*/ 271 w 915"/>
                <a:gd name="T25" fmla="*/ 639 h 2293"/>
                <a:gd name="T26" fmla="*/ 270 w 915"/>
                <a:gd name="T27" fmla="*/ 710 h 2293"/>
                <a:gd name="T28" fmla="*/ 268 w 915"/>
                <a:gd name="T29" fmla="*/ 782 h 2293"/>
                <a:gd name="T30" fmla="*/ 265 w 915"/>
                <a:gd name="T31" fmla="*/ 854 h 2293"/>
                <a:gd name="T32" fmla="*/ 261 w 915"/>
                <a:gd name="T33" fmla="*/ 925 h 2293"/>
                <a:gd name="T34" fmla="*/ 256 w 915"/>
                <a:gd name="T35" fmla="*/ 997 h 2293"/>
                <a:gd name="T36" fmla="*/ 250 w 915"/>
                <a:gd name="T37" fmla="*/ 1069 h 2293"/>
                <a:gd name="T38" fmla="*/ 243 w 915"/>
                <a:gd name="T39" fmla="*/ 1141 h 2293"/>
                <a:gd name="T40" fmla="*/ 235 w 915"/>
                <a:gd name="T41" fmla="*/ 1213 h 2293"/>
                <a:gd name="T42" fmla="*/ 227 w 915"/>
                <a:gd name="T43" fmla="*/ 1285 h 2293"/>
                <a:gd name="T44" fmla="*/ 217 w 915"/>
                <a:gd name="T45" fmla="*/ 1357 h 2293"/>
                <a:gd name="T46" fmla="*/ 205 w 915"/>
                <a:gd name="T47" fmla="*/ 1429 h 2293"/>
                <a:gd name="T48" fmla="*/ 194 w 915"/>
                <a:gd name="T49" fmla="*/ 1502 h 2293"/>
                <a:gd name="T50" fmla="*/ 182 w 915"/>
                <a:gd name="T51" fmla="*/ 1574 h 2293"/>
                <a:gd name="T52" fmla="*/ 167 w 915"/>
                <a:gd name="T53" fmla="*/ 1646 h 2293"/>
                <a:gd name="T54" fmla="*/ 153 w 915"/>
                <a:gd name="T55" fmla="*/ 1718 h 2293"/>
                <a:gd name="T56" fmla="*/ 137 w 915"/>
                <a:gd name="T57" fmla="*/ 1790 h 2293"/>
                <a:gd name="T58" fmla="*/ 121 w 915"/>
                <a:gd name="T59" fmla="*/ 1862 h 2293"/>
                <a:gd name="T60" fmla="*/ 103 w 915"/>
                <a:gd name="T61" fmla="*/ 1934 h 2293"/>
                <a:gd name="T62" fmla="*/ 84 w 915"/>
                <a:gd name="T63" fmla="*/ 2006 h 2293"/>
                <a:gd name="T64" fmla="*/ 65 w 915"/>
                <a:gd name="T65" fmla="*/ 2078 h 2293"/>
                <a:gd name="T66" fmla="*/ 44 w 915"/>
                <a:gd name="T67" fmla="*/ 2150 h 2293"/>
                <a:gd name="T68" fmla="*/ 22 w 915"/>
                <a:gd name="T69" fmla="*/ 2221 h 2293"/>
                <a:gd name="T70" fmla="*/ 0 w 915"/>
                <a:gd name="T71" fmla="*/ 2293 h 2293"/>
                <a:gd name="T72" fmla="*/ 0 w 915"/>
                <a:gd name="T73" fmla="*/ 2293 h 2293"/>
                <a:gd name="T74" fmla="*/ 53 w 915"/>
                <a:gd name="T75" fmla="*/ 2255 h 2293"/>
                <a:gd name="T76" fmla="*/ 108 w 915"/>
                <a:gd name="T77" fmla="*/ 2216 h 2293"/>
                <a:gd name="T78" fmla="*/ 162 w 915"/>
                <a:gd name="T79" fmla="*/ 2179 h 2293"/>
                <a:gd name="T80" fmla="*/ 218 w 915"/>
                <a:gd name="T81" fmla="*/ 2142 h 2293"/>
                <a:gd name="T82" fmla="*/ 273 w 915"/>
                <a:gd name="T83" fmla="*/ 2106 h 2293"/>
                <a:gd name="T84" fmla="*/ 329 w 915"/>
                <a:gd name="T85" fmla="*/ 2071 h 2293"/>
                <a:gd name="T86" fmla="*/ 385 w 915"/>
                <a:gd name="T87" fmla="*/ 2036 h 2293"/>
                <a:gd name="T88" fmla="*/ 443 w 915"/>
                <a:gd name="T89" fmla="*/ 2001 h 2293"/>
                <a:gd name="T90" fmla="*/ 500 w 915"/>
                <a:gd name="T91" fmla="*/ 1969 h 2293"/>
                <a:gd name="T92" fmla="*/ 559 w 915"/>
                <a:gd name="T93" fmla="*/ 1935 h 2293"/>
                <a:gd name="T94" fmla="*/ 617 w 915"/>
                <a:gd name="T95" fmla="*/ 1904 h 2293"/>
                <a:gd name="T96" fmla="*/ 675 w 915"/>
                <a:gd name="T97" fmla="*/ 1872 h 2293"/>
                <a:gd name="T98" fmla="*/ 735 w 915"/>
                <a:gd name="T99" fmla="*/ 1842 h 2293"/>
                <a:gd name="T100" fmla="*/ 795 w 915"/>
                <a:gd name="T101" fmla="*/ 1811 h 2293"/>
                <a:gd name="T102" fmla="*/ 854 w 915"/>
                <a:gd name="T103" fmla="*/ 1782 h 2293"/>
                <a:gd name="T104" fmla="*/ 915 w 915"/>
                <a:gd name="T105" fmla="*/ 1753 h 2293"/>
                <a:gd name="T106" fmla="*/ 915 w 915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5" h="2293">
                  <a:moveTo>
                    <a:pt x="915" y="1753"/>
                  </a:moveTo>
                  <a:lnTo>
                    <a:pt x="915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7" y="70"/>
                  </a:lnTo>
                  <a:lnTo>
                    <a:pt x="254" y="141"/>
                  </a:lnTo>
                  <a:lnTo>
                    <a:pt x="259" y="212"/>
                  </a:lnTo>
                  <a:lnTo>
                    <a:pt x="263" y="282"/>
                  </a:lnTo>
                  <a:lnTo>
                    <a:pt x="266" y="353"/>
                  </a:lnTo>
                  <a:lnTo>
                    <a:pt x="270" y="424"/>
                  </a:lnTo>
                  <a:lnTo>
                    <a:pt x="271" y="496"/>
                  </a:lnTo>
                  <a:lnTo>
                    <a:pt x="272" y="567"/>
                  </a:lnTo>
                  <a:lnTo>
                    <a:pt x="271" y="639"/>
                  </a:lnTo>
                  <a:lnTo>
                    <a:pt x="270" y="710"/>
                  </a:lnTo>
                  <a:lnTo>
                    <a:pt x="268" y="782"/>
                  </a:lnTo>
                  <a:lnTo>
                    <a:pt x="265" y="854"/>
                  </a:lnTo>
                  <a:lnTo>
                    <a:pt x="261" y="925"/>
                  </a:lnTo>
                  <a:lnTo>
                    <a:pt x="256" y="997"/>
                  </a:lnTo>
                  <a:lnTo>
                    <a:pt x="250" y="1069"/>
                  </a:lnTo>
                  <a:lnTo>
                    <a:pt x="243" y="1141"/>
                  </a:lnTo>
                  <a:lnTo>
                    <a:pt x="235" y="1213"/>
                  </a:lnTo>
                  <a:lnTo>
                    <a:pt x="227" y="1285"/>
                  </a:lnTo>
                  <a:lnTo>
                    <a:pt x="217" y="1357"/>
                  </a:lnTo>
                  <a:lnTo>
                    <a:pt x="205" y="1429"/>
                  </a:lnTo>
                  <a:lnTo>
                    <a:pt x="194" y="1502"/>
                  </a:lnTo>
                  <a:lnTo>
                    <a:pt x="182" y="1574"/>
                  </a:lnTo>
                  <a:lnTo>
                    <a:pt x="167" y="1646"/>
                  </a:lnTo>
                  <a:lnTo>
                    <a:pt x="153" y="1718"/>
                  </a:lnTo>
                  <a:lnTo>
                    <a:pt x="137" y="1790"/>
                  </a:lnTo>
                  <a:lnTo>
                    <a:pt x="121" y="1862"/>
                  </a:lnTo>
                  <a:lnTo>
                    <a:pt x="103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8" y="2142"/>
                  </a:lnTo>
                  <a:lnTo>
                    <a:pt x="273" y="2106"/>
                  </a:lnTo>
                  <a:lnTo>
                    <a:pt x="329" y="2071"/>
                  </a:lnTo>
                  <a:lnTo>
                    <a:pt x="385" y="2036"/>
                  </a:lnTo>
                  <a:lnTo>
                    <a:pt x="443" y="2001"/>
                  </a:lnTo>
                  <a:lnTo>
                    <a:pt x="500" y="1969"/>
                  </a:lnTo>
                  <a:lnTo>
                    <a:pt x="559" y="1935"/>
                  </a:lnTo>
                  <a:lnTo>
                    <a:pt x="617" y="1904"/>
                  </a:lnTo>
                  <a:lnTo>
                    <a:pt x="675" y="1872"/>
                  </a:lnTo>
                  <a:lnTo>
                    <a:pt x="735" y="1842"/>
                  </a:lnTo>
                  <a:lnTo>
                    <a:pt x="795" y="1811"/>
                  </a:lnTo>
                  <a:lnTo>
                    <a:pt x="854" y="1782"/>
                  </a:lnTo>
                  <a:lnTo>
                    <a:pt x="915" y="1753"/>
                  </a:lnTo>
                  <a:lnTo>
                    <a:pt x="915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10"/>
            <p:cNvSpPr>
              <a:spLocks/>
            </p:cNvSpPr>
            <p:nvPr userDrawn="1"/>
          </p:nvSpPr>
          <p:spPr bwMode="auto">
            <a:xfrm flipH="1">
              <a:off x="0" y="3640138"/>
              <a:ext cx="1453319" cy="857250"/>
            </a:xfrm>
            <a:custGeom>
              <a:avLst/>
              <a:gdLst>
                <a:gd name="T0" fmla="*/ 915 w 915"/>
                <a:gd name="T1" fmla="*/ 378 h 540"/>
                <a:gd name="T2" fmla="*/ 915 w 915"/>
                <a:gd name="T3" fmla="*/ 378 h 540"/>
                <a:gd name="T4" fmla="*/ 854 w 915"/>
                <a:gd name="T5" fmla="*/ 368 h 540"/>
                <a:gd name="T6" fmla="*/ 795 w 915"/>
                <a:gd name="T7" fmla="*/ 356 h 540"/>
                <a:gd name="T8" fmla="*/ 735 w 915"/>
                <a:gd name="T9" fmla="*/ 342 h 540"/>
                <a:gd name="T10" fmla="*/ 675 w 915"/>
                <a:gd name="T11" fmla="*/ 327 h 540"/>
                <a:gd name="T12" fmla="*/ 617 w 915"/>
                <a:gd name="T13" fmla="*/ 309 h 540"/>
                <a:gd name="T14" fmla="*/ 559 w 915"/>
                <a:gd name="T15" fmla="*/ 290 h 540"/>
                <a:gd name="T16" fmla="*/ 500 w 915"/>
                <a:gd name="T17" fmla="*/ 270 h 540"/>
                <a:gd name="T18" fmla="*/ 442 w 915"/>
                <a:gd name="T19" fmla="*/ 247 h 540"/>
                <a:gd name="T20" fmla="*/ 384 w 915"/>
                <a:gd name="T21" fmla="*/ 223 h 540"/>
                <a:gd name="T22" fmla="*/ 328 w 915"/>
                <a:gd name="T23" fmla="*/ 196 h 540"/>
                <a:gd name="T24" fmla="*/ 272 w 915"/>
                <a:gd name="T25" fmla="*/ 167 h 540"/>
                <a:gd name="T26" fmla="*/ 216 w 915"/>
                <a:gd name="T27" fmla="*/ 138 h 540"/>
                <a:gd name="T28" fmla="*/ 161 w 915"/>
                <a:gd name="T29" fmla="*/ 107 h 540"/>
                <a:gd name="T30" fmla="*/ 107 w 915"/>
                <a:gd name="T31" fmla="*/ 73 h 540"/>
                <a:gd name="T32" fmla="*/ 53 w 915"/>
                <a:gd name="T33" fmla="*/ 37 h 540"/>
                <a:gd name="T34" fmla="*/ 0 w 915"/>
                <a:gd name="T35" fmla="*/ 0 h 540"/>
                <a:gd name="T36" fmla="*/ 0 w 915"/>
                <a:gd name="T37" fmla="*/ 0 h 540"/>
                <a:gd name="T38" fmla="*/ 55 w 915"/>
                <a:gd name="T39" fmla="*/ 39 h 540"/>
                <a:gd name="T40" fmla="*/ 110 w 915"/>
                <a:gd name="T41" fmla="*/ 79 h 540"/>
                <a:gd name="T42" fmla="*/ 165 w 915"/>
                <a:gd name="T43" fmla="*/ 116 h 540"/>
                <a:gd name="T44" fmla="*/ 221 w 915"/>
                <a:gd name="T45" fmla="*/ 153 h 540"/>
                <a:gd name="T46" fmla="*/ 277 w 915"/>
                <a:gd name="T47" fmla="*/ 190 h 540"/>
                <a:gd name="T48" fmla="*/ 334 w 915"/>
                <a:gd name="T49" fmla="*/ 225 h 540"/>
                <a:gd name="T50" fmla="*/ 391 w 915"/>
                <a:gd name="T51" fmla="*/ 260 h 540"/>
                <a:gd name="T52" fmla="*/ 448 w 915"/>
                <a:gd name="T53" fmla="*/ 295 h 540"/>
                <a:gd name="T54" fmla="*/ 506 w 915"/>
                <a:gd name="T55" fmla="*/ 327 h 540"/>
                <a:gd name="T56" fmla="*/ 563 w 915"/>
                <a:gd name="T57" fmla="*/ 360 h 540"/>
                <a:gd name="T58" fmla="*/ 622 w 915"/>
                <a:gd name="T59" fmla="*/ 392 h 540"/>
                <a:gd name="T60" fmla="*/ 679 w 915"/>
                <a:gd name="T61" fmla="*/ 423 h 540"/>
                <a:gd name="T62" fmla="*/ 737 w 915"/>
                <a:gd name="T63" fmla="*/ 453 h 540"/>
                <a:gd name="T64" fmla="*/ 797 w 915"/>
                <a:gd name="T65" fmla="*/ 482 h 540"/>
                <a:gd name="T66" fmla="*/ 855 w 915"/>
                <a:gd name="T67" fmla="*/ 512 h 540"/>
                <a:gd name="T68" fmla="*/ 915 w 915"/>
                <a:gd name="T69" fmla="*/ 540 h 540"/>
                <a:gd name="T70" fmla="*/ 915 w 915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5" h="540">
                  <a:moveTo>
                    <a:pt x="915" y="378"/>
                  </a:moveTo>
                  <a:lnTo>
                    <a:pt x="915" y="378"/>
                  </a:lnTo>
                  <a:lnTo>
                    <a:pt x="854" y="368"/>
                  </a:lnTo>
                  <a:lnTo>
                    <a:pt x="795" y="356"/>
                  </a:lnTo>
                  <a:lnTo>
                    <a:pt x="735" y="342"/>
                  </a:lnTo>
                  <a:lnTo>
                    <a:pt x="675" y="327"/>
                  </a:lnTo>
                  <a:lnTo>
                    <a:pt x="617" y="309"/>
                  </a:lnTo>
                  <a:lnTo>
                    <a:pt x="559" y="290"/>
                  </a:lnTo>
                  <a:lnTo>
                    <a:pt x="500" y="270"/>
                  </a:lnTo>
                  <a:lnTo>
                    <a:pt x="442" y="247"/>
                  </a:lnTo>
                  <a:lnTo>
                    <a:pt x="384" y="223"/>
                  </a:lnTo>
                  <a:lnTo>
                    <a:pt x="328" y="196"/>
                  </a:lnTo>
                  <a:lnTo>
                    <a:pt x="272" y="167"/>
                  </a:lnTo>
                  <a:lnTo>
                    <a:pt x="216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5" y="116"/>
                  </a:lnTo>
                  <a:lnTo>
                    <a:pt x="221" y="153"/>
                  </a:lnTo>
                  <a:lnTo>
                    <a:pt x="277" y="190"/>
                  </a:lnTo>
                  <a:lnTo>
                    <a:pt x="334" y="225"/>
                  </a:lnTo>
                  <a:lnTo>
                    <a:pt x="391" y="260"/>
                  </a:lnTo>
                  <a:lnTo>
                    <a:pt x="448" y="295"/>
                  </a:lnTo>
                  <a:lnTo>
                    <a:pt x="506" y="327"/>
                  </a:lnTo>
                  <a:lnTo>
                    <a:pt x="563" y="360"/>
                  </a:lnTo>
                  <a:lnTo>
                    <a:pt x="622" y="392"/>
                  </a:lnTo>
                  <a:lnTo>
                    <a:pt x="679" y="423"/>
                  </a:lnTo>
                  <a:lnTo>
                    <a:pt x="737" y="453"/>
                  </a:lnTo>
                  <a:lnTo>
                    <a:pt x="797" y="482"/>
                  </a:lnTo>
                  <a:lnTo>
                    <a:pt x="855" y="512"/>
                  </a:lnTo>
                  <a:lnTo>
                    <a:pt x="915" y="540"/>
                  </a:lnTo>
                  <a:lnTo>
                    <a:pt x="915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11"/>
            <p:cNvSpPr>
              <a:spLocks/>
            </p:cNvSpPr>
            <p:nvPr userDrawn="1"/>
          </p:nvSpPr>
          <p:spPr bwMode="auto">
            <a:xfrm flipH="1">
              <a:off x="1453319" y="0"/>
              <a:ext cx="2912992" cy="3640138"/>
            </a:xfrm>
            <a:custGeom>
              <a:avLst/>
              <a:gdLst>
                <a:gd name="T0" fmla="*/ 1065 w 1834"/>
                <a:gd name="T1" fmla="*/ 1236 h 2293"/>
                <a:gd name="T2" fmla="*/ 1042 w 1834"/>
                <a:gd name="T3" fmla="*/ 1163 h 2293"/>
                <a:gd name="T4" fmla="*/ 1023 w 1834"/>
                <a:gd name="T5" fmla="*/ 1089 h 2293"/>
                <a:gd name="T6" fmla="*/ 1005 w 1834"/>
                <a:gd name="T7" fmla="*/ 1014 h 2293"/>
                <a:gd name="T8" fmla="*/ 992 w 1834"/>
                <a:gd name="T9" fmla="*/ 938 h 2293"/>
                <a:gd name="T10" fmla="*/ 979 w 1834"/>
                <a:gd name="T11" fmla="*/ 862 h 2293"/>
                <a:gd name="T12" fmla="*/ 970 w 1834"/>
                <a:gd name="T13" fmla="*/ 785 h 2293"/>
                <a:gd name="T14" fmla="*/ 965 w 1834"/>
                <a:gd name="T15" fmla="*/ 708 h 2293"/>
                <a:gd name="T16" fmla="*/ 961 w 1834"/>
                <a:gd name="T17" fmla="*/ 630 h 2293"/>
                <a:gd name="T18" fmla="*/ 961 w 1834"/>
                <a:gd name="T19" fmla="*/ 551 h 2293"/>
                <a:gd name="T20" fmla="*/ 963 w 1834"/>
                <a:gd name="T21" fmla="*/ 473 h 2293"/>
                <a:gd name="T22" fmla="*/ 969 w 1834"/>
                <a:gd name="T23" fmla="*/ 394 h 2293"/>
                <a:gd name="T24" fmla="*/ 978 w 1834"/>
                <a:gd name="T25" fmla="*/ 315 h 2293"/>
                <a:gd name="T26" fmla="*/ 990 w 1834"/>
                <a:gd name="T27" fmla="*/ 236 h 2293"/>
                <a:gd name="T28" fmla="*/ 1005 w 1834"/>
                <a:gd name="T29" fmla="*/ 158 h 2293"/>
                <a:gd name="T30" fmla="*/ 1023 w 1834"/>
                <a:gd name="T31" fmla="*/ 79 h 2293"/>
                <a:gd name="T32" fmla="*/ 1043 w 1834"/>
                <a:gd name="T33" fmla="*/ 0 h 2293"/>
                <a:gd name="T34" fmla="*/ 0 w 1834"/>
                <a:gd name="T35" fmla="*/ 0 h 2293"/>
                <a:gd name="T36" fmla="*/ 79 w 1834"/>
                <a:gd name="T37" fmla="*/ 174 h 2293"/>
                <a:gd name="T38" fmla="*/ 162 w 1834"/>
                <a:gd name="T39" fmla="*/ 345 h 2293"/>
                <a:gd name="T40" fmla="*/ 252 w 1834"/>
                <a:gd name="T41" fmla="*/ 512 h 2293"/>
                <a:gd name="T42" fmla="*/ 346 w 1834"/>
                <a:gd name="T43" fmla="*/ 675 h 2293"/>
                <a:gd name="T44" fmla="*/ 445 w 1834"/>
                <a:gd name="T45" fmla="*/ 835 h 2293"/>
                <a:gd name="T46" fmla="*/ 550 w 1834"/>
                <a:gd name="T47" fmla="*/ 989 h 2293"/>
                <a:gd name="T48" fmla="*/ 659 w 1834"/>
                <a:gd name="T49" fmla="*/ 1140 h 2293"/>
                <a:gd name="T50" fmla="*/ 773 w 1834"/>
                <a:gd name="T51" fmla="*/ 1286 h 2293"/>
                <a:gd name="T52" fmla="*/ 891 w 1834"/>
                <a:gd name="T53" fmla="*/ 1428 h 2293"/>
                <a:gd name="T54" fmla="*/ 1014 w 1834"/>
                <a:gd name="T55" fmla="*/ 1565 h 2293"/>
                <a:gd name="T56" fmla="*/ 1141 w 1834"/>
                <a:gd name="T57" fmla="*/ 1699 h 2293"/>
                <a:gd name="T58" fmla="*/ 1272 w 1834"/>
                <a:gd name="T59" fmla="*/ 1827 h 2293"/>
                <a:gd name="T60" fmla="*/ 1406 w 1834"/>
                <a:gd name="T61" fmla="*/ 1951 h 2293"/>
                <a:gd name="T62" fmla="*/ 1545 w 1834"/>
                <a:gd name="T63" fmla="*/ 2069 h 2293"/>
                <a:gd name="T64" fmla="*/ 1688 w 1834"/>
                <a:gd name="T65" fmla="*/ 2184 h 2293"/>
                <a:gd name="T66" fmla="*/ 1834 w 1834"/>
                <a:gd name="T67" fmla="*/ 2293 h 2293"/>
                <a:gd name="T68" fmla="*/ 1801 w 1834"/>
                <a:gd name="T69" fmla="*/ 2269 h 2293"/>
                <a:gd name="T70" fmla="*/ 1737 w 1834"/>
                <a:gd name="T71" fmla="*/ 2219 h 2293"/>
                <a:gd name="T72" fmla="*/ 1675 w 1834"/>
                <a:gd name="T73" fmla="*/ 2167 h 2293"/>
                <a:gd name="T74" fmla="*/ 1616 w 1834"/>
                <a:gd name="T75" fmla="*/ 2112 h 2293"/>
                <a:gd name="T76" fmla="*/ 1557 w 1834"/>
                <a:gd name="T77" fmla="*/ 2054 h 2293"/>
                <a:gd name="T78" fmla="*/ 1502 w 1834"/>
                <a:gd name="T79" fmla="*/ 1995 h 2293"/>
                <a:gd name="T80" fmla="*/ 1448 w 1834"/>
                <a:gd name="T81" fmla="*/ 1933 h 2293"/>
                <a:gd name="T82" fmla="*/ 1396 w 1834"/>
                <a:gd name="T83" fmla="*/ 1869 h 2293"/>
                <a:gd name="T84" fmla="*/ 1348 w 1834"/>
                <a:gd name="T85" fmla="*/ 1801 h 2293"/>
                <a:gd name="T86" fmla="*/ 1301 w 1834"/>
                <a:gd name="T87" fmla="*/ 1733 h 2293"/>
                <a:gd name="T88" fmla="*/ 1257 w 1834"/>
                <a:gd name="T89" fmla="*/ 1662 h 2293"/>
                <a:gd name="T90" fmla="*/ 1216 w 1834"/>
                <a:gd name="T91" fmla="*/ 1590 h 2293"/>
                <a:gd name="T92" fmla="*/ 1177 w 1834"/>
                <a:gd name="T93" fmla="*/ 1514 h 2293"/>
                <a:gd name="T94" fmla="*/ 1142 w 1834"/>
                <a:gd name="T95" fmla="*/ 1437 h 2293"/>
                <a:gd name="T96" fmla="*/ 1108 w 1834"/>
                <a:gd name="T97" fmla="*/ 1358 h 2293"/>
                <a:gd name="T98" fmla="*/ 1079 w 1834"/>
                <a:gd name="T99" fmla="*/ 1277 h 2293"/>
                <a:gd name="T100" fmla="*/ 1065 w 1834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2293">
                  <a:moveTo>
                    <a:pt x="1065" y="1236"/>
                  </a:moveTo>
                  <a:lnTo>
                    <a:pt x="1065" y="1236"/>
                  </a:lnTo>
                  <a:lnTo>
                    <a:pt x="1053" y="1199"/>
                  </a:lnTo>
                  <a:lnTo>
                    <a:pt x="1042" y="1163"/>
                  </a:lnTo>
                  <a:lnTo>
                    <a:pt x="1032" y="1126"/>
                  </a:lnTo>
                  <a:lnTo>
                    <a:pt x="1023" y="1089"/>
                  </a:lnTo>
                  <a:lnTo>
                    <a:pt x="1014" y="1051"/>
                  </a:lnTo>
                  <a:lnTo>
                    <a:pt x="1005" y="1014"/>
                  </a:lnTo>
                  <a:lnTo>
                    <a:pt x="998" y="975"/>
                  </a:lnTo>
                  <a:lnTo>
                    <a:pt x="992" y="938"/>
                  </a:lnTo>
                  <a:lnTo>
                    <a:pt x="985" y="900"/>
                  </a:lnTo>
                  <a:lnTo>
                    <a:pt x="979" y="862"/>
                  </a:lnTo>
                  <a:lnTo>
                    <a:pt x="975" y="824"/>
                  </a:lnTo>
                  <a:lnTo>
                    <a:pt x="970" y="785"/>
                  </a:lnTo>
                  <a:lnTo>
                    <a:pt x="967" y="746"/>
                  </a:lnTo>
                  <a:lnTo>
                    <a:pt x="965" y="708"/>
                  </a:lnTo>
                  <a:lnTo>
                    <a:pt x="962" y="668"/>
                  </a:lnTo>
                  <a:lnTo>
                    <a:pt x="961" y="630"/>
                  </a:lnTo>
                  <a:lnTo>
                    <a:pt x="961" y="591"/>
                  </a:lnTo>
                  <a:lnTo>
                    <a:pt x="961" y="551"/>
                  </a:lnTo>
                  <a:lnTo>
                    <a:pt x="962" y="512"/>
                  </a:lnTo>
                  <a:lnTo>
                    <a:pt x="963" y="473"/>
                  </a:lnTo>
                  <a:lnTo>
                    <a:pt x="967" y="433"/>
                  </a:lnTo>
                  <a:lnTo>
                    <a:pt x="969" y="394"/>
                  </a:lnTo>
                  <a:lnTo>
                    <a:pt x="974" y="354"/>
                  </a:lnTo>
                  <a:lnTo>
                    <a:pt x="978" y="315"/>
                  </a:lnTo>
                  <a:lnTo>
                    <a:pt x="984" y="276"/>
                  </a:lnTo>
                  <a:lnTo>
                    <a:pt x="990" y="236"/>
                  </a:lnTo>
                  <a:lnTo>
                    <a:pt x="997" y="197"/>
                  </a:lnTo>
                  <a:lnTo>
                    <a:pt x="1005" y="158"/>
                  </a:lnTo>
                  <a:lnTo>
                    <a:pt x="1013" y="118"/>
                  </a:lnTo>
                  <a:lnTo>
                    <a:pt x="1023" y="79"/>
                  </a:lnTo>
                  <a:lnTo>
                    <a:pt x="1033" y="39"/>
                  </a:lnTo>
                  <a:lnTo>
                    <a:pt x="104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0" y="260"/>
                  </a:lnTo>
                  <a:lnTo>
                    <a:pt x="162" y="345"/>
                  </a:lnTo>
                  <a:lnTo>
                    <a:pt x="207" y="430"/>
                  </a:lnTo>
                  <a:lnTo>
                    <a:pt x="252" y="512"/>
                  </a:lnTo>
                  <a:lnTo>
                    <a:pt x="298" y="594"/>
                  </a:lnTo>
                  <a:lnTo>
                    <a:pt x="346" y="675"/>
                  </a:lnTo>
                  <a:lnTo>
                    <a:pt x="396" y="755"/>
                  </a:lnTo>
                  <a:lnTo>
                    <a:pt x="445" y="835"/>
                  </a:lnTo>
                  <a:lnTo>
                    <a:pt x="497" y="912"/>
                  </a:lnTo>
                  <a:lnTo>
                    <a:pt x="550" y="989"/>
                  </a:lnTo>
                  <a:lnTo>
                    <a:pt x="604" y="1065"/>
                  </a:lnTo>
                  <a:lnTo>
                    <a:pt x="659" y="1140"/>
                  </a:lnTo>
                  <a:lnTo>
                    <a:pt x="716" y="1214"/>
                  </a:lnTo>
                  <a:lnTo>
                    <a:pt x="773" y="1286"/>
                  </a:lnTo>
                  <a:lnTo>
                    <a:pt x="832" y="1358"/>
                  </a:lnTo>
                  <a:lnTo>
                    <a:pt x="891" y="1428"/>
                  </a:lnTo>
                  <a:lnTo>
                    <a:pt x="952" y="1497"/>
                  </a:lnTo>
                  <a:lnTo>
                    <a:pt x="1014" y="1565"/>
                  </a:lnTo>
                  <a:lnTo>
                    <a:pt x="1077" y="1632"/>
                  </a:lnTo>
                  <a:lnTo>
                    <a:pt x="1141" y="1699"/>
                  </a:lnTo>
                  <a:lnTo>
                    <a:pt x="1206" y="1763"/>
                  </a:lnTo>
                  <a:lnTo>
                    <a:pt x="1272" y="1827"/>
                  </a:lnTo>
                  <a:lnTo>
                    <a:pt x="1339" y="1889"/>
                  </a:lnTo>
                  <a:lnTo>
                    <a:pt x="1406" y="1951"/>
                  </a:lnTo>
                  <a:lnTo>
                    <a:pt x="1475" y="2010"/>
                  </a:lnTo>
                  <a:lnTo>
                    <a:pt x="1545" y="2069"/>
                  </a:lnTo>
                  <a:lnTo>
                    <a:pt x="1616" y="2127"/>
                  </a:lnTo>
                  <a:lnTo>
                    <a:pt x="1688" y="2184"/>
                  </a:lnTo>
                  <a:lnTo>
                    <a:pt x="1760" y="2239"/>
                  </a:lnTo>
                  <a:lnTo>
                    <a:pt x="1834" y="2293"/>
                  </a:lnTo>
                  <a:lnTo>
                    <a:pt x="1834" y="2293"/>
                  </a:lnTo>
                  <a:lnTo>
                    <a:pt x="1801" y="2269"/>
                  </a:lnTo>
                  <a:lnTo>
                    <a:pt x="1769" y="2244"/>
                  </a:lnTo>
                  <a:lnTo>
                    <a:pt x="1737" y="2219"/>
                  </a:lnTo>
                  <a:lnTo>
                    <a:pt x="1706" y="2193"/>
                  </a:lnTo>
                  <a:lnTo>
                    <a:pt x="1675" y="2167"/>
                  </a:lnTo>
                  <a:lnTo>
                    <a:pt x="1645" y="2139"/>
                  </a:lnTo>
                  <a:lnTo>
                    <a:pt x="1616" y="2112"/>
                  </a:lnTo>
                  <a:lnTo>
                    <a:pt x="1586" y="2084"/>
                  </a:lnTo>
                  <a:lnTo>
                    <a:pt x="1557" y="2054"/>
                  </a:lnTo>
                  <a:lnTo>
                    <a:pt x="1529" y="2025"/>
                  </a:lnTo>
                  <a:lnTo>
                    <a:pt x="1502" y="1995"/>
                  </a:lnTo>
                  <a:lnTo>
                    <a:pt x="1475" y="1963"/>
                  </a:lnTo>
                  <a:lnTo>
                    <a:pt x="1448" y="1933"/>
                  </a:lnTo>
                  <a:lnTo>
                    <a:pt x="1422" y="1900"/>
                  </a:lnTo>
                  <a:lnTo>
                    <a:pt x="1396" y="1869"/>
                  </a:lnTo>
                  <a:lnTo>
                    <a:pt x="1372" y="1835"/>
                  </a:lnTo>
                  <a:lnTo>
                    <a:pt x="1348" y="1801"/>
                  </a:lnTo>
                  <a:lnTo>
                    <a:pt x="1324" y="1767"/>
                  </a:lnTo>
                  <a:lnTo>
                    <a:pt x="1301" y="1733"/>
                  </a:lnTo>
                  <a:lnTo>
                    <a:pt x="1279" y="1698"/>
                  </a:lnTo>
                  <a:lnTo>
                    <a:pt x="1257" y="1662"/>
                  </a:lnTo>
                  <a:lnTo>
                    <a:pt x="1237" y="1626"/>
                  </a:lnTo>
                  <a:lnTo>
                    <a:pt x="1216" y="1590"/>
                  </a:lnTo>
                  <a:lnTo>
                    <a:pt x="1196" y="1551"/>
                  </a:lnTo>
                  <a:lnTo>
                    <a:pt x="1177" y="1514"/>
                  </a:lnTo>
                  <a:lnTo>
                    <a:pt x="1159" y="1476"/>
                  </a:lnTo>
                  <a:lnTo>
                    <a:pt x="1142" y="1437"/>
                  </a:lnTo>
                  <a:lnTo>
                    <a:pt x="1125" y="1398"/>
                  </a:lnTo>
                  <a:lnTo>
                    <a:pt x="1108" y="1358"/>
                  </a:lnTo>
                  <a:lnTo>
                    <a:pt x="1094" y="1319"/>
                  </a:lnTo>
                  <a:lnTo>
                    <a:pt x="1079" y="1277"/>
                  </a:lnTo>
                  <a:lnTo>
                    <a:pt x="1065" y="1236"/>
                  </a:lnTo>
                  <a:lnTo>
                    <a:pt x="1065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12"/>
            <p:cNvSpPr>
              <a:spLocks/>
            </p:cNvSpPr>
            <p:nvPr userDrawn="1"/>
          </p:nvSpPr>
          <p:spPr bwMode="auto">
            <a:xfrm flipH="1">
              <a:off x="1453319" y="3640138"/>
              <a:ext cx="1605799" cy="1503363"/>
            </a:xfrm>
            <a:custGeom>
              <a:avLst/>
              <a:gdLst>
                <a:gd name="T0" fmla="*/ 603 w 1011"/>
                <a:gd name="T1" fmla="*/ 947 h 947"/>
                <a:gd name="T2" fmla="*/ 603 w 1011"/>
                <a:gd name="T3" fmla="*/ 947 h 947"/>
                <a:gd name="T4" fmla="*/ 633 w 1011"/>
                <a:gd name="T5" fmla="*/ 890 h 947"/>
                <a:gd name="T6" fmla="*/ 663 w 1011"/>
                <a:gd name="T7" fmla="*/ 832 h 947"/>
                <a:gd name="T8" fmla="*/ 693 w 1011"/>
                <a:gd name="T9" fmla="*/ 775 h 947"/>
                <a:gd name="T10" fmla="*/ 722 w 1011"/>
                <a:gd name="T11" fmla="*/ 716 h 947"/>
                <a:gd name="T12" fmla="*/ 750 w 1011"/>
                <a:gd name="T13" fmla="*/ 658 h 947"/>
                <a:gd name="T14" fmla="*/ 777 w 1011"/>
                <a:gd name="T15" fmla="*/ 599 h 947"/>
                <a:gd name="T16" fmla="*/ 803 w 1011"/>
                <a:gd name="T17" fmla="*/ 541 h 947"/>
                <a:gd name="T18" fmla="*/ 829 w 1011"/>
                <a:gd name="T19" fmla="*/ 481 h 947"/>
                <a:gd name="T20" fmla="*/ 854 w 1011"/>
                <a:gd name="T21" fmla="*/ 423 h 947"/>
                <a:gd name="T22" fmla="*/ 878 w 1011"/>
                <a:gd name="T23" fmla="*/ 363 h 947"/>
                <a:gd name="T24" fmla="*/ 903 w 1011"/>
                <a:gd name="T25" fmla="*/ 302 h 947"/>
                <a:gd name="T26" fmla="*/ 925 w 1011"/>
                <a:gd name="T27" fmla="*/ 243 h 947"/>
                <a:gd name="T28" fmla="*/ 948 w 1011"/>
                <a:gd name="T29" fmla="*/ 182 h 947"/>
                <a:gd name="T30" fmla="*/ 969 w 1011"/>
                <a:gd name="T31" fmla="*/ 121 h 947"/>
                <a:gd name="T32" fmla="*/ 990 w 1011"/>
                <a:gd name="T33" fmla="*/ 61 h 947"/>
                <a:gd name="T34" fmla="*/ 1011 w 1011"/>
                <a:gd name="T35" fmla="*/ 0 h 947"/>
                <a:gd name="T36" fmla="*/ 1011 w 1011"/>
                <a:gd name="T37" fmla="*/ 0 h 947"/>
                <a:gd name="T38" fmla="*/ 1011 w 1011"/>
                <a:gd name="T39" fmla="*/ 0 h 947"/>
                <a:gd name="T40" fmla="*/ 939 w 1011"/>
                <a:gd name="T41" fmla="*/ 53 h 947"/>
                <a:gd name="T42" fmla="*/ 868 w 1011"/>
                <a:gd name="T43" fmla="*/ 107 h 947"/>
                <a:gd name="T44" fmla="*/ 799 w 1011"/>
                <a:gd name="T45" fmla="*/ 161 h 947"/>
                <a:gd name="T46" fmla="*/ 731 w 1011"/>
                <a:gd name="T47" fmla="*/ 217 h 947"/>
                <a:gd name="T48" fmla="*/ 664 w 1011"/>
                <a:gd name="T49" fmla="*/ 273 h 947"/>
                <a:gd name="T50" fmla="*/ 598 w 1011"/>
                <a:gd name="T51" fmla="*/ 329 h 947"/>
                <a:gd name="T52" fmla="*/ 533 w 1011"/>
                <a:gd name="T53" fmla="*/ 388 h 947"/>
                <a:gd name="T54" fmla="*/ 470 w 1011"/>
                <a:gd name="T55" fmla="*/ 446 h 947"/>
                <a:gd name="T56" fmla="*/ 407 w 1011"/>
                <a:gd name="T57" fmla="*/ 507 h 947"/>
                <a:gd name="T58" fmla="*/ 345 w 1011"/>
                <a:gd name="T59" fmla="*/ 567 h 947"/>
                <a:gd name="T60" fmla="*/ 284 w 1011"/>
                <a:gd name="T61" fmla="*/ 629 h 947"/>
                <a:gd name="T62" fmla="*/ 226 w 1011"/>
                <a:gd name="T63" fmla="*/ 691 h 947"/>
                <a:gd name="T64" fmla="*/ 167 w 1011"/>
                <a:gd name="T65" fmla="*/ 754 h 947"/>
                <a:gd name="T66" fmla="*/ 110 w 1011"/>
                <a:gd name="T67" fmla="*/ 818 h 947"/>
                <a:gd name="T68" fmla="*/ 54 w 1011"/>
                <a:gd name="T69" fmla="*/ 882 h 947"/>
                <a:gd name="T70" fmla="*/ 0 w 1011"/>
                <a:gd name="T71" fmla="*/ 947 h 947"/>
                <a:gd name="T72" fmla="*/ 603 w 1011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1" h="947">
                  <a:moveTo>
                    <a:pt x="603" y="947"/>
                  </a:moveTo>
                  <a:lnTo>
                    <a:pt x="603" y="947"/>
                  </a:lnTo>
                  <a:lnTo>
                    <a:pt x="633" y="890"/>
                  </a:lnTo>
                  <a:lnTo>
                    <a:pt x="663" y="832"/>
                  </a:lnTo>
                  <a:lnTo>
                    <a:pt x="693" y="775"/>
                  </a:lnTo>
                  <a:lnTo>
                    <a:pt x="722" y="716"/>
                  </a:lnTo>
                  <a:lnTo>
                    <a:pt x="750" y="658"/>
                  </a:lnTo>
                  <a:lnTo>
                    <a:pt x="777" y="599"/>
                  </a:lnTo>
                  <a:lnTo>
                    <a:pt x="803" y="541"/>
                  </a:lnTo>
                  <a:lnTo>
                    <a:pt x="829" y="481"/>
                  </a:lnTo>
                  <a:lnTo>
                    <a:pt x="854" y="423"/>
                  </a:lnTo>
                  <a:lnTo>
                    <a:pt x="878" y="363"/>
                  </a:lnTo>
                  <a:lnTo>
                    <a:pt x="903" y="302"/>
                  </a:lnTo>
                  <a:lnTo>
                    <a:pt x="925" y="243"/>
                  </a:lnTo>
                  <a:lnTo>
                    <a:pt x="948" y="182"/>
                  </a:lnTo>
                  <a:lnTo>
                    <a:pt x="969" y="121"/>
                  </a:lnTo>
                  <a:lnTo>
                    <a:pt x="990" y="61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939" y="53"/>
                  </a:lnTo>
                  <a:lnTo>
                    <a:pt x="868" y="107"/>
                  </a:lnTo>
                  <a:lnTo>
                    <a:pt x="799" y="161"/>
                  </a:lnTo>
                  <a:lnTo>
                    <a:pt x="731" y="217"/>
                  </a:lnTo>
                  <a:lnTo>
                    <a:pt x="664" y="273"/>
                  </a:lnTo>
                  <a:lnTo>
                    <a:pt x="598" y="329"/>
                  </a:lnTo>
                  <a:lnTo>
                    <a:pt x="533" y="388"/>
                  </a:lnTo>
                  <a:lnTo>
                    <a:pt x="470" y="446"/>
                  </a:lnTo>
                  <a:lnTo>
                    <a:pt x="407" y="507"/>
                  </a:lnTo>
                  <a:lnTo>
                    <a:pt x="345" y="567"/>
                  </a:lnTo>
                  <a:lnTo>
                    <a:pt x="284" y="629"/>
                  </a:lnTo>
                  <a:lnTo>
                    <a:pt x="226" y="691"/>
                  </a:lnTo>
                  <a:lnTo>
                    <a:pt x="167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3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7" name="Group 44"/>
          <p:cNvGrpSpPr>
            <a:grpSpLocks noChangeAspect="1"/>
          </p:cNvGrpSpPr>
          <p:nvPr userDrawn="1"/>
        </p:nvGrpSpPr>
        <p:grpSpPr bwMode="auto">
          <a:xfrm>
            <a:off x="324199" y="4432513"/>
            <a:ext cx="1295472" cy="447369"/>
            <a:chOff x="443" y="393"/>
            <a:chExt cx="1639" cy="566"/>
          </a:xfrm>
        </p:grpSpPr>
        <p:sp>
          <p:nvSpPr>
            <p:cNvPr id="8" name="AutoShape 43"/>
            <p:cNvSpPr>
              <a:spLocks noChangeAspect="1" noChangeArrowheads="1" noTextEdit="1"/>
            </p:cNvSpPr>
            <p:nvPr userDrawn="1"/>
          </p:nvSpPr>
          <p:spPr bwMode="auto">
            <a:xfrm>
              <a:off x="443" y="393"/>
              <a:ext cx="1639" cy="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45"/>
            <p:cNvSpPr>
              <a:spLocks/>
            </p:cNvSpPr>
            <p:nvPr userDrawn="1"/>
          </p:nvSpPr>
          <p:spPr bwMode="auto">
            <a:xfrm>
              <a:off x="977" y="561"/>
              <a:ext cx="79" cy="87"/>
            </a:xfrm>
            <a:custGeom>
              <a:avLst/>
              <a:gdLst>
                <a:gd name="T0" fmla="*/ 32 w 79"/>
                <a:gd name="T1" fmla="*/ 38 h 87"/>
                <a:gd name="T2" fmla="*/ 41 w 79"/>
                <a:gd name="T3" fmla="*/ 38 h 87"/>
                <a:gd name="T4" fmla="*/ 41 w 79"/>
                <a:gd name="T5" fmla="*/ 38 h 87"/>
                <a:gd name="T6" fmla="*/ 49 w 79"/>
                <a:gd name="T7" fmla="*/ 37 h 87"/>
                <a:gd name="T8" fmla="*/ 54 w 79"/>
                <a:gd name="T9" fmla="*/ 35 h 87"/>
                <a:gd name="T10" fmla="*/ 55 w 79"/>
                <a:gd name="T11" fmla="*/ 33 h 87"/>
                <a:gd name="T12" fmla="*/ 57 w 79"/>
                <a:gd name="T13" fmla="*/ 30 h 87"/>
                <a:gd name="T14" fmla="*/ 57 w 79"/>
                <a:gd name="T15" fmla="*/ 24 h 87"/>
                <a:gd name="T16" fmla="*/ 61 w 79"/>
                <a:gd name="T17" fmla="*/ 24 h 87"/>
                <a:gd name="T18" fmla="*/ 61 w 79"/>
                <a:gd name="T19" fmla="*/ 57 h 87"/>
                <a:gd name="T20" fmla="*/ 57 w 79"/>
                <a:gd name="T21" fmla="*/ 57 h 87"/>
                <a:gd name="T22" fmla="*/ 57 w 79"/>
                <a:gd name="T23" fmla="*/ 57 h 87"/>
                <a:gd name="T24" fmla="*/ 57 w 79"/>
                <a:gd name="T25" fmla="*/ 50 h 87"/>
                <a:gd name="T26" fmla="*/ 55 w 79"/>
                <a:gd name="T27" fmla="*/ 49 h 87"/>
                <a:gd name="T28" fmla="*/ 54 w 79"/>
                <a:gd name="T29" fmla="*/ 46 h 87"/>
                <a:gd name="T30" fmla="*/ 49 w 79"/>
                <a:gd name="T31" fmla="*/ 45 h 87"/>
                <a:gd name="T32" fmla="*/ 41 w 79"/>
                <a:gd name="T33" fmla="*/ 44 h 87"/>
                <a:gd name="T34" fmla="*/ 32 w 79"/>
                <a:gd name="T35" fmla="*/ 44 h 87"/>
                <a:gd name="T36" fmla="*/ 32 w 79"/>
                <a:gd name="T37" fmla="*/ 66 h 87"/>
                <a:gd name="T38" fmla="*/ 32 w 79"/>
                <a:gd name="T39" fmla="*/ 66 h 87"/>
                <a:gd name="T40" fmla="*/ 32 w 79"/>
                <a:gd name="T41" fmla="*/ 75 h 87"/>
                <a:gd name="T42" fmla="*/ 34 w 79"/>
                <a:gd name="T43" fmla="*/ 79 h 87"/>
                <a:gd name="T44" fmla="*/ 37 w 79"/>
                <a:gd name="T45" fmla="*/ 81 h 87"/>
                <a:gd name="T46" fmla="*/ 38 w 79"/>
                <a:gd name="T47" fmla="*/ 82 h 87"/>
                <a:gd name="T48" fmla="*/ 45 w 79"/>
                <a:gd name="T49" fmla="*/ 82 h 87"/>
                <a:gd name="T50" fmla="*/ 45 w 79"/>
                <a:gd name="T51" fmla="*/ 87 h 87"/>
                <a:gd name="T52" fmla="*/ 0 w 79"/>
                <a:gd name="T53" fmla="*/ 87 h 87"/>
                <a:gd name="T54" fmla="*/ 0 w 79"/>
                <a:gd name="T55" fmla="*/ 82 h 87"/>
                <a:gd name="T56" fmla="*/ 0 w 79"/>
                <a:gd name="T57" fmla="*/ 82 h 87"/>
                <a:gd name="T58" fmla="*/ 7 w 79"/>
                <a:gd name="T59" fmla="*/ 82 h 87"/>
                <a:gd name="T60" fmla="*/ 10 w 79"/>
                <a:gd name="T61" fmla="*/ 81 h 87"/>
                <a:gd name="T62" fmla="*/ 11 w 79"/>
                <a:gd name="T63" fmla="*/ 79 h 87"/>
                <a:gd name="T64" fmla="*/ 14 w 79"/>
                <a:gd name="T65" fmla="*/ 75 h 87"/>
                <a:gd name="T66" fmla="*/ 14 w 79"/>
                <a:gd name="T67" fmla="*/ 66 h 87"/>
                <a:gd name="T68" fmla="*/ 14 w 79"/>
                <a:gd name="T69" fmla="*/ 21 h 87"/>
                <a:gd name="T70" fmla="*/ 14 w 79"/>
                <a:gd name="T71" fmla="*/ 21 h 87"/>
                <a:gd name="T72" fmla="*/ 14 w 79"/>
                <a:gd name="T73" fmla="*/ 12 h 87"/>
                <a:gd name="T74" fmla="*/ 11 w 79"/>
                <a:gd name="T75" fmla="*/ 7 h 87"/>
                <a:gd name="T76" fmla="*/ 10 w 79"/>
                <a:gd name="T77" fmla="*/ 6 h 87"/>
                <a:gd name="T78" fmla="*/ 7 w 79"/>
                <a:gd name="T79" fmla="*/ 5 h 87"/>
                <a:gd name="T80" fmla="*/ 0 w 79"/>
                <a:gd name="T81" fmla="*/ 5 h 87"/>
                <a:gd name="T82" fmla="*/ 0 w 79"/>
                <a:gd name="T83" fmla="*/ 0 h 87"/>
                <a:gd name="T84" fmla="*/ 77 w 79"/>
                <a:gd name="T85" fmla="*/ 0 h 87"/>
                <a:gd name="T86" fmla="*/ 79 w 79"/>
                <a:gd name="T87" fmla="*/ 21 h 87"/>
                <a:gd name="T88" fmla="*/ 74 w 79"/>
                <a:gd name="T89" fmla="*/ 21 h 87"/>
                <a:gd name="T90" fmla="*/ 74 w 79"/>
                <a:gd name="T91" fmla="*/ 18 h 87"/>
                <a:gd name="T92" fmla="*/ 74 w 79"/>
                <a:gd name="T93" fmla="*/ 18 h 87"/>
                <a:gd name="T94" fmla="*/ 71 w 79"/>
                <a:gd name="T95" fmla="*/ 12 h 87"/>
                <a:gd name="T96" fmla="*/ 69 w 79"/>
                <a:gd name="T97" fmla="*/ 10 h 87"/>
                <a:gd name="T98" fmla="*/ 64 w 79"/>
                <a:gd name="T99" fmla="*/ 7 h 87"/>
                <a:gd name="T100" fmla="*/ 57 w 79"/>
                <a:gd name="T101" fmla="*/ 7 h 87"/>
                <a:gd name="T102" fmla="*/ 32 w 79"/>
                <a:gd name="T103" fmla="*/ 7 h 87"/>
                <a:gd name="T104" fmla="*/ 32 w 79"/>
                <a:gd name="T105" fmla="*/ 3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9" h="87">
                  <a:moveTo>
                    <a:pt x="32" y="38"/>
                  </a:moveTo>
                  <a:lnTo>
                    <a:pt x="41" y="38"/>
                  </a:lnTo>
                  <a:lnTo>
                    <a:pt x="41" y="38"/>
                  </a:lnTo>
                  <a:lnTo>
                    <a:pt x="49" y="37"/>
                  </a:lnTo>
                  <a:lnTo>
                    <a:pt x="54" y="35"/>
                  </a:lnTo>
                  <a:lnTo>
                    <a:pt x="55" y="33"/>
                  </a:lnTo>
                  <a:lnTo>
                    <a:pt x="57" y="30"/>
                  </a:lnTo>
                  <a:lnTo>
                    <a:pt x="57" y="24"/>
                  </a:lnTo>
                  <a:lnTo>
                    <a:pt x="61" y="24"/>
                  </a:lnTo>
                  <a:lnTo>
                    <a:pt x="61" y="57"/>
                  </a:lnTo>
                  <a:lnTo>
                    <a:pt x="57" y="57"/>
                  </a:lnTo>
                  <a:lnTo>
                    <a:pt x="57" y="57"/>
                  </a:lnTo>
                  <a:lnTo>
                    <a:pt x="57" y="50"/>
                  </a:lnTo>
                  <a:lnTo>
                    <a:pt x="55" y="49"/>
                  </a:lnTo>
                  <a:lnTo>
                    <a:pt x="54" y="46"/>
                  </a:lnTo>
                  <a:lnTo>
                    <a:pt x="49" y="45"/>
                  </a:lnTo>
                  <a:lnTo>
                    <a:pt x="41" y="44"/>
                  </a:lnTo>
                  <a:lnTo>
                    <a:pt x="32" y="44"/>
                  </a:lnTo>
                  <a:lnTo>
                    <a:pt x="32" y="66"/>
                  </a:lnTo>
                  <a:lnTo>
                    <a:pt x="32" y="66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7" y="81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79"/>
                  </a:lnTo>
                  <a:lnTo>
                    <a:pt x="14" y="75"/>
                  </a:lnTo>
                  <a:lnTo>
                    <a:pt x="14" y="66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9" y="21"/>
                  </a:lnTo>
                  <a:lnTo>
                    <a:pt x="74" y="21"/>
                  </a:lnTo>
                  <a:lnTo>
                    <a:pt x="74" y="18"/>
                  </a:lnTo>
                  <a:lnTo>
                    <a:pt x="74" y="18"/>
                  </a:lnTo>
                  <a:lnTo>
                    <a:pt x="71" y="12"/>
                  </a:lnTo>
                  <a:lnTo>
                    <a:pt x="69" y="10"/>
                  </a:lnTo>
                  <a:lnTo>
                    <a:pt x="64" y="7"/>
                  </a:lnTo>
                  <a:lnTo>
                    <a:pt x="57" y="7"/>
                  </a:lnTo>
                  <a:lnTo>
                    <a:pt x="32" y="7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46"/>
            <p:cNvSpPr>
              <a:spLocks/>
            </p:cNvSpPr>
            <p:nvPr userDrawn="1"/>
          </p:nvSpPr>
          <p:spPr bwMode="auto">
            <a:xfrm>
              <a:off x="1074" y="561"/>
              <a:ext cx="45" cy="87"/>
            </a:xfrm>
            <a:custGeom>
              <a:avLst/>
              <a:gdLst>
                <a:gd name="T0" fmla="*/ 0 w 45"/>
                <a:gd name="T1" fmla="*/ 87 h 87"/>
                <a:gd name="T2" fmla="*/ 0 w 45"/>
                <a:gd name="T3" fmla="*/ 82 h 87"/>
                <a:gd name="T4" fmla="*/ 0 w 45"/>
                <a:gd name="T5" fmla="*/ 82 h 87"/>
                <a:gd name="T6" fmla="*/ 7 w 45"/>
                <a:gd name="T7" fmla="*/ 82 h 87"/>
                <a:gd name="T8" fmla="*/ 10 w 45"/>
                <a:gd name="T9" fmla="*/ 81 h 87"/>
                <a:gd name="T10" fmla="*/ 11 w 45"/>
                <a:gd name="T11" fmla="*/ 79 h 87"/>
                <a:gd name="T12" fmla="*/ 14 w 45"/>
                <a:gd name="T13" fmla="*/ 75 h 87"/>
                <a:gd name="T14" fmla="*/ 14 w 45"/>
                <a:gd name="T15" fmla="*/ 66 h 87"/>
                <a:gd name="T16" fmla="*/ 14 w 45"/>
                <a:gd name="T17" fmla="*/ 21 h 87"/>
                <a:gd name="T18" fmla="*/ 14 w 45"/>
                <a:gd name="T19" fmla="*/ 21 h 87"/>
                <a:gd name="T20" fmla="*/ 14 w 45"/>
                <a:gd name="T21" fmla="*/ 12 h 87"/>
                <a:gd name="T22" fmla="*/ 11 w 45"/>
                <a:gd name="T23" fmla="*/ 7 h 87"/>
                <a:gd name="T24" fmla="*/ 10 w 45"/>
                <a:gd name="T25" fmla="*/ 6 h 87"/>
                <a:gd name="T26" fmla="*/ 7 w 45"/>
                <a:gd name="T27" fmla="*/ 5 h 87"/>
                <a:gd name="T28" fmla="*/ 0 w 45"/>
                <a:gd name="T29" fmla="*/ 5 h 87"/>
                <a:gd name="T30" fmla="*/ 0 w 45"/>
                <a:gd name="T31" fmla="*/ 0 h 87"/>
                <a:gd name="T32" fmla="*/ 45 w 45"/>
                <a:gd name="T33" fmla="*/ 0 h 87"/>
                <a:gd name="T34" fmla="*/ 45 w 45"/>
                <a:gd name="T35" fmla="*/ 5 h 87"/>
                <a:gd name="T36" fmla="*/ 45 w 45"/>
                <a:gd name="T37" fmla="*/ 5 h 87"/>
                <a:gd name="T38" fmla="*/ 38 w 45"/>
                <a:gd name="T39" fmla="*/ 5 h 87"/>
                <a:gd name="T40" fmla="*/ 36 w 45"/>
                <a:gd name="T41" fmla="*/ 6 h 87"/>
                <a:gd name="T42" fmla="*/ 34 w 45"/>
                <a:gd name="T43" fmla="*/ 7 h 87"/>
                <a:gd name="T44" fmla="*/ 32 w 45"/>
                <a:gd name="T45" fmla="*/ 12 h 87"/>
                <a:gd name="T46" fmla="*/ 32 w 45"/>
                <a:gd name="T47" fmla="*/ 21 h 87"/>
                <a:gd name="T48" fmla="*/ 32 w 45"/>
                <a:gd name="T49" fmla="*/ 66 h 87"/>
                <a:gd name="T50" fmla="*/ 32 w 45"/>
                <a:gd name="T51" fmla="*/ 66 h 87"/>
                <a:gd name="T52" fmla="*/ 32 w 45"/>
                <a:gd name="T53" fmla="*/ 75 h 87"/>
                <a:gd name="T54" fmla="*/ 34 w 45"/>
                <a:gd name="T55" fmla="*/ 79 h 87"/>
                <a:gd name="T56" fmla="*/ 36 w 45"/>
                <a:gd name="T57" fmla="*/ 81 h 87"/>
                <a:gd name="T58" fmla="*/ 38 w 45"/>
                <a:gd name="T59" fmla="*/ 82 h 87"/>
                <a:gd name="T60" fmla="*/ 45 w 45"/>
                <a:gd name="T61" fmla="*/ 82 h 87"/>
                <a:gd name="T62" fmla="*/ 45 w 45"/>
                <a:gd name="T63" fmla="*/ 87 h 87"/>
                <a:gd name="T64" fmla="*/ 0 w 45"/>
                <a:gd name="T6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" h="87">
                  <a:moveTo>
                    <a:pt x="0" y="87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79"/>
                  </a:lnTo>
                  <a:lnTo>
                    <a:pt x="14" y="75"/>
                  </a:lnTo>
                  <a:lnTo>
                    <a:pt x="14" y="66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4" y="7"/>
                  </a:lnTo>
                  <a:lnTo>
                    <a:pt x="32" y="12"/>
                  </a:lnTo>
                  <a:lnTo>
                    <a:pt x="32" y="21"/>
                  </a:lnTo>
                  <a:lnTo>
                    <a:pt x="32" y="66"/>
                  </a:lnTo>
                  <a:lnTo>
                    <a:pt x="32" y="66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6" y="81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47"/>
            <p:cNvSpPr>
              <a:spLocks/>
            </p:cNvSpPr>
            <p:nvPr userDrawn="1"/>
          </p:nvSpPr>
          <p:spPr bwMode="auto">
            <a:xfrm>
              <a:off x="1142" y="561"/>
              <a:ext cx="97" cy="89"/>
            </a:xfrm>
            <a:custGeom>
              <a:avLst/>
              <a:gdLst>
                <a:gd name="T0" fmla="*/ 76 w 97"/>
                <a:gd name="T1" fmla="*/ 21 h 89"/>
                <a:gd name="T2" fmla="*/ 76 w 97"/>
                <a:gd name="T3" fmla="*/ 21 h 89"/>
                <a:gd name="T4" fmla="*/ 76 w 97"/>
                <a:gd name="T5" fmla="*/ 12 h 89"/>
                <a:gd name="T6" fmla="*/ 73 w 97"/>
                <a:gd name="T7" fmla="*/ 7 h 89"/>
                <a:gd name="T8" fmla="*/ 72 w 97"/>
                <a:gd name="T9" fmla="*/ 6 h 89"/>
                <a:gd name="T10" fmla="*/ 70 w 97"/>
                <a:gd name="T11" fmla="*/ 5 h 89"/>
                <a:gd name="T12" fmla="*/ 62 w 97"/>
                <a:gd name="T13" fmla="*/ 5 h 89"/>
                <a:gd name="T14" fmla="*/ 62 w 97"/>
                <a:gd name="T15" fmla="*/ 0 h 89"/>
                <a:gd name="T16" fmla="*/ 97 w 97"/>
                <a:gd name="T17" fmla="*/ 0 h 89"/>
                <a:gd name="T18" fmla="*/ 97 w 97"/>
                <a:gd name="T19" fmla="*/ 5 h 89"/>
                <a:gd name="T20" fmla="*/ 97 w 97"/>
                <a:gd name="T21" fmla="*/ 5 h 89"/>
                <a:gd name="T22" fmla="*/ 89 w 97"/>
                <a:gd name="T23" fmla="*/ 5 h 89"/>
                <a:gd name="T24" fmla="*/ 87 w 97"/>
                <a:gd name="T25" fmla="*/ 6 h 89"/>
                <a:gd name="T26" fmla="*/ 86 w 97"/>
                <a:gd name="T27" fmla="*/ 7 h 89"/>
                <a:gd name="T28" fmla="*/ 83 w 97"/>
                <a:gd name="T29" fmla="*/ 12 h 89"/>
                <a:gd name="T30" fmla="*/ 83 w 97"/>
                <a:gd name="T31" fmla="*/ 21 h 89"/>
                <a:gd name="T32" fmla="*/ 83 w 97"/>
                <a:gd name="T33" fmla="*/ 89 h 89"/>
                <a:gd name="T34" fmla="*/ 79 w 97"/>
                <a:gd name="T35" fmla="*/ 89 h 89"/>
                <a:gd name="T36" fmla="*/ 19 w 97"/>
                <a:gd name="T37" fmla="*/ 18 h 89"/>
                <a:gd name="T38" fmla="*/ 19 w 97"/>
                <a:gd name="T39" fmla="*/ 66 h 89"/>
                <a:gd name="T40" fmla="*/ 19 w 97"/>
                <a:gd name="T41" fmla="*/ 66 h 89"/>
                <a:gd name="T42" fmla="*/ 20 w 97"/>
                <a:gd name="T43" fmla="*/ 75 h 89"/>
                <a:gd name="T44" fmla="*/ 22 w 97"/>
                <a:gd name="T45" fmla="*/ 79 h 89"/>
                <a:gd name="T46" fmla="*/ 24 w 97"/>
                <a:gd name="T47" fmla="*/ 81 h 89"/>
                <a:gd name="T48" fmla="*/ 27 w 97"/>
                <a:gd name="T49" fmla="*/ 82 h 89"/>
                <a:gd name="T50" fmla="*/ 33 w 97"/>
                <a:gd name="T51" fmla="*/ 82 h 89"/>
                <a:gd name="T52" fmla="*/ 33 w 97"/>
                <a:gd name="T53" fmla="*/ 87 h 89"/>
                <a:gd name="T54" fmla="*/ 0 w 97"/>
                <a:gd name="T55" fmla="*/ 87 h 89"/>
                <a:gd name="T56" fmla="*/ 0 w 97"/>
                <a:gd name="T57" fmla="*/ 82 h 89"/>
                <a:gd name="T58" fmla="*/ 0 w 97"/>
                <a:gd name="T59" fmla="*/ 82 h 89"/>
                <a:gd name="T60" fmla="*/ 7 w 97"/>
                <a:gd name="T61" fmla="*/ 82 h 89"/>
                <a:gd name="T62" fmla="*/ 9 w 97"/>
                <a:gd name="T63" fmla="*/ 81 h 89"/>
                <a:gd name="T64" fmla="*/ 11 w 97"/>
                <a:gd name="T65" fmla="*/ 79 h 89"/>
                <a:gd name="T66" fmla="*/ 12 w 97"/>
                <a:gd name="T67" fmla="*/ 75 h 89"/>
                <a:gd name="T68" fmla="*/ 13 w 97"/>
                <a:gd name="T69" fmla="*/ 66 h 89"/>
                <a:gd name="T70" fmla="*/ 13 w 97"/>
                <a:gd name="T71" fmla="*/ 21 h 89"/>
                <a:gd name="T72" fmla="*/ 13 w 97"/>
                <a:gd name="T73" fmla="*/ 21 h 89"/>
                <a:gd name="T74" fmla="*/ 12 w 97"/>
                <a:gd name="T75" fmla="*/ 12 h 89"/>
                <a:gd name="T76" fmla="*/ 11 w 97"/>
                <a:gd name="T77" fmla="*/ 7 h 89"/>
                <a:gd name="T78" fmla="*/ 9 w 97"/>
                <a:gd name="T79" fmla="*/ 6 h 89"/>
                <a:gd name="T80" fmla="*/ 7 w 97"/>
                <a:gd name="T81" fmla="*/ 5 h 89"/>
                <a:gd name="T82" fmla="*/ 0 w 97"/>
                <a:gd name="T83" fmla="*/ 5 h 89"/>
                <a:gd name="T84" fmla="*/ 0 w 97"/>
                <a:gd name="T85" fmla="*/ 0 h 89"/>
                <a:gd name="T86" fmla="*/ 28 w 97"/>
                <a:gd name="T87" fmla="*/ 0 h 89"/>
                <a:gd name="T88" fmla="*/ 76 w 97"/>
                <a:gd name="T89" fmla="*/ 57 h 89"/>
                <a:gd name="T90" fmla="*/ 76 w 97"/>
                <a:gd name="T91" fmla="*/ 2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89">
                  <a:moveTo>
                    <a:pt x="76" y="21"/>
                  </a:moveTo>
                  <a:lnTo>
                    <a:pt x="76" y="21"/>
                  </a:lnTo>
                  <a:lnTo>
                    <a:pt x="76" y="12"/>
                  </a:lnTo>
                  <a:lnTo>
                    <a:pt x="73" y="7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6" y="7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89"/>
                  </a:lnTo>
                  <a:lnTo>
                    <a:pt x="79" y="89"/>
                  </a:lnTo>
                  <a:lnTo>
                    <a:pt x="19" y="18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20" y="75"/>
                  </a:lnTo>
                  <a:lnTo>
                    <a:pt x="22" y="79"/>
                  </a:lnTo>
                  <a:lnTo>
                    <a:pt x="24" y="81"/>
                  </a:lnTo>
                  <a:lnTo>
                    <a:pt x="27" y="82"/>
                  </a:lnTo>
                  <a:lnTo>
                    <a:pt x="33" y="82"/>
                  </a:lnTo>
                  <a:lnTo>
                    <a:pt x="33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9" y="81"/>
                  </a:lnTo>
                  <a:lnTo>
                    <a:pt x="11" y="79"/>
                  </a:lnTo>
                  <a:lnTo>
                    <a:pt x="12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7"/>
                  </a:lnTo>
                  <a:lnTo>
                    <a:pt x="7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48"/>
            <p:cNvSpPr>
              <a:spLocks/>
            </p:cNvSpPr>
            <p:nvPr userDrawn="1"/>
          </p:nvSpPr>
          <p:spPr bwMode="auto">
            <a:xfrm>
              <a:off x="1261" y="561"/>
              <a:ext cx="97" cy="89"/>
            </a:xfrm>
            <a:custGeom>
              <a:avLst/>
              <a:gdLst>
                <a:gd name="T0" fmla="*/ 76 w 97"/>
                <a:gd name="T1" fmla="*/ 21 h 89"/>
                <a:gd name="T2" fmla="*/ 76 w 97"/>
                <a:gd name="T3" fmla="*/ 21 h 89"/>
                <a:gd name="T4" fmla="*/ 76 w 97"/>
                <a:gd name="T5" fmla="*/ 12 h 89"/>
                <a:gd name="T6" fmla="*/ 73 w 97"/>
                <a:gd name="T7" fmla="*/ 7 h 89"/>
                <a:gd name="T8" fmla="*/ 72 w 97"/>
                <a:gd name="T9" fmla="*/ 6 h 89"/>
                <a:gd name="T10" fmla="*/ 70 w 97"/>
                <a:gd name="T11" fmla="*/ 5 h 89"/>
                <a:gd name="T12" fmla="*/ 62 w 97"/>
                <a:gd name="T13" fmla="*/ 5 h 89"/>
                <a:gd name="T14" fmla="*/ 62 w 97"/>
                <a:gd name="T15" fmla="*/ 0 h 89"/>
                <a:gd name="T16" fmla="*/ 97 w 97"/>
                <a:gd name="T17" fmla="*/ 0 h 89"/>
                <a:gd name="T18" fmla="*/ 97 w 97"/>
                <a:gd name="T19" fmla="*/ 5 h 89"/>
                <a:gd name="T20" fmla="*/ 97 w 97"/>
                <a:gd name="T21" fmla="*/ 5 h 89"/>
                <a:gd name="T22" fmla="*/ 89 w 97"/>
                <a:gd name="T23" fmla="*/ 5 h 89"/>
                <a:gd name="T24" fmla="*/ 87 w 97"/>
                <a:gd name="T25" fmla="*/ 6 h 89"/>
                <a:gd name="T26" fmla="*/ 84 w 97"/>
                <a:gd name="T27" fmla="*/ 7 h 89"/>
                <a:gd name="T28" fmla="*/ 83 w 97"/>
                <a:gd name="T29" fmla="*/ 12 h 89"/>
                <a:gd name="T30" fmla="*/ 83 w 97"/>
                <a:gd name="T31" fmla="*/ 21 h 89"/>
                <a:gd name="T32" fmla="*/ 83 w 97"/>
                <a:gd name="T33" fmla="*/ 89 h 89"/>
                <a:gd name="T34" fmla="*/ 79 w 97"/>
                <a:gd name="T35" fmla="*/ 89 h 89"/>
                <a:gd name="T36" fmla="*/ 19 w 97"/>
                <a:gd name="T37" fmla="*/ 18 h 89"/>
                <a:gd name="T38" fmla="*/ 19 w 97"/>
                <a:gd name="T39" fmla="*/ 66 h 89"/>
                <a:gd name="T40" fmla="*/ 19 w 97"/>
                <a:gd name="T41" fmla="*/ 66 h 89"/>
                <a:gd name="T42" fmla="*/ 19 w 97"/>
                <a:gd name="T43" fmla="*/ 75 h 89"/>
                <a:gd name="T44" fmla="*/ 22 w 97"/>
                <a:gd name="T45" fmla="*/ 79 h 89"/>
                <a:gd name="T46" fmla="*/ 23 w 97"/>
                <a:gd name="T47" fmla="*/ 81 h 89"/>
                <a:gd name="T48" fmla="*/ 25 w 97"/>
                <a:gd name="T49" fmla="*/ 82 h 89"/>
                <a:gd name="T50" fmla="*/ 33 w 97"/>
                <a:gd name="T51" fmla="*/ 82 h 89"/>
                <a:gd name="T52" fmla="*/ 33 w 97"/>
                <a:gd name="T53" fmla="*/ 87 h 89"/>
                <a:gd name="T54" fmla="*/ 0 w 97"/>
                <a:gd name="T55" fmla="*/ 87 h 89"/>
                <a:gd name="T56" fmla="*/ 0 w 97"/>
                <a:gd name="T57" fmla="*/ 82 h 89"/>
                <a:gd name="T58" fmla="*/ 0 w 97"/>
                <a:gd name="T59" fmla="*/ 82 h 89"/>
                <a:gd name="T60" fmla="*/ 6 w 97"/>
                <a:gd name="T61" fmla="*/ 82 h 89"/>
                <a:gd name="T62" fmla="*/ 8 w 97"/>
                <a:gd name="T63" fmla="*/ 81 h 89"/>
                <a:gd name="T64" fmla="*/ 11 w 97"/>
                <a:gd name="T65" fmla="*/ 79 h 89"/>
                <a:gd name="T66" fmla="*/ 12 w 97"/>
                <a:gd name="T67" fmla="*/ 75 h 89"/>
                <a:gd name="T68" fmla="*/ 13 w 97"/>
                <a:gd name="T69" fmla="*/ 66 h 89"/>
                <a:gd name="T70" fmla="*/ 13 w 97"/>
                <a:gd name="T71" fmla="*/ 21 h 89"/>
                <a:gd name="T72" fmla="*/ 13 w 97"/>
                <a:gd name="T73" fmla="*/ 21 h 89"/>
                <a:gd name="T74" fmla="*/ 12 w 97"/>
                <a:gd name="T75" fmla="*/ 12 h 89"/>
                <a:gd name="T76" fmla="*/ 11 w 97"/>
                <a:gd name="T77" fmla="*/ 7 h 89"/>
                <a:gd name="T78" fmla="*/ 8 w 97"/>
                <a:gd name="T79" fmla="*/ 6 h 89"/>
                <a:gd name="T80" fmla="*/ 6 w 97"/>
                <a:gd name="T81" fmla="*/ 5 h 89"/>
                <a:gd name="T82" fmla="*/ 0 w 97"/>
                <a:gd name="T83" fmla="*/ 5 h 89"/>
                <a:gd name="T84" fmla="*/ 0 w 97"/>
                <a:gd name="T85" fmla="*/ 0 h 89"/>
                <a:gd name="T86" fmla="*/ 28 w 97"/>
                <a:gd name="T87" fmla="*/ 0 h 89"/>
                <a:gd name="T88" fmla="*/ 76 w 97"/>
                <a:gd name="T89" fmla="*/ 57 h 89"/>
                <a:gd name="T90" fmla="*/ 76 w 97"/>
                <a:gd name="T91" fmla="*/ 2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89">
                  <a:moveTo>
                    <a:pt x="76" y="21"/>
                  </a:moveTo>
                  <a:lnTo>
                    <a:pt x="76" y="21"/>
                  </a:lnTo>
                  <a:lnTo>
                    <a:pt x="76" y="12"/>
                  </a:lnTo>
                  <a:lnTo>
                    <a:pt x="73" y="7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4" y="7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89"/>
                  </a:lnTo>
                  <a:lnTo>
                    <a:pt x="79" y="89"/>
                  </a:lnTo>
                  <a:lnTo>
                    <a:pt x="19" y="18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19" y="75"/>
                  </a:lnTo>
                  <a:lnTo>
                    <a:pt x="22" y="79"/>
                  </a:lnTo>
                  <a:lnTo>
                    <a:pt x="23" y="81"/>
                  </a:lnTo>
                  <a:lnTo>
                    <a:pt x="25" y="82"/>
                  </a:lnTo>
                  <a:lnTo>
                    <a:pt x="33" y="82"/>
                  </a:lnTo>
                  <a:lnTo>
                    <a:pt x="33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6" y="82"/>
                  </a:lnTo>
                  <a:lnTo>
                    <a:pt x="8" y="81"/>
                  </a:lnTo>
                  <a:lnTo>
                    <a:pt x="11" y="79"/>
                  </a:lnTo>
                  <a:lnTo>
                    <a:pt x="12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8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7"/>
                  </a:lnTo>
                  <a:lnTo>
                    <a:pt x="7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49"/>
            <p:cNvSpPr>
              <a:spLocks/>
            </p:cNvSpPr>
            <p:nvPr userDrawn="1"/>
          </p:nvSpPr>
          <p:spPr bwMode="auto">
            <a:xfrm>
              <a:off x="1379" y="561"/>
              <a:ext cx="45" cy="87"/>
            </a:xfrm>
            <a:custGeom>
              <a:avLst/>
              <a:gdLst>
                <a:gd name="T0" fmla="*/ 0 w 45"/>
                <a:gd name="T1" fmla="*/ 87 h 87"/>
                <a:gd name="T2" fmla="*/ 0 w 45"/>
                <a:gd name="T3" fmla="*/ 82 h 87"/>
                <a:gd name="T4" fmla="*/ 0 w 45"/>
                <a:gd name="T5" fmla="*/ 82 h 87"/>
                <a:gd name="T6" fmla="*/ 7 w 45"/>
                <a:gd name="T7" fmla="*/ 82 h 87"/>
                <a:gd name="T8" fmla="*/ 9 w 45"/>
                <a:gd name="T9" fmla="*/ 81 h 87"/>
                <a:gd name="T10" fmla="*/ 12 w 45"/>
                <a:gd name="T11" fmla="*/ 79 h 87"/>
                <a:gd name="T12" fmla="*/ 13 w 45"/>
                <a:gd name="T13" fmla="*/ 75 h 87"/>
                <a:gd name="T14" fmla="*/ 13 w 45"/>
                <a:gd name="T15" fmla="*/ 66 h 87"/>
                <a:gd name="T16" fmla="*/ 13 w 45"/>
                <a:gd name="T17" fmla="*/ 21 h 87"/>
                <a:gd name="T18" fmla="*/ 13 w 45"/>
                <a:gd name="T19" fmla="*/ 21 h 87"/>
                <a:gd name="T20" fmla="*/ 13 w 45"/>
                <a:gd name="T21" fmla="*/ 12 h 87"/>
                <a:gd name="T22" fmla="*/ 12 w 45"/>
                <a:gd name="T23" fmla="*/ 7 h 87"/>
                <a:gd name="T24" fmla="*/ 9 w 45"/>
                <a:gd name="T25" fmla="*/ 6 h 87"/>
                <a:gd name="T26" fmla="*/ 7 w 45"/>
                <a:gd name="T27" fmla="*/ 5 h 87"/>
                <a:gd name="T28" fmla="*/ 0 w 45"/>
                <a:gd name="T29" fmla="*/ 5 h 87"/>
                <a:gd name="T30" fmla="*/ 0 w 45"/>
                <a:gd name="T31" fmla="*/ 0 h 87"/>
                <a:gd name="T32" fmla="*/ 45 w 45"/>
                <a:gd name="T33" fmla="*/ 0 h 87"/>
                <a:gd name="T34" fmla="*/ 45 w 45"/>
                <a:gd name="T35" fmla="*/ 5 h 87"/>
                <a:gd name="T36" fmla="*/ 45 w 45"/>
                <a:gd name="T37" fmla="*/ 5 h 87"/>
                <a:gd name="T38" fmla="*/ 39 w 45"/>
                <a:gd name="T39" fmla="*/ 5 h 87"/>
                <a:gd name="T40" fmla="*/ 36 w 45"/>
                <a:gd name="T41" fmla="*/ 6 h 87"/>
                <a:gd name="T42" fmla="*/ 34 w 45"/>
                <a:gd name="T43" fmla="*/ 7 h 87"/>
                <a:gd name="T44" fmla="*/ 33 w 45"/>
                <a:gd name="T45" fmla="*/ 12 h 87"/>
                <a:gd name="T46" fmla="*/ 31 w 45"/>
                <a:gd name="T47" fmla="*/ 21 h 87"/>
                <a:gd name="T48" fmla="*/ 31 w 45"/>
                <a:gd name="T49" fmla="*/ 66 h 87"/>
                <a:gd name="T50" fmla="*/ 31 w 45"/>
                <a:gd name="T51" fmla="*/ 66 h 87"/>
                <a:gd name="T52" fmla="*/ 33 w 45"/>
                <a:gd name="T53" fmla="*/ 75 h 87"/>
                <a:gd name="T54" fmla="*/ 34 w 45"/>
                <a:gd name="T55" fmla="*/ 79 h 87"/>
                <a:gd name="T56" fmla="*/ 36 w 45"/>
                <a:gd name="T57" fmla="*/ 81 h 87"/>
                <a:gd name="T58" fmla="*/ 39 w 45"/>
                <a:gd name="T59" fmla="*/ 82 h 87"/>
                <a:gd name="T60" fmla="*/ 45 w 45"/>
                <a:gd name="T61" fmla="*/ 82 h 87"/>
                <a:gd name="T62" fmla="*/ 45 w 45"/>
                <a:gd name="T63" fmla="*/ 87 h 87"/>
                <a:gd name="T64" fmla="*/ 0 w 45"/>
                <a:gd name="T6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" h="87">
                  <a:moveTo>
                    <a:pt x="0" y="87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9" y="81"/>
                  </a:lnTo>
                  <a:lnTo>
                    <a:pt x="12" y="79"/>
                  </a:lnTo>
                  <a:lnTo>
                    <a:pt x="13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2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9" y="5"/>
                  </a:lnTo>
                  <a:lnTo>
                    <a:pt x="36" y="6"/>
                  </a:lnTo>
                  <a:lnTo>
                    <a:pt x="34" y="7"/>
                  </a:lnTo>
                  <a:lnTo>
                    <a:pt x="33" y="12"/>
                  </a:lnTo>
                  <a:lnTo>
                    <a:pt x="31" y="21"/>
                  </a:lnTo>
                  <a:lnTo>
                    <a:pt x="31" y="66"/>
                  </a:lnTo>
                  <a:lnTo>
                    <a:pt x="31" y="66"/>
                  </a:lnTo>
                  <a:lnTo>
                    <a:pt x="33" y="75"/>
                  </a:lnTo>
                  <a:lnTo>
                    <a:pt x="34" y="79"/>
                  </a:lnTo>
                  <a:lnTo>
                    <a:pt x="36" y="81"/>
                  </a:lnTo>
                  <a:lnTo>
                    <a:pt x="39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50"/>
            <p:cNvSpPr>
              <a:spLocks/>
            </p:cNvSpPr>
            <p:nvPr userDrawn="1"/>
          </p:nvSpPr>
          <p:spPr bwMode="auto">
            <a:xfrm>
              <a:off x="1450" y="558"/>
              <a:ext cx="59" cy="92"/>
            </a:xfrm>
            <a:custGeom>
              <a:avLst/>
              <a:gdLst>
                <a:gd name="T0" fmla="*/ 0 w 59"/>
                <a:gd name="T1" fmla="*/ 92 h 92"/>
                <a:gd name="T2" fmla="*/ 3 w 59"/>
                <a:gd name="T3" fmla="*/ 60 h 92"/>
                <a:gd name="T4" fmla="*/ 5 w 59"/>
                <a:gd name="T5" fmla="*/ 65 h 92"/>
                <a:gd name="T6" fmla="*/ 10 w 59"/>
                <a:gd name="T7" fmla="*/ 75 h 92"/>
                <a:gd name="T8" fmla="*/ 17 w 59"/>
                <a:gd name="T9" fmla="*/ 81 h 92"/>
                <a:gd name="T10" fmla="*/ 26 w 59"/>
                <a:gd name="T11" fmla="*/ 85 h 92"/>
                <a:gd name="T12" fmla="*/ 30 w 59"/>
                <a:gd name="T13" fmla="*/ 86 h 92"/>
                <a:gd name="T14" fmla="*/ 40 w 59"/>
                <a:gd name="T15" fmla="*/ 82 h 92"/>
                <a:gd name="T16" fmla="*/ 45 w 59"/>
                <a:gd name="T17" fmla="*/ 71 h 92"/>
                <a:gd name="T18" fmla="*/ 44 w 59"/>
                <a:gd name="T19" fmla="*/ 68 h 92"/>
                <a:gd name="T20" fmla="*/ 39 w 59"/>
                <a:gd name="T21" fmla="*/ 59 h 92"/>
                <a:gd name="T22" fmla="*/ 21 w 59"/>
                <a:gd name="T23" fmla="*/ 49 h 92"/>
                <a:gd name="T24" fmla="*/ 12 w 59"/>
                <a:gd name="T25" fmla="*/ 44 h 92"/>
                <a:gd name="T26" fmla="*/ 3 w 59"/>
                <a:gd name="T27" fmla="*/ 36 h 92"/>
                <a:gd name="T28" fmla="*/ 1 w 59"/>
                <a:gd name="T29" fmla="*/ 27 h 92"/>
                <a:gd name="T30" fmla="*/ 1 w 59"/>
                <a:gd name="T31" fmla="*/ 22 h 92"/>
                <a:gd name="T32" fmla="*/ 2 w 59"/>
                <a:gd name="T33" fmla="*/ 14 h 92"/>
                <a:gd name="T34" fmla="*/ 8 w 59"/>
                <a:gd name="T35" fmla="*/ 8 h 92"/>
                <a:gd name="T36" fmla="*/ 16 w 59"/>
                <a:gd name="T37" fmla="*/ 3 h 92"/>
                <a:gd name="T38" fmla="*/ 26 w 59"/>
                <a:gd name="T39" fmla="*/ 0 h 92"/>
                <a:gd name="T40" fmla="*/ 32 w 59"/>
                <a:gd name="T41" fmla="*/ 2 h 92"/>
                <a:gd name="T42" fmla="*/ 44 w 59"/>
                <a:gd name="T43" fmla="*/ 7 h 92"/>
                <a:gd name="T44" fmla="*/ 46 w 59"/>
                <a:gd name="T45" fmla="*/ 4 h 92"/>
                <a:gd name="T46" fmla="*/ 51 w 59"/>
                <a:gd name="T47" fmla="*/ 0 h 92"/>
                <a:gd name="T48" fmla="*/ 48 w 59"/>
                <a:gd name="T49" fmla="*/ 32 h 92"/>
                <a:gd name="T50" fmla="*/ 46 w 59"/>
                <a:gd name="T51" fmla="*/ 22 h 92"/>
                <a:gd name="T52" fmla="*/ 39 w 59"/>
                <a:gd name="T53" fmla="*/ 11 h 92"/>
                <a:gd name="T54" fmla="*/ 32 w 59"/>
                <a:gd name="T55" fmla="*/ 8 h 92"/>
                <a:gd name="T56" fmla="*/ 27 w 59"/>
                <a:gd name="T57" fmla="*/ 7 h 92"/>
                <a:gd name="T58" fmla="*/ 18 w 59"/>
                <a:gd name="T59" fmla="*/ 10 h 92"/>
                <a:gd name="T60" fmla="*/ 14 w 59"/>
                <a:gd name="T61" fmla="*/ 19 h 92"/>
                <a:gd name="T62" fmla="*/ 16 w 59"/>
                <a:gd name="T63" fmla="*/ 22 h 92"/>
                <a:gd name="T64" fmla="*/ 22 w 59"/>
                <a:gd name="T65" fmla="*/ 30 h 92"/>
                <a:gd name="T66" fmla="*/ 40 w 59"/>
                <a:gd name="T67" fmla="*/ 41 h 92"/>
                <a:gd name="T68" fmla="*/ 48 w 59"/>
                <a:gd name="T69" fmla="*/ 44 h 92"/>
                <a:gd name="T70" fmla="*/ 57 w 59"/>
                <a:gd name="T71" fmla="*/ 58 h 92"/>
                <a:gd name="T72" fmla="*/ 59 w 59"/>
                <a:gd name="T73" fmla="*/ 65 h 92"/>
                <a:gd name="T74" fmla="*/ 59 w 59"/>
                <a:gd name="T75" fmla="*/ 71 h 92"/>
                <a:gd name="T76" fmla="*/ 54 w 59"/>
                <a:gd name="T77" fmla="*/ 81 h 92"/>
                <a:gd name="T78" fmla="*/ 46 w 59"/>
                <a:gd name="T79" fmla="*/ 87 h 92"/>
                <a:gd name="T80" fmla="*/ 35 w 59"/>
                <a:gd name="T81" fmla="*/ 91 h 92"/>
                <a:gd name="T82" fmla="*/ 30 w 59"/>
                <a:gd name="T83" fmla="*/ 92 h 92"/>
                <a:gd name="T84" fmla="*/ 17 w 59"/>
                <a:gd name="T85" fmla="*/ 89 h 92"/>
                <a:gd name="T86" fmla="*/ 7 w 59"/>
                <a:gd name="T87" fmla="*/ 85 h 92"/>
                <a:gd name="T88" fmla="*/ 3 w 59"/>
                <a:gd name="T8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" h="92">
                  <a:moveTo>
                    <a:pt x="3" y="92"/>
                  </a:moveTo>
                  <a:lnTo>
                    <a:pt x="0" y="92"/>
                  </a:lnTo>
                  <a:lnTo>
                    <a:pt x="0" y="60"/>
                  </a:lnTo>
                  <a:lnTo>
                    <a:pt x="3" y="60"/>
                  </a:lnTo>
                  <a:lnTo>
                    <a:pt x="3" y="60"/>
                  </a:lnTo>
                  <a:lnTo>
                    <a:pt x="5" y="65"/>
                  </a:lnTo>
                  <a:lnTo>
                    <a:pt x="7" y="70"/>
                  </a:lnTo>
                  <a:lnTo>
                    <a:pt x="10" y="75"/>
                  </a:lnTo>
                  <a:lnTo>
                    <a:pt x="13" y="79"/>
                  </a:lnTo>
                  <a:lnTo>
                    <a:pt x="17" y="81"/>
                  </a:lnTo>
                  <a:lnTo>
                    <a:pt x="22" y="84"/>
                  </a:lnTo>
                  <a:lnTo>
                    <a:pt x="26" y="85"/>
                  </a:lnTo>
                  <a:lnTo>
                    <a:pt x="30" y="86"/>
                  </a:lnTo>
                  <a:lnTo>
                    <a:pt x="30" y="86"/>
                  </a:lnTo>
                  <a:lnTo>
                    <a:pt x="37" y="85"/>
                  </a:lnTo>
                  <a:lnTo>
                    <a:pt x="40" y="82"/>
                  </a:lnTo>
                  <a:lnTo>
                    <a:pt x="44" y="78"/>
                  </a:lnTo>
                  <a:lnTo>
                    <a:pt x="45" y="71"/>
                  </a:lnTo>
                  <a:lnTo>
                    <a:pt x="45" y="71"/>
                  </a:lnTo>
                  <a:lnTo>
                    <a:pt x="44" y="68"/>
                  </a:lnTo>
                  <a:lnTo>
                    <a:pt x="41" y="63"/>
                  </a:lnTo>
                  <a:lnTo>
                    <a:pt x="39" y="59"/>
                  </a:lnTo>
                  <a:lnTo>
                    <a:pt x="34" y="57"/>
                  </a:lnTo>
                  <a:lnTo>
                    <a:pt x="21" y="49"/>
                  </a:lnTo>
                  <a:lnTo>
                    <a:pt x="21" y="49"/>
                  </a:lnTo>
                  <a:lnTo>
                    <a:pt x="12" y="44"/>
                  </a:lnTo>
                  <a:lnTo>
                    <a:pt x="6" y="38"/>
                  </a:lnTo>
                  <a:lnTo>
                    <a:pt x="3" y="36"/>
                  </a:lnTo>
                  <a:lnTo>
                    <a:pt x="2" y="32"/>
                  </a:lnTo>
                  <a:lnTo>
                    <a:pt x="1" y="27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18"/>
                  </a:lnTo>
                  <a:lnTo>
                    <a:pt x="2" y="14"/>
                  </a:lnTo>
                  <a:lnTo>
                    <a:pt x="5" y="10"/>
                  </a:lnTo>
                  <a:lnTo>
                    <a:pt x="8" y="8"/>
                  </a:lnTo>
                  <a:lnTo>
                    <a:pt x="12" y="4"/>
                  </a:lnTo>
                  <a:lnTo>
                    <a:pt x="16" y="3"/>
                  </a:lnTo>
                  <a:lnTo>
                    <a:pt x="21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7" y="3"/>
                  </a:lnTo>
                  <a:lnTo>
                    <a:pt x="44" y="7"/>
                  </a:lnTo>
                  <a:lnTo>
                    <a:pt x="44" y="7"/>
                  </a:lnTo>
                  <a:lnTo>
                    <a:pt x="46" y="4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51" y="32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6" y="22"/>
                  </a:lnTo>
                  <a:lnTo>
                    <a:pt x="43" y="15"/>
                  </a:lnTo>
                  <a:lnTo>
                    <a:pt x="39" y="11"/>
                  </a:lnTo>
                  <a:lnTo>
                    <a:pt x="37" y="9"/>
                  </a:lnTo>
                  <a:lnTo>
                    <a:pt x="32" y="8"/>
                  </a:lnTo>
                  <a:lnTo>
                    <a:pt x="27" y="7"/>
                  </a:lnTo>
                  <a:lnTo>
                    <a:pt x="27" y="7"/>
                  </a:lnTo>
                  <a:lnTo>
                    <a:pt x="22" y="8"/>
                  </a:lnTo>
                  <a:lnTo>
                    <a:pt x="18" y="10"/>
                  </a:lnTo>
                  <a:lnTo>
                    <a:pt x="16" y="14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6" y="22"/>
                  </a:lnTo>
                  <a:lnTo>
                    <a:pt x="18" y="26"/>
                  </a:lnTo>
                  <a:lnTo>
                    <a:pt x="22" y="30"/>
                  </a:lnTo>
                  <a:lnTo>
                    <a:pt x="27" y="33"/>
                  </a:lnTo>
                  <a:lnTo>
                    <a:pt x="40" y="41"/>
                  </a:lnTo>
                  <a:lnTo>
                    <a:pt x="40" y="41"/>
                  </a:lnTo>
                  <a:lnTo>
                    <a:pt x="48" y="44"/>
                  </a:lnTo>
                  <a:lnTo>
                    <a:pt x="54" y="51"/>
                  </a:lnTo>
                  <a:lnTo>
                    <a:pt x="57" y="58"/>
                  </a:lnTo>
                  <a:lnTo>
                    <a:pt x="59" y="62"/>
                  </a:lnTo>
                  <a:lnTo>
                    <a:pt x="59" y="65"/>
                  </a:lnTo>
                  <a:lnTo>
                    <a:pt x="59" y="65"/>
                  </a:lnTo>
                  <a:lnTo>
                    <a:pt x="59" y="71"/>
                  </a:lnTo>
                  <a:lnTo>
                    <a:pt x="56" y="76"/>
                  </a:lnTo>
                  <a:lnTo>
                    <a:pt x="54" y="81"/>
                  </a:lnTo>
                  <a:lnTo>
                    <a:pt x="50" y="85"/>
                  </a:lnTo>
                  <a:lnTo>
                    <a:pt x="46" y="87"/>
                  </a:lnTo>
                  <a:lnTo>
                    <a:pt x="41" y="90"/>
                  </a:lnTo>
                  <a:lnTo>
                    <a:pt x="35" y="91"/>
                  </a:lnTo>
                  <a:lnTo>
                    <a:pt x="30" y="92"/>
                  </a:lnTo>
                  <a:lnTo>
                    <a:pt x="30" y="92"/>
                  </a:lnTo>
                  <a:lnTo>
                    <a:pt x="23" y="91"/>
                  </a:lnTo>
                  <a:lnTo>
                    <a:pt x="17" y="89"/>
                  </a:lnTo>
                  <a:lnTo>
                    <a:pt x="7" y="85"/>
                  </a:lnTo>
                  <a:lnTo>
                    <a:pt x="7" y="85"/>
                  </a:lnTo>
                  <a:lnTo>
                    <a:pt x="5" y="89"/>
                  </a:lnTo>
                  <a:lnTo>
                    <a:pt x="3" y="92"/>
                  </a:lnTo>
                  <a:lnTo>
                    <a:pt x="3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51"/>
            <p:cNvSpPr>
              <a:spLocks/>
            </p:cNvSpPr>
            <p:nvPr userDrawn="1"/>
          </p:nvSpPr>
          <p:spPr bwMode="auto">
            <a:xfrm>
              <a:off x="1532" y="561"/>
              <a:ext cx="108" cy="87"/>
            </a:xfrm>
            <a:custGeom>
              <a:avLst/>
              <a:gdLst>
                <a:gd name="T0" fmla="*/ 32 w 108"/>
                <a:gd name="T1" fmla="*/ 66 h 87"/>
                <a:gd name="T2" fmla="*/ 34 w 108"/>
                <a:gd name="T3" fmla="*/ 79 h 87"/>
                <a:gd name="T4" fmla="*/ 38 w 108"/>
                <a:gd name="T5" fmla="*/ 82 h 87"/>
                <a:gd name="T6" fmla="*/ 45 w 108"/>
                <a:gd name="T7" fmla="*/ 87 h 87"/>
                <a:gd name="T8" fmla="*/ 0 w 108"/>
                <a:gd name="T9" fmla="*/ 82 h 87"/>
                <a:gd name="T10" fmla="*/ 7 w 108"/>
                <a:gd name="T11" fmla="*/ 82 h 87"/>
                <a:gd name="T12" fmla="*/ 11 w 108"/>
                <a:gd name="T13" fmla="*/ 79 h 87"/>
                <a:gd name="T14" fmla="*/ 13 w 108"/>
                <a:gd name="T15" fmla="*/ 66 h 87"/>
                <a:gd name="T16" fmla="*/ 13 w 108"/>
                <a:gd name="T17" fmla="*/ 21 h 87"/>
                <a:gd name="T18" fmla="*/ 11 w 108"/>
                <a:gd name="T19" fmla="*/ 7 h 87"/>
                <a:gd name="T20" fmla="*/ 7 w 108"/>
                <a:gd name="T21" fmla="*/ 5 h 87"/>
                <a:gd name="T22" fmla="*/ 0 w 108"/>
                <a:gd name="T23" fmla="*/ 0 h 87"/>
                <a:gd name="T24" fmla="*/ 45 w 108"/>
                <a:gd name="T25" fmla="*/ 5 h 87"/>
                <a:gd name="T26" fmla="*/ 38 w 108"/>
                <a:gd name="T27" fmla="*/ 5 h 87"/>
                <a:gd name="T28" fmla="*/ 34 w 108"/>
                <a:gd name="T29" fmla="*/ 7 h 87"/>
                <a:gd name="T30" fmla="*/ 32 w 108"/>
                <a:gd name="T31" fmla="*/ 21 h 87"/>
                <a:gd name="T32" fmla="*/ 76 w 108"/>
                <a:gd name="T33" fmla="*/ 38 h 87"/>
                <a:gd name="T34" fmla="*/ 76 w 108"/>
                <a:gd name="T35" fmla="*/ 21 h 87"/>
                <a:gd name="T36" fmla="*/ 74 w 108"/>
                <a:gd name="T37" fmla="*/ 7 h 87"/>
                <a:gd name="T38" fmla="*/ 70 w 108"/>
                <a:gd name="T39" fmla="*/ 5 h 87"/>
                <a:gd name="T40" fmla="*/ 63 w 108"/>
                <a:gd name="T41" fmla="*/ 0 h 87"/>
                <a:gd name="T42" fmla="*/ 108 w 108"/>
                <a:gd name="T43" fmla="*/ 5 h 87"/>
                <a:gd name="T44" fmla="*/ 101 w 108"/>
                <a:gd name="T45" fmla="*/ 5 h 87"/>
                <a:gd name="T46" fmla="*/ 97 w 108"/>
                <a:gd name="T47" fmla="*/ 7 h 87"/>
                <a:gd name="T48" fmla="*/ 95 w 108"/>
                <a:gd name="T49" fmla="*/ 21 h 87"/>
                <a:gd name="T50" fmla="*/ 95 w 108"/>
                <a:gd name="T51" fmla="*/ 66 h 87"/>
                <a:gd name="T52" fmla="*/ 97 w 108"/>
                <a:gd name="T53" fmla="*/ 79 h 87"/>
                <a:gd name="T54" fmla="*/ 101 w 108"/>
                <a:gd name="T55" fmla="*/ 82 h 87"/>
                <a:gd name="T56" fmla="*/ 108 w 108"/>
                <a:gd name="T57" fmla="*/ 87 h 87"/>
                <a:gd name="T58" fmla="*/ 63 w 108"/>
                <a:gd name="T59" fmla="*/ 82 h 87"/>
                <a:gd name="T60" fmla="*/ 70 w 108"/>
                <a:gd name="T61" fmla="*/ 82 h 87"/>
                <a:gd name="T62" fmla="*/ 74 w 108"/>
                <a:gd name="T63" fmla="*/ 79 h 87"/>
                <a:gd name="T64" fmla="*/ 76 w 108"/>
                <a:gd name="T65" fmla="*/ 66 h 87"/>
                <a:gd name="T66" fmla="*/ 32 w 108"/>
                <a:gd name="T67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" h="87">
                  <a:moveTo>
                    <a:pt x="32" y="66"/>
                  </a:moveTo>
                  <a:lnTo>
                    <a:pt x="32" y="66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6" y="81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7"/>
                  </a:lnTo>
                  <a:lnTo>
                    <a:pt x="0" y="87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1"/>
                  </a:lnTo>
                  <a:lnTo>
                    <a:pt x="11" y="79"/>
                  </a:lnTo>
                  <a:lnTo>
                    <a:pt x="13" y="75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4" y="7"/>
                  </a:lnTo>
                  <a:lnTo>
                    <a:pt x="32" y="12"/>
                  </a:lnTo>
                  <a:lnTo>
                    <a:pt x="32" y="21"/>
                  </a:lnTo>
                  <a:lnTo>
                    <a:pt x="32" y="38"/>
                  </a:lnTo>
                  <a:lnTo>
                    <a:pt x="76" y="38"/>
                  </a:lnTo>
                  <a:lnTo>
                    <a:pt x="76" y="21"/>
                  </a:lnTo>
                  <a:lnTo>
                    <a:pt x="76" y="21"/>
                  </a:lnTo>
                  <a:lnTo>
                    <a:pt x="76" y="12"/>
                  </a:lnTo>
                  <a:lnTo>
                    <a:pt x="74" y="7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3" y="5"/>
                  </a:lnTo>
                  <a:lnTo>
                    <a:pt x="63" y="0"/>
                  </a:lnTo>
                  <a:lnTo>
                    <a:pt x="108" y="0"/>
                  </a:lnTo>
                  <a:lnTo>
                    <a:pt x="108" y="5"/>
                  </a:lnTo>
                  <a:lnTo>
                    <a:pt x="108" y="5"/>
                  </a:lnTo>
                  <a:lnTo>
                    <a:pt x="101" y="5"/>
                  </a:lnTo>
                  <a:lnTo>
                    <a:pt x="98" y="6"/>
                  </a:lnTo>
                  <a:lnTo>
                    <a:pt x="97" y="7"/>
                  </a:lnTo>
                  <a:lnTo>
                    <a:pt x="95" y="12"/>
                  </a:lnTo>
                  <a:lnTo>
                    <a:pt x="95" y="21"/>
                  </a:lnTo>
                  <a:lnTo>
                    <a:pt x="95" y="66"/>
                  </a:lnTo>
                  <a:lnTo>
                    <a:pt x="95" y="66"/>
                  </a:lnTo>
                  <a:lnTo>
                    <a:pt x="95" y="75"/>
                  </a:lnTo>
                  <a:lnTo>
                    <a:pt x="97" y="79"/>
                  </a:lnTo>
                  <a:lnTo>
                    <a:pt x="98" y="81"/>
                  </a:lnTo>
                  <a:lnTo>
                    <a:pt x="101" y="82"/>
                  </a:lnTo>
                  <a:lnTo>
                    <a:pt x="108" y="82"/>
                  </a:lnTo>
                  <a:lnTo>
                    <a:pt x="108" y="87"/>
                  </a:lnTo>
                  <a:lnTo>
                    <a:pt x="63" y="87"/>
                  </a:lnTo>
                  <a:lnTo>
                    <a:pt x="63" y="82"/>
                  </a:lnTo>
                  <a:lnTo>
                    <a:pt x="63" y="82"/>
                  </a:lnTo>
                  <a:lnTo>
                    <a:pt x="70" y="82"/>
                  </a:lnTo>
                  <a:lnTo>
                    <a:pt x="72" y="81"/>
                  </a:lnTo>
                  <a:lnTo>
                    <a:pt x="74" y="79"/>
                  </a:lnTo>
                  <a:lnTo>
                    <a:pt x="76" y="75"/>
                  </a:lnTo>
                  <a:lnTo>
                    <a:pt x="76" y="66"/>
                  </a:lnTo>
                  <a:lnTo>
                    <a:pt x="76" y="44"/>
                  </a:lnTo>
                  <a:lnTo>
                    <a:pt x="32" y="44"/>
                  </a:lnTo>
                  <a:lnTo>
                    <a:pt x="32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52"/>
            <p:cNvSpPr>
              <a:spLocks/>
            </p:cNvSpPr>
            <p:nvPr userDrawn="1"/>
          </p:nvSpPr>
          <p:spPr bwMode="auto">
            <a:xfrm>
              <a:off x="977" y="725"/>
              <a:ext cx="96" cy="92"/>
            </a:xfrm>
            <a:custGeom>
              <a:avLst/>
              <a:gdLst>
                <a:gd name="T0" fmla="*/ 53 w 96"/>
                <a:gd name="T1" fmla="*/ 54 h 92"/>
                <a:gd name="T2" fmla="*/ 96 w 96"/>
                <a:gd name="T3" fmla="*/ 58 h 92"/>
                <a:gd name="T4" fmla="*/ 88 w 96"/>
                <a:gd name="T5" fmla="*/ 59 h 92"/>
                <a:gd name="T6" fmla="*/ 85 w 96"/>
                <a:gd name="T7" fmla="*/ 61 h 92"/>
                <a:gd name="T8" fmla="*/ 82 w 96"/>
                <a:gd name="T9" fmla="*/ 75 h 92"/>
                <a:gd name="T10" fmla="*/ 82 w 96"/>
                <a:gd name="T11" fmla="*/ 85 h 92"/>
                <a:gd name="T12" fmla="*/ 63 w 96"/>
                <a:gd name="T13" fmla="*/ 88 h 92"/>
                <a:gd name="T14" fmla="*/ 44 w 96"/>
                <a:gd name="T15" fmla="*/ 92 h 92"/>
                <a:gd name="T16" fmla="*/ 36 w 96"/>
                <a:gd name="T17" fmla="*/ 91 h 92"/>
                <a:gd name="T18" fmla="*/ 20 w 96"/>
                <a:gd name="T19" fmla="*/ 83 h 92"/>
                <a:gd name="T20" fmla="*/ 7 w 96"/>
                <a:gd name="T21" fmla="*/ 71 h 92"/>
                <a:gd name="T22" fmla="*/ 1 w 96"/>
                <a:gd name="T23" fmla="*/ 55 h 92"/>
                <a:gd name="T24" fmla="*/ 0 w 96"/>
                <a:gd name="T25" fmla="*/ 47 h 92"/>
                <a:gd name="T26" fmla="*/ 4 w 96"/>
                <a:gd name="T27" fmla="*/ 28 h 92"/>
                <a:gd name="T28" fmla="*/ 14 w 96"/>
                <a:gd name="T29" fmla="*/ 13 h 92"/>
                <a:gd name="T30" fmla="*/ 27 w 96"/>
                <a:gd name="T31" fmla="*/ 4 h 92"/>
                <a:gd name="T32" fmla="*/ 44 w 96"/>
                <a:gd name="T33" fmla="*/ 0 h 92"/>
                <a:gd name="T34" fmla="*/ 52 w 96"/>
                <a:gd name="T35" fmla="*/ 1 h 92"/>
                <a:gd name="T36" fmla="*/ 65 w 96"/>
                <a:gd name="T37" fmla="*/ 7 h 92"/>
                <a:gd name="T38" fmla="*/ 71 w 96"/>
                <a:gd name="T39" fmla="*/ 12 h 92"/>
                <a:gd name="T40" fmla="*/ 75 w 96"/>
                <a:gd name="T41" fmla="*/ 5 h 92"/>
                <a:gd name="T42" fmla="*/ 79 w 96"/>
                <a:gd name="T43" fmla="*/ 37 h 92"/>
                <a:gd name="T44" fmla="*/ 75 w 96"/>
                <a:gd name="T45" fmla="*/ 37 h 92"/>
                <a:gd name="T46" fmla="*/ 70 w 96"/>
                <a:gd name="T47" fmla="*/ 23 h 92"/>
                <a:gd name="T48" fmla="*/ 64 w 96"/>
                <a:gd name="T49" fmla="*/ 15 h 92"/>
                <a:gd name="T50" fmla="*/ 55 w 96"/>
                <a:gd name="T51" fmla="*/ 10 h 92"/>
                <a:gd name="T52" fmla="*/ 45 w 96"/>
                <a:gd name="T53" fmla="*/ 7 h 92"/>
                <a:gd name="T54" fmla="*/ 38 w 96"/>
                <a:gd name="T55" fmla="*/ 9 h 92"/>
                <a:gd name="T56" fmla="*/ 28 w 96"/>
                <a:gd name="T57" fmla="*/ 15 h 92"/>
                <a:gd name="T58" fmla="*/ 22 w 96"/>
                <a:gd name="T59" fmla="*/ 26 h 92"/>
                <a:gd name="T60" fmla="*/ 20 w 96"/>
                <a:gd name="T61" fmla="*/ 47 h 92"/>
                <a:gd name="T62" fmla="*/ 21 w 96"/>
                <a:gd name="T63" fmla="*/ 60 h 92"/>
                <a:gd name="T64" fmla="*/ 25 w 96"/>
                <a:gd name="T65" fmla="*/ 72 h 92"/>
                <a:gd name="T66" fmla="*/ 33 w 96"/>
                <a:gd name="T67" fmla="*/ 81 h 92"/>
                <a:gd name="T68" fmla="*/ 45 w 96"/>
                <a:gd name="T69" fmla="*/ 85 h 92"/>
                <a:gd name="T70" fmla="*/ 53 w 96"/>
                <a:gd name="T71" fmla="*/ 83 h 92"/>
                <a:gd name="T72" fmla="*/ 63 w 96"/>
                <a:gd name="T73" fmla="*/ 78 h 92"/>
                <a:gd name="T74" fmla="*/ 66 w 96"/>
                <a:gd name="T75" fmla="*/ 71 h 92"/>
                <a:gd name="T76" fmla="*/ 66 w 96"/>
                <a:gd name="T77" fmla="*/ 67 h 92"/>
                <a:gd name="T78" fmla="*/ 64 w 96"/>
                <a:gd name="T79" fmla="*/ 60 h 92"/>
                <a:gd name="T80" fmla="*/ 53 w 96"/>
                <a:gd name="T81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6" h="92">
                  <a:moveTo>
                    <a:pt x="53" y="58"/>
                  </a:moveTo>
                  <a:lnTo>
                    <a:pt x="53" y="54"/>
                  </a:lnTo>
                  <a:lnTo>
                    <a:pt x="96" y="54"/>
                  </a:lnTo>
                  <a:lnTo>
                    <a:pt x="96" y="58"/>
                  </a:lnTo>
                  <a:lnTo>
                    <a:pt x="96" y="58"/>
                  </a:lnTo>
                  <a:lnTo>
                    <a:pt x="88" y="59"/>
                  </a:lnTo>
                  <a:lnTo>
                    <a:pt x="86" y="59"/>
                  </a:lnTo>
                  <a:lnTo>
                    <a:pt x="85" y="61"/>
                  </a:lnTo>
                  <a:lnTo>
                    <a:pt x="82" y="66"/>
                  </a:lnTo>
                  <a:lnTo>
                    <a:pt x="82" y="75"/>
                  </a:lnTo>
                  <a:lnTo>
                    <a:pt x="82" y="85"/>
                  </a:lnTo>
                  <a:lnTo>
                    <a:pt x="82" y="85"/>
                  </a:lnTo>
                  <a:lnTo>
                    <a:pt x="71" y="86"/>
                  </a:lnTo>
                  <a:lnTo>
                    <a:pt x="63" y="88"/>
                  </a:lnTo>
                  <a:lnTo>
                    <a:pt x="54" y="91"/>
                  </a:lnTo>
                  <a:lnTo>
                    <a:pt x="44" y="92"/>
                  </a:lnTo>
                  <a:lnTo>
                    <a:pt x="44" y="92"/>
                  </a:lnTo>
                  <a:lnTo>
                    <a:pt x="36" y="91"/>
                  </a:lnTo>
                  <a:lnTo>
                    <a:pt x="27" y="88"/>
                  </a:lnTo>
                  <a:lnTo>
                    <a:pt x="20" y="83"/>
                  </a:lnTo>
                  <a:lnTo>
                    <a:pt x="14" y="78"/>
                  </a:lnTo>
                  <a:lnTo>
                    <a:pt x="7" y="71"/>
                  </a:lnTo>
                  <a:lnTo>
                    <a:pt x="4" y="64"/>
                  </a:lnTo>
                  <a:lnTo>
                    <a:pt x="1" y="55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37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4" y="13"/>
                  </a:lnTo>
                  <a:lnTo>
                    <a:pt x="20" y="9"/>
                  </a:lnTo>
                  <a:lnTo>
                    <a:pt x="27" y="4"/>
                  </a:lnTo>
                  <a:lnTo>
                    <a:pt x="36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52" y="1"/>
                  </a:lnTo>
                  <a:lnTo>
                    <a:pt x="59" y="4"/>
                  </a:lnTo>
                  <a:lnTo>
                    <a:pt x="65" y="7"/>
                  </a:lnTo>
                  <a:lnTo>
                    <a:pt x="71" y="12"/>
                  </a:lnTo>
                  <a:lnTo>
                    <a:pt x="71" y="12"/>
                  </a:lnTo>
                  <a:lnTo>
                    <a:pt x="74" y="10"/>
                  </a:lnTo>
                  <a:lnTo>
                    <a:pt x="75" y="5"/>
                  </a:lnTo>
                  <a:lnTo>
                    <a:pt x="79" y="5"/>
                  </a:lnTo>
                  <a:lnTo>
                    <a:pt x="79" y="37"/>
                  </a:lnTo>
                  <a:lnTo>
                    <a:pt x="75" y="37"/>
                  </a:lnTo>
                  <a:lnTo>
                    <a:pt x="75" y="37"/>
                  </a:lnTo>
                  <a:lnTo>
                    <a:pt x="72" y="29"/>
                  </a:lnTo>
                  <a:lnTo>
                    <a:pt x="70" y="23"/>
                  </a:lnTo>
                  <a:lnTo>
                    <a:pt x="68" y="18"/>
                  </a:lnTo>
                  <a:lnTo>
                    <a:pt x="64" y="15"/>
                  </a:lnTo>
                  <a:lnTo>
                    <a:pt x="60" y="11"/>
                  </a:lnTo>
                  <a:lnTo>
                    <a:pt x="55" y="10"/>
                  </a:lnTo>
                  <a:lnTo>
                    <a:pt x="50" y="7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38" y="9"/>
                  </a:lnTo>
                  <a:lnTo>
                    <a:pt x="33" y="11"/>
                  </a:lnTo>
                  <a:lnTo>
                    <a:pt x="28" y="15"/>
                  </a:lnTo>
                  <a:lnTo>
                    <a:pt x="25" y="20"/>
                  </a:lnTo>
                  <a:lnTo>
                    <a:pt x="22" y="26"/>
                  </a:lnTo>
                  <a:lnTo>
                    <a:pt x="21" y="33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1" y="60"/>
                  </a:lnTo>
                  <a:lnTo>
                    <a:pt x="22" y="66"/>
                  </a:lnTo>
                  <a:lnTo>
                    <a:pt x="25" y="72"/>
                  </a:lnTo>
                  <a:lnTo>
                    <a:pt x="28" y="77"/>
                  </a:lnTo>
                  <a:lnTo>
                    <a:pt x="33" y="81"/>
                  </a:lnTo>
                  <a:lnTo>
                    <a:pt x="38" y="83"/>
                  </a:lnTo>
                  <a:lnTo>
                    <a:pt x="45" y="85"/>
                  </a:lnTo>
                  <a:lnTo>
                    <a:pt x="45" y="85"/>
                  </a:lnTo>
                  <a:lnTo>
                    <a:pt x="53" y="83"/>
                  </a:lnTo>
                  <a:lnTo>
                    <a:pt x="60" y="81"/>
                  </a:lnTo>
                  <a:lnTo>
                    <a:pt x="63" y="78"/>
                  </a:lnTo>
                  <a:lnTo>
                    <a:pt x="65" y="75"/>
                  </a:lnTo>
                  <a:lnTo>
                    <a:pt x="66" y="71"/>
                  </a:lnTo>
                  <a:lnTo>
                    <a:pt x="66" y="67"/>
                  </a:lnTo>
                  <a:lnTo>
                    <a:pt x="66" y="67"/>
                  </a:lnTo>
                  <a:lnTo>
                    <a:pt x="66" y="62"/>
                  </a:lnTo>
                  <a:lnTo>
                    <a:pt x="64" y="60"/>
                  </a:lnTo>
                  <a:lnTo>
                    <a:pt x="59" y="59"/>
                  </a:lnTo>
                  <a:lnTo>
                    <a:pt x="53" y="58"/>
                  </a:lnTo>
                  <a:lnTo>
                    <a:pt x="53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53"/>
            <p:cNvSpPr>
              <a:spLocks noEditPoints="1"/>
            </p:cNvSpPr>
            <p:nvPr userDrawn="1"/>
          </p:nvSpPr>
          <p:spPr bwMode="auto">
            <a:xfrm>
              <a:off x="1092" y="725"/>
              <a:ext cx="96" cy="92"/>
            </a:xfrm>
            <a:custGeom>
              <a:avLst/>
              <a:gdLst>
                <a:gd name="T0" fmla="*/ 48 w 96"/>
                <a:gd name="T1" fmla="*/ 92 h 92"/>
                <a:gd name="T2" fmla="*/ 30 w 96"/>
                <a:gd name="T3" fmla="*/ 88 h 92"/>
                <a:gd name="T4" fmla="*/ 14 w 96"/>
                <a:gd name="T5" fmla="*/ 78 h 92"/>
                <a:gd name="T6" fmla="*/ 4 w 96"/>
                <a:gd name="T7" fmla="*/ 64 h 92"/>
                <a:gd name="T8" fmla="*/ 0 w 96"/>
                <a:gd name="T9" fmla="*/ 47 h 92"/>
                <a:gd name="T10" fmla="*/ 2 w 96"/>
                <a:gd name="T11" fmla="*/ 37 h 92"/>
                <a:gd name="T12" fmla="*/ 8 w 96"/>
                <a:gd name="T13" fmla="*/ 21 h 92"/>
                <a:gd name="T14" fmla="*/ 21 w 96"/>
                <a:gd name="T15" fmla="*/ 9 h 92"/>
                <a:gd name="T16" fmla="*/ 39 w 96"/>
                <a:gd name="T17" fmla="*/ 1 h 92"/>
                <a:gd name="T18" fmla="*/ 48 w 96"/>
                <a:gd name="T19" fmla="*/ 0 h 92"/>
                <a:gd name="T20" fmla="*/ 67 w 96"/>
                <a:gd name="T21" fmla="*/ 4 h 92"/>
                <a:gd name="T22" fmla="*/ 83 w 96"/>
                <a:gd name="T23" fmla="*/ 13 h 92"/>
                <a:gd name="T24" fmla="*/ 93 w 96"/>
                <a:gd name="T25" fmla="*/ 28 h 92"/>
                <a:gd name="T26" fmla="*/ 96 w 96"/>
                <a:gd name="T27" fmla="*/ 47 h 92"/>
                <a:gd name="T28" fmla="*/ 95 w 96"/>
                <a:gd name="T29" fmla="*/ 55 h 92"/>
                <a:gd name="T30" fmla="*/ 88 w 96"/>
                <a:gd name="T31" fmla="*/ 71 h 92"/>
                <a:gd name="T32" fmla="*/ 75 w 96"/>
                <a:gd name="T33" fmla="*/ 83 h 92"/>
                <a:gd name="T34" fmla="*/ 58 w 96"/>
                <a:gd name="T35" fmla="*/ 91 h 92"/>
                <a:gd name="T36" fmla="*/ 48 w 96"/>
                <a:gd name="T37" fmla="*/ 92 h 92"/>
                <a:gd name="T38" fmla="*/ 48 w 96"/>
                <a:gd name="T39" fmla="*/ 7 h 92"/>
                <a:gd name="T40" fmla="*/ 35 w 96"/>
                <a:gd name="T41" fmla="*/ 11 h 92"/>
                <a:gd name="T42" fmla="*/ 26 w 96"/>
                <a:gd name="T43" fmla="*/ 20 h 92"/>
                <a:gd name="T44" fmla="*/ 21 w 96"/>
                <a:gd name="T45" fmla="*/ 33 h 92"/>
                <a:gd name="T46" fmla="*/ 20 w 96"/>
                <a:gd name="T47" fmla="*/ 47 h 92"/>
                <a:gd name="T48" fmla="*/ 20 w 96"/>
                <a:gd name="T49" fmla="*/ 53 h 92"/>
                <a:gd name="T50" fmla="*/ 24 w 96"/>
                <a:gd name="T51" fmla="*/ 66 h 92"/>
                <a:gd name="T52" fmla="*/ 30 w 96"/>
                <a:gd name="T53" fmla="*/ 77 h 92"/>
                <a:gd name="T54" fmla="*/ 41 w 96"/>
                <a:gd name="T55" fmla="*/ 83 h 92"/>
                <a:gd name="T56" fmla="*/ 48 w 96"/>
                <a:gd name="T57" fmla="*/ 85 h 92"/>
                <a:gd name="T58" fmla="*/ 62 w 96"/>
                <a:gd name="T59" fmla="*/ 81 h 92"/>
                <a:gd name="T60" fmla="*/ 70 w 96"/>
                <a:gd name="T61" fmla="*/ 72 h 92"/>
                <a:gd name="T62" fmla="*/ 75 w 96"/>
                <a:gd name="T63" fmla="*/ 60 h 92"/>
                <a:gd name="T64" fmla="*/ 77 w 96"/>
                <a:gd name="T65" fmla="*/ 47 h 92"/>
                <a:gd name="T66" fmla="*/ 77 w 96"/>
                <a:gd name="T67" fmla="*/ 39 h 92"/>
                <a:gd name="T68" fmla="*/ 73 w 96"/>
                <a:gd name="T69" fmla="*/ 26 h 92"/>
                <a:gd name="T70" fmla="*/ 67 w 96"/>
                <a:gd name="T71" fmla="*/ 15 h 92"/>
                <a:gd name="T72" fmla="*/ 56 w 96"/>
                <a:gd name="T73" fmla="*/ 9 h 92"/>
                <a:gd name="T74" fmla="*/ 48 w 96"/>
                <a:gd name="T75" fmla="*/ 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92">
                  <a:moveTo>
                    <a:pt x="48" y="92"/>
                  </a:moveTo>
                  <a:lnTo>
                    <a:pt x="48" y="92"/>
                  </a:lnTo>
                  <a:lnTo>
                    <a:pt x="39" y="91"/>
                  </a:lnTo>
                  <a:lnTo>
                    <a:pt x="30" y="88"/>
                  </a:lnTo>
                  <a:lnTo>
                    <a:pt x="21" y="83"/>
                  </a:lnTo>
                  <a:lnTo>
                    <a:pt x="14" y="78"/>
                  </a:lnTo>
                  <a:lnTo>
                    <a:pt x="8" y="71"/>
                  </a:lnTo>
                  <a:lnTo>
                    <a:pt x="4" y="64"/>
                  </a:lnTo>
                  <a:lnTo>
                    <a:pt x="2" y="55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2" y="37"/>
                  </a:lnTo>
                  <a:lnTo>
                    <a:pt x="4" y="28"/>
                  </a:lnTo>
                  <a:lnTo>
                    <a:pt x="8" y="21"/>
                  </a:lnTo>
                  <a:lnTo>
                    <a:pt x="14" y="13"/>
                  </a:lnTo>
                  <a:lnTo>
                    <a:pt x="21" y="9"/>
                  </a:lnTo>
                  <a:lnTo>
                    <a:pt x="30" y="4"/>
                  </a:lnTo>
                  <a:lnTo>
                    <a:pt x="39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1"/>
                  </a:lnTo>
                  <a:lnTo>
                    <a:pt x="67" y="4"/>
                  </a:lnTo>
                  <a:lnTo>
                    <a:pt x="75" y="9"/>
                  </a:lnTo>
                  <a:lnTo>
                    <a:pt x="83" y="13"/>
                  </a:lnTo>
                  <a:lnTo>
                    <a:pt x="88" y="21"/>
                  </a:lnTo>
                  <a:lnTo>
                    <a:pt x="93" y="28"/>
                  </a:lnTo>
                  <a:lnTo>
                    <a:pt x="95" y="37"/>
                  </a:lnTo>
                  <a:lnTo>
                    <a:pt x="96" y="47"/>
                  </a:lnTo>
                  <a:lnTo>
                    <a:pt x="96" y="47"/>
                  </a:lnTo>
                  <a:lnTo>
                    <a:pt x="95" y="55"/>
                  </a:lnTo>
                  <a:lnTo>
                    <a:pt x="93" y="64"/>
                  </a:lnTo>
                  <a:lnTo>
                    <a:pt x="88" y="71"/>
                  </a:lnTo>
                  <a:lnTo>
                    <a:pt x="83" y="78"/>
                  </a:lnTo>
                  <a:lnTo>
                    <a:pt x="75" y="83"/>
                  </a:lnTo>
                  <a:lnTo>
                    <a:pt x="67" y="88"/>
                  </a:lnTo>
                  <a:lnTo>
                    <a:pt x="58" y="91"/>
                  </a:lnTo>
                  <a:lnTo>
                    <a:pt x="48" y="92"/>
                  </a:lnTo>
                  <a:lnTo>
                    <a:pt x="48" y="92"/>
                  </a:lnTo>
                  <a:close/>
                  <a:moveTo>
                    <a:pt x="48" y="7"/>
                  </a:moveTo>
                  <a:lnTo>
                    <a:pt x="48" y="7"/>
                  </a:lnTo>
                  <a:lnTo>
                    <a:pt x="41" y="9"/>
                  </a:lnTo>
                  <a:lnTo>
                    <a:pt x="35" y="11"/>
                  </a:lnTo>
                  <a:lnTo>
                    <a:pt x="30" y="15"/>
                  </a:lnTo>
                  <a:lnTo>
                    <a:pt x="26" y="20"/>
                  </a:lnTo>
                  <a:lnTo>
                    <a:pt x="24" y="26"/>
                  </a:lnTo>
                  <a:lnTo>
                    <a:pt x="21" y="33"/>
                  </a:lnTo>
                  <a:lnTo>
                    <a:pt x="20" y="39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0" y="53"/>
                  </a:lnTo>
                  <a:lnTo>
                    <a:pt x="21" y="60"/>
                  </a:lnTo>
                  <a:lnTo>
                    <a:pt x="24" y="66"/>
                  </a:lnTo>
                  <a:lnTo>
                    <a:pt x="26" y="72"/>
                  </a:lnTo>
                  <a:lnTo>
                    <a:pt x="30" y="77"/>
                  </a:lnTo>
                  <a:lnTo>
                    <a:pt x="35" y="81"/>
                  </a:lnTo>
                  <a:lnTo>
                    <a:pt x="41" y="83"/>
                  </a:lnTo>
                  <a:lnTo>
                    <a:pt x="48" y="85"/>
                  </a:lnTo>
                  <a:lnTo>
                    <a:pt x="48" y="85"/>
                  </a:lnTo>
                  <a:lnTo>
                    <a:pt x="56" y="83"/>
                  </a:lnTo>
                  <a:lnTo>
                    <a:pt x="62" y="81"/>
                  </a:lnTo>
                  <a:lnTo>
                    <a:pt x="67" y="77"/>
                  </a:lnTo>
                  <a:lnTo>
                    <a:pt x="70" y="72"/>
                  </a:lnTo>
                  <a:lnTo>
                    <a:pt x="73" y="66"/>
                  </a:lnTo>
                  <a:lnTo>
                    <a:pt x="75" y="60"/>
                  </a:lnTo>
                  <a:lnTo>
                    <a:pt x="77" y="53"/>
                  </a:lnTo>
                  <a:lnTo>
                    <a:pt x="77" y="47"/>
                  </a:lnTo>
                  <a:lnTo>
                    <a:pt x="77" y="47"/>
                  </a:lnTo>
                  <a:lnTo>
                    <a:pt x="77" y="39"/>
                  </a:lnTo>
                  <a:lnTo>
                    <a:pt x="75" y="33"/>
                  </a:lnTo>
                  <a:lnTo>
                    <a:pt x="73" y="26"/>
                  </a:lnTo>
                  <a:lnTo>
                    <a:pt x="70" y="20"/>
                  </a:lnTo>
                  <a:lnTo>
                    <a:pt x="67" y="15"/>
                  </a:lnTo>
                  <a:lnTo>
                    <a:pt x="62" y="11"/>
                  </a:lnTo>
                  <a:lnTo>
                    <a:pt x="56" y="9"/>
                  </a:lnTo>
                  <a:lnTo>
                    <a:pt x="48" y="7"/>
                  </a:lnTo>
                  <a:lnTo>
                    <a:pt x="48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54"/>
            <p:cNvSpPr>
              <a:spLocks/>
            </p:cNvSpPr>
            <p:nvPr userDrawn="1"/>
          </p:nvSpPr>
          <p:spPr bwMode="auto">
            <a:xfrm>
              <a:off x="1198" y="727"/>
              <a:ext cx="101" cy="90"/>
            </a:xfrm>
            <a:custGeom>
              <a:avLst/>
              <a:gdLst>
                <a:gd name="T0" fmla="*/ 84 w 101"/>
                <a:gd name="T1" fmla="*/ 18 h 90"/>
                <a:gd name="T2" fmla="*/ 52 w 101"/>
                <a:gd name="T3" fmla="*/ 90 h 90"/>
                <a:gd name="T4" fmla="*/ 49 w 101"/>
                <a:gd name="T5" fmla="*/ 90 h 90"/>
                <a:gd name="T6" fmla="*/ 17 w 101"/>
                <a:gd name="T7" fmla="*/ 18 h 90"/>
                <a:gd name="T8" fmla="*/ 17 w 101"/>
                <a:gd name="T9" fmla="*/ 18 h 90"/>
                <a:gd name="T10" fmla="*/ 15 w 101"/>
                <a:gd name="T11" fmla="*/ 11 h 90"/>
                <a:gd name="T12" fmla="*/ 11 w 101"/>
                <a:gd name="T13" fmla="*/ 8 h 90"/>
                <a:gd name="T14" fmla="*/ 7 w 101"/>
                <a:gd name="T15" fmla="*/ 5 h 90"/>
                <a:gd name="T16" fmla="*/ 0 w 101"/>
                <a:gd name="T17" fmla="*/ 5 h 90"/>
                <a:gd name="T18" fmla="*/ 0 w 101"/>
                <a:gd name="T19" fmla="*/ 0 h 90"/>
                <a:gd name="T20" fmla="*/ 47 w 101"/>
                <a:gd name="T21" fmla="*/ 0 h 90"/>
                <a:gd name="T22" fmla="*/ 47 w 101"/>
                <a:gd name="T23" fmla="*/ 5 h 90"/>
                <a:gd name="T24" fmla="*/ 47 w 101"/>
                <a:gd name="T25" fmla="*/ 5 h 90"/>
                <a:gd name="T26" fmla="*/ 39 w 101"/>
                <a:gd name="T27" fmla="*/ 5 h 90"/>
                <a:gd name="T28" fmla="*/ 36 w 101"/>
                <a:gd name="T29" fmla="*/ 8 h 90"/>
                <a:gd name="T30" fmla="*/ 34 w 101"/>
                <a:gd name="T31" fmla="*/ 9 h 90"/>
                <a:gd name="T32" fmla="*/ 34 w 101"/>
                <a:gd name="T33" fmla="*/ 11 h 90"/>
                <a:gd name="T34" fmla="*/ 37 w 101"/>
                <a:gd name="T35" fmla="*/ 16 h 90"/>
                <a:gd name="T36" fmla="*/ 57 w 101"/>
                <a:gd name="T37" fmla="*/ 63 h 90"/>
                <a:gd name="T38" fmla="*/ 77 w 101"/>
                <a:gd name="T39" fmla="*/ 16 h 90"/>
                <a:gd name="T40" fmla="*/ 77 w 101"/>
                <a:gd name="T41" fmla="*/ 16 h 90"/>
                <a:gd name="T42" fmla="*/ 79 w 101"/>
                <a:gd name="T43" fmla="*/ 11 h 90"/>
                <a:gd name="T44" fmla="*/ 79 w 101"/>
                <a:gd name="T45" fmla="*/ 9 h 90"/>
                <a:gd name="T46" fmla="*/ 77 w 101"/>
                <a:gd name="T47" fmla="*/ 8 h 90"/>
                <a:gd name="T48" fmla="*/ 74 w 101"/>
                <a:gd name="T49" fmla="*/ 5 h 90"/>
                <a:gd name="T50" fmla="*/ 66 w 101"/>
                <a:gd name="T51" fmla="*/ 5 h 90"/>
                <a:gd name="T52" fmla="*/ 66 w 101"/>
                <a:gd name="T53" fmla="*/ 0 h 90"/>
                <a:gd name="T54" fmla="*/ 101 w 101"/>
                <a:gd name="T55" fmla="*/ 0 h 90"/>
                <a:gd name="T56" fmla="*/ 101 w 101"/>
                <a:gd name="T57" fmla="*/ 5 h 90"/>
                <a:gd name="T58" fmla="*/ 101 w 101"/>
                <a:gd name="T59" fmla="*/ 5 h 90"/>
                <a:gd name="T60" fmla="*/ 95 w 101"/>
                <a:gd name="T61" fmla="*/ 5 h 90"/>
                <a:gd name="T62" fmla="*/ 90 w 101"/>
                <a:gd name="T63" fmla="*/ 8 h 90"/>
                <a:gd name="T64" fmla="*/ 86 w 101"/>
                <a:gd name="T65" fmla="*/ 11 h 90"/>
                <a:gd name="T66" fmla="*/ 84 w 101"/>
                <a:gd name="T67" fmla="*/ 18 h 90"/>
                <a:gd name="T68" fmla="*/ 84 w 101"/>
                <a:gd name="T6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1" h="90">
                  <a:moveTo>
                    <a:pt x="84" y="18"/>
                  </a:moveTo>
                  <a:lnTo>
                    <a:pt x="52" y="90"/>
                  </a:lnTo>
                  <a:lnTo>
                    <a:pt x="49" y="90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5" y="11"/>
                  </a:lnTo>
                  <a:lnTo>
                    <a:pt x="11" y="8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39" y="5"/>
                  </a:lnTo>
                  <a:lnTo>
                    <a:pt x="36" y="8"/>
                  </a:lnTo>
                  <a:lnTo>
                    <a:pt x="34" y="9"/>
                  </a:lnTo>
                  <a:lnTo>
                    <a:pt x="34" y="11"/>
                  </a:lnTo>
                  <a:lnTo>
                    <a:pt x="37" y="16"/>
                  </a:lnTo>
                  <a:lnTo>
                    <a:pt x="57" y="63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79" y="11"/>
                  </a:lnTo>
                  <a:lnTo>
                    <a:pt x="79" y="9"/>
                  </a:lnTo>
                  <a:lnTo>
                    <a:pt x="77" y="8"/>
                  </a:lnTo>
                  <a:lnTo>
                    <a:pt x="74" y="5"/>
                  </a:lnTo>
                  <a:lnTo>
                    <a:pt x="66" y="5"/>
                  </a:lnTo>
                  <a:lnTo>
                    <a:pt x="66" y="0"/>
                  </a:lnTo>
                  <a:lnTo>
                    <a:pt x="101" y="0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95" y="5"/>
                  </a:lnTo>
                  <a:lnTo>
                    <a:pt x="90" y="8"/>
                  </a:lnTo>
                  <a:lnTo>
                    <a:pt x="86" y="11"/>
                  </a:lnTo>
                  <a:lnTo>
                    <a:pt x="84" y="18"/>
                  </a:lnTo>
                  <a:lnTo>
                    <a:pt x="84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55"/>
            <p:cNvSpPr>
              <a:spLocks/>
            </p:cNvSpPr>
            <p:nvPr userDrawn="1"/>
          </p:nvSpPr>
          <p:spPr bwMode="auto">
            <a:xfrm>
              <a:off x="1310" y="727"/>
              <a:ext cx="80" cy="87"/>
            </a:xfrm>
            <a:custGeom>
              <a:avLst/>
              <a:gdLst>
                <a:gd name="T0" fmla="*/ 0 w 80"/>
                <a:gd name="T1" fmla="*/ 83 h 87"/>
                <a:gd name="T2" fmla="*/ 0 w 80"/>
                <a:gd name="T3" fmla="*/ 83 h 87"/>
                <a:gd name="T4" fmla="*/ 7 w 80"/>
                <a:gd name="T5" fmla="*/ 83 h 87"/>
                <a:gd name="T6" fmla="*/ 10 w 80"/>
                <a:gd name="T7" fmla="*/ 81 h 87"/>
                <a:gd name="T8" fmla="*/ 11 w 80"/>
                <a:gd name="T9" fmla="*/ 80 h 87"/>
                <a:gd name="T10" fmla="*/ 13 w 80"/>
                <a:gd name="T11" fmla="*/ 75 h 87"/>
                <a:gd name="T12" fmla="*/ 13 w 80"/>
                <a:gd name="T13" fmla="*/ 67 h 87"/>
                <a:gd name="T14" fmla="*/ 13 w 80"/>
                <a:gd name="T15" fmla="*/ 23 h 87"/>
                <a:gd name="T16" fmla="*/ 13 w 80"/>
                <a:gd name="T17" fmla="*/ 23 h 87"/>
                <a:gd name="T18" fmla="*/ 13 w 80"/>
                <a:gd name="T19" fmla="*/ 13 h 87"/>
                <a:gd name="T20" fmla="*/ 11 w 80"/>
                <a:gd name="T21" fmla="*/ 8 h 87"/>
                <a:gd name="T22" fmla="*/ 10 w 80"/>
                <a:gd name="T23" fmla="*/ 7 h 87"/>
                <a:gd name="T24" fmla="*/ 7 w 80"/>
                <a:gd name="T25" fmla="*/ 5 h 87"/>
                <a:gd name="T26" fmla="*/ 0 w 80"/>
                <a:gd name="T27" fmla="*/ 5 h 87"/>
                <a:gd name="T28" fmla="*/ 0 w 80"/>
                <a:gd name="T29" fmla="*/ 0 h 87"/>
                <a:gd name="T30" fmla="*/ 75 w 80"/>
                <a:gd name="T31" fmla="*/ 0 h 87"/>
                <a:gd name="T32" fmla="*/ 75 w 80"/>
                <a:gd name="T33" fmla="*/ 21 h 87"/>
                <a:gd name="T34" fmla="*/ 71 w 80"/>
                <a:gd name="T35" fmla="*/ 21 h 87"/>
                <a:gd name="T36" fmla="*/ 71 w 80"/>
                <a:gd name="T37" fmla="*/ 19 h 87"/>
                <a:gd name="T38" fmla="*/ 71 w 80"/>
                <a:gd name="T39" fmla="*/ 19 h 87"/>
                <a:gd name="T40" fmla="*/ 69 w 80"/>
                <a:gd name="T41" fmla="*/ 14 h 87"/>
                <a:gd name="T42" fmla="*/ 66 w 80"/>
                <a:gd name="T43" fmla="*/ 10 h 87"/>
                <a:gd name="T44" fmla="*/ 61 w 80"/>
                <a:gd name="T45" fmla="*/ 8 h 87"/>
                <a:gd name="T46" fmla="*/ 54 w 80"/>
                <a:gd name="T47" fmla="*/ 8 h 87"/>
                <a:gd name="T48" fmla="*/ 32 w 80"/>
                <a:gd name="T49" fmla="*/ 8 h 87"/>
                <a:gd name="T50" fmla="*/ 32 w 80"/>
                <a:gd name="T51" fmla="*/ 38 h 87"/>
                <a:gd name="T52" fmla="*/ 39 w 80"/>
                <a:gd name="T53" fmla="*/ 38 h 87"/>
                <a:gd name="T54" fmla="*/ 39 w 80"/>
                <a:gd name="T55" fmla="*/ 38 h 87"/>
                <a:gd name="T56" fmla="*/ 48 w 80"/>
                <a:gd name="T57" fmla="*/ 38 h 87"/>
                <a:gd name="T58" fmla="*/ 54 w 80"/>
                <a:gd name="T59" fmla="*/ 36 h 87"/>
                <a:gd name="T60" fmla="*/ 55 w 80"/>
                <a:gd name="T61" fmla="*/ 34 h 87"/>
                <a:gd name="T62" fmla="*/ 56 w 80"/>
                <a:gd name="T63" fmla="*/ 32 h 87"/>
                <a:gd name="T64" fmla="*/ 56 w 80"/>
                <a:gd name="T65" fmla="*/ 25 h 87"/>
                <a:gd name="T66" fmla="*/ 60 w 80"/>
                <a:gd name="T67" fmla="*/ 25 h 87"/>
                <a:gd name="T68" fmla="*/ 60 w 80"/>
                <a:gd name="T69" fmla="*/ 58 h 87"/>
                <a:gd name="T70" fmla="*/ 56 w 80"/>
                <a:gd name="T71" fmla="*/ 58 h 87"/>
                <a:gd name="T72" fmla="*/ 56 w 80"/>
                <a:gd name="T73" fmla="*/ 58 h 87"/>
                <a:gd name="T74" fmla="*/ 56 w 80"/>
                <a:gd name="T75" fmla="*/ 52 h 87"/>
                <a:gd name="T76" fmla="*/ 55 w 80"/>
                <a:gd name="T77" fmla="*/ 49 h 87"/>
                <a:gd name="T78" fmla="*/ 54 w 80"/>
                <a:gd name="T79" fmla="*/ 47 h 87"/>
                <a:gd name="T80" fmla="*/ 48 w 80"/>
                <a:gd name="T81" fmla="*/ 46 h 87"/>
                <a:gd name="T82" fmla="*/ 39 w 80"/>
                <a:gd name="T83" fmla="*/ 45 h 87"/>
                <a:gd name="T84" fmla="*/ 32 w 80"/>
                <a:gd name="T85" fmla="*/ 45 h 87"/>
                <a:gd name="T86" fmla="*/ 32 w 80"/>
                <a:gd name="T87" fmla="*/ 64 h 87"/>
                <a:gd name="T88" fmla="*/ 32 w 80"/>
                <a:gd name="T89" fmla="*/ 64 h 87"/>
                <a:gd name="T90" fmla="*/ 32 w 80"/>
                <a:gd name="T91" fmla="*/ 73 h 87"/>
                <a:gd name="T92" fmla="*/ 34 w 80"/>
                <a:gd name="T93" fmla="*/ 78 h 87"/>
                <a:gd name="T94" fmla="*/ 35 w 80"/>
                <a:gd name="T95" fmla="*/ 79 h 87"/>
                <a:gd name="T96" fmla="*/ 38 w 80"/>
                <a:gd name="T97" fmla="*/ 80 h 87"/>
                <a:gd name="T98" fmla="*/ 45 w 80"/>
                <a:gd name="T99" fmla="*/ 81 h 87"/>
                <a:gd name="T100" fmla="*/ 59 w 80"/>
                <a:gd name="T101" fmla="*/ 81 h 87"/>
                <a:gd name="T102" fmla="*/ 59 w 80"/>
                <a:gd name="T103" fmla="*/ 81 h 87"/>
                <a:gd name="T104" fmla="*/ 66 w 80"/>
                <a:gd name="T105" fmla="*/ 80 h 87"/>
                <a:gd name="T106" fmla="*/ 71 w 80"/>
                <a:gd name="T107" fmla="*/ 78 h 87"/>
                <a:gd name="T108" fmla="*/ 73 w 80"/>
                <a:gd name="T109" fmla="*/ 75 h 87"/>
                <a:gd name="T110" fmla="*/ 75 w 80"/>
                <a:gd name="T111" fmla="*/ 70 h 87"/>
                <a:gd name="T112" fmla="*/ 76 w 80"/>
                <a:gd name="T113" fmla="*/ 67 h 87"/>
                <a:gd name="T114" fmla="*/ 80 w 80"/>
                <a:gd name="T115" fmla="*/ 67 h 87"/>
                <a:gd name="T116" fmla="*/ 78 w 80"/>
                <a:gd name="T117" fmla="*/ 87 h 87"/>
                <a:gd name="T118" fmla="*/ 0 w 80"/>
                <a:gd name="T119" fmla="*/ 87 h 87"/>
                <a:gd name="T120" fmla="*/ 0 w 80"/>
                <a:gd name="T121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" h="87">
                  <a:moveTo>
                    <a:pt x="0" y="83"/>
                  </a:move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7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5" y="0"/>
                  </a:lnTo>
                  <a:lnTo>
                    <a:pt x="75" y="21"/>
                  </a:lnTo>
                  <a:lnTo>
                    <a:pt x="71" y="21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69" y="14"/>
                  </a:lnTo>
                  <a:lnTo>
                    <a:pt x="66" y="10"/>
                  </a:lnTo>
                  <a:lnTo>
                    <a:pt x="61" y="8"/>
                  </a:lnTo>
                  <a:lnTo>
                    <a:pt x="54" y="8"/>
                  </a:lnTo>
                  <a:lnTo>
                    <a:pt x="32" y="8"/>
                  </a:lnTo>
                  <a:lnTo>
                    <a:pt x="32" y="38"/>
                  </a:lnTo>
                  <a:lnTo>
                    <a:pt x="39" y="38"/>
                  </a:lnTo>
                  <a:lnTo>
                    <a:pt x="39" y="38"/>
                  </a:lnTo>
                  <a:lnTo>
                    <a:pt x="48" y="38"/>
                  </a:lnTo>
                  <a:lnTo>
                    <a:pt x="54" y="36"/>
                  </a:lnTo>
                  <a:lnTo>
                    <a:pt x="55" y="34"/>
                  </a:lnTo>
                  <a:lnTo>
                    <a:pt x="56" y="32"/>
                  </a:lnTo>
                  <a:lnTo>
                    <a:pt x="56" y="25"/>
                  </a:lnTo>
                  <a:lnTo>
                    <a:pt x="60" y="25"/>
                  </a:lnTo>
                  <a:lnTo>
                    <a:pt x="60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2"/>
                  </a:lnTo>
                  <a:lnTo>
                    <a:pt x="55" y="49"/>
                  </a:lnTo>
                  <a:lnTo>
                    <a:pt x="54" y="47"/>
                  </a:lnTo>
                  <a:lnTo>
                    <a:pt x="48" y="46"/>
                  </a:lnTo>
                  <a:lnTo>
                    <a:pt x="39" y="45"/>
                  </a:lnTo>
                  <a:lnTo>
                    <a:pt x="32" y="45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2" y="73"/>
                  </a:lnTo>
                  <a:lnTo>
                    <a:pt x="34" y="78"/>
                  </a:lnTo>
                  <a:lnTo>
                    <a:pt x="35" y="79"/>
                  </a:lnTo>
                  <a:lnTo>
                    <a:pt x="38" y="80"/>
                  </a:lnTo>
                  <a:lnTo>
                    <a:pt x="45" y="81"/>
                  </a:lnTo>
                  <a:lnTo>
                    <a:pt x="59" y="81"/>
                  </a:lnTo>
                  <a:lnTo>
                    <a:pt x="59" y="81"/>
                  </a:lnTo>
                  <a:lnTo>
                    <a:pt x="66" y="80"/>
                  </a:lnTo>
                  <a:lnTo>
                    <a:pt x="71" y="78"/>
                  </a:lnTo>
                  <a:lnTo>
                    <a:pt x="73" y="75"/>
                  </a:lnTo>
                  <a:lnTo>
                    <a:pt x="75" y="70"/>
                  </a:lnTo>
                  <a:lnTo>
                    <a:pt x="76" y="67"/>
                  </a:lnTo>
                  <a:lnTo>
                    <a:pt x="80" y="67"/>
                  </a:lnTo>
                  <a:lnTo>
                    <a:pt x="78" y="87"/>
                  </a:lnTo>
                  <a:lnTo>
                    <a:pt x="0" y="87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56"/>
            <p:cNvSpPr>
              <a:spLocks noEditPoints="1"/>
            </p:cNvSpPr>
            <p:nvPr userDrawn="1"/>
          </p:nvSpPr>
          <p:spPr bwMode="auto">
            <a:xfrm>
              <a:off x="1413" y="727"/>
              <a:ext cx="93" cy="87"/>
            </a:xfrm>
            <a:custGeom>
              <a:avLst/>
              <a:gdLst>
                <a:gd name="T0" fmla="*/ 66 w 93"/>
                <a:gd name="T1" fmla="*/ 64 h 87"/>
                <a:gd name="T2" fmla="*/ 81 w 93"/>
                <a:gd name="T3" fmla="*/ 79 h 87"/>
                <a:gd name="T4" fmla="*/ 93 w 93"/>
                <a:gd name="T5" fmla="*/ 83 h 87"/>
                <a:gd name="T6" fmla="*/ 61 w 93"/>
                <a:gd name="T7" fmla="*/ 87 h 87"/>
                <a:gd name="T8" fmla="*/ 32 w 93"/>
                <a:gd name="T9" fmla="*/ 49 h 87"/>
                <a:gd name="T10" fmla="*/ 32 w 93"/>
                <a:gd name="T11" fmla="*/ 67 h 87"/>
                <a:gd name="T12" fmla="*/ 34 w 93"/>
                <a:gd name="T13" fmla="*/ 80 h 87"/>
                <a:gd name="T14" fmla="*/ 38 w 93"/>
                <a:gd name="T15" fmla="*/ 83 h 87"/>
                <a:gd name="T16" fmla="*/ 45 w 93"/>
                <a:gd name="T17" fmla="*/ 87 h 87"/>
                <a:gd name="T18" fmla="*/ 0 w 93"/>
                <a:gd name="T19" fmla="*/ 83 h 87"/>
                <a:gd name="T20" fmla="*/ 7 w 93"/>
                <a:gd name="T21" fmla="*/ 83 h 87"/>
                <a:gd name="T22" fmla="*/ 11 w 93"/>
                <a:gd name="T23" fmla="*/ 80 h 87"/>
                <a:gd name="T24" fmla="*/ 13 w 93"/>
                <a:gd name="T25" fmla="*/ 67 h 87"/>
                <a:gd name="T26" fmla="*/ 13 w 93"/>
                <a:gd name="T27" fmla="*/ 23 h 87"/>
                <a:gd name="T28" fmla="*/ 11 w 93"/>
                <a:gd name="T29" fmla="*/ 8 h 87"/>
                <a:gd name="T30" fmla="*/ 7 w 93"/>
                <a:gd name="T31" fmla="*/ 5 h 87"/>
                <a:gd name="T32" fmla="*/ 0 w 93"/>
                <a:gd name="T33" fmla="*/ 0 h 87"/>
                <a:gd name="T34" fmla="*/ 49 w 93"/>
                <a:gd name="T35" fmla="*/ 0 h 87"/>
                <a:gd name="T36" fmla="*/ 60 w 93"/>
                <a:gd name="T37" fmla="*/ 3 h 87"/>
                <a:gd name="T38" fmla="*/ 70 w 93"/>
                <a:gd name="T39" fmla="*/ 8 h 87"/>
                <a:gd name="T40" fmla="*/ 76 w 93"/>
                <a:gd name="T41" fmla="*/ 16 h 87"/>
                <a:gd name="T42" fmla="*/ 77 w 93"/>
                <a:gd name="T43" fmla="*/ 25 h 87"/>
                <a:gd name="T44" fmla="*/ 77 w 93"/>
                <a:gd name="T45" fmla="*/ 30 h 87"/>
                <a:gd name="T46" fmla="*/ 74 w 93"/>
                <a:gd name="T47" fmla="*/ 38 h 87"/>
                <a:gd name="T48" fmla="*/ 67 w 93"/>
                <a:gd name="T49" fmla="*/ 45 h 87"/>
                <a:gd name="T50" fmla="*/ 58 w 93"/>
                <a:gd name="T51" fmla="*/ 48 h 87"/>
                <a:gd name="T52" fmla="*/ 66 w 93"/>
                <a:gd name="T53" fmla="*/ 64 h 87"/>
                <a:gd name="T54" fmla="*/ 59 w 93"/>
                <a:gd name="T55" fmla="*/ 25 h 87"/>
                <a:gd name="T56" fmla="*/ 54 w 93"/>
                <a:gd name="T57" fmla="*/ 13 h 87"/>
                <a:gd name="T58" fmla="*/ 48 w 93"/>
                <a:gd name="T59" fmla="*/ 9 h 87"/>
                <a:gd name="T60" fmla="*/ 39 w 93"/>
                <a:gd name="T61" fmla="*/ 8 h 87"/>
                <a:gd name="T62" fmla="*/ 32 w 93"/>
                <a:gd name="T63" fmla="*/ 43 h 87"/>
                <a:gd name="T64" fmla="*/ 39 w 93"/>
                <a:gd name="T65" fmla="*/ 43 h 87"/>
                <a:gd name="T66" fmla="*/ 48 w 93"/>
                <a:gd name="T67" fmla="*/ 42 h 87"/>
                <a:gd name="T68" fmla="*/ 54 w 93"/>
                <a:gd name="T69" fmla="*/ 37 h 87"/>
                <a:gd name="T70" fmla="*/ 59 w 93"/>
                <a:gd name="T71" fmla="*/ 2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3" h="87">
                  <a:moveTo>
                    <a:pt x="66" y="64"/>
                  </a:moveTo>
                  <a:lnTo>
                    <a:pt x="66" y="64"/>
                  </a:lnTo>
                  <a:lnTo>
                    <a:pt x="75" y="73"/>
                  </a:lnTo>
                  <a:lnTo>
                    <a:pt x="81" y="79"/>
                  </a:lnTo>
                  <a:lnTo>
                    <a:pt x="87" y="81"/>
                  </a:lnTo>
                  <a:lnTo>
                    <a:pt x="93" y="83"/>
                  </a:lnTo>
                  <a:lnTo>
                    <a:pt x="93" y="87"/>
                  </a:lnTo>
                  <a:lnTo>
                    <a:pt x="61" y="87"/>
                  </a:lnTo>
                  <a:lnTo>
                    <a:pt x="35" y="49"/>
                  </a:lnTo>
                  <a:lnTo>
                    <a:pt x="32" y="49"/>
                  </a:lnTo>
                  <a:lnTo>
                    <a:pt x="32" y="67"/>
                  </a:lnTo>
                  <a:lnTo>
                    <a:pt x="32" y="67"/>
                  </a:lnTo>
                  <a:lnTo>
                    <a:pt x="32" y="75"/>
                  </a:lnTo>
                  <a:lnTo>
                    <a:pt x="34" y="80"/>
                  </a:lnTo>
                  <a:lnTo>
                    <a:pt x="35" y="81"/>
                  </a:lnTo>
                  <a:lnTo>
                    <a:pt x="38" y="83"/>
                  </a:lnTo>
                  <a:lnTo>
                    <a:pt x="45" y="83"/>
                  </a:lnTo>
                  <a:lnTo>
                    <a:pt x="45" y="87"/>
                  </a:lnTo>
                  <a:lnTo>
                    <a:pt x="0" y="87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7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5" y="2"/>
                  </a:lnTo>
                  <a:lnTo>
                    <a:pt x="60" y="3"/>
                  </a:lnTo>
                  <a:lnTo>
                    <a:pt x="65" y="5"/>
                  </a:lnTo>
                  <a:lnTo>
                    <a:pt x="70" y="8"/>
                  </a:lnTo>
                  <a:lnTo>
                    <a:pt x="74" y="11"/>
                  </a:lnTo>
                  <a:lnTo>
                    <a:pt x="76" y="16"/>
                  </a:lnTo>
                  <a:lnTo>
                    <a:pt x="77" y="20"/>
                  </a:lnTo>
                  <a:lnTo>
                    <a:pt x="77" y="25"/>
                  </a:lnTo>
                  <a:lnTo>
                    <a:pt x="77" y="25"/>
                  </a:lnTo>
                  <a:lnTo>
                    <a:pt x="77" y="30"/>
                  </a:lnTo>
                  <a:lnTo>
                    <a:pt x="76" y="34"/>
                  </a:lnTo>
                  <a:lnTo>
                    <a:pt x="74" y="38"/>
                  </a:lnTo>
                  <a:lnTo>
                    <a:pt x="71" y="41"/>
                  </a:lnTo>
                  <a:lnTo>
                    <a:pt x="67" y="45"/>
                  </a:lnTo>
                  <a:lnTo>
                    <a:pt x="63" y="47"/>
                  </a:lnTo>
                  <a:lnTo>
                    <a:pt x="58" y="48"/>
                  </a:lnTo>
                  <a:lnTo>
                    <a:pt x="51" y="49"/>
                  </a:lnTo>
                  <a:lnTo>
                    <a:pt x="66" y="64"/>
                  </a:lnTo>
                  <a:close/>
                  <a:moveTo>
                    <a:pt x="59" y="25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10"/>
                  </a:lnTo>
                  <a:lnTo>
                    <a:pt x="48" y="9"/>
                  </a:lnTo>
                  <a:lnTo>
                    <a:pt x="44" y="8"/>
                  </a:lnTo>
                  <a:lnTo>
                    <a:pt x="39" y="8"/>
                  </a:lnTo>
                  <a:lnTo>
                    <a:pt x="32" y="8"/>
                  </a:lnTo>
                  <a:lnTo>
                    <a:pt x="32" y="43"/>
                  </a:lnTo>
                  <a:lnTo>
                    <a:pt x="39" y="43"/>
                  </a:lnTo>
                  <a:lnTo>
                    <a:pt x="39" y="43"/>
                  </a:lnTo>
                  <a:lnTo>
                    <a:pt x="44" y="42"/>
                  </a:lnTo>
                  <a:lnTo>
                    <a:pt x="48" y="42"/>
                  </a:lnTo>
                  <a:lnTo>
                    <a:pt x="51" y="40"/>
                  </a:lnTo>
                  <a:lnTo>
                    <a:pt x="54" y="37"/>
                  </a:lnTo>
                  <a:lnTo>
                    <a:pt x="58" y="32"/>
                  </a:lnTo>
                  <a:lnTo>
                    <a:pt x="59" y="25"/>
                  </a:lnTo>
                  <a:lnTo>
                    <a:pt x="59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57"/>
            <p:cNvSpPr>
              <a:spLocks/>
            </p:cNvSpPr>
            <p:nvPr userDrawn="1"/>
          </p:nvSpPr>
          <p:spPr bwMode="auto">
            <a:xfrm>
              <a:off x="1522" y="727"/>
              <a:ext cx="97" cy="90"/>
            </a:xfrm>
            <a:custGeom>
              <a:avLst/>
              <a:gdLst>
                <a:gd name="T0" fmla="*/ 76 w 97"/>
                <a:gd name="T1" fmla="*/ 23 h 90"/>
                <a:gd name="T2" fmla="*/ 76 w 97"/>
                <a:gd name="T3" fmla="*/ 23 h 90"/>
                <a:gd name="T4" fmla="*/ 76 w 97"/>
                <a:gd name="T5" fmla="*/ 13 h 90"/>
                <a:gd name="T6" fmla="*/ 74 w 97"/>
                <a:gd name="T7" fmla="*/ 8 h 90"/>
                <a:gd name="T8" fmla="*/ 73 w 97"/>
                <a:gd name="T9" fmla="*/ 7 h 90"/>
                <a:gd name="T10" fmla="*/ 70 w 97"/>
                <a:gd name="T11" fmla="*/ 5 h 90"/>
                <a:gd name="T12" fmla="*/ 63 w 97"/>
                <a:gd name="T13" fmla="*/ 5 h 90"/>
                <a:gd name="T14" fmla="*/ 63 w 97"/>
                <a:gd name="T15" fmla="*/ 0 h 90"/>
                <a:gd name="T16" fmla="*/ 97 w 97"/>
                <a:gd name="T17" fmla="*/ 0 h 90"/>
                <a:gd name="T18" fmla="*/ 97 w 97"/>
                <a:gd name="T19" fmla="*/ 5 h 90"/>
                <a:gd name="T20" fmla="*/ 97 w 97"/>
                <a:gd name="T21" fmla="*/ 5 h 90"/>
                <a:gd name="T22" fmla="*/ 90 w 97"/>
                <a:gd name="T23" fmla="*/ 5 h 90"/>
                <a:gd name="T24" fmla="*/ 87 w 97"/>
                <a:gd name="T25" fmla="*/ 7 h 90"/>
                <a:gd name="T26" fmla="*/ 86 w 97"/>
                <a:gd name="T27" fmla="*/ 8 h 90"/>
                <a:gd name="T28" fmla="*/ 84 w 97"/>
                <a:gd name="T29" fmla="*/ 13 h 90"/>
                <a:gd name="T30" fmla="*/ 84 w 97"/>
                <a:gd name="T31" fmla="*/ 23 h 90"/>
                <a:gd name="T32" fmla="*/ 84 w 97"/>
                <a:gd name="T33" fmla="*/ 90 h 90"/>
                <a:gd name="T34" fmla="*/ 80 w 97"/>
                <a:gd name="T35" fmla="*/ 90 h 90"/>
                <a:gd name="T36" fmla="*/ 20 w 97"/>
                <a:gd name="T37" fmla="*/ 19 h 90"/>
                <a:gd name="T38" fmla="*/ 20 w 97"/>
                <a:gd name="T39" fmla="*/ 67 h 90"/>
                <a:gd name="T40" fmla="*/ 20 w 97"/>
                <a:gd name="T41" fmla="*/ 67 h 90"/>
                <a:gd name="T42" fmla="*/ 20 w 97"/>
                <a:gd name="T43" fmla="*/ 75 h 90"/>
                <a:gd name="T44" fmla="*/ 22 w 97"/>
                <a:gd name="T45" fmla="*/ 80 h 90"/>
                <a:gd name="T46" fmla="*/ 25 w 97"/>
                <a:gd name="T47" fmla="*/ 81 h 90"/>
                <a:gd name="T48" fmla="*/ 26 w 97"/>
                <a:gd name="T49" fmla="*/ 83 h 90"/>
                <a:gd name="T50" fmla="*/ 33 w 97"/>
                <a:gd name="T51" fmla="*/ 83 h 90"/>
                <a:gd name="T52" fmla="*/ 33 w 97"/>
                <a:gd name="T53" fmla="*/ 87 h 90"/>
                <a:gd name="T54" fmla="*/ 0 w 97"/>
                <a:gd name="T55" fmla="*/ 87 h 90"/>
                <a:gd name="T56" fmla="*/ 0 w 97"/>
                <a:gd name="T57" fmla="*/ 83 h 90"/>
                <a:gd name="T58" fmla="*/ 0 w 97"/>
                <a:gd name="T59" fmla="*/ 83 h 90"/>
                <a:gd name="T60" fmla="*/ 6 w 97"/>
                <a:gd name="T61" fmla="*/ 83 h 90"/>
                <a:gd name="T62" fmla="*/ 9 w 97"/>
                <a:gd name="T63" fmla="*/ 81 h 90"/>
                <a:gd name="T64" fmla="*/ 11 w 97"/>
                <a:gd name="T65" fmla="*/ 80 h 90"/>
                <a:gd name="T66" fmla="*/ 12 w 97"/>
                <a:gd name="T67" fmla="*/ 75 h 90"/>
                <a:gd name="T68" fmla="*/ 14 w 97"/>
                <a:gd name="T69" fmla="*/ 67 h 90"/>
                <a:gd name="T70" fmla="*/ 14 w 97"/>
                <a:gd name="T71" fmla="*/ 23 h 90"/>
                <a:gd name="T72" fmla="*/ 14 w 97"/>
                <a:gd name="T73" fmla="*/ 23 h 90"/>
                <a:gd name="T74" fmla="*/ 12 w 97"/>
                <a:gd name="T75" fmla="*/ 13 h 90"/>
                <a:gd name="T76" fmla="*/ 11 w 97"/>
                <a:gd name="T77" fmla="*/ 8 h 90"/>
                <a:gd name="T78" fmla="*/ 9 w 97"/>
                <a:gd name="T79" fmla="*/ 7 h 90"/>
                <a:gd name="T80" fmla="*/ 6 w 97"/>
                <a:gd name="T81" fmla="*/ 5 h 90"/>
                <a:gd name="T82" fmla="*/ 0 w 97"/>
                <a:gd name="T83" fmla="*/ 5 h 90"/>
                <a:gd name="T84" fmla="*/ 0 w 97"/>
                <a:gd name="T85" fmla="*/ 0 h 90"/>
                <a:gd name="T86" fmla="*/ 28 w 97"/>
                <a:gd name="T87" fmla="*/ 0 h 90"/>
                <a:gd name="T88" fmla="*/ 76 w 97"/>
                <a:gd name="T89" fmla="*/ 58 h 90"/>
                <a:gd name="T90" fmla="*/ 76 w 97"/>
                <a:gd name="T91" fmla="*/ 2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90">
                  <a:moveTo>
                    <a:pt x="76" y="23"/>
                  </a:moveTo>
                  <a:lnTo>
                    <a:pt x="76" y="23"/>
                  </a:lnTo>
                  <a:lnTo>
                    <a:pt x="76" y="13"/>
                  </a:lnTo>
                  <a:lnTo>
                    <a:pt x="74" y="8"/>
                  </a:lnTo>
                  <a:lnTo>
                    <a:pt x="73" y="7"/>
                  </a:lnTo>
                  <a:lnTo>
                    <a:pt x="70" y="5"/>
                  </a:lnTo>
                  <a:lnTo>
                    <a:pt x="63" y="5"/>
                  </a:lnTo>
                  <a:lnTo>
                    <a:pt x="63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90" y="5"/>
                  </a:lnTo>
                  <a:lnTo>
                    <a:pt x="87" y="7"/>
                  </a:lnTo>
                  <a:lnTo>
                    <a:pt x="86" y="8"/>
                  </a:lnTo>
                  <a:lnTo>
                    <a:pt x="84" y="13"/>
                  </a:lnTo>
                  <a:lnTo>
                    <a:pt x="84" y="23"/>
                  </a:lnTo>
                  <a:lnTo>
                    <a:pt x="84" y="90"/>
                  </a:lnTo>
                  <a:lnTo>
                    <a:pt x="80" y="90"/>
                  </a:lnTo>
                  <a:lnTo>
                    <a:pt x="20" y="19"/>
                  </a:lnTo>
                  <a:lnTo>
                    <a:pt x="20" y="67"/>
                  </a:lnTo>
                  <a:lnTo>
                    <a:pt x="20" y="67"/>
                  </a:lnTo>
                  <a:lnTo>
                    <a:pt x="20" y="75"/>
                  </a:lnTo>
                  <a:lnTo>
                    <a:pt x="22" y="80"/>
                  </a:lnTo>
                  <a:lnTo>
                    <a:pt x="25" y="81"/>
                  </a:lnTo>
                  <a:lnTo>
                    <a:pt x="26" y="83"/>
                  </a:lnTo>
                  <a:lnTo>
                    <a:pt x="33" y="83"/>
                  </a:lnTo>
                  <a:lnTo>
                    <a:pt x="33" y="87"/>
                  </a:lnTo>
                  <a:lnTo>
                    <a:pt x="0" y="87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6" y="83"/>
                  </a:lnTo>
                  <a:lnTo>
                    <a:pt x="9" y="81"/>
                  </a:lnTo>
                  <a:lnTo>
                    <a:pt x="11" y="80"/>
                  </a:lnTo>
                  <a:lnTo>
                    <a:pt x="12" y="75"/>
                  </a:lnTo>
                  <a:lnTo>
                    <a:pt x="14" y="67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2" y="13"/>
                  </a:lnTo>
                  <a:lnTo>
                    <a:pt x="11" y="8"/>
                  </a:lnTo>
                  <a:lnTo>
                    <a:pt x="9" y="7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8"/>
                  </a:lnTo>
                  <a:lnTo>
                    <a:pt x="76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58"/>
            <p:cNvSpPr>
              <a:spLocks/>
            </p:cNvSpPr>
            <p:nvPr userDrawn="1"/>
          </p:nvSpPr>
          <p:spPr bwMode="auto">
            <a:xfrm>
              <a:off x="1640" y="727"/>
              <a:ext cx="113" cy="90"/>
            </a:xfrm>
            <a:custGeom>
              <a:avLst/>
              <a:gdLst>
                <a:gd name="T0" fmla="*/ 21 w 113"/>
                <a:gd name="T1" fmla="*/ 67 h 90"/>
                <a:gd name="T2" fmla="*/ 21 w 113"/>
                <a:gd name="T3" fmla="*/ 67 h 90"/>
                <a:gd name="T4" fmla="*/ 21 w 113"/>
                <a:gd name="T5" fmla="*/ 75 h 90"/>
                <a:gd name="T6" fmla="*/ 23 w 113"/>
                <a:gd name="T7" fmla="*/ 80 h 90"/>
                <a:gd name="T8" fmla="*/ 25 w 113"/>
                <a:gd name="T9" fmla="*/ 81 h 90"/>
                <a:gd name="T10" fmla="*/ 27 w 113"/>
                <a:gd name="T11" fmla="*/ 83 h 90"/>
                <a:gd name="T12" fmla="*/ 34 w 113"/>
                <a:gd name="T13" fmla="*/ 83 h 90"/>
                <a:gd name="T14" fmla="*/ 34 w 113"/>
                <a:gd name="T15" fmla="*/ 87 h 90"/>
                <a:gd name="T16" fmla="*/ 0 w 113"/>
                <a:gd name="T17" fmla="*/ 87 h 90"/>
                <a:gd name="T18" fmla="*/ 0 w 113"/>
                <a:gd name="T19" fmla="*/ 83 h 90"/>
                <a:gd name="T20" fmla="*/ 0 w 113"/>
                <a:gd name="T21" fmla="*/ 83 h 90"/>
                <a:gd name="T22" fmla="*/ 7 w 113"/>
                <a:gd name="T23" fmla="*/ 83 h 90"/>
                <a:gd name="T24" fmla="*/ 10 w 113"/>
                <a:gd name="T25" fmla="*/ 81 h 90"/>
                <a:gd name="T26" fmla="*/ 12 w 113"/>
                <a:gd name="T27" fmla="*/ 80 h 90"/>
                <a:gd name="T28" fmla="*/ 14 w 113"/>
                <a:gd name="T29" fmla="*/ 75 h 90"/>
                <a:gd name="T30" fmla="*/ 15 w 113"/>
                <a:gd name="T31" fmla="*/ 67 h 90"/>
                <a:gd name="T32" fmla="*/ 15 w 113"/>
                <a:gd name="T33" fmla="*/ 23 h 90"/>
                <a:gd name="T34" fmla="*/ 15 w 113"/>
                <a:gd name="T35" fmla="*/ 23 h 90"/>
                <a:gd name="T36" fmla="*/ 14 w 113"/>
                <a:gd name="T37" fmla="*/ 13 h 90"/>
                <a:gd name="T38" fmla="*/ 12 w 113"/>
                <a:gd name="T39" fmla="*/ 8 h 90"/>
                <a:gd name="T40" fmla="*/ 10 w 113"/>
                <a:gd name="T41" fmla="*/ 7 h 90"/>
                <a:gd name="T42" fmla="*/ 7 w 113"/>
                <a:gd name="T43" fmla="*/ 5 h 90"/>
                <a:gd name="T44" fmla="*/ 0 w 113"/>
                <a:gd name="T45" fmla="*/ 5 h 90"/>
                <a:gd name="T46" fmla="*/ 0 w 113"/>
                <a:gd name="T47" fmla="*/ 0 h 90"/>
                <a:gd name="T48" fmla="*/ 31 w 113"/>
                <a:gd name="T49" fmla="*/ 0 h 90"/>
                <a:gd name="T50" fmla="*/ 56 w 113"/>
                <a:gd name="T51" fmla="*/ 63 h 90"/>
                <a:gd name="T52" fmla="*/ 84 w 113"/>
                <a:gd name="T53" fmla="*/ 0 h 90"/>
                <a:gd name="T54" fmla="*/ 113 w 113"/>
                <a:gd name="T55" fmla="*/ 0 h 90"/>
                <a:gd name="T56" fmla="*/ 113 w 113"/>
                <a:gd name="T57" fmla="*/ 5 h 90"/>
                <a:gd name="T58" fmla="*/ 113 w 113"/>
                <a:gd name="T59" fmla="*/ 5 h 90"/>
                <a:gd name="T60" fmla="*/ 106 w 113"/>
                <a:gd name="T61" fmla="*/ 5 h 90"/>
                <a:gd name="T62" fmla="*/ 103 w 113"/>
                <a:gd name="T63" fmla="*/ 7 h 90"/>
                <a:gd name="T64" fmla="*/ 101 w 113"/>
                <a:gd name="T65" fmla="*/ 8 h 90"/>
                <a:gd name="T66" fmla="*/ 99 w 113"/>
                <a:gd name="T67" fmla="*/ 13 h 90"/>
                <a:gd name="T68" fmla="*/ 98 w 113"/>
                <a:gd name="T69" fmla="*/ 23 h 90"/>
                <a:gd name="T70" fmla="*/ 98 w 113"/>
                <a:gd name="T71" fmla="*/ 67 h 90"/>
                <a:gd name="T72" fmla="*/ 98 w 113"/>
                <a:gd name="T73" fmla="*/ 67 h 90"/>
                <a:gd name="T74" fmla="*/ 99 w 113"/>
                <a:gd name="T75" fmla="*/ 75 h 90"/>
                <a:gd name="T76" fmla="*/ 101 w 113"/>
                <a:gd name="T77" fmla="*/ 80 h 90"/>
                <a:gd name="T78" fmla="*/ 103 w 113"/>
                <a:gd name="T79" fmla="*/ 81 h 90"/>
                <a:gd name="T80" fmla="*/ 106 w 113"/>
                <a:gd name="T81" fmla="*/ 83 h 90"/>
                <a:gd name="T82" fmla="*/ 113 w 113"/>
                <a:gd name="T83" fmla="*/ 83 h 90"/>
                <a:gd name="T84" fmla="*/ 113 w 113"/>
                <a:gd name="T85" fmla="*/ 87 h 90"/>
                <a:gd name="T86" fmla="*/ 68 w 113"/>
                <a:gd name="T87" fmla="*/ 87 h 90"/>
                <a:gd name="T88" fmla="*/ 68 w 113"/>
                <a:gd name="T89" fmla="*/ 83 h 90"/>
                <a:gd name="T90" fmla="*/ 68 w 113"/>
                <a:gd name="T91" fmla="*/ 83 h 90"/>
                <a:gd name="T92" fmla="*/ 75 w 113"/>
                <a:gd name="T93" fmla="*/ 83 h 90"/>
                <a:gd name="T94" fmla="*/ 77 w 113"/>
                <a:gd name="T95" fmla="*/ 81 h 90"/>
                <a:gd name="T96" fmla="*/ 79 w 113"/>
                <a:gd name="T97" fmla="*/ 80 h 90"/>
                <a:gd name="T98" fmla="*/ 81 w 113"/>
                <a:gd name="T99" fmla="*/ 75 h 90"/>
                <a:gd name="T100" fmla="*/ 81 w 113"/>
                <a:gd name="T101" fmla="*/ 67 h 90"/>
                <a:gd name="T102" fmla="*/ 81 w 113"/>
                <a:gd name="T103" fmla="*/ 21 h 90"/>
                <a:gd name="T104" fmla="*/ 53 w 113"/>
                <a:gd name="T105" fmla="*/ 90 h 90"/>
                <a:gd name="T106" fmla="*/ 49 w 113"/>
                <a:gd name="T107" fmla="*/ 90 h 90"/>
                <a:gd name="T108" fmla="*/ 21 w 113"/>
                <a:gd name="T109" fmla="*/ 21 h 90"/>
                <a:gd name="T110" fmla="*/ 21 w 113"/>
                <a:gd name="T111" fmla="*/ 6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3" h="90">
                  <a:moveTo>
                    <a:pt x="21" y="67"/>
                  </a:moveTo>
                  <a:lnTo>
                    <a:pt x="21" y="67"/>
                  </a:lnTo>
                  <a:lnTo>
                    <a:pt x="21" y="75"/>
                  </a:lnTo>
                  <a:lnTo>
                    <a:pt x="23" y="80"/>
                  </a:lnTo>
                  <a:lnTo>
                    <a:pt x="25" y="81"/>
                  </a:lnTo>
                  <a:lnTo>
                    <a:pt x="27" y="83"/>
                  </a:lnTo>
                  <a:lnTo>
                    <a:pt x="34" y="83"/>
                  </a:lnTo>
                  <a:lnTo>
                    <a:pt x="34" y="87"/>
                  </a:lnTo>
                  <a:lnTo>
                    <a:pt x="0" y="87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2" y="80"/>
                  </a:lnTo>
                  <a:lnTo>
                    <a:pt x="14" y="75"/>
                  </a:lnTo>
                  <a:lnTo>
                    <a:pt x="15" y="67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4" y="13"/>
                  </a:lnTo>
                  <a:lnTo>
                    <a:pt x="12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31" y="0"/>
                  </a:lnTo>
                  <a:lnTo>
                    <a:pt x="56" y="63"/>
                  </a:lnTo>
                  <a:lnTo>
                    <a:pt x="84" y="0"/>
                  </a:lnTo>
                  <a:lnTo>
                    <a:pt x="113" y="0"/>
                  </a:lnTo>
                  <a:lnTo>
                    <a:pt x="113" y="5"/>
                  </a:lnTo>
                  <a:lnTo>
                    <a:pt x="113" y="5"/>
                  </a:lnTo>
                  <a:lnTo>
                    <a:pt x="106" y="5"/>
                  </a:lnTo>
                  <a:lnTo>
                    <a:pt x="103" y="7"/>
                  </a:lnTo>
                  <a:lnTo>
                    <a:pt x="101" y="8"/>
                  </a:lnTo>
                  <a:lnTo>
                    <a:pt x="99" y="13"/>
                  </a:lnTo>
                  <a:lnTo>
                    <a:pt x="98" y="23"/>
                  </a:lnTo>
                  <a:lnTo>
                    <a:pt x="98" y="67"/>
                  </a:lnTo>
                  <a:lnTo>
                    <a:pt x="98" y="67"/>
                  </a:lnTo>
                  <a:lnTo>
                    <a:pt x="99" y="75"/>
                  </a:lnTo>
                  <a:lnTo>
                    <a:pt x="101" y="80"/>
                  </a:lnTo>
                  <a:lnTo>
                    <a:pt x="103" y="81"/>
                  </a:lnTo>
                  <a:lnTo>
                    <a:pt x="106" y="83"/>
                  </a:lnTo>
                  <a:lnTo>
                    <a:pt x="113" y="83"/>
                  </a:lnTo>
                  <a:lnTo>
                    <a:pt x="113" y="87"/>
                  </a:lnTo>
                  <a:lnTo>
                    <a:pt x="68" y="87"/>
                  </a:lnTo>
                  <a:lnTo>
                    <a:pt x="68" y="83"/>
                  </a:lnTo>
                  <a:lnTo>
                    <a:pt x="68" y="83"/>
                  </a:lnTo>
                  <a:lnTo>
                    <a:pt x="75" y="83"/>
                  </a:lnTo>
                  <a:lnTo>
                    <a:pt x="77" y="81"/>
                  </a:lnTo>
                  <a:lnTo>
                    <a:pt x="79" y="80"/>
                  </a:lnTo>
                  <a:lnTo>
                    <a:pt x="81" y="75"/>
                  </a:lnTo>
                  <a:lnTo>
                    <a:pt x="81" y="67"/>
                  </a:lnTo>
                  <a:lnTo>
                    <a:pt x="81" y="21"/>
                  </a:lnTo>
                  <a:lnTo>
                    <a:pt x="53" y="90"/>
                  </a:lnTo>
                  <a:lnTo>
                    <a:pt x="49" y="90"/>
                  </a:lnTo>
                  <a:lnTo>
                    <a:pt x="21" y="21"/>
                  </a:lnTo>
                  <a:lnTo>
                    <a:pt x="21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59"/>
            <p:cNvSpPr>
              <a:spLocks/>
            </p:cNvSpPr>
            <p:nvPr userDrawn="1"/>
          </p:nvSpPr>
          <p:spPr bwMode="auto">
            <a:xfrm>
              <a:off x="1774" y="727"/>
              <a:ext cx="80" cy="87"/>
            </a:xfrm>
            <a:custGeom>
              <a:avLst/>
              <a:gdLst>
                <a:gd name="T0" fmla="*/ 0 w 80"/>
                <a:gd name="T1" fmla="*/ 83 h 87"/>
                <a:gd name="T2" fmla="*/ 0 w 80"/>
                <a:gd name="T3" fmla="*/ 83 h 87"/>
                <a:gd name="T4" fmla="*/ 7 w 80"/>
                <a:gd name="T5" fmla="*/ 83 h 87"/>
                <a:gd name="T6" fmla="*/ 10 w 80"/>
                <a:gd name="T7" fmla="*/ 81 h 87"/>
                <a:gd name="T8" fmla="*/ 11 w 80"/>
                <a:gd name="T9" fmla="*/ 80 h 87"/>
                <a:gd name="T10" fmla="*/ 13 w 80"/>
                <a:gd name="T11" fmla="*/ 75 h 87"/>
                <a:gd name="T12" fmla="*/ 13 w 80"/>
                <a:gd name="T13" fmla="*/ 67 h 87"/>
                <a:gd name="T14" fmla="*/ 13 w 80"/>
                <a:gd name="T15" fmla="*/ 23 h 87"/>
                <a:gd name="T16" fmla="*/ 13 w 80"/>
                <a:gd name="T17" fmla="*/ 23 h 87"/>
                <a:gd name="T18" fmla="*/ 13 w 80"/>
                <a:gd name="T19" fmla="*/ 13 h 87"/>
                <a:gd name="T20" fmla="*/ 11 w 80"/>
                <a:gd name="T21" fmla="*/ 8 h 87"/>
                <a:gd name="T22" fmla="*/ 10 w 80"/>
                <a:gd name="T23" fmla="*/ 7 h 87"/>
                <a:gd name="T24" fmla="*/ 7 w 80"/>
                <a:gd name="T25" fmla="*/ 5 h 87"/>
                <a:gd name="T26" fmla="*/ 0 w 80"/>
                <a:gd name="T27" fmla="*/ 5 h 87"/>
                <a:gd name="T28" fmla="*/ 0 w 80"/>
                <a:gd name="T29" fmla="*/ 0 h 87"/>
                <a:gd name="T30" fmla="*/ 75 w 80"/>
                <a:gd name="T31" fmla="*/ 0 h 87"/>
                <a:gd name="T32" fmla="*/ 76 w 80"/>
                <a:gd name="T33" fmla="*/ 21 h 87"/>
                <a:gd name="T34" fmla="*/ 71 w 80"/>
                <a:gd name="T35" fmla="*/ 21 h 87"/>
                <a:gd name="T36" fmla="*/ 71 w 80"/>
                <a:gd name="T37" fmla="*/ 19 h 87"/>
                <a:gd name="T38" fmla="*/ 71 w 80"/>
                <a:gd name="T39" fmla="*/ 19 h 87"/>
                <a:gd name="T40" fmla="*/ 69 w 80"/>
                <a:gd name="T41" fmla="*/ 14 h 87"/>
                <a:gd name="T42" fmla="*/ 66 w 80"/>
                <a:gd name="T43" fmla="*/ 10 h 87"/>
                <a:gd name="T44" fmla="*/ 61 w 80"/>
                <a:gd name="T45" fmla="*/ 8 h 87"/>
                <a:gd name="T46" fmla="*/ 54 w 80"/>
                <a:gd name="T47" fmla="*/ 8 h 87"/>
                <a:gd name="T48" fmla="*/ 32 w 80"/>
                <a:gd name="T49" fmla="*/ 8 h 87"/>
                <a:gd name="T50" fmla="*/ 32 w 80"/>
                <a:gd name="T51" fmla="*/ 38 h 87"/>
                <a:gd name="T52" fmla="*/ 39 w 80"/>
                <a:gd name="T53" fmla="*/ 38 h 87"/>
                <a:gd name="T54" fmla="*/ 39 w 80"/>
                <a:gd name="T55" fmla="*/ 38 h 87"/>
                <a:gd name="T56" fmla="*/ 49 w 80"/>
                <a:gd name="T57" fmla="*/ 38 h 87"/>
                <a:gd name="T58" fmla="*/ 54 w 80"/>
                <a:gd name="T59" fmla="*/ 36 h 87"/>
                <a:gd name="T60" fmla="*/ 55 w 80"/>
                <a:gd name="T61" fmla="*/ 34 h 87"/>
                <a:gd name="T62" fmla="*/ 56 w 80"/>
                <a:gd name="T63" fmla="*/ 32 h 87"/>
                <a:gd name="T64" fmla="*/ 56 w 80"/>
                <a:gd name="T65" fmla="*/ 25 h 87"/>
                <a:gd name="T66" fmla="*/ 60 w 80"/>
                <a:gd name="T67" fmla="*/ 25 h 87"/>
                <a:gd name="T68" fmla="*/ 60 w 80"/>
                <a:gd name="T69" fmla="*/ 58 h 87"/>
                <a:gd name="T70" fmla="*/ 56 w 80"/>
                <a:gd name="T71" fmla="*/ 58 h 87"/>
                <a:gd name="T72" fmla="*/ 56 w 80"/>
                <a:gd name="T73" fmla="*/ 58 h 87"/>
                <a:gd name="T74" fmla="*/ 56 w 80"/>
                <a:gd name="T75" fmla="*/ 52 h 87"/>
                <a:gd name="T76" fmla="*/ 55 w 80"/>
                <a:gd name="T77" fmla="*/ 49 h 87"/>
                <a:gd name="T78" fmla="*/ 54 w 80"/>
                <a:gd name="T79" fmla="*/ 47 h 87"/>
                <a:gd name="T80" fmla="*/ 49 w 80"/>
                <a:gd name="T81" fmla="*/ 46 h 87"/>
                <a:gd name="T82" fmla="*/ 39 w 80"/>
                <a:gd name="T83" fmla="*/ 45 h 87"/>
                <a:gd name="T84" fmla="*/ 32 w 80"/>
                <a:gd name="T85" fmla="*/ 45 h 87"/>
                <a:gd name="T86" fmla="*/ 32 w 80"/>
                <a:gd name="T87" fmla="*/ 64 h 87"/>
                <a:gd name="T88" fmla="*/ 32 w 80"/>
                <a:gd name="T89" fmla="*/ 64 h 87"/>
                <a:gd name="T90" fmla="*/ 32 w 80"/>
                <a:gd name="T91" fmla="*/ 73 h 87"/>
                <a:gd name="T92" fmla="*/ 34 w 80"/>
                <a:gd name="T93" fmla="*/ 78 h 87"/>
                <a:gd name="T94" fmla="*/ 35 w 80"/>
                <a:gd name="T95" fmla="*/ 79 h 87"/>
                <a:gd name="T96" fmla="*/ 38 w 80"/>
                <a:gd name="T97" fmla="*/ 80 h 87"/>
                <a:gd name="T98" fmla="*/ 45 w 80"/>
                <a:gd name="T99" fmla="*/ 81 h 87"/>
                <a:gd name="T100" fmla="*/ 59 w 80"/>
                <a:gd name="T101" fmla="*/ 81 h 87"/>
                <a:gd name="T102" fmla="*/ 59 w 80"/>
                <a:gd name="T103" fmla="*/ 81 h 87"/>
                <a:gd name="T104" fmla="*/ 66 w 80"/>
                <a:gd name="T105" fmla="*/ 80 h 87"/>
                <a:gd name="T106" fmla="*/ 71 w 80"/>
                <a:gd name="T107" fmla="*/ 78 h 87"/>
                <a:gd name="T108" fmla="*/ 74 w 80"/>
                <a:gd name="T109" fmla="*/ 75 h 87"/>
                <a:gd name="T110" fmla="*/ 75 w 80"/>
                <a:gd name="T111" fmla="*/ 70 h 87"/>
                <a:gd name="T112" fmla="*/ 76 w 80"/>
                <a:gd name="T113" fmla="*/ 67 h 87"/>
                <a:gd name="T114" fmla="*/ 80 w 80"/>
                <a:gd name="T115" fmla="*/ 67 h 87"/>
                <a:gd name="T116" fmla="*/ 80 w 80"/>
                <a:gd name="T117" fmla="*/ 87 h 87"/>
                <a:gd name="T118" fmla="*/ 0 w 80"/>
                <a:gd name="T119" fmla="*/ 87 h 87"/>
                <a:gd name="T120" fmla="*/ 0 w 80"/>
                <a:gd name="T121" fmla="*/ 8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" h="87">
                  <a:moveTo>
                    <a:pt x="0" y="83"/>
                  </a:move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7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5" y="0"/>
                  </a:lnTo>
                  <a:lnTo>
                    <a:pt x="76" y="21"/>
                  </a:lnTo>
                  <a:lnTo>
                    <a:pt x="71" y="21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69" y="14"/>
                  </a:lnTo>
                  <a:lnTo>
                    <a:pt x="66" y="10"/>
                  </a:lnTo>
                  <a:lnTo>
                    <a:pt x="61" y="8"/>
                  </a:lnTo>
                  <a:lnTo>
                    <a:pt x="54" y="8"/>
                  </a:lnTo>
                  <a:lnTo>
                    <a:pt x="32" y="8"/>
                  </a:lnTo>
                  <a:lnTo>
                    <a:pt x="32" y="38"/>
                  </a:lnTo>
                  <a:lnTo>
                    <a:pt x="39" y="38"/>
                  </a:lnTo>
                  <a:lnTo>
                    <a:pt x="39" y="38"/>
                  </a:lnTo>
                  <a:lnTo>
                    <a:pt x="49" y="38"/>
                  </a:lnTo>
                  <a:lnTo>
                    <a:pt x="54" y="36"/>
                  </a:lnTo>
                  <a:lnTo>
                    <a:pt x="55" y="34"/>
                  </a:lnTo>
                  <a:lnTo>
                    <a:pt x="56" y="32"/>
                  </a:lnTo>
                  <a:lnTo>
                    <a:pt x="56" y="25"/>
                  </a:lnTo>
                  <a:lnTo>
                    <a:pt x="60" y="25"/>
                  </a:lnTo>
                  <a:lnTo>
                    <a:pt x="60" y="5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52"/>
                  </a:lnTo>
                  <a:lnTo>
                    <a:pt x="55" y="49"/>
                  </a:lnTo>
                  <a:lnTo>
                    <a:pt x="54" y="47"/>
                  </a:lnTo>
                  <a:lnTo>
                    <a:pt x="49" y="46"/>
                  </a:lnTo>
                  <a:lnTo>
                    <a:pt x="39" y="45"/>
                  </a:lnTo>
                  <a:lnTo>
                    <a:pt x="32" y="45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2" y="73"/>
                  </a:lnTo>
                  <a:lnTo>
                    <a:pt x="34" y="78"/>
                  </a:lnTo>
                  <a:lnTo>
                    <a:pt x="35" y="79"/>
                  </a:lnTo>
                  <a:lnTo>
                    <a:pt x="38" y="80"/>
                  </a:lnTo>
                  <a:lnTo>
                    <a:pt x="45" y="81"/>
                  </a:lnTo>
                  <a:lnTo>
                    <a:pt x="59" y="81"/>
                  </a:lnTo>
                  <a:lnTo>
                    <a:pt x="59" y="81"/>
                  </a:lnTo>
                  <a:lnTo>
                    <a:pt x="66" y="80"/>
                  </a:lnTo>
                  <a:lnTo>
                    <a:pt x="71" y="78"/>
                  </a:lnTo>
                  <a:lnTo>
                    <a:pt x="74" y="75"/>
                  </a:lnTo>
                  <a:lnTo>
                    <a:pt x="75" y="70"/>
                  </a:lnTo>
                  <a:lnTo>
                    <a:pt x="76" y="67"/>
                  </a:lnTo>
                  <a:lnTo>
                    <a:pt x="80" y="67"/>
                  </a:lnTo>
                  <a:lnTo>
                    <a:pt x="80" y="87"/>
                  </a:lnTo>
                  <a:lnTo>
                    <a:pt x="0" y="87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60"/>
            <p:cNvSpPr>
              <a:spLocks/>
            </p:cNvSpPr>
            <p:nvPr userDrawn="1"/>
          </p:nvSpPr>
          <p:spPr bwMode="auto">
            <a:xfrm>
              <a:off x="1877" y="727"/>
              <a:ext cx="98" cy="90"/>
            </a:xfrm>
            <a:custGeom>
              <a:avLst/>
              <a:gdLst>
                <a:gd name="T0" fmla="*/ 77 w 98"/>
                <a:gd name="T1" fmla="*/ 23 h 90"/>
                <a:gd name="T2" fmla="*/ 77 w 98"/>
                <a:gd name="T3" fmla="*/ 23 h 90"/>
                <a:gd name="T4" fmla="*/ 77 w 98"/>
                <a:gd name="T5" fmla="*/ 13 h 90"/>
                <a:gd name="T6" fmla="*/ 75 w 98"/>
                <a:gd name="T7" fmla="*/ 8 h 90"/>
                <a:gd name="T8" fmla="*/ 74 w 98"/>
                <a:gd name="T9" fmla="*/ 7 h 90"/>
                <a:gd name="T10" fmla="*/ 71 w 98"/>
                <a:gd name="T11" fmla="*/ 5 h 90"/>
                <a:gd name="T12" fmla="*/ 64 w 98"/>
                <a:gd name="T13" fmla="*/ 5 h 90"/>
                <a:gd name="T14" fmla="*/ 64 w 98"/>
                <a:gd name="T15" fmla="*/ 0 h 90"/>
                <a:gd name="T16" fmla="*/ 98 w 98"/>
                <a:gd name="T17" fmla="*/ 0 h 90"/>
                <a:gd name="T18" fmla="*/ 98 w 98"/>
                <a:gd name="T19" fmla="*/ 5 h 90"/>
                <a:gd name="T20" fmla="*/ 98 w 98"/>
                <a:gd name="T21" fmla="*/ 5 h 90"/>
                <a:gd name="T22" fmla="*/ 91 w 98"/>
                <a:gd name="T23" fmla="*/ 5 h 90"/>
                <a:gd name="T24" fmla="*/ 88 w 98"/>
                <a:gd name="T25" fmla="*/ 7 h 90"/>
                <a:gd name="T26" fmla="*/ 86 w 98"/>
                <a:gd name="T27" fmla="*/ 8 h 90"/>
                <a:gd name="T28" fmla="*/ 85 w 98"/>
                <a:gd name="T29" fmla="*/ 13 h 90"/>
                <a:gd name="T30" fmla="*/ 83 w 98"/>
                <a:gd name="T31" fmla="*/ 23 h 90"/>
                <a:gd name="T32" fmla="*/ 83 w 98"/>
                <a:gd name="T33" fmla="*/ 90 h 90"/>
                <a:gd name="T34" fmla="*/ 80 w 98"/>
                <a:gd name="T35" fmla="*/ 90 h 90"/>
                <a:gd name="T36" fmla="*/ 21 w 98"/>
                <a:gd name="T37" fmla="*/ 19 h 90"/>
                <a:gd name="T38" fmla="*/ 21 w 98"/>
                <a:gd name="T39" fmla="*/ 67 h 90"/>
                <a:gd name="T40" fmla="*/ 21 w 98"/>
                <a:gd name="T41" fmla="*/ 67 h 90"/>
                <a:gd name="T42" fmla="*/ 21 w 98"/>
                <a:gd name="T43" fmla="*/ 75 h 90"/>
                <a:gd name="T44" fmla="*/ 23 w 98"/>
                <a:gd name="T45" fmla="*/ 80 h 90"/>
                <a:gd name="T46" fmla="*/ 25 w 98"/>
                <a:gd name="T47" fmla="*/ 81 h 90"/>
                <a:gd name="T48" fmla="*/ 27 w 98"/>
                <a:gd name="T49" fmla="*/ 83 h 90"/>
                <a:gd name="T50" fmla="*/ 34 w 98"/>
                <a:gd name="T51" fmla="*/ 83 h 90"/>
                <a:gd name="T52" fmla="*/ 34 w 98"/>
                <a:gd name="T53" fmla="*/ 87 h 90"/>
                <a:gd name="T54" fmla="*/ 0 w 98"/>
                <a:gd name="T55" fmla="*/ 87 h 90"/>
                <a:gd name="T56" fmla="*/ 0 w 98"/>
                <a:gd name="T57" fmla="*/ 83 h 90"/>
                <a:gd name="T58" fmla="*/ 0 w 98"/>
                <a:gd name="T59" fmla="*/ 83 h 90"/>
                <a:gd name="T60" fmla="*/ 7 w 98"/>
                <a:gd name="T61" fmla="*/ 83 h 90"/>
                <a:gd name="T62" fmla="*/ 10 w 98"/>
                <a:gd name="T63" fmla="*/ 81 h 90"/>
                <a:gd name="T64" fmla="*/ 11 w 98"/>
                <a:gd name="T65" fmla="*/ 80 h 90"/>
                <a:gd name="T66" fmla="*/ 13 w 98"/>
                <a:gd name="T67" fmla="*/ 75 h 90"/>
                <a:gd name="T68" fmla="*/ 13 w 98"/>
                <a:gd name="T69" fmla="*/ 67 h 90"/>
                <a:gd name="T70" fmla="*/ 13 w 98"/>
                <a:gd name="T71" fmla="*/ 23 h 90"/>
                <a:gd name="T72" fmla="*/ 13 w 98"/>
                <a:gd name="T73" fmla="*/ 23 h 90"/>
                <a:gd name="T74" fmla="*/ 13 w 98"/>
                <a:gd name="T75" fmla="*/ 13 h 90"/>
                <a:gd name="T76" fmla="*/ 11 w 98"/>
                <a:gd name="T77" fmla="*/ 8 h 90"/>
                <a:gd name="T78" fmla="*/ 10 w 98"/>
                <a:gd name="T79" fmla="*/ 7 h 90"/>
                <a:gd name="T80" fmla="*/ 7 w 98"/>
                <a:gd name="T81" fmla="*/ 5 h 90"/>
                <a:gd name="T82" fmla="*/ 0 w 98"/>
                <a:gd name="T83" fmla="*/ 5 h 90"/>
                <a:gd name="T84" fmla="*/ 0 w 98"/>
                <a:gd name="T85" fmla="*/ 0 h 90"/>
                <a:gd name="T86" fmla="*/ 29 w 98"/>
                <a:gd name="T87" fmla="*/ 0 h 90"/>
                <a:gd name="T88" fmla="*/ 77 w 98"/>
                <a:gd name="T89" fmla="*/ 58 h 90"/>
                <a:gd name="T90" fmla="*/ 77 w 98"/>
                <a:gd name="T91" fmla="*/ 2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8" h="90">
                  <a:moveTo>
                    <a:pt x="77" y="23"/>
                  </a:moveTo>
                  <a:lnTo>
                    <a:pt x="77" y="23"/>
                  </a:lnTo>
                  <a:lnTo>
                    <a:pt x="77" y="13"/>
                  </a:lnTo>
                  <a:lnTo>
                    <a:pt x="75" y="8"/>
                  </a:lnTo>
                  <a:lnTo>
                    <a:pt x="74" y="7"/>
                  </a:lnTo>
                  <a:lnTo>
                    <a:pt x="71" y="5"/>
                  </a:lnTo>
                  <a:lnTo>
                    <a:pt x="64" y="5"/>
                  </a:lnTo>
                  <a:lnTo>
                    <a:pt x="64" y="0"/>
                  </a:lnTo>
                  <a:lnTo>
                    <a:pt x="98" y="0"/>
                  </a:lnTo>
                  <a:lnTo>
                    <a:pt x="98" y="5"/>
                  </a:lnTo>
                  <a:lnTo>
                    <a:pt x="98" y="5"/>
                  </a:lnTo>
                  <a:lnTo>
                    <a:pt x="91" y="5"/>
                  </a:lnTo>
                  <a:lnTo>
                    <a:pt x="88" y="7"/>
                  </a:lnTo>
                  <a:lnTo>
                    <a:pt x="86" y="8"/>
                  </a:lnTo>
                  <a:lnTo>
                    <a:pt x="85" y="13"/>
                  </a:lnTo>
                  <a:lnTo>
                    <a:pt x="83" y="23"/>
                  </a:lnTo>
                  <a:lnTo>
                    <a:pt x="83" y="90"/>
                  </a:lnTo>
                  <a:lnTo>
                    <a:pt x="80" y="90"/>
                  </a:lnTo>
                  <a:lnTo>
                    <a:pt x="21" y="19"/>
                  </a:lnTo>
                  <a:lnTo>
                    <a:pt x="21" y="67"/>
                  </a:lnTo>
                  <a:lnTo>
                    <a:pt x="21" y="67"/>
                  </a:lnTo>
                  <a:lnTo>
                    <a:pt x="21" y="75"/>
                  </a:lnTo>
                  <a:lnTo>
                    <a:pt x="23" y="80"/>
                  </a:lnTo>
                  <a:lnTo>
                    <a:pt x="25" y="81"/>
                  </a:lnTo>
                  <a:lnTo>
                    <a:pt x="27" y="83"/>
                  </a:lnTo>
                  <a:lnTo>
                    <a:pt x="34" y="83"/>
                  </a:lnTo>
                  <a:lnTo>
                    <a:pt x="34" y="87"/>
                  </a:lnTo>
                  <a:lnTo>
                    <a:pt x="0" y="87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7" y="83"/>
                  </a:lnTo>
                  <a:lnTo>
                    <a:pt x="10" y="81"/>
                  </a:lnTo>
                  <a:lnTo>
                    <a:pt x="11" y="80"/>
                  </a:lnTo>
                  <a:lnTo>
                    <a:pt x="13" y="75"/>
                  </a:lnTo>
                  <a:lnTo>
                    <a:pt x="13" y="67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9" y="0"/>
                  </a:lnTo>
                  <a:lnTo>
                    <a:pt x="77" y="58"/>
                  </a:lnTo>
                  <a:lnTo>
                    <a:pt x="77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61"/>
            <p:cNvSpPr>
              <a:spLocks/>
            </p:cNvSpPr>
            <p:nvPr userDrawn="1"/>
          </p:nvSpPr>
          <p:spPr bwMode="auto">
            <a:xfrm>
              <a:off x="1992" y="727"/>
              <a:ext cx="90" cy="87"/>
            </a:xfrm>
            <a:custGeom>
              <a:avLst/>
              <a:gdLst>
                <a:gd name="T0" fmla="*/ 90 w 90"/>
                <a:gd name="T1" fmla="*/ 21 h 87"/>
                <a:gd name="T2" fmla="*/ 86 w 90"/>
                <a:gd name="T3" fmla="*/ 21 h 87"/>
                <a:gd name="T4" fmla="*/ 85 w 90"/>
                <a:gd name="T5" fmla="*/ 19 h 87"/>
                <a:gd name="T6" fmla="*/ 85 w 90"/>
                <a:gd name="T7" fmla="*/ 19 h 87"/>
                <a:gd name="T8" fmla="*/ 84 w 90"/>
                <a:gd name="T9" fmla="*/ 14 h 87"/>
                <a:gd name="T10" fmla="*/ 81 w 90"/>
                <a:gd name="T11" fmla="*/ 10 h 87"/>
                <a:gd name="T12" fmla="*/ 76 w 90"/>
                <a:gd name="T13" fmla="*/ 8 h 87"/>
                <a:gd name="T14" fmla="*/ 68 w 90"/>
                <a:gd name="T15" fmla="*/ 8 h 87"/>
                <a:gd name="T16" fmla="*/ 54 w 90"/>
                <a:gd name="T17" fmla="*/ 8 h 87"/>
                <a:gd name="T18" fmla="*/ 54 w 90"/>
                <a:gd name="T19" fmla="*/ 67 h 87"/>
                <a:gd name="T20" fmla="*/ 54 w 90"/>
                <a:gd name="T21" fmla="*/ 67 h 87"/>
                <a:gd name="T22" fmla="*/ 54 w 90"/>
                <a:gd name="T23" fmla="*/ 75 h 87"/>
                <a:gd name="T24" fmla="*/ 57 w 90"/>
                <a:gd name="T25" fmla="*/ 80 h 87"/>
                <a:gd name="T26" fmla="*/ 58 w 90"/>
                <a:gd name="T27" fmla="*/ 81 h 87"/>
                <a:gd name="T28" fmla="*/ 61 w 90"/>
                <a:gd name="T29" fmla="*/ 83 h 87"/>
                <a:gd name="T30" fmla="*/ 68 w 90"/>
                <a:gd name="T31" fmla="*/ 83 h 87"/>
                <a:gd name="T32" fmla="*/ 68 w 90"/>
                <a:gd name="T33" fmla="*/ 87 h 87"/>
                <a:gd name="T34" fmla="*/ 22 w 90"/>
                <a:gd name="T35" fmla="*/ 87 h 87"/>
                <a:gd name="T36" fmla="*/ 22 w 90"/>
                <a:gd name="T37" fmla="*/ 83 h 87"/>
                <a:gd name="T38" fmla="*/ 22 w 90"/>
                <a:gd name="T39" fmla="*/ 83 h 87"/>
                <a:gd name="T40" fmla="*/ 30 w 90"/>
                <a:gd name="T41" fmla="*/ 83 h 87"/>
                <a:gd name="T42" fmla="*/ 32 w 90"/>
                <a:gd name="T43" fmla="*/ 81 h 87"/>
                <a:gd name="T44" fmla="*/ 34 w 90"/>
                <a:gd name="T45" fmla="*/ 80 h 87"/>
                <a:gd name="T46" fmla="*/ 36 w 90"/>
                <a:gd name="T47" fmla="*/ 75 h 87"/>
                <a:gd name="T48" fmla="*/ 36 w 90"/>
                <a:gd name="T49" fmla="*/ 67 h 87"/>
                <a:gd name="T50" fmla="*/ 36 w 90"/>
                <a:gd name="T51" fmla="*/ 8 h 87"/>
                <a:gd name="T52" fmla="*/ 21 w 90"/>
                <a:gd name="T53" fmla="*/ 8 h 87"/>
                <a:gd name="T54" fmla="*/ 21 w 90"/>
                <a:gd name="T55" fmla="*/ 8 h 87"/>
                <a:gd name="T56" fmla="*/ 14 w 90"/>
                <a:gd name="T57" fmla="*/ 8 h 87"/>
                <a:gd name="T58" fmla="*/ 9 w 90"/>
                <a:gd name="T59" fmla="*/ 10 h 87"/>
                <a:gd name="T60" fmla="*/ 7 w 90"/>
                <a:gd name="T61" fmla="*/ 14 h 87"/>
                <a:gd name="T62" fmla="*/ 5 w 90"/>
                <a:gd name="T63" fmla="*/ 19 h 87"/>
                <a:gd name="T64" fmla="*/ 4 w 90"/>
                <a:gd name="T65" fmla="*/ 21 h 87"/>
                <a:gd name="T66" fmla="*/ 0 w 90"/>
                <a:gd name="T67" fmla="*/ 21 h 87"/>
                <a:gd name="T68" fmla="*/ 2 w 90"/>
                <a:gd name="T69" fmla="*/ 0 h 87"/>
                <a:gd name="T70" fmla="*/ 89 w 90"/>
                <a:gd name="T71" fmla="*/ 0 h 87"/>
                <a:gd name="T72" fmla="*/ 90 w 90"/>
                <a:gd name="T73" fmla="*/ 2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" h="87">
                  <a:moveTo>
                    <a:pt x="90" y="21"/>
                  </a:moveTo>
                  <a:lnTo>
                    <a:pt x="86" y="21"/>
                  </a:lnTo>
                  <a:lnTo>
                    <a:pt x="85" y="19"/>
                  </a:lnTo>
                  <a:lnTo>
                    <a:pt x="85" y="19"/>
                  </a:lnTo>
                  <a:lnTo>
                    <a:pt x="84" y="14"/>
                  </a:lnTo>
                  <a:lnTo>
                    <a:pt x="81" y="10"/>
                  </a:lnTo>
                  <a:lnTo>
                    <a:pt x="76" y="8"/>
                  </a:lnTo>
                  <a:lnTo>
                    <a:pt x="68" y="8"/>
                  </a:lnTo>
                  <a:lnTo>
                    <a:pt x="54" y="8"/>
                  </a:lnTo>
                  <a:lnTo>
                    <a:pt x="54" y="67"/>
                  </a:lnTo>
                  <a:lnTo>
                    <a:pt x="54" y="67"/>
                  </a:lnTo>
                  <a:lnTo>
                    <a:pt x="54" y="75"/>
                  </a:lnTo>
                  <a:lnTo>
                    <a:pt x="57" y="80"/>
                  </a:lnTo>
                  <a:lnTo>
                    <a:pt x="58" y="81"/>
                  </a:lnTo>
                  <a:lnTo>
                    <a:pt x="61" y="83"/>
                  </a:lnTo>
                  <a:lnTo>
                    <a:pt x="68" y="83"/>
                  </a:lnTo>
                  <a:lnTo>
                    <a:pt x="68" y="87"/>
                  </a:lnTo>
                  <a:lnTo>
                    <a:pt x="22" y="87"/>
                  </a:lnTo>
                  <a:lnTo>
                    <a:pt x="22" y="83"/>
                  </a:lnTo>
                  <a:lnTo>
                    <a:pt x="22" y="83"/>
                  </a:lnTo>
                  <a:lnTo>
                    <a:pt x="30" y="83"/>
                  </a:lnTo>
                  <a:lnTo>
                    <a:pt x="32" y="81"/>
                  </a:lnTo>
                  <a:lnTo>
                    <a:pt x="34" y="80"/>
                  </a:lnTo>
                  <a:lnTo>
                    <a:pt x="36" y="75"/>
                  </a:lnTo>
                  <a:lnTo>
                    <a:pt x="36" y="67"/>
                  </a:lnTo>
                  <a:lnTo>
                    <a:pt x="36" y="8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14" y="8"/>
                  </a:lnTo>
                  <a:lnTo>
                    <a:pt x="9" y="10"/>
                  </a:lnTo>
                  <a:lnTo>
                    <a:pt x="7" y="14"/>
                  </a:lnTo>
                  <a:lnTo>
                    <a:pt x="5" y="19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2" y="0"/>
                  </a:lnTo>
                  <a:lnTo>
                    <a:pt x="89" y="0"/>
                  </a:lnTo>
                  <a:lnTo>
                    <a:pt x="90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62"/>
            <p:cNvSpPr>
              <a:spLocks noEditPoints="1"/>
            </p:cNvSpPr>
            <p:nvPr userDrawn="1"/>
          </p:nvSpPr>
          <p:spPr bwMode="auto">
            <a:xfrm>
              <a:off x="443" y="393"/>
              <a:ext cx="416" cy="566"/>
            </a:xfrm>
            <a:custGeom>
              <a:avLst/>
              <a:gdLst>
                <a:gd name="T0" fmla="*/ 324 w 416"/>
                <a:gd name="T1" fmla="*/ 530 h 566"/>
                <a:gd name="T2" fmla="*/ 124 w 416"/>
                <a:gd name="T3" fmla="*/ 505 h 566"/>
                <a:gd name="T4" fmla="*/ 214 w 416"/>
                <a:gd name="T5" fmla="*/ 334 h 566"/>
                <a:gd name="T6" fmla="*/ 194 w 416"/>
                <a:gd name="T7" fmla="*/ 374 h 566"/>
                <a:gd name="T8" fmla="*/ 80 w 416"/>
                <a:gd name="T9" fmla="*/ 399 h 566"/>
                <a:gd name="T10" fmla="*/ 74 w 416"/>
                <a:gd name="T11" fmla="*/ 418 h 566"/>
                <a:gd name="T12" fmla="*/ 112 w 416"/>
                <a:gd name="T13" fmla="*/ 440 h 566"/>
                <a:gd name="T14" fmla="*/ 93 w 416"/>
                <a:gd name="T15" fmla="*/ 467 h 566"/>
                <a:gd name="T16" fmla="*/ 138 w 416"/>
                <a:gd name="T17" fmla="*/ 470 h 566"/>
                <a:gd name="T18" fmla="*/ 182 w 416"/>
                <a:gd name="T19" fmla="*/ 426 h 566"/>
                <a:gd name="T20" fmla="*/ 247 w 416"/>
                <a:gd name="T21" fmla="*/ 412 h 566"/>
                <a:gd name="T22" fmla="*/ 28 w 416"/>
                <a:gd name="T23" fmla="*/ 495 h 566"/>
                <a:gd name="T24" fmla="*/ 91 w 416"/>
                <a:gd name="T25" fmla="*/ 546 h 566"/>
                <a:gd name="T26" fmla="*/ 122 w 416"/>
                <a:gd name="T27" fmla="*/ 517 h 566"/>
                <a:gd name="T28" fmla="*/ 119 w 416"/>
                <a:gd name="T29" fmla="*/ 480 h 566"/>
                <a:gd name="T30" fmla="*/ 33 w 416"/>
                <a:gd name="T31" fmla="*/ 475 h 566"/>
                <a:gd name="T32" fmla="*/ 92 w 416"/>
                <a:gd name="T33" fmla="*/ 71 h 566"/>
                <a:gd name="T34" fmla="*/ 58 w 416"/>
                <a:gd name="T35" fmla="*/ 45 h 566"/>
                <a:gd name="T36" fmla="*/ 77 w 416"/>
                <a:gd name="T37" fmla="*/ 80 h 566"/>
                <a:gd name="T38" fmla="*/ 103 w 416"/>
                <a:gd name="T39" fmla="*/ 48 h 566"/>
                <a:gd name="T40" fmla="*/ 63 w 416"/>
                <a:gd name="T41" fmla="*/ 110 h 566"/>
                <a:gd name="T42" fmla="*/ 118 w 416"/>
                <a:gd name="T43" fmla="*/ 223 h 566"/>
                <a:gd name="T44" fmla="*/ 109 w 416"/>
                <a:gd name="T45" fmla="*/ 74 h 566"/>
                <a:gd name="T46" fmla="*/ 140 w 416"/>
                <a:gd name="T47" fmla="*/ 54 h 566"/>
                <a:gd name="T48" fmla="*/ 284 w 416"/>
                <a:gd name="T49" fmla="*/ 42 h 566"/>
                <a:gd name="T50" fmla="*/ 250 w 416"/>
                <a:gd name="T51" fmla="*/ 47 h 566"/>
                <a:gd name="T52" fmla="*/ 234 w 416"/>
                <a:gd name="T53" fmla="*/ 26 h 566"/>
                <a:gd name="T54" fmla="*/ 201 w 416"/>
                <a:gd name="T55" fmla="*/ 28 h 566"/>
                <a:gd name="T56" fmla="*/ 238 w 416"/>
                <a:gd name="T57" fmla="*/ 55 h 566"/>
                <a:gd name="T58" fmla="*/ 312 w 416"/>
                <a:gd name="T59" fmla="*/ 143 h 566"/>
                <a:gd name="T60" fmla="*/ 365 w 416"/>
                <a:gd name="T61" fmla="*/ 110 h 566"/>
                <a:gd name="T62" fmla="*/ 177 w 416"/>
                <a:gd name="T63" fmla="*/ 89 h 566"/>
                <a:gd name="T64" fmla="*/ 371 w 416"/>
                <a:gd name="T65" fmla="*/ 191 h 566"/>
                <a:gd name="T66" fmla="*/ 311 w 416"/>
                <a:gd name="T67" fmla="*/ 107 h 566"/>
                <a:gd name="T68" fmla="*/ 313 w 416"/>
                <a:gd name="T69" fmla="*/ 256 h 566"/>
                <a:gd name="T70" fmla="*/ 343 w 416"/>
                <a:gd name="T71" fmla="*/ 196 h 566"/>
                <a:gd name="T72" fmla="*/ 347 w 416"/>
                <a:gd name="T73" fmla="*/ 287 h 566"/>
                <a:gd name="T74" fmla="*/ 255 w 416"/>
                <a:gd name="T75" fmla="*/ 179 h 566"/>
                <a:gd name="T76" fmla="*/ 277 w 416"/>
                <a:gd name="T77" fmla="*/ 138 h 566"/>
                <a:gd name="T78" fmla="*/ 234 w 416"/>
                <a:gd name="T79" fmla="*/ 61 h 566"/>
                <a:gd name="T80" fmla="*/ 151 w 416"/>
                <a:gd name="T81" fmla="*/ 116 h 566"/>
                <a:gd name="T82" fmla="*/ 195 w 416"/>
                <a:gd name="T83" fmla="*/ 125 h 566"/>
                <a:gd name="T84" fmla="*/ 135 w 416"/>
                <a:gd name="T85" fmla="*/ 143 h 566"/>
                <a:gd name="T86" fmla="*/ 168 w 416"/>
                <a:gd name="T87" fmla="*/ 141 h 566"/>
                <a:gd name="T88" fmla="*/ 176 w 416"/>
                <a:gd name="T89" fmla="*/ 191 h 566"/>
                <a:gd name="T90" fmla="*/ 16 w 416"/>
                <a:gd name="T91" fmla="*/ 230 h 566"/>
                <a:gd name="T92" fmla="*/ 15 w 416"/>
                <a:gd name="T93" fmla="*/ 245 h 566"/>
                <a:gd name="T94" fmla="*/ 47 w 416"/>
                <a:gd name="T95" fmla="*/ 266 h 566"/>
                <a:gd name="T96" fmla="*/ 53 w 416"/>
                <a:gd name="T97" fmla="*/ 283 h 566"/>
                <a:gd name="T98" fmla="*/ 87 w 416"/>
                <a:gd name="T99" fmla="*/ 285 h 566"/>
                <a:gd name="T100" fmla="*/ 172 w 416"/>
                <a:gd name="T101" fmla="*/ 262 h 566"/>
                <a:gd name="T102" fmla="*/ 301 w 416"/>
                <a:gd name="T103" fmla="*/ 330 h 566"/>
                <a:gd name="T104" fmla="*/ 318 w 416"/>
                <a:gd name="T105" fmla="*/ 420 h 566"/>
                <a:gd name="T106" fmla="*/ 331 w 416"/>
                <a:gd name="T107" fmla="*/ 467 h 566"/>
                <a:gd name="T108" fmla="*/ 347 w 416"/>
                <a:gd name="T109" fmla="*/ 491 h 566"/>
                <a:gd name="T110" fmla="*/ 324 w 416"/>
                <a:gd name="T111" fmla="*/ 518 h 566"/>
                <a:gd name="T112" fmla="*/ 351 w 416"/>
                <a:gd name="T113" fmla="*/ 534 h 566"/>
                <a:gd name="T114" fmla="*/ 386 w 416"/>
                <a:gd name="T115" fmla="*/ 504 h 566"/>
                <a:gd name="T116" fmla="*/ 392 w 416"/>
                <a:gd name="T117" fmla="*/ 461 h 566"/>
                <a:gd name="T118" fmla="*/ 404 w 416"/>
                <a:gd name="T119" fmla="*/ 399 h 566"/>
                <a:gd name="T120" fmla="*/ 370 w 416"/>
                <a:gd name="T121" fmla="*/ 364 h 566"/>
                <a:gd name="T122" fmla="*/ 389 w 416"/>
                <a:gd name="T123" fmla="*/ 292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6" h="566">
                  <a:moveTo>
                    <a:pt x="114" y="528"/>
                  </a:moveTo>
                  <a:lnTo>
                    <a:pt x="114" y="528"/>
                  </a:lnTo>
                  <a:lnTo>
                    <a:pt x="128" y="538"/>
                  </a:lnTo>
                  <a:lnTo>
                    <a:pt x="140" y="545"/>
                  </a:lnTo>
                  <a:lnTo>
                    <a:pt x="140" y="545"/>
                  </a:lnTo>
                  <a:lnTo>
                    <a:pt x="161" y="553"/>
                  </a:lnTo>
                  <a:lnTo>
                    <a:pt x="174" y="557"/>
                  </a:lnTo>
                  <a:lnTo>
                    <a:pt x="189" y="561"/>
                  </a:lnTo>
                  <a:lnTo>
                    <a:pt x="206" y="564"/>
                  </a:lnTo>
                  <a:lnTo>
                    <a:pt x="225" y="566"/>
                  </a:lnTo>
                  <a:lnTo>
                    <a:pt x="244" y="566"/>
                  </a:lnTo>
                  <a:lnTo>
                    <a:pt x="266" y="565"/>
                  </a:lnTo>
                  <a:lnTo>
                    <a:pt x="266" y="565"/>
                  </a:lnTo>
                  <a:lnTo>
                    <a:pt x="286" y="562"/>
                  </a:lnTo>
                  <a:lnTo>
                    <a:pt x="302" y="559"/>
                  </a:lnTo>
                  <a:lnTo>
                    <a:pt x="317" y="555"/>
                  </a:lnTo>
                  <a:lnTo>
                    <a:pt x="328" y="551"/>
                  </a:lnTo>
                  <a:lnTo>
                    <a:pt x="344" y="543"/>
                  </a:lnTo>
                  <a:lnTo>
                    <a:pt x="349" y="540"/>
                  </a:lnTo>
                  <a:lnTo>
                    <a:pt x="349" y="540"/>
                  </a:lnTo>
                  <a:lnTo>
                    <a:pt x="341" y="538"/>
                  </a:lnTo>
                  <a:lnTo>
                    <a:pt x="335" y="534"/>
                  </a:lnTo>
                  <a:lnTo>
                    <a:pt x="325" y="526"/>
                  </a:lnTo>
                  <a:lnTo>
                    <a:pt x="325" y="526"/>
                  </a:lnTo>
                  <a:lnTo>
                    <a:pt x="324" y="530"/>
                  </a:lnTo>
                  <a:lnTo>
                    <a:pt x="324" y="530"/>
                  </a:lnTo>
                  <a:lnTo>
                    <a:pt x="323" y="539"/>
                  </a:lnTo>
                  <a:lnTo>
                    <a:pt x="323" y="539"/>
                  </a:lnTo>
                  <a:lnTo>
                    <a:pt x="318" y="538"/>
                  </a:lnTo>
                  <a:lnTo>
                    <a:pt x="318" y="538"/>
                  </a:lnTo>
                  <a:lnTo>
                    <a:pt x="314" y="535"/>
                  </a:lnTo>
                  <a:lnTo>
                    <a:pt x="311" y="532"/>
                  </a:lnTo>
                  <a:lnTo>
                    <a:pt x="308" y="527"/>
                  </a:lnTo>
                  <a:lnTo>
                    <a:pt x="307" y="521"/>
                  </a:lnTo>
                  <a:lnTo>
                    <a:pt x="307" y="521"/>
                  </a:lnTo>
                  <a:lnTo>
                    <a:pt x="307" y="519"/>
                  </a:lnTo>
                  <a:lnTo>
                    <a:pt x="307" y="519"/>
                  </a:lnTo>
                  <a:lnTo>
                    <a:pt x="297" y="523"/>
                  </a:lnTo>
                  <a:lnTo>
                    <a:pt x="284" y="527"/>
                  </a:lnTo>
                  <a:lnTo>
                    <a:pt x="268" y="530"/>
                  </a:lnTo>
                  <a:lnTo>
                    <a:pt x="252" y="532"/>
                  </a:lnTo>
                  <a:lnTo>
                    <a:pt x="252" y="532"/>
                  </a:lnTo>
                  <a:lnTo>
                    <a:pt x="222" y="530"/>
                  </a:lnTo>
                  <a:lnTo>
                    <a:pt x="207" y="529"/>
                  </a:lnTo>
                  <a:lnTo>
                    <a:pt x="193" y="527"/>
                  </a:lnTo>
                  <a:lnTo>
                    <a:pt x="178" y="524"/>
                  </a:lnTo>
                  <a:lnTo>
                    <a:pt x="163" y="519"/>
                  </a:lnTo>
                  <a:lnTo>
                    <a:pt x="149" y="515"/>
                  </a:lnTo>
                  <a:lnTo>
                    <a:pt x="135" y="510"/>
                  </a:lnTo>
                  <a:lnTo>
                    <a:pt x="135" y="510"/>
                  </a:lnTo>
                  <a:lnTo>
                    <a:pt x="124" y="505"/>
                  </a:lnTo>
                  <a:lnTo>
                    <a:pt x="124" y="505"/>
                  </a:lnTo>
                  <a:lnTo>
                    <a:pt x="124" y="506"/>
                  </a:lnTo>
                  <a:lnTo>
                    <a:pt x="124" y="508"/>
                  </a:lnTo>
                  <a:lnTo>
                    <a:pt x="126" y="515"/>
                  </a:lnTo>
                  <a:lnTo>
                    <a:pt x="131" y="522"/>
                  </a:lnTo>
                  <a:lnTo>
                    <a:pt x="131" y="522"/>
                  </a:lnTo>
                  <a:lnTo>
                    <a:pt x="125" y="521"/>
                  </a:lnTo>
                  <a:lnTo>
                    <a:pt x="119" y="523"/>
                  </a:lnTo>
                  <a:lnTo>
                    <a:pt x="119" y="523"/>
                  </a:lnTo>
                  <a:lnTo>
                    <a:pt x="115" y="526"/>
                  </a:lnTo>
                  <a:lnTo>
                    <a:pt x="114" y="528"/>
                  </a:lnTo>
                  <a:close/>
                  <a:moveTo>
                    <a:pt x="292" y="328"/>
                  </a:moveTo>
                  <a:lnTo>
                    <a:pt x="292" y="328"/>
                  </a:lnTo>
                  <a:lnTo>
                    <a:pt x="286" y="323"/>
                  </a:lnTo>
                  <a:lnTo>
                    <a:pt x="280" y="321"/>
                  </a:lnTo>
                  <a:lnTo>
                    <a:pt x="269" y="316"/>
                  </a:lnTo>
                  <a:lnTo>
                    <a:pt x="269" y="316"/>
                  </a:lnTo>
                  <a:lnTo>
                    <a:pt x="274" y="312"/>
                  </a:lnTo>
                  <a:lnTo>
                    <a:pt x="276" y="310"/>
                  </a:lnTo>
                  <a:lnTo>
                    <a:pt x="276" y="309"/>
                  </a:lnTo>
                  <a:lnTo>
                    <a:pt x="276" y="309"/>
                  </a:lnTo>
                  <a:lnTo>
                    <a:pt x="273" y="308"/>
                  </a:lnTo>
                  <a:lnTo>
                    <a:pt x="270" y="308"/>
                  </a:lnTo>
                  <a:lnTo>
                    <a:pt x="270" y="308"/>
                  </a:lnTo>
                  <a:lnTo>
                    <a:pt x="249" y="316"/>
                  </a:lnTo>
                  <a:lnTo>
                    <a:pt x="231" y="325"/>
                  </a:lnTo>
                  <a:lnTo>
                    <a:pt x="214" y="334"/>
                  </a:lnTo>
                  <a:lnTo>
                    <a:pt x="201" y="343"/>
                  </a:lnTo>
                  <a:lnTo>
                    <a:pt x="201" y="343"/>
                  </a:lnTo>
                  <a:lnTo>
                    <a:pt x="200" y="343"/>
                  </a:lnTo>
                  <a:lnTo>
                    <a:pt x="200" y="343"/>
                  </a:lnTo>
                  <a:lnTo>
                    <a:pt x="196" y="345"/>
                  </a:lnTo>
                  <a:lnTo>
                    <a:pt x="193" y="345"/>
                  </a:lnTo>
                  <a:lnTo>
                    <a:pt x="185" y="344"/>
                  </a:lnTo>
                  <a:lnTo>
                    <a:pt x="179" y="343"/>
                  </a:lnTo>
                  <a:lnTo>
                    <a:pt x="178" y="342"/>
                  </a:lnTo>
                  <a:lnTo>
                    <a:pt x="176" y="353"/>
                  </a:lnTo>
                  <a:lnTo>
                    <a:pt x="176" y="353"/>
                  </a:lnTo>
                  <a:lnTo>
                    <a:pt x="183" y="355"/>
                  </a:lnTo>
                  <a:lnTo>
                    <a:pt x="188" y="358"/>
                  </a:lnTo>
                  <a:lnTo>
                    <a:pt x="188" y="358"/>
                  </a:lnTo>
                  <a:lnTo>
                    <a:pt x="180" y="359"/>
                  </a:lnTo>
                  <a:lnTo>
                    <a:pt x="177" y="360"/>
                  </a:lnTo>
                  <a:lnTo>
                    <a:pt x="174" y="363"/>
                  </a:lnTo>
                  <a:lnTo>
                    <a:pt x="178" y="372"/>
                  </a:lnTo>
                  <a:lnTo>
                    <a:pt x="178" y="372"/>
                  </a:lnTo>
                  <a:lnTo>
                    <a:pt x="183" y="370"/>
                  </a:lnTo>
                  <a:lnTo>
                    <a:pt x="188" y="369"/>
                  </a:lnTo>
                  <a:lnTo>
                    <a:pt x="194" y="368"/>
                  </a:lnTo>
                  <a:lnTo>
                    <a:pt x="194" y="368"/>
                  </a:lnTo>
                  <a:lnTo>
                    <a:pt x="194" y="369"/>
                  </a:lnTo>
                  <a:lnTo>
                    <a:pt x="194" y="369"/>
                  </a:lnTo>
                  <a:lnTo>
                    <a:pt x="194" y="374"/>
                  </a:lnTo>
                  <a:lnTo>
                    <a:pt x="192" y="379"/>
                  </a:lnTo>
                  <a:lnTo>
                    <a:pt x="188" y="385"/>
                  </a:lnTo>
                  <a:lnTo>
                    <a:pt x="183" y="390"/>
                  </a:lnTo>
                  <a:lnTo>
                    <a:pt x="172" y="399"/>
                  </a:lnTo>
                  <a:lnTo>
                    <a:pt x="166" y="403"/>
                  </a:lnTo>
                  <a:lnTo>
                    <a:pt x="160" y="406"/>
                  </a:lnTo>
                  <a:lnTo>
                    <a:pt x="160" y="406"/>
                  </a:lnTo>
                  <a:lnTo>
                    <a:pt x="147" y="409"/>
                  </a:lnTo>
                  <a:lnTo>
                    <a:pt x="136" y="412"/>
                  </a:lnTo>
                  <a:lnTo>
                    <a:pt x="129" y="412"/>
                  </a:lnTo>
                  <a:lnTo>
                    <a:pt x="125" y="410"/>
                  </a:lnTo>
                  <a:lnTo>
                    <a:pt x="125" y="410"/>
                  </a:lnTo>
                  <a:lnTo>
                    <a:pt x="118" y="404"/>
                  </a:lnTo>
                  <a:lnTo>
                    <a:pt x="114" y="399"/>
                  </a:lnTo>
                  <a:lnTo>
                    <a:pt x="110" y="394"/>
                  </a:lnTo>
                  <a:lnTo>
                    <a:pt x="109" y="392"/>
                  </a:lnTo>
                  <a:lnTo>
                    <a:pt x="107" y="392"/>
                  </a:lnTo>
                  <a:lnTo>
                    <a:pt x="107" y="392"/>
                  </a:lnTo>
                  <a:lnTo>
                    <a:pt x="104" y="392"/>
                  </a:lnTo>
                  <a:lnTo>
                    <a:pt x="102" y="393"/>
                  </a:lnTo>
                  <a:lnTo>
                    <a:pt x="102" y="393"/>
                  </a:lnTo>
                  <a:lnTo>
                    <a:pt x="95" y="392"/>
                  </a:lnTo>
                  <a:lnTo>
                    <a:pt x="88" y="393"/>
                  </a:lnTo>
                  <a:lnTo>
                    <a:pt x="83" y="396"/>
                  </a:lnTo>
                  <a:lnTo>
                    <a:pt x="81" y="397"/>
                  </a:lnTo>
                  <a:lnTo>
                    <a:pt x="80" y="399"/>
                  </a:lnTo>
                  <a:lnTo>
                    <a:pt x="80" y="399"/>
                  </a:lnTo>
                  <a:lnTo>
                    <a:pt x="88" y="399"/>
                  </a:lnTo>
                  <a:lnTo>
                    <a:pt x="93" y="401"/>
                  </a:lnTo>
                  <a:lnTo>
                    <a:pt x="93" y="402"/>
                  </a:lnTo>
                  <a:lnTo>
                    <a:pt x="92" y="403"/>
                  </a:lnTo>
                  <a:lnTo>
                    <a:pt x="92" y="403"/>
                  </a:lnTo>
                  <a:lnTo>
                    <a:pt x="90" y="406"/>
                  </a:lnTo>
                  <a:lnTo>
                    <a:pt x="91" y="408"/>
                  </a:lnTo>
                  <a:lnTo>
                    <a:pt x="92" y="410"/>
                  </a:lnTo>
                  <a:lnTo>
                    <a:pt x="96" y="413"/>
                  </a:lnTo>
                  <a:lnTo>
                    <a:pt x="112" y="421"/>
                  </a:lnTo>
                  <a:lnTo>
                    <a:pt x="112" y="421"/>
                  </a:lnTo>
                  <a:lnTo>
                    <a:pt x="112" y="421"/>
                  </a:lnTo>
                  <a:lnTo>
                    <a:pt x="112" y="423"/>
                  </a:lnTo>
                  <a:lnTo>
                    <a:pt x="112" y="423"/>
                  </a:lnTo>
                  <a:lnTo>
                    <a:pt x="112" y="423"/>
                  </a:lnTo>
                  <a:lnTo>
                    <a:pt x="107" y="423"/>
                  </a:lnTo>
                  <a:lnTo>
                    <a:pt x="101" y="420"/>
                  </a:lnTo>
                  <a:lnTo>
                    <a:pt x="87" y="415"/>
                  </a:lnTo>
                  <a:lnTo>
                    <a:pt x="87" y="415"/>
                  </a:lnTo>
                  <a:lnTo>
                    <a:pt x="85" y="415"/>
                  </a:lnTo>
                  <a:lnTo>
                    <a:pt x="82" y="415"/>
                  </a:lnTo>
                  <a:lnTo>
                    <a:pt x="80" y="418"/>
                  </a:lnTo>
                  <a:lnTo>
                    <a:pt x="80" y="418"/>
                  </a:lnTo>
                  <a:lnTo>
                    <a:pt x="77" y="418"/>
                  </a:lnTo>
                  <a:lnTo>
                    <a:pt x="74" y="418"/>
                  </a:lnTo>
                  <a:lnTo>
                    <a:pt x="69" y="420"/>
                  </a:lnTo>
                  <a:lnTo>
                    <a:pt x="66" y="423"/>
                  </a:lnTo>
                  <a:lnTo>
                    <a:pt x="63" y="425"/>
                  </a:lnTo>
                  <a:lnTo>
                    <a:pt x="61" y="429"/>
                  </a:lnTo>
                  <a:lnTo>
                    <a:pt x="61" y="432"/>
                  </a:lnTo>
                  <a:lnTo>
                    <a:pt x="63" y="437"/>
                  </a:lnTo>
                  <a:lnTo>
                    <a:pt x="63" y="437"/>
                  </a:lnTo>
                  <a:lnTo>
                    <a:pt x="66" y="432"/>
                  </a:lnTo>
                  <a:lnTo>
                    <a:pt x="70" y="429"/>
                  </a:lnTo>
                  <a:lnTo>
                    <a:pt x="72" y="429"/>
                  </a:lnTo>
                  <a:lnTo>
                    <a:pt x="75" y="429"/>
                  </a:lnTo>
                  <a:lnTo>
                    <a:pt x="75" y="429"/>
                  </a:lnTo>
                  <a:lnTo>
                    <a:pt x="76" y="430"/>
                  </a:lnTo>
                  <a:lnTo>
                    <a:pt x="76" y="434"/>
                  </a:lnTo>
                  <a:lnTo>
                    <a:pt x="76" y="436"/>
                  </a:lnTo>
                  <a:lnTo>
                    <a:pt x="77" y="439"/>
                  </a:lnTo>
                  <a:lnTo>
                    <a:pt x="79" y="440"/>
                  </a:lnTo>
                  <a:lnTo>
                    <a:pt x="79" y="440"/>
                  </a:lnTo>
                  <a:lnTo>
                    <a:pt x="81" y="441"/>
                  </a:lnTo>
                  <a:lnTo>
                    <a:pt x="86" y="441"/>
                  </a:lnTo>
                  <a:lnTo>
                    <a:pt x="96" y="440"/>
                  </a:lnTo>
                  <a:lnTo>
                    <a:pt x="106" y="439"/>
                  </a:lnTo>
                  <a:lnTo>
                    <a:pt x="110" y="439"/>
                  </a:lnTo>
                  <a:lnTo>
                    <a:pt x="112" y="439"/>
                  </a:lnTo>
                  <a:lnTo>
                    <a:pt x="112" y="439"/>
                  </a:lnTo>
                  <a:lnTo>
                    <a:pt x="112" y="440"/>
                  </a:lnTo>
                  <a:lnTo>
                    <a:pt x="109" y="441"/>
                  </a:lnTo>
                  <a:lnTo>
                    <a:pt x="101" y="442"/>
                  </a:lnTo>
                  <a:lnTo>
                    <a:pt x="91" y="443"/>
                  </a:lnTo>
                  <a:lnTo>
                    <a:pt x="87" y="446"/>
                  </a:lnTo>
                  <a:lnTo>
                    <a:pt x="86" y="447"/>
                  </a:lnTo>
                  <a:lnTo>
                    <a:pt x="86" y="447"/>
                  </a:lnTo>
                  <a:lnTo>
                    <a:pt x="86" y="451"/>
                  </a:lnTo>
                  <a:lnTo>
                    <a:pt x="86" y="451"/>
                  </a:lnTo>
                  <a:lnTo>
                    <a:pt x="86" y="452"/>
                  </a:lnTo>
                  <a:lnTo>
                    <a:pt x="83" y="455"/>
                  </a:lnTo>
                  <a:lnTo>
                    <a:pt x="81" y="459"/>
                  </a:lnTo>
                  <a:lnTo>
                    <a:pt x="80" y="464"/>
                  </a:lnTo>
                  <a:lnTo>
                    <a:pt x="80" y="464"/>
                  </a:lnTo>
                  <a:lnTo>
                    <a:pt x="80" y="467"/>
                  </a:lnTo>
                  <a:lnTo>
                    <a:pt x="81" y="470"/>
                  </a:lnTo>
                  <a:lnTo>
                    <a:pt x="85" y="474"/>
                  </a:lnTo>
                  <a:lnTo>
                    <a:pt x="88" y="478"/>
                  </a:lnTo>
                  <a:lnTo>
                    <a:pt x="88" y="478"/>
                  </a:lnTo>
                  <a:lnTo>
                    <a:pt x="90" y="477"/>
                  </a:lnTo>
                  <a:lnTo>
                    <a:pt x="88" y="472"/>
                  </a:lnTo>
                  <a:lnTo>
                    <a:pt x="88" y="468"/>
                  </a:lnTo>
                  <a:lnTo>
                    <a:pt x="90" y="467"/>
                  </a:lnTo>
                  <a:lnTo>
                    <a:pt x="90" y="466"/>
                  </a:lnTo>
                  <a:lnTo>
                    <a:pt x="90" y="466"/>
                  </a:lnTo>
                  <a:lnTo>
                    <a:pt x="92" y="466"/>
                  </a:lnTo>
                  <a:lnTo>
                    <a:pt x="93" y="467"/>
                  </a:lnTo>
                  <a:lnTo>
                    <a:pt x="96" y="469"/>
                  </a:lnTo>
                  <a:lnTo>
                    <a:pt x="98" y="470"/>
                  </a:lnTo>
                  <a:lnTo>
                    <a:pt x="98" y="470"/>
                  </a:lnTo>
                  <a:lnTo>
                    <a:pt x="101" y="469"/>
                  </a:lnTo>
                  <a:lnTo>
                    <a:pt x="103" y="468"/>
                  </a:lnTo>
                  <a:lnTo>
                    <a:pt x="109" y="463"/>
                  </a:lnTo>
                  <a:lnTo>
                    <a:pt x="115" y="457"/>
                  </a:lnTo>
                  <a:lnTo>
                    <a:pt x="119" y="453"/>
                  </a:lnTo>
                  <a:lnTo>
                    <a:pt x="124" y="451"/>
                  </a:lnTo>
                  <a:lnTo>
                    <a:pt x="124" y="451"/>
                  </a:lnTo>
                  <a:lnTo>
                    <a:pt x="130" y="448"/>
                  </a:lnTo>
                  <a:lnTo>
                    <a:pt x="133" y="447"/>
                  </a:lnTo>
                  <a:lnTo>
                    <a:pt x="134" y="448"/>
                  </a:lnTo>
                  <a:lnTo>
                    <a:pt x="134" y="450"/>
                  </a:lnTo>
                  <a:lnTo>
                    <a:pt x="134" y="453"/>
                  </a:lnTo>
                  <a:lnTo>
                    <a:pt x="134" y="456"/>
                  </a:lnTo>
                  <a:lnTo>
                    <a:pt x="135" y="457"/>
                  </a:lnTo>
                  <a:lnTo>
                    <a:pt x="135" y="457"/>
                  </a:lnTo>
                  <a:lnTo>
                    <a:pt x="139" y="458"/>
                  </a:lnTo>
                  <a:lnTo>
                    <a:pt x="140" y="459"/>
                  </a:lnTo>
                  <a:lnTo>
                    <a:pt x="140" y="462"/>
                  </a:lnTo>
                  <a:lnTo>
                    <a:pt x="139" y="464"/>
                  </a:lnTo>
                  <a:lnTo>
                    <a:pt x="136" y="468"/>
                  </a:lnTo>
                  <a:lnTo>
                    <a:pt x="134" y="470"/>
                  </a:lnTo>
                  <a:lnTo>
                    <a:pt x="134" y="470"/>
                  </a:lnTo>
                  <a:lnTo>
                    <a:pt x="138" y="470"/>
                  </a:lnTo>
                  <a:lnTo>
                    <a:pt x="142" y="469"/>
                  </a:lnTo>
                  <a:lnTo>
                    <a:pt x="147" y="464"/>
                  </a:lnTo>
                  <a:lnTo>
                    <a:pt x="150" y="462"/>
                  </a:lnTo>
                  <a:lnTo>
                    <a:pt x="152" y="458"/>
                  </a:lnTo>
                  <a:lnTo>
                    <a:pt x="152" y="458"/>
                  </a:lnTo>
                  <a:lnTo>
                    <a:pt x="152" y="456"/>
                  </a:lnTo>
                  <a:lnTo>
                    <a:pt x="153" y="456"/>
                  </a:lnTo>
                  <a:lnTo>
                    <a:pt x="156" y="455"/>
                  </a:lnTo>
                  <a:lnTo>
                    <a:pt x="157" y="453"/>
                  </a:lnTo>
                  <a:lnTo>
                    <a:pt x="157" y="453"/>
                  </a:lnTo>
                  <a:lnTo>
                    <a:pt x="158" y="452"/>
                  </a:lnTo>
                  <a:lnTo>
                    <a:pt x="158" y="450"/>
                  </a:lnTo>
                  <a:lnTo>
                    <a:pt x="158" y="447"/>
                  </a:lnTo>
                  <a:lnTo>
                    <a:pt x="158" y="445"/>
                  </a:lnTo>
                  <a:lnTo>
                    <a:pt x="158" y="445"/>
                  </a:lnTo>
                  <a:lnTo>
                    <a:pt x="160" y="442"/>
                  </a:lnTo>
                  <a:lnTo>
                    <a:pt x="162" y="441"/>
                  </a:lnTo>
                  <a:lnTo>
                    <a:pt x="167" y="440"/>
                  </a:lnTo>
                  <a:lnTo>
                    <a:pt x="172" y="439"/>
                  </a:lnTo>
                  <a:lnTo>
                    <a:pt x="173" y="437"/>
                  </a:lnTo>
                  <a:lnTo>
                    <a:pt x="173" y="436"/>
                  </a:lnTo>
                  <a:lnTo>
                    <a:pt x="173" y="436"/>
                  </a:lnTo>
                  <a:lnTo>
                    <a:pt x="173" y="432"/>
                  </a:lnTo>
                  <a:lnTo>
                    <a:pt x="176" y="429"/>
                  </a:lnTo>
                  <a:lnTo>
                    <a:pt x="179" y="428"/>
                  </a:lnTo>
                  <a:lnTo>
                    <a:pt x="182" y="426"/>
                  </a:lnTo>
                  <a:lnTo>
                    <a:pt x="182" y="426"/>
                  </a:lnTo>
                  <a:lnTo>
                    <a:pt x="183" y="428"/>
                  </a:lnTo>
                  <a:lnTo>
                    <a:pt x="184" y="431"/>
                  </a:lnTo>
                  <a:lnTo>
                    <a:pt x="188" y="435"/>
                  </a:lnTo>
                  <a:lnTo>
                    <a:pt x="192" y="437"/>
                  </a:lnTo>
                  <a:lnTo>
                    <a:pt x="195" y="440"/>
                  </a:lnTo>
                  <a:lnTo>
                    <a:pt x="195" y="440"/>
                  </a:lnTo>
                  <a:lnTo>
                    <a:pt x="210" y="432"/>
                  </a:lnTo>
                  <a:lnTo>
                    <a:pt x="210" y="432"/>
                  </a:lnTo>
                  <a:lnTo>
                    <a:pt x="216" y="430"/>
                  </a:lnTo>
                  <a:lnTo>
                    <a:pt x="219" y="428"/>
                  </a:lnTo>
                  <a:lnTo>
                    <a:pt x="219" y="428"/>
                  </a:lnTo>
                  <a:lnTo>
                    <a:pt x="216" y="424"/>
                  </a:lnTo>
                  <a:lnTo>
                    <a:pt x="214" y="421"/>
                  </a:lnTo>
                  <a:lnTo>
                    <a:pt x="212" y="418"/>
                  </a:lnTo>
                  <a:lnTo>
                    <a:pt x="212" y="418"/>
                  </a:lnTo>
                  <a:lnTo>
                    <a:pt x="211" y="414"/>
                  </a:lnTo>
                  <a:lnTo>
                    <a:pt x="211" y="412"/>
                  </a:lnTo>
                  <a:lnTo>
                    <a:pt x="211" y="412"/>
                  </a:lnTo>
                  <a:lnTo>
                    <a:pt x="215" y="417"/>
                  </a:lnTo>
                  <a:lnTo>
                    <a:pt x="220" y="420"/>
                  </a:lnTo>
                  <a:lnTo>
                    <a:pt x="226" y="424"/>
                  </a:lnTo>
                  <a:lnTo>
                    <a:pt x="226" y="424"/>
                  </a:lnTo>
                  <a:lnTo>
                    <a:pt x="243" y="413"/>
                  </a:lnTo>
                  <a:lnTo>
                    <a:pt x="243" y="413"/>
                  </a:lnTo>
                  <a:lnTo>
                    <a:pt x="247" y="412"/>
                  </a:lnTo>
                  <a:lnTo>
                    <a:pt x="247" y="412"/>
                  </a:lnTo>
                  <a:lnTo>
                    <a:pt x="247" y="412"/>
                  </a:lnTo>
                  <a:lnTo>
                    <a:pt x="247" y="412"/>
                  </a:lnTo>
                  <a:lnTo>
                    <a:pt x="244" y="408"/>
                  </a:lnTo>
                  <a:lnTo>
                    <a:pt x="241" y="404"/>
                  </a:lnTo>
                  <a:lnTo>
                    <a:pt x="237" y="399"/>
                  </a:lnTo>
                  <a:lnTo>
                    <a:pt x="237" y="397"/>
                  </a:lnTo>
                  <a:lnTo>
                    <a:pt x="238" y="396"/>
                  </a:lnTo>
                  <a:lnTo>
                    <a:pt x="238" y="396"/>
                  </a:lnTo>
                  <a:lnTo>
                    <a:pt x="239" y="394"/>
                  </a:lnTo>
                  <a:lnTo>
                    <a:pt x="239" y="392"/>
                  </a:lnTo>
                  <a:lnTo>
                    <a:pt x="237" y="385"/>
                  </a:lnTo>
                  <a:lnTo>
                    <a:pt x="234" y="379"/>
                  </a:lnTo>
                  <a:lnTo>
                    <a:pt x="234" y="375"/>
                  </a:lnTo>
                  <a:lnTo>
                    <a:pt x="237" y="374"/>
                  </a:lnTo>
                  <a:lnTo>
                    <a:pt x="237" y="374"/>
                  </a:lnTo>
                  <a:lnTo>
                    <a:pt x="271" y="357"/>
                  </a:lnTo>
                  <a:lnTo>
                    <a:pt x="301" y="342"/>
                  </a:lnTo>
                  <a:lnTo>
                    <a:pt x="301" y="342"/>
                  </a:lnTo>
                  <a:lnTo>
                    <a:pt x="298" y="338"/>
                  </a:lnTo>
                  <a:lnTo>
                    <a:pt x="296" y="333"/>
                  </a:lnTo>
                  <a:lnTo>
                    <a:pt x="292" y="328"/>
                  </a:lnTo>
                  <a:close/>
                  <a:moveTo>
                    <a:pt x="27" y="489"/>
                  </a:moveTo>
                  <a:lnTo>
                    <a:pt x="27" y="489"/>
                  </a:lnTo>
                  <a:lnTo>
                    <a:pt x="27" y="492"/>
                  </a:lnTo>
                  <a:lnTo>
                    <a:pt x="28" y="495"/>
                  </a:lnTo>
                  <a:lnTo>
                    <a:pt x="29" y="499"/>
                  </a:lnTo>
                  <a:lnTo>
                    <a:pt x="29" y="499"/>
                  </a:lnTo>
                  <a:lnTo>
                    <a:pt x="34" y="500"/>
                  </a:lnTo>
                  <a:lnTo>
                    <a:pt x="37" y="501"/>
                  </a:lnTo>
                  <a:lnTo>
                    <a:pt x="39" y="500"/>
                  </a:lnTo>
                  <a:lnTo>
                    <a:pt x="39" y="500"/>
                  </a:lnTo>
                  <a:lnTo>
                    <a:pt x="41" y="497"/>
                  </a:lnTo>
                  <a:lnTo>
                    <a:pt x="41" y="495"/>
                  </a:lnTo>
                  <a:lnTo>
                    <a:pt x="41" y="492"/>
                  </a:lnTo>
                  <a:lnTo>
                    <a:pt x="42" y="490"/>
                  </a:lnTo>
                  <a:lnTo>
                    <a:pt x="42" y="490"/>
                  </a:lnTo>
                  <a:lnTo>
                    <a:pt x="43" y="489"/>
                  </a:lnTo>
                  <a:lnTo>
                    <a:pt x="44" y="489"/>
                  </a:lnTo>
                  <a:lnTo>
                    <a:pt x="44" y="489"/>
                  </a:lnTo>
                  <a:lnTo>
                    <a:pt x="45" y="488"/>
                  </a:lnTo>
                  <a:lnTo>
                    <a:pt x="45" y="488"/>
                  </a:lnTo>
                  <a:lnTo>
                    <a:pt x="59" y="494"/>
                  </a:lnTo>
                  <a:lnTo>
                    <a:pt x="72" y="501"/>
                  </a:lnTo>
                  <a:lnTo>
                    <a:pt x="98" y="518"/>
                  </a:lnTo>
                  <a:lnTo>
                    <a:pt x="98" y="518"/>
                  </a:lnTo>
                  <a:lnTo>
                    <a:pt x="102" y="521"/>
                  </a:lnTo>
                  <a:lnTo>
                    <a:pt x="102" y="521"/>
                  </a:lnTo>
                  <a:lnTo>
                    <a:pt x="98" y="528"/>
                  </a:lnTo>
                  <a:lnTo>
                    <a:pt x="98" y="528"/>
                  </a:lnTo>
                  <a:lnTo>
                    <a:pt x="92" y="540"/>
                  </a:lnTo>
                  <a:lnTo>
                    <a:pt x="91" y="546"/>
                  </a:lnTo>
                  <a:lnTo>
                    <a:pt x="90" y="551"/>
                  </a:lnTo>
                  <a:lnTo>
                    <a:pt x="90" y="551"/>
                  </a:lnTo>
                  <a:lnTo>
                    <a:pt x="91" y="554"/>
                  </a:lnTo>
                  <a:lnTo>
                    <a:pt x="92" y="556"/>
                  </a:lnTo>
                  <a:lnTo>
                    <a:pt x="95" y="557"/>
                  </a:lnTo>
                  <a:lnTo>
                    <a:pt x="97" y="557"/>
                  </a:lnTo>
                  <a:lnTo>
                    <a:pt x="97" y="557"/>
                  </a:lnTo>
                  <a:lnTo>
                    <a:pt x="101" y="557"/>
                  </a:lnTo>
                  <a:lnTo>
                    <a:pt x="103" y="556"/>
                  </a:lnTo>
                  <a:lnTo>
                    <a:pt x="106" y="554"/>
                  </a:lnTo>
                  <a:lnTo>
                    <a:pt x="107" y="551"/>
                  </a:lnTo>
                  <a:lnTo>
                    <a:pt x="107" y="551"/>
                  </a:lnTo>
                  <a:lnTo>
                    <a:pt x="107" y="549"/>
                  </a:lnTo>
                  <a:lnTo>
                    <a:pt x="107" y="548"/>
                  </a:lnTo>
                  <a:lnTo>
                    <a:pt x="104" y="544"/>
                  </a:lnTo>
                  <a:lnTo>
                    <a:pt x="102" y="543"/>
                  </a:lnTo>
                  <a:lnTo>
                    <a:pt x="101" y="543"/>
                  </a:lnTo>
                  <a:lnTo>
                    <a:pt x="101" y="543"/>
                  </a:lnTo>
                  <a:lnTo>
                    <a:pt x="104" y="534"/>
                  </a:lnTo>
                  <a:lnTo>
                    <a:pt x="104" y="534"/>
                  </a:lnTo>
                  <a:lnTo>
                    <a:pt x="107" y="528"/>
                  </a:lnTo>
                  <a:lnTo>
                    <a:pt x="109" y="523"/>
                  </a:lnTo>
                  <a:lnTo>
                    <a:pt x="113" y="521"/>
                  </a:lnTo>
                  <a:lnTo>
                    <a:pt x="115" y="518"/>
                  </a:lnTo>
                  <a:lnTo>
                    <a:pt x="119" y="517"/>
                  </a:lnTo>
                  <a:lnTo>
                    <a:pt x="122" y="517"/>
                  </a:lnTo>
                  <a:lnTo>
                    <a:pt x="122" y="517"/>
                  </a:lnTo>
                  <a:lnTo>
                    <a:pt x="120" y="515"/>
                  </a:lnTo>
                  <a:lnTo>
                    <a:pt x="118" y="511"/>
                  </a:lnTo>
                  <a:lnTo>
                    <a:pt x="118" y="507"/>
                  </a:lnTo>
                  <a:lnTo>
                    <a:pt x="118" y="504"/>
                  </a:lnTo>
                  <a:lnTo>
                    <a:pt x="119" y="499"/>
                  </a:lnTo>
                  <a:lnTo>
                    <a:pt x="122" y="494"/>
                  </a:lnTo>
                  <a:lnTo>
                    <a:pt x="122" y="494"/>
                  </a:lnTo>
                  <a:lnTo>
                    <a:pt x="126" y="481"/>
                  </a:lnTo>
                  <a:lnTo>
                    <a:pt x="129" y="473"/>
                  </a:lnTo>
                  <a:lnTo>
                    <a:pt x="129" y="473"/>
                  </a:lnTo>
                  <a:lnTo>
                    <a:pt x="129" y="469"/>
                  </a:lnTo>
                  <a:lnTo>
                    <a:pt x="128" y="467"/>
                  </a:lnTo>
                  <a:lnTo>
                    <a:pt x="125" y="464"/>
                  </a:lnTo>
                  <a:lnTo>
                    <a:pt x="122" y="463"/>
                  </a:lnTo>
                  <a:lnTo>
                    <a:pt x="122" y="463"/>
                  </a:lnTo>
                  <a:lnTo>
                    <a:pt x="119" y="464"/>
                  </a:lnTo>
                  <a:lnTo>
                    <a:pt x="115" y="466"/>
                  </a:lnTo>
                  <a:lnTo>
                    <a:pt x="114" y="468"/>
                  </a:lnTo>
                  <a:lnTo>
                    <a:pt x="113" y="470"/>
                  </a:lnTo>
                  <a:lnTo>
                    <a:pt x="113" y="470"/>
                  </a:lnTo>
                  <a:lnTo>
                    <a:pt x="113" y="474"/>
                  </a:lnTo>
                  <a:lnTo>
                    <a:pt x="114" y="477"/>
                  </a:lnTo>
                  <a:lnTo>
                    <a:pt x="117" y="479"/>
                  </a:lnTo>
                  <a:lnTo>
                    <a:pt x="119" y="480"/>
                  </a:lnTo>
                  <a:lnTo>
                    <a:pt x="119" y="480"/>
                  </a:lnTo>
                  <a:lnTo>
                    <a:pt x="119" y="480"/>
                  </a:lnTo>
                  <a:lnTo>
                    <a:pt x="115" y="491"/>
                  </a:lnTo>
                  <a:lnTo>
                    <a:pt x="110" y="497"/>
                  </a:lnTo>
                  <a:lnTo>
                    <a:pt x="110" y="497"/>
                  </a:lnTo>
                  <a:lnTo>
                    <a:pt x="106" y="495"/>
                  </a:lnTo>
                  <a:lnTo>
                    <a:pt x="106" y="495"/>
                  </a:lnTo>
                  <a:lnTo>
                    <a:pt x="81" y="481"/>
                  </a:lnTo>
                  <a:lnTo>
                    <a:pt x="68" y="477"/>
                  </a:lnTo>
                  <a:lnTo>
                    <a:pt x="54" y="473"/>
                  </a:lnTo>
                  <a:lnTo>
                    <a:pt x="54" y="473"/>
                  </a:lnTo>
                  <a:lnTo>
                    <a:pt x="55" y="469"/>
                  </a:lnTo>
                  <a:lnTo>
                    <a:pt x="55" y="469"/>
                  </a:lnTo>
                  <a:lnTo>
                    <a:pt x="59" y="463"/>
                  </a:lnTo>
                  <a:lnTo>
                    <a:pt x="60" y="461"/>
                  </a:lnTo>
                  <a:lnTo>
                    <a:pt x="60" y="461"/>
                  </a:lnTo>
                  <a:lnTo>
                    <a:pt x="58" y="462"/>
                  </a:lnTo>
                  <a:lnTo>
                    <a:pt x="53" y="464"/>
                  </a:lnTo>
                  <a:lnTo>
                    <a:pt x="53" y="464"/>
                  </a:lnTo>
                  <a:lnTo>
                    <a:pt x="47" y="467"/>
                  </a:lnTo>
                  <a:lnTo>
                    <a:pt x="43" y="468"/>
                  </a:lnTo>
                  <a:lnTo>
                    <a:pt x="43" y="468"/>
                  </a:lnTo>
                  <a:lnTo>
                    <a:pt x="39" y="468"/>
                  </a:lnTo>
                  <a:lnTo>
                    <a:pt x="37" y="468"/>
                  </a:lnTo>
                  <a:lnTo>
                    <a:pt x="37" y="468"/>
                  </a:lnTo>
                  <a:lnTo>
                    <a:pt x="36" y="469"/>
                  </a:lnTo>
                  <a:lnTo>
                    <a:pt x="33" y="475"/>
                  </a:lnTo>
                  <a:lnTo>
                    <a:pt x="33" y="475"/>
                  </a:lnTo>
                  <a:lnTo>
                    <a:pt x="31" y="483"/>
                  </a:lnTo>
                  <a:lnTo>
                    <a:pt x="31" y="483"/>
                  </a:lnTo>
                  <a:lnTo>
                    <a:pt x="28" y="486"/>
                  </a:lnTo>
                  <a:lnTo>
                    <a:pt x="27" y="489"/>
                  </a:lnTo>
                  <a:close/>
                  <a:moveTo>
                    <a:pt x="33" y="81"/>
                  </a:moveTo>
                  <a:lnTo>
                    <a:pt x="33" y="81"/>
                  </a:lnTo>
                  <a:lnTo>
                    <a:pt x="43" y="80"/>
                  </a:lnTo>
                  <a:lnTo>
                    <a:pt x="49" y="78"/>
                  </a:lnTo>
                  <a:lnTo>
                    <a:pt x="49" y="54"/>
                  </a:lnTo>
                  <a:lnTo>
                    <a:pt x="49" y="54"/>
                  </a:lnTo>
                  <a:lnTo>
                    <a:pt x="36" y="51"/>
                  </a:lnTo>
                  <a:lnTo>
                    <a:pt x="36" y="51"/>
                  </a:lnTo>
                  <a:lnTo>
                    <a:pt x="32" y="51"/>
                  </a:lnTo>
                  <a:lnTo>
                    <a:pt x="29" y="53"/>
                  </a:lnTo>
                  <a:lnTo>
                    <a:pt x="27" y="54"/>
                  </a:lnTo>
                  <a:lnTo>
                    <a:pt x="26" y="56"/>
                  </a:lnTo>
                  <a:lnTo>
                    <a:pt x="25" y="60"/>
                  </a:lnTo>
                  <a:lnTo>
                    <a:pt x="25" y="62"/>
                  </a:lnTo>
                  <a:lnTo>
                    <a:pt x="25" y="70"/>
                  </a:lnTo>
                  <a:lnTo>
                    <a:pt x="25" y="70"/>
                  </a:lnTo>
                  <a:lnTo>
                    <a:pt x="26" y="75"/>
                  </a:lnTo>
                  <a:lnTo>
                    <a:pt x="28" y="78"/>
                  </a:lnTo>
                  <a:lnTo>
                    <a:pt x="31" y="80"/>
                  </a:lnTo>
                  <a:lnTo>
                    <a:pt x="33" y="81"/>
                  </a:lnTo>
                  <a:close/>
                  <a:moveTo>
                    <a:pt x="92" y="71"/>
                  </a:moveTo>
                  <a:lnTo>
                    <a:pt x="92" y="71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2" y="48"/>
                  </a:lnTo>
                  <a:lnTo>
                    <a:pt x="92" y="47"/>
                  </a:lnTo>
                  <a:lnTo>
                    <a:pt x="91" y="45"/>
                  </a:lnTo>
                  <a:lnTo>
                    <a:pt x="91" y="45"/>
                  </a:lnTo>
                  <a:lnTo>
                    <a:pt x="86" y="45"/>
                  </a:lnTo>
                  <a:lnTo>
                    <a:pt x="86" y="45"/>
                  </a:lnTo>
                  <a:lnTo>
                    <a:pt x="83" y="50"/>
                  </a:lnTo>
                  <a:lnTo>
                    <a:pt x="82" y="45"/>
                  </a:lnTo>
                  <a:lnTo>
                    <a:pt x="82" y="45"/>
                  </a:lnTo>
                  <a:lnTo>
                    <a:pt x="75" y="45"/>
                  </a:lnTo>
                  <a:lnTo>
                    <a:pt x="75" y="45"/>
                  </a:lnTo>
                  <a:lnTo>
                    <a:pt x="74" y="50"/>
                  </a:lnTo>
                  <a:lnTo>
                    <a:pt x="72" y="45"/>
                  </a:lnTo>
                  <a:lnTo>
                    <a:pt x="72" y="45"/>
                  </a:lnTo>
                  <a:lnTo>
                    <a:pt x="66" y="45"/>
                  </a:lnTo>
                  <a:lnTo>
                    <a:pt x="66" y="45"/>
                  </a:lnTo>
                  <a:lnTo>
                    <a:pt x="64" y="50"/>
                  </a:lnTo>
                  <a:lnTo>
                    <a:pt x="63" y="45"/>
                  </a:lnTo>
                  <a:lnTo>
                    <a:pt x="63" y="45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6" y="47"/>
                  </a:lnTo>
                  <a:lnTo>
                    <a:pt x="55" y="48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5" y="64"/>
                  </a:lnTo>
                  <a:lnTo>
                    <a:pt x="55" y="64"/>
                  </a:lnTo>
                  <a:lnTo>
                    <a:pt x="55" y="78"/>
                  </a:lnTo>
                  <a:lnTo>
                    <a:pt x="55" y="78"/>
                  </a:lnTo>
                  <a:lnTo>
                    <a:pt x="59" y="78"/>
                  </a:lnTo>
                  <a:lnTo>
                    <a:pt x="61" y="77"/>
                  </a:lnTo>
                  <a:lnTo>
                    <a:pt x="61" y="77"/>
                  </a:lnTo>
                  <a:lnTo>
                    <a:pt x="63" y="74"/>
                  </a:lnTo>
                  <a:lnTo>
                    <a:pt x="64" y="72"/>
                  </a:lnTo>
                  <a:lnTo>
                    <a:pt x="64" y="72"/>
                  </a:lnTo>
                  <a:lnTo>
                    <a:pt x="64" y="81"/>
                  </a:lnTo>
                  <a:lnTo>
                    <a:pt x="64" y="81"/>
                  </a:lnTo>
                  <a:lnTo>
                    <a:pt x="66" y="81"/>
                  </a:lnTo>
                  <a:lnTo>
                    <a:pt x="69" y="80"/>
                  </a:lnTo>
                  <a:lnTo>
                    <a:pt x="71" y="78"/>
                  </a:lnTo>
                  <a:lnTo>
                    <a:pt x="71" y="78"/>
                  </a:lnTo>
                  <a:lnTo>
                    <a:pt x="72" y="75"/>
                  </a:lnTo>
                  <a:lnTo>
                    <a:pt x="74" y="72"/>
                  </a:lnTo>
                  <a:lnTo>
                    <a:pt x="74" y="72"/>
                  </a:lnTo>
                  <a:lnTo>
                    <a:pt x="74" y="81"/>
                  </a:lnTo>
                  <a:lnTo>
                    <a:pt x="74" y="81"/>
                  </a:lnTo>
                  <a:lnTo>
                    <a:pt x="77" y="80"/>
                  </a:lnTo>
                  <a:lnTo>
                    <a:pt x="81" y="78"/>
                  </a:lnTo>
                  <a:lnTo>
                    <a:pt x="81" y="78"/>
                  </a:lnTo>
                  <a:lnTo>
                    <a:pt x="83" y="75"/>
                  </a:lnTo>
                  <a:lnTo>
                    <a:pt x="83" y="72"/>
                  </a:lnTo>
                  <a:lnTo>
                    <a:pt x="83" y="72"/>
                  </a:lnTo>
                  <a:lnTo>
                    <a:pt x="83" y="78"/>
                  </a:lnTo>
                  <a:lnTo>
                    <a:pt x="83" y="78"/>
                  </a:lnTo>
                  <a:lnTo>
                    <a:pt x="86" y="77"/>
                  </a:lnTo>
                  <a:lnTo>
                    <a:pt x="86" y="77"/>
                  </a:lnTo>
                  <a:lnTo>
                    <a:pt x="90" y="76"/>
                  </a:lnTo>
                  <a:lnTo>
                    <a:pt x="90" y="76"/>
                  </a:lnTo>
                  <a:lnTo>
                    <a:pt x="91" y="75"/>
                  </a:lnTo>
                  <a:lnTo>
                    <a:pt x="92" y="71"/>
                  </a:lnTo>
                  <a:close/>
                  <a:moveTo>
                    <a:pt x="106" y="85"/>
                  </a:moveTo>
                  <a:lnTo>
                    <a:pt x="106" y="76"/>
                  </a:lnTo>
                  <a:lnTo>
                    <a:pt x="106" y="76"/>
                  </a:lnTo>
                  <a:lnTo>
                    <a:pt x="104" y="75"/>
                  </a:lnTo>
                  <a:lnTo>
                    <a:pt x="103" y="71"/>
                  </a:lnTo>
                  <a:lnTo>
                    <a:pt x="103" y="66"/>
                  </a:lnTo>
                  <a:lnTo>
                    <a:pt x="103" y="66"/>
                  </a:lnTo>
                  <a:lnTo>
                    <a:pt x="103" y="64"/>
                  </a:lnTo>
                  <a:lnTo>
                    <a:pt x="104" y="60"/>
                  </a:lnTo>
                  <a:lnTo>
                    <a:pt x="106" y="58"/>
                  </a:lnTo>
                  <a:lnTo>
                    <a:pt x="106" y="50"/>
                  </a:lnTo>
                  <a:lnTo>
                    <a:pt x="106" y="50"/>
                  </a:lnTo>
                  <a:lnTo>
                    <a:pt x="103" y="48"/>
                  </a:lnTo>
                  <a:lnTo>
                    <a:pt x="101" y="47"/>
                  </a:lnTo>
                  <a:lnTo>
                    <a:pt x="98" y="47"/>
                  </a:lnTo>
                  <a:lnTo>
                    <a:pt x="98" y="74"/>
                  </a:lnTo>
                  <a:lnTo>
                    <a:pt x="98" y="74"/>
                  </a:lnTo>
                  <a:lnTo>
                    <a:pt x="97" y="77"/>
                  </a:lnTo>
                  <a:lnTo>
                    <a:pt x="95" y="81"/>
                  </a:lnTo>
                  <a:lnTo>
                    <a:pt x="91" y="83"/>
                  </a:lnTo>
                  <a:lnTo>
                    <a:pt x="86" y="85"/>
                  </a:lnTo>
                  <a:lnTo>
                    <a:pt x="86" y="85"/>
                  </a:lnTo>
                  <a:lnTo>
                    <a:pt x="76" y="86"/>
                  </a:lnTo>
                  <a:lnTo>
                    <a:pt x="68" y="87"/>
                  </a:lnTo>
                  <a:lnTo>
                    <a:pt x="60" y="87"/>
                  </a:lnTo>
                  <a:lnTo>
                    <a:pt x="60" y="87"/>
                  </a:lnTo>
                  <a:lnTo>
                    <a:pt x="61" y="93"/>
                  </a:lnTo>
                  <a:lnTo>
                    <a:pt x="61" y="93"/>
                  </a:lnTo>
                  <a:lnTo>
                    <a:pt x="64" y="97"/>
                  </a:lnTo>
                  <a:lnTo>
                    <a:pt x="65" y="98"/>
                  </a:lnTo>
                  <a:lnTo>
                    <a:pt x="97" y="98"/>
                  </a:lnTo>
                  <a:lnTo>
                    <a:pt x="106" y="85"/>
                  </a:lnTo>
                  <a:close/>
                  <a:moveTo>
                    <a:pt x="65" y="116"/>
                  </a:moveTo>
                  <a:lnTo>
                    <a:pt x="97" y="116"/>
                  </a:lnTo>
                  <a:lnTo>
                    <a:pt x="97" y="116"/>
                  </a:lnTo>
                  <a:lnTo>
                    <a:pt x="99" y="110"/>
                  </a:lnTo>
                  <a:lnTo>
                    <a:pt x="98" y="104"/>
                  </a:lnTo>
                  <a:lnTo>
                    <a:pt x="65" y="104"/>
                  </a:lnTo>
                  <a:lnTo>
                    <a:pt x="63" y="110"/>
                  </a:lnTo>
                  <a:lnTo>
                    <a:pt x="65" y="116"/>
                  </a:lnTo>
                  <a:close/>
                  <a:moveTo>
                    <a:pt x="97" y="123"/>
                  </a:moveTo>
                  <a:lnTo>
                    <a:pt x="65" y="123"/>
                  </a:lnTo>
                  <a:lnTo>
                    <a:pt x="65" y="164"/>
                  </a:lnTo>
                  <a:lnTo>
                    <a:pt x="93" y="165"/>
                  </a:lnTo>
                  <a:lnTo>
                    <a:pt x="102" y="158"/>
                  </a:lnTo>
                  <a:lnTo>
                    <a:pt x="97" y="123"/>
                  </a:lnTo>
                  <a:close/>
                  <a:moveTo>
                    <a:pt x="113" y="175"/>
                  </a:moveTo>
                  <a:lnTo>
                    <a:pt x="113" y="175"/>
                  </a:lnTo>
                  <a:lnTo>
                    <a:pt x="107" y="170"/>
                  </a:lnTo>
                  <a:lnTo>
                    <a:pt x="107" y="170"/>
                  </a:lnTo>
                  <a:lnTo>
                    <a:pt x="106" y="164"/>
                  </a:lnTo>
                  <a:lnTo>
                    <a:pt x="96" y="172"/>
                  </a:lnTo>
                  <a:lnTo>
                    <a:pt x="64" y="172"/>
                  </a:lnTo>
                  <a:lnTo>
                    <a:pt x="64" y="172"/>
                  </a:lnTo>
                  <a:lnTo>
                    <a:pt x="64" y="183"/>
                  </a:lnTo>
                  <a:lnTo>
                    <a:pt x="64" y="195"/>
                  </a:lnTo>
                  <a:lnTo>
                    <a:pt x="64" y="195"/>
                  </a:lnTo>
                  <a:lnTo>
                    <a:pt x="71" y="201"/>
                  </a:lnTo>
                  <a:lnTo>
                    <a:pt x="80" y="207"/>
                  </a:lnTo>
                  <a:lnTo>
                    <a:pt x="101" y="181"/>
                  </a:lnTo>
                  <a:lnTo>
                    <a:pt x="113" y="175"/>
                  </a:lnTo>
                  <a:close/>
                  <a:moveTo>
                    <a:pt x="106" y="185"/>
                  </a:moveTo>
                  <a:lnTo>
                    <a:pt x="87" y="209"/>
                  </a:lnTo>
                  <a:lnTo>
                    <a:pt x="118" y="223"/>
                  </a:lnTo>
                  <a:lnTo>
                    <a:pt x="118" y="223"/>
                  </a:lnTo>
                  <a:lnTo>
                    <a:pt x="131" y="214"/>
                  </a:lnTo>
                  <a:lnTo>
                    <a:pt x="145" y="206"/>
                  </a:lnTo>
                  <a:lnTo>
                    <a:pt x="160" y="196"/>
                  </a:lnTo>
                  <a:lnTo>
                    <a:pt x="117" y="180"/>
                  </a:lnTo>
                  <a:lnTo>
                    <a:pt x="106" y="185"/>
                  </a:lnTo>
                  <a:close/>
                  <a:moveTo>
                    <a:pt x="123" y="59"/>
                  </a:moveTo>
                  <a:lnTo>
                    <a:pt x="123" y="59"/>
                  </a:lnTo>
                  <a:lnTo>
                    <a:pt x="123" y="33"/>
                  </a:lnTo>
                  <a:lnTo>
                    <a:pt x="123" y="33"/>
                  </a:lnTo>
                  <a:lnTo>
                    <a:pt x="124" y="31"/>
                  </a:lnTo>
                  <a:lnTo>
                    <a:pt x="124" y="31"/>
                  </a:lnTo>
                  <a:lnTo>
                    <a:pt x="124" y="28"/>
                  </a:lnTo>
                  <a:lnTo>
                    <a:pt x="124" y="26"/>
                  </a:lnTo>
                  <a:lnTo>
                    <a:pt x="109" y="26"/>
                  </a:lnTo>
                  <a:lnTo>
                    <a:pt x="109" y="26"/>
                  </a:lnTo>
                  <a:lnTo>
                    <a:pt x="109" y="29"/>
                  </a:lnTo>
                  <a:lnTo>
                    <a:pt x="109" y="29"/>
                  </a:lnTo>
                  <a:lnTo>
                    <a:pt x="109" y="32"/>
                  </a:lnTo>
                  <a:lnTo>
                    <a:pt x="110" y="33"/>
                  </a:lnTo>
                  <a:lnTo>
                    <a:pt x="110" y="59"/>
                  </a:lnTo>
                  <a:lnTo>
                    <a:pt x="110" y="59"/>
                  </a:lnTo>
                  <a:lnTo>
                    <a:pt x="109" y="60"/>
                  </a:lnTo>
                  <a:lnTo>
                    <a:pt x="108" y="66"/>
                  </a:lnTo>
                  <a:lnTo>
                    <a:pt x="108" y="66"/>
                  </a:lnTo>
                  <a:lnTo>
                    <a:pt x="108" y="70"/>
                  </a:lnTo>
                  <a:lnTo>
                    <a:pt x="109" y="74"/>
                  </a:lnTo>
                  <a:lnTo>
                    <a:pt x="112" y="76"/>
                  </a:lnTo>
                  <a:lnTo>
                    <a:pt x="110" y="97"/>
                  </a:lnTo>
                  <a:lnTo>
                    <a:pt x="110" y="97"/>
                  </a:lnTo>
                  <a:lnTo>
                    <a:pt x="110" y="98"/>
                  </a:lnTo>
                  <a:lnTo>
                    <a:pt x="109" y="100"/>
                  </a:lnTo>
                  <a:lnTo>
                    <a:pt x="109" y="100"/>
                  </a:lnTo>
                  <a:lnTo>
                    <a:pt x="109" y="104"/>
                  </a:lnTo>
                  <a:lnTo>
                    <a:pt x="124" y="104"/>
                  </a:lnTo>
                  <a:lnTo>
                    <a:pt x="124" y="104"/>
                  </a:lnTo>
                  <a:lnTo>
                    <a:pt x="124" y="99"/>
                  </a:lnTo>
                  <a:lnTo>
                    <a:pt x="124" y="99"/>
                  </a:lnTo>
                  <a:lnTo>
                    <a:pt x="123" y="97"/>
                  </a:lnTo>
                  <a:lnTo>
                    <a:pt x="123" y="76"/>
                  </a:lnTo>
                  <a:lnTo>
                    <a:pt x="123" y="76"/>
                  </a:lnTo>
                  <a:lnTo>
                    <a:pt x="125" y="72"/>
                  </a:lnTo>
                  <a:lnTo>
                    <a:pt x="125" y="70"/>
                  </a:lnTo>
                  <a:lnTo>
                    <a:pt x="126" y="67"/>
                  </a:lnTo>
                  <a:lnTo>
                    <a:pt x="126" y="67"/>
                  </a:lnTo>
                  <a:lnTo>
                    <a:pt x="124" y="61"/>
                  </a:lnTo>
                  <a:lnTo>
                    <a:pt x="123" y="59"/>
                  </a:lnTo>
                  <a:close/>
                  <a:moveTo>
                    <a:pt x="155" y="80"/>
                  </a:moveTo>
                  <a:lnTo>
                    <a:pt x="178" y="55"/>
                  </a:lnTo>
                  <a:lnTo>
                    <a:pt x="178" y="55"/>
                  </a:lnTo>
                  <a:lnTo>
                    <a:pt x="144" y="55"/>
                  </a:lnTo>
                  <a:lnTo>
                    <a:pt x="144" y="55"/>
                  </a:lnTo>
                  <a:lnTo>
                    <a:pt x="140" y="54"/>
                  </a:lnTo>
                  <a:lnTo>
                    <a:pt x="136" y="51"/>
                  </a:lnTo>
                  <a:lnTo>
                    <a:pt x="131" y="49"/>
                  </a:lnTo>
                  <a:lnTo>
                    <a:pt x="130" y="49"/>
                  </a:lnTo>
                  <a:lnTo>
                    <a:pt x="130" y="49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29" y="60"/>
                  </a:lnTo>
                  <a:lnTo>
                    <a:pt x="130" y="62"/>
                  </a:lnTo>
                  <a:lnTo>
                    <a:pt x="131" y="67"/>
                  </a:lnTo>
                  <a:lnTo>
                    <a:pt x="131" y="67"/>
                  </a:lnTo>
                  <a:lnTo>
                    <a:pt x="131" y="71"/>
                  </a:lnTo>
                  <a:lnTo>
                    <a:pt x="129" y="75"/>
                  </a:lnTo>
                  <a:lnTo>
                    <a:pt x="126" y="77"/>
                  </a:lnTo>
                  <a:lnTo>
                    <a:pt x="126" y="77"/>
                  </a:lnTo>
                  <a:lnTo>
                    <a:pt x="131" y="86"/>
                  </a:lnTo>
                  <a:lnTo>
                    <a:pt x="131" y="86"/>
                  </a:lnTo>
                  <a:lnTo>
                    <a:pt x="135" y="83"/>
                  </a:lnTo>
                  <a:lnTo>
                    <a:pt x="145" y="80"/>
                  </a:lnTo>
                  <a:lnTo>
                    <a:pt x="145" y="80"/>
                  </a:lnTo>
                  <a:lnTo>
                    <a:pt x="155" y="80"/>
                  </a:lnTo>
                  <a:close/>
                  <a:moveTo>
                    <a:pt x="262" y="80"/>
                  </a:moveTo>
                  <a:lnTo>
                    <a:pt x="292" y="40"/>
                  </a:lnTo>
                  <a:lnTo>
                    <a:pt x="292" y="40"/>
                  </a:lnTo>
                  <a:lnTo>
                    <a:pt x="290" y="39"/>
                  </a:lnTo>
                  <a:lnTo>
                    <a:pt x="287" y="40"/>
                  </a:lnTo>
                  <a:lnTo>
                    <a:pt x="284" y="42"/>
                  </a:lnTo>
                  <a:lnTo>
                    <a:pt x="284" y="42"/>
                  </a:lnTo>
                  <a:lnTo>
                    <a:pt x="281" y="43"/>
                  </a:lnTo>
                  <a:lnTo>
                    <a:pt x="280" y="47"/>
                  </a:lnTo>
                  <a:lnTo>
                    <a:pt x="280" y="50"/>
                  </a:lnTo>
                  <a:lnTo>
                    <a:pt x="280" y="50"/>
                  </a:lnTo>
                  <a:lnTo>
                    <a:pt x="277" y="48"/>
                  </a:lnTo>
                  <a:lnTo>
                    <a:pt x="276" y="47"/>
                  </a:lnTo>
                  <a:lnTo>
                    <a:pt x="271" y="47"/>
                  </a:lnTo>
                  <a:lnTo>
                    <a:pt x="268" y="47"/>
                  </a:lnTo>
                  <a:lnTo>
                    <a:pt x="266" y="48"/>
                  </a:lnTo>
                  <a:lnTo>
                    <a:pt x="266" y="48"/>
                  </a:lnTo>
                  <a:lnTo>
                    <a:pt x="269" y="54"/>
                  </a:lnTo>
                  <a:lnTo>
                    <a:pt x="269" y="58"/>
                  </a:lnTo>
                  <a:lnTo>
                    <a:pt x="266" y="60"/>
                  </a:lnTo>
                  <a:lnTo>
                    <a:pt x="264" y="60"/>
                  </a:lnTo>
                  <a:lnTo>
                    <a:pt x="264" y="60"/>
                  </a:lnTo>
                  <a:lnTo>
                    <a:pt x="260" y="59"/>
                  </a:lnTo>
                  <a:lnTo>
                    <a:pt x="259" y="56"/>
                  </a:lnTo>
                  <a:lnTo>
                    <a:pt x="259" y="53"/>
                  </a:lnTo>
                  <a:lnTo>
                    <a:pt x="259" y="53"/>
                  </a:lnTo>
                  <a:lnTo>
                    <a:pt x="255" y="55"/>
                  </a:lnTo>
                  <a:lnTo>
                    <a:pt x="253" y="55"/>
                  </a:lnTo>
                  <a:lnTo>
                    <a:pt x="249" y="53"/>
                  </a:lnTo>
                  <a:lnTo>
                    <a:pt x="249" y="53"/>
                  </a:lnTo>
                  <a:lnTo>
                    <a:pt x="248" y="50"/>
                  </a:lnTo>
                  <a:lnTo>
                    <a:pt x="250" y="47"/>
                  </a:lnTo>
                  <a:lnTo>
                    <a:pt x="254" y="45"/>
                  </a:lnTo>
                  <a:lnTo>
                    <a:pt x="260" y="44"/>
                  </a:lnTo>
                  <a:lnTo>
                    <a:pt x="260" y="44"/>
                  </a:lnTo>
                  <a:lnTo>
                    <a:pt x="259" y="40"/>
                  </a:lnTo>
                  <a:lnTo>
                    <a:pt x="258" y="38"/>
                  </a:lnTo>
                  <a:lnTo>
                    <a:pt x="255" y="36"/>
                  </a:lnTo>
                  <a:lnTo>
                    <a:pt x="255" y="36"/>
                  </a:lnTo>
                  <a:lnTo>
                    <a:pt x="252" y="34"/>
                  </a:lnTo>
                  <a:lnTo>
                    <a:pt x="249" y="34"/>
                  </a:lnTo>
                  <a:lnTo>
                    <a:pt x="246" y="36"/>
                  </a:lnTo>
                  <a:lnTo>
                    <a:pt x="246" y="36"/>
                  </a:lnTo>
                  <a:lnTo>
                    <a:pt x="248" y="34"/>
                  </a:lnTo>
                  <a:lnTo>
                    <a:pt x="249" y="32"/>
                  </a:lnTo>
                  <a:lnTo>
                    <a:pt x="250" y="29"/>
                  </a:lnTo>
                  <a:lnTo>
                    <a:pt x="250" y="29"/>
                  </a:lnTo>
                  <a:lnTo>
                    <a:pt x="250" y="23"/>
                  </a:lnTo>
                  <a:lnTo>
                    <a:pt x="249" y="21"/>
                  </a:lnTo>
                  <a:lnTo>
                    <a:pt x="247" y="17"/>
                  </a:lnTo>
                  <a:lnTo>
                    <a:pt x="247" y="17"/>
                  </a:lnTo>
                  <a:lnTo>
                    <a:pt x="247" y="17"/>
                  </a:lnTo>
                  <a:lnTo>
                    <a:pt x="247" y="17"/>
                  </a:lnTo>
                  <a:lnTo>
                    <a:pt x="243" y="18"/>
                  </a:lnTo>
                  <a:lnTo>
                    <a:pt x="239" y="20"/>
                  </a:lnTo>
                  <a:lnTo>
                    <a:pt x="236" y="22"/>
                  </a:lnTo>
                  <a:lnTo>
                    <a:pt x="236" y="22"/>
                  </a:lnTo>
                  <a:lnTo>
                    <a:pt x="234" y="26"/>
                  </a:lnTo>
                  <a:lnTo>
                    <a:pt x="234" y="28"/>
                  </a:lnTo>
                  <a:lnTo>
                    <a:pt x="234" y="31"/>
                  </a:lnTo>
                  <a:lnTo>
                    <a:pt x="234" y="31"/>
                  </a:lnTo>
                  <a:lnTo>
                    <a:pt x="232" y="27"/>
                  </a:lnTo>
                  <a:lnTo>
                    <a:pt x="231" y="25"/>
                  </a:lnTo>
                  <a:lnTo>
                    <a:pt x="227" y="23"/>
                  </a:lnTo>
                  <a:lnTo>
                    <a:pt x="227" y="23"/>
                  </a:lnTo>
                  <a:lnTo>
                    <a:pt x="223" y="23"/>
                  </a:lnTo>
                  <a:lnTo>
                    <a:pt x="221" y="25"/>
                  </a:lnTo>
                  <a:lnTo>
                    <a:pt x="219" y="26"/>
                  </a:lnTo>
                  <a:lnTo>
                    <a:pt x="219" y="26"/>
                  </a:lnTo>
                  <a:lnTo>
                    <a:pt x="222" y="31"/>
                  </a:lnTo>
                  <a:lnTo>
                    <a:pt x="222" y="36"/>
                  </a:lnTo>
                  <a:lnTo>
                    <a:pt x="222" y="38"/>
                  </a:lnTo>
                  <a:lnTo>
                    <a:pt x="219" y="39"/>
                  </a:lnTo>
                  <a:lnTo>
                    <a:pt x="219" y="39"/>
                  </a:lnTo>
                  <a:lnTo>
                    <a:pt x="215" y="38"/>
                  </a:lnTo>
                  <a:lnTo>
                    <a:pt x="214" y="36"/>
                  </a:lnTo>
                  <a:lnTo>
                    <a:pt x="212" y="32"/>
                  </a:lnTo>
                  <a:lnTo>
                    <a:pt x="212" y="32"/>
                  </a:lnTo>
                  <a:lnTo>
                    <a:pt x="210" y="34"/>
                  </a:lnTo>
                  <a:lnTo>
                    <a:pt x="207" y="36"/>
                  </a:lnTo>
                  <a:lnTo>
                    <a:pt x="204" y="34"/>
                  </a:lnTo>
                  <a:lnTo>
                    <a:pt x="204" y="34"/>
                  </a:lnTo>
                  <a:lnTo>
                    <a:pt x="201" y="32"/>
                  </a:lnTo>
                  <a:lnTo>
                    <a:pt x="201" y="28"/>
                  </a:lnTo>
                  <a:lnTo>
                    <a:pt x="205" y="26"/>
                  </a:lnTo>
                  <a:lnTo>
                    <a:pt x="211" y="23"/>
                  </a:lnTo>
                  <a:lnTo>
                    <a:pt x="211" y="23"/>
                  </a:lnTo>
                  <a:lnTo>
                    <a:pt x="210" y="22"/>
                  </a:lnTo>
                  <a:lnTo>
                    <a:pt x="209" y="18"/>
                  </a:lnTo>
                  <a:lnTo>
                    <a:pt x="205" y="16"/>
                  </a:lnTo>
                  <a:lnTo>
                    <a:pt x="203" y="15"/>
                  </a:lnTo>
                  <a:lnTo>
                    <a:pt x="200" y="16"/>
                  </a:lnTo>
                  <a:lnTo>
                    <a:pt x="200" y="16"/>
                  </a:lnTo>
                  <a:lnTo>
                    <a:pt x="203" y="12"/>
                  </a:lnTo>
                  <a:lnTo>
                    <a:pt x="204" y="10"/>
                  </a:lnTo>
                  <a:lnTo>
                    <a:pt x="204" y="6"/>
                  </a:lnTo>
                  <a:lnTo>
                    <a:pt x="204" y="6"/>
                  </a:lnTo>
                  <a:lnTo>
                    <a:pt x="203" y="4"/>
                  </a:lnTo>
                  <a:lnTo>
                    <a:pt x="201" y="1"/>
                  </a:lnTo>
                  <a:lnTo>
                    <a:pt x="199" y="0"/>
                  </a:lnTo>
                  <a:lnTo>
                    <a:pt x="190" y="49"/>
                  </a:lnTo>
                  <a:lnTo>
                    <a:pt x="214" y="59"/>
                  </a:lnTo>
                  <a:lnTo>
                    <a:pt x="214" y="59"/>
                  </a:lnTo>
                  <a:lnTo>
                    <a:pt x="221" y="55"/>
                  </a:lnTo>
                  <a:lnTo>
                    <a:pt x="221" y="55"/>
                  </a:lnTo>
                  <a:lnTo>
                    <a:pt x="225" y="53"/>
                  </a:lnTo>
                  <a:lnTo>
                    <a:pt x="230" y="53"/>
                  </a:lnTo>
                  <a:lnTo>
                    <a:pt x="234" y="54"/>
                  </a:lnTo>
                  <a:lnTo>
                    <a:pt x="238" y="55"/>
                  </a:lnTo>
                  <a:lnTo>
                    <a:pt x="238" y="55"/>
                  </a:lnTo>
                  <a:lnTo>
                    <a:pt x="243" y="58"/>
                  </a:lnTo>
                  <a:lnTo>
                    <a:pt x="246" y="60"/>
                  </a:lnTo>
                  <a:lnTo>
                    <a:pt x="247" y="64"/>
                  </a:lnTo>
                  <a:lnTo>
                    <a:pt x="247" y="66"/>
                  </a:lnTo>
                  <a:lnTo>
                    <a:pt x="247" y="66"/>
                  </a:lnTo>
                  <a:lnTo>
                    <a:pt x="247" y="70"/>
                  </a:lnTo>
                  <a:lnTo>
                    <a:pt x="244" y="74"/>
                  </a:lnTo>
                  <a:lnTo>
                    <a:pt x="262" y="80"/>
                  </a:lnTo>
                  <a:close/>
                  <a:moveTo>
                    <a:pt x="374" y="74"/>
                  </a:moveTo>
                  <a:lnTo>
                    <a:pt x="394" y="65"/>
                  </a:lnTo>
                  <a:lnTo>
                    <a:pt x="374" y="56"/>
                  </a:lnTo>
                  <a:lnTo>
                    <a:pt x="374" y="56"/>
                  </a:lnTo>
                  <a:lnTo>
                    <a:pt x="341" y="56"/>
                  </a:lnTo>
                  <a:lnTo>
                    <a:pt x="289" y="55"/>
                  </a:lnTo>
                  <a:lnTo>
                    <a:pt x="273" y="76"/>
                  </a:lnTo>
                  <a:lnTo>
                    <a:pt x="273" y="76"/>
                  </a:lnTo>
                  <a:lnTo>
                    <a:pt x="374" y="74"/>
                  </a:lnTo>
                  <a:close/>
                  <a:moveTo>
                    <a:pt x="349" y="179"/>
                  </a:moveTo>
                  <a:lnTo>
                    <a:pt x="349" y="179"/>
                  </a:lnTo>
                  <a:lnTo>
                    <a:pt x="338" y="173"/>
                  </a:lnTo>
                  <a:lnTo>
                    <a:pt x="329" y="168"/>
                  </a:lnTo>
                  <a:lnTo>
                    <a:pt x="320" y="162"/>
                  </a:lnTo>
                  <a:lnTo>
                    <a:pt x="314" y="154"/>
                  </a:lnTo>
                  <a:lnTo>
                    <a:pt x="314" y="154"/>
                  </a:lnTo>
                  <a:lnTo>
                    <a:pt x="312" y="149"/>
                  </a:lnTo>
                  <a:lnTo>
                    <a:pt x="312" y="143"/>
                  </a:lnTo>
                  <a:lnTo>
                    <a:pt x="312" y="138"/>
                  </a:lnTo>
                  <a:lnTo>
                    <a:pt x="312" y="132"/>
                  </a:lnTo>
                  <a:lnTo>
                    <a:pt x="314" y="126"/>
                  </a:lnTo>
                  <a:lnTo>
                    <a:pt x="317" y="121"/>
                  </a:lnTo>
                  <a:lnTo>
                    <a:pt x="322" y="116"/>
                  </a:lnTo>
                  <a:lnTo>
                    <a:pt x="327" y="113"/>
                  </a:lnTo>
                  <a:lnTo>
                    <a:pt x="327" y="113"/>
                  </a:lnTo>
                  <a:lnTo>
                    <a:pt x="329" y="115"/>
                  </a:lnTo>
                  <a:lnTo>
                    <a:pt x="330" y="118"/>
                  </a:lnTo>
                  <a:lnTo>
                    <a:pt x="330" y="120"/>
                  </a:lnTo>
                  <a:lnTo>
                    <a:pt x="330" y="120"/>
                  </a:lnTo>
                  <a:lnTo>
                    <a:pt x="346" y="119"/>
                  </a:lnTo>
                  <a:lnTo>
                    <a:pt x="346" y="119"/>
                  </a:lnTo>
                  <a:lnTo>
                    <a:pt x="346" y="114"/>
                  </a:lnTo>
                  <a:lnTo>
                    <a:pt x="346" y="110"/>
                  </a:lnTo>
                  <a:lnTo>
                    <a:pt x="345" y="108"/>
                  </a:lnTo>
                  <a:lnTo>
                    <a:pt x="345" y="108"/>
                  </a:lnTo>
                  <a:lnTo>
                    <a:pt x="350" y="111"/>
                  </a:lnTo>
                  <a:lnTo>
                    <a:pt x="351" y="115"/>
                  </a:lnTo>
                  <a:lnTo>
                    <a:pt x="352" y="119"/>
                  </a:lnTo>
                  <a:lnTo>
                    <a:pt x="352" y="119"/>
                  </a:lnTo>
                  <a:lnTo>
                    <a:pt x="367" y="120"/>
                  </a:lnTo>
                  <a:lnTo>
                    <a:pt x="367" y="120"/>
                  </a:lnTo>
                  <a:lnTo>
                    <a:pt x="367" y="115"/>
                  </a:lnTo>
                  <a:lnTo>
                    <a:pt x="365" y="110"/>
                  </a:lnTo>
                  <a:lnTo>
                    <a:pt x="365" y="110"/>
                  </a:lnTo>
                  <a:lnTo>
                    <a:pt x="370" y="114"/>
                  </a:lnTo>
                  <a:lnTo>
                    <a:pt x="374" y="116"/>
                  </a:lnTo>
                  <a:lnTo>
                    <a:pt x="378" y="121"/>
                  </a:lnTo>
                  <a:lnTo>
                    <a:pt x="381" y="125"/>
                  </a:lnTo>
                  <a:lnTo>
                    <a:pt x="383" y="134"/>
                  </a:lnTo>
                  <a:lnTo>
                    <a:pt x="384" y="141"/>
                  </a:lnTo>
                  <a:lnTo>
                    <a:pt x="384" y="141"/>
                  </a:lnTo>
                  <a:lnTo>
                    <a:pt x="383" y="149"/>
                  </a:lnTo>
                  <a:lnTo>
                    <a:pt x="381" y="157"/>
                  </a:lnTo>
                  <a:lnTo>
                    <a:pt x="376" y="163"/>
                  </a:lnTo>
                  <a:lnTo>
                    <a:pt x="370" y="168"/>
                  </a:lnTo>
                  <a:lnTo>
                    <a:pt x="370" y="168"/>
                  </a:lnTo>
                  <a:lnTo>
                    <a:pt x="358" y="174"/>
                  </a:lnTo>
                  <a:lnTo>
                    <a:pt x="349" y="179"/>
                  </a:lnTo>
                  <a:close/>
                  <a:moveTo>
                    <a:pt x="334" y="283"/>
                  </a:moveTo>
                  <a:lnTo>
                    <a:pt x="334" y="283"/>
                  </a:lnTo>
                  <a:lnTo>
                    <a:pt x="333" y="282"/>
                  </a:lnTo>
                  <a:lnTo>
                    <a:pt x="333" y="282"/>
                  </a:lnTo>
                  <a:lnTo>
                    <a:pt x="331" y="282"/>
                  </a:lnTo>
                  <a:lnTo>
                    <a:pt x="331" y="282"/>
                  </a:lnTo>
                  <a:lnTo>
                    <a:pt x="334" y="283"/>
                  </a:lnTo>
                  <a:close/>
                  <a:moveTo>
                    <a:pt x="189" y="88"/>
                  </a:moveTo>
                  <a:lnTo>
                    <a:pt x="189" y="88"/>
                  </a:lnTo>
                  <a:lnTo>
                    <a:pt x="188" y="88"/>
                  </a:lnTo>
                  <a:lnTo>
                    <a:pt x="183" y="89"/>
                  </a:lnTo>
                  <a:lnTo>
                    <a:pt x="177" y="89"/>
                  </a:lnTo>
                  <a:lnTo>
                    <a:pt x="177" y="89"/>
                  </a:lnTo>
                  <a:lnTo>
                    <a:pt x="176" y="87"/>
                  </a:lnTo>
                  <a:lnTo>
                    <a:pt x="176" y="82"/>
                  </a:lnTo>
                  <a:lnTo>
                    <a:pt x="176" y="82"/>
                  </a:lnTo>
                  <a:lnTo>
                    <a:pt x="178" y="82"/>
                  </a:lnTo>
                  <a:lnTo>
                    <a:pt x="183" y="83"/>
                  </a:lnTo>
                  <a:lnTo>
                    <a:pt x="187" y="85"/>
                  </a:lnTo>
                  <a:lnTo>
                    <a:pt x="189" y="88"/>
                  </a:lnTo>
                  <a:close/>
                  <a:moveTo>
                    <a:pt x="405" y="243"/>
                  </a:moveTo>
                  <a:lnTo>
                    <a:pt x="405" y="243"/>
                  </a:lnTo>
                  <a:lnTo>
                    <a:pt x="411" y="244"/>
                  </a:lnTo>
                  <a:lnTo>
                    <a:pt x="416" y="243"/>
                  </a:lnTo>
                  <a:lnTo>
                    <a:pt x="416" y="243"/>
                  </a:lnTo>
                  <a:lnTo>
                    <a:pt x="415" y="235"/>
                  </a:lnTo>
                  <a:lnTo>
                    <a:pt x="414" y="224"/>
                  </a:lnTo>
                  <a:lnTo>
                    <a:pt x="414" y="224"/>
                  </a:lnTo>
                  <a:lnTo>
                    <a:pt x="410" y="224"/>
                  </a:lnTo>
                  <a:lnTo>
                    <a:pt x="406" y="224"/>
                  </a:lnTo>
                  <a:lnTo>
                    <a:pt x="403" y="223"/>
                  </a:lnTo>
                  <a:lnTo>
                    <a:pt x="398" y="219"/>
                  </a:lnTo>
                  <a:lnTo>
                    <a:pt x="398" y="219"/>
                  </a:lnTo>
                  <a:lnTo>
                    <a:pt x="395" y="214"/>
                  </a:lnTo>
                  <a:lnTo>
                    <a:pt x="395" y="214"/>
                  </a:lnTo>
                  <a:lnTo>
                    <a:pt x="388" y="205"/>
                  </a:lnTo>
                  <a:lnTo>
                    <a:pt x="379" y="197"/>
                  </a:lnTo>
                  <a:lnTo>
                    <a:pt x="371" y="191"/>
                  </a:lnTo>
                  <a:lnTo>
                    <a:pt x="363" y="186"/>
                  </a:lnTo>
                  <a:lnTo>
                    <a:pt x="363" y="186"/>
                  </a:lnTo>
                  <a:lnTo>
                    <a:pt x="376" y="179"/>
                  </a:lnTo>
                  <a:lnTo>
                    <a:pt x="384" y="172"/>
                  </a:lnTo>
                  <a:lnTo>
                    <a:pt x="390" y="165"/>
                  </a:lnTo>
                  <a:lnTo>
                    <a:pt x="393" y="160"/>
                  </a:lnTo>
                  <a:lnTo>
                    <a:pt x="393" y="160"/>
                  </a:lnTo>
                  <a:lnTo>
                    <a:pt x="395" y="156"/>
                  </a:lnTo>
                  <a:lnTo>
                    <a:pt x="398" y="148"/>
                  </a:lnTo>
                  <a:lnTo>
                    <a:pt x="398" y="141"/>
                  </a:lnTo>
                  <a:lnTo>
                    <a:pt x="398" y="132"/>
                  </a:lnTo>
                  <a:lnTo>
                    <a:pt x="395" y="124"/>
                  </a:lnTo>
                  <a:lnTo>
                    <a:pt x="392" y="115"/>
                  </a:lnTo>
                  <a:lnTo>
                    <a:pt x="386" y="108"/>
                  </a:lnTo>
                  <a:lnTo>
                    <a:pt x="381" y="104"/>
                  </a:lnTo>
                  <a:lnTo>
                    <a:pt x="376" y="100"/>
                  </a:lnTo>
                  <a:lnTo>
                    <a:pt x="376" y="100"/>
                  </a:lnTo>
                  <a:lnTo>
                    <a:pt x="368" y="97"/>
                  </a:lnTo>
                  <a:lnTo>
                    <a:pt x="360" y="94"/>
                  </a:lnTo>
                  <a:lnTo>
                    <a:pt x="352" y="93"/>
                  </a:lnTo>
                  <a:lnTo>
                    <a:pt x="345" y="93"/>
                  </a:lnTo>
                  <a:lnTo>
                    <a:pt x="333" y="96"/>
                  </a:lnTo>
                  <a:lnTo>
                    <a:pt x="323" y="98"/>
                  </a:lnTo>
                  <a:lnTo>
                    <a:pt x="323" y="98"/>
                  </a:lnTo>
                  <a:lnTo>
                    <a:pt x="317" y="102"/>
                  </a:lnTo>
                  <a:lnTo>
                    <a:pt x="311" y="107"/>
                  </a:lnTo>
                  <a:lnTo>
                    <a:pt x="306" y="111"/>
                  </a:lnTo>
                  <a:lnTo>
                    <a:pt x="302" y="118"/>
                  </a:lnTo>
                  <a:lnTo>
                    <a:pt x="300" y="125"/>
                  </a:lnTo>
                  <a:lnTo>
                    <a:pt x="297" y="132"/>
                  </a:lnTo>
                  <a:lnTo>
                    <a:pt x="297" y="140"/>
                  </a:lnTo>
                  <a:lnTo>
                    <a:pt x="297" y="149"/>
                  </a:lnTo>
                  <a:lnTo>
                    <a:pt x="297" y="149"/>
                  </a:lnTo>
                  <a:lnTo>
                    <a:pt x="300" y="156"/>
                  </a:lnTo>
                  <a:lnTo>
                    <a:pt x="302" y="162"/>
                  </a:lnTo>
                  <a:lnTo>
                    <a:pt x="306" y="168"/>
                  </a:lnTo>
                  <a:lnTo>
                    <a:pt x="309" y="172"/>
                  </a:lnTo>
                  <a:lnTo>
                    <a:pt x="320" y="179"/>
                  </a:lnTo>
                  <a:lnTo>
                    <a:pt x="333" y="186"/>
                  </a:lnTo>
                  <a:lnTo>
                    <a:pt x="333" y="186"/>
                  </a:lnTo>
                  <a:lnTo>
                    <a:pt x="323" y="191"/>
                  </a:lnTo>
                  <a:lnTo>
                    <a:pt x="316" y="198"/>
                  </a:lnTo>
                  <a:lnTo>
                    <a:pt x="313" y="202"/>
                  </a:lnTo>
                  <a:lnTo>
                    <a:pt x="312" y="207"/>
                  </a:lnTo>
                  <a:lnTo>
                    <a:pt x="311" y="212"/>
                  </a:lnTo>
                  <a:lnTo>
                    <a:pt x="309" y="218"/>
                  </a:lnTo>
                  <a:lnTo>
                    <a:pt x="309" y="218"/>
                  </a:lnTo>
                  <a:lnTo>
                    <a:pt x="311" y="225"/>
                  </a:lnTo>
                  <a:lnTo>
                    <a:pt x="313" y="234"/>
                  </a:lnTo>
                  <a:lnTo>
                    <a:pt x="314" y="244"/>
                  </a:lnTo>
                  <a:lnTo>
                    <a:pt x="314" y="250"/>
                  </a:lnTo>
                  <a:lnTo>
                    <a:pt x="313" y="256"/>
                  </a:lnTo>
                  <a:lnTo>
                    <a:pt x="313" y="256"/>
                  </a:lnTo>
                  <a:lnTo>
                    <a:pt x="314" y="256"/>
                  </a:lnTo>
                  <a:lnTo>
                    <a:pt x="319" y="255"/>
                  </a:lnTo>
                  <a:lnTo>
                    <a:pt x="325" y="250"/>
                  </a:lnTo>
                  <a:lnTo>
                    <a:pt x="325" y="250"/>
                  </a:lnTo>
                  <a:lnTo>
                    <a:pt x="328" y="243"/>
                  </a:lnTo>
                  <a:lnTo>
                    <a:pt x="329" y="235"/>
                  </a:lnTo>
                  <a:lnTo>
                    <a:pt x="329" y="227"/>
                  </a:lnTo>
                  <a:lnTo>
                    <a:pt x="329" y="227"/>
                  </a:lnTo>
                  <a:lnTo>
                    <a:pt x="331" y="230"/>
                  </a:lnTo>
                  <a:lnTo>
                    <a:pt x="333" y="236"/>
                  </a:lnTo>
                  <a:lnTo>
                    <a:pt x="333" y="241"/>
                  </a:lnTo>
                  <a:lnTo>
                    <a:pt x="331" y="246"/>
                  </a:lnTo>
                  <a:lnTo>
                    <a:pt x="331" y="246"/>
                  </a:lnTo>
                  <a:lnTo>
                    <a:pt x="336" y="244"/>
                  </a:lnTo>
                  <a:lnTo>
                    <a:pt x="339" y="241"/>
                  </a:lnTo>
                  <a:lnTo>
                    <a:pt x="341" y="239"/>
                  </a:lnTo>
                  <a:lnTo>
                    <a:pt x="341" y="239"/>
                  </a:lnTo>
                  <a:lnTo>
                    <a:pt x="343" y="230"/>
                  </a:lnTo>
                  <a:lnTo>
                    <a:pt x="343" y="222"/>
                  </a:lnTo>
                  <a:lnTo>
                    <a:pt x="340" y="216"/>
                  </a:lnTo>
                  <a:lnTo>
                    <a:pt x="339" y="211"/>
                  </a:lnTo>
                  <a:lnTo>
                    <a:pt x="339" y="211"/>
                  </a:lnTo>
                  <a:lnTo>
                    <a:pt x="338" y="206"/>
                  </a:lnTo>
                  <a:lnTo>
                    <a:pt x="339" y="201"/>
                  </a:lnTo>
                  <a:lnTo>
                    <a:pt x="343" y="196"/>
                  </a:lnTo>
                  <a:lnTo>
                    <a:pt x="346" y="194"/>
                  </a:lnTo>
                  <a:lnTo>
                    <a:pt x="346" y="194"/>
                  </a:lnTo>
                  <a:lnTo>
                    <a:pt x="358" y="200"/>
                  </a:lnTo>
                  <a:lnTo>
                    <a:pt x="358" y="200"/>
                  </a:lnTo>
                  <a:lnTo>
                    <a:pt x="363" y="203"/>
                  </a:lnTo>
                  <a:lnTo>
                    <a:pt x="371" y="209"/>
                  </a:lnTo>
                  <a:lnTo>
                    <a:pt x="378" y="218"/>
                  </a:lnTo>
                  <a:lnTo>
                    <a:pt x="382" y="223"/>
                  </a:lnTo>
                  <a:lnTo>
                    <a:pt x="384" y="229"/>
                  </a:lnTo>
                  <a:lnTo>
                    <a:pt x="384" y="229"/>
                  </a:lnTo>
                  <a:lnTo>
                    <a:pt x="388" y="236"/>
                  </a:lnTo>
                  <a:lnTo>
                    <a:pt x="389" y="244"/>
                  </a:lnTo>
                  <a:lnTo>
                    <a:pt x="389" y="250"/>
                  </a:lnTo>
                  <a:lnTo>
                    <a:pt x="389" y="256"/>
                  </a:lnTo>
                  <a:lnTo>
                    <a:pt x="387" y="265"/>
                  </a:lnTo>
                  <a:lnTo>
                    <a:pt x="384" y="270"/>
                  </a:lnTo>
                  <a:lnTo>
                    <a:pt x="384" y="270"/>
                  </a:lnTo>
                  <a:lnTo>
                    <a:pt x="379" y="276"/>
                  </a:lnTo>
                  <a:lnTo>
                    <a:pt x="374" y="282"/>
                  </a:lnTo>
                  <a:lnTo>
                    <a:pt x="367" y="285"/>
                  </a:lnTo>
                  <a:lnTo>
                    <a:pt x="358" y="287"/>
                  </a:lnTo>
                  <a:lnTo>
                    <a:pt x="358" y="287"/>
                  </a:lnTo>
                  <a:lnTo>
                    <a:pt x="357" y="287"/>
                  </a:lnTo>
                  <a:lnTo>
                    <a:pt x="357" y="287"/>
                  </a:lnTo>
                  <a:lnTo>
                    <a:pt x="347" y="287"/>
                  </a:lnTo>
                  <a:lnTo>
                    <a:pt x="347" y="287"/>
                  </a:lnTo>
                  <a:lnTo>
                    <a:pt x="339" y="284"/>
                  </a:lnTo>
                  <a:lnTo>
                    <a:pt x="339" y="284"/>
                  </a:lnTo>
                  <a:lnTo>
                    <a:pt x="331" y="282"/>
                  </a:lnTo>
                  <a:lnTo>
                    <a:pt x="331" y="282"/>
                  </a:lnTo>
                  <a:lnTo>
                    <a:pt x="324" y="278"/>
                  </a:lnTo>
                  <a:lnTo>
                    <a:pt x="313" y="271"/>
                  </a:lnTo>
                  <a:lnTo>
                    <a:pt x="301" y="262"/>
                  </a:lnTo>
                  <a:lnTo>
                    <a:pt x="289" y="250"/>
                  </a:lnTo>
                  <a:lnTo>
                    <a:pt x="289" y="250"/>
                  </a:lnTo>
                  <a:lnTo>
                    <a:pt x="273" y="230"/>
                  </a:lnTo>
                  <a:lnTo>
                    <a:pt x="262" y="217"/>
                  </a:lnTo>
                  <a:lnTo>
                    <a:pt x="262" y="217"/>
                  </a:lnTo>
                  <a:lnTo>
                    <a:pt x="268" y="219"/>
                  </a:lnTo>
                  <a:lnTo>
                    <a:pt x="273" y="219"/>
                  </a:lnTo>
                  <a:lnTo>
                    <a:pt x="279" y="219"/>
                  </a:lnTo>
                  <a:lnTo>
                    <a:pt x="279" y="219"/>
                  </a:lnTo>
                  <a:lnTo>
                    <a:pt x="280" y="208"/>
                  </a:lnTo>
                  <a:lnTo>
                    <a:pt x="280" y="197"/>
                  </a:lnTo>
                  <a:lnTo>
                    <a:pt x="280" y="197"/>
                  </a:lnTo>
                  <a:lnTo>
                    <a:pt x="280" y="187"/>
                  </a:lnTo>
                  <a:lnTo>
                    <a:pt x="280" y="187"/>
                  </a:lnTo>
                  <a:lnTo>
                    <a:pt x="276" y="187"/>
                  </a:lnTo>
                  <a:lnTo>
                    <a:pt x="268" y="185"/>
                  </a:lnTo>
                  <a:lnTo>
                    <a:pt x="264" y="184"/>
                  </a:lnTo>
                  <a:lnTo>
                    <a:pt x="259" y="181"/>
                  </a:lnTo>
                  <a:lnTo>
                    <a:pt x="255" y="179"/>
                  </a:lnTo>
                  <a:lnTo>
                    <a:pt x="253" y="175"/>
                  </a:lnTo>
                  <a:lnTo>
                    <a:pt x="253" y="175"/>
                  </a:lnTo>
                  <a:lnTo>
                    <a:pt x="257" y="176"/>
                  </a:lnTo>
                  <a:lnTo>
                    <a:pt x="260" y="178"/>
                  </a:lnTo>
                  <a:lnTo>
                    <a:pt x="265" y="179"/>
                  </a:lnTo>
                  <a:lnTo>
                    <a:pt x="265" y="179"/>
                  </a:lnTo>
                  <a:lnTo>
                    <a:pt x="276" y="178"/>
                  </a:lnTo>
                  <a:lnTo>
                    <a:pt x="281" y="178"/>
                  </a:lnTo>
                  <a:lnTo>
                    <a:pt x="281" y="178"/>
                  </a:lnTo>
                  <a:lnTo>
                    <a:pt x="282" y="167"/>
                  </a:lnTo>
                  <a:lnTo>
                    <a:pt x="282" y="157"/>
                  </a:lnTo>
                  <a:lnTo>
                    <a:pt x="282" y="157"/>
                  </a:lnTo>
                  <a:lnTo>
                    <a:pt x="282" y="147"/>
                  </a:lnTo>
                  <a:lnTo>
                    <a:pt x="282" y="147"/>
                  </a:lnTo>
                  <a:lnTo>
                    <a:pt x="275" y="147"/>
                  </a:lnTo>
                  <a:lnTo>
                    <a:pt x="266" y="146"/>
                  </a:lnTo>
                  <a:lnTo>
                    <a:pt x="266" y="146"/>
                  </a:lnTo>
                  <a:lnTo>
                    <a:pt x="258" y="142"/>
                  </a:lnTo>
                  <a:lnTo>
                    <a:pt x="254" y="140"/>
                  </a:lnTo>
                  <a:lnTo>
                    <a:pt x="252" y="136"/>
                  </a:lnTo>
                  <a:lnTo>
                    <a:pt x="252" y="136"/>
                  </a:lnTo>
                  <a:lnTo>
                    <a:pt x="255" y="137"/>
                  </a:lnTo>
                  <a:lnTo>
                    <a:pt x="265" y="140"/>
                  </a:lnTo>
                  <a:lnTo>
                    <a:pt x="265" y="140"/>
                  </a:lnTo>
                  <a:lnTo>
                    <a:pt x="271" y="140"/>
                  </a:lnTo>
                  <a:lnTo>
                    <a:pt x="277" y="138"/>
                  </a:lnTo>
                  <a:lnTo>
                    <a:pt x="282" y="138"/>
                  </a:lnTo>
                  <a:lnTo>
                    <a:pt x="284" y="137"/>
                  </a:lnTo>
                  <a:lnTo>
                    <a:pt x="284" y="137"/>
                  </a:lnTo>
                  <a:lnTo>
                    <a:pt x="284" y="118"/>
                  </a:lnTo>
                  <a:lnTo>
                    <a:pt x="284" y="118"/>
                  </a:lnTo>
                  <a:lnTo>
                    <a:pt x="285" y="113"/>
                  </a:lnTo>
                  <a:lnTo>
                    <a:pt x="285" y="107"/>
                  </a:lnTo>
                  <a:lnTo>
                    <a:pt x="285" y="107"/>
                  </a:lnTo>
                  <a:lnTo>
                    <a:pt x="281" y="107"/>
                  </a:lnTo>
                  <a:lnTo>
                    <a:pt x="274" y="105"/>
                  </a:lnTo>
                  <a:lnTo>
                    <a:pt x="265" y="102"/>
                  </a:lnTo>
                  <a:lnTo>
                    <a:pt x="262" y="99"/>
                  </a:lnTo>
                  <a:lnTo>
                    <a:pt x="257" y="96"/>
                  </a:lnTo>
                  <a:lnTo>
                    <a:pt x="257" y="96"/>
                  </a:lnTo>
                  <a:lnTo>
                    <a:pt x="255" y="93"/>
                  </a:lnTo>
                  <a:lnTo>
                    <a:pt x="255" y="91"/>
                  </a:lnTo>
                  <a:lnTo>
                    <a:pt x="257" y="86"/>
                  </a:lnTo>
                  <a:lnTo>
                    <a:pt x="257" y="86"/>
                  </a:lnTo>
                  <a:lnTo>
                    <a:pt x="234" y="76"/>
                  </a:lnTo>
                  <a:lnTo>
                    <a:pt x="234" y="76"/>
                  </a:lnTo>
                  <a:lnTo>
                    <a:pt x="237" y="74"/>
                  </a:lnTo>
                  <a:lnTo>
                    <a:pt x="239" y="70"/>
                  </a:lnTo>
                  <a:lnTo>
                    <a:pt x="239" y="67"/>
                  </a:lnTo>
                  <a:lnTo>
                    <a:pt x="239" y="67"/>
                  </a:lnTo>
                  <a:lnTo>
                    <a:pt x="238" y="64"/>
                  </a:lnTo>
                  <a:lnTo>
                    <a:pt x="234" y="61"/>
                  </a:lnTo>
                  <a:lnTo>
                    <a:pt x="231" y="60"/>
                  </a:lnTo>
                  <a:lnTo>
                    <a:pt x="226" y="60"/>
                  </a:lnTo>
                  <a:lnTo>
                    <a:pt x="226" y="60"/>
                  </a:lnTo>
                  <a:lnTo>
                    <a:pt x="221" y="61"/>
                  </a:lnTo>
                  <a:lnTo>
                    <a:pt x="219" y="64"/>
                  </a:lnTo>
                  <a:lnTo>
                    <a:pt x="215" y="67"/>
                  </a:lnTo>
                  <a:lnTo>
                    <a:pt x="188" y="55"/>
                  </a:lnTo>
                  <a:lnTo>
                    <a:pt x="166" y="77"/>
                  </a:lnTo>
                  <a:lnTo>
                    <a:pt x="166" y="77"/>
                  </a:lnTo>
                  <a:lnTo>
                    <a:pt x="165" y="78"/>
                  </a:lnTo>
                  <a:lnTo>
                    <a:pt x="165" y="81"/>
                  </a:lnTo>
                  <a:lnTo>
                    <a:pt x="165" y="83"/>
                  </a:lnTo>
                  <a:lnTo>
                    <a:pt x="165" y="83"/>
                  </a:lnTo>
                  <a:lnTo>
                    <a:pt x="165" y="85"/>
                  </a:lnTo>
                  <a:lnTo>
                    <a:pt x="163" y="86"/>
                  </a:lnTo>
                  <a:lnTo>
                    <a:pt x="163" y="86"/>
                  </a:lnTo>
                  <a:lnTo>
                    <a:pt x="157" y="93"/>
                  </a:lnTo>
                  <a:lnTo>
                    <a:pt x="157" y="93"/>
                  </a:lnTo>
                  <a:lnTo>
                    <a:pt x="153" y="99"/>
                  </a:lnTo>
                  <a:lnTo>
                    <a:pt x="153" y="99"/>
                  </a:lnTo>
                  <a:lnTo>
                    <a:pt x="151" y="104"/>
                  </a:lnTo>
                  <a:lnTo>
                    <a:pt x="150" y="108"/>
                  </a:lnTo>
                  <a:lnTo>
                    <a:pt x="150" y="108"/>
                  </a:lnTo>
                  <a:lnTo>
                    <a:pt x="149" y="109"/>
                  </a:lnTo>
                  <a:lnTo>
                    <a:pt x="149" y="111"/>
                  </a:lnTo>
                  <a:lnTo>
                    <a:pt x="151" y="116"/>
                  </a:lnTo>
                  <a:lnTo>
                    <a:pt x="157" y="121"/>
                  </a:lnTo>
                  <a:lnTo>
                    <a:pt x="157" y="123"/>
                  </a:lnTo>
                  <a:lnTo>
                    <a:pt x="157" y="123"/>
                  </a:lnTo>
                  <a:lnTo>
                    <a:pt x="158" y="121"/>
                  </a:lnTo>
                  <a:lnTo>
                    <a:pt x="160" y="121"/>
                  </a:lnTo>
                  <a:lnTo>
                    <a:pt x="160" y="121"/>
                  </a:lnTo>
                  <a:lnTo>
                    <a:pt x="163" y="125"/>
                  </a:lnTo>
                  <a:lnTo>
                    <a:pt x="163" y="125"/>
                  </a:lnTo>
                  <a:lnTo>
                    <a:pt x="165" y="123"/>
                  </a:lnTo>
                  <a:lnTo>
                    <a:pt x="167" y="119"/>
                  </a:lnTo>
                  <a:lnTo>
                    <a:pt x="167" y="119"/>
                  </a:lnTo>
                  <a:lnTo>
                    <a:pt x="171" y="114"/>
                  </a:lnTo>
                  <a:lnTo>
                    <a:pt x="176" y="110"/>
                  </a:lnTo>
                  <a:lnTo>
                    <a:pt x="176" y="110"/>
                  </a:lnTo>
                  <a:lnTo>
                    <a:pt x="180" y="108"/>
                  </a:lnTo>
                  <a:lnTo>
                    <a:pt x="185" y="108"/>
                  </a:lnTo>
                  <a:lnTo>
                    <a:pt x="185" y="108"/>
                  </a:lnTo>
                  <a:lnTo>
                    <a:pt x="190" y="108"/>
                  </a:lnTo>
                  <a:lnTo>
                    <a:pt x="194" y="110"/>
                  </a:lnTo>
                  <a:lnTo>
                    <a:pt x="194" y="110"/>
                  </a:lnTo>
                  <a:lnTo>
                    <a:pt x="196" y="114"/>
                  </a:lnTo>
                  <a:lnTo>
                    <a:pt x="198" y="119"/>
                  </a:lnTo>
                  <a:lnTo>
                    <a:pt x="198" y="124"/>
                  </a:lnTo>
                  <a:lnTo>
                    <a:pt x="198" y="127"/>
                  </a:lnTo>
                  <a:lnTo>
                    <a:pt x="198" y="127"/>
                  </a:lnTo>
                  <a:lnTo>
                    <a:pt x="195" y="125"/>
                  </a:lnTo>
                  <a:lnTo>
                    <a:pt x="195" y="125"/>
                  </a:lnTo>
                  <a:lnTo>
                    <a:pt x="192" y="124"/>
                  </a:lnTo>
                  <a:lnTo>
                    <a:pt x="185" y="123"/>
                  </a:lnTo>
                  <a:lnTo>
                    <a:pt x="178" y="123"/>
                  </a:lnTo>
                  <a:lnTo>
                    <a:pt x="171" y="124"/>
                  </a:lnTo>
                  <a:lnTo>
                    <a:pt x="171" y="124"/>
                  </a:lnTo>
                  <a:lnTo>
                    <a:pt x="162" y="127"/>
                  </a:lnTo>
                  <a:lnTo>
                    <a:pt x="147" y="132"/>
                  </a:lnTo>
                  <a:lnTo>
                    <a:pt x="147" y="132"/>
                  </a:lnTo>
                  <a:lnTo>
                    <a:pt x="144" y="134"/>
                  </a:lnTo>
                  <a:lnTo>
                    <a:pt x="140" y="134"/>
                  </a:lnTo>
                  <a:lnTo>
                    <a:pt x="138" y="131"/>
                  </a:lnTo>
                  <a:lnTo>
                    <a:pt x="136" y="129"/>
                  </a:lnTo>
                  <a:lnTo>
                    <a:pt x="136" y="129"/>
                  </a:lnTo>
                  <a:lnTo>
                    <a:pt x="136" y="125"/>
                  </a:lnTo>
                  <a:lnTo>
                    <a:pt x="136" y="123"/>
                  </a:lnTo>
                  <a:lnTo>
                    <a:pt x="138" y="120"/>
                  </a:lnTo>
                  <a:lnTo>
                    <a:pt x="138" y="120"/>
                  </a:lnTo>
                  <a:lnTo>
                    <a:pt x="134" y="123"/>
                  </a:lnTo>
                  <a:lnTo>
                    <a:pt x="130" y="125"/>
                  </a:lnTo>
                  <a:lnTo>
                    <a:pt x="128" y="129"/>
                  </a:lnTo>
                  <a:lnTo>
                    <a:pt x="128" y="129"/>
                  </a:lnTo>
                  <a:lnTo>
                    <a:pt x="128" y="134"/>
                  </a:lnTo>
                  <a:lnTo>
                    <a:pt x="129" y="138"/>
                  </a:lnTo>
                  <a:lnTo>
                    <a:pt x="131" y="141"/>
                  </a:lnTo>
                  <a:lnTo>
                    <a:pt x="135" y="143"/>
                  </a:lnTo>
                  <a:lnTo>
                    <a:pt x="135" y="143"/>
                  </a:lnTo>
                  <a:lnTo>
                    <a:pt x="140" y="143"/>
                  </a:lnTo>
                  <a:lnTo>
                    <a:pt x="146" y="142"/>
                  </a:lnTo>
                  <a:lnTo>
                    <a:pt x="157" y="137"/>
                  </a:lnTo>
                  <a:lnTo>
                    <a:pt x="157" y="137"/>
                  </a:lnTo>
                  <a:lnTo>
                    <a:pt x="168" y="131"/>
                  </a:lnTo>
                  <a:lnTo>
                    <a:pt x="168" y="131"/>
                  </a:lnTo>
                  <a:lnTo>
                    <a:pt x="173" y="130"/>
                  </a:lnTo>
                  <a:lnTo>
                    <a:pt x="177" y="129"/>
                  </a:lnTo>
                  <a:lnTo>
                    <a:pt x="182" y="130"/>
                  </a:lnTo>
                  <a:lnTo>
                    <a:pt x="187" y="131"/>
                  </a:lnTo>
                  <a:lnTo>
                    <a:pt x="187" y="131"/>
                  </a:lnTo>
                  <a:lnTo>
                    <a:pt x="192" y="135"/>
                  </a:lnTo>
                  <a:lnTo>
                    <a:pt x="194" y="136"/>
                  </a:lnTo>
                  <a:lnTo>
                    <a:pt x="194" y="136"/>
                  </a:lnTo>
                  <a:lnTo>
                    <a:pt x="192" y="140"/>
                  </a:lnTo>
                  <a:lnTo>
                    <a:pt x="189" y="142"/>
                  </a:lnTo>
                  <a:lnTo>
                    <a:pt x="184" y="142"/>
                  </a:lnTo>
                  <a:lnTo>
                    <a:pt x="184" y="142"/>
                  </a:lnTo>
                  <a:lnTo>
                    <a:pt x="179" y="142"/>
                  </a:lnTo>
                  <a:lnTo>
                    <a:pt x="176" y="141"/>
                  </a:lnTo>
                  <a:lnTo>
                    <a:pt x="172" y="138"/>
                  </a:lnTo>
                  <a:lnTo>
                    <a:pt x="171" y="136"/>
                  </a:lnTo>
                  <a:lnTo>
                    <a:pt x="171" y="136"/>
                  </a:lnTo>
                  <a:lnTo>
                    <a:pt x="168" y="141"/>
                  </a:lnTo>
                  <a:lnTo>
                    <a:pt x="168" y="141"/>
                  </a:lnTo>
                  <a:lnTo>
                    <a:pt x="167" y="143"/>
                  </a:lnTo>
                  <a:lnTo>
                    <a:pt x="167" y="146"/>
                  </a:lnTo>
                  <a:lnTo>
                    <a:pt x="168" y="147"/>
                  </a:lnTo>
                  <a:lnTo>
                    <a:pt x="167" y="149"/>
                  </a:lnTo>
                  <a:lnTo>
                    <a:pt x="167" y="149"/>
                  </a:lnTo>
                  <a:lnTo>
                    <a:pt x="166" y="151"/>
                  </a:lnTo>
                  <a:lnTo>
                    <a:pt x="165" y="153"/>
                  </a:lnTo>
                  <a:lnTo>
                    <a:pt x="160" y="157"/>
                  </a:lnTo>
                  <a:lnTo>
                    <a:pt x="160" y="157"/>
                  </a:lnTo>
                  <a:lnTo>
                    <a:pt x="152" y="160"/>
                  </a:lnTo>
                  <a:lnTo>
                    <a:pt x="147" y="162"/>
                  </a:lnTo>
                  <a:lnTo>
                    <a:pt x="147" y="162"/>
                  </a:lnTo>
                  <a:lnTo>
                    <a:pt x="152" y="173"/>
                  </a:lnTo>
                  <a:lnTo>
                    <a:pt x="152" y="173"/>
                  </a:lnTo>
                  <a:lnTo>
                    <a:pt x="156" y="180"/>
                  </a:lnTo>
                  <a:lnTo>
                    <a:pt x="158" y="185"/>
                  </a:lnTo>
                  <a:lnTo>
                    <a:pt x="161" y="189"/>
                  </a:lnTo>
                  <a:lnTo>
                    <a:pt x="161" y="189"/>
                  </a:lnTo>
                  <a:lnTo>
                    <a:pt x="166" y="187"/>
                  </a:lnTo>
                  <a:lnTo>
                    <a:pt x="174" y="184"/>
                  </a:lnTo>
                  <a:lnTo>
                    <a:pt x="174" y="184"/>
                  </a:lnTo>
                  <a:lnTo>
                    <a:pt x="180" y="179"/>
                  </a:lnTo>
                  <a:lnTo>
                    <a:pt x="184" y="174"/>
                  </a:lnTo>
                  <a:lnTo>
                    <a:pt x="184" y="174"/>
                  </a:lnTo>
                  <a:lnTo>
                    <a:pt x="179" y="185"/>
                  </a:lnTo>
                  <a:lnTo>
                    <a:pt x="176" y="191"/>
                  </a:lnTo>
                  <a:lnTo>
                    <a:pt x="171" y="196"/>
                  </a:lnTo>
                  <a:lnTo>
                    <a:pt x="167" y="200"/>
                  </a:lnTo>
                  <a:lnTo>
                    <a:pt x="167" y="200"/>
                  </a:lnTo>
                  <a:lnTo>
                    <a:pt x="151" y="211"/>
                  </a:lnTo>
                  <a:lnTo>
                    <a:pt x="129" y="223"/>
                  </a:lnTo>
                  <a:lnTo>
                    <a:pt x="115" y="230"/>
                  </a:lnTo>
                  <a:lnTo>
                    <a:pt x="103" y="235"/>
                  </a:lnTo>
                  <a:lnTo>
                    <a:pt x="90" y="240"/>
                  </a:lnTo>
                  <a:lnTo>
                    <a:pt x="76" y="243"/>
                  </a:lnTo>
                  <a:lnTo>
                    <a:pt x="76" y="243"/>
                  </a:lnTo>
                  <a:lnTo>
                    <a:pt x="72" y="241"/>
                  </a:lnTo>
                  <a:lnTo>
                    <a:pt x="68" y="240"/>
                  </a:lnTo>
                  <a:lnTo>
                    <a:pt x="59" y="234"/>
                  </a:lnTo>
                  <a:lnTo>
                    <a:pt x="50" y="228"/>
                  </a:lnTo>
                  <a:lnTo>
                    <a:pt x="45" y="222"/>
                  </a:lnTo>
                  <a:lnTo>
                    <a:pt x="45" y="222"/>
                  </a:lnTo>
                  <a:lnTo>
                    <a:pt x="44" y="222"/>
                  </a:lnTo>
                  <a:lnTo>
                    <a:pt x="42" y="221"/>
                  </a:lnTo>
                  <a:lnTo>
                    <a:pt x="39" y="222"/>
                  </a:lnTo>
                  <a:lnTo>
                    <a:pt x="36" y="224"/>
                  </a:lnTo>
                  <a:lnTo>
                    <a:pt x="36" y="224"/>
                  </a:lnTo>
                  <a:lnTo>
                    <a:pt x="33" y="224"/>
                  </a:lnTo>
                  <a:lnTo>
                    <a:pt x="28" y="224"/>
                  </a:lnTo>
                  <a:lnTo>
                    <a:pt x="21" y="225"/>
                  </a:lnTo>
                  <a:lnTo>
                    <a:pt x="18" y="228"/>
                  </a:lnTo>
                  <a:lnTo>
                    <a:pt x="16" y="230"/>
                  </a:lnTo>
                  <a:lnTo>
                    <a:pt x="16" y="230"/>
                  </a:lnTo>
                  <a:lnTo>
                    <a:pt x="16" y="232"/>
                  </a:lnTo>
                  <a:lnTo>
                    <a:pt x="20" y="232"/>
                  </a:lnTo>
                  <a:lnTo>
                    <a:pt x="23" y="230"/>
                  </a:lnTo>
                  <a:lnTo>
                    <a:pt x="28" y="232"/>
                  </a:lnTo>
                  <a:lnTo>
                    <a:pt x="28" y="232"/>
                  </a:lnTo>
                  <a:lnTo>
                    <a:pt x="29" y="233"/>
                  </a:lnTo>
                  <a:lnTo>
                    <a:pt x="28" y="234"/>
                  </a:lnTo>
                  <a:lnTo>
                    <a:pt x="27" y="235"/>
                  </a:lnTo>
                  <a:lnTo>
                    <a:pt x="27" y="238"/>
                  </a:lnTo>
                  <a:lnTo>
                    <a:pt x="27" y="238"/>
                  </a:lnTo>
                  <a:lnTo>
                    <a:pt x="27" y="239"/>
                  </a:lnTo>
                  <a:lnTo>
                    <a:pt x="29" y="241"/>
                  </a:lnTo>
                  <a:lnTo>
                    <a:pt x="36" y="244"/>
                  </a:lnTo>
                  <a:lnTo>
                    <a:pt x="48" y="249"/>
                  </a:lnTo>
                  <a:lnTo>
                    <a:pt x="48" y="249"/>
                  </a:lnTo>
                  <a:lnTo>
                    <a:pt x="49" y="250"/>
                  </a:lnTo>
                  <a:lnTo>
                    <a:pt x="49" y="251"/>
                  </a:lnTo>
                  <a:lnTo>
                    <a:pt x="49" y="251"/>
                  </a:lnTo>
                  <a:lnTo>
                    <a:pt x="41" y="250"/>
                  </a:lnTo>
                  <a:lnTo>
                    <a:pt x="34" y="247"/>
                  </a:lnTo>
                  <a:lnTo>
                    <a:pt x="26" y="244"/>
                  </a:lnTo>
                  <a:lnTo>
                    <a:pt x="26" y="244"/>
                  </a:lnTo>
                  <a:lnTo>
                    <a:pt x="20" y="243"/>
                  </a:lnTo>
                  <a:lnTo>
                    <a:pt x="16" y="243"/>
                  </a:lnTo>
                  <a:lnTo>
                    <a:pt x="15" y="245"/>
                  </a:lnTo>
                  <a:lnTo>
                    <a:pt x="14" y="247"/>
                  </a:lnTo>
                  <a:lnTo>
                    <a:pt x="14" y="247"/>
                  </a:lnTo>
                  <a:lnTo>
                    <a:pt x="12" y="249"/>
                  </a:lnTo>
                  <a:lnTo>
                    <a:pt x="11" y="249"/>
                  </a:lnTo>
                  <a:lnTo>
                    <a:pt x="7" y="251"/>
                  </a:lnTo>
                  <a:lnTo>
                    <a:pt x="5" y="252"/>
                  </a:lnTo>
                  <a:lnTo>
                    <a:pt x="2" y="256"/>
                  </a:lnTo>
                  <a:lnTo>
                    <a:pt x="1" y="26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2" y="265"/>
                  </a:lnTo>
                  <a:lnTo>
                    <a:pt x="6" y="261"/>
                  </a:lnTo>
                  <a:lnTo>
                    <a:pt x="10" y="258"/>
                  </a:lnTo>
                  <a:lnTo>
                    <a:pt x="12" y="257"/>
                  </a:lnTo>
                  <a:lnTo>
                    <a:pt x="12" y="258"/>
                  </a:lnTo>
                  <a:lnTo>
                    <a:pt x="12" y="258"/>
                  </a:lnTo>
                  <a:lnTo>
                    <a:pt x="15" y="263"/>
                  </a:lnTo>
                  <a:lnTo>
                    <a:pt x="18" y="266"/>
                  </a:lnTo>
                  <a:lnTo>
                    <a:pt x="23" y="266"/>
                  </a:lnTo>
                  <a:lnTo>
                    <a:pt x="28" y="266"/>
                  </a:lnTo>
                  <a:lnTo>
                    <a:pt x="39" y="265"/>
                  </a:lnTo>
                  <a:lnTo>
                    <a:pt x="44" y="265"/>
                  </a:lnTo>
                  <a:lnTo>
                    <a:pt x="47" y="265"/>
                  </a:lnTo>
                  <a:lnTo>
                    <a:pt x="47" y="265"/>
                  </a:lnTo>
                  <a:lnTo>
                    <a:pt x="47" y="266"/>
                  </a:lnTo>
                  <a:lnTo>
                    <a:pt x="47" y="266"/>
                  </a:lnTo>
                  <a:lnTo>
                    <a:pt x="44" y="267"/>
                  </a:lnTo>
                  <a:lnTo>
                    <a:pt x="36" y="268"/>
                  </a:lnTo>
                  <a:lnTo>
                    <a:pt x="31" y="270"/>
                  </a:lnTo>
                  <a:lnTo>
                    <a:pt x="26" y="272"/>
                  </a:lnTo>
                  <a:lnTo>
                    <a:pt x="25" y="273"/>
                  </a:lnTo>
                  <a:lnTo>
                    <a:pt x="23" y="276"/>
                  </a:lnTo>
                  <a:lnTo>
                    <a:pt x="25" y="277"/>
                  </a:lnTo>
                  <a:lnTo>
                    <a:pt x="25" y="277"/>
                  </a:lnTo>
                  <a:lnTo>
                    <a:pt x="22" y="279"/>
                  </a:lnTo>
                  <a:lnTo>
                    <a:pt x="20" y="284"/>
                  </a:lnTo>
                  <a:lnTo>
                    <a:pt x="18" y="287"/>
                  </a:lnTo>
                  <a:lnTo>
                    <a:pt x="18" y="290"/>
                  </a:lnTo>
                  <a:lnTo>
                    <a:pt x="20" y="294"/>
                  </a:lnTo>
                  <a:lnTo>
                    <a:pt x="23" y="299"/>
                  </a:lnTo>
                  <a:lnTo>
                    <a:pt x="23" y="299"/>
                  </a:lnTo>
                  <a:lnTo>
                    <a:pt x="25" y="292"/>
                  </a:lnTo>
                  <a:lnTo>
                    <a:pt x="27" y="288"/>
                  </a:lnTo>
                  <a:lnTo>
                    <a:pt x="28" y="287"/>
                  </a:lnTo>
                  <a:lnTo>
                    <a:pt x="31" y="287"/>
                  </a:lnTo>
                  <a:lnTo>
                    <a:pt x="31" y="287"/>
                  </a:lnTo>
                  <a:lnTo>
                    <a:pt x="36" y="287"/>
                  </a:lnTo>
                  <a:lnTo>
                    <a:pt x="39" y="289"/>
                  </a:lnTo>
                  <a:lnTo>
                    <a:pt x="43" y="289"/>
                  </a:lnTo>
                  <a:lnTo>
                    <a:pt x="48" y="287"/>
                  </a:lnTo>
                  <a:lnTo>
                    <a:pt x="48" y="287"/>
                  </a:lnTo>
                  <a:lnTo>
                    <a:pt x="53" y="283"/>
                  </a:lnTo>
                  <a:lnTo>
                    <a:pt x="56" y="281"/>
                  </a:lnTo>
                  <a:lnTo>
                    <a:pt x="64" y="278"/>
                  </a:lnTo>
                  <a:lnTo>
                    <a:pt x="64" y="278"/>
                  </a:lnTo>
                  <a:lnTo>
                    <a:pt x="64" y="281"/>
                  </a:lnTo>
                  <a:lnTo>
                    <a:pt x="66" y="284"/>
                  </a:lnTo>
                  <a:lnTo>
                    <a:pt x="66" y="284"/>
                  </a:lnTo>
                  <a:lnTo>
                    <a:pt x="69" y="285"/>
                  </a:lnTo>
                  <a:lnTo>
                    <a:pt x="70" y="287"/>
                  </a:lnTo>
                  <a:lnTo>
                    <a:pt x="70" y="287"/>
                  </a:lnTo>
                  <a:lnTo>
                    <a:pt x="70" y="287"/>
                  </a:lnTo>
                  <a:lnTo>
                    <a:pt x="69" y="290"/>
                  </a:lnTo>
                  <a:lnTo>
                    <a:pt x="66" y="294"/>
                  </a:lnTo>
                  <a:lnTo>
                    <a:pt x="64" y="296"/>
                  </a:lnTo>
                  <a:lnTo>
                    <a:pt x="64" y="296"/>
                  </a:lnTo>
                  <a:lnTo>
                    <a:pt x="65" y="296"/>
                  </a:lnTo>
                  <a:lnTo>
                    <a:pt x="69" y="296"/>
                  </a:lnTo>
                  <a:lnTo>
                    <a:pt x="72" y="295"/>
                  </a:lnTo>
                  <a:lnTo>
                    <a:pt x="75" y="293"/>
                  </a:lnTo>
                  <a:lnTo>
                    <a:pt x="77" y="289"/>
                  </a:lnTo>
                  <a:lnTo>
                    <a:pt x="77" y="289"/>
                  </a:lnTo>
                  <a:lnTo>
                    <a:pt x="79" y="288"/>
                  </a:lnTo>
                  <a:lnTo>
                    <a:pt x="80" y="288"/>
                  </a:lnTo>
                  <a:lnTo>
                    <a:pt x="83" y="288"/>
                  </a:lnTo>
                  <a:lnTo>
                    <a:pt x="83" y="288"/>
                  </a:lnTo>
                  <a:lnTo>
                    <a:pt x="86" y="287"/>
                  </a:lnTo>
                  <a:lnTo>
                    <a:pt x="87" y="285"/>
                  </a:lnTo>
                  <a:lnTo>
                    <a:pt x="87" y="282"/>
                  </a:lnTo>
                  <a:lnTo>
                    <a:pt x="87" y="278"/>
                  </a:lnTo>
                  <a:lnTo>
                    <a:pt x="87" y="276"/>
                  </a:lnTo>
                  <a:lnTo>
                    <a:pt x="88" y="274"/>
                  </a:lnTo>
                  <a:lnTo>
                    <a:pt x="88" y="274"/>
                  </a:lnTo>
                  <a:lnTo>
                    <a:pt x="93" y="271"/>
                  </a:lnTo>
                  <a:lnTo>
                    <a:pt x="98" y="267"/>
                  </a:lnTo>
                  <a:lnTo>
                    <a:pt x="109" y="262"/>
                  </a:lnTo>
                  <a:lnTo>
                    <a:pt x="109" y="262"/>
                  </a:lnTo>
                  <a:lnTo>
                    <a:pt x="108" y="267"/>
                  </a:lnTo>
                  <a:lnTo>
                    <a:pt x="108" y="272"/>
                  </a:lnTo>
                  <a:lnTo>
                    <a:pt x="110" y="278"/>
                  </a:lnTo>
                  <a:lnTo>
                    <a:pt x="138" y="271"/>
                  </a:lnTo>
                  <a:lnTo>
                    <a:pt x="138" y="271"/>
                  </a:lnTo>
                  <a:lnTo>
                    <a:pt x="136" y="265"/>
                  </a:lnTo>
                  <a:lnTo>
                    <a:pt x="138" y="260"/>
                  </a:lnTo>
                  <a:lnTo>
                    <a:pt x="141" y="254"/>
                  </a:lnTo>
                  <a:lnTo>
                    <a:pt x="145" y="247"/>
                  </a:lnTo>
                  <a:lnTo>
                    <a:pt x="145" y="247"/>
                  </a:lnTo>
                  <a:lnTo>
                    <a:pt x="145" y="250"/>
                  </a:lnTo>
                  <a:lnTo>
                    <a:pt x="144" y="256"/>
                  </a:lnTo>
                  <a:lnTo>
                    <a:pt x="144" y="263"/>
                  </a:lnTo>
                  <a:lnTo>
                    <a:pt x="144" y="267"/>
                  </a:lnTo>
                  <a:lnTo>
                    <a:pt x="145" y="268"/>
                  </a:lnTo>
                  <a:lnTo>
                    <a:pt x="172" y="262"/>
                  </a:lnTo>
                  <a:lnTo>
                    <a:pt x="172" y="262"/>
                  </a:lnTo>
                  <a:lnTo>
                    <a:pt x="171" y="258"/>
                  </a:lnTo>
                  <a:lnTo>
                    <a:pt x="171" y="254"/>
                  </a:lnTo>
                  <a:lnTo>
                    <a:pt x="173" y="245"/>
                  </a:lnTo>
                  <a:lnTo>
                    <a:pt x="173" y="245"/>
                  </a:lnTo>
                  <a:lnTo>
                    <a:pt x="176" y="255"/>
                  </a:lnTo>
                  <a:lnTo>
                    <a:pt x="180" y="263"/>
                  </a:lnTo>
                  <a:lnTo>
                    <a:pt x="187" y="271"/>
                  </a:lnTo>
                  <a:lnTo>
                    <a:pt x="190" y="273"/>
                  </a:lnTo>
                  <a:lnTo>
                    <a:pt x="194" y="276"/>
                  </a:lnTo>
                  <a:lnTo>
                    <a:pt x="194" y="276"/>
                  </a:lnTo>
                  <a:lnTo>
                    <a:pt x="209" y="282"/>
                  </a:lnTo>
                  <a:lnTo>
                    <a:pt x="225" y="287"/>
                  </a:lnTo>
                  <a:lnTo>
                    <a:pt x="263" y="298"/>
                  </a:lnTo>
                  <a:lnTo>
                    <a:pt x="263" y="298"/>
                  </a:lnTo>
                  <a:lnTo>
                    <a:pt x="274" y="301"/>
                  </a:lnTo>
                  <a:lnTo>
                    <a:pt x="282" y="305"/>
                  </a:lnTo>
                  <a:lnTo>
                    <a:pt x="282" y="305"/>
                  </a:lnTo>
                  <a:lnTo>
                    <a:pt x="285" y="306"/>
                  </a:lnTo>
                  <a:lnTo>
                    <a:pt x="285" y="308"/>
                  </a:lnTo>
                  <a:lnTo>
                    <a:pt x="284" y="311"/>
                  </a:lnTo>
                  <a:lnTo>
                    <a:pt x="280" y="314"/>
                  </a:lnTo>
                  <a:lnTo>
                    <a:pt x="280" y="314"/>
                  </a:lnTo>
                  <a:lnTo>
                    <a:pt x="285" y="317"/>
                  </a:lnTo>
                  <a:lnTo>
                    <a:pt x="295" y="323"/>
                  </a:lnTo>
                  <a:lnTo>
                    <a:pt x="295" y="323"/>
                  </a:lnTo>
                  <a:lnTo>
                    <a:pt x="301" y="330"/>
                  </a:lnTo>
                  <a:lnTo>
                    <a:pt x="304" y="337"/>
                  </a:lnTo>
                  <a:lnTo>
                    <a:pt x="308" y="347"/>
                  </a:lnTo>
                  <a:lnTo>
                    <a:pt x="311" y="357"/>
                  </a:lnTo>
                  <a:lnTo>
                    <a:pt x="311" y="357"/>
                  </a:lnTo>
                  <a:lnTo>
                    <a:pt x="313" y="365"/>
                  </a:lnTo>
                  <a:lnTo>
                    <a:pt x="313" y="374"/>
                  </a:lnTo>
                  <a:lnTo>
                    <a:pt x="313" y="381"/>
                  </a:lnTo>
                  <a:lnTo>
                    <a:pt x="313" y="385"/>
                  </a:lnTo>
                  <a:lnTo>
                    <a:pt x="312" y="386"/>
                  </a:lnTo>
                  <a:lnTo>
                    <a:pt x="312" y="386"/>
                  </a:lnTo>
                  <a:lnTo>
                    <a:pt x="309" y="388"/>
                  </a:lnTo>
                  <a:lnTo>
                    <a:pt x="307" y="390"/>
                  </a:lnTo>
                  <a:lnTo>
                    <a:pt x="303" y="391"/>
                  </a:lnTo>
                  <a:lnTo>
                    <a:pt x="296" y="393"/>
                  </a:lnTo>
                  <a:lnTo>
                    <a:pt x="298" y="403"/>
                  </a:lnTo>
                  <a:lnTo>
                    <a:pt x="298" y="403"/>
                  </a:lnTo>
                  <a:lnTo>
                    <a:pt x="303" y="403"/>
                  </a:lnTo>
                  <a:lnTo>
                    <a:pt x="308" y="402"/>
                  </a:lnTo>
                  <a:lnTo>
                    <a:pt x="313" y="401"/>
                  </a:lnTo>
                  <a:lnTo>
                    <a:pt x="313" y="401"/>
                  </a:lnTo>
                  <a:lnTo>
                    <a:pt x="312" y="402"/>
                  </a:lnTo>
                  <a:lnTo>
                    <a:pt x="312" y="402"/>
                  </a:lnTo>
                  <a:lnTo>
                    <a:pt x="308" y="408"/>
                  </a:lnTo>
                  <a:lnTo>
                    <a:pt x="307" y="413"/>
                  </a:lnTo>
                  <a:lnTo>
                    <a:pt x="318" y="420"/>
                  </a:lnTo>
                  <a:lnTo>
                    <a:pt x="318" y="420"/>
                  </a:lnTo>
                  <a:lnTo>
                    <a:pt x="323" y="408"/>
                  </a:lnTo>
                  <a:lnTo>
                    <a:pt x="325" y="404"/>
                  </a:lnTo>
                  <a:lnTo>
                    <a:pt x="328" y="402"/>
                  </a:lnTo>
                  <a:lnTo>
                    <a:pt x="328" y="402"/>
                  </a:lnTo>
                  <a:lnTo>
                    <a:pt x="330" y="402"/>
                  </a:lnTo>
                  <a:lnTo>
                    <a:pt x="334" y="403"/>
                  </a:lnTo>
                  <a:lnTo>
                    <a:pt x="339" y="406"/>
                  </a:lnTo>
                  <a:lnTo>
                    <a:pt x="344" y="408"/>
                  </a:lnTo>
                  <a:lnTo>
                    <a:pt x="350" y="413"/>
                  </a:lnTo>
                  <a:lnTo>
                    <a:pt x="355" y="419"/>
                  </a:lnTo>
                  <a:lnTo>
                    <a:pt x="360" y="425"/>
                  </a:lnTo>
                  <a:lnTo>
                    <a:pt x="363" y="432"/>
                  </a:lnTo>
                  <a:lnTo>
                    <a:pt x="363" y="432"/>
                  </a:lnTo>
                  <a:lnTo>
                    <a:pt x="365" y="439"/>
                  </a:lnTo>
                  <a:lnTo>
                    <a:pt x="366" y="445"/>
                  </a:lnTo>
                  <a:lnTo>
                    <a:pt x="366" y="451"/>
                  </a:lnTo>
                  <a:lnTo>
                    <a:pt x="365" y="458"/>
                  </a:lnTo>
                  <a:lnTo>
                    <a:pt x="363" y="464"/>
                  </a:lnTo>
                  <a:lnTo>
                    <a:pt x="361" y="469"/>
                  </a:lnTo>
                  <a:lnTo>
                    <a:pt x="357" y="473"/>
                  </a:lnTo>
                  <a:lnTo>
                    <a:pt x="354" y="475"/>
                  </a:lnTo>
                  <a:lnTo>
                    <a:pt x="354" y="475"/>
                  </a:lnTo>
                  <a:lnTo>
                    <a:pt x="350" y="475"/>
                  </a:lnTo>
                  <a:lnTo>
                    <a:pt x="347" y="474"/>
                  </a:lnTo>
                  <a:lnTo>
                    <a:pt x="339" y="470"/>
                  </a:lnTo>
                  <a:lnTo>
                    <a:pt x="331" y="467"/>
                  </a:lnTo>
                  <a:lnTo>
                    <a:pt x="329" y="467"/>
                  </a:lnTo>
                  <a:lnTo>
                    <a:pt x="327" y="469"/>
                  </a:lnTo>
                  <a:lnTo>
                    <a:pt x="327" y="469"/>
                  </a:lnTo>
                  <a:lnTo>
                    <a:pt x="325" y="470"/>
                  </a:lnTo>
                  <a:lnTo>
                    <a:pt x="322" y="473"/>
                  </a:lnTo>
                  <a:lnTo>
                    <a:pt x="316" y="477"/>
                  </a:lnTo>
                  <a:lnTo>
                    <a:pt x="313" y="479"/>
                  </a:lnTo>
                  <a:lnTo>
                    <a:pt x="311" y="483"/>
                  </a:lnTo>
                  <a:lnTo>
                    <a:pt x="311" y="488"/>
                  </a:lnTo>
                  <a:lnTo>
                    <a:pt x="312" y="494"/>
                  </a:lnTo>
                  <a:lnTo>
                    <a:pt x="312" y="494"/>
                  </a:lnTo>
                  <a:lnTo>
                    <a:pt x="318" y="488"/>
                  </a:lnTo>
                  <a:lnTo>
                    <a:pt x="320" y="485"/>
                  </a:lnTo>
                  <a:lnTo>
                    <a:pt x="323" y="485"/>
                  </a:lnTo>
                  <a:lnTo>
                    <a:pt x="323" y="485"/>
                  </a:lnTo>
                  <a:lnTo>
                    <a:pt x="324" y="486"/>
                  </a:lnTo>
                  <a:lnTo>
                    <a:pt x="324" y="488"/>
                  </a:lnTo>
                  <a:lnTo>
                    <a:pt x="327" y="490"/>
                  </a:lnTo>
                  <a:lnTo>
                    <a:pt x="327" y="490"/>
                  </a:lnTo>
                  <a:lnTo>
                    <a:pt x="328" y="491"/>
                  </a:lnTo>
                  <a:lnTo>
                    <a:pt x="330" y="491"/>
                  </a:lnTo>
                  <a:lnTo>
                    <a:pt x="338" y="491"/>
                  </a:lnTo>
                  <a:lnTo>
                    <a:pt x="344" y="490"/>
                  </a:lnTo>
                  <a:lnTo>
                    <a:pt x="346" y="490"/>
                  </a:lnTo>
                  <a:lnTo>
                    <a:pt x="347" y="491"/>
                  </a:lnTo>
                  <a:lnTo>
                    <a:pt x="347" y="491"/>
                  </a:lnTo>
                  <a:lnTo>
                    <a:pt x="347" y="492"/>
                  </a:lnTo>
                  <a:lnTo>
                    <a:pt x="346" y="492"/>
                  </a:lnTo>
                  <a:lnTo>
                    <a:pt x="343" y="492"/>
                  </a:lnTo>
                  <a:lnTo>
                    <a:pt x="343" y="492"/>
                  </a:lnTo>
                  <a:lnTo>
                    <a:pt x="330" y="495"/>
                  </a:lnTo>
                  <a:lnTo>
                    <a:pt x="325" y="497"/>
                  </a:lnTo>
                  <a:lnTo>
                    <a:pt x="322" y="500"/>
                  </a:lnTo>
                  <a:lnTo>
                    <a:pt x="322" y="500"/>
                  </a:lnTo>
                  <a:lnTo>
                    <a:pt x="322" y="501"/>
                  </a:lnTo>
                  <a:lnTo>
                    <a:pt x="322" y="504"/>
                  </a:lnTo>
                  <a:lnTo>
                    <a:pt x="322" y="504"/>
                  </a:lnTo>
                  <a:lnTo>
                    <a:pt x="319" y="507"/>
                  </a:lnTo>
                  <a:lnTo>
                    <a:pt x="316" y="510"/>
                  </a:lnTo>
                  <a:lnTo>
                    <a:pt x="313" y="513"/>
                  </a:lnTo>
                  <a:lnTo>
                    <a:pt x="312" y="517"/>
                  </a:lnTo>
                  <a:lnTo>
                    <a:pt x="312" y="521"/>
                  </a:lnTo>
                  <a:lnTo>
                    <a:pt x="312" y="521"/>
                  </a:lnTo>
                  <a:lnTo>
                    <a:pt x="313" y="526"/>
                  </a:lnTo>
                  <a:lnTo>
                    <a:pt x="316" y="528"/>
                  </a:lnTo>
                  <a:lnTo>
                    <a:pt x="319" y="532"/>
                  </a:lnTo>
                  <a:lnTo>
                    <a:pt x="319" y="532"/>
                  </a:lnTo>
                  <a:lnTo>
                    <a:pt x="319" y="529"/>
                  </a:lnTo>
                  <a:lnTo>
                    <a:pt x="320" y="526"/>
                  </a:lnTo>
                  <a:lnTo>
                    <a:pt x="322" y="521"/>
                  </a:lnTo>
                  <a:lnTo>
                    <a:pt x="322" y="518"/>
                  </a:lnTo>
                  <a:lnTo>
                    <a:pt x="324" y="518"/>
                  </a:lnTo>
                  <a:lnTo>
                    <a:pt x="324" y="518"/>
                  </a:lnTo>
                  <a:lnTo>
                    <a:pt x="325" y="518"/>
                  </a:lnTo>
                  <a:lnTo>
                    <a:pt x="328" y="519"/>
                  </a:lnTo>
                  <a:lnTo>
                    <a:pt x="329" y="522"/>
                  </a:lnTo>
                  <a:lnTo>
                    <a:pt x="331" y="522"/>
                  </a:lnTo>
                  <a:lnTo>
                    <a:pt x="331" y="522"/>
                  </a:lnTo>
                  <a:lnTo>
                    <a:pt x="334" y="522"/>
                  </a:lnTo>
                  <a:lnTo>
                    <a:pt x="338" y="519"/>
                  </a:lnTo>
                  <a:lnTo>
                    <a:pt x="345" y="512"/>
                  </a:lnTo>
                  <a:lnTo>
                    <a:pt x="352" y="506"/>
                  </a:lnTo>
                  <a:lnTo>
                    <a:pt x="355" y="504"/>
                  </a:lnTo>
                  <a:lnTo>
                    <a:pt x="357" y="504"/>
                  </a:lnTo>
                  <a:lnTo>
                    <a:pt x="357" y="504"/>
                  </a:lnTo>
                  <a:lnTo>
                    <a:pt x="358" y="505"/>
                  </a:lnTo>
                  <a:lnTo>
                    <a:pt x="357" y="506"/>
                  </a:lnTo>
                  <a:lnTo>
                    <a:pt x="352" y="510"/>
                  </a:lnTo>
                  <a:lnTo>
                    <a:pt x="347" y="515"/>
                  </a:lnTo>
                  <a:lnTo>
                    <a:pt x="345" y="517"/>
                  </a:lnTo>
                  <a:lnTo>
                    <a:pt x="344" y="521"/>
                  </a:lnTo>
                  <a:lnTo>
                    <a:pt x="344" y="521"/>
                  </a:lnTo>
                  <a:lnTo>
                    <a:pt x="345" y="524"/>
                  </a:lnTo>
                  <a:lnTo>
                    <a:pt x="346" y="527"/>
                  </a:lnTo>
                  <a:lnTo>
                    <a:pt x="349" y="529"/>
                  </a:lnTo>
                  <a:lnTo>
                    <a:pt x="350" y="532"/>
                  </a:lnTo>
                  <a:lnTo>
                    <a:pt x="350" y="532"/>
                  </a:lnTo>
                  <a:lnTo>
                    <a:pt x="351" y="534"/>
                  </a:lnTo>
                  <a:lnTo>
                    <a:pt x="354" y="538"/>
                  </a:lnTo>
                  <a:lnTo>
                    <a:pt x="356" y="540"/>
                  </a:lnTo>
                  <a:lnTo>
                    <a:pt x="360" y="541"/>
                  </a:lnTo>
                  <a:lnTo>
                    <a:pt x="367" y="544"/>
                  </a:lnTo>
                  <a:lnTo>
                    <a:pt x="371" y="544"/>
                  </a:lnTo>
                  <a:lnTo>
                    <a:pt x="371" y="544"/>
                  </a:lnTo>
                  <a:lnTo>
                    <a:pt x="370" y="541"/>
                  </a:lnTo>
                  <a:lnTo>
                    <a:pt x="366" y="538"/>
                  </a:lnTo>
                  <a:lnTo>
                    <a:pt x="362" y="533"/>
                  </a:lnTo>
                  <a:lnTo>
                    <a:pt x="362" y="532"/>
                  </a:lnTo>
                  <a:lnTo>
                    <a:pt x="362" y="529"/>
                  </a:lnTo>
                  <a:lnTo>
                    <a:pt x="362" y="529"/>
                  </a:lnTo>
                  <a:lnTo>
                    <a:pt x="363" y="528"/>
                  </a:lnTo>
                  <a:lnTo>
                    <a:pt x="366" y="529"/>
                  </a:lnTo>
                  <a:lnTo>
                    <a:pt x="368" y="529"/>
                  </a:lnTo>
                  <a:lnTo>
                    <a:pt x="371" y="528"/>
                  </a:lnTo>
                  <a:lnTo>
                    <a:pt x="371" y="528"/>
                  </a:lnTo>
                  <a:lnTo>
                    <a:pt x="371" y="526"/>
                  </a:lnTo>
                  <a:lnTo>
                    <a:pt x="371" y="518"/>
                  </a:lnTo>
                  <a:lnTo>
                    <a:pt x="371" y="515"/>
                  </a:lnTo>
                  <a:lnTo>
                    <a:pt x="372" y="510"/>
                  </a:lnTo>
                  <a:lnTo>
                    <a:pt x="376" y="505"/>
                  </a:lnTo>
                  <a:lnTo>
                    <a:pt x="381" y="499"/>
                  </a:lnTo>
                  <a:lnTo>
                    <a:pt x="381" y="499"/>
                  </a:lnTo>
                  <a:lnTo>
                    <a:pt x="383" y="502"/>
                  </a:lnTo>
                  <a:lnTo>
                    <a:pt x="386" y="504"/>
                  </a:lnTo>
                  <a:lnTo>
                    <a:pt x="390" y="505"/>
                  </a:lnTo>
                  <a:lnTo>
                    <a:pt x="390" y="505"/>
                  </a:lnTo>
                  <a:lnTo>
                    <a:pt x="392" y="506"/>
                  </a:lnTo>
                  <a:lnTo>
                    <a:pt x="393" y="507"/>
                  </a:lnTo>
                  <a:lnTo>
                    <a:pt x="393" y="512"/>
                  </a:lnTo>
                  <a:lnTo>
                    <a:pt x="393" y="518"/>
                  </a:lnTo>
                  <a:lnTo>
                    <a:pt x="393" y="518"/>
                  </a:lnTo>
                  <a:lnTo>
                    <a:pt x="394" y="517"/>
                  </a:lnTo>
                  <a:lnTo>
                    <a:pt x="397" y="513"/>
                  </a:lnTo>
                  <a:lnTo>
                    <a:pt x="399" y="507"/>
                  </a:lnTo>
                  <a:lnTo>
                    <a:pt x="399" y="500"/>
                  </a:lnTo>
                  <a:lnTo>
                    <a:pt x="399" y="500"/>
                  </a:lnTo>
                  <a:lnTo>
                    <a:pt x="401" y="499"/>
                  </a:lnTo>
                  <a:lnTo>
                    <a:pt x="404" y="494"/>
                  </a:lnTo>
                  <a:lnTo>
                    <a:pt x="404" y="494"/>
                  </a:lnTo>
                  <a:lnTo>
                    <a:pt x="405" y="491"/>
                  </a:lnTo>
                  <a:lnTo>
                    <a:pt x="404" y="490"/>
                  </a:lnTo>
                  <a:lnTo>
                    <a:pt x="400" y="486"/>
                  </a:lnTo>
                  <a:lnTo>
                    <a:pt x="399" y="484"/>
                  </a:lnTo>
                  <a:lnTo>
                    <a:pt x="398" y="480"/>
                  </a:lnTo>
                  <a:lnTo>
                    <a:pt x="397" y="474"/>
                  </a:lnTo>
                  <a:lnTo>
                    <a:pt x="397" y="467"/>
                  </a:lnTo>
                  <a:lnTo>
                    <a:pt x="397" y="467"/>
                  </a:lnTo>
                  <a:lnTo>
                    <a:pt x="397" y="464"/>
                  </a:lnTo>
                  <a:lnTo>
                    <a:pt x="395" y="463"/>
                  </a:lnTo>
                  <a:lnTo>
                    <a:pt x="392" y="461"/>
                  </a:lnTo>
                  <a:lnTo>
                    <a:pt x="392" y="461"/>
                  </a:lnTo>
                  <a:lnTo>
                    <a:pt x="389" y="457"/>
                  </a:lnTo>
                  <a:lnTo>
                    <a:pt x="389" y="456"/>
                  </a:lnTo>
                  <a:lnTo>
                    <a:pt x="390" y="456"/>
                  </a:lnTo>
                  <a:lnTo>
                    <a:pt x="390" y="456"/>
                  </a:lnTo>
                  <a:lnTo>
                    <a:pt x="395" y="457"/>
                  </a:lnTo>
                  <a:lnTo>
                    <a:pt x="400" y="457"/>
                  </a:lnTo>
                  <a:lnTo>
                    <a:pt x="405" y="456"/>
                  </a:lnTo>
                  <a:lnTo>
                    <a:pt x="405" y="456"/>
                  </a:lnTo>
                  <a:lnTo>
                    <a:pt x="405" y="441"/>
                  </a:lnTo>
                  <a:lnTo>
                    <a:pt x="406" y="434"/>
                  </a:lnTo>
                  <a:lnTo>
                    <a:pt x="405" y="430"/>
                  </a:lnTo>
                  <a:lnTo>
                    <a:pt x="405" y="430"/>
                  </a:lnTo>
                  <a:lnTo>
                    <a:pt x="400" y="430"/>
                  </a:lnTo>
                  <a:lnTo>
                    <a:pt x="395" y="429"/>
                  </a:lnTo>
                  <a:lnTo>
                    <a:pt x="393" y="428"/>
                  </a:lnTo>
                  <a:lnTo>
                    <a:pt x="390" y="425"/>
                  </a:lnTo>
                  <a:lnTo>
                    <a:pt x="390" y="425"/>
                  </a:lnTo>
                  <a:lnTo>
                    <a:pt x="394" y="425"/>
                  </a:lnTo>
                  <a:lnTo>
                    <a:pt x="399" y="425"/>
                  </a:lnTo>
                  <a:lnTo>
                    <a:pt x="403" y="425"/>
                  </a:lnTo>
                  <a:lnTo>
                    <a:pt x="405" y="423"/>
                  </a:lnTo>
                  <a:lnTo>
                    <a:pt x="405" y="423"/>
                  </a:lnTo>
                  <a:lnTo>
                    <a:pt x="405" y="410"/>
                  </a:lnTo>
                  <a:lnTo>
                    <a:pt x="404" y="402"/>
                  </a:lnTo>
                  <a:lnTo>
                    <a:pt x="404" y="399"/>
                  </a:lnTo>
                  <a:lnTo>
                    <a:pt x="403" y="398"/>
                  </a:lnTo>
                  <a:lnTo>
                    <a:pt x="403" y="398"/>
                  </a:lnTo>
                  <a:lnTo>
                    <a:pt x="398" y="399"/>
                  </a:lnTo>
                  <a:lnTo>
                    <a:pt x="394" y="399"/>
                  </a:lnTo>
                  <a:lnTo>
                    <a:pt x="390" y="398"/>
                  </a:lnTo>
                  <a:lnTo>
                    <a:pt x="387" y="397"/>
                  </a:lnTo>
                  <a:lnTo>
                    <a:pt x="387" y="397"/>
                  </a:lnTo>
                  <a:lnTo>
                    <a:pt x="386" y="396"/>
                  </a:lnTo>
                  <a:lnTo>
                    <a:pt x="384" y="393"/>
                  </a:lnTo>
                  <a:lnTo>
                    <a:pt x="384" y="390"/>
                  </a:lnTo>
                  <a:lnTo>
                    <a:pt x="383" y="387"/>
                  </a:lnTo>
                  <a:lnTo>
                    <a:pt x="383" y="386"/>
                  </a:lnTo>
                  <a:lnTo>
                    <a:pt x="382" y="385"/>
                  </a:lnTo>
                  <a:lnTo>
                    <a:pt x="382" y="385"/>
                  </a:lnTo>
                  <a:lnTo>
                    <a:pt x="374" y="382"/>
                  </a:lnTo>
                  <a:lnTo>
                    <a:pt x="367" y="379"/>
                  </a:lnTo>
                  <a:lnTo>
                    <a:pt x="363" y="375"/>
                  </a:lnTo>
                  <a:lnTo>
                    <a:pt x="360" y="372"/>
                  </a:lnTo>
                  <a:lnTo>
                    <a:pt x="360" y="372"/>
                  </a:lnTo>
                  <a:lnTo>
                    <a:pt x="357" y="369"/>
                  </a:lnTo>
                  <a:lnTo>
                    <a:pt x="357" y="365"/>
                  </a:lnTo>
                  <a:lnTo>
                    <a:pt x="357" y="363"/>
                  </a:lnTo>
                  <a:lnTo>
                    <a:pt x="357" y="363"/>
                  </a:lnTo>
                  <a:lnTo>
                    <a:pt x="363" y="365"/>
                  </a:lnTo>
                  <a:lnTo>
                    <a:pt x="366" y="365"/>
                  </a:lnTo>
                  <a:lnTo>
                    <a:pt x="370" y="364"/>
                  </a:lnTo>
                  <a:lnTo>
                    <a:pt x="371" y="344"/>
                  </a:lnTo>
                  <a:lnTo>
                    <a:pt x="371" y="344"/>
                  </a:lnTo>
                  <a:lnTo>
                    <a:pt x="368" y="344"/>
                  </a:lnTo>
                  <a:lnTo>
                    <a:pt x="363" y="343"/>
                  </a:lnTo>
                  <a:lnTo>
                    <a:pt x="363" y="343"/>
                  </a:lnTo>
                  <a:lnTo>
                    <a:pt x="361" y="341"/>
                  </a:lnTo>
                  <a:lnTo>
                    <a:pt x="358" y="338"/>
                  </a:lnTo>
                  <a:lnTo>
                    <a:pt x="357" y="336"/>
                  </a:lnTo>
                  <a:lnTo>
                    <a:pt x="357" y="336"/>
                  </a:lnTo>
                  <a:lnTo>
                    <a:pt x="360" y="337"/>
                  </a:lnTo>
                  <a:lnTo>
                    <a:pt x="365" y="338"/>
                  </a:lnTo>
                  <a:lnTo>
                    <a:pt x="365" y="338"/>
                  </a:lnTo>
                  <a:lnTo>
                    <a:pt x="370" y="338"/>
                  </a:lnTo>
                  <a:lnTo>
                    <a:pt x="372" y="337"/>
                  </a:lnTo>
                  <a:lnTo>
                    <a:pt x="374" y="315"/>
                  </a:lnTo>
                  <a:lnTo>
                    <a:pt x="374" y="315"/>
                  </a:lnTo>
                  <a:lnTo>
                    <a:pt x="371" y="315"/>
                  </a:lnTo>
                  <a:lnTo>
                    <a:pt x="367" y="314"/>
                  </a:lnTo>
                  <a:lnTo>
                    <a:pt x="363" y="312"/>
                  </a:lnTo>
                  <a:lnTo>
                    <a:pt x="362" y="309"/>
                  </a:lnTo>
                  <a:lnTo>
                    <a:pt x="362" y="308"/>
                  </a:lnTo>
                  <a:lnTo>
                    <a:pt x="362" y="308"/>
                  </a:lnTo>
                  <a:lnTo>
                    <a:pt x="371" y="305"/>
                  </a:lnTo>
                  <a:lnTo>
                    <a:pt x="378" y="301"/>
                  </a:lnTo>
                  <a:lnTo>
                    <a:pt x="384" y="296"/>
                  </a:lnTo>
                  <a:lnTo>
                    <a:pt x="389" y="292"/>
                  </a:lnTo>
                  <a:lnTo>
                    <a:pt x="394" y="285"/>
                  </a:lnTo>
                  <a:lnTo>
                    <a:pt x="398" y="278"/>
                  </a:lnTo>
                  <a:lnTo>
                    <a:pt x="401" y="272"/>
                  </a:lnTo>
                  <a:lnTo>
                    <a:pt x="403" y="265"/>
                  </a:lnTo>
                  <a:lnTo>
                    <a:pt x="403" y="265"/>
                  </a:lnTo>
                  <a:lnTo>
                    <a:pt x="409" y="267"/>
                  </a:lnTo>
                  <a:lnTo>
                    <a:pt x="413" y="267"/>
                  </a:lnTo>
                  <a:lnTo>
                    <a:pt x="415" y="267"/>
                  </a:lnTo>
                  <a:lnTo>
                    <a:pt x="415" y="267"/>
                  </a:lnTo>
                  <a:lnTo>
                    <a:pt x="416" y="258"/>
                  </a:lnTo>
                  <a:lnTo>
                    <a:pt x="416" y="249"/>
                  </a:lnTo>
                  <a:lnTo>
                    <a:pt x="416" y="249"/>
                  </a:lnTo>
                  <a:lnTo>
                    <a:pt x="410" y="247"/>
                  </a:lnTo>
                  <a:lnTo>
                    <a:pt x="408" y="246"/>
                  </a:lnTo>
                  <a:lnTo>
                    <a:pt x="405" y="2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63"/>
            <p:cNvSpPr>
              <a:spLocks/>
            </p:cNvSpPr>
            <p:nvPr userDrawn="1"/>
          </p:nvSpPr>
          <p:spPr bwMode="auto">
            <a:xfrm>
              <a:off x="557" y="898"/>
              <a:ext cx="235" cy="61"/>
            </a:xfrm>
            <a:custGeom>
              <a:avLst/>
              <a:gdLst>
                <a:gd name="T0" fmla="*/ 0 w 235"/>
                <a:gd name="T1" fmla="*/ 23 h 61"/>
                <a:gd name="T2" fmla="*/ 0 w 235"/>
                <a:gd name="T3" fmla="*/ 23 h 61"/>
                <a:gd name="T4" fmla="*/ 14 w 235"/>
                <a:gd name="T5" fmla="*/ 33 h 61"/>
                <a:gd name="T6" fmla="*/ 26 w 235"/>
                <a:gd name="T7" fmla="*/ 40 h 61"/>
                <a:gd name="T8" fmla="*/ 26 w 235"/>
                <a:gd name="T9" fmla="*/ 40 h 61"/>
                <a:gd name="T10" fmla="*/ 47 w 235"/>
                <a:gd name="T11" fmla="*/ 48 h 61"/>
                <a:gd name="T12" fmla="*/ 60 w 235"/>
                <a:gd name="T13" fmla="*/ 52 h 61"/>
                <a:gd name="T14" fmla="*/ 75 w 235"/>
                <a:gd name="T15" fmla="*/ 56 h 61"/>
                <a:gd name="T16" fmla="*/ 92 w 235"/>
                <a:gd name="T17" fmla="*/ 59 h 61"/>
                <a:gd name="T18" fmla="*/ 111 w 235"/>
                <a:gd name="T19" fmla="*/ 61 h 61"/>
                <a:gd name="T20" fmla="*/ 130 w 235"/>
                <a:gd name="T21" fmla="*/ 61 h 61"/>
                <a:gd name="T22" fmla="*/ 152 w 235"/>
                <a:gd name="T23" fmla="*/ 60 h 61"/>
                <a:gd name="T24" fmla="*/ 152 w 235"/>
                <a:gd name="T25" fmla="*/ 60 h 61"/>
                <a:gd name="T26" fmla="*/ 172 w 235"/>
                <a:gd name="T27" fmla="*/ 57 h 61"/>
                <a:gd name="T28" fmla="*/ 188 w 235"/>
                <a:gd name="T29" fmla="*/ 54 h 61"/>
                <a:gd name="T30" fmla="*/ 203 w 235"/>
                <a:gd name="T31" fmla="*/ 50 h 61"/>
                <a:gd name="T32" fmla="*/ 214 w 235"/>
                <a:gd name="T33" fmla="*/ 46 h 61"/>
                <a:gd name="T34" fmla="*/ 230 w 235"/>
                <a:gd name="T35" fmla="*/ 38 h 61"/>
                <a:gd name="T36" fmla="*/ 235 w 235"/>
                <a:gd name="T37" fmla="*/ 35 h 61"/>
                <a:gd name="T38" fmla="*/ 235 w 235"/>
                <a:gd name="T39" fmla="*/ 35 h 61"/>
                <a:gd name="T40" fmla="*/ 227 w 235"/>
                <a:gd name="T41" fmla="*/ 33 h 61"/>
                <a:gd name="T42" fmla="*/ 221 w 235"/>
                <a:gd name="T43" fmla="*/ 29 h 61"/>
                <a:gd name="T44" fmla="*/ 211 w 235"/>
                <a:gd name="T45" fmla="*/ 21 h 61"/>
                <a:gd name="T46" fmla="*/ 211 w 235"/>
                <a:gd name="T47" fmla="*/ 21 h 61"/>
                <a:gd name="T48" fmla="*/ 210 w 235"/>
                <a:gd name="T49" fmla="*/ 25 h 61"/>
                <a:gd name="T50" fmla="*/ 210 w 235"/>
                <a:gd name="T51" fmla="*/ 25 h 61"/>
                <a:gd name="T52" fmla="*/ 209 w 235"/>
                <a:gd name="T53" fmla="*/ 34 h 61"/>
                <a:gd name="T54" fmla="*/ 209 w 235"/>
                <a:gd name="T55" fmla="*/ 34 h 61"/>
                <a:gd name="T56" fmla="*/ 204 w 235"/>
                <a:gd name="T57" fmla="*/ 33 h 61"/>
                <a:gd name="T58" fmla="*/ 204 w 235"/>
                <a:gd name="T59" fmla="*/ 33 h 61"/>
                <a:gd name="T60" fmla="*/ 200 w 235"/>
                <a:gd name="T61" fmla="*/ 30 h 61"/>
                <a:gd name="T62" fmla="*/ 197 w 235"/>
                <a:gd name="T63" fmla="*/ 27 h 61"/>
                <a:gd name="T64" fmla="*/ 194 w 235"/>
                <a:gd name="T65" fmla="*/ 22 h 61"/>
                <a:gd name="T66" fmla="*/ 193 w 235"/>
                <a:gd name="T67" fmla="*/ 16 h 61"/>
                <a:gd name="T68" fmla="*/ 193 w 235"/>
                <a:gd name="T69" fmla="*/ 16 h 61"/>
                <a:gd name="T70" fmla="*/ 193 w 235"/>
                <a:gd name="T71" fmla="*/ 14 h 61"/>
                <a:gd name="T72" fmla="*/ 193 w 235"/>
                <a:gd name="T73" fmla="*/ 14 h 61"/>
                <a:gd name="T74" fmla="*/ 183 w 235"/>
                <a:gd name="T75" fmla="*/ 18 h 61"/>
                <a:gd name="T76" fmla="*/ 170 w 235"/>
                <a:gd name="T77" fmla="*/ 22 h 61"/>
                <a:gd name="T78" fmla="*/ 154 w 235"/>
                <a:gd name="T79" fmla="*/ 25 h 61"/>
                <a:gd name="T80" fmla="*/ 138 w 235"/>
                <a:gd name="T81" fmla="*/ 27 h 61"/>
                <a:gd name="T82" fmla="*/ 138 w 235"/>
                <a:gd name="T83" fmla="*/ 27 h 61"/>
                <a:gd name="T84" fmla="*/ 108 w 235"/>
                <a:gd name="T85" fmla="*/ 25 h 61"/>
                <a:gd name="T86" fmla="*/ 93 w 235"/>
                <a:gd name="T87" fmla="*/ 24 h 61"/>
                <a:gd name="T88" fmla="*/ 79 w 235"/>
                <a:gd name="T89" fmla="*/ 22 h 61"/>
                <a:gd name="T90" fmla="*/ 64 w 235"/>
                <a:gd name="T91" fmla="*/ 19 h 61"/>
                <a:gd name="T92" fmla="*/ 49 w 235"/>
                <a:gd name="T93" fmla="*/ 14 h 61"/>
                <a:gd name="T94" fmla="*/ 35 w 235"/>
                <a:gd name="T95" fmla="*/ 10 h 61"/>
                <a:gd name="T96" fmla="*/ 21 w 235"/>
                <a:gd name="T97" fmla="*/ 5 h 61"/>
                <a:gd name="T98" fmla="*/ 21 w 235"/>
                <a:gd name="T99" fmla="*/ 5 h 61"/>
                <a:gd name="T100" fmla="*/ 10 w 235"/>
                <a:gd name="T101" fmla="*/ 0 h 61"/>
                <a:gd name="T102" fmla="*/ 10 w 235"/>
                <a:gd name="T103" fmla="*/ 0 h 61"/>
                <a:gd name="T104" fmla="*/ 10 w 235"/>
                <a:gd name="T105" fmla="*/ 1 h 61"/>
                <a:gd name="T106" fmla="*/ 10 w 235"/>
                <a:gd name="T107" fmla="*/ 3 h 61"/>
                <a:gd name="T108" fmla="*/ 12 w 235"/>
                <a:gd name="T109" fmla="*/ 10 h 61"/>
                <a:gd name="T110" fmla="*/ 17 w 235"/>
                <a:gd name="T111" fmla="*/ 17 h 61"/>
                <a:gd name="T112" fmla="*/ 17 w 235"/>
                <a:gd name="T113" fmla="*/ 17 h 61"/>
                <a:gd name="T114" fmla="*/ 11 w 235"/>
                <a:gd name="T115" fmla="*/ 16 h 61"/>
                <a:gd name="T116" fmla="*/ 5 w 235"/>
                <a:gd name="T117" fmla="*/ 18 h 61"/>
                <a:gd name="T118" fmla="*/ 5 w 235"/>
                <a:gd name="T119" fmla="*/ 18 h 61"/>
                <a:gd name="T120" fmla="*/ 1 w 235"/>
                <a:gd name="T121" fmla="*/ 21 h 61"/>
                <a:gd name="T122" fmla="*/ 0 w 235"/>
                <a:gd name="T123" fmla="*/ 2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5" h="61">
                  <a:moveTo>
                    <a:pt x="0" y="23"/>
                  </a:moveTo>
                  <a:lnTo>
                    <a:pt x="0" y="23"/>
                  </a:lnTo>
                  <a:lnTo>
                    <a:pt x="14" y="33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47" y="48"/>
                  </a:lnTo>
                  <a:lnTo>
                    <a:pt x="60" y="52"/>
                  </a:lnTo>
                  <a:lnTo>
                    <a:pt x="75" y="56"/>
                  </a:lnTo>
                  <a:lnTo>
                    <a:pt x="92" y="59"/>
                  </a:lnTo>
                  <a:lnTo>
                    <a:pt x="111" y="61"/>
                  </a:lnTo>
                  <a:lnTo>
                    <a:pt x="130" y="61"/>
                  </a:lnTo>
                  <a:lnTo>
                    <a:pt x="152" y="60"/>
                  </a:lnTo>
                  <a:lnTo>
                    <a:pt x="152" y="60"/>
                  </a:lnTo>
                  <a:lnTo>
                    <a:pt x="172" y="57"/>
                  </a:lnTo>
                  <a:lnTo>
                    <a:pt x="188" y="54"/>
                  </a:lnTo>
                  <a:lnTo>
                    <a:pt x="203" y="50"/>
                  </a:lnTo>
                  <a:lnTo>
                    <a:pt x="214" y="46"/>
                  </a:lnTo>
                  <a:lnTo>
                    <a:pt x="230" y="38"/>
                  </a:lnTo>
                  <a:lnTo>
                    <a:pt x="235" y="35"/>
                  </a:lnTo>
                  <a:lnTo>
                    <a:pt x="235" y="35"/>
                  </a:lnTo>
                  <a:lnTo>
                    <a:pt x="227" y="33"/>
                  </a:lnTo>
                  <a:lnTo>
                    <a:pt x="221" y="29"/>
                  </a:lnTo>
                  <a:lnTo>
                    <a:pt x="211" y="21"/>
                  </a:lnTo>
                  <a:lnTo>
                    <a:pt x="211" y="21"/>
                  </a:lnTo>
                  <a:lnTo>
                    <a:pt x="210" y="25"/>
                  </a:lnTo>
                  <a:lnTo>
                    <a:pt x="210" y="25"/>
                  </a:lnTo>
                  <a:lnTo>
                    <a:pt x="209" y="34"/>
                  </a:lnTo>
                  <a:lnTo>
                    <a:pt x="209" y="34"/>
                  </a:lnTo>
                  <a:lnTo>
                    <a:pt x="204" y="33"/>
                  </a:lnTo>
                  <a:lnTo>
                    <a:pt x="204" y="33"/>
                  </a:lnTo>
                  <a:lnTo>
                    <a:pt x="200" y="30"/>
                  </a:lnTo>
                  <a:lnTo>
                    <a:pt x="197" y="27"/>
                  </a:lnTo>
                  <a:lnTo>
                    <a:pt x="194" y="22"/>
                  </a:lnTo>
                  <a:lnTo>
                    <a:pt x="193" y="16"/>
                  </a:lnTo>
                  <a:lnTo>
                    <a:pt x="193" y="16"/>
                  </a:lnTo>
                  <a:lnTo>
                    <a:pt x="193" y="14"/>
                  </a:lnTo>
                  <a:lnTo>
                    <a:pt x="193" y="14"/>
                  </a:lnTo>
                  <a:lnTo>
                    <a:pt x="183" y="18"/>
                  </a:lnTo>
                  <a:lnTo>
                    <a:pt x="170" y="22"/>
                  </a:lnTo>
                  <a:lnTo>
                    <a:pt x="154" y="25"/>
                  </a:lnTo>
                  <a:lnTo>
                    <a:pt x="138" y="27"/>
                  </a:lnTo>
                  <a:lnTo>
                    <a:pt x="138" y="27"/>
                  </a:lnTo>
                  <a:lnTo>
                    <a:pt x="108" y="25"/>
                  </a:lnTo>
                  <a:lnTo>
                    <a:pt x="93" y="24"/>
                  </a:lnTo>
                  <a:lnTo>
                    <a:pt x="79" y="22"/>
                  </a:lnTo>
                  <a:lnTo>
                    <a:pt x="64" y="19"/>
                  </a:lnTo>
                  <a:lnTo>
                    <a:pt x="49" y="14"/>
                  </a:lnTo>
                  <a:lnTo>
                    <a:pt x="35" y="10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0" y="3"/>
                  </a:lnTo>
                  <a:lnTo>
                    <a:pt x="12" y="10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1" y="16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1" y="21"/>
                  </a:lnTo>
                  <a:lnTo>
                    <a:pt x="0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64"/>
            <p:cNvSpPr>
              <a:spLocks/>
            </p:cNvSpPr>
            <p:nvPr userDrawn="1"/>
          </p:nvSpPr>
          <p:spPr bwMode="auto">
            <a:xfrm>
              <a:off x="504" y="701"/>
              <a:ext cx="240" cy="170"/>
            </a:xfrm>
            <a:custGeom>
              <a:avLst/>
              <a:gdLst>
                <a:gd name="T0" fmla="*/ 219 w 240"/>
                <a:gd name="T1" fmla="*/ 13 h 170"/>
                <a:gd name="T2" fmla="*/ 215 w 240"/>
                <a:gd name="T3" fmla="*/ 2 h 170"/>
                <a:gd name="T4" fmla="*/ 209 w 240"/>
                <a:gd name="T5" fmla="*/ 0 h 170"/>
                <a:gd name="T6" fmla="*/ 153 w 240"/>
                <a:gd name="T7" fmla="*/ 26 h 170"/>
                <a:gd name="T8" fmla="*/ 139 w 240"/>
                <a:gd name="T9" fmla="*/ 35 h 170"/>
                <a:gd name="T10" fmla="*/ 118 w 240"/>
                <a:gd name="T11" fmla="*/ 35 h 170"/>
                <a:gd name="T12" fmla="*/ 122 w 240"/>
                <a:gd name="T13" fmla="*/ 47 h 170"/>
                <a:gd name="T14" fmla="*/ 116 w 240"/>
                <a:gd name="T15" fmla="*/ 52 h 170"/>
                <a:gd name="T16" fmla="*/ 122 w 240"/>
                <a:gd name="T17" fmla="*/ 62 h 170"/>
                <a:gd name="T18" fmla="*/ 133 w 240"/>
                <a:gd name="T19" fmla="*/ 61 h 170"/>
                <a:gd name="T20" fmla="*/ 127 w 240"/>
                <a:gd name="T21" fmla="*/ 77 h 170"/>
                <a:gd name="T22" fmla="*/ 99 w 240"/>
                <a:gd name="T23" fmla="*/ 98 h 170"/>
                <a:gd name="T24" fmla="*/ 68 w 240"/>
                <a:gd name="T25" fmla="*/ 104 h 170"/>
                <a:gd name="T26" fmla="*/ 53 w 240"/>
                <a:gd name="T27" fmla="*/ 91 h 170"/>
                <a:gd name="T28" fmla="*/ 46 w 240"/>
                <a:gd name="T29" fmla="*/ 84 h 170"/>
                <a:gd name="T30" fmla="*/ 34 w 240"/>
                <a:gd name="T31" fmla="*/ 84 h 170"/>
                <a:gd name="T32" fmla="*/ 19 w 240"/>
                <a:gd name="T33" fmla="*/ 91 h 170"/>
                <a:gd name="T34" fmla="*/ 32 w 240"/>
                <a:gd name="T35" fmla="*/ 94 h 170"/>
                <a:gd name="T36" fmla="*/ 30 w 240"/>
                <a:gd name="T37" fmla="*/ 100 h 170"/>
                <a:gd name="T38" fmla="*/ 51 w 240"/>
                <a:gd name="T39" fmla="*/ 113 h 170"/>
                <a:gd name="T40" fmla="*/ 51 w 240"/>
                <a:gd name="T41" fmla="*/ 115 h 170"/>
                <a:gd name="T42" fmla="*/ 26 w 240"/>
                <a:gd name="T43" fmla="*/ 107 h 170"/>
                <a:gd name="T44" fmla="*/ 19 w 240"/>
                <a:gd name="T45" fmla="*/ 110 h 170"/>
                <a:gd name="T46" fmla="*/ 5 w 240"/>
                <a:gd name="T47" fmla="*/ 115 h 170"/>
                <a:gd name="T48" fmla="*/ 2 w 240"/>
                <a:gd name="T49" fmla="*/ 129 h 170"/>
                <a:gd name="T50" fmla="*/ 11 w 240"/>
                <a:gd name="T51" fmla="*/ 121 h 170"/>
                <a:gd name="T52" fmla="*/ 15 w 240"/>
                <a:gd name="T53" fmla="*/ 126 h 170"/>
                <a:gd name="T54" fmla="*/ 18 w 240"/>
                <a:gd name="T55" fmla="*/ 132 h 170"/>
                <a:gd name="T56" fmla="*/ 45 w 240"/>
                <a:gd name="T57" fmla="*/ 131 h 170"/>
                <a:gd name="T58" fmla="*/ 51 w 240"/>
                <a:gd name="T59" fmla="*/ 132 h 170"/>
                <a:gd name="T60" fmla="*/ 26 w 240"/>
                <a:gd name="T61" fmla="*/ 138 h 170"/>
                <a:gd name="T62" fmla="*/ 25 w 240"/>
                <a:gd name="T63" fmla="*/ 143 h 170"/>
                <a:gd name="T64" fmla="*/ 19 w 240"/>
                <a:gd name="T65" fmla="*/ 156 h 170"/>
                <a:gd name="T66" fmla="*/ 24 w 240"/>
                <a:gd name="T67" fmla="*/ 166 h 170"/>
                <a:gd name="T68" fmla="*/ 27 w 240"/>
                <a:gd name="T69" fmla="*/ 164 h 170"/>
                <a:gd name="T70" fmla="*/ 29 w 240"/>
                <a:gd name="T71" fmla="*/ 158 h 170"/>
                <a:gd name="T72" fmla="*/ 37 w 240"/>
                <a:gd name="T73" fmla="*/ 162 h 170"/>
                <a:gd name="T74" fmla="*/ 48 w 240"/>
                <a:gd name="T75" fmla="*/ 155 h 170"/>
                <a:gd name="T76" fmla="*/ 63 w 240"/>
                <a:gd name="T77" fmla="*/ 143 h 170"/>
                <a:gd name="T78" fmla="*/ 73 w 240"/>
                <a:gd name="T79" fmla="*/ 142 h 170"/>
                <a:gd name="T80" fmla="*/ 74 w 240"/>
                <a:gd name="T81" fmla="*/ 149 h 170"/>
                <a:gd name="T82" fmla="*/ 78 w 240"/>
                <a:gd name="T83" fmla="*/ 156 h 170"/>
                <a:gd name="T84" fmla="*/ 77 w 240"/>
                <a:gd name="T85" fmla="*/ 162 h 170"/>
                <a:gd name="T86" fmla="*/ 91 w 240"/>
                <a:gd name="T87" fmla="*/ 150 h 170"/>
                <a:gd name="T88" fmla="*/ 95 w 240"/>
                <a:gd name="T89" fmla="*/ 147 h 170"/>
                <a:gd name="T90" fmla="*/ 97 w 240"/>
                <a:gd name="T91" fmla="*/ 142 h 170"/>
                <a:gd name="T92" fmla="*/ 99 w 240"/>
                <a:gd name="T93" fmla="*/ 134 h 170"/>
                <a:gd name="T94" fmla="*/ 112 w 240"/>
                <a:gd name="T95" fmla="*/ 129 h 170"/>
                <a:gd name="T96" fmla="*/ 115 w 240"/>
                <a:gd name="T97" fmla="*/ 121 h 170"/>
                <a:gd name="T98" fmla="*/ 122 w 240"/>
                <a:gd name="T99" fmla="*/ 120 h 170"/>
                <a:gd name="T100" fmla="*/ 134 w 240"/>
                <a:gd name="T101" fmla="*/ 132 h 170"/>
                <a:gd name="T102" fmla="*/ 155 w 240"/>
                <a:gd name="T103" fmla="*/ 122 h 170"/>
                <a:gd name="T104" fmla="*/ 153 w 240"/>
                <a:gd name="T105" fmla="*/ 113 h 170"/>
                <a:gd name="T106" fmla="*/ 150 w 240"/>
                <a:gd name="T107" fmla="*/ 104 h 170"/>
                <a:gd name="T108" fmla="*/ 165 w 240"/>
                <a:gd name="T109" fmla="*/ 116 h 170"/>
                <a:gd name="T110" fmla="*/ 186 w 240"/>
                <a:gd name="T111" fmla="*/ 104 h 170"/>
                <a:gd name="T112" fmla="*/ 183 w 240"/>
                <a:gd name="T113" fmla="*/ 100 h 170"/>
                <a:gd name="T114" fmla="*/ 177 w 240"/>
                <a:gd name="T115" fmla="*/ 88 h 170"/>
                <a:gd name="T116" fmla="*/ 176 w 240"/>
                <a:gd name="T117" fmla="*/ 77 h 170"/>
                <a:gd name="T118" fmla="*/ 176 w 240"/>
                <a:gd name="T119" fmla="*/ 66 h 170"/>
                <a:gd name="T120" fmla="*/ 237 w 240"/>
                <a:gd name="T121" fmla="*/ 3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40" h="170">
                  <a:moveTo>
                    <a:pt x="231" y="20"/>
                  </a:moveTo>
                  <a:lnTo>
                    <a:pt x="231" y="20"/>
                  </a:lnTo>
                  <a:lnTo>
                    <a:pt x="225" y="15"/>
                  </a:lnTo>
                  <a:lnTo>
                    <a:pt x="219" y="13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13" y="4"/>
                  </a:lnTo>
                  <a:lnTo>
                    <a:pt x="215" y="2"/>
                  </a:lnTo>
                  <a:lnTo>
                    <a:pt x="215" y="1"/>
                  </a:lnTo>
                  <a:lnTo>
                    <a:pt x="215" y="1"/>
                  </a:lnTo>
                  <a:lnTo>
                    <a:pt x="212" y="0"/>
                  </a:lnTo>
                  <a:lnTo>
                    <a:pt x="209" y="0"/>
                  </a:lnTo>
                  <a:lnTo>
                    <a:pt x="209" y="0"/>
                  </a:lnTo>
                  <a:lnTo>
                    <a:pt x="188" y="8"/>
                  </a:lnTo>
                  <a:lnTo>
                    <a:pt x="170" y="17"/>
                  </a:lnTo>
                  <a:lnTo>
                    <a:pt x="153" y="26"/>
                  </a:lnTo>
                  <a:lnTo>
                    <a:pt x="140" y="35"/>
                  </a:lnTo>
                  <a:lnTo>
                    <a:pt x="140" y="35"/>
                  </a:lnTo>
                  <a:lnTo>
                    <a:pt x="139" y="35"/>
                  </a:lnTo>
                  <a:lnTo>
                    <a:pt x="139" y="35"/>
                  </a:lnTo>
                  <a:lnTo>
                    <a:pt x="135" y="37"/>
                  </a:lnTo>
                  <a:lnTo>
                    <a:pt x="132" y="37"/>
                  </a:lnTo>
                  <a:lnTo>
                    <a:pt x="124" y="36"/>
                  </a:lnTo>
                  <a:lnTo>
                    <a:pt x="118" y="35"/>
                  </a:lnTo>
                  <a:lnTo>
                    <a:pt x="117" y="34"/>
                  </a:lnTo>
                  <a:lnTo>
                    <a:pt x="115" y="45"/>
                  </a:lnTo>
                  <a:lnTo>
                    <a:pt x="115" y="45"/>
                  </a:lnTo>
                  <a:lnTo>
                    <a:pt x="122" y="47"/>
                  </a:lnTo>
                  <a:lnTo>
                    <a:pt x="127" y="50"/>
                  </a:lnTo>
                  <a:lnTo>
                    <a:pt x="127" y="50"/>
                  </a:lnTo>
                  <a:lnTo>
                    <a:pt x="119" y="51"/>
                  </a:lnTo>
                  <a:lnTo>
                    <a:pt x="116" y="52"/>
                  </a:lnTo>
                  <a:lnTo>
                    <a:pt x="113" y="55"/>
                  </a:lnTo>
                  <a:lnTo>
                    <a:pt x="117" y="64"/>
                  </a:lnTo>
                  <a:lnTo>
                    <a:pt x="117" y="64"/>
                  </a:lnTo>
                  <a:lnTo>
                    <a:pt x="122" y="62"/>
                  </a:lnTo>
                  <a:lnTo>
                    <a:pt x="127" y="61"/>
                  </a:lnTo>
                  <a:lnTo>
                    <a:pt x="133" y="60"/>
                  </a:lnTo>
                  <a:lnTo>
                    <a:pt x="133" y="60"/>
                  </a:lnTo>
                  <a:lnTo>
                    <a:pt x="133" y="61"/>
                  </a:lnTo>
                  <a:lnTo>
                    <a:pt x="133" y="61"/>
                  </a:lnTo>
                  <a:lnTo>
                    <a:pt x="133" y="66"/>
                  </a:lnTo>
                  <a:lnTo>
                    <a:pt x="131" y="71"/>
                  </a:lnTo>
                  <a:lnTo>
                    <a:pt x="127" y="77"/>
                  </a:lnTo>
                  <a:lnTo>
                    <a:pt x="122" y="82"/>
                  </a:lnTo>
                  <a:lnTo>
                    <a:pt x="111" y="91"/>
                  </a:lnTo>
                  <a:lnTo>
                    <a:pt x="105" y="95"/>
                  </a:lnTo>
                  <a:lnTo>
                    <a:pt x="99" y="98"/>
                  </a:lnTo>
                  <a:lnTo>
                    <a:pt x="99" y="98"/>
                  </a:lnTo>
                  <a:lnTo>
                    <a:pt x="86" y="101"/>
                  </a:lnTo>
                  <a:lnTo>
                    <a:pt x="75" y="104"/>
                  </a:lnTo>
                  <a:lnTo>
                    <a:pt x="68" y="104"/>
                  </a:lnTo>
                  <a:lnTo>
                    <a:pt x="64" y="102"/>
                  </a:lnTo>
                  <a:lnTo>
                    <a:pt x="64" y="102"/>
                  </a:lnTo>
                  <a:lnTo>
                    <a:pt x="57" y="96"/>
                  </a:lnTo>
                  <a:lnTo>
                    <a:pt x="53" y="91"/>
                  </a:lnTo>
                  <a:lnTo>
                    <a:pt x="49" y="86"/>
                  </a:lnTo>
                  <a:lnTo>
                    <a:pt x="48" y="84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43" y="84"/>
                  </a:lnTo>
                  <a:lnTo>
                    <a:pt x="41" y="85"/>
                  </a:lnTo>
                  <a:lnTo>
                    <a:pt x="41" y="85"/>
                  </a:lnTo>
                  <a:lnTo>
                    <a:pt x="34" y="84"/>
                  </a:lnTo>
                  <a:lnTo>
                    <a:pt x="27" y="85"/>
                  </a:lnTo>
                  <a:lnTo>
                    <a:pt x="22" y="88"/>
                  </a:lnTo>
                  <a:lnTo>
                    <a:pt x="20" y="89"/>
                  </a:lnTo>
                  <a:lnTo>
                    <a:pt x="19" y="91"/>
                  </a:lnTo>
                  <a:lnTo>
                    <a:pt x="19" y="91"/>
                  </a:lnTo>
                  <a:lnTo>
                    <a:pt x="27" y="91"/>
                  </a:lnTo>
                  <a:lnTo>
                    <a:pt x="32" y="93"/>
                  </a:lnTo>
                  <a:lnTo>
                    <a:pt x="32" y="94"/>
                  </a:lnTo>
                  <a:lnTo>
                    <a:pt x="31" y="95"/>
                  </a:lnTo>
                  <a:lnTo>
                    <a:pt x="31" y="95"/>
                  </a:lnTo>
                  <a:lnTo>
                    <a:pt x="29" y="98"/>
                  </a:lnTo>
                  <a:lnTo>
                    <a:pt x="30" y="100"/>
                  </a:lnTo>
                  <a:lnTo>
                    <a:pt x="31" y="102"/>
                  </a:lnTo>
                  <a:lnTo>
                    <a:pt x="35" y="105"/>
                  </a:lnTo>
                  <a:lnTo>
                    <a:pt x="51" y="113"/>
                  </a:lnTo>
                  <a:lnTo>
                    <a:pt x="51" y="113"/>
                  </a:lnTo>
                  <a:lnTo>
                    <a:pt x="51" y="113"/>
                  </a:lnTo>
                  <a:lnTo>
                    <a:pt x="51" y="115"/>
                  </a:lnTo>
                  <a:lnTo>
                    <a:pt x="51" y="115"/>
                  </a:lnTo>
                  <a:lnTo>
                    <a:pt x="51" y="115"/>
                  </a:lnTo>
                  <a:lnTo>
                    <a:pt x="46" y="115"/>
                  </a:lnTo>
                  <a:lnTo>
                    <a:pt x="40" y="112"/>
                  </a:lnTo>
                  <a:lnTo>
                    <a:pt x="26" y="107"/>
                  </a:lnTo>
                  <a:lnTo>
                    <a:pt x="26" y="107"/>
                  </a:lnTo>
                  <a:lnTo>
                    <a:pt x="24" y="107"/>
                  </a:lnTo>
                  <a:lnTo>
                    <a:pt x="21" y="107"/>
                  </a:lnTo>
                  <a:lnTo>
                    <a:pt x="19" y="110"/>
                  </a:lnTo>
                  <a:lnTo>
                    <a:pt x="19" y="110"/>
                  </a:lnTo>
                  <a:lnTo>
                    <a:pt x="16" y="110"/>
                  </a:lnTo>
                  <a:lnTo>
                    <a:pt x="13" y="110"/>
                  </a:lnTo>
                  <a:lnTo>
                    <a:pt x="8" y="112"/>
                  </a:lnTo>
                  <a:lnTo>
                    <a:pt x="5" y="115"/>
                  </a:lnTo>
                  <a:lnTo>
                    <a:pt x="2" y="117"/>
                  </a:lnTo>
                  <a:lnTo>
                    <a:pt x="0" y="121"/>
                  </a:lnTo>
                  <a:lnTo>
                    <a:pt x="0" y="124"/>
                  </a:lnTo>
                  <a:lnTo>
                    <a:pt x="2" y="129"/>
                  </a:lnTo>
                  <a:lnTo>
                    <a:pt x="2" y="129"/>
                  </a:lnTo>
                  <a:lnTo>
                    <a:pt x="5" y="124"/>
                  </a:lnTo>
                  <a:lnTo>
                    <a:pt x="9" y="121"/>
                  </a:lnTo>
                  <a:lnTo>
                    <a:pt x="11" y="121"/>
                  </a:lnTo>
                  <a:lnTo>
                    <a:pt x="14" y="121"/>
                  </a:lnTo>
                  <a:lnTo>
                    <a:pt x="14" y="121"/>
                  </a:lnTo>
                  <a:lnTo>
                    <a:pt x="15" y="122"/>
                  </a:lnTo>
                  <a:lnTo>
                    <a:pt x="15" y="126"/>
                  </a:lnTo>
                  <a:lnTo>
                    <a:pt x="15" y="128"/>
                  </a:lnTo>
                  <a:lnTo>
                    <a:pt x="16" y="131"/>
                  </a:lnTo>
                  <a:lnTo>
                    <a:pt x="18" y="132"/>
                  </a:lnTo>
                  <a:lnTo>
                    <a:pt x="18" y="132"/>
                  </a:lnTo>
                  <a:lnTo>
                    <a:pt x="20" y="133"/>
                  </a:lnTo>
                  <a:lnTo>
                    <a:pt x="25" y="133"/>
                  </a:lnTo>
                  <a:lnTo>
                    <a:pt x="35" y="132"/>
                  </a:lnTo>
                  <a:lnTo>
                    <a:pt x="45" y="131"/>
                  </a:lnTo>
                  <a:lnTo>
                    <a:pt x="49" y="131"/>
                  </a:lnTo>
                  <a:lnTo>
                    <a:pt x="51" y="131"/>
                  </a:lnTo>
                  <a:lnTo>
                    <a:pt x="51" y="131"/>
                  </a:lnTo>
                  <a:lnTo>
                    <a:pt x="51" y="132"/>
                  </a:lnTo>
                  <a:lnTo>
                    <a:pt x="48" y="133"/>
                  </a:lnTo>
                  <a:lnTo>
                    <a:pt x="40" y="134"/>
                  </a:lnTo>
                  <a:lnTo>
                    <a:pt x="30" y="135"/>
                  </a:lnTo>
                  <a:lnTo>
                    <a:pt x="26" y="138"/>
                  </a:lnTo>
                  <a:lnTo>
                    <a:pt x="25" y="139"/>
                  </a:lnTo>
                  <a:lnTo>
                    <a:pt x="25" y="139"/>
                  </a:lnTo>
                  <a:lnTo>
                    <a:pt x="25" y="143"/>
                  </a:lnTo>
                  <a:lnTo>
                    <a:pt x="25" y="143"/>
                  </a:lnTo>
                  <a:lnTo>
                    <a:pt x="25" y="144"/>
                  </a:lnTo>
                  <a:lnTo>
                    <a:pt x="22" y="147"/>
                  </a:lnTo>
                  <a:lnTo>
                    <a:pt x="20" y="151"/>
                  </a:lnTo>
                  <a:lnTo>
                    <a:pt x="19" y="156"/>
                  </a:lnTo>
                  <a:lnTo>
                    <a:pt x="19" y="156"/>
                  </a:lnTo>
                  <a:lnTo>
                    <a:pt x="19" y="159"/>
                  </a:lnTo>
                  <a:lnTo>
                    <a:pt x="20" y="162"/>
                  </a:lnTo>
                  <a:lnTo>
                    <a:pt x="24" y="166"/>
                  </a:lnTo>
                  <a:lnTo>
                    <a:pt x="27" y="170"/>
                  </a:lnTo>
                  <a:lnTo>
                    <a:pt x="27" y="170"/>
                  </a:lnTo>
                  <a:lnTo>
                    <a:pt x="29" y="169"/>
                  </a:lnTo>
                  <a:lnTo>
                    <a:pt x="27" y="164"/>
                  </a:lnTo>
                  <a:lnTo>
                    <a:pt x="27" y="160"/>
                  </a:lnTo>
                  <a:lnTo>
                    <a:pt x="29" y="159"/>
                  </a:lnTo>
                  <a:lnTo>
                    <a:pt x="29" y="158"/>
                  </a:lnTo>
                  <a:lnTo>
                    <a:pt x="29" y="158"/>
                  </a:lnTo>
                  <a:lnTo>
                    <a:pt x="31" y="158"/>
                  </a:lnTo>
                  <a:lnTo>
                    <a:pt x="32" y="159"/>
                  </a:lnTo>
                  <a:lnTo>
                    <a:pt x="35" y="161"/>
                  </a:lnTo>
                  <a:lnTo>
                    <a:pt x="37" y="162"/>
                  </a:lnTo>
                  <a:lnTo>
                    <a:pt x="37" y="162"/>
                  </a:lnTo>
                  <a:lnTo>
                    <a:pt x="40" y="161"/>
                  </a:lnTo>
                  <a:lnTo>
                    <a:pt x="42" y="160"/>
                  </a:lnTo>
                  <a:lnTo>
                    <a:pt x="48" y="155"/>
                  </a:lnTo>
                  <a:lnTo>
                    <a:pt x="54" y="149"/>
                  </a:lnTo>
                  <a:lnTo>
                    <a:pt x="58" y="145"/>
                  </a:lnTo>
                  <a:lnTo>
                    <a:pt x="63" y="143"/>
                  </a:lnTo>
                  <a:lnTo>
                    <a:pt x="63" y="143"/>
                  </a:lnTo>
                  <a:lnTo>
                    <a:pt x="69" y="140"/>
                  </a:lnTo>
                  <a:lnTo>
                    <a:pt x="72" y="139"/>
                  </a:lnTo>
                  <a:lnTo>
                    <a:pt x="73" y="140"/>
                  </a:lnTo>
                  <a:lnTo>
                    <a:pt x="73" y="142"/>
                  </a:lnTo>
                  <a:lnTo>
                    <a:pt x="73" y="145"/>
                  </a:lnTo>
                  <a:lnTo>
                    <a:pt x="73" y="148"/>
                  </a:lnTo>
                  <a:lnTo>
                    <a:pt x="74" y="149"/>
                  </a:lnTo>
                  <a:lnTo>
                    <a:pt x="74" y="149"/>
                  </a:lnTo>
                  <a:lnTo>
                    <a:pt x="78" y="150"/>
                  </a:lnTo>
                  <a:lnTo>
                    <a:pt x="79" y="151"/>
                  </a:lnTo>
                  <a:lnTo>
                    <a:pt x="79" y="154"/>
                  </a:lnTo>
                  <a:lnTo>
                    <a:pt x="78" y="156"/>
                  </a:lnTo>
                  <a:lnTo>
                    <a:pt x="75" y="160"/>
                  </a:lnTo>
                  <a:lnTo>
                    <a:pt x="73" y="162"/>
                  </a:lnTo>
                  <a:lnTo>
                    <a:pt x="73" y="162"/>
                  </a:lnTo>
                  <a:lnTo>
                    <a:pt x="77" y="162"/>
                  </a:lnTo>
                  <a:lnTo>
                    <a:pt x="81" y="161"/>
                  </a:lnTo>
                  <a:lnTo>
                    <a:pt x="86" y="156"/>
                  </a:lnTo>
                  <a:lnTo>
                    <a:pt x="89" y="154"/>
                  </a:lnTo>
                  <a:lnTo>
                    <a:pt x="91" y="150"/>
                  </a:lnTo>
                  <a:lnTo>
                    <a:pt x="91" y="150"/>
                  </a:lnTo>
                  <a:lnTo>
                    <a:pt x="91" y="148"/>
                  </a:lnTo>
                  <a:lnTo>
                    <a:pt x="92" y="148"/>
                  </a:lnTo>
                  <a:lnTo>
                    <a:pt x="95" y="147"/>
                  </a:lnTo>
                  <a:lnTo>
                    <a:pt x="96" y="145"/>
                  </a:lnTo>
                  <a:lnTo>
                    <a:pt x="96" y="145"/>
                  </a:lnTo>
                  <a:lnTo>
                    <a:pt x="97" y="144"/>
                  </a:lnTo>
                  <a:lnTo>
                    <a:pt x="97" y="142"/>
                  </a:lnTo>
                  <a:lnTo>
                    <a:pt x="97" y="139"/>
                  </a:lnTo>
                  <a:lnTo>
                    <a:pt x="97" y="137"/>
                  </a:lnTo>
                  <a:lnTo>
                    <a:pt x="97" y="137"/>
                  </a:lnTo>
                  <a:lnTo>
                    <a:pt x="99" y="134"/>
                  </a:lnTo>
                  <a:lnTo>
                    <a:pt x="101" y="133"/>
                  </a:lnTo>
                  <a:lnTo>
                    <a:pt x="106" y="132"/>
                  </a:lnTo>
                  <a:lnTo>
                    <a:pt x="111" y="131"/>
                  </a:lnTo>
                  <a:lnTo>
                    <a:pt x="112" y="129"/>
                  </a:lnTo>
                  <a:lnTo>
                    <a:pt x="112" y="128"/>
                  </a:lnTo>
                  <a:lnTo>
                    <a:pt x="112" y="128"/>
                  </a:lnTo>
                  <a:lnTo>
                    <a:pt x="112" y="124"/>
                  </a:lnTo>
                  <a:lnTo>
                    <a:pt x="115" y="121"/>
                  </a:lnTo>
                  <a:lnTo>
                    <a:pt x="118" y="120"/>
                  </a:lnTo>
                  <a:lnTo>
                    <a:pt x="121" y="118"/>
                  </a:lnTo>
                  <a:lnTo>
                    <a:pt x="121" y="118"/>
                  </a:lnTo>
                  <a:lnTo>
                    <a:pt x="122" y="120"/>
                  </a:lnTo>
                  <a:lnTo>
                    <a:pt x="123" y="123"/>
                  </a:lnTo>
                  <a:lnTo>
                    <a:pt x="127" y="127"/>
                  </a:lnTo>
                  <a:lnTo>
                    <a:pt x="131" y="129"/>
                  </a:lnTo>
                  <a:lnTo>
                    <a:pt x="134" y="132"/>
                  </a:lnTo>
                  <a:lnTo>
                    <a:pt x="134" y="132"/>
                  </a:lnTo>
                  <a:lnTo>
                    <a:pt x="149" y="124"/>
                  </a:lnTo>
                  <a:lnTo>
                    <a:pt x="149" y="124"/>
                  </a:lnTo>
                  <a:lnTo>
                    <a:pt x="155" y="122"/>
                  </a:lnTo>
                  <a:lnTo>
                    <a:pt x="158" y="120"/>
                  </a:lnTo>
                  <a:lnTo>
                    <a:pt x="158" y="120"/>
                  </a:lnTo>
                  <a:lnTo>
                    <a:pt x="155" y="116"/>
                  </a:lnTo>
                  <a:lnTo>
                    <a:pt x="153" y="113"/>
                  </a:lnTo>
                  <a:lnTo>
                    <a:pt x="151" y="110"/>
                  </a:lnTo>
                  <a:lnTo>
                    <a:pt x="151" y="110"/>
                  </a:lnTo>
                  <a:lnTo>
                    <a:pt x="150" y="106"/>
                  </a:lnTo>
                  <a:lnTo>
                    <a:pt x="150" y="104"/>
                  </a:lnTo>
                  <a:lnTo>
                    <a:pt x="150" y="104"/>
                  </a:lnTo>
                  <a:lnTo>
                    <a:pt x="154" y="109"/>
                  </a:lnTo>
                  <a:lnTo>
                    <a:pt x="159" y="112"/>
                  </a:lnTo>
                  <a:lnTo>
                    <a:pt x="165" y="116"/>
                  </a:lnTo>
                  <a:lnTo>
                    <a:pt x="165" y="116"/>
                  </a:lnTo>
                  <a:lnTo>
                    <a:pt x="182" y="105"/>
                  </a:lnTo>
                  <a:lnTo>
                    <a:pt x="182" y="105"/>
                  </a:lnTo>
                  <a:lnTo>
                    <a:pt x="186" y="104"/>
                  </a:lnTo>
                  <a:lnTo>
                    <a:pt x="186" y="104"/>
                  </a:lnTo>
                  <a:lnTo>
                    <a:pt x="186" y="104"/>
                  </a:lnTo>
                  <a:lnTo>
                    <a:pt x="186" y="104"/>
                  </a:lnTo>
                  <a:lnTo>
                    <a:pt x="183" y="100"/>
                  </a:lnTo>
                  <a:lnTo>
                    <a:pt x="180" y="96"/>
                  </a:lnTo>
                  <a:lnTo>
                    <a:pt x="176" y="91"/>
                  </a:lnTo>
                  <a:lnTo>
                    <a:pt x="176" y="89"/>
                  </a:lnTo>
                  <a:lnTo>
                    <a:pt x="177" y="88"/>
                  </a:lnTo>
                  <a:lnTo>
                    <a:pt x="177" y="88"/>
                  </a:lnTo>
                  <a:lnTo>
                    <a:pt x="178" y="86"/>
                  </a:lnTo>
                  <a:lnTo>
                    <a:pt x="178" y="84"/>
                  </a:lnTo>
                  <a:lnTo>
                    <a:pt x="176" y="77"/>
                  </a:lnTo>
                  <a:lnTo>
                    <a:pt x="173" y="71"/>
                  </a:lnTo>
                  <a:lnTo>
                    <a:pt x="173" y="67"/>
                  </a:lnTo>
                  <a:lnTo>
                    <a:pt x="176" y="66"/>
                  </a:lnTo>
                  <a:lnTo>
                    <a:pt x="176" y="66"/>
                  </a:lnTo>
                  <a:lnTo>
                    <a:pt x="210" y="49"/>
                  </a:lnTo>
                  <a:lnTo>
                    <a:pt x="240" y="34"/>
                  </a:lnTo>
                  <a:lnTo>
                    <a:pt x="240" y="34"/>
                  </a:lnTo>
                  <a:lnTo>
                    <a:pt x="237" y="30"/>
                  </a:lnTo>
                  <a:lnTo>
                    <a:pt x="235" y="25"/>
                  </a:lnTo>
                  <a:lnTo>
                    <a:pt x="231" y="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65"/>
            <p:cNvSpPr>
              <a:spLocks/>
            </p:cNvSpPr>
            <p:nvPr userDrawn="1"/>
          </p:nvSpPr>
          <p:spPr bwMode="auto">
            <a:xfrm>
              <a:off x="470" y="854"/>
              <a:ext cx="102" cy="96"/>
            </a:xfrm>
            <a:custGeom>
              <a:avLst/>
              <a:gdLst>
                <a:gd name="T0" fmla="*/ 0 w 102"/>
                <a:gd name="T1" fmla="*/ 28 h 96"/>
                <a:gd name="T2" fmla="*/ 1 w 102"/>
                <a:gd name="T3" fmla="*/ 34 h 96"/>
                <a:gd name="T4" fmla="*/ 2 w 102"/>
                <a:gd name="T5" fmla="*/ 38 h 96"/>
                <a:gd name="T6" fmla="*/ 10 w 102"/>
                <a:gd name="T7" fmla="*/ 40 h 96"/>
                <a:gd name="T8" fmla="*/ 12 w 102"/>
                <a:gd name="T9" fmla="*/ 39 h 96"/>
                <a:gd name="T10" fmla="*/ 14 w 102"/>
                <a:gd name="T11" fmla="*/ 34 h 96"/>
                <a:gd name="T12" fmla="*/ 15 w 102"/>
                <a:gd name="T13" fmla="*/ 29 h 96"/>
                <a:gd name="T14" fmla="*/ 16 w 102"/>
                <a:gd name="T15" fmla="*/ 28 h 96"/>
                <a:gd name="T16" fmla="*/ 17 w 102"/>
                <a:gd name="T17" fmla="*/ 28 h 96"/>
                <a:gd name="T18" fmla="*/ 18 w 102"/>
                <a:gd name="T19" fmla="*/ 27 h 96"/>
                <a:gd name="T20" fmla="*/ 45 w 102"/>
                <a:gd name="T21" fmla="*/ 40 h 96"/>
                <a:gd name="T22" fmla="*/ 71 w 102"/>
                <a:gd name="T23" fmla="*/ 57 h 96"/>
                <a:gd name="T24" fmla="*/ 75 w 102"/>
                <a:gd name="T25" fmla="*/ 60 h 96"/>
                <a:gd name="T26" fmla="*/ 71 w 102"/>
                <a:gd name="T27" fmla="*/ 67 h 96"/>
                <a:gd name="T28" fmla="*/ 64 w 102"/>
                <a:gd name="T29" fmla="*/ 85 h 96"/>
                <a:gd name="T30" fmla="*/ 63 w 102"/>
                <a:gd name="T31" fmla="*/ 90 h 96"/>
                <a:gd name="T32" fmla="*/ 65 w 102"/>
                <a:gd name="T33" fmla="*/ 95 h 96"/>
                <a:gd name="T34" fmla="*/ 70 w 102"/>
                <a:gd name="T35" fmla="*/ 96 h 96"/>
                <a:gd name="T36" fmla="*/ 74 w 102"/>
                <a:gd name="T37" fmla="*/ 96 h 96"/>
                <a:gd name="T38" fmla="*/ 79 w 102"/>
                <a:gd name="T39" fmla="*/ 93 h 96"/>
                <a:gd name="T40" fmla="*/ 80 w 102"/>
                <a:gd name="T41" fmla="*/ 90 h 96"/>
                <a:gd name="T42" fmla="*/ 80 w 102"/>
                <a:gd name="T43" fmla="*/ 87 h 96"/>
                <a:gd name="T44" fmla="*/ 75 w 102"/>
                <a:gd name="T45" fmla="*/ 82 h 96"/>
                <a:gd name="T46" fmla="*/ 74 w 102"/>
                <a:gd name="T47" fmla="*/ 82 h 96"/>
                <a:gd name="T48" fmla="*/ 77 w 102"/>
                <a:gd name="T49" fmla="*/ 73 h 96"/>
                <a:gd name="T50" fmla="*/ 82 w 102"/>
                <a:gd name="T51" fmla="*/ 62 h 96"/>
                <a:gd name="T52" fmla="*/ 88 w 102"/>
                <a:gd name="T53" fmla="*/ 57 h 96"/>
                <a:gd name="T54" fmla="*/ 95 w 102"/>
                <a:gd name="T55" fmla="*/ 56 h 96"/>
                <a:gd name="T56" fmla="*/ 93 w 102"/>
                <a:gd name="T57" fmla="*/ 54 h 96"/>
                <a:gd name="T58" fmla="*/ 91 w 102"/>
                <a:gd name="T59" fmla="*/ 46 h 96"/>
                <a:gd name="T60" fmla="*/ 92 w 102"/>
                <a:gd name="T61" fmla="*/ 38 h 96"/>
                <a:gd name="T62" fmla="*/ 95 w 102"/>
                <a:gd name="T63" fmla="*/ 33 h 96"/>
                <a:gd name="T64" fmla="*/ 102 w 102"/>
                <a:gd name="T65" fmla="*/ 12 h 96"/>
                <a:gd name="T66" fmla="*/ 102 w 102"/>
                <a:gd name="T67" fmla="*/ 8 h 96"/>
                <a:gd name="T68" fmla="*/ 98 w 102"/>
                <a:gd name="T69" fmla="*/ 3 h 96"/>
                <a:gd name="T70" fmla="*/ 95 w 102"/>
                <a:gd name="T71" fmla="*/ 2 h 96"/>
                <a:gd name="T72" fmla="*/ 88 w 102"/>
                <a:gd name="T73" fmla="*/ 5 h 96"/>
                <a:gd name="T74" fmla="*/ 86 w 102"/>
                <a:gd name="T75" fmla="*/ 9 h 96"/>
                <a:gd name="T76" fmla="*/ 86 w 102"/>
                <a:gd name="T77" fmla="*/ 13 h 96"/>
                <a:gd name="T78" fmla="*/ 90 w 102"/>
                <a:gd name="T79" fmla="*/ 18 h 96"/>
                <a:gd name="T80" fmla="*/ 92 w 102"/>
                <a:gd name="T81" fmla="*/ 19 h 96"/>
                <a:gd name="T82" fmla="*/ 88 w 102"/>
                <a:gd name="T83" fmla="*/ 30 h 96"/>
                <a:gd name="T84" fmla="*/ 83 w 102"/>
                <a:gd name="T85" fmla="*/ 36 h 96"/>
                <a:gd name="T86" fmla="*/ 79 w 102"/>
                <a:gd name="T87" fmla="*/ 34 h 96"/>
                <a:gd name="T88" fmla="*/ 41 w 102"/>
                <a:gd name="T89" fmla="*/ 16 h 96"/>
                <a:gd name="T90" fmla="*/ 27 w 102"/>
                <a:gd name="T91" fmla="*/ 12 h 96"/>
                <a:gd name="T92" fmla="*/ 28 w 102"/>
                <a:gd name="T93" fmla="*/ 8 h 96"/>
                <a:gd name="T94" fmla="*/ 33 w 102"/>
                <a:gd name="T95" fmla="*/ 0 h 96"/>
                <a:gd name="T96" fmla="*/ 31 w 102"/>
                <a:gd name="T97" fmla="*/ 1 h 96"/>
                <a:gd name="T98" fmla="*/ 26 w 102"/>
                <a:gd name="T99" fmla="*/ 3 h 96"/>
                <a:gd name="T100" fmla="*/ 16 w 102"/>
                <a:gd name="T101" fmla="*/ 7 h 96"/>
                <a:gd name="T102" fmla="*/ 12 w 102"/>
                <a:gd name="T103" fmla="*/ 7 h 96"/>
                <a:gd name="T104" fmla="*/ 10 w 102"/>
                <a:gd name="T105" fmla="*/ 7 h 96"/>
                <a:gd name="T106" fmla="*/ 6 w 102"/>
                <a:gd name="T107" fmla="*/ 14 h 96"/>
                <a:gd name="T108" fmla="*/ 4 w 102"/>
                <a:gd name="T109" fmla="*/ 22 h 96"/>
                <a:gd name="T110" fmla="*/ 1 w 102"/>
                <a:gd name="T111" fmla="*/ 2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2" h="96">
                  <a:moveTo>
                    <a:pt x="0" y="28"/>
                  </a:moveTo>
                  <a:lnTo>
                    <a:pt x="0" y="28"/>
                  </a:lnTo>
                  <a:lnTo>
                    <a:pt x="0" y="31"/>
                  </a:lnTo>
                  <a:lnTo>
                    <a:pt x="1" y="34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7" y="39"/>
                  </a:lnTo>
                  <a:lnTo>
                    <a:pt x="10" y="40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4" y="36"/>
                  </a:lnTo>
                  <a:lnTo>
                    <a:pt x="14" y="34"/>
                  </a:lnTo>
                  <a:lnTo>
                    <a:pt x="14" y="31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6" y="28"/>
                  </a:lnTo>
                  <a:lnTo>
                    <a:pt x="17" y="28"/>
                  </a:lnTo>
                  <a:lnTo>
                    <a:pt x="17" y="28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32" y="33"/>
                  </a:lnTo>
                  <a:lnTo>
                    <a:pt x="45" y="40"/>
                  </a:lnTo>
                  <a:lnTo>
                    <a:pt x="71" y="57"/>
                  </a:lnTo>
                  <a:lnTo>
                    <a:pt x="71" y="57"/>
                  </a:lnTo>
                  <a:lnTo>
                    <a:pt x="75" y="60"/>
                  </a:lnTo>
                  <a:lnTo>
                    <a:pt x="75" y="60"/>
                  </a:lnTo>
                  <a:lnTo>
                    <a:pt x="71" y="67"/>
                  </a:lnTo>
                  <a:lnTo>
                    <a:pt x="71" y="67"/>
                  </a:lnTo>
                  <a:lnTo>
                    <a:pt x="65" y="79"/>
                  </a:lnTo>
                  <a:lnTo>
                    <a:pt x="64" y="85"/>
                  </a:lnTo>
                  <a:lnTo>
                    <a:pt x="63" y="90"/>
                  </a:lnTo>
                  <a:lnTo>
                    <a:pt x="63" y="90"/>
                  </a:lnTo>
                  <a:lnTo>
                    <a:pt x="64" y="93"/>
                  </a:lnTo>
                  <a:lnTo>
                    <a:pt x="65" y="95"/>
                  </a:lnTo>
                  <a:lnTo>
                    <a:pt x="68" y="96"/>
                  </a:lnTo>
                  <a:lnTo>
                    <a:pt x="70" y="96"/>
                  </a:lnTo>
                  <a:lnTo>
                    <a:pt x="70" y="96"/>
                  </a:lnTo>
                  <a:lnTo>
                    <a:pt x="74" y="96"/>
                  </a:lnTo>
                  <a:lnTo>
                    <a:pt x="76" y="95"/>
                  </a:lnTo>
                  <a:lnTo>
                    <a:pt x="79" y="93"/>
                  </a:lnTo>
                  <a:lnTo>
                    <a:pt x="80" y="90"/>
                  </a:lnTo>
                  <a:lnTo>
                    <a:pt x="80" y="90"/>
                  </a:lnTo>
                  <a:lnTo>
                    <a:pt x="80" y="88"/>
                  </a:lnTo>
                  <a:lnTo>
                    <a:pt x="80" y="87"/>
                  </a:lnTo>
                  <a:lnTo>
                    <a:pt x="77" y="83"/>
                  </a:lnTo>
                  <a:lnTo>
                    <a:pt x="75" y="82"/>
                  </a:lnTo>
                  <a:lnTo>
                    <a:pt x="74" y="82"/>
                  </a:lnTo>
                  <a:lnTo>
                    <a:pt x="74" y="82"/>
                  </a:lnTo>
                  <a:lnTo>
                    <a:pt x="77" y="73"/>
                  </a:lnTo>
                  <a:lnTo>
                    <a:pt x="77" y="73"/>
                  </a:lnTo>
                  <a:lnTo>
                    <a:pt x="80" y="67"/>
                  </a:lnTo>
                  <a:lnTo>
                    <a:pt x="82" y="62"/>
                  </a:lnTo>
                  <a:lnTo>
                    <a:pt x="86" y="60"/>
                  </a:lnTo>
                  <a:lnTo>
                    <a:pt x="88" y="57"/>
                  </a:lnTo>
                  <a:lnTo>
                    <a:pt x="92" y="56"/>
                  </a:lnTo>
                  <a:lnTo>
                    <a:pt x="95" y="56"/>
                  </a:lnTo>
                  <a:lnTo>
                    <a:pt x="95" y="56"/>
                  </a:lnTo>
                  <a:lnTo>
                    <a:pt x="93" y="54"/>
                  </a:lnTo>
                  <a:lnTo>
                    <a:pt x="91" y="50"/>
                  </a:lnTo>
                  <a:lnTo>
                    <a:pt x="91" y="46"/>
                  </a:lnTo>
                  <a:lnTo>
                    <a:pt x="91" y="43"/>
                  </a:lnTo>
                  <a:lnTo>
                    <a:pt x="92" y="38"/>
                  </a:lnTo>
                  <a:lnTo>
                    <a:pt x="95" y="33"/>
                  </a:lnTo>
                  <a:lnTo>
                    <a:pt x="95" y="33"/>
                  </a:lnTo>
                  <a:lnTo>
                    <a:pt x="99" y="20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02" y="8"/>
                  </a:lnTo>
                  <a:lnTo>
                    <a:pt x="101" y="6"/>
                  </a:lnTo>
                  <a:lnTo>
                    <a:pt x="98" y="3"/>
                  </a:lnTo>
                  <a:lnTo>
                    <a:pt x="95" y="2"/>
                  </a:lnTo>
                  <a:lnTo>
                    <a:pt x="95" y="2"/>
                  </a:lnTo>
                  <a:lnTo>
                    <a:pt x="92" y="3"/>
                  </a:lnTo>
                  <a:lnTo>
                    <a:pt x="88" y="5"/>
                  </a:lnTo>
                  <a:lnTo>
                    <a:pt x="87" y="7"/>
                  </a:lnTo>
                  <a:lnTo>
                    <a:pt x="86" y="9"/>
                  </a:lnTo>
                  <a:lnTo>
                    <a:pt x="86" y="9"/>
                  </a:lnTo>
                  <a:lnTo>
                    <a:pt x="86" y="13"/>
                  </a:lnTo>
                  <a:lnTo>
                    <a:pt x="87" y="16"/>
                  </a:lnTo>
                  <a:lnTo>
                    <a:pt x="90" y="18"/>
                  </a:lnTo>
                  <a:lnTo>
                    <a:pt x="92" y="19"/>
                  </a:lnTo>
                  <a:lnTo>
                    <a:pt x="92" y="19"/>
                  </a:lnTo>
                  <a:lnTo>
                    <a:pt x="92" y="19"/>
                  </a:lnTo>
                  <a:lnTo>
                    <a:pt x="88" y="30"/>
                  </a:lnTo>
                  <a:lnTo>
                    <a:pt x="83" y="36"/>
                  </a:lnTo>
                  <a:lnTo>
                    <a:pt x="83" y="36"/>
                  </a:lnTo>
                  <a:lnTo>
                    <a:pt x="79" y="34"/>
                  </a:lnTo>
                  <a:lnTo>
                    <a:pt x="79" y="34"/>
                  </a:lnTo>
                  <a:lnTo>
                    <a:pt x="54" y="20"/>
                  </a:lnTo>
                  <a:lnTo>
                    <a:pt x="41" y="16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32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1" y="1"/>
                  </a:lnTo>
                  <a:lnTo>
                    <a:pt x="26" y="3"/>
                  </a:lnTo>
                  <a:lnTo>
                    <a:pt x="26" y="3"/>
                  </a:lnTo>
                  <a:lnTo>
                    <a:pt x="20" y="6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2" y="7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9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1" y="25"/>
                  </a:lnTo>
                  <a:lnTo>
                    <a:pt x="0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66"/>
            <p:cNvSpPr>
              <a:spLocks/>
            </p:cNvSpPr>
            <p:nvPr userDrawn="1"/>
          </p:nvSpPr>
          <p:spPr bwMode="auto">
            <a:xfrm>
              <a:off x="468" y="444"/>
              <a:ext cx="24" cy="30"/>
            </a:xfrm>
            <a:custGeom>
              <a:avLst/>
              <a:gdLst>
                <a:gd name="T0" fmla="*/ 8 w 24"/>
                <a:gd name="T1" fmla="*/ 30 h 30"/>
                <a:gd name="T2" fmla="*/ 8 w 24"/>
                <a:gd name="T3" fmla="*/ 30 h 30"/>
                <a:gd name="T4" fmla="*/ 18 w 24"/>
                <a:gd name="T5" fmla="*/ 29 h 30"/>
                <a:gd name="T6" fmla="*/ 24 w 24"/>
                <a:gd name="T7" fmla="*/ 27 h 30"/>
                <a:gd name="T8" fmla="*/ 24 w 24"/>
                <a:gd name="T9" fmla="*/ 3 h 30"/>
                <a:gd name="T10" fmla="*/ 24 w 24"/>
                <a:gd name="T11" fmla="*/ 3 h 30"/>
                <a:gd name="T12" fmla="*/ 11 w 24"/>
                <a:gd name="T13" fmla="*/ 0 h 30"/>
                <a:gd name="T14" fmla="*/ 11 w 24"/>
                <a:gd name="T15" fmla="*/ 0 h 30"/>
                <a:gd name="T16" fmla="*/ 7 w 24"/>
                <a:gd name="T17" fmla="*/ 0 h 30"/>
                <a:gd name="T18" fmla="*/ 4 w 24"/>
                <a:gd name="T19" fmla="*/ 2 h 30"/>
                <a:gd name="T20" fmla="*/ 2 w 24"/>
                <a:gd name="T21" fmla="*/ 3 h 30"/>
                <a:gd name="T22" fmla="*/ 1 w 24"/>
                <a:gd name="T23" fmla="*/ 5 h 30"/>
                <a:gd name="T24" fmla="*/ 0 w 24"/>
                <a:gd name="T25" fmla="*/ 9 h 30"/>
                <a:gd name="T26" fmla="*/ 0 w 24"/>
                <a:gd name="T27" fmla="*/ 11 h 30"/>
                <a:gd name="T28" fmla="*/ 0 w 24"/>
                <a:gd name="T29" fmla="*/ 19 h 30"/>
                <a:gd name="T30" fmla="*/ 0 w 24"/>
                <a:gd name="T31" fmla="*/ 19 h 30"/>
                <a:gd name="T32" fmla="*/ 1 w 24"/>
                <a:gd name="T33" fmla="*/ 24 h 30"/>
                <a:gd name="T34" fmla="*/ 3 w 24"/>
                <a:gd name="T35" fmla="*/ 27 h 30"/>
                <a:gd name="T36" fmla="*/ 6 w 24"/>
                <a:gd name="T37" fmla="*/ 29 h 30"/>
                <a:gd name="T38" fmla="*/ 8 w 24"/>
                <a:gd name="T3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" h="30">
                  <a:moveTo>
                    <a:pt x="8" y="30"/>
                  </a:moveTo>
                  <a:lnTo>
                    <a:pt x="8" y="30"/>
                  </a:lnTo>
                  <a:lnTo>
                    <a:pt x="18" y="29"/>
                  </a:lnTo>
                  <a:lnTo>
                    <a:pt x="24" y="27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1" y="24"/>
                  </a:lnTo>
                  <a:lnTo>
                    <a:pt x="3" y="27"/>
                  </a:lnTo>
                  <a:lnTo>
                    <a:pt x="6" y="29"/>
                  </a:lnTo>
                  <a:lnTo>
                    <a:pt x="8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67"/>
            <p:cNvSpPr>
              <a:spLocks/>
            </p:cNvSpPr>
            <p:nvPr userDrawn="1"/>
          </p:nvSpPr>
          <p:spPr bwMode="auto">
            <a:xfrm>
              <a:off x="498" y="438"/>
              <a:ext cx="37" cy="36"/>
            </a:xfrm>
            <a:custGeom>
              <a:avLst/>
              <a:gdLst>
                <a:gd name="T0" fmla="*/ 37 w 37"/>
                <a:gd name="T1" fmla="*/ 26 h 36"/>
                <a:gd name="T2" fmla="*/ 37 w 37"/>
                <a:gd name="T3" fmla="*/ 19 h 36"/>
                <a:gd name="T4" fmla="*/ 37 w 37"/>
                <a:gd name="T5" fmla="*/ 5 h 36"/>
                <a:gd name="T6" fmla="*/ 37 w 37"/>
                <a:gd name="T7" fmla="*/ 2 h 36"/>
                <a:gd name="T8" fmla="*/ 36 w 37"/>
                <a:gd name="T9" fmla="*/ 0 h 36"/>
                <a:gd name="T10" fmla="*/ 31 w 37"/>
                <a:gd name="T11" fmla="*/ 0 h 36"/>
                <a:gd name="T12" fmla="*/ 27 w 37"/>
                <a:gd name="T13" fmla="*/ 0 h 36"/>
                <a:gd name="T14" fmla="*/ 20 w 37"/>
                <a:gd name="T15" fmla="*/ 0 h 36"/>
                <a:gd name="T16" fmla="*/ 19 w 37"/>
                <a:gd name="T17" fmla="*/ 5 h 36"/>
                <a:gd name="T18" fmla="*/ 17 w 37"/>
                <a:gd name="T19" fmla="*/ 0 h 36"/>
                <a:gd name="T20" fmla="*/ 11 w 37"/>
                <a:gd name="T21" fmla="*/ 0 h 36"/>
                <a:gd name="T22" fmla="*/ 8 w 37"/>
                <a:gd name="T23" fmla="*/ 0 h 36"/>
                <a:gd name="T24" fmla="*/ 3 w 37"/>
                <a:gd name="T25" fmla="*/ 0 h 36"/>
                <a:gd name="T26" fmla="*/ 1 w 37"/>
                <a:gd name="T27" fmla="*/ 2 h 36"/>
                <a:gd name="T28" fmla="*/ 0 w 37"/>
                <a:gd name="T29" fmla="*/ 5 h 36"/>
                <a:gd name="T30" fmla="*/ 0 w 37"/>
                <a:gd name="T31" fmla="*/ 19 h 36"/>
                <a:gd name="T32" fmla="*/ 0 w 37"/>
                <a:gd name="T33" fmla="*/ 33 h 36"/>
                <a:gd name="T34" fmla="*/ 4 w 37"/>
                <a:gd name="T35" fmla="*/ 33 h 36"/>
                <a:gd name="T36" fmla="*/ 6 w 37"/>
                <a:gd name="T37" fmla="*/ 32 h 36"/>
                <a:gd name="T38" fmla="*/ 9 w 37"/>
                <a:gd name="T39" fmla="*/ 27 h 36"/>
                <a:gd name="T40" fmla="*/ 9 w 37"/>
                <a:gd name="T41" fmla="*/ 36 h 36"/>
                <a:gd name="T42" fmla="*/ 11 w 37"/>
                <a:gd name="T43" fmla="*/ 36 h 36"/>
                <a:gd name="T44" fmla="*/ 16 w 37"/>
                <a:gd name="T45" fmla="*/ 33 h 36"/>
                <a:gd name="T46" fmla="*/ 17 w 37"/>
                <a:gd name="T47" fmla="*/ 30 h 36"/>
                <a:gd name="T48" fmla="*/ 19 w 37"/>
                <a:gd name="T49" fmla="*/ 27 h 36"/>
                <a:gd name="T50" fmla="*/ 19 w 37"/>
                <a:gd name="T51" fmla="*/ 36 h 36"/>
                <a:gd name="T52" fmla="*/ 26 w 37"/>
                <a:gd name="T53" fmla="*/ 33 h 36"/>
                <a:gd name="T54" fmla="*/ 28 w 37"/>
                <a:gd name="T55" fmla="*/ 30 h 36"/>
                <a:gd name="T56" fmla="*/ 28 w 37"/>
                <a:gd name="T57" fmla="*/ 27 h 36"/>
                <a:gd name="T58" fmla="*/ 28 w 37"/>
                <a:gd name="T59" fmla="*/ 33 h 36"/>
                <a:gd name="T60" fmla="*/ 31 w 37"/>
                <a:gd name="T61" fmla="*/ 32 h 36"/>
                <a:gd name="T62" fmla="*/ 35 w 37"/>
                <a:gd name="T63" fmla="*/ 31 h 36"/>
                <a:gd name="T64" fmla="*/ 37 w 37"/>
                <a:gd name="T65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" h="36">
                  <a:moveTo>
                    <a:pt x="37" y="26"/>
                  </a:moveTo>
                  <a:lnTo>
                    <a:pt x="37" y="26"/>
                  </a:lnTo>
                  <a:lnTo>
                    <a:pt x="37" y="19"/>
                  </a:lnTo>
                  <a:lnTo>
                    <a:pt x="37" y="19"/>
                  </a:lnTo>
                  <a:lnTo>
                    <a:pt x="37" y="5"/>
                  </a:lnTo>
                  <a:lnTo>
                    <a:pt x="37" y="5"/>
                  </a:lnTo>
                  <a:lnTo>
                    <a:pt x="37" y="3"/>
                  </a:lnTo>
                  <a:lnTo>
                    <a:pt x="37" y="2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8" y="5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9" y="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5"/>
                  </a:lnTo>
                  <a:lnTo>
                    <a:pt x="8" y="0"/>
                  </a:lnTo>
                  <a:lnTo>
                    <a:pt x="8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4" y="33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8" y="29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1" y="36"/>
                  </a:lnTo>
                  <a:lnTo>
                    <a:pt x="14" y="35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30"/>
                  </a:lnTo>
                  <a:lnTo>
                    <a:pt x="19" y="27"/>
                  </a:lnTo>
                  <a:lnTo>
                    <a:pt x="19" y="27"/>
                  </a:lnTo>
                  <a:lnTo>
                    <a:pt x="19" y="36"/>
                  </a:lnTo>
                  <a:lnTo>
                    <a:pt x="19" y="36"/>
                  </a:lnTo>
                  <a:lnTo>
                    <a:pt x="22" y="35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8" y="30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31" y="32"/>
                  </a:lnTo>
                  <a:lnTo>
                    <a:pt x="31" y="32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6" y="30"/>
                  </a:lnTo>
                  <a:lnTo>
                    <a:pt x="37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68"/>
            <p:cNvSpPr>
              <a:spLocks/>
            </p:cNvSpPr>
            <p:nvPr userDrawn="1"/>
          </p:nvSpPr>
          <p:spPr bwMode="auto">
            <a:xfrm>
              <a:off x="503" y="440"/>
              <a:ext cx="46" cy="51"/>
            </a:xfrm>
            <a:custGeom>
              <a:avLst/>
              <a:gdLst>
                <a:gd name="T0" fmla="*/ 46 w 46"/>
                <a:gd name="T1" fmla="*/ 38 h 51"/>
                <a:gd name="T2" fmla="*/ 46 w 46"/>
                <a:gd name="T3" fmla="*/ 29 h 51"/>
                <a:gd name="T4" fmla="*/ 46 w 46"/>
                <a:gd name="T5" fmla="*/ 29 h 51"/>
                <a:gd name="T6" fmla="*/ 44 w 46"/>
                <a:gd name="T7" fmla="*/ 28 h 51"/>
                <a:gd name="T8" fmla="*/ 43 w 46"/>
                <a:gd name="T9" fmla="*/ 24 h 51"/>
                <a:gd name="T10" fmla="*/ 43 w 46"/>
                <a:gd name="T11" fmla="*/ 19 h 51"/>
                <a:gd name="T12" fmla="*/ 43 w 46"/>
                <a:gd name="T13" fmla="*/ 19 h 51"/>
                <a:gd name="T14" fmla="*/ 43 w 46"/>
                <a:gd name="T15" fmla="*/ 17 h 51"/>
                <a:gd name="T16" fmla="*/ 44 w 46"/>
                <a:gd name="T17" fmla="*/ 13 h 51"/>
                <a:gd name="T18" fmla="*/ 46 w 46"/>
                <a:gd name="T19" fmla="*/ 11 h 51"/>
                <a:gd name="T20" fmla="*/ 46 w 46"/>
                <a:gd name="T21" fmla="*/ 3 h 51"/>
                <a:gd name="T22" fmla="*/ 46 w 46"/>
                <a:gd name="T23" fmla="*/ 3 h 51"/>
                <a:gd name="T24" fmla="*/ 43 w 46"/>
                <a:gd name="T25" fmla="*/ 1 h 51"/>
                <a:gd name="T26" fmla="*/ 41 w 46"/>
                <a:gd name="T27" fmla="*/ 0 h 51"/>
                <a:gd name="T28" fmla="*/ 38 w 46"/>
                <a:gd name="T29" fmla="*/ 0 h 51"/>
                <a:gd name="T30" fmla="*/ 38 w 46"/>
                <a:gd name="T31" fmla="*/ 27 h 51"/>
                <a:gd name="T32" fmla="*/ 38 w 46"/>
                <a:gd name="T33" fmla="*/ 27 h 51"/>
                <a:gd name="T34" fmla="*/ 37 w 46"/>
                <a:gd name="T35" fmla="*/ 30 h 51"/>
                <a:gd name="T36" fmla="*/ 35 w 46"/>
                <a:gd name="T37" fmla="*/ 34 h 51"/>
                <a:gd name="T38" fmla="*/ 31 w 46"/>
                <a:gd name="T39" fmla="*/ 36 h 51"/>
                <a:gd name="T40" fmla="*/ 26 w 46"/>
                <a:gd name="T41" fmla="*/ 38 h 51"/>
                <a:gd name="T42" fmla="*/ 26 w 46"/>
                <a:gd name="T43" fmla="*/ 38 h 51"/>
                <a:gd name="T44" fmla="*/ 16 w 46"/>
                <a:gd name="T45" fmla="*/ 39 h 51"/>
                <a:gd name="T46" fmla="*/ 8 w 46"/>
                <a:gd name="T47" fmla="*/ 40 h 51"/>
                <a:gd name="T48" fmla="*/ 0 w 46"/>
                <a:gd name="T49" fmla="*/ 40 h 51"/>
                <a:gd name="T50" fmla="*/ 0 w 46"/>
                <a:gd name="T51" fmla="*/ 40 h 51"/>
                <a:gd name="T52" fmla="*/ 1 w 46"/>
                <a:gd name="T53" fmla="*/ 46 h 51"/>
                <a:gd name="T54" fmla="*/ 1 w 46"/>
                <a:gd name="T55" fmla="*/ 46 h 51"/>
                <a:gd name="T56" fmla="*/ 4 w 46"/>
                <a:gd name="T57" fmla="*/ 50 h 51"/>
                <a:gd name="T58" fmla="*/ 5 w 46"/>
                <a:gd name="T59" fmla="*/ 51 h 51"/>
                <a:gd name="T60" fmla="*/ 37 w 46"/>
                <a:gd name="T61" fmla="*/ 51 h 51"/>
                <a:gd name="T62" fmla="*/ 46 w 46"/>
                <a:gd name="T63" fmla="*/ 3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" h="51">
                  <a:moveTo>
                    <a:pt x="46" y="38"/>
                  </a:moveTo>
                  <a:lnTo>
                    <a:pt x="46" y="29"/>
                  </a:lnTo>
                  <a:lnTo>
                    <a:pt x="46" y="29"/>
                  </a:lnTo>
                  <a:lnTo>
                    <a:pt x="44" y="28"/>
                  </a:lnTo>
                  <a:lnTo>
                    <a:pt x="43" y="24"/>
                  </a:lnTo>
                  <a:lnTo>
                    <a:pt x="43" y="19"/>
                  </a:lnTo>
                  <a:lnTo>
                    <a:pt x="43" y="19"/>
                  </a:lnTo>
                  <a:lnTo>
                    <a:pt x="43" y="17"/>
                  </a:lnTo>
                  <a:lnTo>
                    <a:pt x="44" y="13"/>
                  </a:lnTo>
                  <a:lnTo>
                    <a:pt x="46" y="11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8" y="0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37" y="30"/>
                  </a:lnTo>
                  <a:lnTo>
                    <a:pt x="35" y="34"/>
                  </a:lnTo>
                  <a:lnTo>
                    <a:pt x="31" y="36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16" y="39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" y="46"/>
                  </a:lnTo>
                  <a:lnTo>
                    <a:pt x="1" y="46"/>
                  </a:lnTo>
                  <a:lnTo>
                    <a:pt x="4" y="50"/>
                  </a:lnTo>
                  <a:lnTo>
                    <a:pt x="5" y="51"/>
                  </a:lnTo>
                  <a:lnTo>
                    <a:pt x="37" y="51"/>
                  </a:lnTo>
                  <a:lnTo>
                    <a:pt x="46" y="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Freeform 69"/>
            <p:cNvSpPr>
              <a:spLocks/>
            </p:cNvSpPr>
            <p:nvPr userDrawn="1"/>
          </p:nvSpPr>
          <p:spPr bwMode="auto">
            <a:xfrm>
              <a:off x="506" y="497"/>
              <a:ext cx="36" cy="12"/>
            </a:xfrm>
            <a:custGeom>
              <a:avLst/>
              <a:gdLst>
                <a:gd name="T0" fmla="*/ 2 w 36"/>
                <a:gd name="T1" fmla="*/ 12 h 12"/>
                <a:gd name="T2" fmla="*/ 34 w 36"/>
                <a:gd name="T3" fmla="*/ 12 h 12"/>
                <a:gd name="T4" fmla="*/ 34 w 36"/>
                <a:gd name="T5" fmla="*/ 12 h 12"/>
                <a:gd name="T6" fmla="*/ 36 w 36"/>
                <a:gd name="T7" fmla="*/ 6 h 12"/>
                <a:gd name="T8" fmla="*/ 35 w 36"/>
                <a:gd name="T9" fmla="*/ 0 h 12"/>
                <a:gd name="T10" fmla="*/ 2 w 36"/>
                <a:gd name="T11" fmla="*/ 0 h 12"/>
                <a:gd name="T12" fmla="*/ 0 w 36"/>
                <a:gd name="T13" fmla="*/ 6 h 12"/>
                <a:gd name="T14" fmla="*/ 2 w 36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12">
                  <a:moveTo>
                    <a:pt x="2" y="12"/>
                  </a:moveTo>
                  <a:lnTo>
                    <a:pt x="34" y="12"/>
                  </a:lnTo>
                  <a:lnTo>
                    <a:pt x="34" y="12"/>
                  </a:lnTo>
                  <a:lnTo>
                    <a:pt x="36" y="6"/>
                  </a:lnTo>
                  <a:lnTo>
                    <a:pt x="35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2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70"/>
            <p:cNvSpPr>
              <a:spLocks/>
            </p:cNvSpPr>
            <p:nvPr userDrawn="1"/>
          </p:nvSpPr>
          <p:spPr bwMode="auto">
            <a:xfrm>
              <a:off x="508" y="516"/>
              <a:ext cx="37" cy="42"/>
            </a:xfrm>
            <a:custGeom>
              <a:avLst/>
              <a:gdLst>
                <a:gd name="T0" fmla="*/ 32 w 37"/>
                <a:gd name="T1" fmla="*/ 0 h 42"/>
                <a:gd name="T2" fmla="*/ 0 w 37"/>
                <a:gd name="T3" fmla="*/ 0 h 42"/>
                <a:gd name="T4" fmla="*/ 0 w 37"/>
                <a:gd name="T5" fmla="*/ 41 h 42"/>
                <a:gd name="T6" fmla="*/ 28 w 37"/>
                <a:gd name="T7" fmla="*/ 42 h 42"/>
                <a:gd name="T8" fmla="*/ 37 w 37"/>
                <a:gd name="T9" fmla="*/ 35 h 42"/>
                <a:gd name="T10" fmla="*/ 32 w 37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42">
                  <a:moveTo>
                    <a:pt x="32" y="0"/>
                  </a:moveTo>
                  <a:lnTo>
                    <a:pt x="0" y="0"/>
                  </a:lnTo>
                  <a:lnTo>
                    <a:pt x="0" y="41"/>
                  </a:lnTo>
                  <a:lnTo>
                    <a:pt x="28" y="42"/>
                  </a:lnTo>
                  <a:lnTo>
                    <a:pt x="37" y="35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71"/>
            <p:cNvSpPr>
              <a:spLocks/>
            </p:cNvSpPr>
            <p:nvPr userDrawn="1"/>
          </p:nvSpPr>
          <p:spPr bwMode="auto">
            <a:xfrm>
              <a:off x="507" y="557"/>
              <a:ext cx="49" cy="43"/>
            </a:xfrm>
            <a:custGeom>
              <a:avLst/>
              <a:gdLst>
                <a:gd name="T0" fmla="*/ 49 w 49"/>
                <a:gd name="T1" fmla="*/ 11 h 43"/>
                <a:gd name="T2" fmla="*/ 49 w 49"/>
                <a:gd name="T3" fmla="*/ 11 h 43"/>
                <a:gd name="T4" fmla="*/ 43 w 49"/>
                <a:gd name="T5" fmla="*/ 6 h 43"/>
                <a:gd name="T6" fmla="*/ 43 w 49"/>
                <a:gd name="T7" fmla="*/ 6 h 43"/>
                <a:gd name="T8" fmla="*/ 42 w 49"/>
                <a:gd name="T9" fmla="*/ 0 h 43"/>
                <a:gd name="T10" fmla="*/ 32 w 49"/>
                <a:gd name="T11" fmla="*/ 8 h 43"/>
                <a:gd name="T12" fmla="*/ 0 w 49"/>
                <a:gd name="T13" fmla="*/ 8 h 43"/>
                <a:gd name="T14" fmla="*/ 0 w 49"/>
                <a:gd name="T15" fmla="*/ 8 h 43"/>
                <a:gd name="T16" fmla="*/ 0 w 49"/>
                <a:gd name="T17" fmla="*/ 19 h 43"/>
                <a:gd name="T18" fmla="*/ 0 w 49"/>
                <a:gd name="T19" fmla="*/ 31 h 43"/>
                <a:gd name="T20" fmla="*/ 0 w 49"/>
                <a:gd name="T21" fmla="*/ 31 h 43"/>
                <a:gd name="T22" fmla="*/ 7 w 49"/>
                <a:gd name="T23" fmla="*/ 37 h 43"/>
                <a:gd name="T24" fmla="*/ 16 w 49"/>
                <a:gd name="T25" fmla="*/ 43 h 43"/>
                <a:gd name="T26" fmla="*/ 37 w 49"/>
                <a:gd name="T27" fmla="*/ 17 h 43"/>
                <a:gd name="T28" fmla="*/ 49 w 49"/>
                <a:gd name="T29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43">
                  <a:moveTo>
                    <a:pt x="49" y="11"/>
                  </a:moveTo>
                  <a:lnTo>
                    <a:pt x="49" y="11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2" y="0"/>
                  </a:lnTo>
                  <a:lnTo>
                    <a:pt x="32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7" y="37"/>
                  </a:lnTo>
                  <a:lnTo>
                    <a:pt x="16" y="43"/>
                  </a:lnTo>
                  <a:lnTo>
                    <a:pt x="37" y="17"/>
                  </a:lnTo>
                  <a:lnTo>
                    <a:pt x="49" y="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72"/>
            <p:cNvSpPr>
              <a:spLocks/>
            </p:cNvSpPr>
            <p:nvPr userDrawn="1"/>
          </p:nvSpPr>
          <p:spPr bwMode="auto">
            <a:xfrm>
              <a:off x="530" y="573"/>
              <a:ext cx="73" cy="43"/>
            </a:xfrm>
            <a:custGeom>
              <a:avLst/>
              <a:gdLst>
                <a:gd name="T0" fmla="*/ 19 w 73"/>
                <a:gd name="T1" fmla="*/ 5 h 43"/>
                <a:gd name="T2" fmla="*/ 0 w 73"/>
                <a:gd name="T3" fmla="*/ 29 h 43"/>
                <a:gd name="T4" fmla="*/ 31 w 73"/>
                <a:gd name="T5" fmla="*/ 43 h 43"/>
                <a:gd name="T6" fmla="*/ 31 w 73"/>
                <a:gd name="T7" fmla="*/ 43 h 43"/>
                <a:gd name="T8" fmla="*/ 44 w 73"/>
                <a:gd name="T9" fmla="*/ 34 h 43"/>
                <a:gd name="T10" fmla="*/ 58 w 73"/>
                <a:gd name="T11" fmla="*/ 26 h 43"/>
                <a:gd name="T12" fmla="*/ 73 w 73"/>
                <a:gd name="T13" fmla="*/ 16 h 43"/>
                <a:gd name="T14" fmla="*/ 30 w 73"/>
                <a:gd name="T15" fmla="*/ 0 h 43"/>
                <a:gd name="T16" fmla="*/ 19 w 73"/>
                <a:gd name="T1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43">
                  <a:moveTo>
                    <a:pt x="19" y="5"/>
                  </a:moveTo>
                  <a:lnTo>
                    <a:pt x="0" y="29"/>
                  </a:lnTo>
                  <a:lnTo>
                    <a:pt x="31" y="43"/>
                  </a:lnTo>
                  <a:lnTo>
                    <a:pt x="31" y="43"/>
                  </a:lnTo>
                  <a:lnTo>
                    <a:pt x="44" y="34"/>
                  </a:lnTo>
                  <a:lnTo>
                    <a:pt x="58" y="26"/>
                  </a:lnTo>
                  <a:lnTo>
                    <a:pt x="73" y="16"/>
                  </a:lnTo>
                  <a:lnTo>
                    <a:pt x="30" y="0"/>
                  </a:lnTo>
                  <a:lnTo>
                    <a:pt x="19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73"/>
            <p:cNvSpPr>
              <a:spLocks/>
            </p:cNvSpPr>
            <p:nvPr userDrawn="1"/>
          </p:nvSpPr>
          <p:spPr bwMode="auto">
            <a:xfrm>
              <a:off x="551" y="419"/>
              <a:ext cx="18" cy="78"/>
            </a:xfrm>
            <a:custGeom>
              <a:avLst/>
              <a:gdLst>
                <a:gd name="T0" fmla="*/ 15 w 18"/>
                <a:gd name="T1" fmla="*/ 33 h 78"/>
                <a:gd name="T2" fmla="*/ 15 w 18"/>
                <a:gd name="T3" fmla="*/ 33 h 78"/>
                <a:gd name="T4" fmla="*/ 15 w 18"/>
                <a:gd name="T5" fmla="*/ 7 h 78"/>
                <a:gd name="T6" fmla="*/ 15 w 18"/>
                <a:gd name="T7" fmla="*/ 7 h 78"/>
                <a:gd name="T8" fmla="*/ 16 w 18"/>
                <a:gd name="T9" fmla="*/ 5 h 78"/>
                <a:gd name="T10" fmla="*/ 16 w 18"/>
                <a:gd name="T11" fmla="*/ 5 h 78"/>
                <a:gd name="T12" fmla="*/ 16 w 18"/>
                <a:gd name="T13" fmla="*/ 2 h 78"/>
                <a:gd name="T14" fmla="*/ 16 w 18"/>
                <a:gd name="T15" fmla="*/ 0 h 78"/>
                <a:gd name="T16" fmla="*/ 1 w 18"/>
                <a:gd name="T17" fmla="*/ 0 h 78"/>
                <a:gd name="T18" fmla="*/ 1 w 18"/>
                <a:gd name="T19" fmla="*/ 0 h 78"/>
                <a:gd name="T20" fmla="*/ 1 w 18"/>
                <a:gd name="T21" fmla="*/ 3 h 78"/>
                <a:gd name="T22" fmla="*/ 1 w 18"/>
                <a:gd name="T23" fmla="*/ 3 h 78"/>
                <a:gd name="T24" fmla="*/ 1 w 18"/>
                <a:gd name="T25" fmla="*/ 6 h 78"/>
                <a:gd name="T26" fmla="*/ 2 w 18"/>
                <a:gd name="T27" fmla="*/ 7 h 78"/>
                <a:gd name="T28" fmla="*/ 2 w 18"/>
                <a:gd name="T29" fmla="*/ 33 h 78"/>
                <a:gd name="T30" fmla="*/ 2 w 18"/>
                <a:gd name="T31" fmla="*/ 33 h 78"/>
                <a:gd name="T32" fmla="*/ 1 w 18"/>
                <a:gd name="T33" fmla="*/ 34 h 78"/>
                <a:gd name="T34" fmla="*/ 0 w 18"/>
                <a:gd name="T35" fmla="*/ 40 h 78"/>
                <a:gd name="T36" fmla="*/ 0 w 18"/>
                <a:gd name="T37" fmla="*/ 40 h 78"/>
                <a:gd name="T38" fmla="*/ 0 w 18"/>
                <a:gd name="T39" fmla="*/ 44 h 78"/>
                <a:gd name="T40" fmla="*/ 1 w 18"/>
                <a:gd name="T41" fmla="*/ 48 h 78"/>
                <a:gd name="T42" fmla="*/ 4 w 18"/>
                <a:gd name="T43" fmla="*/ 50 h 78"/>
                <a:gd name="T44" fmla="*/ 2 w 18"/>
                <a:gd name="T45" fmla="*/ 71 h 78"/>
                <a:gd name="T46" fmla="*/ 2 w 18"/>
                <a:gd name="T47" fmla="*/ 71 h 78"/>
                <a:gd name="T48" fmla="*/ 2 w 18"/>
                <a:gd name="T49" fmla="*/ 72 h 78"/>
                <a:gd name="T50" fmla="*/ 1 w 18"/>
                <a:gd name="T51" fmla="*/ 74 h 78"/>
                <a:gd name="T52" fmla="*/ 1 w 18"/>
                <a:gd name="T53" fmla="*/ 74 h 78"/>
                <a:gd name="T54" fmla="*/ 1 w 18"/>
                <a:gd name="T55" fmla="*/ 78 h 78"/>
                <a:gd name="T56" fmla="*/ 16 w 18"/>
                <a:gd name="T57" fmla="*/ 78 h 78"/>
                <a:gd name="T58" fmla="*/ 16 w 18"/>
                <a:gd name="T59" fmla="*/ 78 h 78"/>
                <a:gd name="T60" fmla="*/ 16 w 18"/>
                <a:gd name="T61" fmla="*/ 73 h 78"/>
                <a:gd name="T62" fmla="*/ 16 w 18"/>
                <a:gd name="T63" fmla="*/ 73 h 78"/>
                <a:gd name="T64" fmla="*/ 15 w 18"/>
                <a:gd name="T65" fmla="*/ 71 h 78"/>
                <a:gd name="T66" fmla="*/ 15 w 18"/>
                <a:gd name="T67" fmla="*/ 50 h 78"/>
                <a:gd name="T68" fmla="*/ 15 w 18"/>
                <a:gd name="T69" fmla="*/ 50 h 78"/>
                <a:gd name="T70" fmla="*/ 17 w 18"/>
                <a:gd name="T71" fmla="*/ 46 h 78"/>
                <a:gd name="T72" fmla="*/ 17 w 18"/>
                <a:gd name="T73" fmla="*/ 44 h 78"/>
                <a:gd name="T74" fmla="*/ 18 w 18"/>
                <a:gd name="T75" fmla="*/ 41 h 78"/>
                <a:gd name="T76" fmla="*/ 18 w 18"/>
                <a:gd name="T77" fmla="*/ 41 h 78"/>
                <a:gd name="T78" fmla="*/ 16 w 18"/>
                <a:gd name="T79" fmla="*/ 35 h 78"/>
                <a:gd name="T80" fmla="*/ 15 w 18"/>
                <a:gd name="T81" fmla="*/ 3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" h="78">
                  <a:moveTo>
                    <a:pt x="15" y="33"/>
                  </a:moveTo>
                  <a:lnTo>
                    <a:pt x="15" y="33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6" y="2"/>
                  </a:lnTo>
                  <a:lnTo>
                    <a:pt x="16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1" y="3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4"/>
                  </a:lnTo>
                  <a:lnTo>
                    <a:pt x="1" y="48"/>
                  </a:lnTo>
                  <a:lnTo>
                    <a:pt x="4" y="50"/>
                  </a:lnTo>
                  <a:lnTo>
                    <a:pt x="2" y="71"/>
                  </a:lnTo>
                  <a:lnTo>
                    <a:pt x="2" y="71"/>
                  </a:lnTo>
                  <a:lnTo>
                    <a:pt x="2" y="72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1" y="78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16" y="73"/>
                  </a:lnTo>
                  <a:lnTo>
                    <a:pt x="16" y="73"/>
                  </a:lnTo>
                  <a:lnTo>
                    <a:pt x="15" y="71"/>
                  </a:lnTo>
                  <a:lnTo>
                    <a:pt x="15" y="50"/>
                  </a:lnTo>
                  <a:lnTo>
                    <a:pt x="15" y="50"/>
                  </a:lnTo>
                  <a:lnTo>
                    <a:pt x="17" y="46"/>
                  </a:lnTo>
                  <a:lnTo>
                    <a:pt x="17" y="44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16" y="35"/>
                  </a:lnTo>
                  <a:lnTo>
                    <a:pt x="15" y="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74"/>
            <p:cNvSpPr>
              <a:spLocks/>
            </p:cNvSpPr>
            <p:nvPr userDrawn="1"/>
          </p:nvSpPr>
          <p:spPr bwMode="auto">
            <a:xfrm>
              <a:off x="569" y="442"/>
              <a:ext cx="52" cy="37"/>
            </a:xfrm>
            <a:custGeom>
              <a:avLst/>
              <a:gdLst>
                <a:gd name="T0" fmla="*/ 29 w 52"/>
                <a:gd name="T1" fmla="*/ 31 h 37"/>
                <a:gd name="T2" fmla="*/ 52 w 52"/>
                <a:gd name="T3" fmla="*/ 6 h 37"/>
                <a:gd name="T4" fmla="*/ 52 w 52"/>
                <a:gd name="T5" fmla="*/ 6 h 37"/>
                <a:gd name="T6" fmla="*/ 18 w 52"/>
                <a:gd name="T7" fmla="*/ 6 h 37"/>
                <a:gd name="T8" fmla="*/ 18 w 52"/>
                <a:gd name="T9" fmla="*/ 6 h 37"/>
                <a:gd name="T10" fmla="*/ 14 w 52"/>
                <a:gd name="T11" fmla="*/ 5 h 37"/>
                <a:gd name="T12" fmla="*/ 10 w 52"/>
                <a:gd name="T13" fmla="*/ 2 h 37"/>
                <a:gd name="T14" fmla="*/ 5 w 52"/>
                <a:gd name="T15" fmla="*/ 0 h 37"/>
                <a:gd name="T16" fmla="*/ 4 w 52"/>
                <a:gd name="T17" fmla="*/ 0 h 37"/>
                <a:gd name="T18" fmla="*/ 4 w 52"/>
                <a:gd name="T19" fmla="*/ 0 h 37"/>
                <a:gd name="T20" fmla="*/ 0 w 52"/>
                <a:gd name="T21" fmla="*/ 7 h 37"/>
                <a:gd name="T22" fmla="*/ 0 w 52"/>
                <a:gd name="T23" fmla="*/ 7 h 37"/>
                <a:gd name="T24" fmla="*/ 3 w 52"/>
                <a:gd name="T25" fmla="*/ 11 h 37"/>
                <a:gd name="T26" fmla="*/ 4 w 52"/>
                <a:gd name="T27" fmla="*/ 13 h 37"/>
                <a:gd name="T28" fmla="*/ 5 w 52"/>
                <a:gd name="T29" fmla="*/ 18 h 37"/>
                <a:gd name="T30" fmla="*/ 5 w 52"/>
                <a:gd name="T31" fmla="*/ 18 h 37"/>
                <a:gd name="T32" fmla="*/ 5 w 52"/>
                <a:gd name="T33" fmla="*/ 22 h 37"/>
                <a:gd name="T34" fmla="*/ 3 w 52"/>
                <a:gd name="T35" fmla="*/ 26 h 37"/>
                <a:gd name="T36" fmla="*/ 0 w 52"/>
                <a:gd name="T37" fmla="*/ 28 h 37"/>
                <a:gd name="T38" fmla="*/ 0 w 52"/>
                <a:gd name="T39" fmla="*/ 28 h 37"/>
                <a:gd name="T40" fmla="*/ 5 w 52"/>
                <a:gd name="T41" fmla="*/ 37 h 37"/>
                <a:gd name="T42" fmla="*/ 5 w 52"/>
                <a:gd name="T43" fmla="*/ 37 h 37"/>
                <a:gd name="T44" fmla="*/ 9 w 52"/>
                <a:gd name="T45" fmla="*/ 34 h 37"/>
                <a:gd name="T46" fmla="*/ 19 w 52"/>
                <a:gd name="T47" fmla="*/ 31 h 37"/>
                <a:gd name="T48" fmla="*/ 19 w 52"/>
                <a:gd name="T49" fmla="*/ 31 h 37"/>
                <a:gd name="T50" fmla="*/ 29 w 52"/>
                <a:gd name="T51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2" h="37">
                  <a:moveTo>
                    <a:pt x="29" y="31"/>
                  </a:moveTo>
                  <a:lnTo>
                    <a:pt x="52" y="6"/>
                  </a:lnTo>
                  <a:lnTo>
                    <a:pt x="52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4" y="5"/>
                  </a:lnTo>
                  <a:lnTo>
                    <a:pt x="10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3" y="11"/>
                  </a:lnTo>
                  <a:lnTo>
                    <a:pt x="4" y="13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22"/>
                  </a:lnTo>
                  <a:lnTo>
                    <a:pt x="3" y="2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5" y="37"/>
                  </a:lnTo>
                  <a:lnTo>
                    <a:pt x="5" y="37"/>
                  </a:lnTo>
                  <a:lnTo>
                    <a:pt x="9" y="34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29" y="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75"/>
            <p:cNvSpPr>
              <a:spLocks/>
            </p:cNvSpPr>
            <p:nvPr userDrawn="1"/>
          </p:nvSpPr>
          <p:spPr bwMode="auto">
            <a:xfrm>
              <a:off x="633" y="393"/>
              <a:ext cx="102" cy="80"/>
            </a:xfrm>
            <a:custGeom>
              <a:avLst/>
              <a:gdLst>
                <a:gd name="T0" fmla="*/ 102 w 102"/>
                <a:gd name="T1" fmla="*/ 40 h 80"/>
                <a:gd name="T2" fmla="*/ 100 w 102"/>
                <a:gd name="T3" fmla="*/ 39 h 80"/>
                <a:gd name="T4" fmla="*/ 94 w 102"/>
                <a:gd name="T5" fmla="*/ 42 h 80"/>
                <a:gd name="T6" fmla="*/ 91 w 102"/>
                <a:gd name="T7" fmla="*/ 43 h 80"/>
                <a:gd name="T8" fmla="*/ 90 w 102"/>
                <a:gd name="T9" fmla="*/ 50 h 80"/>
                <a:gd name="T10" fmla="*/ 87 w 102"/>
                <a:gd name="T11" fmla="*/ 48 h 80"/>
                <a:gd name="T12" fmla="*/ 81 w 102"/>
                <a:gd name="T13" fmla="*/ 47 h 80"/>
                <a:gd name="T14" fmla="*/ 76 w 102"/>
                <a:gd name="T15" fmla="*/ 48 h 80"/>
                <a:gd name="T16" fmla="*/ 79 w 102"/>
                <a:gd name="T17" fmla="*/ 54 h 80"/>
                <a:gd name="T18" fmla="*/ 76 w 102"/>
                <a:gd name="T19" fmla="*/ 60 h 80"/>
                <a:gd name="T20" fmla="*/ 74 w 102"/>
                <a:gd name="T21" fmla="*/ 60 h 80"/>
                <a:gd name="T22" fmla="*/ 69 w 102"/>
                <a:gd name="T23" fmla="*/ 56 h 80"/>
                <a:gd name="T24" fmla="*/ 69 w 102"/>
                <a:gd name="T25" fmla="*/ 53 h 80"/>
                <a:gd name="T26" fmla="*/ 63 w 102"/>
                <a:gd name="T27" fmla="*/ 55 h 80"/>
                <a:gd name="T28" fmla="*/ 59 w 102"/>
                <a:gd name="T29" fmla="*/ 53 h 80"/>
                <a:gd name="T30" fmla="*/ 60 w 102"/>
                <a:gd name="T31" fmla="*/ 47 h 80"/>
                <a:gd name="T32" fmla="*/ 70 w 102"/>
                <a:gd name="T33" fmla="*/ 44 h 80"/>
                <a:gd name="T34" fmla="*/ 69 w 102"/>
                <a:gd name="T35" fmla="*/ 40 h 80"/>
                <a:gd name="T36" fmla="*/ 65 w 102"/>
                <a:gd name="T37" fmla="*/ 36 h 80"/>
                <a:gd name="T38" fmla="*/ 62 w 102"/>
                <a:gd name="T39" fmla="*/ 34 h 80"/>
                <a:gd name="T40" fmla="*/ 56 w 102"/>
                <a:gd name="T41" fmla="*/ 36 h 80"/>
                <a:gd name="T42" fmla="*/ 58 w 102"/>
                <a:gd name="T43" fmla="*/ 34 h 80"/>
                <a:gd name="T44" fmla="*/ 60 w 102"/>
                <a:gd name="T45" fmla="*/ 29 h 80"/>
                <a:gd name="T46" fmla="*/ 60 w 102"/>
                <a:gd name="T47" fmla="*/ 23 h 80"/>
                <a:gd name="T48" fmla="*/ 57 w 102"/>
                <a:gd name="T49" fmla="*/ 17 h 80"/>
                <a:gd name="T50" fmla="*/ 57 w 102"/>
                <a:gd name="T51" fmla="*/ 17 h 80"/>
                <a:gd name="T52" fmla="*/ 53 w 102"/>
                <a:gd name="T53" fmla="*/ 18 h 80"/>
                <a:gd name="T54" fmla="*/ 46 w 102"/>
                <a:gd name="T55" fmla="*/ 22 h 80"/>
                <a:gd name="T56" fmla="*/ 44 w 102"/>
                <a:gd name="T57" fmla="*/ 26 h 80"/>
                <a:gd name="T58" fmla="*/ 44 w 102"/>
                <a:gd name="T59" fmla="*/ 31 h 80"/>
                <a:gd name="T60" fmla="*/ 42 w 102"/>
                <a:gd name="T61" fmla="*/ 27 h 80"/>
                <a:gd name="T62" fmla="*/ 37 w 102"/>
                <a:gd name="T63" fmla="*/ 23 h 80"/>
                <a:gd name="T64" fmla="*/ 33 w 102"/>
                <a:gd name="T65" fmla="*/ 23 h 80"/>
                <a:gd name="T66" fmla="*/ 29 w 102"/>
                <a:gd name="T67" fmla="*/ 26 h 80"/>
                <a:gd name="T68" fmla="*/ 32 w 102"/>
                <a:gd name="T69" fmla="*/ 31 h 80"/>
                <a:gd name="T70" fmla="*/ 32 w 102"/>
                <a:gd name="T71" fmla="*/ 38 h 80"/>
                <a:gd name="T72" fmla="*/ 29 w 102"/>
                <a:gd name="T73" fmla="*/ 39 h 80"/>
                <a:gd name="T74" fmla="*/ 24 w 102"/>
                <a:gd name="T75" fmla="*/ 36 h 80"/>
                <a:gd name="T76" fmla="*/ 22 w 102"/>
                <a:gd name="T77" fmla="*/ 32 h 80"/>
                <a:gd name="T78" fmla="*/ 17 w 102"/>
                <a:gd name="T79" fmla="*/ 36 h 80"/>
                <a:gd name="T80" fmla="*/ 14 w 102"/>
                <a:gd name="T81" fmla="*/ 34 h 80"/>
                <a:gd name="T82" fmla="*/ 11 w 102"/>
                <a:gd name="T83" fmla="*/ 28 h 80"/>
                <a:gd name="T84" fmla="*/ 21 w 102"/>
                <a:gd name="T85" fmla="*/ 23 h 80"/>
                <a:gd name="T86" fmla="*/ 20 w 102"/>
                <a:gd name="T87" fmla="*/ 22 h 80"/>
                <a:gd name="T88" fmla="*/ 15 w 102"/>
                <a:gd name="T89" fmla="*/ 16 h 80"/>
                <a:gd name="T90" fmla="*/ 10 w 102"/>
                <a:gd name="T91" fmla="*/ 16 h 80"/>
                <a:gd name="T92" fmla="*/ 13 w 102"/>
                <a:gd name="T93" fmla="*/ 12 h 80"/>
                <a:gd name="T94" fmla="*/ 14 w 102"/>
                <a:gd name="T95" fmla="*/ 6 h 80"/>
                <a:gd name="T96" fmla="*/ 13 w 102"/>
                <a:gd name="T97" fmla="*/ 4 h 80"/>
                <a:gd name="T98" fmla="*/ 9 w 102"/>
                <a:gd name="T99" fmla="*/ 0 h 80"/>
                <a:gd name="T100" fmla="*/ 24 w 102"/>
                <a:gd name="T101" fmla="*/ 59 h 80"/>
                <a:gd name="T102" fmla="*/ 31 w 102"/>
                <a:gd name="T103" fmla="*/ 55 h 80"/>
                <a:gd name="T104" fmla="*/ 35 w 102"/>
                <a:gd name="T105" fmla="*/ 53 h 80"/>
                <a:gd name="T106" fmla="*/ 44 w 102"/>
                <a:gd name="T107" fmla="*/ 54 h 80"/>
                <a:gd name="T108" fmla="*/ 48 w 102"/>
                <a:gd name="T109" fmla="*/ 55 h 80"/>
                <a:gd name="T110" fmla="*/ 56 w 102"/>
                <a:gd name="T111" fmla="*/ 60 h 80"/>
                <a:gd name="T112" fmla="*/ 57 w 102"/>
                <a:gd name="T113" fmla="*/ 66 h 80"/>
                <a:gd name="T114" fmla="*/ 57 w 102"/>
                <a:gd name="T115" fmla="*/ 70 h 80"/>
                <a:gd name="T116" fmla="*/ 72 w 102"/>
                <a:gd name="T11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" h="80">
                  <a:moveTo>
                    <a:pt x="72" y="80"/>
                  </a:moveTo>
                  <a:lnTo>
                    <a:pt x="102" y="40"/>
                  </a:lnTo>
                  <a:lnTo>
                    <a:pt x="102" y="40"/>
                  </a:lnTo>
                  <a:lnTo>
                    <a:pt x="100" y="39"/>
                  </a:lnTo>
                  <a:lnTo>
                    <a:pt x="97" y="40"/>
                  </a:lnTo>
                  <a:lnTo>
                    <a:pt x="94" y="42"/>
                  </a:lnTo>
                  <a:lnTo>
                    <a:pt x="94" y="42"/>
                  </a:lnTo>
                  <a:lnTo>
                    <a:pt x="91" y="43"/>
                  </a:lnTo>
                  <a:lnTo>
                    <a:pt x="90" y="47"/>
                  </a:lnTo>
                  <a:lnTo>
                    <a:pt x="90" y="50"/>
                  </a:lnTo>
                  <a:lnTo>
                    <a:pt x="90" y="50"/>
                  </a:lnTo>
                  <a:lnTo>
                    <a:pt x="87" y="48"/>
                  </a:lnTo>
                  <a:lnTo>
                    <a:pt x="86" y="47"/>
                  </a:lnTo>
                  <a:lnTo>
                    <a:pt x="81" y="47"/>
                  </a:lnTo>
                  <a:lnTo>
                    <a:pt x="78" y="47"/>
                  </a:lnTo>
                  <a:lnTo>
                    <a:pt x="76" y="48"/>
                  </a:lnTo>
                  <a:lnTo>
                    <a:pt x="76" y="48"/>
                  </a:lnTo>
                  <a:lnTo>
                    <a:pt x="79" y="54"/>
                  </a:lnTo>
                  <a:lnTo>
                    <a:pt x="79" y="58"/>
                  </a:lnTo>
                  <a:lnTo>
                    <a:pt x="76" y="60"/>
                  </a:lnTo>
                  <a:lnTo>
                    <a:pt x="74" y="60"/>
                  </a:lnTo>
                  <a:lnTo>
                    <a:pt x="74" y="60"/>
                  </a:lnTo>
                  <a:lnTo>
                    <a:pt x="70" y="59"/>
                  </a:lnTo>
                  <a:lnTo>
                    <a:pt x="69" y="56"/>
                  </a:lnTo>
                  <a:lnTo>
                    <a:pt x="69" y="53"/>
                  </a:lnTo>
                  <a:lnTo>
                    <a:pt x="69" y="53"/>
                  </a:lnTo>
                  <a:lnTo>
                    <a:pt x="65" y="55"/>
                  </a:lnTo>
                  <a:lnTo>
                    <a:pt x="63" y="55"/>
                  </a:lnTo>
                  <a:lnTo>
                    <a:pt x="59" y="53"/>
                  </a:lnTo>
                  <a:lnTo>
                    <a:pt x="59" y="53"/>
                  </a:lnTo>
                  <a:lnTo>
                    <a:pt x="58" y="50"/>
                  </a:lnTo>
                  <a:lnTo>
                    <a:pt x="60" y="47"/>
                  </a:lnTo>
                  <a:lnTo>
                    <a:pt x="64" y="45"/>
                  </a:lnTo>
                  <a:lnTo>
                    <a:pt x="70" y="44"/>
                  </a:lnTo>
                  <a:lnTo>
                    <a:pt x="70" y="44"/>
                  </a:lnTo>
                  <a:lnTo>
                    <a:pt x="69" y="40"/>
                  </a:lnTo>
                  <a:lnTo>
                    <a:pt x="68" y="38"/>
                  </a:lnTo>
                  <a:lnTo>
                    <a:pt x="65" y="36"/>
                  </a:lnTo>
                  <a:lnTo>
                    <a:pt x="65" y="36"/>
                  </a:lnTo>
                  <a:lnTo>
                    <a:pt x="62" y="34"/>
                  </a:lnTo>
                  <a:lnTo>
                    <a:pt x="59" y="34"/>
                  </a:lnTo>
                  <a:lnTo>
                    <a:pt x="56" y="36"/>
                  </a:lnTo>
                  <a:lnTo>
                    <a:pt x="56" y="36"/>
                  </a:lnTo>
                  <a:lnTo>
                    <a:pt x="58" y="34"/>
                  </a:lnTo>
                  <a:lnTo>
                    <a:pt x="59" y="32"/>
                  </a:lnTo>
                  <a:lnTo>
                    <a:pt x="60" y="29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9" y="21"/>
                  </a:lnTo>
                  <a:lnTo>
                    <a:pt x="57" y="17"/>
                  </a:lnTo>
                  <a:lnTo>
                    <a:pt x="57" y="17"/>
                  </a:lnTo>
                  <a:lnTo>
                    <a:pt x="57" y="17"/>
                  </a:lnTo>
                  <a:lnTo>
                    <a:pt x="57" y="17"/>
                  </a:lnTo>
                  <a:lnTo>
                    <a:pt x="53" y="18"/>
                  </a:lnTo>
                  <a:lnTo>
                    <a:pt x="49" y="20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4" y="26"/>
                  </a:lnTo>
                  <a:lnTo>
                    <a:pt x="44" y="28"/>
                  </a:lnTo>
                  <a:lnTo>
                    <a:pt x="44" y="31"/>
                  </a:lnTo>
                  <a:lnTo>
                    <a:pt x="44" y="31"/>
                  </a:lnTo>
                  <a:lnTo>
                    <a:pt x="42" y="27"/>
                  </a:lnTo>
                  <a:lnTo>
                    <a:pt x="41" y="25"/>
                  </a:lnTo>
                  <a:lnTo>
                    <a:pt x="37" y="23"/>
                  </a:lnTo>
                  <a:lnTo>
                    <a:pt x="37" y="23"/>
                  </a:lnTo>
                  <a:lnTo>
                    <a:pt x="33" y="23"/>
                  </a:lnTo>
                  <a:lnTo>
                    <a:pt x="31" y="25"/>
                  </a:lnTo>
                  <a:lnTo>
                    <a:pt x="29" y="26"/>
                  </a:lnTo>
                  <a:lnTo>
                    <a:pt x="29" y="26"/>
                  </a:lnTo>
                  <a:lnTo>
                    <a:pt x="32" y="31"/>
                  </a:lnTo>
                  <a:lnTo>
                    <a:pt x="32" y="36"/>
                  </a:lnTo>
                  <a:lnTo>
                    <a:pt x="32" y="38"/>
                  </a:lnTo>
                  <a:lnTo>
                    <a:pt x="29" y="39"/>
                  </a:lnTo>
                  <a:lnTo>
                    <a:pt x="29" y="39"/>
                  </a:lnTo>
                  <a:lnTo>
                    <a:pt x="25" y="38"/>
                  </a:lnTo>
                  <a:lnTo>
                    <a:pt x="24" y="36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7" y="3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1" y="32"/>
                  </a:lnTo>
                  <a:lnTo>
                    <a:pt x="11" y="28"/>
                  </a:lnTo>
                  <a:lnTo>
                    <a:pt x="15" y="26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0" y="22"/>
                  </a:lnTo>
                  <a:lnTo>
                    <a:pt x="19" y="18"/>
                  </a:lnTo>
                  <a:lnTo>
                    <a:pt x="15" y="16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3" y="1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0" y="49"/>
                  </a:lnTo>
                  <a:lnTo>
                    <a:pt x="24" y="59"/>
                  </a:lnTo>
                  <a:lnTo>
                    <a:pt x="24" y="59"/>
                  </a:lnTo>
                  <a:lnTo>
                    <a:pt x="31" y="55"/>
                  </a:lnTo>
                  <a:lnTo>
                    <a:pt x="31" y="55"/>
                  </a:lnTo>
                  <a:lnTo>
                    <a:pt x="35" y="53"/>
                  </a:lnTo>
                  <a:lnTo>
                    <a:pt x="40" y="53"/>
                  </a:lnTo>
                  <a:lnTo>
                    <a:pt x="44" y="54"/>
                  </a:lnTo>
                  <a:lnTo>
                    <a:pt x="48" y="55"/>
                  </a:lnTo>
                  <a:lnTo>
                    <a:pt x="48" y="55"/>
                  </a:lnTo>
                  <a:lnTo>
                    <a:pt x="53" y="58"/>
                  </a:lnTo>
                  <a:lnTo>
                    <a:pt x="56" y="60"/>
                  </a:lnTo>
                  <a:lnTo>
                    <a:pt x="57" y="64"/>
                  </a:lnTo>
                  <a:lnTo>
                    <a:pt x="57" y="66"/>
                  </a:lnTo>
                  <a:lnTo>
                    <a:pt x="57" y="66"/>
                  </a:lnTo>
                  <a:lnTo>
                    <a:pt x="57" y="70"/>
                  </a:lnTo>
                  <a:lnTo>
                    <a:pt x="54" y="74"/>
                  </a:lnTo>
                  <a:lnTo>
                    <a:pt x="72" y="8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76"/>
            <p:cNvSpPr>
              <a:spLocks/>
            </p:cNvSpPr>
            <p:nvPr userDrawn="1"/>
          </p:nvSpPr>
          <p:spPr bwMode="auto">
            <a:xfrm>
              <a:off x="716" y="448"/>
              <a:ext cx="121" cy="21"/>
            </a:xfrm>
            <a:custGeom>
              <a:avLst/>
              <a:gdLst>
                <a:gd name="T0" fmla="*/ 101 w 121"/>
                <a:gd name="T1" fmla="*/ 19 h 21"/>
                <a:gd name="T2" fmla="*/ 121 w 121"/>
                <a:gd name="T3" fmla="*/ 10 h 21"/>
                <a:gd name="T4" fmla="*/ 101 w 121"/>
                <a:gd name="T5" fmla="*/ 1 h 21"/>
                <a:gd name="T6" fmla="*/ 101 w 121"/>
                <a:gd name="T7" fmla="*/ 1 h 21"/>
                <a:gd name="T8" fmla="*/ 68 w 121"/>
                <a:gd name="T9" fmla="*/ 1 h 21"/>
                <a:gd name="T10" fmla="*/ 16 w 121"/>
                <a:gd name="T11" fmla="*/ 0 h 21"/>
                <a:gd name="T12" fmla="*/ 0 w 121"/>
                <a:gd name="T13" fmla="*/ 21 h 21"/>
                <a:gd name="T14" fmla="*/ 0 w 121"/>
                <a:gd name="T15" fmla="*/ 21 h 21"/>
                <a:gd name="T16" fmla="*/ 101 w 121"/>
                <a:gd name="T17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" h="21">
                  <a:moveTo>
                    <a:pt x="101" y="19"/>
                  </a:moveTo>
                  <a:lnTo>
                    <a:pt x="121" y="10"/>
                  </a:lnTo>
                  <a:lnTo>
                    <a:pt x="101" y="1"/>
                  </a:lnTo>
                  <a:lnTo>
                    <a:pt x="101" y="1"/>
                  </a:lnTo>
                  <a:lnTo>
                    <a:pt x="68" y="1"/>
                  </a:lnTo>
                  <a:lnTo>
                    <a:pt x="16" y="0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01" y="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77"/>
            <p:cNvSpPr>
              <a:spLocks/>
            </p:cNvSpPr>
            <p:nvPr userDrawn="1"/>
          </p:nvSpPr>
          <p:spPr bwMode="auto">
            <a:xfrm>
              <a:off x="755" y="501"/>
              <a:ext cx="72" cy="71"/>
            </a:xfrm>
            <a:custGeom>
              <a:avLst/>
              <a:gdLst>
                <a:gd name="T0" fmla="*/ 37 w 72"/>
                <a:gd name="T1" fmla="*/ 71 h 71"/>
                <a:gd name="T2" fmla="*/ 37 w 72"/>
                <a:gd name="T3" fmla="*/ 71 h 71"/>
                <a:gd name="T4" fmla="*/ 26 w 72"/>
                <a:gd name="T5" fmla="*/ 65 h 71"/>
                <a:gd name="T6" fmla="*/ 17 w 72"/>
                <a:gd name="T7" fmla="*/ 60 h 71"/>
                <a:gd name="T8" fmla="*/ 8 w 72"/>
                <a:gd name="T9" fmla="*/ 54 h 71"/>
                <a:gd name="T10" fmla="*/ 2 w 72"/>
                <a:gd name="T11" fmla="*/ 46 h 71"/>
                <a:gd name="T12" fmla="*/ 2 w 72"/>
                <a:gd name="T13" fmla="*/ 46 h 71"/>
                <a:gd name="T14" fmla="*/ 0 w 72"/>
                <a:gd name="T15" fmla="*/ 41 h 71"/>
                <a:gd name="T16" fmla="*/ 0 w 72"/>
                <a:gd name="T17" fmla="*/ 35 h 71"/>
                <a:gd name="T18" fmla="*/ 0 w 72"/>
                <a:gd name="T19" fmla="*/ 30 h 71"/>
                <a:gd name="T20" fmla="*/ 0 w 72"/>
                <a:gd name="T21" fmla="*/ 24 h 71"/>
                <a:gd name="T22" fmla="*/ 2 w 72"/>
                <a:gd name="T23" fmla="*/ 18 h 71"/>
                <a:gd name="T24" fmla="*/ 5 w 72"/>
                <a:gd name="T25" fmla="*/ 13 h 71"/>
                <a:gd name="T26" fmla="*/ 10 w 72"/>
                <a:gd name="T27" fmla="*/ 8 h 71"/>
                <a:gd name="T28" fmla="*/ 15 w 72"/>
                <a:gd name="T29" fmla="*/ 5 h 71"/>
                <a:gd name="T30" fmla="*/ 15 w 72"/>
                <a:gd name="T31" fmla="*/ 5 h 71"/>
                <a:gd name="T32" fmla="*/ 17 w 72"/>
                <a:gd name="T33" fmla="*/ 7 h 71"/>
                <a:gd name="T34" fmla="*/ 18 w 72"/>
                <a:gd name="T35" fmla="*/ 10 h 71"/>
                <a:gd name="T36" fmla="*/ 18 w 72"/>
                <a:gd name="T37" fmla="*/ 12 h 71"/>
                <a:gd name="T38" fmla="*/ 18 w 72"/>
                <a:gd name="T39" fmla="*/ 12 h 71"/>
                <a:gd name="T40" fmla="*/ 34 w 72"/>
                <a:gd name="T41" fmla="*/ 11 h 71"/>
                <a:gd name="T42" fmla="*/ 34 w 72"/>
                <a:gd name="T43" fmla="*/ 11 h 71"/>
                <a:gd name="T44" fmla="*/ 34 w 72"/>
                <a:gd name="T45" fmla="*/ 6 h 71"/>
                <a:gd name="T46" fmla="*/ 34 w 72"/>
                <a:gd name="T47" fmla="*/ 2 h 71"/>
                <a:gd name="T48" fmla="*/ 33 w 72"/>
                <a:gd name="T49" fmla="*/ 0 h 71"/>
                <a:gd name="T50" fmla="*/ 33 w 72"/>
                <a:gd name="T51" fmla="*/ 0 h 71"/>
                <a:gd name="T52" fmla="*/ 38 w 72"/>
                <a:gd name="T53" fmla="*/ 3 h 71"/>
                <a:gd name="T54" fmla="*/ 39 w 72"/>
                <a:gd name="T55" fmla="*/ 7 h 71"/>
                <a:gd name="T56" fmla="*/ 40 w 72"/>
                <a:gd name="T57" fmla="*/ 11 h 71"/>
                <a:gd name="T58" fmla="*/ 40 w 72"/>
                <a:gd name="T59" fmla="*/ 11 h 71"/>
                <a:gd name="T60" fmla="*/ 55 w 72"/>
                <a:gd name="T61" fmla="*/ 12 h 71"/>
                <a:gd name="T62" fmla="*/ 55 w 72"/>
                <a:gd name="T63" fmla="*/ 12 h 71"/>
                <a:gd name="T64" fmla="*/ 55 w 72"/>
                <a:gd name="T65" fmla="*/ 7 h 71"/>
                <a:gd name="T66" fmla="*/ 53 w 72"/>
                <a:gd name="T67" fmla="*/ 2 h 71"/>
                <a:gd name="T68" fmla="*/ 53 w 72"/>
                <a:gd name="T69" fmla="*/ 2 h 71"/>
                <a:gd name="T70" fmla="*/ 58 w 72"/>
                <a:gd name="T71" fmla="*/ 6 h 71"/>
                <a:gd name="T72" fmla="*/ 62 w 72"/>
                <a:gd name="T73" fmla="*/ 8 h 71"/>
                <a:gd name="T74" fmla="*/ 66 w 72"/>
                <a:gd name="T75" fmla="*/ 13 h 71"/>
                <a:gd name="T76" fmla="*/ 69 w 72"/>
                <a:gd name="T77" fmla="*/ 17 h 71"/>
                <a:gd name="T78" fmla="*/ 71 w 72"/>
                <a:gd name="T79" fmla="*/ 26 h 71"/>
                <a:gd name="T80" fmla="*/ 72 w 72"/>
                <a:gd name="T81" fmla="*/ 33 h 71"/>
                <a:gd name="T82" fmla="*/ 72 w 72"/>
                <a:gd name="T83" fmla="*/ 33 h 71"/>
                <a:gd name="T84" fmla="*/ 71 w 72"/>
                <a:gd name="T85" fmla="*/ 41 h 71"/>
                <a:gd name="T86" fmla="*/ 69 w 72"/>
                <a:gd name="T87" fmla="*/ 49 h 71"/>
                <a:gd name="T88" fmla="*/ 64 w 72"/>
                <a:gd name="T89" fmla="*/ 55 h 71"/>
                <a:gd name="T90" fmla="*/ 58 w 72"/>
                <a:gd name="T91" fmla="*/ 60 h 71"/>
                <a:gd name="T92" fmla="*/ 58 w 72"/>
                <a:gd name="T93" fmla="*/ 60 h 71"/>
                <a:gd name="T94" fmla="*/ 46 w 72"/>
                <a:gd name="T95" fmla="*/ 66 h 71"/>
                <a:gd name="T96" fmla="*/ 37 w 72"/>
                <a:gd name="T9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2" h="71">
                  <a:moveTo>
                    <a:pt x="37" y="71"/>
                  </a:moveTo>
                  <a:lnTo>
                    <a:pt x="37" y="71"/>
                  </a:lnTo>
                  <a:lnTo>
                    <a:pt x="26" y="65"/>
                  </a:lnTo>
                  <a:lnTo>
                    <a:pt x="17" y="60"/>
                  </a:lnTo>
                  <a:lnTo>
                    <a:pt x="8" y="54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0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10" y="8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7" y="7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4" y="6"/>
                  </a:lnTo>
                  <a:lnTo>
                    <a:pt x="34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8" y="3"/>
                  </a:lnTo>
                  <a:lnTo>
                    <a:pt x="39" y="7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55" y="12"/>
                  </a:lnTo>
                  <a:lnTo>
                    <a:pt x="55" y="12"/>
                  </a:lnTo>
                  <a:lnTo>
                    <a:pt x="55" y="7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8" y="6"/>
                  </a:lnTo>
                  <a:lnTo>
                    <a:pt x="62" y="8"/>
                  </a:lnTo>
                  <a:lnTo>
                    <a:pt x="66" y="13"/>
                  </a:lnTo>
                  <a:lnTo>
                    <a:pt x="69" y="17"/>
                  </a:lnTo>
                  <a:lnTo>
                    <a:pt x="71" y="26"/>
                  </a:lnTo>
                  <a:lnTo>
                    <a:pt x="72" y="33"/>
                  </a:lnTo>
                  <a:lnTo>
                    <a:pt x="72" y="33"/>
                  </a:lnTo>
                  <a:lnTo>
                    <a:pt x="71" y="41"/>
                  </a:lnTo>
                  <a:lnTo>
                    <a:pt x="69" y="49"/>
                  </a:lnTo>
                  <a:lnTo>
                    <a:pt x="64" y="55"/>
                  </a:lnTo>
                  <a:lnTo>
                    <a:pt x="58" y="60"/>
                  </a:lnTo>
                  <a:lnTo>
                    <a:pt x="58" y="60"/>
                  </a:lnTo>
                  <a:lnTo>
                    <a:pt x="46" y="66"/>
                  </a:lnTo>
                  <a:lnTo>
                    <a:pt x="37" y="7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78"/>
            <p:cNvSpPr>
              <a:spLocks/>
            </p:cNvSpPr>
            <p:nvPr userDrawn="1"/>
          </p:nvSpPr>
          <p:spPr bwMode="auto">
            <a:xfrm>
              <a:off x="774" y="675"/>
              <a:ext cx="3" cy="1"/>
            </a:xfrm>
            <a:custGeom>
              <a:avLst/>
              <a:gdLst>
                <a:gd name="T0" fmla="*/ 3 w 3"/>
                <a:gd name="T1" fmla="*/ 1 h 1"/>
                <a:gd name="T2" fmla="*/ 3 w 3"/>
                <a:gd name="T3" fmla="*/ 1 h 1"/>
                <a:gd name="T4" fmla="*/ 2 w 3"/>
                <a:gd name="T5" fmla="*/ 0 h 1"/>
                <a:gd name="T6" fmla="*/ 2 w 3"/>
                <a:gd name="T7" fmla="*/ 0 h 1"/>
                <a:gd name="T8" fmla="*/ 0 w 3"/>
                <a:gd name="T9" fmla="*/ 0 h 1"/>
                <a:gd name="T10" fmla="*/ 0 w 3"/>
                <a:gd name="T11" fmla="*/ 0 h 1"/>
                <a:gd name="T12" fmla="*/ 3 w 3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9"/>
            <p:cNvSpPr>
              <a:spLocks/>
            </p:cNvSpPr>
            <p:nvPr userDrawn="1"/>
          </p:nvSpPr>
          <p:spPr bwMode="auto">
            <a:xfrm>
              <a:off x="619" y="475"/>
              <a:ext cx="13" cy="7"/>
            </a:xfrm>
            <a:custGeom>
              <a:avLst/>
              <a:gdLst>
                <a:gd name="T0" fmla="*/ 13 w 13"/>
                <a:gd name="T1" fmla="*/ 6 h 7"/>
                <a:gd name="T2" fmla="*/ 13 w 13"/>
                <a:gd name="T3" fmla="*/ 6 h 7"/>
                <a:gd name="T4" fmla="*/ 12 w 13"/>
                <a:gd name="T5" fmla="*/ 6 h 7"/>
                <a:gd name="T6" fmla="*/ 7 w 13"/>
                <a:gd name="T7" fmla="*/ 7 h 7"/>
                <a:gd name="T8" fmla="*/ 1 w 13"/>
                <a:gd name="T9" fmla="*/ 7 h 7"/>
                <a:gd name="T10" fmla="*/ 1 w 13"/>
                <a:gd name="T11" fmla="*/ 7 h 7"/>
                <a:gd name="T12" fmla="*/ 0 w 13"/>
                <a:gd name="T13" fmla="*/ 5 h 7"/>
                <a:gd name="T14" fmla="*/ 0 w 13"/>
                <a:gd name="T15" fmla="*/ 0 h 7"/>
                <a:gd name="T16" fmla="*/ 0 w 13"/>
                <a:gd name="T17" fmla="*/ 0 h 7"/>
                <a:gd name="T18" fmla="*/ 2 w 13"/>
                <a:gd name="T19" fmla="*/ 0 h 7"/>
                <a:gd name="T20" fmla="*/ 7 w 13"/>
                <a:gd name="T21" fmla="*/ 1 h 7"/>
                <a:gd name="T22" fmla="*/ 11 w 13"/>
                <a:gd name="T23" fmla="*/ 3 h 7"/>
                <a:gd name="T24" fmla="*/ 13 w 13"/>
                <a:gd name="T2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7">
                  <a:moveTo>
                    <a:pt x="13" y="6"/>
                  </a:moveTo>
                  <a:lnTo>
                    <a:pt x="13" y="6"/>
                  </a:lnTo>
                  <a:lnTo>
                    <a:pt x="12" y="6"/>
                  </a:lnTo>
                  <a:lnTo>
                    <a:pt x="7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1"/>
                  </a:lnTo>
                  <a:lnTo>
                    <a:pt x="11" y="3"/>
                  </a:lnTo>
                  <a:lnTo>
                    <a:pt x="13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0"/>
            <p:cNvSpPr>
              <a:spLocks/>
            </p:cNvSpPr>
            <p:nvPr userDrawn="1"/>
          </p:nvSpPr>
          <p:spPr bwMode="auto">
            <a:xfrm>
              <a:off x="443" y="448"/>
              <a:ext cx="416" cy="489"/>
            </a:xfrm>
            <a:custGeom>
              <a:avLst/>
              <a:gdLst>
                <a:gd name="T0" fmla="*/ 398 w 416"/>
                <a:gd name="T1" fmla="*/ 164 h 489"/>
                <a:gd name="T2" fmla="*/ 395 w 416"/>
                <a:gd name="T3" fmla="*/ 101 h 489"/>
                <a:gd name="T4" fmla="*/ 345 w 416"/>
                <a:gd name="T5" fmla="*/ 38 h 489"/>
                <a:gd name="T6" fmla="*/ 300 w 416"/>
                <a:gd name="T7" fmla="*/ 101 h 489"/>
                <a:gd name="T8" fmla="*/ 309 w 416"/>
                <a:gd name="T9" fmla="*/ 163 h 489"/>
                <a:gd name="T10" fmla="*/ 329 w 416"/>
                <a:gd name="T11" fmla="*/ 172 h 489"/>
                <a:gd name="T12" fmla="*/ 340 w 416"/>
                <a:gd name="T13" fmla="*/ 161 h 489"/>
                <a:gd name="T14" fmla="*/ 382 w 416"/>
                <a:gd name="T15" fmla="*/ 168 h 489"/>
                <a:gd name="T16" fmla="*/ 358 w 416"/>
                <a:gd name="T17" fmla="*/ 232 h 489"/>
                <a:gd name="T18" fmla="*/ 289 w 416"/>
                <a:gd name="T19" fmla="*/ 195 h 489"/>
                <a:gd name="T20" fmla="*/ 280 w 416"/>
                <a:gd name="T21" fmla="*/ 132 h 489"/>
                <a:gd name="T22" fmla="*/ 281 w 416"/>
                <a:gd name="T23" fmla="*/ 123 h 489"/>
                <a:gd name="T24" fmla="*/ 252 w 416"/>
                <a:gd name="T25" fmla="*/ 81 h 489"/>
                <a:gd name="T26" fmla="*/ 285 w 416"/>
                <a:gd name="T27" fmla="*/ 52 h 489"/>
                <a:gd name="T28" fmla="*/ 237 w 416"/>
                <a:gd name="T29" fmla="*/ 19 h 489"/>
                <a:gd name="T30" fmla="*/ 166 w 416"/>
                <a:gd name="T31" fmla="*/ 22 h 489"/>
                <a:gd name="T32" fmla="*/ 151 w 416"/>
                <a:gd name="T33" fmla="*/ 49 h 489"/>
                <a:gd name="T34" fmla="*/ 163 w 416"/>
                <a:gd name="T35" fmla="*/ 70 h 489"/>
                <a:gd name="T36" fmla="*/ 196 w 416"/>
                <a:gd name="T37" fmla="*/ 59 h 489"/>
                <a:gd name="T38" fmla="*/ 147 w 416"/>
                <a:gd name="T39" fmla="*/ 77 h 489"/>
                <a:gd name="T40" fmla="*/ 128 w 416"/>
                <a:gd name="T41" fmla="*/ 74 h 489"/>
                <a:gd name="T42" fmla="*/ 173 w 416"/>
                <a:gd name="T43" fmla="*/ 75 h 489"/>
                <a:gd name="T44" fmla="*/ 176 w 416"/>
                <a:gd name="T45" fmla="*/ 86 h 489"/>
                <a:gd name="T46" fmla="*/ 160 w 416"/>
                <a:gd name="T47" fmla="*/ 102 h 489"/>
                <a:gd name="T48" fmla="*/ 174 w 416"/>
                <a:gd name="T49" fmla="*/ 129 h 489"/>
                <a:gd name="T50" fmla="*/ 90 w 416"/>
                <a:gd name="T51" fmla="*/ 185 h 489"/>
                <a:gd name="T52" fmla="*/ 36 w 416"/>
                <a:gd name="T53" fmla="*/ 169 h 489"/>
                <a:gd name="T54" fmla="*/ 28 w 416"/>
                <a:gd name="T55" fmla="*/ 179 h 489"/>
                <a:gd name="T56" fmla="*/ 34 w 416"/>
                <a:gd name="T57" fmla="*/ 192 h 489"/>
                <a:gd name="T58" fmla="*/ 1 w 416"/>
                <a:gd name="T59" fmla="*/ 205 h 489"/>
                <a:gd name="T60" fmla="*/ 39 w 416"/>
                <a:gd name="T61" fmla="*/ 210 h 489"/>
                <a:gd name="T62" fmla="*/ 25 w 416"/>
                <a:gd name="T63" fmla="*/ 222 h 489"/>
                <a:gd name="T64" fmla="*/ 36 w 416"/>
                <a:gd name="T65" fmla="*/ 232 h 489"/>
                <a:gd name="T66" fmla="*/ 70 w 416"/>
                <a:gd name="T67" fmla="*/ 232 h 489"/>
                <a:gd name="T68" fmla="*/ 79 w 416"/>
                <a:gd name="T69" fmla="*/ 233 h 489"/>
                <a:gd name="T70" fmla="*/ 109 w 416"/>
                <a:gd name="T71" fmla="*/ 207 h 489"/>
                <a:gd name="T72" fmla="*/ 144 w 416"/>
                <a:gd name="T73" fmla="*/ 201 h 489"/>
                <a:gd name="T74" fmla="*/ 190 w 416"/>
                <a:gd name="T75" fmla="*/ 218 h 489"/>
                <a:gd name="T76" fmla="*/ 280 w 416"/>
                <a:gd name="T77" fmla="*/ 259 h 489"/>
                <a:gd name="T78" fmla="*/ 313 w 416"/>
                <a:gd name="T79" fmla="*/ 330 h 489"/>
                <a:gd name="T80" fmla="*/ 312 w 416"/>
                <a:gd name="T81" fmla="*/ 347 h 489"/>
                <a:gd name="T82" fmla="*/ 344 w 416"/>
                <a:gd name="T83" fmla="*/ 353 h 489"/>
                <a:gd name="T84" fmla="*/ 354 w 416"/>
                <a:gd name="T85" fmla="*/ 420 h 489"/>
                <a:gd name="T86" fmla="*/ 311 w 416"/>
                <a:gd name="T87" fmla="*/ 428 h 489"/>
                <a:gd name="T88" fmla="*/ 330 w 416"/>
                <a:gd name="T89" fmla="*/ 436 h 489"/>
                <a:gd name="T90" fmla="*/ 322 w 416"/>
                <a:gd name="T91" fmla="*/ 445 h 489"/>
                <a:gd name="T92" fmla="*/ 319 w 416"/>
                <a:gd name="T93" fmla="*/ 477 h 489"/>
                <a:gd name="T94" fmla="*/ 338 w 416"/>
                <a:gd name="T95" fmla="*/ 464 h 489"/>
                <a:gd name="T96" fmla="*/ 345 w 416"/>
                <a:gd name="T97" fmla="*/ 469 h 489"/>
                <a:gd name="T98" fmla="*/ 366 w 416"/>
                <a:gd name="T99" fmla="*/ 483 h 489"/>
                <a:gd name="T100" fmla="*/ 372 w 416"/>
                <a:gd name="T101" fmla="*/ 455 h 489"/>
                <a:gd name="T102" fmla="*/ 394 w 416"/>
                <a:gd name="T103" fmla="*/ 462 h 489"/>
                <a:gd name="T104" fmla="*/ 397 w 416"/>
                <a:gd name="T105" fmla="*/ 419 h 489"/>
                <a:gd name="T106" fmla="*/ 405 w 416"/>
                <a:gd name="T107" fmla="*/ 401 h 489"/>
                <a:gd name="T108" fmla="*/ 403 w 416"/>
                <a:gd name="T109" fmla="*/ 370 h 489"/>
                <a:gd name="T110" fmla="*/ 386 w 416"/>
                <a:gd name="T111" fmla="*/ 341 h 489"/>
                <a:gd name="T112" fmla="*/ 357 w 416"/>
                <a:gd name="T113" fmla="*/ 310 h 489"/>
                <a:gd name="T114" fmla="*/ 357 w 416"/>
                <a:gd name="T115" fmla="*/ 281 h 489"/>
                <a:gd name="T116" fmla="*/ 362 w 416"/>
                <a:gd name="T117" fmla="*/ 253 h 489"/>
                <a:gd name="T118" fmla="*/ 415 w 416"/>
                <a:gd name="T119" fmla="*/ 21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" h="489">
                  <a:moveTo>
                    <a:pt x="405" y="188"/>
                  </a:moveTo>
                  <a:lnTo>
                    <a:pt x="405" y="188"/>
                  </a:lnTo>
                  <a:lnTo>
                    <a:pt x="411" y="189"/>
                  </a:lnTo>
                  <a:lnTo>
                    <a:pt x="416" y="188"/>
                  </a:lnTo>
                  <a:lnTo>
                    <a:pt x="416" y="188"/>
                  </a:lnTo>
                  <a:lnTo>
                    <a:pt x="415" y="180"/>
                  </a:lnTo>
                  <a:lnTo>
                    <a:pt x="414" y="169"/>
                  </a:lnTo>
                  <a:lnTo>
                    <a:pt x="414" y="169"/>
                  </a:lnTo>
                  <a:lnTo>
                    <a:pt x="410" y="169"/>
                  </a:lnTo>
                  <a:lnTo>
                    <a:pt x="406" y="169"/>
                  </a:lnTo>
                  <a:lnTo>
                    <a:pt x="403" y="168"/>
                  </a:lnTo>
                  <a:lnTo>
                    <a:pt x="398" y="164"/>
                  </a:lnTo>
                  <a:lnTo>
                    <a:pt x="398" y="164"/>
                  </a:lnTo>
                  <a:lnTo>
                    <a:pt x="395" y="159"/>
                  </a:lnTo>
                  <a:lnTo>
                    <a:pt x="395" y="159"/>
                  </a:lnTo>
                  <a:lnTo>
                    <a:pt x="388" y="150"/>
                  </a:lnTo>
                  <a:lnTo>
                    <a:pt x="379" y="142"/>
                  </a:lnTo>
                  <a:lnTo>
                    <a:pt x="371" y="136"/>
                  </a:lnTo>
                  <a:lnTo>
                    <a:pt x="363" y="131"/>
                  </a:lnTo>
                  <a:lnTo>
                    <a:pt x="363" y="131"/>
                  </a:lnTo>
                  <a:lnTo>
                    <a:pt x="376" y="124"/>
                  </a:lnTo>
                  <a:lnTo>
                    <a:pt x="384" y="117"/>
                  </a:lnTo>
                  <a:lnTo>
                    <a:pt x="390" y="110"/>
                  </a:lnTo>
                  <a:lnTo>
                    <a:pt x="393" y="105"/>
                  </a:lnTo>
                  <a:lnTo>
                    <a:pt x="393" y="105"/>
                  </a:lnTo>
                  <a:lnTo>
                    <a:pt x="395" y="101"/>
                  </a:lnTo>
                  <a:lnTo>
                    <a:pt x="398" y="93"/>
                  </a:lnTo>
                  <a:lnTo>
                    <a:pt x="398" y="86"/>
                  </a:lnTo>
                  <a:lnTo>
                    <a:pt x="398" y="77"/>
                  </a:lnTo>
                  <a:lnTo>
                    <a:pt x="395" y="69"/>
                  </a:lnTo>
                  <a:lnTo>
                    <a:pt x="392" y="60"/>
                  </a:lnTo>
                  <a:lnTo>
                    <a:pt x="386" y="53"/>
                  </a:lnTo>
                  <a:lnTo>
                    <a:pt x="381" y="49"/>
                  </a:lnTo>
                  <a:lnTo>
                    <a:pt x="376" y="45"/>
                  </a:lnTo>
                  <a:lnTo>
                    <a:pt x="376" y="45"/>
                  </a:lnTo>
                  <a:lnTo>
                    <a:pt x="368" y="42"/>
                  </a:lnTo>
                  <a:lnTo>
                    <a:pt x="360" y="39"/>
                  </a:lnTo>
                  <a:lnTo>
                    <a:pt x="352" y="38"/>
                  </a:lnTo>
                  <a:lnTo>
                    <a:pt x="345" y="38"/>
                  </a:lnTo>
                  <a:lnTo>
                    <a:pt x="333" y="41"/>
                  </a:lnTo>
                  <a:lnTo>
                    <a:pt x="323" y="43"/>
                  </a:lnTo>
                  <a:lnTo>
                    <a:pt x="323" y="43"/>
                  </a:lnTo>
                  <a:lnTo>
                    <a:pt x="317" y="47"/>
                  </a:lnTo>
                  <a:lnTo>
                    <a:pt x="311" y="52"/>
                  </a:lnTo>
                  <a:lnTo>
                    <a:pt x="306" y="56"/>
                  </a:lnTo>
                  <a:lnTo>
                    <a:pt x="302" y="63"/>
                  </a:lnTo>
                  <a:lnTo>
                    <a:pt x="300" y="70"/>
                  </a:lnTo>
                  <a:lnTo>
                    <a:pt x="297" y="77"/>
                  </a:lnTo>
                  <a:lnTo>
                    <a:pt x="297" y="85"/>
                  </a:lnTo>
                  <a:lnTo>
                    <a:pt x="297" y="94"/>
                  </a:lnTo>
                  <a:lnTo>
                    <a:pt x="297" y="94"/>
                  </a:lnTo>
                  <a:lnTo>
                    <a:pt x="300" y="101"/>
                  </a:lnTo>
                  <a:lnTo>
                    <a:pt x="302" y="107"/>
                  </a:lnTo>
                  <a:lnTo>
                    <a:pt x="306" y="113"/>
                  </a:lnTo>
                  <a:lnTo>
                    <a:pt x="309" y="117"/>
                  </a:lnTo>
                  <a:lnTo>
                    <a:pt x="320" y="124"/>
                  </a:lnTo>
                  <a:lnTo>
                    <a:pt x="333" y="131"/>
                  </a:lnTo>
                  <a:lnTo>
                    <a:pt x="333" y="131"/>
                  </a:lnTo>
                  <a:lnTo>
                    <a:pt x="323" y="136"/>
                  </a:lnTo>
                  <a:lnTo>
                    <a:pt x="316" y="143"/>
                  </a:lnTo>
                  <a:lnTo>
                    <a:pt x="313" y="147"/>
                  </a:lnTo>
                  <a:lnTo>
                    <a:pt x="312" y="152"/>
                  </a:lnTo>
                  <a:lnTo>
                    <a:pt x="311" y="157"/>
                  </a:lnTo>
                  <a:lnTo>
                    <a:pt x="309" y="163"/>
                  </a:lnTo>
                  <a:lnTo>
                    <a:pt x="309" y="163"/>
                  </a:lnTo>
                  <a:lnTo>
                    <a:pt x="311" y="170"/>
                  </a:lnTo>
                  <a:lnTo>
                    <a:pt x="313" y="179"/>
                  </a:lnTo>
                  <a:lnTo>
                    <a:pt x="314" y="189"/>
                  </a:lnTo>
                  <a:lnTo>
                    <a:pt x="314" y="195"/>
                  </a:lnTo>
                  <a:lnTo>
                    <a:pt x="313" y="201"/>
                  </a:lnTo>
                  <a:lnTo>
                    <a:pt x="313" y="201"/>
                  </a:lnTo>
                  <a:lnTo>
                    <a:pt x="314" y="201"/>
                  </a:lnTo>
                  <a:lnTo>
                    <a:pt x="319" y="200"/>
                  </a:lnTo>
                  <a:lnTo>
                    <a:pt x="325" y="195"/>
                  </a:lnTo>
                  <a:lnTo>
                    <a:pt x="325" y="195"/>
                  </a:lnTo>
                  <a:lnTo>
                    <a:pt x="328" y="188"/>
                  </a:lnTo>
                  <a:lnTo>
                    <a:pt x="329" y="180"/>
                  </a:lnTo>
                  <a:lnTo>
                    <a:pt x="329" y="172"/>
                  </a:lnTo>
                  <a:lnTo>
                    <a:pt x="329" y="172"/>
                  </a:lnTo>
                  <a:lnTo>
                    <a:pt x="331" y="175"/>
                  </a:lnTo>
                  <a:lnTo>
                    <a:pt x="333" y="181"/>
                  </a:lnTo>
                  <a:lnTo>
                    <a:pt x="333" y="186"/>
                  </a:lnTo>
                  <a:lnTo>
                    <a:pt x="331" y="191"/>
                  </a:lnTo>
                  <a:lnTo>
                    <a:pt x="331" y="191"/>
                  </a:lnTo>
                  <a:lnTo>
                    <a:pt x="336" y="189"/>
                  </a:lnTo>
                  <a:lnTo>
                    <a:pt x="339" y="186"/>
                  </a:lnTo>
                  <a:lnTo>
                    <a:pt x="341" y="184"/>
                  </a:lnTo>
                  <a:lnTo>
                    <a:pt x="341" y="184"/>
                  </a:lnTo>
                  <a:lnTo>
                    <a:pt x="343" y="175"/>
                  </a:lnTo>
                  <a:lnTo>
                    <a:pt x="343" y="167"/>
                  </a:lnTo>
                  <a:lnTo>
                    <a:pt x="340" y="161"/>
                  </a:lnTo>
                  <a:lnTo>
                    <a:pt x="339" y="156"/>
                  </a:lnTo>
                  <a:lnTo>
                    <a:pt x="339" y="156"/>
                  </a:lnTo>
                  <a:lnTo>
                    <a:pt x="338" y="151"/>
                  </a:lnTo>
                  <a:lnTo>
                    <a:pt x="339" y="146"/>
                  </a:lnTo>
                  <a:lnTo>
                    <a:pt x="343" y="141"/>
                  </a:lnTo>
                  <a:lnTo>
                    <a:pt x="346" y="139"/>
                  </a:lnTo>
                  <a:lnTo>
                    <a:pt x="346" y="139"/>
                  </a:lnTo>
                  <a:lnTo>
                    <a:pt x="358" y="145"/>
                  </a:lnTo>
                  <a:lnTo>
                    <a:pt x="358" y="145"/>
                  </a:lnTo>
                  <a:lnTo>
                    <a:pt x="363" y="148"/>
                  </a:lnTo>
                  <a:lnTo>
                    <a:pt x="371" y="154"/>
                  </a:lnTo>
                  <a:lnTo>
                    <a:pt x="378" y="163"/>
                  </a:lnTo>
                  <a:lnTo>
                    <a:pt x="382" y="168"/>
                  </a:lnTo>
                  <a:lnTo>
                    <a:pt x="384" y="174"/>
                  </a:lnTo>
                  <a:lnTo>
                    <a:pt x="384" y="174"/>
                  </a:lnTo>
                  <a:lnTo>
                    <a:pt x="388" y="181"/>
                  </a:lnTo>
                  <a:lnTo>
                    <a:pt x="389" y="189"/>
                  </a:lnTo>
                  <a:lnTo>
                    <a:pt x="389" y="195"/>
                  </a:lnTo>
                  <a:lnTo>
                    <a:pt x="389" y="201"/>
                  </a:lnTo>
                  <a:lnTo>
                    <a:pt x="387" y="210"/>
                  </a:lnTo>
                  <a:lnTo>
                    <a:pt x="384" y="215"/>
                  </a:lnTo>
                  <a:lnTo>
                    <a:pt x="384" y="215"/>
                  </a:lnTo>
                  <a:lnTo>
                    <a:pt x="379" y="221"/>
                  </a:lnTo>
                  <a:lnTo>
                    <a:pt x="374" y="227"/>
                  </a:lnTo>
                  <a:lnTo>
                    <a:pt x="367" y="230"/>
                  </a:lnTo>
                  <a:lnTo>
                    <a:pt x="358" y="232"/>
                  </a:lnTo>
                  <a:lnTo>
                    <a:pt x="358" y="232"/>
                  </a:lnTo>
                  <a:lnTo>
                    <a:pt x="357" y="232"/>
                  </a:lnTo>
                  <a:lnTo>
                    <a:pt x="357" y="232"/>
                  </a:lnTo>
                  <a:lnTo>
                    <a:pt x="347" y="232"/>
                  </a:lnTo>
                  <a:lnTo>
                    <a:pt x="347" y="232"/>
                  </a:lnTo>
                  <a:lnTo>
                    <a:pt x="339" y="229"/>
                  </a:lnTo>
                  <a:lnTo>
                    <a:pt x="339" y="229"/>
                  </a:lnTo>
                  <a:lnTo>
                    <a:pt x="331" y="227"/>
                  </a:lnTo>
                  <a:lnTo>
                    <a:pt x="331" y="227"/>
                  </a:lnTo>
                  <a:lnTo>
                    <a:pt x="324" y="223"/>
                  </a:lnTo>
                  <a:lnTo>
                    <a:pt x="313" y="216"/>
                  </a:lnTo>
                  <a:lnTo>
                    <a:pt x="301" y="207"/>
                  </a:lnTo>
                  <a:lnTo>
                    <a:pt x="289" y="195"/>
                  </a:lnTo>
                  <a:lnTo>
                    <a:pt x="289" y="195"/>
                  </a:lnTo>
                  <a:lnTo>
                    <a:pt x="273" y="175"/>
                  </a:lnTo>
                  <a:lnTo>
                    <a:pt x="262" y="162"/>
                  </a:lnTo>
                  <a:lnTo>
                    <a:pt x="262" y="162"/>
                  </a:lnTo>
                  <a:lnTo>
                    <a:pt x="268" y="164"/>
                  </a:lnTo>
                  <a:lnTo>
                    <a:pt x="273" y="164"/>
                  </a:lnTo>
                  <a:lnTo>
                    <a:pt x="279" y="164"/>
                  </a:lnTo>
                  <a:lnTo>
                    <a:pt x="279" y="164"/>
                  </a:lnTo>
                  <a:lnTo>
                    <a:pt x="280" y="153"/>
                  </a:lnTo>
                  <a:lnTo>
                    <a:pt x="280" y="142"/>
                  </a:lnTo>
                  <a:lnTo>
                    <a:pt x="280" y="142"/>
                  </a:lnTo>
                  <a:lnTo>
                    <a:pt x="280" y="132"/>
                  </a:lnTo>
                  <a:lnTo>
                    <a:pt x="280" y="132"/>
                  </a:lnTo>
                  <a:lnTo>
                    <a:pt x="276" y="132"/>
                  </a:lnTo>
                  <a:lnTo>
                    <a:pt x="268" y="130"/>
                  </a:lnTo>
                  <a:lnTo>
                    <a:pt x="264" y="129"/>
                  </a:lnTo>
                  <a:lnTo>
                    <a:pt x="259" y="126"/>
                  </a:lnTo>
                  <a:lnTo>
                    <a:pt x="255" y="124"/>
                  </a:lnTo>
                  <a:lnTo>
                    <a:pt x="253" y="120"/>
                  </a:lnTo>
                  <a:lnTo>
                    <a:pt x="253" y="120"/>
                  </a:lnTo>
                  <a:lnTo>
                    <a:pt x="257" y="121"/>
                  </a:lnTo>
                  <a:lnTo>
                    <a:pt x="260" y="123"/>
                  </a:lnTo>
                  <a:lnTo>
                    <a:pt x="265" y="124"/>
                  </a:lnTo>
                  <a:lnTo>
                    <a:pt x="265" y="124"/>
                  </a:lnTo>
                  <a:lnTo>
                    <a:pt x="276" y="123"/>
                  </a:lnTo>
                  <a:lnTo>
                    <a:pt x="281" y="123"/>
                  </a:lnTo>
                  <a:lnTo>
                    <a:pt x="281" y="123"/>
                  </a:lnTo>
                  <a:lnTo>
                    <a:pt x="282" y="112"/>
                  </a:lnTo>
                  <a:lnTo>
                    <a:pt x="282" y="102"/>
                  </a:lnTo>
                  <a:lnTo>
                    <a:pt x="282" y="102"/>
                  </a:lnTo>
                  <a:lnTo>
                    <a:pt x="282" y="92"/>
                  </a:lnTo>
                  <a:lnTo>
                    <a:pt x="282" y="92"/>
                  </a:lnTo>
                  <a:lnTo>
                    <a:pt x="275" y="92"/>
                  </a:lnTo>
                  <a:lnTo>
                    <a:pt x="266" y="91"/>
                  </a:lnTo>
                  <a:lnTo>
                    <a:pt x="266" y="91"/>
                  </a:lnTo>
                  <a:lnTo>
                    <a:pt x="258" y="87"/>
                  </a:lnTo>
                  <a:lnTo>
                    <a:pt x="254" y="85"/>
                  </a:lnTo>
                  <a:lnTo>
                    <a:pt x="252" y="81"/>
                  </a:lnTo>
                  <a:lnTo>
                    <a:pt x="252" y="81"/>
                  </a:lnTo>
                  <a:lnTo>
                    <a:pt x="255" y="82"/>
                  </a:lnTo>
                  <a:lnTo>
                    <a:pt x="265" y="85"/>
                  </a:lnTo>
                  <a:lnTo>
                    <a:pt x="265" y="85"/>
                  </a:lnTo>
                  <a:lnTo>
                    <a:pt x="271" y="85"/>
                  </a:lnTo>
                  <a:lnTo>
                    <a:pt x="277" y="83"/>
                  </a:lnTo>
                  <a:lnTo>
                    <a:pt x="282" y="83"/>
                  </a:lnTo>
                  <a:lnTo>
                    <a:pt x="284" y="82"/>
                  </a:lnTo>
                  <a:lnTo>
                    <a:pt x="284" y="82"/>
                  </a:lnTo>
                  <a:lnTo>
                    <a:pt x="284" y="63"/>
                  </a:lnTo>
                  <a:lnTo>
                    <a:pt x="284" y="63"/>
                  </a:lnTo>
                  <a:lnTo>
                    <a:pt x="285" y="58"/>
                  </a:lnTo>
                  <a:lnTo>
                    <a:pt x="285" y="52"/>
                  </a:lnTo>
                  <a:lnTo>
                    <a:pt x="285" y="52"/>
                  </a:lnTo>
                  <a:lnTo>
                    <a:pt x="281" y="52"/>
                  </a:lnTo>
                  <a:lnTo>
                    <a:pt x="274" y="50"/>
                  </a:lnTo>
                  <a:lnTo>
                    <a:pt x="265" y="47"/>
                  </a:lnTo>
                  <a:lnTo>
                    <a:pt x="262" y="44"/>
                  </a:lnTo>
                  <a:lnTo>
                    <a:pt x="257" y="41"/>
                  </a:lnTo>
                  <a:lnTo>
                    <a:pt x="257" y="41"/>
                  </a:lnTo>
                  <a:lnTo>
                    <a:pt x="255" y="38"/>
                  </a:lnTo>
                  <a:lnTo>
                    <a:pt x="255" y="36"/>
                  </a:lnTo>
                  <a:lnTo>
                    <a:pt x="257" y="31"/>
                  </a:lnTo>
                  <a:lnTo>
                    <a:pt x="257" y="31"/>
                  </a:lnTo>
                  <a:lnTo>
                    <a:pt x="234" y="21"/>
                  </a:lnTo>
                  <a:lnTo>
                    <a:pt x="234" y="21"/>
                  </a:lnTo>
                  <a:lnTo>
                    <a:pt x="237" y="19"/>
                  </a:lnTo>
                  <a:lnTo>
                    <a:pt x="239" y="15"/>
                  </a:lnTo>
                  <a:lnTo>
                    <a:pt x="239" y="12"/>
                  </a:lnTo>
                  <a:lnTo>
                    <a:pt x="239" y="12"/>
                  </a:lnTo>
                  <a:lnTo>
                    <a:pt x="238" y="9"/>
                  </a:lnTo>
                  <a:lnTo>
                    <a:pt x="234" y="6"/>
                  </a:lnTo>
                  <a:lnTo>
                    <a:pt x="231" y="5"/>
                  </a:lnTo>
                  <a:lnTo>
                    <a:pt x="226" y="5"/>
                  </a:lnTo>
                  <a:lnTo>
                    <a:pt x="226" y="5"/>
                  </a:lnTo>
                  <a:lnTo>
                    <a:pt x="221" y="6"/>
                  </a:lnTo>
                  <a:lnTo>
                    <a:pt x="219" y="9"/>
                  </a:lnTo>
                  <a:lnTo>
                    <a:pt x="215" y="12"/>
                  </a:lnTo>
                  <a:lnTo>
                    <a:pt x="188" y="0"/>
                  </a:lnTo>
                  <a:lnTo>
                    <a:pt x="166" y="22"/>
                  </a:lnTo>
                  <a:lnTo>
                    <a:pt x="166" y="22"/>
                  </a:lnTo>
                  <a:lnTo>
                    <a:pt x="165" y="23"/>
                  </a:lnTo>
                  <a:lnTo>
                    <a:pt x="165" y="26"/>
                  </a:lnTo>
                  <a:lnTo>
                    <a:pt x="165" y="28"/>
                  </a:lnTo>
                  <a:lnTo>
                    <a:pt x="165" y="28"/>
                  </a:lnTo>
                  <a:lnTo>
                    <a:pt x="165" y="30"/>
                  </a:lnTo>
                  <a:lnTo>
                    <a:pt x="163" y="31"/>
                  </a:lnTo>
                  <a:lnTo>
                    <a:pt x="163" y="31"/>
                  </a:lnTo>
                  <a:lnTo>
                    <a:pt x="157" y="38"/>
                  </a:lnTo>
                  <a:lnTo>
                    <a:pt x="157" y="38"/>
                  </a:lnTo>
                  <a:lnTo>
                    <a:pt x="153" y="44"/>
                  </a:lnTo>
                  <a:lnTo>
                    <a:pt x="153" y="44"/>
                  </a:lnTo>
                  <a:lnTo>
                    <a:pt x="151" y="49"/>
                  </a:lnTo>
                  <a:lnTo>
                    <a:pt x="150" y="53"/>
                  </a:lnTo>
                  <a:lnTo>
                    <a:pt x="150" y="53"/>
                  </a:lnTo>
                  <a:lnTo>
                    <a:pt x="149" y="54"/>
                  </a:lnTo>
                  <a:lnTo>
                    <a:pt x="149" y="56"/>
                  </a:lnTo>
                  <a:lnTo>
                    <a:pt x="151" y="61"/>
                  </a:lnTo>
                  <a:lnTo>
                    <a:pt x="157" y="66"/>
                  </a:lnTo>
                  <a:lnTo>
                    <a:pt x="157" y="68"/>
                  </a:lnTo>
                  <a:lnTo>
                    <a:pt x="157" y="68"/>
                  </a:lnTo>
                  <a:lnTo>
                    <a:pt x="158" y="66"/>
                  </a:lnTo>
                  <a:lnTo>
                    <a:pt x="160" y="66"/>
                  </a:lnTo>
                  <a:lnTo>
                    <a:pt x="160" y="66"/>
                  </a:lnTo>
                  <a:lnTo>
                    <a:pt x="163" y="70"/>
                  </a:lnTo>
                  <a:lnTo>
                    <a:pt x="163" y="70"/>
                  </a:lnTo>
                  <a:lnTo>
                    <a:pt x="165" y="68"/>
                  </a:lnTo>
                  <a:lnTo>
                    <a:pt x="167" y="64"/>
                  </a:lnTo>
                  <a:lnTo>
                    <a:pt x="167" y="64"/>
                  </a:lnTo>
                  <a:lnTo>
                    <a:pt x="171" y="59"/>
                  </a:lnTo>
                  <a:lnTo>
                    <a:pt x="176" y="55"/>
                  </a:lnTo>
                  <a:lnTo>
                    <a:pt x="176" y="55"/>
                  </a:lnTo>
                  <a:lnTo>
                    <a:pt x="180" y="53"/>
                  </a:lnTo>
                  <a:lnTo>
                    <a:pt x="185" y="53"/>
                  </a:lnTo>
                  <a:lnTo>
                    <a:pt x="185" y="53"/>
                  </a:lnTo>
                  <a:lnTo>
                    <a:pt x="190" y="53"/>
                  </a:lnTo>
                  <a:lnTo>
                    <a:pt x="194" y="55"/>
                  </a:lnTo>
                  <a:lnTo>
                    <a:pt x="194" y="55"/>
                  </a:lnTo>
                  <a:lnTo>
                    <a:pt x="196" y="59"/>
                  </a:lnTo>
                  <a:lnTo>
                    <a:pt x="198" y="64"/>
                  </a:lnTo>
                  <a:lnTo>
                    <a:pt x="198" y="69"/>
                  </a:lnTo>
                  <a:lnTo>
                    <a:pt x="198" y="72"/>
                  </a:lnTo>
                  <a:lnTo>
                    <a:pt x="198" y="72"/>
                  </a:lnTo>
                  <a:lnTo>
                    <a:pt x="195" y="70"/>
                  </a:lnTo>
                  <a:lnTo>
                    <a:pt x="195" y="70"/>
                  </a:lnTo>
                  <a:lnTo>
                    <a:pt x="192" y="69"/>
                  </a:lnTo>
                  <a:lnTo>
                    <a:pt x="185" y="68"/>
                  </a:lnTo>
                  <a:lnTo>
                    <a:pt x="178" y="68"/>
                  </a:lnTo>
                  <a:lnTo>
                    <a:pt x="171" y="69"/>
                  </a:lnTo>
                  <a:lnTo>
                    <a:pt x="171" y="69"/>
                  </a:lnTo>
                  <a:lnTo>
                    <a:pt x="162" y="72"/>
                  </a:lnTo>
                  <a:lnTo>
                    <a:pt x="147" y="77"/>
                  </a:lnTo>
                  <a:lnTo>
                    <a:pt x="147" y="77"/>
                  </a:lnTo>
                  <a:lnTo>
                    <a:pt x="144" y="79"/>
                  </a:lnTo>
                  <a:lnTo>
                    <a:pt x="140" y="79"/>
                  </a:lnTo>
                  <a:lnTo>
                    <a:pt x="138" y="76"/>
                  </a:lnTo>
                  <a:lnTo>
                    <a:pt x="136" y="74"/>
                  </a:lnTo>
                  <a:lnTo>
                    <a:pt x="136" y="74"/>
                  </a:lnTo>
                  <a:lnTo>
                    <a:pt x="136" y="70"/>
                  </a:lnTo>
                  <a:lnTo>
                    <a:pt x="136" y="68"/>
                  </a:lnTo>
                  <a:lnTo>
                    <a:pt x="138" y="65"/>
                  </a:lnTo>
                  <a:lnTo>
                    <a:pt x="138" y="65"/>
                  </a:lnTo>
                  <a:lnTo>
                    <a:pt x="134" y="68"/>
                  </a:lnTo>
                  <a:lnTo>
                    <a:pt x="130" y="70"/>
                  </a:lnTo>
                  <a:lnTo>
                    <a:pt x="128" y="74"/>
                  </a:lnTo>
                  <a:lnTo>
                    <a:pt x="128" y="74"/>
                  </a:lnTo>
                  <a:lnTo>
                    <a:pt x="128" y="79"/>
                  </a:lnTo>
                  <a:lnTo>
                    <a:pt x="129" y="83"/>
                  </a:lnTo>
                  <a:lnTo>
                    <a:pt x="131" y="86"/>
                  </a:lnTo>
                  <a:lnTo>
                    <a:pt x="135" y="88"/>
                  </a:lnTo>
                  <a:lnTo>
                    <a:pt x="135" y="88"/>
                  </a:lnTo>
                  <a:lnTo>
                    <a:pt x="140" y="88"/>
                  </a:lnTo>
                  <a:lnTo>
                    <a:pt x="146" y="87"/>
                  </a:lnTo>
                  <a:lnTo>
                    <a:pt x="157" y="82"/>
                  </a:lnTo>
                  <a:lnTo>
                    <a:pt x="157" y="82"/>
                  </a:lnTo>
                  <a:lnTo>
                    <a:pt x="168" y="76"/>
                  </a:lnTo>
                  <a:lnTo>
                    <a:pt x="168" y="76"/>
                  </a:lnTo>
                  <a:lnTo>
                    <a:pt x="173" y="75"/>
                  </a:lnTo>
                  <a:lnTo>
                    <a:pt x="177" y="74"/>
                  </a:lnTo>
                  <a:lnTo>
                    <a:pt x="182" y="75"/>
                  </a:lnTo>
                  <a:lnTo>
                    <a:pt x="187" y="76"/>
                  </a:lnTo>
                  <a:lnTo>
                    <a:pt x="187" y="76"/>
                  </a:lnTo>
                  <a:lnTo>
                    <a:pt x="192" y="80"/>
                  </a:lnTo>
                  <a:lnTo>
                    <a:pt x="194" y="81"/>
                  </a:lnTo>
                  <a:lnTo>
                    <a:pt x="194" y="81"/>
                  </a:lnTo>
                  <a:lnTo>
                    <a:pt x="192" y="85"/>
                  </a:lnTo>
                  <a:lnTo>
                    <a:pt x="189" y="87"/>
                  </a:lnTo>
                  <a:lnTo>
                    <a:pt x="184" y="87"/>
                  </a:lnTo>
                  <a:lnTo>
                    <a:pt x="184" y="87"/>
                  </a:lnTo>
                  <a:lnTo>
                    <a:pt x="179" y="87"/>
                  </a:lnTo>
                  <a:lnTo>
                    <a:pt x="176" y="86"/>
                  </a:lnTo>
                  <a:lnTo>
                    <a:pt x="172" y="83"/>
                  </a:lnTo>
                  <a:lnTo>
                    <a:pt x="171" y="81"/>
                  </a:lnTo>
                  <a:lnTo>
                    <a:pt x="171" y="81"/>
                  </a:lnTo>
                  <a:lnTo>
                    <a:pt x="168" y="86"/>
                  </a:lnTo>
                  <a:lnTo>
                    <a:pt x="168" y="86"/>
                  </a:lnTo>
                  <a:lnTo>
                    <a:pt x="167" y="88"/>
                  </a:lnTo>
                  <a:lnTo>
                    <a:pt x="167" y="91"/>
                  </a:lnTo>
                  <a:lnTo>
                    <a:pt x="168" y="92"/>
                  </a:lnTo>
                  <a:lnTo>
                    <a:pt x="167" y="94"/>
                  </a:lnTo>
                  <a:lnTo>
                    <a:pt x="167" y="94"/>
                  </a:lnTo>
                  <a:lnTo>
                    <a:pt x="166" y="96"/>
                  </a:lnTo>
                  <a:lnTo>
                    <a:pt x="165" y="98"/>
                  </a:lnTo>
                  <a:lnTo>
                    <a:pt x="160" y="102"/>
                  </a:lnTo>
                  <a:lnTo>
                    <a:pt x="160" y="102"/>
                  </a:lnTo>
                  <a:lnTo>
                    <a:pt x="152" y="105"/>
                  </a:lnTo>
                  <a:lnTo>
                    <a:pt x="147" y="107"/>
                  </a:lnTo>
                  <a:lnTo>
                    <a:pt x="147" y="107"/>
                  </a:lnTo>
                  <a:lnTo>
                    <a:pt x="152" y="118"/>
                  </a:lnTo>
                  <a:lnTo>
                    <a:pt x="152" y="118"/>
                  </a:lnTo>
                  <a:lnTo>
                    <a:pt x="156" y="125"/>
                  </a:lnTo>
                  <a:lnTo>
                    <a:pt x="158" y="130"/>
                  </a:lnTo>
                  <a:lnTo>
                    <a:pt x="161" y="134"/>
                  </a:lnTo>
                  <a:lnTo>
                    <a:pt x="161" y="134"/>
                  </a:lnTo>
                  <a:lnTo>
                    <a:pt x="166" y="132"/>
                  </a:lnTo>
                  <a:lnTo>
                    <a:pt x="174" y="129"/>
                  </a:lnTo>
                  <a:lnTo>
                    <a:pt x="174" y="129"/>
                  </a:lnTo>
                  <a:lnTo>
                    <a:pt x="180" y="124"/>
                  </a:lnTo>
                  <a:lnTo>
                    <a:pt x="184" y="119"/>
                  </a:lnTo>
                  <a:lnTo>
                    <a:pt x="184" y="119"/>
                  </a:lnTo>
                  <a:lnTo>
                    <a:pt x="179" y="130"/>
                  </a:lnTo>
                  <a:lnTo>
                    <a:pt x="176" y="136"/>
                  </a:lnTo>
                  <a:lnTo>
                    <a:pt x="171" y="141"/>
                  </a:lnTo>
                  <a:lnTo>
                    <a:pt x="167" y="145"/>
                  </a:lnTo>
                  <a:lnTo>
                    <a:pt x="167" y="145"/>
                  </a:lnTo>
                  <a:lnTo>
                    <a:pt x="151" y="156"/>
                  </a:lnTo>
                  <a:lnTo>
                    <a:pt x="129" y="168"/>
                  </a:lnTo>
                  <a:lnTo>
                    <a:pt x="115" y="175"/>
                  </a:lnTo>
                  <a:lnTo>
                    <a:pt x="103" y="180"/>
                  </a:lnTo>
                  <a:lnTo>
                    <a:pt x="90" y="185"/>
                  </a:lnTo>
                  <a:lnTo>
                    <a:pt x="76" y="188"/>
                  </a:lnTo>
                  <a:lnTo>
                    <a:pt x="76" y="188"/>
                  </a:lnTo>
                  <a:lnTo>
                    <a:pt x="72" y="186"/>
                  </a:lnTo>
                  <a:lnTo>
                    <a:pt x="68" y="185"/>
                  </a:lnTo>
                  <a:lnTo>
                    <a:pt x="59" y="179"/>
                  </a:lnTo>
                  <a:lnTo>
                    <a:pt x="50" y="173"/>
                  </a:lnTo>
                  <a:lnTo>
                    <a:pt x="45" y="167"/>
                  </a:lnTo>
                  <a:lnTo>
                    <a:pt x="45" y="167"/>
                  </a:lnTo>
                  <a:lnTo>
                    <a:pt x="44" y="167"/>
                  </a:lnTo>
                  <a:lnTo>
                    <a:pt x="42" y="166"/>
                  </a:lnTo>
                  <a:lnTo>
                    <a:pt x="39" y="167"/>
                  </a:lnTo>
                  <a:lnTo>
                    <a:pt x="36" y="169"/>
                  </a:lnTo>
                  <a:lnTo>
                    <a:pt x="36" y="169"/>
                  </a:lnTo>
                  <a:lnTo>
                    <a:pt x="33" y="169"/>
                  </a:lnTo>
                  <a:lnTo>
                    <a:pt x="28" y="169"/>
                  </a:lnTo>
                  <a:lnTo>
                    <a:pt x="21" y="170"/>
                  </a:lnTo>
                  <a:lnTo>
                    <a:pt x="18" y="173"/>
                  </a:lnTo>
                  <a:lnTo>
                    <a:pt x="16" y="175"/>
                  </a:lnTo>
                  <a:lnTo>
                    <a:pt x="16" y="175"/>
                  </a:lnTo>
                  <a:lnTo>
                    <a:pt x="16" y="177"/>
                  </a:lnTo>
                  <a:lnTo>
                    <a:pt x="20" y="177"/>
                  </a:lnTo>
                  <a:lnTo>
                    <a:pt x="23" y="175"/>
                  </a:lnTo>
                  <a:lnTo>
                    <a:pt x="28" y="177"/>
                  </a:lnTo>
                  <a:lnTo>
                    <a:pt x="28" y="177"/>
                  </a:lnTo>
                  <a:lnTo>
                    <a:pt x="29" y="178"/>
                  </a:lnTo>
                  <a:lnTo>
                    <a:pt x="28" y="179"/>
                  </a:lnTo>
                  <a:lnTo>
                    <a:pt x="27" y="180"/>
                  </a:lnTo>
                  <a:lnTo>
                    <a:pt x="27" y="183"/>
                  </a:lnTo>
                  <a:lnTo>
                    <a:pt x="27" y="183"/>
                  </a:lnTo>
                  <a:lnTo>
                    <a:pt x="27" y="184"/>
                  </a:lnTo>
                  <a:lnTo>
                    <a:pt x="29" y="186"/>
                  </a:lnTo>
                  <a:lnTo>
                    <a:pt x="36" y="189"/>
                  </a:lnTo>
                  <a:lnTo>
                    <a:pt x="48" y="194"/>
                  </a:lnTo>
                  <a:lnTo>
                    <a:pt x="48" y="194"/>
                  </a:lnTo>
                  <a:lnTo>
                    <a:pt x="49" y="195"/>
                  </a:lnTo>
                  <a:lnTo>
                    <a:pt x="49" y="196"/>
                  </a:lnTo>
                  <a:lnTo>
                    <a:pt x="49" y="196"/>
                  </a:lnTo>
                  <a:lnTo>
                    <a:pt x="41" y="195"/>
                  </a:lnTo>
                  <a:lnTo>
                    <a:pt x="34" y="192"/>
                  </a:lnTo>
                  <a:lnTo>
                    <a:pt x="26" y="189"/>
                  </a:lnTo>
                  <a:lnTo>
                    <a:pt x="26" y="189"/>
                  </a:lnTo>
                  <a:lnTo>
                    <a:pt x="20" y="188"/>
                  </a:lnTo>
                  <a:lnTo>
                    <a:pt x="16" y="188"/>
                  </a:lnTo>
                  <a:lnTo>
                    <a:pt x="15" y="190"/>
                  </a:lnTo>
                  <a:lnTo>
                    <a:pt x="14" y="192"/>
                  </a:lnTo>
                  <a:lnTo>
                    <a:pt x="14" y="192"/>
                  </a:lnTo>
                  <a:lnTo>
                    <a:pt x="12" y="194"/>
                  </a:lnTo>
                  <a:lnTo>
                    <a:pt x="11" y="194"/>
                  </a:lnTo>
                  <a:lnTo>
                    <a:pt x="7" y="196"/>
                  </a:lnTo>
                  <a:lnTo>
                    <a:pt x="5" y="197"/>
                  </a:lnTo>
                  <a:lnTo>
                    <a:pt x="2" y="201"/>
                  </a:lnTo>
                  <a:lnTo>
                    <a:pt x="1" y="205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2" y="210"/>
                  </a:lnTo>
                  <a:lnTo>
                    <a:pt x="6" y="206"/>
                  </a:lnTo>
                  <a:lnTo>
                    <a:pt x="10" y="203"/>
                  </a:lnTo>
                  <a:lnTo>
                    <a:pt x="12" y="202"/>
                  </a:lnTo>
                  <a:lnTo>
                    <a:pt x="12" y="203"/>
                  </a:lnTo>
                  <a:lnTo>
                    <a:pt x="12" y="203"/>
                  </a:lnTo>
                  <a:lnTo>
                    <a:pt x="15" y="208"/>
                  </a:lnTo>
                  <a:lnTo>
                    <a:pt x="18" y="211"/>
                  </a:lnTo>
                  <a:lnTo>
                    <a:pt x="23" y="211"/>
                  </a:lnTo>
                  <a:lnTo>
                    <a:pt x="28" y="211"/>
                  </a:lnTo>
                  <a:lnTo>
                    <a:pt x="39" y="210"/>
                  </a:lnTo>
                  <a:lnTo>
                    <a:pt x="44" y="210"/>
                  </a:lnTo>
                  <a:lnTo>
                    <a:pt x="47" y="210"/>
                  </a:lnTo>
                  <a:lnTo>
                    <a:pt x="47" y="210"/>
                  </a:lnTo>
                  <a:lnTo>
                    <a:pt x="47" y="211"/>
                  </a:lnTo>
                  <a:lnTo>
                    <a:pt x="47" y="211"/>
                  </a:lnTo>
                  <a:lnTo>
                    <a:pt x="44" y="212"/>
                  </a:lnTo>
                  <a:lnTo>
                    <a:pt x="36" y="213"/>
                  </a:lnTo>
                  <a:lnTo>
                    <a:pt x="31" y="215"/>
                  </a:lnTo>
                  <a:lnTo>
                    <a:pt x="26" y="217"/>
                  </a:lnTo>
                  <a:lnTo>
                    <a:pt x="25" y="218"/>
                  </a:lnTo>
                  <a:lnTo>
                    <a:pt x="23" y="221"/>
                  </a:lnTo>
                  <a:lnTo>
                    <a:pt x="25" y="222"/>
                  </a:lnTo>
                  <a:lnTo>
                    <a:pt x="25" y="222"/>
                  </a:lnTo>
                  <a:lnTo>
                    <a:pt x="22" y="224"/>
                  </a:lnTo>
                  <a:lnTo>
                    <a:pt x="20" y="229"/>
                  </a:lnTo>
                  <a:lnTo>
                    <a:pt x="18" y="232"/>
                  </a:lnTo>
                  <a:lnTo>
                    <a:pt x="18" y="235"/>
                  </a:lnTo>
                  <a:lnTo>
                    <a:pt x="20" y="239"/>
                  </a:lnTo>
                  <a:lnTo>
                    <a:pt x="23" y="244"/>
                  </a:lnTo>
                  <a:lnTo>
                    <a:pt x="23" y="244"/>
                  </a:lnTo>
                  <a:lnTo>
                    <a:pt x="25" y="237"/>
                  </a:lnTo>
                  <a:lnTo>
                    <a:pt x="27" y="233"/>
                  </a:lnTo>
                  <a:lnTo>
                    <a:pt x="28" y="232"/>
                  </a:lnTo>
                  <a:lnTo>
                    <a:pt x="31" y="232"/>
                  </a:lnTo>
                  <a:lnTo>
                    <a:pt x="31" y="232"/>
                  </a:lnTo>
                  <a:lnTo>
                    <a:pt x="36" y="232"/>
                  </a:lnTo>
                  <a:lnTo>
                    <a:pt x="39" y="234"/>
                  </a:lnTo>
                  <a:lnTo>
                    <a:pt x="43" y="234"/>
                  </a:lnTo>
                  <a:lnTo>
                    <a:pt x="48" y="232"/>
                  </a:lnTo>
                  <a:lnTo>
                    <a:pt x="48" y="232"/>
                  </a:lnTo>
                  <a:lnTo>
                    <a:pt x="53" y="228"/>
                  </a:lnTo>
                  <a:lnTo>
                    <a:pt x="56" y="226"/>
                  </a:lnTo>
                  <a:lnTo>
                    <a:pt x="64" y="223"/>
                  </a:lnTo>
                  <a:lnTo>
                    <a:pt x="64" y="223"/>
                  </a:lnTo>
                  <a:lnTo>
                    <a:pt x="64" y="226"/>
                  </a:lnTo>
                  <a:lnTo>
                    <a:pt x="66" y="229"/>
                  </a:lnTo>
                  <a:lnTo>
                    <a:pt x="66" y="229"/>
                  </a:lnTo>
                  <a:lnTo>
                    <a:pt x="69" y="230"/>
                  </a:lnTo>
                  <a:lnTo>
                    <a:pt x="70" y="232"/>
                  </a:lnTo>
                  <a:lnTo>
                    <a:pt x="70" y="232"/>
                  </a:lnTo>
                  <a:lnTo>
                    <a:pt x="70" y="232"/>
                  </a:lnTo>
                  <a:lnTo>
                    <a:pt x="69" y="235"/>
                  </a:lnTo>
                  <a:lnTo>
                    <a:pt x="66" y="239"/>
                  </a:lnTo>
                  <a:lnTo>
                    <a:pt x="64" y="241"/>
                  </a:lnTo>
                  <a:lnTo>
                    <a:pt x="64" y="241"/>
                  </a:lnTo>
                  <a:lnTo>
                    <a:pt x="65" y="241"/>
                  </a:lnTo>
                  <a:lnTo>
                    <a:pt x="69" y="241"/>
                  </a:lnTo>
                  <a:lnTo>
                    <a:pt x="72" y="240"/>
                  </a:lnTo>
                  <a:lnTo>
                    <a:pt x="75" y="238"/>
                  </a:lnTo>
                  <a:lnTo>
                    <a:pt x="77" y="234"/>
                  </a:lnTo>
                  <a:lnTo>
                    <a:pt x="77" y="234"/>
                  </a:lnTo>
                  <a:lnTo>
                    <a:pt x="79" y="233"/>
                  </a:lnTo>
                  <a:lnTo>
                    <a:pt x="80" y="233"/>
                  </a:lnTo>
                  <a:lnTo>
                    <a:pt x="83" y="233"/>
                  </a:lnTo>
                  <a:lnTo>
                    <a:pt x="83" y="233"/>
                  </a:lnTo>
                  <a:lnTo>
                    <a:pt x="86" y="232"/>
                  </a:lnTo>
                  <a:lnTo>
                    <a:pt x="87" y="230"/>
                  </a:lnTo>
                  <a:lnTo>
                    <a:pt x="87" y="227"/>
                  </a:lnTo>
                  <a:lnTo>
                    <a:pt x="87" y="223"/>
                  </a:lnTo>
                  <a:lnTo>
                    <a:pt x="87" y="221"/>
                  </a:lnTo>
                  <a:lnTo>
                    <a:pt x="88" y="219"/>
                  </a:lnTo>
                  <a:lnTo>
                    <a:pt x="88" y="219"/>
                  </a:lnTo>
                  <a:lnTo>
                    <a:pt x="93" y="216"/>
                  </a:lnTo>
                  <a:lnTo>
                    <a:pt x="98" y="212"/>
                  </a:lnTo>
                  <a:lnTo>
                    <a:pt x="109" y="207"/>
                  </a:lnTo>
                  <a:lnTo>
                    <a:pt x="109" y="207"/>
                  </a:lnTo>
                  <a:lnTo>
                    <a:pt x="108" y="212"/>
                  </a:lnTo>
                  <a:lnTo>
                    <a:pt x="108" y="217"/>
                  </a:lnTo>
                  <a:lnTo>
                    <a:pt x="110" y="223"/>
                  </a:lnTo>
                  <a:lnTo>
                    <a:pt x="138" y="216"/>
                  </a:lnTo>
                  <a:lnTo>
                    <a:pt x="138" y="216"/>
                  </a:lnTo>
                  <a:lnTo>
                    <a:pt x="136" y="210"/>
                  </a:lnTo>
                  <a:lnTo>
                    <a:pt x="138" y="205"/>
                  </a:lnTo>
                  <a:lnTo>
                    <a:pt x="141" y="199"/>
                  </a:lnTo>
                  <a:lnTo>
                    <a:pt x="145" y="192"/>
                  </a:lnTo>
                  <a:lnTo>
                    <a:pt x="145" y="192"/>
                  </a:lnTo>
                  <a:lnTo>
                    <a:pt x="145" y="195"/>
                  </a:lnTo>
                  <a:lnTo>
                    <a:pt x="144" y="201"/>
                  </a:lnTo>
                  <a:lnTo>
                    <a:pt x="144" y="208"/>
                  </a:lnTo>
                  <a:lnTo>
                    <a:pt x="144" y="212"/>
                  </a:lnTo>
                  <a:lnTo>
                    <a:pt x="145" y="213"/>
                  </a:lnTo>
                  <a:lnTo>
                    <a:pt x="172" y="207"/>
                  </a:lnTo>
                  <a:lnTo>
                    <a:pt x="172" y="207"/>
                  </a:lnTo>
                  <a:lnTo>
                    <a:pt x="171" y="203"/>
                  </a:lnTo>
                  <a:lnTo>
                    <a:pt x="171" y="199"/>
                  </a:lnTo>
                  <a:lnTo>
                    <a:pt x="173" y="190"/>
                  </a:lnTo>
                  <a:lnTo>
                    <a:pt x="173" y="190"/>
                  </a:lnTo>
                  <a:lnTo>
                    <a:pt x="176" y="200"/>
                  </a:lnTo>
                  <a:lnTo>
                    <a:pt x="180" y="208"/>
                  </a:lnTo>
                  <a:lnTo>
                    <a:pt x="187" y="216"/>
                  </a:lnTo>
                  <a:lnTo>
                    <a:pt x="190" y="218"/>
                  </a:lnTo>
                  <a:lnTo>
                    <a:pt x="194" y="221"/>
                  </a:lnTo>
                  <a:lnTo>
                    <a:pt x="194" y="221"/>
                  </a:lnTo>
                  <a:lnTo>
                    <a:pt x="209" y="227"/>
                  </a:lnTo>
                  <a:lnTo>
                    <a:pt x="225" y="232"/>
                  </a:lnTo>
                  <a:lnTo>
                    <a:pt x="263" y="243"/>
                  </a:lnTo>
                  <a:lnTo>
                    <a:pt x="263" y="243"/>
                  </a:lnTo>
                  <a:lnTo>
                    <a:pt x="274" y="246"/>
                  </a:lnTo>
                  <a:lnTo>
                    <a:pt x="282" y="250"/>
                  </a:lnTo>
                  <a:lnTo>
                    <a:pt x="282" y="250"/>
                  </a:lnTo>
                  <a:lnTo>
                    <a:pt x="285" y="251"/>
                  </a:lnTo>
                  <a:lnTo>
                    <a:pt x="285" y="253"/>
                  </a:lnTo>
                  <a:lnTo>
                    <a:pt x="284" y="256"/>
                  </a:lnTo>
                  <a:lnTo>
                    <a:pt x="280" y="259"/>
                  </a:lnTo>
                  <a:lnTo>
                    <a:pt x="280" y="259"/>
                  </a:lnTo>
                  <a:lnTo>
                    <a:pt x="285" y="262"/>
                  </a:lnTo>
                  <a:lnTo>
                    <a:pt x="295" y="268"/>
                  </a:lnTo>
                  <a:lnTo>
                    <a:pt x="295" y="268"/>
                  </a:lnTo>
                  <a:lnTo>
                    <a:pt x="301" y="275"/>
                  </a:lnTo>
                  <a:lnTo>
                    <a:pt x="304" y="282"/>
                  </a:lnTo>
                  <a:lnTo>
                    <a:pt x="308" y="292"/>
                  </a:lnTo>
                  <a:lnTo>
                    <a:pt x="311" y="302"/>
                  </a:lnTo>
                  <a:lnTo>
                    <a:pt x="311" y="302"/>
                  </a:lnTo>
                  <a:lnTo>
                    <a:pt x="313" y="310"/>
                  </a:lnTo>
                  <a:lnTo>
                    <a:pt x="313" y="319"/>
                  </a:lnTo>
                  <a:lnTo>
                    <a:pt x="313" y="326"/>
                  </a:lnTo>
                  <a:lnTo>
                    <a:pt x="313" y="330"/>
                  </a:lnTo>
                  <a:lnTo>
                    <a:pt x="312" y="331"/>
                  </a:lnTo>
                  <a:lnTo>
                    <a:pt x="312" y="331"/>
                  </a:lnTo>
                  <a:lnTo>
                    <a:pt x="309" y="333"/>
                  </a:lnTo>
                  <a:lnTo>
                    <a:pt x="307" y="335"/>
                  </a:lnTo>
                  <a:lnTo>
                    <a:pt x="303" y="336"/>
                  </a:lnTo>
                  <a:lnTo>
                    <a:pt x="296" y="338"/>
                  </a:lnTo>
                  <a:lnTo>
                    <a:pt x="298" y="348"/>
                  </a:lnTo>
                  <a:lnTo>
                    <a:pt x="298" y="348"/>
                  </a:lnTo>
                  <a:lnTo>
                    <a:pt x="303" y="348"/>
                  </a:lnTo>
                  <a:lnTo>
                    <a:pt x="308" y="347"/>
                  </a:lnTo>
                  <a:lnTo>
                    <a:pt x="313" y="346"/>
                  </a:lnTo>
                  <a:lnTo>
                    <a:pt x="313" y="346"/>
                  </a:lnTo>
                  <a:lnTo>
                    <a:pt x="312" y="347"/>
                  </a:lnTo>
                  <a:lnTo>
                    <a:pt x="312" y="347"/>
                  </a:lnTo>
                  <a:lnTo>
                    <a:pt x="308" y="353"/>
                  </a:lnTo>
                  <a:lnTo>
                    <a:pt x="307" y="358"/>
                  </a:lnTo>
                  <a:lnTo>
                    <a:pt x="318" y="365"/>
                  </a:lnTo>
                  <a:lnTo>
                    <a:pt x="318" y="365"/>
                  </a:lnTo>
                  <a:lnTo>
                    <a:pt x="323" y="353"/>
                  </a:lnTo>
                  <a:lnTo>
                    <a:pt x="325" y="349"/>
                  </a:lnTo>
                  <a:lnTo>
                    <a:pt x="328" y="347"/>
                  </a:lnTo>
                  <a:lnTo>
                    <a:pt x="328" y="347"/>
                  </a:lnTo>
                  <a:lnTo>
                    <a:pt x="330" y="347"/>
                  </a:lnTo>
                  <a:lnTo>
                    <a:pt x="334" y="348"/>
                  </a:lnTo>
                  <a:lnTo>
                    <a:pt x="339" y="351"/>
                  </a:lnTo>
                  <a:lnTo>
                    <a:pt x="344" y="353"/>
                  </a:lnTo>
                  <a:lnTo>
                    <a:pt x="350" y="358"/>
                  </a:lnTo>
                  <a:lnTo>
                    <a:pt x="355" y="364"/>
                  </a:lnTo>
                  <a:lnTo>
                    <a:pt x="360" y="370"/>
                  </a:lnTo>
                  <a:lnTo>
                    <a:pt x="363" y="377"/>
                  </a:lnTo>
                  <a:lnTo>
                    <a:pt x="363" y="377"/>
                  </a:lnTo>
                  <a:lnTo>
                    <a:pt x="365" y="384"/>
                  </a:lnTo>
                  <a:lnTo>
                    <a:pt x="366" y="390"/>
                  </a:lnTo>
                  <a:lnTo>
                    <a:pt x="366" y="396"/>
                  </a:lnTo>
                  <a:lnTo>
                    <a:pt x="365" y="403"/>
                  </a:lnTo>
                  <a:lnTo>
                    <a:pt x="363" y="409"/>
                  </a:lnTo>
                  <a:lnTo>
                    <a:pt x="361" y="414"/>
                  </a:lnTo>
                  <a:lnTo>
                    <a:pt x="357" y="418"/>
                  </a:lnTo>
                  <a:lnTo>
                    <a:pt x="354" y="420"/>
                  </a:lnTo>
                  <a:lnTo>
                    <a:pt x="354" y="420"/>
                  </a:lnTo>
                  <a:lnTo>
                    <a:pt x="350" y="420"/>
                  </a:lnTo>
                  <a:lnTo>
                    <a:pt x="347" y="419"/>
                  </a:lnTo>
                  <a:lnTo>
                    <a:pt x="339" y="415"/>
                  </a:lnTo>
                  <a:lnTo>
                    <a:pt x="331" y="412"/>
                  </a:lnTo>
                  <a:lnTo>
                    <a:pt x="329" y="412"/>
                  </a:lnTo>
                  <a:lnTo>
                    <a:pt x="327" y="414"/>
                  </a:lnTo>
                  <a:lnTo>
                    <a:pt x="327" y="414"/>
                  </a:lnTo>
                  <a:lnTo>
                    <a:pt x="325" y="415"/>
                  </a:lnTo>
                  <a:lnTo>
                    <a:pt x="322" y="418"/>
                  </a:lnTo>
                  <a:lnTo>
                    <a:pt x="316" y="422"/>
                  </a:lnTo>
                  <a:lnTo>
                    <a:pt x="313" y="424"/>
                  </a:lnTo>
                  <a:lnTo>
                    <a:pt x="311" y="428"/>
                  </a:lnTo>
                  <a:lnTo>
                    <a:pt x="311" y="433"/>
                  </a:lnTo>
                  <a:lnTo>
                    <a:pt x="312" y="439"/>
                  </a:lnTo>
                  <a:lnTo>
                    <a:pt x="312" y="439"/>
                  </a:lnTo>
                  <a:lnTo>
                    <a:pt x="318" y="433"/>
                  </a:lnTo>
                  <a:lnTo>
                    <a:pt x="320" y="430"/>
                  </a:lnTo>
                  <a:lnTo>
                    <a:pt x="323" y="430"/>
                  </a:lnTo>
                  <a:lnTo>
                    <a:pt x="323" y="430"/>
                  </a:lnTo>
                  <a:lnTo>
                    <a:pt x="324" y="431"/>
                  </a:lnTo>
                  <a:lnTo>
                    <a:pt x="324" y="433"/>
                  </a:lnTo>
                  <a:lnTo>
                    <a:pt x="327" y="435"/>
                  </a:lnTo>
                  <a:lnTo>
                    <a:pt x="327" y="435"/>
                  </a:lnTo>
                  <a:lnTo>
                    <a:pt x="328" y="436"/>
                  </a:lnTo>
                  <a:lnTo>
                    <a:pt x="330" y="436"/>
                  </a:lnTo>
                  <a:lnTo>
                    <a:pt x="338" y="436"/>
                  </a:lnTo>
                  <a:lnTo>
                    <a:pt x="344" y="435"/>
                  </a:lnTo>
                  <a:lnTo>
                    <a:pt x="346" y="435"/>
                  </a:lnTo>
                  <a:lnTo>
                    <a:pt x="347" y="436"/>
                  </a:lnTo>
                  <a:lnTo>
                    <a:pt x="347" y="436"/>
                  </a:lnTo>
                  <a:lnTo>
                    <a:pt x="347" y="437"/>
                  </a:lnTo>
                  <a:lnTo>
                    <a:pt x="346" y="437"/>
                  </a:lnTo>
                  <a:lnTo>
                    <a:pt x="343" y="437"/>
                  </a:lnTo>
                  <a:lnTo>
                    <a:pt x="343" y="437"/>
                  </a:lnTo>
                  <a:lnTo>
                    <a:pt x="330" y="440"/>
                  </a:lnTo>
                  <a:lnTo>
                    <a:pt x="325" y="442"/>
                  </a:lnTo>
                  <a:lnTo>
                    <a:pt x="322" y="445"/>
                  </a:lnTo>
                  <a:lnTo>
                    <a:pt x="322" y="445"/>
                  </a:lnTo>
                  <a:lnTo>
                    <a:pt x="322" y="446"/>
                  </a:lnTo>
                  <a:lnTo>
                    <a:pt x="322" y="449"/>
                  </a:lnTo>
                  <a:lnTo>
                    <a:pt x="322" y="449"/>
                  </a:lnTo>
                  <a:lnTo>
                    <a:pt x="319" y="452"/>
                  </a:lnTo>
                  <a:lnTo>
                    <a:pt x="316" y="455"/>
                  </a:lnTo>
                  <a:lnTo>
                    <a:pt x="313" y="458"/>
                  </a:lnTo>
                  <a:lnTo>
                    <a:pt x="312" y="462"/>
                  </a:lnTo>
                  <a:lnTo>
                    <a:pt x="312" y="466"/>
                  </a:lnTo>
                  <a:lnTo>
                    <a:pt x="312" y="466"/>
                  </a:lnTo>
                  <a:lnTo>
                    <a:pt x="313" y="471"/>
                  </a:lnTo>
                  <a:lnTo>
                    <a:pt x="316" y="473"/>
                  </a:lnTo>
                  <a:lnTo>
                    <a:pt x="319" y="477"/>
                  </a:lnTo>
                  <a:lnTo>
                    <a:pt x="319" y="477"/>
                  </a:lnTo>
                  <a:lnTo>
                    <a:pt x="319" y="474"/>
                  </a:lnTo>
                  <a:lnTo>
                    <a:pt x="320" y="471"/>
                  </a:lnTo>
                  <a:lnTo>
                    <a:pt x="322" y="466"/>
                  </a:lnTo>
                  <a:lnTo>
                    <a:pt x="322" y="463"/>
                  </a:lnTo>
                  <a:lnTo>
                    <a:pt x="324" y="463"/>
                  </a:lnTo>
                  <a:lnTo>
                    <a:pt x="324" y="463"/>
                  </a:lnTo>
                  <a:lnTo>
                    <a:pt x="325" y="463"/>
                  </a:lnTo>
                  <a:lnTo>
                    <a:pt x="328" y="464"/>
                  </a:lnTo>
                  <a:lnTo>
                    <a:pt x="329" y="467"/>
                  </a:lnTo>
                  <a:lnTo>
                    <a:pt x="331" y="467"/>
                  </a:lnTo>
                  <a:lnTo>
                    <a:pt x="331" y="467"/>
                  </a:lnTo>
                  <a:lnTo>
                    <a:pt x="334" y="467"/>
                  </a:lnTo>
                  <a:lnTo>
                    <a:pt x="338" y="464"/>
                  </a:lnTo>
                  <a:lnTo>
                    <a:pt x="345" y="457"/>
                  </a:lnTo>
                  <a:lnTo>
                    <a:pt x="352" y="451"/>
                  </a:lnTo>
                  <a:lnTo>
                    <a:pt x="355" y="449"/>
                  </a:lnTo>
                  <a:lnTo>
                    <a:pt x="357" y="449"/>
                  </a:lnTo>
                  <a:lnTo>
                    <a:pt x="357" y="449"/>
                  </a:lnTo>
                  <a:lnTo>
                    <a:pt x="358" y="450"/>
                  </a:lnTo>
                  <a:lnTo>
                    <a:pt x="357" y="451"/>
                  </a:lnTo>
                  <a:lnTo>
                    <a:pt x="352" y="455"/>
                  </a:lnTo>
                  <a:lnTo>
                    <a:pt x="347" y="460"/>
                  </a:lnTo>
                  <a:lnTo>
                    <a:pt x="345" y="462"/>
                  </a:lnTo>
                  <a:lnTo>
                    <a:pt x="344" y="466"/>
                  </a:lnTo>
                  <a:lnTo>
                    <a:pt x="344" y="466"/>
                  </a:lnTo>
                  <a:lnTo>
                    <a:pt x="345" y="469"/>
                  </a:lnTo>
                  <a:lnTo>
                    <a:pt x="346" y="472"/>
                  </a:lnTo>
                  <a:lnTo>
                    <a:pt x="349" y="474"/>
                  </a:lnTo>
                  <a:lnTo>
                    <a:pt x="350" y="477"/>
                  </a:lnTo>
                  <a:lnTo>
                    <a:pt x="350" y="477"/>
                  </a:lnTo>
                  <a:lnTo>
                    <a:pt x="351" y="479"/>
                  </a:lnTo>
                  <a:lnTo>
                    <a:pt x="354" y="483"/>
                  </a:lnTo>
                  <a:lnTo>
                    <a:pt x="356" y="485"/>
                  </a:lnTo>
                  <a:lnTo>
                    <a:pt x="360" y="486"/>
                  </a:lnTo>
                  <a:lnTo>
                    <a:pt x="367" y="489"/>
                  </a:lnTo>
                  <a:lnTo>
                    <a:pt x="371" y="489"/>
                  </a:lnTo>
                  <a:lnTo>
                    <a:pt x="371" y="489"/>
                  </a:lnTo>
                  <a:lnTo>
                    <a:pt x="370" y="486"/>
                  </a:lnTo>
                  <a:lnTo>
                    <a:pt x="366" y="483"/>
                  </a:lnTo>
                  <a:lnTo>
                    <a:pt x="362" y="478"/>
                  </a:lnTo>
                  <a:lnTo>
                    <a:pt x="362" y="477"/>
                  </a:lnTo>
                  <a:lnTo>
                    <a:pt x="362" y="474"/>
                  </a:lnTo>
                  <a:lnTo>
                    <a:pt x="362" y="474"/>
                  </a:lnTo>
                  <a:lnTo>
                    <a:pt x="363" y="473"/>
                  </a:lnTo>
                  <a:lnTo>
                    <a:pt x="366" y="474"/>
                  </a:lnTo>
                  <a:lnTo>
                    <a:pt x="368" y="474"/>
                  </a:lnTo>
                  <a:lnTo>
                    <a:pt x="371" y="473"/>
                  </a:lnTo>
                  <a:lnTo>
                    <a:pt x="371" y="473"/>
                  </a:lnTo>
                  <a:lnTo>
                    <a:pt x="371" y="471"/>
                  </a:lnTo>
                  <a:lnTo>
                    <a:pt x="371" y="463"/>
                  </a:lnTo>
                  <a:lnTo>
                    <a:pt x="371" y="460"/>
                  </a:lnTo>
                  <a:lnTo>
                    <a:pt x="372" y="455"/>
                  </a:lnTo>
                  <a:lnTo>
                    <a:pt x="376" y="450"/>
                  </a:lnTo>
                  <a:lnTo>
                    <a:pt x="381" y="444"/>
                  </a:lnTo>
                  <a:lnTo>
                    <a:pt x="381" y="444"/>
                  </a:lnTo>
                  <a:lnTo>
                    <a:pt x="383" y="447"/>
                  </a:lnTo>
                  <a:lnTo>
                    <a:pt x="386" y="449"/>
                  </a:lnTo>
                  <a:lnTo>
                    <a:pt x="390" y="450"/>
                  </a:lnTo>
                  <a:lnTo>
                    <a:pt x="390" y="450"/>
                  </a:lnTo>
                  <a:lnTo>
                    <a:pt x="392" y="451"/>
                  </a:lnTo>
                  <a:lnTo>
                    <a:pt x="393" y="452"/>
                  </a:lnTo>
                  <a:lnTo>
                    <a:pt x="393" y="457"/>
                  </a:lnTo>
                  <a:lnTo>
                    <a:pt x="393" y="463"/>
                  </a:lnTo>
                  <a:lnTo>
                    <a:pt x="393" y="463"/>
                  </a:lnTo>
                  <a:lnTo>
                    <a:pt x="394" y="462"/>
                  </a:lnTo>
                  <a:lnTo>
                    <a:pt x="397" y="458"/>
                  </a:lnTo>
                  <a:lnTo>
                    <a:pt x="399" y="452"/>
                  </a:lnTo>
                  <a:lnTo>
                    <a:pt x="399" y="445"/>
                  </a:lnTo>
                  <a:lnTo>
                    <a:pt x="399" y="445"/>
                  </a:lnTo>
                  <a:lnTo>
                    <a:pt x="401" y="444"/>
                  </a:lnTo>
                  <a:lnTo>
                    <a:pt x="404" y="439"/>
                  </a:lnTo>
                  <a:lnTo>
                    <a:pt x="404" y="439"/>
                  </a:lnTo>
                  <a:lnTo>
                    <a:pt x="405" y="436"/>
                  </a:lnTo>
                  <a:lnTo>
                    <a:pt x="404" y="435"/>
                  </a:lnTo>
                  <a:lnTo>
                    <a:pt x="400" y="431"/>
                  </a:lnTo>
                  <a:lnTo>
                    <a:pt x="399" y="429"/>
                  </a:lnTo>
                  <a:lnTo>
                    <a:pt x="398" y="425"/>
                  </a:lnTo>
                  <a:lnTo>
                    <a:pt x="397" y="419"/>
                  </a:lnTo>
                  <a:lnTo>
                    <a:pt x="397" y="412"/>
                  </a:lnTo>
                  <a:lnTo>
                    <a:pt x="397" y="412"/>
                  </a:lnTo>
                  <a:lnTo>
                    <a:pt x="397" y="409"/>
                  </a:lnTo>
                  <a:lnTo>
                    <a:pt x="395" y="408"/>
                  </a:lnTo>
                  <a:lnTo>
                    <a:pt x="392" y="406"/>
                  </a:lnTo>
                  <a:lnTo>
                    <a:pt x="392" y="406"/>
                  </a:lnTo>
                  <a:lnTo>
                    <a:pt x="389" y="402"/>
                  </a:lnTo>
                  <a:lnTo>
                    <a:pt x="389" y="401"/>
                  </a:lnTo>
                  <a:lnTo>
                    <a:pt x="390" y="401"/>
                  </a:lnTo>
                  <a:lnTo>
                    <a:pt x="390" y="401"/>
                  </a:lnTo>
                  <a:lnTo>
                    <a:pt x="395" y="402"/>
                  </a:lnTo>
                  <a:lnTo>
                    <a:pt x="400" y="402"/>
                  </a:lnTo>
                  <a:lnTo>
                    <a:pt x="405" y="401"/>
                  </a:lnTo>
                  <a:lnTo>
                    <a:pt x="405" y="401"/>
                  </a:lnTo>
                  <a:lnTo>
                    <a:pt x="405" y="386"/>
                  </a:lnTo>
                  <a:lnTo>
                    <a:pt x="406" y="379"/>
                  </a:lnTo>
                  <a:lnTo>
                    <a:pt x="405" y="375"/>
                  </a:lnTo>
                  <a:lnTo>
                    <a:pt x="405" y="375"/>
                  </a:lnTo>
                  <a:lnTo>
                    <a:pt x="400" y="375"/>
                  </a:lnTo>
                  <a:lnTo>
                    <a:pt x="395" y="374"/>
                  </a:lnTo>
                  <a:lnTo>
                    <a:pt x="393" y="373"/>
                  </a:lnTo>
                  <a:lnTo>
                    <a:pt x="390" y="370"/>
                  </a:lnTo>
                  <a:lnTo>
                    <a:pt x="390" y="370"/>
                  </a:lnTo>
                  <a:lnTo>
                    <a:pt x="394" y="370"/>
                  </a:lnTo>
                  <a:lnTo>
                    <a:pt x="399" y="370"/>
                  </a:lnTo>
                  <a:lnTo>
                    <a:pt x="403" y="370"/>
                  </a:lnTo>
                  <a:lnTo>
                    <a:pt x="405" y="368"/>
                  </a:lnTo>
                  <a:lnTo>
                    <a:pt x="405" y="368"/>
                  </a:lnTo>
                  <a:lnTo>
                    <a:pt x="405" y="355"/>
                  </a:lnTo>
                  <a:lnTo>
                    <a:pt x="404" y="347"/>
                  </a:lnTo>
                  <a:lnTo>
                    <a:pt x="404" y="344"/>
                  </a:lnTo>
                  <a:lnTo>
                    <a:pt x="403" y="343"/>
                  </a:lnTo>
                  <a:lnTo>
                    <a:pt x="403" y="343"/>
                  </a:lnTo>
                  <a:lnTo>
                    <a:pt x="398" y="344"/>
                  </a:lnTo>
                  <a:lnTo>
                    <a:pt x="394" y="344"/>
                  </a:lnTo>
                  <a:lnTo>
                    <a:pt x="390" y="343"/>
                  </a:lnTo>
                  <a:lnTo>
                    <a:pt x="387" y="342"/>
                  </a:lnTo>
                  <a:lnTo>
                    <a:pt x="387" y="342"/>
                  </a:lnTo>
                  <a:lnTo>
                    <a:pt x="386" y="341"/>
                  </a:lnTo>
                  <a:lnTo>
                    <a:pt x="384" y="338"/>
                  </a:lnTo>
                  <a:lnTo>
                    <a:pt x="384" y="335"/>
                  </a:lnTo>
                  <a:lnTo>
                    <a:pt x="383" y="332"/>
                  </a:lnTo>
                  <a:lnTo>
                    <a:pt x="383" y="331"/>
                  </a:lnTo>
                  <a:lnTo>
                    <a:pt x="382" y="330"/>
                  </a:lnTo>
                  <a:lnTo>
                    <a:pt x="382" y="330"/>
                  </a:lnTo>
                  <a:lnTo>
                    <a:pt x="374" y="327"/>
                  </a:lnTo>
                  <a:lnTo>
                    <a:pt x="367" y="324"/>
                  </a:lnTo>
                  <a:lnTo>
                    <a:pt x="363" y="320"/>
                  </a:lnTo>
                  <a:lnTo>
                    <a:pt x="360" y="317"/>
                  </a:lnTo>
                  <a:lnTo>
                    <a:pt x="360" y="317"/>
                  </a:lnTo>
                  <a:lnTo>
                    <a:pt x="357" y="314"/>
                  </a:lnTo>
                  <a:lnTo>
                    <a:pt x="357" y="310"/>
                  </a:lnTo>
                  <a:lnTo>
                    <a:pt x="357" y="308"/>
                  </a:lnTo>
                  <a:lnTo>
                    <a:pt x="357" y="308"/>
                  </a:lnTo>
                  <a:lnTo>
                    <a:pt x="363" y="310"/>
                  </a:lnTo>
                  <a:lnTo>
                    <a:pt x="366" y="310"/>
                  </a:lnTo>
                  <a:lnTo>
                    <a:pt x="370" y="309"/>
                  </a:lnTo>
                  <a:lnTo>
                    <a:pt x="371" y="289"/>
                  </a:lnTo>
                  <a:lnTo>
                    <a:pt x="371" y="289"/>
                  </a:lnTo>
                  <a:lnTo>
                    <a:pt x="368" y="289"/>
                  </a:lnTo>
                  <a:lnTo>
                    <a:pt x="363" y="288"/>
                  </a:lnTo>
                  <a:lnTo>
                    <a:pt x="363" y="288"/>
                  </a:lnTo>
                  <a:lnTo>
                    <a:pt x="361" y="286"/>
                  </a:lnTo>
                  <a:lnTo>
                    <a:pt x="358" y="283"/>
                  </a:lnTo>
                  <a:lnTo>
                    <a:pt x="357" y="281"/>
                  </a:lnTo>
                  <a:lnTo>
                    <a:pt x="357" y="281"/>
                  </a:lnTo>
                  <a:lnTo>
                    <a:pt x="360" y="282"/>
                  </a:lnTo>
                  <a:lnTo>
                    <a:pt x="365" y="283"/>
                  </a:lnTo>
                  <a:lnTo>
                    <a:pt x="365" y="283"/>
                  </a:lnTo>
                  <a:lnTo>
                    <a:pt x="370" y="283"/>
                  </a:lnTo>
                  <a:lnTo>
                    <a:pt x="372" y="282"/>
                  </a:lnTo>
                  <a:lnTo>
                    <a:pt x="374" y="260"/>
                  </a:lnTo>
                  <a:lnTo>
                    <a:pt x="374" y="260"/>
                  </a:lnTo>
                  <a:lnTo>
                    <a:pt x="371" y="260"/>
                  </a:lnTo>
                  <a:lnTo>
                    <a:pt x="367" y="259"/>
                  </a:lnTo>
                  <a:lnTo>
                    <a:pt x="363" y="257"/>
                  </a:lnTo>
                  <a:lnTo>
                    <a:pt x="362" y="254"/>
                  </a:lnTo>
                  <a:lnTo>
                    <a:pt x="362" y="253"/>
                  </a:lnTo>
                  <a:lnTo>
                    <a:pt x="362" y="253"/>
                  </a:lnTo>
                  <a:lnTo>
                    <a:pt x="371" y="250"/>
                  </a:lnTo>
                  <a:lnTo>
                    <a:pt x="378" y="246"/>
                  </a:lnTo>
                  <a:lnTo>
                    <a:pt x="384" y="241"/>
                  </a:lnTo>
                  <a:lnTo>
                    <a:pt x="389" y="237"/>
                  </a:lnTo>
                  <a:lnTo>
                    <a:pt x="394" y="230"/>
                  </a:lnTo>
                  <a:lnTo>
                    <a:pt x="398" y="223"/>
                  </a:lnTo>
                  <a:lnTo>
                    <a:pt x="401" y="217"/>
                  </a:lnTo>
                  <a:lnTo>
                    <a:pt x="403" y="210"/>
                  </a:lnTo>
                  <a:lnTo>
                    <a:pt x="403" y="210"/>
                  </a:lnTo>
                  <a:lnTo>
                    <a:pt x="409" y="212"/>
                  </a:lnTo>
                  <a:lnTo>
                    <a:pt x="413" y="212"/>
                  </a:lnTo>
                  <a:lnTo>
                    <a:pt x="415" y="212"/>
                  </a:lnTo>
                  <a:lnTo>
                    <a:pt x="415" y="212"/>
                  </a:lnTo>
                  <a:lnTo>
                    <a:pt x="416" y="203"/>
                  </a:lnTo>
                  <a:lnTo>
                    <a:pt x="416" y="194"/>
                  </a:lnTo>
                  <a:lnTo>
                    <a:pt x="416" y="194"/>
                  </a:lnTo>
                  <a:lnTo>
                    <a:pt x="410" y="192"/>
                  </a:lnTo>
                  <a:lnTo>
                    <a:pt x="408" y="191"/>
                  </a:lnTo>
                  <a:lnTo>
                    <a:pt x="405" y="1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 err="1"/>
              <a:t>Thank</a:t>
            </a:r>
            <a:r>
              <a:rPr lang="fi-FI" dirty="0"/>
              <a:t> </a:t>
            </a:r>
            <a:r>
              <a:rPr lang="fi-FI" dirty="0" err="1"/>
              <a:t>you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057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 userDrawn="1"/>
        </p:nvGrpSpPr>
        <p:grpSpPr bwMode="auto">
          <a:xfrm>
            <a:off x="4781686" y="0"/>
            <a:ext cx="4364038" cy="5143500"/>
            <a:chOff x="3008" y="0"/>
            <a:chExt cx="2749" cy="324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4230" y="2293"/>
              <a:ext cx="1527" cy="947"/>
            </a:xfrm>
            <a:custGeom>
              <a:avLst/>
              <a:gdLst>
                <a:gd name="T0" fmla="*/ 1527 w 1527"/>
                <a:gd name="T1" fmla="*/ 947 h 947"/>
                <a:gd name="T2" fmla="*/ 1527 w 1527"/>
                <a:gd name="T3" fmla="*/ 491 h 947"/>
                <a:gd name="T4" fmla="*/ 1527 w 1527"/>
                <a:gd name="T5" fmla="*/ 491 h 947"/>
                <a:gd name="T6" fmla="*/ 1291 w 1527"/>
                <a:gd name="T7" fmla="*/ 382 h 947"/>
                <a:gd name="T8" fmla="*/ 1175 w 1527"/>
                <a:gd name="T9" fmla="*/ 327 h 947"/>
                <a:gd name="T10" fmla="*/ 1118 w 1527"/>
                <a:gd name="T11" fmla="*/ 299 h 947"/>
                <a:gd name="T12" fmla="*/ 1060 w 1527"/>
                <a:gd name="T13" fmla="*/ 270 h 947"/>
                <a:gd name="T14" fmla="*/ 1003 w 1527"/>
                <a:gd name="T15" fmla="*/ 241 h 947"/>
                <a:gd name="T16" fmla="*/ 946 w 1527"/>
                <a:gd name="T17" fmla="*/ 210 h 947"/>
                <a:gd name="T18" fmla="*/ 889 w 1527"/>
                <a:gd name="T19" fmla="*/ 179 h 947"/>
                <a:gd name="T20" fmla="*/ 833 w 1527"/>
                <a:gd name="T21" fmla="*/ 146 h 947"/>
                <a:gd name="T22" fmla="*/ 777 w 1527"/>
                <a:gd name="T23" fmla="*/ 111 h 947"/>
                <a:gd name="T24" fmla="*/ 722 w 1527"/>
                <a:gd name="T25" fmla="*/ 76 h 947"/>
                <a:gd name="T26" fmla="*/ 667 w 1527"/>
                <a:gd name="T27" fmla="*/ 39 h 947"/>
                <a:gd name="T28" fmla="*/ 612 w 1527"/>
                <a:gd name="T29" fmla="*/ 0 h 947"/>
                <a:gd name="T30" fmla="*/ 612 w 1527"/>
                <a:gd name="T31" fmla="*/ 0 h 947"/>
                <a:gd name="T32" fmla="*/ 569 w 1527"/>
                <a:gd name="T33" fmla="*/ 70 h 947"/>
                <a:gd name="T34" fmla="*/ 527 w 1527"/>
                <a:gd name="T35" fmla="*/ 137 h 947"/>
                <a:gd name="T36" fmla="*/ 486 w 1527"/>
                <a:gd name="T37" fmla="*/ 202 h 947"/>
                <a:gd name="T38" fmla="*/ 444 w 1527"/>
                <a:gd name="T39" fmla="*/ 265 h 947"/>
                <a:gd name="T40" fmla="*/ 363 w 1527"/>
                <a:gd name="T41" fmla="*/ 386 h 947"/>
                <a:gd name="T42" fmla="*/ 283 w 1527"/>
                <a:gd name="T43" fmla="*/ 502 h 947"/>
                <a:gd name="T44" fmla="*/ 207 w 1527"/>
                <a:gd name="T45" fmla="*/ 614 h 947"/>
                <a:gd name="T46" fmla="*/ 170 w 1527"/>
                <a:gd name="T47" fmla="*/ 669 h 947"/>
                <a:gd name="T48" fmla="*/ 134 w 1527"/>
                <a:gd name="T49" fmla="*/ 724 h 947"/>
                <a:gd name="T50" fmla="*/ 99 w 1527"/>
                <a:gd name="T51" fmla="*/ 779 h 947"/>
                <a:gd name="T52" fmla="*/ 65 w 1527"/>
                <a:gd name="T53" fmla="*/ 835 h 947"/>
                <a:gd name="T54" fmla="*/ 32 w 1527"/>
                <a:gd name="T55" fmla="*/ 890 h 947"/>
                <a:gd name="T56" fmla="*/ 0 w 1527"/>
                <a:gd name="T57" fmla="*/ 947 h 947"/>
                <a:gd name="T58" fmla="*/ 1527 w 1527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7" h="947">
                  <a:moveTo>
                    <a:pt x="1527" y="947"/>
                  </a:moveTo>
                  <a:lnTo>
                    <a:pt x="1527" y="491"/>
                  </a:lnTo>
                  <a:lnTo>
                    <a:pt x="1527" y="491"/>
                  </a:lnTo>
                  <a:lnTo>
                    <a:pt x="1291" y="382"/>
                  </a:lnTo>
                  <a:lnTo>
                    <a:pt x="1175" y="327"/>
                  </a:lnTo>
                  <a:lnTo>
                    <a:pt x="1118" y="299"/>
                  </a:lnTo>
                  <a:lnTo>
                    <a:pt x="1060" y="270"/>
                  </a:lnTo>
                  <a:lnTo>
                    <a:pt x="1003" y="241"/>
                  </a:lnTo>
                  <a:lnTo>
                    <a:pt x="946" y="210"/>
                  </a:lnTo>
                  <a:lnTo>
                    <a:pt x="889" y="179"/>
                  </a:lnTo>
                  <a:lnTo>
                    <a:pt x="833" y="146"/>
                  </a:lnTo>
                  <a:lnTo>
                    <a:pt x="777" y="111"/>
                  </a:lnTo>
                  <a:lnTo>
                    <a:pt x="722" y="76"/>
                  </a:lnTo>
                  <a:lnTo>
                    <a:pt x="667" y="39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569" y="70"/>
                  </a:lnTo>
                  <a:lnTo>
                    <a:pt x="527" y="137"/>
                  </a:lnTo>
                  <a:lnTo>
                    <a:pt x="486" y="202"/>
                  </a:lnTo>
                  <a:lnTo>
                    <a:pt x="444" y="265"/>
                  </a:lnTo>
                  <a:lnTo>
                    <a:pt x="363" y="386"/>
                  </a:lnTo>
                  <a:lnTo>
                    <a:pt x="283" y="502"/>
                  </a:lnTo>
                  <a:lnTo>
                    <a:pt x="207" y="614"/>
                  </a:lnTo>
                  <a:lnTo>
                    <a:pt x="170" y="669"/>
                  </a:lnTo>
                  <a:lnTo>
                    <a:pt x="134" y="724"/>
                  </a:lnTo>
                  <a:lnTo>
                    <a:pt x="99" y="779"/>
                  </a:lnTo>
                  <a:lnTo>
                    <a:pt x="65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27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7"/>
            <p:cNvSpPr>
              <a:spLocks/>
            </p:cNvSpPr>
            <p:nvPr userDrawn="1"/>
          </p:nvSpPr>
          <p:spPr bwMode="auto">
            <a:xfrm>
              <a:off x="4842" y="1664"/>
              <a:ext cx="915" cy="1053"/>
            </a:xfrm>
            <a:custGeom>
              <a:avLst/>
              <a:gdLst>
                <a:gd name="T0" fmla="*/ 915 w 915"/>
                <a:gd name="T1" fmla="*/ 0 h 1053"/>
                <a:gd name="T2" fmla="*/ 915 w 915"/>
                <a:gd name="T3" fmla="*/ 0 h 1053"/>
                <a:gd name="T4" fmla="*/ 854 w 915"/>
                <a:gd name="T5" fmla="*/ 29 h 1053"/>
                <a:gd name="T6" fmla="*/ 795 w 915"/>
                <a:gd name="T7" fmla="*/ 62 h 1053"/>
                <a:gd name="T8" fmla="*/ 735 w 915"/>
                <a:gd name="T9" fmla="*/ 97 h 1053"/>
                <a:gd name="T10" fmla="*/ 675 w 915"/>
                <a:gd name="T11" fmla="*/ 133 h 1053"/>
                <a:gd name="T12" fmla="*/ 617 w 915"/>
                <a:gd name="T13" fmla="*/ 171 h 1053"/>
                <a:gd name="T14" fmla="*/ 559 w 915"/>
                <a:gd name="T15" fmla="*/ 210 h 1053"/>
                <a:gd name="T16" fmla="*/ 500 w 915"/>
                <a:gd name="T17" fmla="*/ 251 h 1053"/>
                <a:gd name="T18" fmla="*/ 443 w 915"/>
                <a:gd name="T19" fmla="*/ 294 h 1053"/>
                <a:gd name="T20" fmla="*/ 329 w 915"/>
                <a:gd name="T21" fmla="*/ 378 h 1053"/>
                <a:gd name="T22" fmla="*/ 218 w 915"/>
                <a:gd name="T23" fmla="*/ 465 h 1053"/>
                <a:gd name="T24" fmla="*/ 108 w 915"/>
                <a:gd name="T25" fmla="*/ 549 h 1053"/>
                <a:gd name="T26" fmla="*/ 53 w 915"/>
                <a:gd name="T27" fmla="*/ 589 h 1053"/>
                <a:gd name="T28" fmla="*/ 0 w 915"/>
                <a:gd name="T29" fmla="*/ 629 h 1053"/>
                <a:gd name="T30" fmla="*/ 0 w 915"/>
                <a:gd name="T31" fmla="*/ 629 h 1053"/>
                <a:gd name="T32" fmla="*/ 0 w 915"/>
                <a:gd name="T33" fmla="*/ 629 h 1053"/>
                <a:gd name="T34" fmla="*/ 53 w 915"/>
                <a:gd name="T35" fmla="*/ 667 h 1053"/>
                <a:gd name="T36" fmla="*/ 107 w 915"/>
                <a:gd name="T37" fmla="*/ 704 h 1053"/>
                <a:gd name="T38" fmla="*/ 161 w 915"/>
                <a:gd name="T39" fmla="*/ 739 h 1053"/>
                <a:gd name="T40" fmla="*/ 216 w 915"/>
                <a:gd name="T41" fmla="*/ 774 h 1053"/>
                <a:gd name="T42" fmla="*/ 272 w 915"/>
                <a:gd name="T43" fmla="*/ 808 h 1053"/>
                <a:gd name="T44" fmla="*/ 328 w 915"/>
                <a:gd name="T45" fmla="*/ 839 h 1053"/>
                <a:gd name="T46" fmla="*/ 384 w 915"/>
                <a:gd name="T47" fmla="*/ 870 h 1053"/>
                <a:gd name="T48" fmla="*/ 442 w 915"/>
                <a:gd name="T49" fmla="*/ 899 h 1053"/>
                <a:gd name="T50" fmla="*/ 500 w 915"/>
                <a:gd name="T51" fmla="*/ 926 h 1053"/>
                <a:gd name="T52" fmla="*/ 559 w 915"/>
                <a:gd name="T53" fmla="*/ 951 h 1053"/>
                <a:gd name="T54" fmla="*/ 617 w 915"/>
                <a:gd name="T55" fmla="*/ 973 h 1053"/>
                <a:gd name="T56" fmla="*/ 675 w 915"/>
                <a:gd name="T57" fmla="*/ 994 h 1053"/>
                <a:gd name="T58" fmla="*/ 735 w 915"/>
                <a:gd name="T59" fmla="*/ 1012 h 1053"/>
                <a:gd name="T60" fmla="*/ 795 w 915"/>
                <a:gd name="T61" fmla="*/ 1028 h 1053"/>
                <a:gd name="T62" fmla="*/ 854 w 915"/>
                <a:gd name="T63" fmla="*/ 1042 h 1053"/>
                <a:gd name="T64" fmla="*/ 885 w 915"/>
                <a:gd name="T65" fmla="*/ 1048 h 1053"/>
                <a:gd name="T66" fmla="*/ 915 w 915"/>
                <a:gd name="T67" fmla="*/ 1053 h 1053"/>
                <a:gd name="T68" fmla="*/ 915 w 915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5" h="1053">
                  <a:moveTo>
                    <a:pt x="915" y="0"/>
                  </a:moveTo>
                  <a:lnTo>
                    <a:pt x="915" y="0"/>
                  </a:lnTo>
                  <a:lnTo>
                    <a:pt x="854" y="29"/>
                  </a:lnTo>
                  <a:lnTo>
                    <a:pt x="795" y="62"/>
                  </a:lnTo>
                  <a:lnTo>
                    <a:pt x="735" y="97"/>
                  </a:lnTo>
                  <a:lnTo>
                    <a:pt x="675" y="133"/>
                  </a:lnTo>
                  <a:lnTo>
                    <a:pt x="617" y="171"/>
                  </a:lnTo>
                  <a:lnTo>
                    <a:pt x="559" y="210"/>
                  </a:lnTo>
                  <a:lnTo>
                    <a:pt x="500" y="251"/>
                  </a:lnTo>
                  <a:lnTo>
                    <a:pt x="443" y="294"/>
                  </a:lnTo>
                  <a:lnTo>
                    <a:pt x="329" y="378"/>
                  </a:lnTo>
                  <a:lnTo>
                    <a:pt x="218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6" y="774"/>
                  </a:lnTo>
                  <a:lnTo>
                    <a:pt x="272" y="808"/>
                  </a:lnTo>
                  <a:lnTo>
                    <a:pt x="328" y="839"/>
                  </a:lnTo>
                  <a:lnTo>
                    <a:pt x="384" y="870"/>
                  </a:lnTo>
                  <a:lnTo>
                    <a:pt x="442" y="899"/>
                  </a:lnTo>
                  <a:lnTo>
                    <a:pt x="500" y="926"/>
                  </a:lnTo>
                  <a:lnTo>
                    <a:pt x="559" y="951"/>
                  </a:lnTo>
                  <a:lnTo>
                    <a:pt x="617" y="973"/>
                  </a:lnTo>
                  <a:lnTo>
                    <a:pt x="675" y="994"/>
                  </a:lnTo>
                  <a:lnTo>
                    <a:pt x="735" y="1012"/>
                  </a:lnTo>
                  <a:lnTo>
                    <a:pt x="795" y="1028"/>
                  </a:lnTo>
                  <a:lnTo>
                    <a:pt x="854" y="1042"/>
                  </a:lnTo>
                  <a:lnTo>
                    <a:pt x="885" y="1048"/>
                  </a:lnTo>
                  <a:lnTo>
                    <a:pt x="915" y="1053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8"/>
            <p:cNvSpPr>
              <a:spLocks/>
            </p:cNvSpPr>
            <p:nvPr userDrawn="1"/>
          </p:nvSpPr>
          <p:spPr bwMode="auto">
            <a:xfrm>
              <a:off x="3761" y="0"/>
              <a:ext cx="1602" cy="2293"/>
            </a:xfrm>
            <a:custGeom>
              <a:avLst/>
              <a:gdLst>
                <a:gd name="T0" fmla="*/ 46 w 1602"/>
                <a:gd name="T1" fmla="*/ 0 h 2293"/>
                <a:gd name="T2" fmla="*/ 27 w 1602"/>
                <a:gd name="T3" fmla="*/ 79 h 2293"/>
                <a:gd name="T4" fmla="*/ 13 w 1602"/>
                <a:gd name="T5" fmla="*/ 158 h 2293"/>
                <a:gd name="T6" fmla="*/ 5 w 1602"/>
                <a:gd name="T7" fmla="*/ 236 h 2293"/>
                <a:gd name="T8" fmla="*/ 0 w 1602"/>
                <a:gd name="T9" fmla="*/ 315 h 2293"/>
                <a:gd name="T10" fmla="*/ 1 w 1602"/>
                <a:gd name="T11" fmla="*/ 394 h 2293"/>
                <a:gd name="T12" fmla="*/ 7 w 1602"/>
                <a:gd name="T13" fmla="*/ 473 h 2293"/>
                <a:gd name="T14" fmla="*/ 16 w 1602"/>
                <a:gd name="T15" fmla="*/ 551 h 2293"/>
                <a:gd name="T16" fmla="*/ 27 w 1602"/>
                <a:gd name="T17" fmla="*/ 630 h 2293"/>
                <a:gd name="T18" fmla="*/ 43 w 1602"/>
                <a:gd name="T19" fmla="*/ 708 h 2293"/>
                <a:gd name="T20" fmla="*/ 80 w 1602"/>
                <a:gd name="T21" fmla="*/ 862 h 2293"/>
                <a:gd name="T22" fmla="*/ 124 w 1602"/>
                <a:gd name="T23" fmla="*/ 1014 h 2293"/>
                <a:gd name="T24" fmla="*/ 195 w 1602"/>
                <a:gd name="T25" fmla="*/ 1236 h 2293"/>
                <a:gd name="T26" fmla="*/ 209 w 1602"/>
                <a:gd name="T27" fmla="*/ 1277 h 2293"/>
                <a:gd name="T28" fmla="*/ 242 w 1602"/>
                <a:gd name="T29" fmla="*/ 1358 h 2293"/>
                <a:gd name="T30" fmla="*/ 279 w 1602"/>
                <a:gd name="T31" fmla="*/ 1437 h 2293"/>
                <a:gd name="T32" fmla="*/ 322 w 1602"/>
                <a:gd name="T33" fmla="*/ 1514 h 2293"/>
                <a:gd name="T34" fmla="*/ 369 w 1602"/>
                <a:gd name="T35" fmla="*/ 1590 h 2293"/>
                <a:gd name="T36" fmla="*/ 420 w 1602"/>
                <a:gd name="T37" fmla="*/ 1662 h 2293"/>
                <a:gd name="T38" fmla="*/ 474 w 1602"/>
                <a:gd name="T39" fmla="*/ 1733 h 2293"/>
                <a:gd name="T40" fmla="*/ 531 w 1602"/>
                <a:gd name="T41" fmla="*/ 1801 h 2293"/>
                <a:gd name="T42" fmla="*/ 590 w 1602"/>
                <a:gd name="T43" fmla="*/ 1869 h 2293"/>
                <a:gd name="T44" fmla="*/ 652 w 1602"/>
                <a:gd name="T45" fmla="*/ 1933 h 2293"/>
                <a:gd name="T46" fmla="*/ 749 w 1602"/>
                <a:gd name="T47" fmla="*/ 2025 h 2293"/>
                <a:gd name="T48" fmla="*/ 881 w 1602"/>
                <a:gd name="T49" fmla="*/ 2139 h 2293"/>
                <a:gd name="T50" fmla="*/ 1014 w 1602"/>
                <a:gd name="T51" fmla="*/ 2244 h 2293"/>
                <a:gd name="T52" fmla="*/ 1081 w 1602"/>
                <a:gd name="T53" fmla="*/ 2293 h 2293"/>
                <a:gd name="T54" fmla="*/ 1107 w 1602"/>
                <a:gd name="T55" fmla="*/ 2266 h 2293"/>
                <a:gd name="T56" fmla="*/ 1157 w 1602"/>
                <a:gd name="T57" fmla="*/ 2210 h 2293"/>
                <a:gd name="T58" fmla="*/ 1206 w 1602"/>
                <a:gd name="T59" fmla="*/ 2151 h 2293"/>
                <a:gd name="T60" fmla="*/ 1249 w 1602"/>
                <a:gd name="T61" fmla="*/ 2090 h 2293"/>
                <a:gd name="T62" fmla="*/ 1290 w 1602"/>
                <a:gd name="T63" fmla="*/ 2027 h 2293"/>
                <a:gd name="T64" fmla="*/ 1328 w 1602"/>
                <a:gd name="T65" fmla="*/ 1963 h 2293"/>
                <a:gd name="T66" fmla="*/ 1363 w 1602"/>
                <a:gd name="T67" fmla="*/ 1898 h 2293"/>
                <a:gd name="T68" fmla="*/ 1396 w 1602"/>
                <a:gd name="T69" fmla="*/ 1830 h 2293"/>
                <a:gd name="T70" fmla="*/ 1425 w 1602"/>
                <a:gd name="T71" fmla="*/ 1762 h 2293"/>
                <a:gd name="T72" fmla="*/ 1452 w 1602"/>
                <a:gd name="T73" fmla="*/ 1692 h 2293"/>
                <a:gd name="T74" fmla="*/ 1475 w 1602"/>
                <a:gd name="T75" fmla="*/ 1620 h 2293"/>
                <a:gd name="T76" fmla="*/ 1508 w 1602"/>
                <a:gd name="T77" fmla="*/ 1511 h 2293"/>
                <a:gd name="T78" fmla="*/ 1542 w 1602"/>
                <a:gd name="T79" fmla="*/ 1362 h 2293"/>
                <a:gd name="T80" fmla="*/ 1568 w 1602"/>
                <a:gd name="T81" fmla="*/ 1211 h 2293"/>
                <a:gd name="T82" fmla="*/ 1586 w 1602"/>
                <a:gd name="T83" fmla="*/ 1058 h 2293"/>
                <a:gd name="T84" fmla="*/ 1597 w 1602"/>
                <a:gd name="T85" fmla="*/ 902 h 2293"/>
                <a:gd name="T86" fmla="*/ 1602 w 1602"/>
                <a:gd name="T87" fmla="*/ 747 h 2293"/>
                <a:gd name="T88" fmla="*/ 1601 w 1602"/>
                <a:gd name="T89" fmla="*/ 593 h 2293"/>
                <a:gd name="T90" fmla="*/ 1597 w 1602"/>
                <a:gd name="T91" fmla="*/ 440 h 2293"/>
                <a:gd name="T92" fmla="*/ 1588 w 1602"/>
                <a:gd name="T93" fmla="*/ 290 h 2293"/>
                <a:gd name="T94" fmla="*/ 1577 w 1602"/>
                <a:gd name="T95" fmla="*/ 143 h 2293"/>
                <a:gd name="T96" fmla="*/ 46 w 1602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2293">
                  <a:moveTo>
                    <a:pt x="46" y="0"/>
                  </a:moveTo>
                  <a:lnTo>
                    <a:pt x="46" y="0"/>
                  </a:lnTo>
                  <a:lnTo>
                    <a:pt x="36" y="39"/>
                  </a:lnTo>
                  <a:lnTo>
                    <a:pt x="27" y="79"/>
                  </a:lnTo>
                  <a:lnTo>
                    <a:pt x="19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2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1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0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7" y="630"/>
                  </a:lnTo>
                  <a:lnTo>
                    <a:pt x="35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0" y="862"/>
                  </a:lnTo>
                  <a:lnTo>
                    <a:pt x="101" y="938"/>
                  </a:lnTo>
                  <a:lnTo>
                    <a:pt x="124" y="1014"/>
                  </a:lnTo>
                  <a:lnTo>
                    <a:pt x="147" y="1089"/>
                  </a:lnTo>
                  <a:lnTo>
                    <a:pt x="195" y="1236"/>
                  </a:lnTo>
                  <a:lnTo>
                    <a:pt x="195" y="1236"/>
                  </a:lnTo>
                  <a:lnTo>
                    <a:pt x="209" y="1277"/>
                  </a:lnTo>
                  <a:lnTo>
                    <a:pt x="224" y="1319"/>
                  </a:lnTo>
                  <a:lnTo>
                    <a:pt x="242" y="1358"/>
                  </a:lnTo>
                  <a:lnTo>
                    <a:pt x="260" y="1398"/>
                  </a:lnTo>
                  <a:lnTo>
                    <a:pt x="279" y="1437"/>
                  </a:lnTo>
                  <a:lnTo>
                    <a:pt x="299" y="1476"/>
                  </a:lnTo>
                  <a:lnTo>
                    <a:pt x="322" y="1514"/>
                  </a:lnTo>
                  <a:lnTo>
                    <a:pt x="344" y="1551"/>
                  </a:lnTo>
                  <a:lnTo>
                    <a:pt x="369" y="1590"/>
                  </a:lnTo>
                  <a:lnTo>
                    <a:pt x="394" y="1626"/>
                  </a:lnTo>
                  <a:lnTo>
                    <a:pt x="420" y="1662"/>
                  </a:lnTo>
                  <a:lnTo>
                    <a:pt x="445" y="1698"/>
                  </a:lnTo>
                  <a:lnTo>
                    <a:pt x="474" y="1733"/>
                  </a:lnTo>
                  <a:lnTo>
                    <a:pt x="502" y="1767"/>
                  </a:lnTo>
                  <a:lnTo>
                    <a:pt x="531" y="1801"/>
                  </a:lnTo>
                  <a:lnTo>
                    <a:pt x="560" y="1835"/>
                  </a:lnTo>
                  <a:lnTo>
                    <a:pt x="590" y="1869"/>
                  </a:lnTo>
                  <a:lnTo>
                    <a:pt x="621" y="1900"/>
                  </a:lnTo>
                  <a:lnTo>
                    <a:pt x="652" y="1933"/>
                  </a:lnTo>
                  <a:lnTo>
                    <a:pt x="685" y="1963"/>
                  </a:lnTo>
                  <a:lnTo>
                    <a:pt x="749" y="2025"/>
                  </a:lnTo>
                  <a:lnTo>
                    <a:pt x="814" y="2084"/>
                  </a:lnTo>
                  <a:lnTo>
                    <a:pt x="881" y="2139"/>
                  </a:lnTo>
                  <a:lnTo>
                    <a:pt x="948" y="2193"/>
                  </a:lnTo>
                  <a:lnTo>
                    <a:pt x="1014" y="2244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081" y="2293"/>
                  </a:lnTo>
                  <a:lnTo>
                    <a:pt x="1107" y="2266"/>
                  </a:lnTo>
                  <a:lnTo>
                    <a:pt x="1132" y="2238"/>
                  </a:lnTo>
                  <a:lnTo>
                    <a:pt x="1157" y="2210"/>
                  </a:lnTo>
                  <a:lnTo>
                    <a:pt x="1182" y="2180"/>
                  </a:lnTo>
                  <a:lnTo>
                    <a:pt x="1206" y="2151"/>
                  </a:lnTo>
                  <a:lnTo>
                    <a:pt x="1228" y="2121"/>
                  </a:lnTo>
                  <a:lnTo>
                    <a:pt x="1249" y="2090"/>
                  </a:lnTo>
                  <a:lnTo>
                    <a:pt x="1270" y="2059"/>
                  </a:lnTo>
                  <a:lnTo>
                    <a:pt x="1290" y="2027"/>
                  </a:lnTo>
                  <a:lnTo>
                    <a:pt x="1310" y="1996"/>
                  </a:lnTo>
                  <a:lnTo>
                    <a:pt x="1328" y="1963"/>
                  </a:lnTo>
                  <a:lnTo>
                    <a:pt x="1346" y="1931"/>
                  </a:lnTo>
                  <a:lnTo>
                    <a:pt x="1363" y="1898"/>
                  </a:lnTo>
                  <a:lnTo>
                    <a:pt x="1380" y="1864"/>
                  </a:lnTo>
                  <a:lnTo>
                    <a:pt x="1396" y="1830"/>
                  </a:lnTo>
                  <a:lnTo>
                    <a:pt x="1410" y="1797"/>
                  </a:lnTo>
                  <a:lnTo>
                    <a:pt x="1425" y="1762"/>
                  </a:lnTo>
                  <a:lnTo>
                    <a:pt x="1438" y="1727"/>
                  </a:lnTo>
                  <a:lnTo>
                    <a:pt x="1452" y="1692"/>
                  </a:lnTo>
                  <a:lnTo>
                    <a:pt x="1464" y="1656"/>
                  </a:lnTo>
                  <a:lnTo>
                    <a:pt x="1475" y="1620"/>
                  </a:lnTo>
                  <a:lnTo>
                    <a:pt x="1487" y="1584"/>
                  </a:lnTo>
                  <a:lnTo>
                    <a:pt x="1508" y="1511"/>
                  </a:lnTo>
                  <a:lnTo>
                    <a:pt x="1526" y="1438"/>
                  </a:lnTo>
                  <a:lnTo>
                    <a:pt x="1542" y="1362"/>
                  </a:lnTo>
                  <a:lnTo>
                    <a:pt x="1556" y="1287"/>
                  </a:lnTo>
                  <a:lnTo>
                    <a:pt x="1568" y="1211"/>
                  </a:lnTo>
                  <a:lnTo>
                    <a:pt x="1578" y="1134"/>
                  </a:lnTo>
                  <a:lnTo>
                    <a:pt x="1586" y="1058"/>
                  </a:lnTo>
                  <a:lnTo>
                    <a:pt x="1592" y="980"/>
                  </a:lnTo>
                  <a:lnTo>
                    <a:pt x="1597" y="902"/>
                  </a:lnTo>
                  <a:lnTo>
                    <a:pt x="1600" y="825"/>
                  </a:lnTo>
                  <a:lnTo>
                    <a:pt x="1602" y="747"/>
                  </a:lnTo>
                  <a:lnTo>
                    <a:pt x="1602" y="671"/>
                  </a:lnTo>
                  <a:lnTo>
                    <a:pt x="1601" y="593"/>
                  </a:lnTo>
                  <a:lnTo>
                    <a:pt x="1600" y="516"/>
                  </a:lnTo>
                  <a:lnTo>
                    <a:pt x="1597" y="440"/>
                  </a:lnTo>
                  <a:lnTo>
                    <a:pt x="1592" y="365"/>
                  </a:lnTo>
                  <a:lnTo>
                    <a:pt x="1588" y="290"/>
                  </a:lnTo>
                  <a:lnTo>
                    <a:pt x="1582" y="216"/>
                  </a:lnTo>
                  <a:lnTo>
                    <a:pt x="1577" y="143"/>
                  </a:lnTo>
                  <a:lnTo>
                    <a:pt x="15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0"/>
            <p:cNvSpPr>
              <a:spLocks/>
            </p:cNvSpPr>
            <p:nvPr userDrawn="1"/>
          </p:nvSpPr>
          <p:spPr bwMode="auto">
            <a:xfrm>
              <a:off x="4842" y="0"/>
              <a:ext cx="915" cy="2293"/>
            </a:xfrm>
            <a:custGeom>
              <a:avLst/>
              <a:gdLst>
                <a:gd name="T0" fmla="*/ 915 w 915"/>
                <a:gd name="T1" fmla="*/ 1753 h 2293"/>
                <a:gd name="T2" fmla="*/ 915 w 915"/>
                <a:gd name="T3" fmla="*/ 0 h 2293"/>
                <a:gd name="T4" fmla="*/ 240 w 915"/>
                <a:gd name="T5" fmla="*/ 0 h 2293"/>
                <a:gd name="T6" fmla="*/ 240 w 915"/>
                <a:gd name="T7" fmla="*/ 0 h 2293"/>
                <a:gd name="T8" fmla="*/ 247 w 915"/>
                <a:gd name="T9" fmla="*/ 70 h 2293"/>
                <a:gd name="T10" fmla="*/ 254 w 915"/>
                <a:gd name="T11" fmla="*/ 141 h 2293"/>
                <a:gd name="T12" fmla="*/ 259 w 915"/>
                <a:gd name="T13" fmla="*/ 212 h 2293"/>
                <a:gd name="T14" fmla="*/ 263 w 915"/>
                <a:gd name="T15" fmla="*/ 282 h 2293"/>
                <a:gd name="T16" fmla="*/ 266 w 915"/>
                <a:gd name="T17" fmla="*/ 353 h 2293"/>
                <a:gd name="T18" fmla="*/ 270 w 915"/>
                <a:gd name="T19" fmla="*/ 424 h 2293"/>
                <a:gd name="T20" fmla="*/ 271 w 915"/>
                <a:gd name="T21" fmla="*/ 496 h 2293"/>
                <a:gd name="T22" fmla="*/ 272 w 915"/>
                <a:gd name="T23" fmla="*/ 567 h 2293"/>
                <a:gd name="T24" fmla="*/ 271 w 915"/>
                <a:gd name="T25" fmla="*/ 639 h 2293"/>
                <a:gd name="T26" fmla="*/ 270 w 915"/>
                <a:gd name="T27" fmla="*/ 710 h 2293"/>
                <a:gd name="T28" fmla="*/ 268 w 915"/>
                <a:gd name="T29" fmla="*/ 782 h 2293"/>
                <a:gd name="T30" fmla="*/ 265 w 915"/>
                <a:gd name="T31" fmla="*/ 854 h 2293"/>
                <a:gd name="T32" fmla="*/ 261 w 915"/>
                <a:gd name="T33" fmla="*/ 925 h 2293"/>
                <a:gd name="T34" fmla="*/ 256 w 915"/>
                <a:gd name="T35" fmla="*/ 997 h 2293"/>
                <a:gd name="T36" fmla="*/ 250 w 915"/>
                <a:gd name="T37" fmla="*/ 1069 h 2293"/>
                <a:gd name="T38" fmla="*/ 243 w 915"/>
                <a:gd name="T39" fmla="*/ 1141 h 2293"/>
                <a:gd name="T40" fmla="*/ 235 w 915"/>
                <a:gd name="T41" fmla="*/ 1213 h 2293"/>
                <a:gd name="T42" fmla="*/ 227 w 915"/>
                <a:gd name="T43" fmla="*/ 1285 h 2293"/>
                <a:gd name="T44" fmla="*/ 217 w 915"/>
                <a:gd name="T45" fmla="*/ 1357 h 2293"/>
                <a:gd name="T46" fmla="*/ 205 w 915"/>
                <a:gd name="T47" fmla="*/ 1429 h 2293"/>
                <a:gd name="T48" fmla="*/ 194 w 915"/>
                <a:gd name="T49" fmla="*/ 1502 h 2293"/>
                <a:gd name="T50" fmla="*/ 182 w 915"/>
                <a:gd name="T51" fmla="*/ 1574 h 2293"/>
                <a:gd name="T52" fmla="*/ 167 w 915"/>
                <a:gd name="T53" fmla="*/ 1646 h 2293"/>
                <a:gd name="T54" fmla="*/ 153 w 915"/>
                <a:gd name="T55" fmla="*/ 1718 h 2293"/>
                <a:gd name="T56" fmla="*/ 137 w 915"/>
                <a:gd name="T57" fmla="*/ 1790 h 2293"/>
                <a:gd name="T58" fmla="*/ 121 w 915"/>
                <a:gd name="T59" fmla="*/ 1862 h 2293"/>
                <a:gd name="T60" fmla="*/ 103 w 915"/>
                <a:gd name="T61" fmla="*/ 1934 h 2293"/>
                <a:gd name="T62" fmla="*/ 84 w 915"/>
                <a:gd name="T63" fmla="*/ 2006 h 2293"/>
                <a:gd name="T64" fmla="*/ 65 w 915"/>
                <a:gd name="T65" fmla="*/ 2078 h 2293"/>
                <a:gd name="T66" fmla="*/ 44 w 915"/>
                <a:gd name="T67" fmla="*/ 2150 h 2293"/>
                <a:gd name="T68" fmla="*/ 22 w 915"/>
                <a:gd name="T69" fmla="*/ 2221 h 2293"/>
                <a:gd name="T70" fmla="*/ 0 w 915"/>
                <a:gd name="T71" fmla="*/ 2293 h 2293"/>
                <a:gd name="T72" fmla="*/ 0 w 915"/>
                <a:gd name="T73" fmla="*/ 2293 h 2293"/>
                <a:gd name="T74" fmla="*/ 53 w 915"/>
                <a:gd name="T75" fmla="*/ 2255 h 2293"/>
                <a:gd name="T76" fmla="*/ 108 w 915"/>
                <a:gd name="T77" fmla="*/ 2216 h 2293"/>
                <a:gd name="T78" fmla="*/ 162 w 915"/>
                <a:gd name="T79" fmla="*/ 2179 h 2293"/>
                <a:gd name="T80" fmla="*/ 218 w 915"/>
                <a:gd name="T81" fmla="*/ 2142 h 2293"/>
                <a:gd name="T82" fmla="*/ 273 w 915"/>
                <a:gd name="T83" fmla="*/ 2106 h 2293"/>
                <a:gd name="T84" fmla="*/ 329 w 915"/>
                <a:gd name="T85" fmla="*/ 2071 h 2293"/>
                <a:gd name="T86" fmla="*/ 385 w 915"/>
                <a:gd name="T87" fmla="*/ 2036 h 2293"/>
                <a:gd name="T88" fmla="*/ 443 w 915"/>
                <a:gd name="T89" fmla="*/ 2001 h 2293"/>
                <a:gd name="T90" fmla="*/ 500 w 915"/>
                <a:gd name="T91" fmla="*/ 1969 h 2293"/>
                <a:gd name="T92" fmla="*/ 559 w 915"/>
                <a:gd name="T93" fmla="*/ 1935 h 2293"/>
                <a:gd name="T94" fmla="*/ 617 w 915"/>
                <a:gd name="T95" fmla="*/ 1904 h 2293"/>
                <a:gd name="T96" fmla="*/ 675 w 915"/>
                <a:gd name="T97" fmla="*/ 1872 h 2293"/>
                <a:gd name="T98" fmla="*/ 735 w 915"/>
                <a:gd name="T99" fmla="*/ 1842 h 2293"/>
                <a:gd name="T100" fmla="*/ 795 w 915"/>
                <a:gd name="T101" fmla="*/ 1811 h 2293"/>
                <a:gd name="T102" fmla="*/ 854 w 915"/>
                <a:gd name="T103" fmla="*/ 1782 h 2293"/>
                <a:gd name="T104" fmla="*/ 915 w 915"/>
                <a:gd name="T105" fmla="*/ 1753 h 2293"/>
                <a:gd name="T106" fmla="*/ 915 w 915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5" h="2293">
                  <a:moveTo>
                    <a:pt x="915" y="1753"/>
                  </a:moveTo>
                  <a:lnTo>
                    <a:pt x="915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7" y="70"/>
                  </a:lnTo>
                  <a:lnTo>
                    <a:pt x="254" y="141"/>
                  </a:lnTo>
                  <a:lnTo>
                    <a:pt x="259" y="212"/>
                  </a:lnTo>
                  <a:lnTo>
                    <a:pt x="263" y="282"/>
                  </a:lnTo>
                  <a:lnTo>
                    <a:pt x="266" y="353"/>
                  </a:lnTo>
                  <a:lnTo>
                    <a:pt x="270" y="424"/>
                  </a:lnTo>
                  <a:lnTo>
                    <a:pt x="271" y="496"/>
                  </a:lnTo>
                  <a:lnTo>
                    <a:pt x="272" y="567"/>
                  </a:lnTo>
                  <a:lnTo>
                    <a:pt x="271" y="639"/>
                  </a:lnTo>
                  <a:lnTo>
                    <a:pt x="270" y="710"/>
                  </a:lnTo>
                  <a:lnTo>
                    <a:pt x="268" y="782"/>
                  </a:lnTo>
                  <a:lnTo>
                    <a:pt x="265" y="854"/>
                  </a:lnTo>
                  <a:lnTo>
                    <a:pt x="261" y="925"/>
                  </a:lnTo>
                  <a:lnTo>
                    <a:pt x="256" y="997"/>
                  </a:lnTo>
                  <a:lnTo>
                    <a:pt x="250" y="1069"/>
                  </a:lnTo>
                  <a:lnTo>
                    <a:pt x="243" y="1141"/>
                  </a:lnTo>
                  <a:lnTo>
                    <a:pt x="235" y="1213"/>
                  </a:lnTo>
                  <a:lnTo>
                    <a:pt x="227" y="1285"/>
                  </a:lnTo>
                  <a:lnTo>
                    <a:pt x="217" y="1357"/>
                  </a:lnTo>
                  <a:lnTo>
                    <a:pt x="205" y="1429"/>
                  </a:lnTo>
                  <a:lnTo>
                    <a:pt x="194" y="1502"/>
                  </a:lnTo>
                  <a:lnTo>
                    <a:pt x="182" y="1574"/>
                  </a:lnTo>
                  <a:lnTo>
                    <a:pt x="167" y="1646"/>
                  </a:lnTo>
                  <a:lnTo>
                    <a:pt x="153" y="1718"/>
                  </a:lnTo>
                  <a:lnTo>
                    <a:pt x="137" y="1790"/>
                  </a:lnTo>
                  <a:lnTo>
                    <a:pt x="121" y="1862"/>
                  </a:lnTo>
                  <a:lnTo>
                    <a:pt x="103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8" y="2142"/>
                  </a:lnTo>
                  <a:lnTo>
                    <a:pt x="273" y="2106"/>
                  </a:lnTo>
                  <a:lnTo>
                    <a:pt x="329" y="2071"/>
                  </a:lnTo>
                  <a:lnTo>
                    <a:pt x="385" y="2036"/>
                  </a:lnTo>
                  <a:lnTo>
                    <a:pt x="443" y="2001"/>
                  </a:lnTo>
                  <a:lnTo>
                    <a:pt x="500" y="1969"/>
                  </a:lnTo>
                  <a:lnTo>
                    <a:pt x="559" y="1935"/>
                  </a:lnTo>
                  <a:lnTo>
                    <a:pt x="617" y="1904"/>
                  </a:lnTo>
                  <a:lnTo>
                    <a:pt x="675" y="1872"/>
                  </a:lnTo>
                  <a:lnTo>
                    <a:pt x="735" y="1842"/>
                  </a:lnTo>
                  <a:lnTo>
                    <a:pt x="795" y="1811"/>
                  </a:lnTo>
                  <a:lnTo>
                    <a:pt x="854" y="1782"/>
                  </a:lnTo>
                  <a:lnTo>
                    <a:pt x="915" y="1753"/>
                  </a:lnTo>
                  <a:lnTo>
                    <a:pt x="915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1"/>
            <p:cNvSpPr>
              <a:spLocks/>
            </p:cNvSpPr>
            <p:nvPr userDrawn="1"/>
          </p:nvSpPr>
          <p:spPr bwMode="auto">
            <a:xfrm>
              <a:off x="4842" y="2293"/>
              <a:ext cx="915" cy="540"/>
            </a:xfrm>
            <a:custGeom>
              <a:avLst/>
              <a:gdLst>
                <a:gd name="T0" fmla="*/ 915 w 915"/>
                <a:gd name="T1" fmla="*/ 378 h 540"/>
                <a:gd name="T2" fmla="*/ 915 w 915"/>
                <a:gd name="T3" fmla="*/ 378 h 540"/>
                <a:gd name="T4" fmla="*/ 854 w 915"/>
                <a:gd name="T5" fmla="*/ 368 h 540"/>
                <a:gd name="T6" fmla="*/ 795 w 915"/>
                <a:gd name="T7" fmla="*/ 356 h 540"/>
                <a:gd name="T8" fmla="*/ 735 w 915"/>
                <a:gd name="T9" fmla="*/ 342 h 540"/>
                <a:gd name="T10" fmla="*/ 675 w 915"/>
                <a:gd name="T11" fmla="*/ 327 h 540"/>
                <a:gd name="T12" fmla="*/ 617 w 915"/>
                <a:gd name="T13" fmla="*/ 309 h 540"/>
                <a:gd name="T14" fmla="*/ 559 w 915"/>
                <a:gd name="T15" fmla="*/ 290 h 540"/>
                <a:gd name="T16" fmla="*/ 500 w 915"/>
                <a:gd name="T17" fmla="*/ 270 h 540"/>
                <a:gd name="T18" fmla="*/ 442 w 915"/>
                <a:gd name="T19" fmla="*/ 247 h 540"/>
                <a:gd name="T20" fmla="*/ 384 w 915"/>
                <a:gd name="T21" fmla="*/ 223 h 540"/>
                <a:gd name="T22" fmla="*/ 328 w 915"/>
                <a:gd name="T23" fmla="*/ 196 h 540"/>
                <a:gd name="T24" fmla="*/ 272 w 915"/>
                <a:gd name="T25" fmla="*/ 167 h 540"/>
                <a:gd name="T26" fmla="*/ 216 w 915"/>
                <a:gd name="T27" fmla="*/ 138 h 540"/>
                <a:gd name="T28" fmla="*/ 161 w 915"/>
                <a:gd name="T29" fmla="*/ 107 h 540"/>
                <a:gd name="T30" fmla="*/ 107 w 915"/>
                <a:gd name="T31" fmla="*/ 73 h 540"/>
                <a:gd name="T32" fmla="*/ 53 w 915"/>
                <a:gd name="T33" fmla="*/ 37 h 540"/>
                <a:gd name="T34" fmla="*/ 0 w 915"/>
                <a:gd name="T35" fmla="*/ 0 h 540"/>
                <a:gd name="T36" fmla="*/ 0 w 915"/>
                <a:gd name="T37" fmla="*/ 0 h 540"/>
                <a:gd name="T38" fmla="*/ 55 w 915"/>
                <a:gd name="T39" fmla="*/ 39 h 540"/>
                <a:gd name="T40" fmla="*/ 110 w 915"/>
                <a:gd name="T41" fmla="*/ 79 h 540"/>
                <a:gd name="T42" fmla="*/ 165 w 915"/>
                <a:gd name="T43" fmla="*/ 116 h 540"/>
                <a:gd name="T44" fmla="*/ 221 w 915"/>
                <a:gd name="T45" fmla="*/ 153 h 540"/>
                <a:gd name="T46" fmla="*/ 277 w 915"/>
                <a:gd name="T47" fmla="*/ 190 h 540"/>
                <a:gd name="T48" fmla="*/ 334 w 915"/>
                <a:gd name="T49" fmla="*/ 225 h 540"/>
                <a:gd name="T50" fmla="*/ 391 w 915"/>
                <a:gd name="T51" fmla="*/ 260 h 540"/>
                <a:gd name="T52" fmla="*/ 448 w 915"/>
                <a:gd name="T53" fmla="*/ 295 h 540"/>
                <a:gd name="T54" fmla="*/ 506 w 915"/>
                <a:gd name="T55" fmla="*/ 327 h 540"/>
                <a:gd name="T56" fmla="*/ 563 w 915"/>
                <a:gd name="T57" fmla="*/ 360 h 540"/>
                <a:gd name="T58" fmla="*/ 622 w 915"/>
                <a:gd name="T59" fmla="*/ 392 h 540"/>
                <a:gd name="T60" fmla="*/ 679 w 915"/>
                <a:gd name="T61" fmla="*/ 423 h 540"/>
                <a:gd name="T62" fmla="*/ 737 w 915"/>
                <a:gd name="T63" fmla="*/ 453 h 540"/>
                <a:gd name="T64" fmla="*/ 797 w 915"/>
                <a:gd name="T65" fmla="*/ 482 h 540"/>
                <a:gd name="T66" fmla="*/ 855 w 915"/>
                <a:gd name="T67" fmla="*/ 512 h 540"/>
                <a:gd name="T68" fmla="*/ 915 w 915"/>
                <a:gd name="T69" fmla="*/ 540 h 540"/>
                <a:gd name="T70" fmla="*/ 915 w 915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5" h="540">
                  <a:moveTo>
                    <a:pt x="915" y="378"/>
                  </a:moveTo>
                  <a:lnTo>
                    <a:pt x="915" y="378"/>
                  </a:lnTo>
                  <a:lnTo>
                    <a:pt x="854" y="368"/>
                  </a:lnTo>
                  <a:lnTo>
                    <a:pt x="795" y="356"/>
                  </a:lnTo>
                  <a:lnTo>
                    <a:pt x="735" y="342"/>
                  </a:lnTo>
                  <a:lnTo>
                    <a:pt x="675" y="327"/>
                  </a:lnTo>
                  <a:lnTo>
                    <a:pt x="617" y="309"/>
                  </a:lnTo>
                  <a:lnTo>
                    <a:pt x="559" y="290"/>
                  </a:lnTo>
                  <a:lnTo>
                    <a:pt x="500" y="270"/>
                  </a:lnTo>
                  <a:lnTo>
                    <a:pt x="442" y="247"/>
                  </a:lnTo>
                  <a:lnTo>
                    <a:pt x="384" y="223"/>
                  </a:lnTo>
                  <a:lnTo>
                    <a:pt x="328" y="196"/>
                  </a:lnTo>
                  <a:lnTo>
                    <a:pt x="272" y="167"/>
                  </a:lnTo>
                  <a:lnTo>
                    <a:pt x="216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5" y="116"/>
                  </a:lnTo>
                  <a:lnTo>
                    <a:pt x="221" y="153"/>
                  </a:lnTo>
                  <a:lnTo>
                    <a:pt x="277" y="190"/>
                  </a:lnTo>
                  <a:lnTo>
                    <a:pt x="334" y="225"/>
                  </a:lnTo>
                  <a:lnTo>
                    <a:pt x="391" y="260"/>
                  </a:lnTo>
                  <a:lnTo>
                    <a:pt x="448" y="295"/>
                  </a:lnTo>
                  <a:lnTo>
                    <a:pt x="506" y="327"/>
                  </a:lnTo>
                  <a:lnTo>
                    <a:pt x="563" y="360"/>
                  </a:lnTo>
                  <a:lnTo>
                    <a:pt x="622" y="392"/>
                  </a:lnTo>
                  <a:lnTo>
                    <a:pt x="679" y="423"/>
                  </a:lnTo>
                  <a:lnTo>
                    <a:pt x="737" y="453"/>
                  </a:lnTo>
                  <a:lnTo>
                    <a:pt x="797" y="482"/>
                  </a:lnTo>
                  <a:lnTo>
                    <a:pt x="855" y="512"/>
                  </a:lnTo>
                  <a:lnTo>
                    <a:pt x="915" y="540"/>
                  </a:lnTo>
                  <a:lnTo>
                    <a:pt x="915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2"/>
            <p:cNvSpPr>
              <a:spLocks/>
            </p:cNvSpPr>
            <p:nvPr userDrawn="1"/>
          </p:nvSpPr>
          <p:spPr bwMode="auto">
            <a:xfrm>
              <a:off x="3008" y="0"/>
              <a:ext cx="1834" cy="2293"/>
            </a:xfrm>
            <a:custGeom>
              <a:avLst/>
              <a:gdLst>
                <a:gd name="T0" fmla="*/ 1065 w 1834"/>
                <a:gd name="T1" fmla="*/ 1236 h 2293"/>
                <a:gd name="T2" fmla="*/ 1042 w 1834"/>
                <a:gd name="T3" fmla="*/ 1163 h 2293"/>
                <a:gd name="T4" fmla="*/ 1023 w 1834"/>
                <a:gd name="T5" fmla="*/ 1089 h 2293"/>
                <a:gd name="T6" fmla="*/ 1005 w 1834"/>
                <a:gd name="T7" fmla="*/ 1014 h 2293"/>
                <a:gd name="T8" fmla="*/ 992 w 1834"/>
                <a:gd name="T9" fmla="*/ 938 h 2293"/>
                <a:gd name="T10" fmla="*/ 979 w 1834"/>
                <a:gd name="T11" fmla="*/ 862 h 2293"/>
                <a:gd name="T12" fmla="*/ 970 w 1834"/>
                <a:gd name="T13" fmla="*/ 785 h 2293"/>
                <a:gd name="T14" fmla="*/ 965 w 1834"/>
                <a:gd name="T15" fmla="*/ 708 h 2293"/>
                <a:gd name="T16" fmla="*/ 961 w 1834"/>
                <a:gd name="T17" fmla="*/ 630 h 2293"/>
                <a:gd name="T18" fmla="*/ 961 w 1834"/>
                <a:gd name="T19" fmla="*/ 551 h 2293"/>
                <a:gd name="T20" fmla="*/ 963 w 1834"/>
                <a:gd name="T21" fmla="*/ 473 h 2293"/>
                <a:gd name="T22" fmla="*/ 969 w 1834"/>
                <a:gd name="T23" fmla="*/ 394 h 2293"/>
                <a:gd name="T24" fmla="*/ 978 w 1834"/>
                <a:gd name="T25" fmla="*/ 315 h 2293"/>
                <a:gd name="T26" fmla="*/ 990 w 1834"/>
                <a:gd name="T27" fmla="*/ 236 h 2293"/>
                <a:gd name="T28" fmla="*/ 1005 w 1834"/>
                <a:gd name="T29" fmla="*/ 158 h 2293"/>
                <a:gd name="T30" fmla="*/ 1023 w 1834"/>
                <a:gd name="T31" fmla="*/ 79 h 2293"/>
                <a:gd name="T32" fmla="*/ 1043 w 1834"/>
                <a:gd name="T33" fmla="*/ 0 h 2293"/>
                <a:gd name="T34" fmla="*/ 0 w 1834"/>
                <a:gd name="T35" fmla="*/ 0 h 2293"/>
                <a:gd name="T36" fmla="*/ 79 w 1834"/>
                <a:gd name="T37" fmla="*/ 174 h 2293"/>
                <a:gd name="T38" fmla="*/ 162 w 1834"/>
                <a:gd name="T39" fmla="*/ 345 h 2293"/>
                <a:gd name="T40" fmla="*/ 252 w 1834"/>
                <a:gd name="T41" fmla="*/ 512 h 2293"/>
                <a:gd name="T42" fmla="*/ 346 w 1834"/>
                <a:gd name="T43" fmla="*/ 675 h 2293"/>
                <a:gd name="T44" fmla="*/ 445 w 1834"/>
                <a:gd name="T45" fmla="*/ 835 h 2293"/>
                <a:gd name="T46" fmla="*/ 550 w 1834"/>
                <a:gd name="T47" fmla="*/ 989 h 2293"/>
                <a:gd name="T48" fmla="*/ 659 w 1834"/>
                <a:gd name="T49" fmla="*/ 1140 h 2293"/>
                <a:gd name="T50" fmla="*/ 773 w 1834"/>
                <a:gd name="T51" fmla="*/ 1286 h 2293"/>
                <a:gd name="T52" fmla="*/ 891 w 1834"/>
                <a:gd name="T53" fmla="*/ 1428 h 2293"/>
                <a:gd name="T54" fmla="*/ 1014 w 1834"/>
                <a:gd name="T55" fmla="*/ 1565 h 2293"/>
                <a:gd name="T56" fmla="*/ 1141 w 1834"/>
                <a:gd name="T57" fmla="*/ 1699 h 2293"/>
                <a:gd name="T58" fmla="*/ 1272 w 1834"/>
                <a:gd name="T59" fmla="*/ 1827 h 2293"/>
                <a:gd name="T60" fmla="*/ 1406 w 1834"/>
                <a:gd name="T61" fmla="*/ 1951 h 2293"/>
                <a:gd name="T62" fmla="*/ 1545 w 1834"/>
                <a:gd name="T63" fmla="*/ 2069 h 2293"/>
                <a:gd name="T64" fmla="*/ 1688 w 1834"/>
                <a:gd name="T65" fmla="*/ 2184 h 2293"/>
                <a:gd name="T66" fmla="*/ 1834 w 1834"/>
                <a:gd name="T67" fmla="*/ 2293 h 2293"/>
                <a:gd name="T68" fmla="*/ 1801 w 1834"/>
                <a:gd name="T69" fmla="*/ 2269 h 2293"/>
                <a:gd name="T70" fmla="*/ 1737 w 1834"/>
                <a:gd name="T71" fmla="*/ 2219 h 2293"/>
                <a:gd name="T72" fmla="*/ 1675 w 1834"/>
                <a:gd name="T73" fmla="*/ 2167 h 2293"/>
                <a:gd name="T74" fmla="*/ 1616 w 1834"/>
                <a:gd name="T75" fmla="*/ 2112 h 2293"/>
                <a:gd name="T76" fmla="*/ 1557 w 1834"/>
                <a:gd name="T77" fmla="*/ 2054 h 2293"/>
                <a:gd name="T78" fmla="*/ 1502 w 1834"/>
                <a:gd name="T79" fmla="*/ 1995 h 2293"/>
                <a:gd name="T80" fmla="*/ 1448 w 1834"/>
                <a:gd name="T81" fmla="*/ 1933 h 2293"/>
                <a:gd name="T82" fmla="*/ 1396 w 1834"/>
                <a:gd name="T83" fmla="*/ 1869 h 2293"/>
                <a:gd name="T84" fmla="*/ 1348 w 1834"/>
                <a:gd name="T85" fmla="*/ 1801 h 2293"/>
                <a:gd name="T86" fmla="*/ 1301 w 1834"/>
                <a:gd name="T87" fmla="*/ 1733 h 2293"/>
                <a:gd name="T88" fmla="*/ 1257 w 1834"/>
                <a:gd name="T89" fmla="*/ 1662 h 2293"/>
                <a:gd name="T90" fmla="*/ 1216 w 1834"/>
                <a:gd name="T91" fmla="*/ 1590 h 2293"/>
                <a:gd name="T92" fmla="*/ 1177 w 1834"/>
                <a:gd name="T93" fmla="*/ 1514 h 2293"/>
                <a:gd name="T94" fmla="*/ 1142 w 1834"/>
                <a:gd name="T95" fmla="*/ 1437 h 2293"/>
                <a:gd name="T96" fmla="*/ 1108 w 1834"/>
                <a:gd name="T97" fmla="*/ 1358 h 2293"/>
                <a:gd name="T98" fmla="*/ 1079 w 1834"/>
                <a:gd name="T99" fmla="*/ 1277 h 2293"/>
                <a:gd name="T100" fmla="*/ 1065 w 1834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34" h="2293">
                  <a:moveTo>
                    <a:pt x="1065" y="1236"/>
                  </a:moveTo>
                  <a:lnTo>
                    <a:pt x="1065" y="1236"/>
                  </a:lnTo>
                  <a:lnTo>
                    <a:pt x="1053" y="1199"/>
                  </a:lnTo>
                  <a:lnTo>
                    <a:pt x="1042" y="1163"/>
                  </a:lnTo>
                  <a:lnTo>
                    <a:pt x="1032" y="1126"/>
                  </a:lnTo>
                  <a:lnTo>
                    <a:pt x="1023" y="1089"/>
                  </a:lnTo>
                  <a:lnTo>
                    <a:pt x="1014" y="1051"/>
                  </a:lnTo>
                  <a:lnTo>
                    <a:pt x="1005" y="1014"/>
                  </a:lnTo>
                  <a:lnTo>
                    <a:pt x="998" y="975"/>
                  </a:lnTo>
                  <a:lnTo>
                    <a:pt x="992" y="938"/>
                  </a:lnTo>
                  <a:lnTo>
                    <a:pt x="985" y="900"/>
                  </a:lnTo>
                  <a:lnTo>
                    <a:pt x="979" y="862"/>
                  </a:lnTo>
                  <a:lnTo>
                    <a:pt x="975" y="824"/>
                  </a:lnTo>
                  <a:lnTo>
                    <a:pt x="970" y="785"/>
                  </a:lnTo>
                  <a:lnTo>
                    <a:pt x="967" y="746"/>
                  </a:lnTo>
                  <a:lnTo>
                    <a:pt x="965" y="708"/>
                  </a:lnTo>
                  <a:lnTo>
                    <a:pt x="962" y="668"/>
                  </a:lnTo>
                  <a:lnTo>
                    <a:pt x="961" y="630"/>
                  </a:lnTo>
                  <a:lnTo>
                    <a:pt x="961" y="591"/>
                  </a:lnTo>
                  <a:lnTo>
                    <a:pt x="961" y="551"/>
                  </a:lnTo>
                  <a:lnTo>
                    <a:pt x="962" y="512"/>
                  </a:lnTo>
                  <a:lnTo>
                    <a:pt x="963" y="473"/>
                  </a:lnTo>
                  <a:lnTo>
                    <a:pt x="967" y="433"/>
                  </a:lnTo>
                  <a:lnTo>
                    <a:pt x="969" y="394"/>
                  </a:lnTo>
                  <a:lnTo>
                    <a:pt x="974" y="354"/>
                  </a:lnTo>
                  <a:lnTo>
                    <a:pt x="978" y="315"/>
                  </a:lnTo>
                  <a:lnTo>
                    <a:pt x="984" y="276"/>
                  </a:lnTo>
                  <a:lnTo>
                    <a:pt x="990" y="236"/>
                  </a:lnTo>
                  <a:lnTo>
                    <a:pt x="997" y="197"/>
                  </a:lnTo>
                  <a:lnTo>
                    <a:pt x="1005" y="158"/>
                  </a:lnTo>
                  <a:lnTo>
                    <a:pt x="1013" y="118"/>
                  </a:lnTo>
                  <a:lnTo>
                    <a:pt x="1023" y="79"/>
                  </a:lnTo>
                  <a:lnTo>
                    <a:pt x="1033" y="39"/>
                  </a:lnTo>
                  <a:lnTo>
                    <a:pt x="104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0" y="260"/>
                  </a:lnTo>
                  <a:lnTo>
                    <a:pt x="162" y="345"/>
                  </a:lnTo>
                  <a:lnTo>
                    <a:pt x="207" y="430"/>
                  </a:lnTo>
                  <a:lnTo>
                    <a:pt x="252" y="512"/>
                  </a:lnTo>
                  <a:lnTo>
                    <a:pt x="298" y="594"/>
                  </a:lnTo>
                  <a:lnTo>
                    <a:pt x="346" y="675"/>
                  </a:lnTo>
                  <a:lnTo>
                    <a:pt x="396" y="755"/>
                  </a:lnTo>
                  <a:lnTo>
                    <a:pt x="445" y="835"/>
                  </a:lnTo>
                  <a:lnTo>
                    <a:pt x="497" y="912"/>
                  </a:lnTo>
                  <a:lnTo>
                    <a:pt x="550" y="989"/>
                  </a:lnTo>
                  <a:lnTo>
                    <a:pt x="604" y="1065"/>
                  </a:lnTo>
                  <a:lnTo>
                    <a:pt x="659" y="1140"/>
                  </a:lnTo>
                  <a:lnTo>
                    <a:pt x="716" y="1214"/>
                  </a:lnTo>
                  <a:lnTo>
                    <a:pt x="773" y="1286"/>
                  </a:lnTo>
                  <a:lnTo>
                    <a:pt x="832" y="1358"/>
                  </a:lnTo>
                  <a:lnTo>
                    <a:pt x="891" y="1428"/>
                  </a:lnTo>
                  <a:lnTo>
                    <a:pt x="952" y="1497"/>
                  </a:lnTo>
                  <a:lnTo>
                    <a:pt x="1014" y="1565"/>
                  </a:lnTo>
                  <a:lnTo>
                    <a:pt x="1077" y="1632"/>
                  </a:lnTo>
                  <a:lnTo>
                    <a:pt x="1141" y="1699"/>
                  </a:lnTo>
                  <a:lnTo>
                    <a:pt x="1206" y="1763"/>
                  </a:lnTo>
                  <a:lnTo>
                    <a:pt x="1272" y="1827"/>
                  </a:lnTo>
                  <a:lnTo>
                    <a:pt x="1339" y="1889"/>
                  </a:lnTo>
                  <a:lnTo>
                    <a:pt x="1406" y="1951"/>
                  </a:lnTo>
                  <a:lnTo>
                    <a:pt x="1475" y="2010"/>
                  </a:lnTo>
                  <a:lnTo>
                    <a:pt x="1545" y="2069"/>
                  </a:lnTo>
                  <a:lnTo>
                    <a:pt x="1616" y="2127"/>
                  </a:lnTo>
                  <a:lnTo>
                    <a:pt x="1688" y="2184"/>
                  </a:lnTo>
                  <a:lnTo>
                    <a:pt x="1760" y="2239"/>
                  </a:lnTo>
                  <a:lnTo>
                    <a:pt x="1834" y="2293"/>
                  </a:lnTo>
                  <a:lnTo>
                    <a:pt x="1834" y="2293"/>
                  </a:lnTo>
                  <a:lnTo>
                    <a:pt x="1801" y="2269"/>
                  </a:lnTo>
                  <a:lnTo>
                    <a:pt x="1769" y="2244"/>
                  </a:lnTo>
                  <a:lnTo>
                    <a:pt x="1737" y="2219"/>
                  </a:lnTo>
                  <a:lnTo>
                    <a:pt x="1706" y="2193"/>
                  </a:lnTo>
                  <a:lnTo>
                    <a:pt x="1675" y="2167"/>
                  </a:lnTo>
                  <a:lnTo>
                    <a:pt x="1645" y="2139"/>
                  </a:lnTo>
                  <a:lnTo>
                    <a:pt x="1616" y="2112"/>
                  </a:lnTo>
                  <a:lnTo>
                    <a:pt x="1586" y="2084"/>
                  </a:lnTo>
                  <a:lnTo>
                    <a:pt x="1557" y="2054"/>
                  </a:lnTo>
                  <a:lnTo>
                    <a:pt x="1529" y="2025"/>
                  </a:lnTo>
                  <a:lnTo>
                    <a:pt x="1502" y="1995"/>
                  </a:lnTo>
                  <a:lnTo>
                    <a:pt x="1475" y="1963"/>
                  </a:lnTo>
                  <a:lnTo>
                    <a:pt x="1448" y="1933"/>
                  </a:lnTo>
                  <a:lnTo>
                    <a:pt x="1422" y="1900"/>
                  </a:lnTo>
                  <a:lnTo>
                    <a:pt x="1396" y="1869"/>
                  </a:lnTo>
                  <a:lnTo>
                    <a:pt x="1372" y="1835"/>
                  </a:lnTo>
                  <a:lnTo>
                    <a:pt x="1348" y="1801"/>
                  </a:lnTo>
                  <a:lnTo>
                    <a:pt x="1324" y="1767"/>
                  </a:lnTo>
                  <a:lnTo>
                    <a:pt x="1301" y="1733"/>
                  </a:lnTo>
                  <a:lnTo>
                    <a:pt x="1279" y="1698"/>
                  </a:lnTo>
                  <a:lnTo>
                    <a:pt x="1257" y="1662"/>
                  </a:lnTo>
                  <a:lnTo>
                    <a:pt x="1237" y="1626"/>
                  </a:lnTo>
                  <a:lnTo>
                    <a:pt x="1216" y="1590"/>
                  </a:lnTo>
                  <a:lnTo>
                    <a:pt x="1196" y="1551"/>
                  </a:lnTo>
                  <a:lnTo>
                    <a:pt x="1177" y="1514"/>
                  </a:lnTo>
                  <a:lnTo>
                    <a:pt x="1159" y="1476"/>
                  </a:lnTo>
                  <a:lnTo>
                    <a:pt x="1142" y="1437"/>
                  </a:lnTo>
                  <a:lnTo>
                    <a:pt x="1125" y="1398"/>
                  </a:lnTo>
                  <a:lnTo>
                    <a:pt x="1108" y="1358"/>
                  </a:lnTo>
                  <a:lnTo>
                    <a:pt x="1094" y="1319"/>
                  </a:lnTo>
                  <a:lnTo>
                    <a:pt x="1079" y="1277"/>
                  </a:lnTo>
                  <a:lnTo>
                    <a:pt x="1065" y="1236"/>
                  </a:lnTo>
                  <a:lnTo>
                    <a:pt x="1065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13"/>
            <p:cNvSpPr>
              <a:spLocks/>
            </p:cNvSpPr>
            <p:nvPr userDrawn="1"/>
          </p:nvSpPr>
          <p:spPr bwMode="auto">
            <a:xfrm>
              <a:off x="3831" y="2293"/>
              <a:ext cx="1011" cy="947"/>
            </a:xfrm>
            <a:custGeom>
              <a:avLst/>
              <a:gdLst>
                <a:gd name="T0" fmla="*/ 603 w 1011"/>
                <a:gd name="T1" fmla="*/ 947 h 947"/>
                <a:gd name="T2" fmla="*/ 603 w 1011"/>
                <a:gd name="T3" fmla="*/ 947 h 947"/>
                <a:gd name="T4" fmla="*/ 633 w 1011"/>
                <a:gd name="T5" fmla="*/ 890 h 947"/>
                <a:gd name="T6" fmla="*/ 663 w 1011"/>
                <a:gd name="T7" fmla="*/ 832 h 947"/>
                <a:gd name="T8" fmla="*/ 693 w 1011"/>
                <a:gd name="T9" fmla="*/ 775 h 947"/>
                <a:gd name="T10" fmla="*/ 722 w 1011"/>
                <a:gd name="T11" fmla="*/ 716 h 947"/>
                <a:gd name="T12" fmla="*/ 750 w 1011"/>
                <a:gd name="T13" fmla="*/ 658 h 947"/>
                <a:gd name="T14" fmla="*/ 777 w 1011"/>
                <a:gd name="T15" fmla="*/ 599 h 947"/>
                <a:gd name="T16" fmla="*/ 803 w 1011"/>
                <a:gd name="T17" fmla="*/ 541 h 947"/>
                <a:gd name="T18" fmla="*/ 829 w 1011"/>
                <a:gd name="T19" fmla="*/ 481 h 947"/>
                <a:gd name="T20" fmla="*/ 854 w 1011"/>
                <a:gd name="T21" fmla="*/ 423 h 947"/>
                <a:gd name="T22" fmla="*/ 878 w 1011"/>
                <a:gd name="T23" fmla="*/ 363 h 947"/>
                <a:gd name="T24" fmla="*/ 903 w 1011"/>
                <a:gd name="T25" fmla="*/ 302 h 947"/>
                <a:gd name="T26" fmla="*/ 925 w 1011"/>
                <a:gd name="T27" fmla="*/ 243 h 947"/>
                <a:gd name="T28" fmla="*/ 948 w 1011"/>
                <a:gd name="T29" fmla="*/ 182 h 947"/>
                <a:gd name="T30" fmla="*/ 969 w 1011"/>
                <a:gd name="T31" fmla="*/ 121 h 947"/>
                <a:gd name="T32" fmla="*/ 990 w 1011"/>
                <a:gd name="T33" fmla="*/ 61 h 947"/>
                <a:gd name="T34" fmla="*/ 1011 w 1011"/>
                <a:gd name="T35" fmla="*/ 0 h 947"/>
                <a:gd name="T36" fmla="*/ 1011 w 1011"/>
                <a:gd name="T37" fmla="*/ 0 h 947"/>
                <a:gd name="T38" fmla="*/ 1011 w 1011"/>
                <a:gd name="T39" fmla="*/ 0 h 947"/>
                <a:gd name="T40" fmla="*/ 939 w 1011"/>
                <a:gd name="T41" fmla="*/ 53 h 947"/>
                <a:gd name="T42" fmla="*/ 868 w 1011"/>
                <a:gd name="T43" fmla="*/ 107 h 947"/>
                <a:gd name="T44" fmla="*/ 799 w 1011"/>
                <a:gd name="T45" fmla="*/ 161 h 947"/>
                <a:gd name="T46" fmla="*/ 731 w 1011"/>
                <a:gd name="T47" fmla="*/ 217 h 947"/>
                <a:gd name="T48" fmla="*/ 664 w 1011"/>
                <a:gd name="T49" fmla="*/ 273 h 947"/>
                <a:gd name="T50" fmla="*/ 598 w 1011"/>
                <a:gd name="T51" fmla="*/ 329 h 947"/>
                <a:gd name="T52" fmla="*/ 533 w 1011"/>
                <a:gd name="T53" fmla="*/ 388 h 947"/>
                <a:gd name="T54" fmla="*/ 470 w 1011"/>
                <a:gd name="T55" fmla="*/ 446 h 947"/>
                <a:gd name="T56" fmla="*/ 407 w 1011"/>
                <a:gd name="T57" fmla="*/ 507 h 947"/>
                <a:gd name="T58" fmla="*/ 345 w 1011"/>
                <a:gd name="T59" fmla="*/ 567 h 947"/>
                <a:gd name="T60" fmla="*/ 284 w 1011"/>
                <a:gd name="T61" fmla="*/ 629 h 947"/>
                <a:gd name="T62" fmla="*/ 226 w 1011"/>
                <a:gd name="T63" fmla="*/ 691 h 947"/>
                <a:gd name="T64" fmla="*/ 167 w 1011"/>
                <a:gd name="T65" fmla="*/ 754 h 947"/>
                <a:gd name="T66" fmla="*/ 110 w 1011"/>
                <a:gd name="T67" fmla="*/ 818 h 947"/>
                <a:gd name="T68" fmla="*/ 54 w 1011"/>
                <a:gd name="T69" fmla="*/ 882 h 947"/>
                <a:gd name="T70" fmla="*/ 0 w 1011"/>
                <a:gd name="T71" fmla="*/ 947 h 947"/>
                <a:gd name="T72" fmla="*/ 603 w 1011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1" h="947">
                  <a:moveTo>
                    <a:pt x="603" y="947"/>
                  </a:moveTo>
                  <a:lnTo>
                    <a:pt x="603" y="947"/>
                  </a:lnTo>
                  <a:lnTo>
                    <a:pt x="633" y="890"/>
                  </a:lnTo>
                  <a:lnTo>
                    <a:pt x="663" y="832"/>
                  </a:lnTo>
                  <a:lnTo>
                    <a:pt x="693" y="775"/>
                  </a:lnTo>
                  <a:lnTo>
                    <a:pt x="722" y="716"/>
                  </a:lnTo>
                  <a:lnTo>
                    <a:pt x="750" y="658"/>
                  </a:lnTo>
                  <a:lnTo>
                    <a:pt x="777" y="599"/>
                  </a:lnTo>
                  <a:lnTo>
                    <a:pt x="803" y="541"/>
                  </a:lnTo>
                  <a:lnTo>
                    <a:pt x="829" y="481"/>
                  </a:lnTo>
                  <a:lnTo>
                    <a:pt x="854" y="423"/>
                  </a:lnTo>
                  <a:lnTo>
                    <a:pt x="878" y="363"/>
                  </a:lnTo>
                  <a:lnTo>
                    <a:pt x="903" y="302"/>
                  </a:lnTo>
                  <a:lnTo>
                    <a:pt x="925" y="243"/>
                  </a:lnTo>
                  <a:lnTo>
                    <a:pt x="948" y="182"/>
                  </a:lnTo>
                  <a:lnTo>
                    <a:pt x="969" y="121"/>
                  </a:lnTo>
                  <a:lnTo>
                    <a:pt x="990" y="61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1011" y="0"/>
                  </a:lnTo>
                  <a:lnTo>
                    <a:pt x="939" y="53"/>
                  </a:lnTo>
                  <a:lnTo>
                    <a:pt x="868" y="107"/>
                  </a:lnTo>
                  <a:lnTo>
                    <a:pt x="799" y="161"/>
                  </a:lnTo>
                  <a:lnTo>
                    <a:pt x="731" y="217"/>
                  </a:lnTo>
                  <a:lnTo>
                    <a:pt x="664" y="273"/>
                  </a:lnTo>
                  <a:lnTo>
                    <a:pt x="598" y="329"/>
                  </a:lnTo>
                  <a:lnTo>
                    <a:pt x="533" y="388"/>
                  </a:lnTo>
                  <a:lnTo>
                    <a:pt x="470" y="446"/>
                  </a:lnTo>
                  <a:lnTo>
                    <a:pt x="407" y="507"/>
                  </a:lnTo>
                  <a:lnTo>
                    <a:pt x="345" y="567"/>
                  </a:lnTo>
                  <a:lnTo>
                    <a:pt x="284" y="629"/>
                  </a:lnTo>
                  <a:lnTo>
                    <a:pt x="226" y="691"/>
                  </a:lnTo>
                  <a:lnTo>
                    <a:pt x="167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3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47" name="Group 44"/>
          <p:cNvGrpSpPr>
            <a:grpSpLocks noChangeAspect="1"/>
          </p:cNvGrpSpPr>
          <p:nvPr userDrawn="1"/>
        </p:nvGrpSpPr>
        <p:grpSpPr bwMode="auto">
          <a:xfrm>
            <a:off x="704850" y="628650"/>
            <a:ext cx="2587625" cy="893764"/>
            <a:chOff x="444" y="396"/>
            <a:chExt cx="1630" cy="563"/>
          </a:xfrm>
        </p:grpSpPr>
        <p:sp>
          <p:nvSpPr>
            <p:cNvPr id="48" name="AutoShape 43"/>
            <p:cNvSpPr>
              <a:spLocks noChangeAspect="1" noChangeArrowheads="1" noTextEdit="1"/>
            </p:cNvSpPr>
            <p:nvPr userDrawn="1"/>
          </p:nvSpPr>
          <p:spPr bwMode="auto">
            <a:xfrm>
              <a:off x="444" y="396"/>
              <a:ext cx="1630" cy="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45"/>
            <p:cNvSpPr>
              <a:spLocks/>
            </p:cNvSpPr>
            <p:nvPr userDrawn="1"/>
          </p:nvSpPr>
          <p:spPr bwMode="auto">
            <a:xfrm>
              <a:off x="975" y="563"/>
              <a:ext cx="78" cy="86"/>
            </a:xfrm>
            <a:custGeom>
              <a:avLst/>
              <a:gdLst>
                <a:gd name="T0" fmla="*/ 32 w 78"/>
                <a:gd name="T1" fmla="*/ 38 h 86"/>
                <a:gd name="T2" fmla="*/ 40 w 78"/>
                <a:gd name="T3" fmla="*/ 38 h 86"/>
                <a:gd name="T4" fmla="*/ 40 w 78"/>
                <a:gd name="T5" fmla="*/ 38 h 86"/>
                <a:gd name="T6" fmla="*/ 49 w 78"/>
                <a:gd name="T7" fmla="*/ 37 h 86"/>
                <a:gd name="T8" fmla="*/ 54 w 78"/>
                <a:gd name="T9" fmla="*/ 35 h 86"/>
                <a:gd name="T10" fmla="*/ 55 w 78"/>
                <a:gd name="T11" fmla="*/ 33 h 86"/>
                <a:gd name="T12" fmla="*/ 56 w 78"/>
                <a:gd name="T13" fmla="*/ 30 h 86"/>
                <a:gd name="T14" fmla="*/ 56 w 78"/>
                <a:gd name="T15" fmla="*/ 24 h 86"/>
                <a:gd name="T16" fmla="*/ 61 w 78"/>
                <a:gd name="T17" fmla="*/ 24 h 86"/>
                <a:gd name="T18" fmla="*/ 61 w 78"/>
                <a:gd name="T19" fmla="*/ 57 h 86"/>
                <a:gd name="T20" fmla="*/ 56 w 78"/>
                <a:gd name="T21" fmla="*/ 57 h 86"/>
                <a:gd name="T22" fmla="*/ 56 w 78"/>
                <a:gd name="T23" fmla="*/ 57 h 86"/>
                <a:gd name="T24" fmla="*/ 56 w 78"/>
                <a:gd name="T25" fmla="*/ 50 h 86"/>
                <a:gd name="T26" fmla="*/ 55 w 78"/>
                <a:gd name="T27" fmla="*/ 49 h 86"/>
                <a:gd name="T28" fmla="*/ 54 w 78"/>
                <a:gd name="T29" fmla="*/ 46 h 86"/>
                <a:gd name="T30" fmla="*/ 49 w 78"/>
                <a:gd name="T31" fmla="*/ 45 h 86"/>
                <a:gd name="T32" fmla="*/ 40 w 78"/>
                <a:gd name="T33" fmla="*/ 44 h 86"/>
                <a:gd name="T34" fmla="*/ 32 w 78"/>
                <a:gd name="T35" fmla="*/ 44 h 86"/>
                <a:gd name="T36" fmla="*/ 32 w 78"/>
                <a:gd name="T37" fmla="*/ 66 h 86"/>
                <a:gd name="T38" fmla="*/ 32 w 78"/>
                <a:gd name="T39" fmla="*/ 66 h 86"/>
                <a:gd name="T40" fmla="*/ 32 w 78"/>
                <a:gd name="T41" fmla="*/ 74 h 86"/>
                <a:gd name="T42" fmla="*/ 34 w 78"/>
                <a:gd name="T43" fmla="*/ 79 h 86"/>
                <a:gd name="T44" fmla="*/ 37 w 78"/>
                <a:gd name="T45" fmla="*/ 80 h 86"/>
                <a:gd name="T46" fmla="*/ 38 w 78"/>
                <a:gd name="T47" fmla="*/ 82 h 86"/>
                <a:gd name="T48" fmla="*/ 45 w 78"/>
                <a:gd name="T49" fmla="*/ 82 h 86"/>
                <a:gd name="T50" fmla="*/ 45 w 78"/>
                <a:gd name="T51" fmla="*/ 86 h 86"/>
                <a:gd name="T52" fmla="*/ 0 w 78"/>
                <a:gd name="T53" fmla="*/ 86 h 86"/>
                <a:gd name="T54" fmla="*/ 0 w 78"/>
                <a:gd name="T55" fmla="*/ 82 h 86"/>
                <a:gd name="T56" fmla="*/ 0 w 78"/>
                <a:gd name="T57" fmla="*/ 82 h 86"/>
                <a:gd name="T58" fmla="*/ 7 w 78"/>
                <a:gd name="T59" fmla="*/ 82 h 86"/>
                <a:gd name="T60" fmla="*/ 10 w 78"/>
                <a:gd name="T61" fmla="*/ 80 h 86"/>
                <a:gd name="T62" fmla="*/ 11 w 78"/>
                <a:gd name="T63" fmla="*/ 79 h 86"/>
                <a:gd name="T64" fmla="*/ 14 w 78"/>
                <a:gd name="T65" fmla="*/ 74 h 86"/>
                <a:gd name="T66" fmla="*/ 14 w 78"/>
                <a:gd name="T67" fmla="*/ 66 h 86"/>
                <a:gd name="T68" fmla="*/ 14 w 78"/>
                <a:gd name="T69" fmla="*/ 21 h 86"/>
                <a:gd name="T70" fmla="*/ 14 w 78"/>
                <a:gd name="T71" fmla="*/ 21 h 86"/>
                <a:gd name="T72" fmla="*/ 14 w 78"/>
                <a:gd name="T73" fmla="*/ 12 h 86"/>
                <a:gd name="T74" fmla="*/ 11 w 78"/>
                <a:gd name="T75" fmla="*/ 7 h 86"/>
                <a:gd name="T76" fmla="*/ 10 w 78"/>
                <a:gd name="T77" fmla="*/ 6 h 86"/>
                <a:gd name="T78" fmla="*/ 7 w 78"/>
                <a:gd name="T79" fmla="*/ 5 h 86"/>
                <a:gd name="T80" fmla="*/ 0 w 78"/>
                <a:gd name="T81" fmla="*/ 5 h 86"/>
                <a:gd name="T82" fmla="*/ 0 w 78"/>
                <a:gd name="T83" fmla="*/ 0 h 86"/>
                <a:gd name="T84" fmla="*/ 77 w 78"/>
                <a:gd name="T85" fmla="*/ 0 h 86"/>
                <a:gd name="T86" fmla="*/ 78 w 78"/>
                <a:gd name="T87" fmla="*/ 21 h 86"/>
                <a:gd name="T88" fmla="*/ 73 w 78"/>
                <a:gd name="T89" fmla="*/ 21 h 86"/>
                <a:gd name="T90" fmla="*/ 73 w 78"/>
                <a:gd name="T91" fmla="*/ 18 h 86"/>
                <a:gd name="T92" fmla="*/ 73 w 78"/>
                <a:gd name="T93" fmla="*/ 18 h 86"/>
                <a:gd name="T94" fmla="*/ 71 w 78"/>
                <a:gd name="T95" fmla="*/ 12 h 86"/>
                <a:gd name="T96" fmla="*/ 68 w 78"/>
                <a:gd name="T97" fmla="*/ 10 h 86"/>
                <a:gd name="T98" fmla="*/ 64 w 78"/>
                <a:gd name="T99" fmla="*/ 7 h 86"/>
                <a:gd name="T100" fmla="*/ 56 w 78"/>
                <a:gd name="T101" fmla="*/ 7 h 86"/>
                <a:gd name="T102" fmla="*/ 32 w 78"/>
                <a:gd name="T103" fmla="*/ 7 h 86"/>
                <a:gd name="T104" fmla="*/ 32 w 78"/>
                <a:gd name="T105" fmla="*/ 3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8" h="86">
                  <a:moveTo>
                    <a:pt x="32" y="38"/>
                  </a:moveTo>
                  <a:lnTo>
                    <a:pt x="40" y="38"/>
                  </a:lnTo>
                  <a:lnTo>
                    <a:pt x="40" y="38"/>
                  </a:lnTo>
                  <a:lnTo>
                    <a:pt x="49" y="37"/>
                  </a:lnTo>
                  <a:lnTo>
                    <a:pt x="54" y="35"/>
                  </a:lnTo>
                  <a:lnTo>
                    <a:pt x="55" y="33"/>
                  </a:lnTo>
                  <a:lnTo>
                    <a:pt x="56" y="30"/>
                  </a:lnTo>
                  <a:lnTo>
                    <a:pt x="56" y="24"/>
                  </a:lnTo>
                  <a:lnTo>
                    <a:pt x="61" y="24"/>
                  </a:lnTo>
                  <a:lnTo>
                    <a:pt x="61" y="57"/>
                  </a:lnTo>
                  <a:lnTo>
                    <a:pt x="56" y="57"/>
                  </a:lnTo>
                  <a:lnTo>
                    <a:pt x="56" y="57"/>
                  </a:lnTo>
                  <a:lnTo>
                    <a:pt x="56" y="50"/>
                  </a:lnTo>
                  <a:lnTo>
                    <a:pt x="55" y="49"/>
                  </a:lnTo>
                  <a:lnTo>
                    <a:pt x="54" y="46"/>
                  </a:lnTo>
                  <a:lnTo>
                    <a:pt x="49" y="45"/>
                  </a:lnTo>
                  <a:lnTo>
                    <a:pt x="40" y="44"/>
                  </a:lnTo>
                  <a:lnTo>
                    <a:pt x="32" y="44"/>
                  </a:lnTo>
                  <a:lnTo>
                    <a:pt x="32" y="66"/>
                  </a:lnTo>
                  <a:lnTo>
                    <a:pt x="32" y="66"/>
                  </a:lnTo>
                  <a:lnTo>
                    <a:pt x="32" y="74"/>
                  </a:lnTo>
                  <a:lnTo>
                    <a:pt x="34" y="79"/>
                  </a:lnTo>
                  <a:lnTo>
                    <a:pt x="37" y="80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6"/>
                  </a:lnTo>
                  <a:lnTo>
                    <a:pt x="0" y="86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0"/>
                  </a:lnTo>
                  <a:lnTo>
                    <a:pt x="11" y="79"/>
                  </a:lnTo>
                  <a:lnTo>
                    <a:pt x="14" y="74"/>
                  </a:lnTo>
                  <a:lnTo>
                    <a:pt x="14" y="66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8" y="21"/>
                  </a:lnTo>
                  <a:lnTo>
                    <a:pt x="73" y="21"/>
                  </a:lnTo>
                  <a:lnTo>
                    <a:pt x="73" y="18"/>
                  </a:lnTo>
                  <a:lnTo>
                    <a:pt x="73" y="18"/>
                  </a:lnTo>
                  <a:lnTo>
                    <a:pt x="71" y="12"/>
                  </a:lnTo>
                  <a:lnTo>
                    <a:pt x="68" y="10"/>
                  </a:lnTo>
                  <a:lnTo>
                    <a:pt x="64" y="7"/>
                  </a:lnTo>
                  <a:lnTo>
                    <a:pt x="56" y="7"/>
                  </a:lnTo>
                  <a:lnTo>
                    <a:pt x="32" y="7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46"/>
            <p:cNvSpPr>
              <a:spLocks/>
            </p:cNvSpPr>
            <p:nvPr userDrawn="1"/>
          </p:nvSpPr>
          <p:spPr bwMode="auto">
            <a:xfrm>
              <a:off x="1072" y="563"/>
              <a:ext cx="45" cy="86"/>
            </a:xfrm>
            <a:custGeom>
              <a:avLst/>
              <a:gdLst>
                <a:gd name="T0" fmla="*/ 0 w 45"/>
                <a:gd name="T1" fmla="*/ 86 h 86"/>
                <a:gd name="T2" fmla="*/ 0 w 45"/>
                <a:gd name="T3" fmla="*/ 82 h 86"/>
                <a:gd name="T4" fmla="*/ 0 w 45"/>
                <a:gd name="T5" fmla="*/ 82 h 86"/>
                <a:gd name="T6" fmla="*/ 7 w 45"/>
                <a:gd name="T7" fmla="*/ 82 h 86"/>
                <a:gd name="T8" fmla="*/ 9 w 45"/>
                <a:gd name="T9" fmla="*/ 80 h 86"/>
                <a:gd name="T10" fmla="*/ 11 w 45"/>
                <a:gd name="T11" fmla="*/ 79 h 86"/>
                <a:gd name="T12" fmla="*/ 13 w 45"/>
                <a:gd name="T13" fmla="*/ 74 h 86"/>
                <a:gd name="T14" fmla="*/ 13 w 45"/>
                <a:gd name="T15" fmla="*/ 66 h 86"/>
                <a:gd name="T16" fmla="*/ 13 w 45"/>
                <a:gd name="T17" fmla="*/ 21 h 86"/>
                <a:gd name="T18" fmla="*/ 13 w 45"/>
                <a:gd name="T19" fmla="*/ 21 h 86"/>
                <a:gd name="T20" fmla="*/ 13 w 45"/>
                <a:gd name="T21" fmla="*/ 12 h 86"/>
                <a:gd name="T22" fmla="*/ 11 w 45"/>
                <a:gd name="T23" fmla="*/ 7 h 86"/>
                <a:gd name="T24" fmla="*/ 9 w 45"/>
                <a:gd name="T25" fmla="*/ 6 h 86"/>
                <a:gd name="T26" fmla="*/ 7 w 45"/>
                <a:gd name="T27" fmla="*/ 5 h 86"/>
                <a:gd name="T28" fmla="*/ 0 w 45"/>
                <a:gd name="T29" fmla="*/ 5 h 86"/>
                <a:gd name="T30" fmla="*/ 0 w 45"/>
                <a:gd name="T31" fmla="*/ 0 h 86"/>
                <a:gd name="T32" fmla="*/ 45 w 45"/>
                <a:gd name="T33" fmla="*/ 0 h 86"/>
                <a:gd name="T34" fmla="*/ 45 w 45"/>
                <a:gd name="T35" fmla="*/ 5 h 86"/>
                <a:gd name="T36" fmla="*/ 45 w 45"/>
                <a:gd name="T37" fmla="*/ 5 h 86"/>
                <a:gd name="T38" fmla="*/ 37 w 45"/>
                <a:gd name="T39" fmla="*/ 5 h 86"/>
                <a:gd name="T40" fmla="*/ 35 w 45"/>
                <a:gd name="T41" fmla="*/ 6 h 86"/>
                <a:gd name="T42" fmla="*/ 34 w 45"/>
                <a:gd name="T43" fmla="*/ 7 h 86"/>
                <a:gd name="T44" fmla="*/ 31 w 45"/>
                <a:gd name="T45" fmla="*/ 12 h 86"/>
                <a:gd name="T46" fmla="*/ 31 w 45"/>
                <a:gd name="T47" fmla="*/ 21 h 86"/>
                <a:gd name="T48" fmla="*/ 31 w 45"/>
                <a:gd name="T49" fmla="*/ 66 h 86"/>
                <a:gd name="T50" fmla="*/ 31 w 45"/>
                <a:gd name="T51" fmla="*/ 66 h 86"/>
                <a:gd name="T52" fmla="*/ 31 w 45"/>
                <a:gd name="T53" fmla="*/ 74 h 86"/>
                <a:gd name="T54" fmla="*/ 34 w 45"/>
                <a:gd name="T55" fmla="*/ 79 h 86"/>
                <a:gd name="T56" fmla="*/ 35 w 45"/>
                <a:gd name="T57" fmla="*/ 80 h 86"/>
                <a:gd name="T58" fmla="*/ 37 w 45"/>
                <a:gd name="T59" fmla="*/ 82 h 86"/>
                <a:gd name="T60" fmla="*/ 45 w 45"/>
                <a:gd name="T61" fmla="*/ 82 h 86"/>
                <a:gd name="T62" fmla="*/ 45 w 45"/>
                <a:gd name="T63" fmla="*/ 86 h 86"/>
                <a:gd name="T64" fmla="*/ 0 w 45"/>
                <a:gd name="T6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" h="86">
                  <a:moveTo>
                    <a:pt x="0" y="86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9" y="80"/>
                  </a:lnTo>
                  <a:lnTo>
                    <a:pt x="11" y="79"/>
                  </a:lnTo>
                  <a:lnTo>
                    <a:pt x="13" y="74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1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7" y="5"/>
                  </a:lnTo>
                  <a:lnTo>
                    <a:pt x="35" y="6"/>
                  </a:lnTo>
                  <a:lnTo>
                    <a:pt x="34" y="7"/>
                  </a:lnTo>
                  <a:lnTo>
                    <a:pt x="31" y="12"/>
                  </a:lnTo>
                  <a:lnTo>
                    <a:pt x="31" y="21"/>
                  </a:lnTo>
                  <a:lnTo>
                    <a:pt x="31" y="66"/>
                  </a:lnTo>
                  <a:lnTo>
                    <a:pt x="31" y="66"/>
                  </a:lnTo>
                  <a:lnTo>
                    <a:pt x="31" y="74"/>
                  </a:lnTo>
                  <a:lnTo>
                    <a:pt x="34" y="79"/>
                  </a:lnTo>
                  <a:lnTo>
                    <a:pt x="35" y="80"/>
                  </a:lnTo>
                  <a:lnTo>
                    <a:pt x="37" y="82"/>
                  </a:lnTo>
                  <a:lnTo>
                    <a:pt x="45" y="82"/>
                  </a:lnTo>
                  <a:lnTo>
                    <a:pt x="45" y="86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47"/>
            <p:cNvSpPr>
              <a:spLocks/>
            </p:cNvSpPr>
            <p:nvPr userDrawn="1"/>
          </p:nvSpPr>
          <p:spPr bwMode="auto">
            <a:xfrm>
              <a:off x="1139" y="563"/>
              <a:ext cx="96" cy="89"/>
            </a:xfrm>
            <a:custGeom>
              <a:avLst/>
              <a:gdLst>
                <a:gd name="T0" fmla="*/ 75 w 96"/>
                <a:gd name="T1" fmla="*/ 21 h 89"/>
                <a:gd name="T2" fmla="*/ 75 w 96"/>
                <a:gd name="T3" fmla="*/ 21 h 89"/>
                <a:gd name="T4" fmla="*/ 75 w 96"/>
                <a:gd name="T5" fmla="*/ 12 h 89"/>
                <a:gd name="T6" fmla="*/ 73 w 96"/>
                <a:gd name="T7" fmla="*/ 7 h 89"/>
                <a:gd name="T8" fmla="*/ 72 w 96"/>
                <a:gd name="T9" fmla="*/ 6 h 89"/>
                <a:gd name="T10" fmla="*/ 69 w 96"/>
                <a:gd name="T11" fmla="*/ 5 h 89"/>
                <a:gd name="T12" fmla="*/ 62 w 96"/>
                <a:gd name="T13" fmla="*/ 5 h 89"/>
                <a:gd name="T14" fmla="*/ 62 w 96"/>
                <a:gd name="T15" fmla="*/ 0 h 89"/>
                <a:gd name="T16" fmla="*/ 96 w 96"/>
                <a:gd name="T17" fmla="*/ 0 h 89"/>
                <a:gd name="T18" fmla="*/ 96 w 96"/>
                <a:gd name="T19" fmla="*/ 5 h 89"/>
                <a:gd name="T20" fmla="*/ 96 w 96"/>
                <a:gd name="T21" fmla="*/ 5 h 89"/>
                <a:gd name="T22" fmla="*/ 89 w 96"/>
                <a:gd name="T23" fmla="*/ 5 h 89"/>
                <a:gd name="T24" fmla="*/ 86 w 96"/>
                <a:gd name="T25" fmla="*/ 6 h 89"/>
                <a:gd name="T26" fmla="*/ 85 w 96"/>
                <a:gd name="T27" fmla="*/ 7 h 89"/>
                <a:gd name="T28" fmla="*/ 83 w 96"/>
                <a:gd name="T29" fmla="*/ 12 h 89"/>
                <a:gd name="T30" fmla="*/ 83 w 96"/>
                <a:gd name="T31" fmla="*/ 21 h 89"/>
                <a:gd name="T32" fmla="*/ 83 w 96"/>
                <a:gd name="T33" fmla="*/ 89 h 89"/>
                <a:gd name="T34" fmla="*/ 79 w 96"/>
                <a:gd name="T35" fmla="*/ 89 h 89"/>
                <a:gd name="T36" fmla="*/ 19 w 96"/>
                <a:gd name="T37" fmla="*/ 18 h 89"/>
                <a:gd name="T38" fmla="*/ 19 w 96"/>
                <a:gd name="T39" fmla="*/ 66 h 89"/>
                <a:gd name="T40" fmla="*/ 19 w 96"/>
                <a:gd name="T41" fmla="*/ 66 h 89"/>
                <a:gd name="T42" fmla="*/ 20 w 96"/>
                <a:gd name="T43" fmla="*/ 74 h 89"/>
                <a:gd name="T44" fmla="*/ 22 w 96"/>
                <a:gd name="T45" fmla="*/ 79 h 89"/>
                <a:gd name="T46" fmla="*/ 24 w 96"/>
                <a:gd name="T47" fmla="*/ 80 h 89"/>
                <a:gd name="T48" fmla="*/ 27 w 96"/>
                <a:gd name="T49" fmla="*/ 82 h 89"/>
                <a:gd name="T50" fmla="*/ 33 w 96"/>
                <a:gd name="T51" fmla="*/ 82 h 89"/>
                <a:gd name="T52" fmla="*/ 33 w 96"/>
                <a:gd name="T53" fmla="*/ 86 h 89"/>
                <a:gd name="T54" fmla="*/ 0 w 96"/>
                <a:gd name="T55" fmla="*/ 86 h 89"/>
                <a:gd name="T56" fmla="*/ 0 w 96"/>
                <a:gd name="T57" fmla="*/ 82 h 89"/>
                <a:gd name="T58" fmla="*/ 0 w 96"/>
                <a:gd name="T59" fmla="*/ 82 h 89"/>
                <a:gd name="T60" fmla="*/ 7 w 96"/>
                <a:gd name="T61" fmla="*/ 82 h 89"/>
                <a:gd name="T62" fmla="*/ 10 w 96"/>
                <a:gd name="T63" fmla="*/ 80 h 89"/>
                <a:gd name="T64" fmla="*/ 11 w 96"/>
                <a:gd name="T65" fmla="*/ 79 h 89"/>
                <a:gd name="T66" fmla="*/ 12 w 96"/>
                <a:gd name="T67" fmla="*/ 74 h 89"/>
                <a:gd name="T68" fmla="*/ 13 w 96"/>
                <a:gd name="T69" fmla="*/ 66 h 89"/>
                <a:gd name="T70" fmla="*/ 13 w 96"/>
                <a:gd name="T71" fmla="*/ 21 h 89"/>
                <a:gd name="T72" fmla="*/ 13 w 96"/>
                <a:gd name="T73" fmla="*/ 21 h 89"/>
                <a:gd name="T74" fmla="*/ 12 w 96"/>
                <a:gd name="T75" fmla="*/ 12 h 89"/>
                <a:gd name="T76" fmla="*/ 11 w 96"/>
                <a:gd name="T77" fmla="*/ 7 h 89"/>
                <a:gd name="T78" fmla="*/ 10 w 96"/>
                <a:gd name="T79" fmla="*/ 6 h 89"/>
                <a:gd name="T80" fmla="*/ 7 w 96"/>
                <a:gd name="T81" fmla="*/ 5 h 89"/>
                <a:gd name="T82" fmla="*/ 0 w 96"/>
                <a:gd name="T83" fmla="*/ 5 h 89"/>
                <a:gd name="T84" fmla="*/ 0 w 96"/>
                <a:gd name="T85" fmla="*/ 0 h 89"/>
                <a:gd name="T86" fmla="*/ 28 w 96"/>
                <a:gd name="T87" fmla="*/ 0 h 89"/>
                <a:gd name="T88" fmla="*/ 75 w 96"/>
                <a:gd name="T89" fmla="*/ 57 h 89"/>
                <a:gd name="T90" fmla="*/ 75 w 96"/>
                <a:gd name="T91" fmla="*/ 2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6" h="89">
                  <a:moveTo>
                    <a:pt x="75" y="21"/>
                  </a:moveTo>
                  <a:lnTo>
                    <a:pt x="75" y="21"/>
                  </a:lnTo>
                  <a:lnTo>
                    <a:pt x="75" y="12"/>
                  </a:lnTo>
                  <a:lnTo>
                    <a:pt x="73" y="7"/>
                  </a:lnTo>
                  <a:lnTo>
                    <a:pt x="72" y="6"/>
                  </a:lnTo>
                  <a:lnTo>
                    <a:pt x="69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6" y="0"/>
                  </a:lnTo>
                  <a:lnTo>
                    <a:pt x="96" y="5"/>
                  </a:lnTo>
                  <a:lnTo>
                    <a:pt x="96" y="5"/>
                  </a:lnTo>
                  <a:lnTo>
                    <a:pt x="89" y="5"/>
                  </a:lnTo>
                  <a:lnTo>
                    <a:pt x="86" y="6"/>
                  </a:lnTo>
                  <a:lnTo>
                    <a:pt x="85" y="7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89"/>
                  </a:lnTo>
                  <a:lnTo>
                    <a:pt x="79" y="89"/>
                  </a:lnTo>
                  <a:lnTo>
                    <a:pt x="19" y="18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20" y="74"/>
                  </a:lnTo>
                  <a:lnTo>
                    <a:pt x="22" y="79"/>
                  </a:lnTo>
                  <a:lnTo>
                    <a:pt x="24" y="80"/>
                  </a:lnTo>
                  <a:lnTo>
                    <a:pt x="27" y="82"/>
                  </a:lnTo>
                  <a:lnTo>
                    <a:pt x="33" y="82"/>
                  </a:lnTo>
                  <a:lnTo>
                    <a:pt x="33" y="86"/>
                  </a:lnTo>
                  <a:lnTo>
                    <a:pt x="0" y="86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0"/>
                  </a:lnTo>
                  <a:lnTo>
                    <a:pt x="11" y="79"/>
                  </a:lnTo>
                  <a:lnTo>
                    <a:pt x="12" y="74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5" y="57"/>
                  </a:lnTo>
                  <a:lnTo>
                    <a:pt x="75" y="2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48"/>
            <p:cNvSpPr>
              <a:spLocks/>
            </p:cNvSpPr>
            <p:nvPr userDrawn="1"/>
          </p:nvSpPr>
          <p:spPr bwMode="auto">
            <a:xfrm>
              <a:off x="1257" y="563"/>
              <a:ext cx="97" cy="89"/>
            </a:xfrm>
            <a:custGeom>
              <a:avLst/>
              <a:gdLst>
                <a:gd name="T0" fmla="*/ 76 w 97"/>
                <a:gd name="T1" fmla="*/ 21 h 89"/>
                <a:gd name="T2" fmla="*/ 76 w 97"/>
                <a:gd name="T3" fmla="*/ 21 h 89"/>
                <a:gd name="T4" fmla="*/ 76 w 97"/>
                <a:gd name="T5" fmla="*/ 12 h 89"/>
                <a:gd name="T6" fmla="*/ 73 w 97"/>
                <a:gd name="T7" fmla="*/ 7 h 89"/>
                <a:gd name="T8" fmla="*/ 72 w 97"/>
                <a:gd name="T9" fmla="*/ 6 h 89"/>
                <a:gd name="T10" fmla="*/ 70 w 97"/>
                <a:gd name="T11" fmla="*/ 5 h 89"/>
                <a:gd name="T12" fmla="*/ 62 w 97"/>
                <a:gd name="T13" fmla="*/ 5 h 89"/>
                <a:gd name="T14" fmla="*/ 62 w 97"/>
                <a:gd name="T15" fmla="*/ 0 h 89"/>
                <a:gd name="T16" fmla="*/ 97 w 97"/>
                <a:gd name="T17" fmla="*/ 0 h 89"/>
                <a:gd name="T18" fmla="*/ 97 w 97"/>
                <a:gd name="T19" fmla="*/ 5 h 89"/>
                <a:gd name="T20" fmla="*/ 97 w 97"/>
                <a:gd name="T21" fmla="*/ 5 h 89"/>
                <a:gd name="T22" fmla="*/ 89 w 97"/>
                <a:gd name="T23" fmla="*/ 5 h 89"/>
                <a:gd name="T24" fmla="*/ 87 w 97"/>
                <a:gd name="T25" fmla="*/ 6 h 89"/>
                <a:gd name="T26" fmla="*/ 84 w 97"/>
                <a:gd name="T27" fmla="*/ 7 h 89"/>
                <a:gd name="T28" fmla="*/ 83 w 97"/>
                <a:gd name="T29" fmla="*/ 12 h 89"/>
                <a:gd name="T30" fmla="*/ 83 w 97"/>
                <a:gd name="T31" fmla="*/ 21 h 89"/>
                <a:gd name="T32" fmla="*/ 83 w 97"/>
                <a:gd name="T33" fmla="*/ 89 h 89"/>
                <a:gd name="T34" fmla="*/ 80 w 97"/>
                <a:gd name="T35" fmla="*/ 89 h 89"/>
                <a:gd name="T36" fmla="*/ 20 w 97"/>
                <a:gd name="T37" fmla="*/ 18 h 89"/>
                <a:gd name="T38" fmla="*/ 20 w 97"/>
                <a:gd name="T39" fmla="*/ 66 h 89"/>
                <a:gd name="T40" fmla="*/ 20 w 97"/>
                <a:gd name="T41" fmla="*/ 66 h 89"/>
                <a:gd name="T42" fmla="*/ 20 w 97"/>
                <a:gd name="T43" fmla="*/ 74 h 89"/>
                <a:gd name="T44" fmla="*/ 22 w 97"/>
                <a:gd name="T45" fmla="*/ 79 h 89"/>
                <a:gd name="T46" fmla="*/ 23 w 97"/>
                <a:gd name="T47" fmla="*/ 80 h 89"/>
                <a:gd name="T48" fmla="*/ 26 w 97"/>
                <a:gd name="T49" fmla="*/ 82 h 89"/>
                <a:gd name="T50" fmla="*/ 33 w 97"/>
                <a:gd name="T51" fmla="*/ 82 h 89"/>
                <a:gd name="T52" fmla="*/ 33 w 97"/>
                <a:gd name="T53" fmla="*/ 86 h 89"/>
                <a:gd name="T54" fmla="*/ 0 w 97"/>
                <a:gd name="T55" fmla="*/ 86 h 89"/>
                <a:gd name="T56" fmla="*/ 0 w 97"/>
                <a:gd name="T57" fmla="*/ 82 h 89"/>
                <a:gd name="T58" fmla="*/ 0 w 97"/>
                <a:gd name="T59" fmla="*/ 82 h 89"/>
                <a:gd name="T60" fmla="*/ 6 w 97"/>
                <a:gd name="T61" fmla="*/ 82 h 89"/>
                <a:gd name="T62" fmla="*/ 9 w 97"/>
                <a:gd name="T63" fmla="*/ 80 h 89"/>
                <a:gd name="T64" fmla="*/ 11 w 97"/>
                <a:gd name="T65" fmla="*/ 79 h 89"/>
                <a:gd name="T66" fmla="*/ 12 w 97"/>
                <a:gd name="T67" fmla="*/ 74 h 89"/>
                <a:gd name="T68" fmla="*/ 14 w 97"/>
                <a:gd name="T69" fmla="*/ 66 h 89"/>
                <a:gd name="T70" fmla="*/ 14 w 97"/>
                <a:gd name="T71" fmla="*/ 21 h 89"/>
                <a:gd name="T72" fmla="*/ 14 w 97"/>
                <a:gd name="T73" fmla="*/ 21 h 89"/>
                <a:gd name="T74" fmla="*/ 12 w 97"/>
                <a:gd name="T75" fmla="*/ 12 h 89"/>
                <a:gd name="T76" fmla="*/ 11 w 97"/>
                <a:gd name="T77" fmla="*/ 7 h 89"/>
                <a:gd name="T78" fmla="*/ 9 w 97"/>
                <a:gd name="T79" fmla="*/ 6 h 89"/>
                <a:gd name="T80" fmla="*/ 6 w 97"/>
                <a:gd name="T81" fmla="*/ 5 h 89"/>
                <a:gd name="T82" fmla="*/ 0 w 97"/>
                <a:gd name="T83" fmla="*/ 5 h 89"/>
                <a:gd name="T84" fmla="*/ 0 w 97"/>
                <a:gd name="T85" fmla="*/ 0 h 89"/>
                <a:gd name="T86" fmla="*/ 28 w 97"/>
                <a:gd name="T87" fmla="*/ 0 h 89"/>
                <a:gd name="T88" fmla="*/ 76 w 97"/>
                <a:gd name="T89" fmla="*/ 57 h 89"/>
                <a:gd name="T90" fmla="*/ 76 w 97"/>
                <a:gd name="T91" fmla="*/ 2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89">
                  <a:moveTo>
                    <a:pt x="76" y="21"/>
                  </a:moveTo>
                  <a:lnTo>
                    <a:pt x="76" y="21"/>
                  </a:lnTo>
                  <a:lnTo>
                    <a:pt x="76" y="12"/>
                  </a:lnTo>
                  <a:lnTo>
                    <a:pt x="73" y="7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4" y="7"/>
                  </a:lnTo>
                  <a:lnTo>
                    <a:pt x="83" y="12"/>
                  </a:lnTo>
                  <a:lnTo>
                    <a:pt x="83" y="21"/>
                  </a:lnTo>
                  <a:lnTo>
                    <a:pt x="83" y="89"/>
                  </a:lnTo>
                  <a:lnTo>
                    <a:pt x="80" y="89"/>
                  </a:lnTo>
                  <a:lnTo>
                    <a:pt x="20" y="18"/>
                  </a:lnTo>
                  <a:lnTo>
                    <a:pt x="20" y="66"/>
                  </a:lnTo>
                  <a:lnTo>
                    <a:pt x="20" y="66"/>
                  </a:lnTo>
                  <a:lnTo>
                    <a:pt x="20" y="74"/>
                  </a:lnTo>
                  <a:lnTo>
                    <a:pt x="22" y="79"/>
                  </a:lnTo>
                  <a:lnTo>
                    <a:pt x="23" y="80"/>
                  </a:lnTo>
                  <a:lnTo>
                    <a:pt x="26" y="82"/>
                  </a:lnTo>
                  <a:lnTo>
                    <a:pt x="33" y="82"/>
                  </a:lnTo>
                  <a:lnTo>
                    <a:pt x="33" y="86"/>
                  </a:lnTo>
                  <a:lnTo>
                    <a:pt x="0" y="86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6" y="82"/>
                  </a:lnTo>
                  <a:lnTo>
                    <a:pt x="9" y="80"/>
                  </a:lnTo>
                  <a:lnTo>
                    <a:pt x="11" y="79"/>
                  </a:lnTo>
                  <a:lnTo>
                    <a:pt x="12" y="74"/>
                  </a:lnTo>
                  <a:lnTo>
                    <a:pt x="14" y="66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9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7"/>
                  </a:lnTo>
                  <a:lnTo>
                    <a:pt x="76" y="2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49"/>
            <p:cNvSpPr>
              <a:spLocks/>
            </p:cNvSpPr>
            <p:nvPr userDrawn="1"/>
          </p:nvSpPr>
          <p:spPr bwMode="auto">
            <a:xfrm>
              <a:off x="1374" y="563"/>
              <a:ext cx="46" cy="86"/>
            </a:xfrm>
            <a:custGeom>
              <a:avLst/>
              <a:gdLst>
                <a:gd name="T0" fmla="*/ 0 w 46"/>
                <a:gd name="T1" fmla="*/ 86 h 86"/>
                <a:gd name="T2" fmla="*/ 0 w 46"/>
                <a:gd name="T3" fmla="*/ 82 h 86"/>
                <a:gd name="T4" fmla="*/ 0 w 46"/>
                <a:gd name="T5" fmla="*/ 82 h 86"/>
                <a:gd name="T6" fmla="*/ 8 w 46"/>
                <a:gd name="T7" fmla="*/ 82 h 86"/>
                <a:gd name="T8" fmla="*/ 10 w 46"/>
                <a:gd name="T9" fmla="*/ 80 h 86"/>
                <a:gd name="T10" fmla="*/ 13 w 46"/>
                <a:gd name="T11" fmla="*/ 79 h 86"/>
                <a:gd name="T12" fmla="*/ 14 w 46"/>
                <a:gd name="T13" fmla="*/ 74 h 86"/>
                <a:gd name="T14" fmla="*/ 14 w 46"/>
                <a:gd name="T15" fmla="*/ 66 h 86"/>
                <a:gd name="T16" fmla="*/ 14 w 46"/>
                <a:gd name="T17" fmla="*/ 21 h 86"/>
                <a:gd name="T18" fmla="*/ 14 w 46"/>
                <a:gd name="T19" fmla="*/ 21 h 86"/>
                <a:gd name="T20" fmla="*/ 14 w 46"/>
                <a:gd name="T21" fmla="*/ 12 h 86"/>
                <a:gd name="T22" fmla="*/ 13 w 46"/>
                <a:gd name="T23" fmla="*/ 7 h 86"/>
                <a:gd name="T24" fmla="*/ 10 w 46"/>
                <a:gd name="T25" fmla="*/ 6 h 86"/>
                <a:gd name="T26" fmla="*/ 8 w 46"/>
                <a:gd name="T27" fmla="*/ 5 h 86"/>
                <a:gd name="T28" fmla="*/ 0 w 46"/>
                <a:gd name="T29" fmla="*/ 5 h 86"/>
                <a:gd name="T30" fmla="*/ 0 w 46"/>
                <a:gd name="T31" fmla="*/ 0 h 86"/>
                <a:gd name="T32" fmla="*/ 46 w 46"/>
                <a:gd name="T33" fmla="*/ 0 h 86"/>
                <a:gd name="T34" fmla="*/ 46 w 46"/>
                <a:gd name="T35" fmla="*/ 5 h 86"/>
                <a:gd name="T36" fmla="*/ 46 w 46"/>
                <a:gd name="T37" fmla="*/ 5 h 86"/>
                <a:gd name="T38" fmla="*/ 39 w 46"/>
                <a:gd name="T39" fmla="*/ 5 h 86"/>
                <a:gd name="T40" fmla="*/ 37 w 46"/>
                <a:gd name="T41" fmla="*/ 6 h 86"/>
                <a:gd name="T42" fmla="*/ 35 w 46"/>
                <a:gd name="T43" fmla="*/ 7 h 86"/>
                <a:gd name="T44" fmla="*/ 33 w 46"/>
                <a:gd name="T45" fmla="*/ 12 h 86"/>
                <a:gd name="T46" fmla="*/ 32 w 46"/>
                <a:gd name="T47" fmla="*/ 21 h 86"/>
                <a:gd name="T48" fmla="*/ 32 w 46"/>
                <a:gd name="T49" fmla="*/ 66 h 86"/>
                <a:gd name="T50" fmla="*/ 32 w 46"/>
                <a:gd name="T51" fmla="*/ 66 h 86"/>
                <a:gd name="T52" fmla="*/ 33 w 46"/>
                <a:gd name="T53" fmla="*/ 74 h 86"/>
                <a:gd name="T54" fmla="*/ 35 w 46"/>
                <a:gd name="T55" fmla="*/ 79 h 86"/>
                <a:gd name="T56" fmla="*/ 37 w 46"/>
                <a:gd name="T57" fmla="*/ 80 h 86"/>
                <a:gd name="T58" fmla="*/ 39 w 46"/>
                <a:gd name="T59" fmla="*/ 82 h 86"/>
                <a:gd name="T60" fmla="*/ 46 w 46"/>
                <a:gd name="T61" fmla="*/ 82 h 86"/>
                <a:gd name="T62" fmla="*/ 46 w 46"/>
                <a:gd name="T63" fmla="*/ 86 h 86"/>
                <a:gd name="T64" fmla="*/ 0 w 46"/>
                <a:gd name="T6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6" h="86">
                  <a:moveTo>
                    <a:pt x="0" y="86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8" y="82"/>
                  </a:lnTo>
                  <a:lnTo>
                    <a:pt x="10" y="80"/>
                  </a:lnTo>
                  <a:lnTo>
                    <a:pt x="13" y="79"/>
                  </a:lnTo>
                  <a:lnTo>
                    <a:pt x="14" y="74"/>
                  </a:lnTo>
                  <a:lnTo>
                    <a:pt x="14" y="66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3" y="7"/>
                  </a:lnTo>
                  <a:lnTo>
                    <a:pt x="10" y="6"/>
                  </a:lnTo>
                  <a:lnTo>
                    <a:pt x="8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6" y="0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39" y="5"/>
                  </a:lnTo>
                  <a:lnTo>
                    <a:pt x="37" y="6"/>
                  </a:lnTo>
                  <a:lnTo>
                    <a:pt x="35" y="7"/>
                  </a:lnTo>
                  <a:lnTo>
                    <a:pt x="33" y="12"/>
                  </a:lnTo>
                  <a:lnTo>
                    <a:pt x="32" y="21"/>
                  </a:lnTo>
                  <a:lnTo>
                    <a:pt x="32" y="66"/>
                  </a:lnTo>
                  <a:lnTo>
                    <a:pt x="32" y="66"/>
                  </a:lnTo>
                  <a:lnTo>
                    <a:pt x="33" y="74"/>
                  </a:lnTo>
                  <a:lnTo>
                    <a:pt x="35" y="79"/>
                  </a:lnTo>
                  <a:lnTo>
                    <a:pt x="37" y="80"/>
                  </a:lnTo>
                  <a:lnTo>
                    <a:pt x="39" y="82"/>
                  </a:lnTo>
                  <a:lnTo>
                    <a:pt x="46" y="82"/>
                  </a:lnTo>
                  <a:lnTo>
                    <a:pt x="46" y="86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50"/>
            <p:cNvSpPr>
              <a:spLocks/>
            </p:cNvSpPr>
            <p:nvPr userDrawn="1"/>
          </p:nvSpPr>
          <p:spPr bwMode="auto">
            <a:xfrm>
              <a:off x="1445" y="561"/>
              <a:ext cx="59" cy="91"/>
            </a:xfrm>
            <a:custGeom>
              <a:avLst/>
              <a:gdLst>
                <a:gd name="T0" fmla="*/ 0 w 59"/>
                <a:gd name="T1" fmla="*/ 91 h 91"/>
                <a:gd name="T2" fmla="*/ 4 w 59"/>
                <a:gd name="T3" fmla="*/ 59 h 91"/>
                <a:gd name="T4" fmla="*/ 5 w 59"/>
                <a:gd name="T5" fmla="*/ 64 h 91"/>
                <a:gd name="T6" fmla="*/ 10 w 59"/>
                <a:gd name="T7" fmla="*/ 74 h 91"/>
                <a:gd name="T8" fmla="*/ 17 w 59"/>
                <a:gd name="T9" fmla="*/ 80 h 91"/>
                <a:gd name="T10" fmla="*/ 26 w 59"/>
                <a:gd name="T11" fmla="*/ 84 h 91"/>
                <a:gd name="T12" fmla="*/ 31 w 59"/>
                <a:gd name="T13" fmla="*/ 85 h 91"/>
                <a:gd name="T14" fmla="*/ 40 w 59"/>
                <a:gd name="T15" fmla="*/ 81 h 91"/>
                <a:gd name="T16" fmla="*/ 45 w 59"/>
                <a:gd name="T17" fmla="*/ 70 h 91"/>
                <a:gd name="T18" fmla="*/ 44 w 59"/>
                <a:gd name="T19" fmla="*/ 67 h 91"/>
                <a:gd name="T20" fmla="*/ 39 w 59"/>
                <a:gd name="T21" fmla="*/ 58 h 91"/>
                <a:gd name="T22" fmla="*/ 21 w 59"/>
                <a:gd name="T23" fmla="*/ 48 h 91"/>
                <a:gd name="T24" fmla="*/ 12 w 59"/>
                <a:gd name="T25" fmla="*/ 43 h 91"/>
                <a:gd name="T26" fmla="*/ 4 w 59"/>
                <a:gd name="T27" fmla="*/ 35 h 91"/>
                <a:gd name="T28" fmla="*/ 1 w 59"/>
                <a:gd name="T29" fmla="*/ 26 h 91"/>
                <a:gd name="T30" fmla="*/ 1 w 59"/>
                <a:gd name="T31" fmla="*/ 21 h 91"/>
                <a:gd name="T32" fmla="*/ 3 w 59"/>
                <a:gd name="T33" fmla="*/ 13 h 91"/>
                <a:gd name="T34" fmla="*/ 9 w 59"/>
                <a:gd name="T35" fmla="*/ 7 h 91"/>
                <a:gd name="T36" fmla="*/ 16 w 59"/>
                <a:gd name="T37" fmla="*/ 2 h 91"/>
                <a:gd name="T38" fmla="*/ 26 w 59"/>
                <a:gd name="T39" fmla="*/ 0 h 91"/>
                <a:gd name="T40" fmla="*/ 32 w 59"/>
                <a:gd name="T41" fmla="*/ 1 h 91"/>
                <a:gd name="T42" fmla="*/ 44 w 59"/>
                <a:gd name="T43" fmla="*/ 6 h 91"/>
                <a:gd name="T44" fmla="*/ 47 w 59"/>
                <a:gd name="T45" fmla="*/ 3 h 91"/>
                <a:gd name="T46" fmla="*/ 51 w 59"/>
                <a:gd name="T47" fmla="*/ 0 h 91"/>
                <a:gd name="T48" fmla="*/ 48 w 59"/>
                <a:gd name="T49" fmla="*/ 31 h 91"/>
                <a:gd name="T50" fmla="*/ 47 w 59"/>
                <a:gd name="T51" fmla="*/ 21 h 91"/>
                <a:gd name="T52" fmla="*/ 39 w 59"/>
                <a:gd name="T53" fmla="*/ 10 h 91"/>
                <a:gd name="T54" fmla="*/ 32 w 59"/>
                <a:gd name="T55" fmla="*/ 7 h 91"/>
                <a:gd name="T56" fmla="*/ 27 w 59"/>
                <a:gd name="T57" fmla="*/ 6 h 91"/>
                <a:gd name="T58" fmla="*/ 19 w 59"/>
                <a:gd name="T59" fmla="*/ 9 h 91"/>
                <a:gd name="T60" fmla="*/ 15 w 59"/>
                <a:gd name="T61" fmla="*/ 18 h 91"/>
                <a:gd name="T62" fmla="*/ 16 w 59"/>
                <a:gd name="T63" fmla="*/ 21 h 91"/>
                <a:gd name="T64" fmla="*/ 22 w 59"/>
                <a:gd name="T65" fmla="*/ 29 h 91"/>
                <a:gd name="T66" fmla="*/ 40 w 59"/>
                <a:gd name="T67" fmla="*/ 40 h 91"/>
                <a:gd name="T68" fmla="*/ 48 w 59"/>
                <a:gd name="T69" fmla="*/ 43 h 91"/>
                <a:gd name="T70" fmla="*/ 58 w 59"/>
                <a:gd name="T71" fmla="*/ 57 h 91"/>
                <a:gd name="T72" fmla="*/ 59 w 59"/>
                <a:gd name="T73" fmla="*/ 64 h 91"/>
                <a:gd name="T74" fmla="*/ 59 w 59"/>
                <a:gd name="T75" fmla="*/ 70 h 91"/>
                <a:gd name="T76" fmla="*/ 54 w 59"/>
                <a:gd name="T77" fmla="*/ 80 h 91"/>
                <a:gd name="T78" fmla="*/ 47 w 59"/>
                <a:gd name="T79" fmla="*/ 86 h 91"/>
                <a:gd name="T80" fmla="*/ 36 w 59"/>
                <a:gd name="T81" fmla="*/ 90 h 91"/>
                <a:gd name="T82" fmla="*/ 31 w 59"/>
                <a:gd name="T83" fmla="*/ 91 h 91"/>
                <a:gd name="T84" fmla="*/ 17 w 59"/>
                <a:gd name="T85" fmla="*/ 87 h 91"/>
                <a:gd name="T86" fmla="*/ 8 w 59"/>
                <a:gd name="T87" fmla="*/ 84 h 91"/>
                <a:gd name="T88" fmla="*/ 4 w 59"/>
                <a:gd name="T89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" h="91">
                  <a:moveTo>
                    <a:pt x="4" y="91"/>
                  </a:moveTo>
                  <a:lnTo>
                    <a:pt x="0" y="91"/>
                  </a:lnTo>
                  <a:lnTo>
                    <a:pt x="0" y="59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5" y="64"/>
                  </a:lnTo>
                  <a:lnTo>
                    <a:pt x="8" y="69"/>
                  </a:lnTo>
                  <a:lnTo>
                    <a:pt x="10" y="74"/>
                  </a:lnTo>
                  <a:lnTo>
                    <a:pt x="14" y="78"/>
                  </a:lnTo>
                  <a:lnTo>
                    <a:pt x="17" y="80"/>
                  </a:lnTo>
                  <a:lnTo>
                    <a:pt x="22" y="82"/>
                  </a:lnTo>
                  <a:lnTo>
                    <a:pt x="26" y="84"/>
                  </a:lnTo>
                  <a:lnTo>
                    <a:pt x="31" y="85"/>
                  </a:lnTo>
                  <a:lnTo>
                    <a:pt x="31" y="85"/>
                  </a:lnTo>
                  <a:lnTo>
                    <a:pt x="37" y="84"/>
                  </a:lnTo>
                  <a:lnTo>
                    <a:pt x="40" y="81"/>
                  </a:lnTo>
                  <a:lnTo>
                    <a:pt x="44" y="76"/>
                  </a:lnTo>
                  <a:lnTo>
                    <a:pt x="45" y="70"/>
                  </a:lnTo>
                  <a:lnTo>
                    <a:pt x="45" y="70"/>
                  </a:lnTo>
                  <a:lnTo>
                    <a:pt x="44" y="67"/>
                  </a:lnTo>
                  <a:lnTo>
                    <a:pt x="42" y="62"/>
                  </a:lnTo>
                  <a:lnTo>
                    <a:pt x="39" y="58"/>
                  </a:lnTo>
                  <a:lnTo>
                    <a:pt x="34" y="56"/>
                  </a:lnTo>
                  <a:lnTo>
                    <a:pt x="21" y="48"/>
                  </a:lnTo>
                  <a:lnTo>
                    <a:pt x="21" y="48"/>
                  </a:lnTo>
                  <a:lnTo>
                    <a:pt x="12" y="43"/>
                  </a:lnTo>
                  <a:lnTo>
                    <a:pt x="6" y="37"/>
                  </a:lnTo>
                  <a:lnTo>
                    <a:pt x="4" y="35"/>
                  </a:lnTo>
                  <a:lnTo>
                    <a:pt x="3" y="31"/>
                  </a:lnTo>
                  <a:lnTo>
                    <a:pt x="1" y="26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1" y="17"/>
                  </a:lnTo>
                  <a:lnTo>
                    <a:pt x="3" y="13"/>
                  </a:lnTo>
                  <a:lnTo>
                    <a:pt x="5" y="9"/>
                  </a:lnTo>
                  <a:lnTo>
                    <a:pt x="9" y="7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1" y="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2" y="1"/>
                  </a:lnTo>
                  <a:lnTo>
                    <a:pt x="37" y="2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7" y="3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51" y="31"/>
                  </a:lnTo>
                  <a:lnTo>
                    <a:pt x="48" y="31"/>
                  </a:lnTo>
                  <a:lnTo>
                    <a:pt x="48" y="31"/>
                  </a:lnTo>
                  <a:lnTo>
                    <a:pt x="47" y="21"/>
                  </a:lnTo>
                  <a:lnTo>
                    <a:pt x="43" y="14"/>
                  </a:lnTo>
                  <a:lnTo>
                    <a:pt x="39" y="10"/>
                  </a:lnTo>
                  <a:lnTo>
                    <a:pt x="37" y="8"/>
                  </a:lnTo>
                  <a:lnTo>
                    <a:pt x="32" y="7"/>
                  </a:lnTo>
                  <a:lnTo>
                    <a:pt x="27" y="6"/>
                  </a:lnTo>
                  <a:lnTo>
                    <a:pt x="27" y="6"/>
                  </a:lnTo>
                  <a:lnTo>
                    <a:pt x="22" y="7"/>
                  </a:lnTo>
                  <a:lnTo>
                    <a:pt x="19" y="9"/>
                  </a:lnTo>
                  <a:lnTo>
                    <a:pt x="16" y="13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6" y="21"/>
                  </a:lnTo>
                  <a:lnTo>
                    <a:pt x="19" y="25"/>
                  </a:lnTo>
                  <a:lnTo>
                    <a:pt x="22" y="29"/>
                  </a:lnTo>
                  <a:lnTo>
                    <a:pt x="27" y="32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8" y="43"/>
                  </a:lnTo>
                  <a:lnTo>
                    <a:pt x="54" y="49"/>
                  </a:lnTo>
                  <a:lnTo>
                    <a:pt x="58" y="57"/>
                  </a:lnTo>
                  <a:lnTo>
                    <a:pt x="59" y="60"/>
                  </a:lnTo>
                  <a:lnTo>
                    <a:pt x="59" y="64"/>
                  </a:lnTo>
                  <a:lnTo>
                    <a:pt x="59" y="64"/>
                  </a:lnTo>
                  <a:lnTo>
                    <a:pt x="59" y="70"/>
                  </a:lnTo>
                  <a:lnTo>
                    <a:pt x="56" y="75"/>
                  </a:lnTo>
                  <a:lnTo>
                    <a:pt x="54" y="80"/>
                  </a:lnTo>
                  <a:lnTo>
                    <a:pt x="50" y="84"/>
                  </a:lnTo>
                  <a:lnTo>
                    <a:pt x="47" y="86"/>
                  </a:lnTo>
                  <a:lnTo>
                    <a:pt x="42" y="88"/>
                  </a:lnTo>
                  <a:lnTo>
                    <a:pt x="36" y="90"/>
                  </a:lnTo>
                  <a:lnTo>
                    <a:pt x="31" y="91"/>
                  </a:lnTo>
                  <a:lnTo>
                    <a:pt x="31" y="91"/>
                  </a:lnTo>
                  <a:lnTo>
                    <a:pt x="23" y="90"/>
                  </a:lnTo>
                  <a:lnTo>
                    <a:pt x="17" y="87"/>
                  </a:lnTo>
                  <a:lnTo>
                    <a:pt x="8" y="84"/>
                  </a:lnTo>
                  <a:lnTo>
                    <a:pt x="8" y="84"/>
                  </a:lnTo>
                  <a:lnTo>
                    <a:pt x="5" y="87"/>
                  </a:lnTo>
                  <a:lnTo>
                    <a:pt x="4" y="91"/>
                  </a:lnTo>
                  <a:lnTo>
                    <a:pt x="4" y="9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51"/>
            <p:cNvSpPr>
              <a:spLocks/>
            </p:cNvSpPr>
            <p:nvPr userDrawn="1"/>
          </p:nvSpPr>
          <p:spPr bwMode="auto">
            <a:xfrm>
              <a:off x="1527" y="563"/>
              <a:ext cx="107" cy="86"/>
            </a:xfrm>
            <a:custGeom>
              <a:avLst/>
              <a:gdLst>
                <a:gd name="T0" fmla="*/ 32 w 107"/>
                <a:gd name="T1" fmla="*/ 66 h 86"/>
                <a:gd name="T2" fmla="*/ 34 w 107"/>
                <a:gd name="T3" fmla="*/ 79 h 86"/>
                <a:gd name="T4" fmla="*/ 38 w 107"/>
                <a:gd name="T5" fmla="*/ 82 h 86"/>
                <a:gd name="T6" fmla="*/ 45 w 107"/>
                <a:gd name="T7" fmla="*/ 86 h 86"/>
                <a:gd name="T8" fmla="*/ 0 w 107"/>
                <a:gd name="T9" fmla="*/ 82 h 86"/>
                <a:gd name="T10" fmla="*/ 7 w 107"/>
                <a:gd name="T11" fmla="*/ 82 h 86"/>
                <a:gd name="T12" fmla="*/ 11 w 107"/>
                <a:gd name="T13" fmla="*/ 79 h 86"/>
                <a:gd name="T14" fmla="*/ 13 w 107"/>
                <a:gd name="T15" fmla="*/ 66 h 86"/>
                <a:gd name="T16" fmla="*/ 13 w 107"/>
                <a:gd name="T17" fmla="*/ 21 h 86"/>
                <a:gd name="T18" fmla="*/ 11 w 107"/>
                <a:gd name="T19" fmla="*/ 7 h 86"/>
                <a:gd name="T20" fmla="*/ 7 w 107"/>
                <a:gd name="T21" fmla="*/ 5 h 86"/>
                <a:gd name="T22" fmla="*/ 0 w 107"/>
                <a:gd name="T23" fmla="*/ 0 h 86"/>
                <a:gd name="T24" fmla="*/ 45 w 107"/>
                <a:gd name="T25" fmla="*/ 5 h 86"/>
                <a:gd name="T26" fmla="*/ 38 w 107"/>
                <a:gd name="T27" fmla="*/ 5 h 86"/>
                <a:gd name="T28" fmla="*/ 34 w 107"/>
                <a:gd name="T29" fmla="*/ 7 h 86"/>
                <a:gd name="T30" fmla="*/ 32 w 107"/>
                <a:gd name="T31" fmla="*/ 21 h 86"/>
                <a:gd name="T32" fmla="*/ 76 w 107"/>
                <a:gd name="T33" fmla="*/ 38 h 86"/>
                <a:gd name="T34" fmla="*/ 76 w 107"/>
                <a:gd name="T35" fmla="*/ 21 h 86"/>
                <a:gd name="T36" fmla="*/ 73 w 107"/>
                <a:gd name="T37" fmla="*/ 7 h 86"/>
                <a:gd name="T38" fmla="*/ 70 w 107"/>
                <a:gd name="T39" fmla="*/ 5 h 86"/>
                <a:gd name="T40" fmla="*/ 62 w 107"/>
                <a:gd name="T41" fmla="*/ 0 h 86"/>
                <a:gd name="T42" fmla="*/ 107 w 107"/>
                <a:gd name="T43" fmla="*/ 5 h 86"/>
                <a:gd name="T44" fmla="*/ 100 w 107"/>
                <a:gd name="T45" fmla="*/ 5 h 86"/>
                <a:gd name="T46" fmla="*/ 96 w 107"/>
                <a:gd name="T47" fmla="*/ 7 h 86"/>
                <a:gd name="T48" fmla="*/ 94 w 107"/>
                <a:gd name="T49" fmla="*/ 21 h 86"/>
                <a:gd name="T50" fmla="*/ 94 w 107"/>
                <a:gd name="T51" fmla="*/ 66 h 86"/>
                <a:gd name="T52" fmla="*/ 96 w 107"/>
                <a:gd name="T53" fmla="*/ 79 h 86"/>
                <a:gd name="T54" fmla="*/ 100 w 107"/>
                <a:gd name="T55" fmla="*/ 82 h 86"/>
                <a:gd name="T56" fmla="*/ 107 w 107"/>
                <a:gd name="T57" fmla="*/ 86 h 86"/>
                <a:gd name="T58" fmla="*/ 62 w 107"/>
                <a:gd name="T59" fmla="*/ 82 h 86"/>
                <a:gd name="T60" fmla="*/ 70 w 107"/>
                <a:gd name="T61" fmla="*/ 82 h 86"/>
                <a:gd name="T62" fmla="*/ 73 w 107"/>
                <a:gd name="T63" fmla="*/ 79 h 86"/>
                <a:gd name="T64" fmla="*/ 76 w 107"/>
                <a:gd name="T65" fmla="*/ 66 h 86"/>
                <a:gd name="T66" fmla="*/ 32 w 107"/>
                <a:gd name="T67" fmla="*/ 4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7" h="86">
                  <a:moveTo>
                    <a:pt x="32" y="66"/>
                  </a:moveTo>
                  <a:lnTo>
                    <a:pt x="32" y="66"/>
                  </a:lnTo>
                  <a:lnTo>
                    <a:pt x="32" y="74"/>
                  </a:lnTo>
                  <a:lnTo>
                    <a:pt x="34" y="79"/>
                  </a:lnTo>
                  <a:lnTo>
                    <a:pt x="35" y="80"/>
                  </a:lnTo>
                  <a:lnTo>
                    <a:pt x="38" y="82"/>
                  </a:lnTo>
                  <a:lnTo>
                    <a:pt x="45" y="82"/>
                  </a:lnTo>
                  <a:lnTo>
                    <a:pt x="45" y="86"/>
                  </a:lnTo>
                  <a:lnTo>
                    <a:pt x="0" y="86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7" y="82"/>
                  </a:lnTo>
                  <a:lnTo>
                    <a:pt x="10" y="80"/>
                  </a:lnTo>
                  <a:lnTo>
                    <a:pt x="11" y="79"/>
                  </a:lnTo>
                  <a:lnTo>
                    <a:pt x="13" y="74"/>
                  </a:lnTo>
                  <a:lnTo>
                    <a:pt x="13" y="66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38" y="5"/>
                  </a:lnTo>
                  <a:lnTo>
                    <a:pt x="35" y="6"/>
                  </a:lnTo>
                  <a:lnTo>
                    <a:pt x="34" y="7"/>
                  </a:lnTo>
                  <a:lnTo>
                    <a:pt x="32" y="12"/>
                  </a:lnTo>
                  <a:lnTo>
                    <a:pt x="32" y="21"/>
                  </a:lnTo>
                  <a:lnTo>
                    <a:pt x="32" y="38"/>
                  </a:lnTo>
                  <a:lnTo>
                    <a:pt x="76" y="38"/>
                  </a:lnTo>
                  <a:lnTo>
                    <a:pt x="76" y="21"/>
                  </a:lnTo>
                  <a:lnTo>
                    <a:pt x="76" y="21"/>
                  </a:lnTo>
                  <a:lnTo>
                    <a:pt x="76" y="12"/>
                  </a:lnTo>
                  <a:lnTo>
                    <a:pt x="73" y="7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2" y="5"/>
                  </a:lnTo>
                  <a:lnTo>
                    <a:pt x="62" y="0"/>
                  </a:lnTo>
                  <a:lnTo>
                    <a:pt x="107" y="0"/>
                  </a:lnTo>
                  <a:lnTo>
                    <a:pt x="107" y="5"/>
                  </a:lnTo>
                  <a:lnTo>
                    <a:pt x="107" y="5"/>
                  </a:lnTo>
                  <a:lnTo>
                    <a:pt x="100" y="5"/>
                  </a:lnTo>
                  <a:lnTo>
                    <a:pt x="98" y="6"/>
                  </a:lnTo>
                  <a:lnTo>
                    <a:pt x="96" y="7"/>
                  </a:lnTo>
                  <a:lnTo>
                    <a:pt x="94" y="12"/>
                  </a:lnTo>
                  <a:lnTo>
                    <a:pt x="94" y="21"/>
                  </a:lnTo>
                  <a:lnTo>
                    <a:pt x="94" y="66"/>
                  </a:lnTo>
                  <a:lnTo>
                    <a:pt x="94" y="66"/>
                  </a:lnTo>
                  <a:lnTo>
                    <a:pt x="94" y="74"/>
                  </a:lnTo>
                  <a:lnTo>
                    <a:pt x="96" y="79"/>
                  </a:lnTo>
                  <a:lnTo>
                    <a:pt x="98" y="80"/>
                  </a:lnTo>
                  <a:lnTo>
                    <a:pt x="100" y="82"/>
                  </a:lnTo>
                  <a:lnTo>
                    <a:pt x="107" y="82"/>
                  </a:lnTo>
                  <a:lnTo>
                    <a:pt x="107" y="86"/>
                  </a:lnTo>
                  <a:lnTo>
                    <a:pt x="62" y="86"/>
                  </a:lnTo>
                  <a:lnTo>
                    <a:pt x="62" y="82"/>
                  </a:lnTo>
                  <a:lnTo>
                    <a:pt x="62" y="82"/>
                  </a:lnTo>
                  <a:lnTo>
                    <a:pt x="70" y="82"/>
                  </a:lnTo>
                  <a:lnTo>
                    <a:pt x="72" y="80"/>
                  </a:lnTo>
                  <a:lnTo>
                    <a:pt x="73" y="79"/>
                  </a:lnTo>
                  <a:lnTo>
                    <a:pt x="76" y="74"/>
                  </a:lnTo>
                  <a:lnTo>
                    <a:pt x="76" y="66"/>
                  </a:lnTo>
                  <a:lnTo>
                    <a:pt x="76" y="44"/>
                  </a:lnTo>
                  <a:lnTo>
                    <a:pt x="32" y="44"/>
                  </a:lnTo>
                  <a:lnTo>
                    <a:pt x="32" y="66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52"/>
            <p:cNvSpPr>
              <a:spLocks/>
            </p:cNvSpPr>
            <p:nvPr userDrawn="1"/>
          </p:nvSpPr>
          <p:spPr bwMode="auto">
            <a:xfrm>
              <a:off x="975" y="726"/>
              <a:ext cx="95" cy="92"/>
            </a:xfrm>
            <a:custGeom>
              <a:avLst/>
              <a:gdLst>
                <a:gd name="T0" fmla="*/ 53 w 95"/>
                <a:gd name="T1" fmla="*/ 54 h 92"/>
                <a:gd name="T2" fmla="*/ 95 w 95"/>
                <a:gd name="T3" fmla="*/ 58 h 92"/>
                <a:gd name="T4" fmla="*/ 88 w 95"/>
                <a:gd name="T5" fmla="*/ 59 h 92"/>
                <a:gd name="T6" fmla="*/ 84 w 95"/>
                <a:gd name="T7" fmla="*/ 61 h 92"/>
                <a:gd name="T8" fmla="*/ 82 w 95"/>
                <a:gd name="T9" fmla="*/ 75 h 92"/>
                <a:gd name="T10" fmla="*/ 82 w 95"/>
                <a:gd name="T11" fmla="*/ 84 h 92"/>
                <a:gd name="T12" fmla="*/ 62 w 95"/>
                <a:gd name="T13" fmla="*/ 88 h 92"/>
                <a:gd name="T14" fmla="*/ 44 w 95"/>
                <a:gd name="T15" fmla="*/ 92 h 92"/>
                <a:gd name="T16" fmla="*/ 36 w 95"/>
                <a:gd name="T17" fmla="*/ 90 h 92"/>
                <a:gd name="T18" fmla="*/ 20 w 95"/>
                <a:gd name="T19" fmla="*/ 83 h 92"/>
                <a:gd name="T20" fmla="*/ 7 w 95"/>
                <a:gd name="T21" fmla="*/ 71 h 92"/>
                <a:gd name="T22" fmla="*/ 1 w 95"/>
                <a:gd name="T23" fmla="*/ 55 h 92"/>
                <a:gd name="T24" fmla="*/ 0 w 95"/>
                <a:gd name="T25" fmla="*/ 47 h 92"/>
                <a:gd name="T26" fmla="*/ 4 w 95"/>
                <a:gd name="T27" fmla="*/ 28 h 92"/>
                <a:gd name="T28" fmla="*/ 14 w 95"/>
                <a:gd name="T29" fmla="*/ 14 h 92"/>
                <a:gd name="T30" fmla="*/ 27 w 95"/>
                <a:gd name="T31" fmla="*/ 4 h 92"/>
                <a:gd name="T32" fmla="*/ 44 w 95"/>
                <a:gd name="T33" fmla="*/ 0 h 92"/>
                <a:gd name="T34" fmla="*/ 51 w 95"/>
                <a:gd name="T35" fmla="*/ 1 h 92"/>
                <a:gd name="T36" fmla="*/ 65 w 95"/>
                <a:gd name="T37" fmla="*/ 8 h 92"/>
                <a:gd name="T38" fmla="*/ 71 w 95"/>
                <a:gd name="T39" fmla="*/ 12 h 92"/>
                <a:gd name="T40" fmla="*/ 75 w 95"/>
                <a:gd name="T41" fmla="*/ 5 h 92"/>
                <a:gd name="T42" fmla="*/ 78 w 95"/>
                <a:gd name="T43" fmla="*/ 37 h 92"/>
                <a:gd name="T44" fmla="*/ 75 w 95"/>
                <a:gd name="T45" fmla="*/ 37 h 92"/>
                <a:gd name="T46" fmla="*/ 70 w 95"/>
                <a:gd name="T47" fmla="*/ 23 h 92"/>
                <a:gd name="T48" fmla="*/ 64 w 95"/>
                <a:gd name="T49" fmla="*/ 15 h 92"/>
                <a:gd name="T50" fmla="*/ 55 w 95"/>
                <a:gd name="T51" fmla="*/ 10 h 92"/>
                <a:gd name="T52" fmla="*/ 45 w 95"/>
                <a:gd name="T53" fmla="*/ 8 h 92"/>
                <a:gd name="T54" fmla="*/ 38 w 95"/>
                <a:gd name="T55" fmla="*/ 9 h 92"/>
                <a:gd name="T56" fmla="*/ 28 w 95"/>
                <a:gd name="T57" fmla="*/ 15 h 92"/>
                <a:gd name="T58" fmla="*/ 22 w 95"/>
                <a:gd name="T59" fmla="*/ 26 h 92"/>
                <a:gd name="T60" fmla="*/ 20 w 95"/>
                <a:gd name="T61" fmla="*/ 47 h 92"/>
                <a:gd name="T62" fmla="*/ 21 w 95"/>
                <a:gd name="T63" fmla="*/ 60 h 92"/>
                <a:gd name="T64" fmla="*/ 25 w 95"/>
                <a:gd name="T65" fmla="*/ 72 h 92"/>
                <a:gd name="T66" fmla="*/ 33 w 95"/>
                <a:gd name="T67" fmla="*/ 81 h 92"/>
                <a:gd name="T68" fmla="*/ 45 w 95"/>
                <a:gd name="T69" fmla="*/ 84 h 92"/>
                <a:gd name="T70" fmla="*/ 53 w 95"/>
                <a:gd name="T71" fmla="*/ 83 h 92"/>
                <a:gd name="T72" fmla="*/ 62 w 95"/>
                <a:gd name="T73" fmla="*/ 78 h 92"/>
                <a:gd name="T74" fmla="*/ 66 w 95"/>
                <a:gd name="T75" fmla="*/ 71 h 92"/>
                <a:gd name="T76" fmla="*/ 66 w 95"/>
                <a:gd name="T77" fmla="*/ 67 h 92"/>
                <a:gd name="T78" fmla="*/ 64 w 95"/>
                <a:gd name="T79" fmla="*/ 60 h 92"/>
                <a:gd name="T80" fmla="*/ 53 w 95"/>
                <a:gd name="T81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5" h="92">
                  <a:moveTo>
                    <a:pt x="53" y="58"/>
                  </a:moveTo>
                  <a:lnTo>
                    <a:pt x="53" y="54"/>
                  </a:lnTo>
                  <a:lnTo>
                    <a:pt x="95" y="54"/>
                  </a:lnTo>
                  <a:lnTo>
                    <a:pt x="95" y="58"/>
                  </a:lnTo>
                  <a:lnTo>
                    <a:pt x="95" y="58"/>
                  </a:lnTo>
                  <a:lnTo>
                    <a:pt x="88" y="59"/>
                  </a:lnTo>
                  <a:lnTo>
                    <a:pt x="86" y="59"/>
                  </a:lnTo>
                  <a:lnTo>
                    <a:pt x="84" y="61"/>
                  </a:lnTo>
                  <a:lnTo>
                    <a:pt x="82" y="66"/>
                  </a:lnTo>
                  <a:lnTo>
                    <a:pt x="82" y="75"/>
                  </a:lnTo>
                  <a:lnTo>
                    <a:pt x="82" y="84"/>
                  </a:lnTo>
                  <a:lnTo>
                    <a:pt x="82" y="84"/>
                  </a:lnTo>
                  <a:lnTo>
                    <a:pt x="71" y="86"/>
                  </a:lnTo>
                  <a:lnTo>
                    <a:pt x="62" y="88"/>
                  </a:lnTo>
                  <a:lnTo>
                    <a:pt x="54" y="90"/>
                  </a:lnTo>
                  <a:lnTo>
                    <a:pt x="44" y="92"/>
                  </a:lnTo>
                  <a:lnTo>
                    <a:pt x="44" y="92"/>
                  </a:lnTo>
                  <a:lnTo>
                    <a:pt x="36" y="90"/>
                  </a:lnTo>
                  <a:lnTo>
                    <a:pt x="27" y="88"/>
                  </a:lnTo>
                  <a:lnTo>
                    <a:pt x="20" y="83"/>
                  </a:lnTo>
                  <a:lnTo>
                    <a:pt x="14" y="78"/>
                  </a:lnTo>
                  <a:lnTo>
                    <a:pt x="7" y="71"/>
                  </a:lnTo>
                  <a:lnTo>
                    <a:pt x="4" y="64"/>
                  </a:lnTo>
                  <a:lnTo>
                    <a:pt x="1" y="55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37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4" y="14"/>
                  </a:lnTo>
                  <a:lnTo>
                    <a:pt x="20" y="9"/>
                  </a:lnTo>
                  <a:lnTo>
                    <a:pt x="27" y="4"/>
                  </a:lnTo>
                  <a:lnTo>
                    <a:pt x="36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51" y="1"/>
                  </a:lnTo>
                  <a:lnTo>
                    <a:pt x="59" y="4"/>
                  </a:lnTo>
                  <a:lnTo>
                    <a:pt x="65" y="8"/>
                  </a:lnTo>
                  <a:lnTo>
                    <a:pt x="71" y="12"/>
                  </a:lnTo>
                  <a:lnTo>
                    <a:pt x="71" y="12"/>
                  </a:lnTo>
                  <a:lnTo>
                    <a:pt x="73" y="10"/>
                  </a:lnTo>
                  <a:lnTo>
                    <a:pt x="75" y="5"/>
                  </a:lnTo>
                  <a:lnTo>
                    <a:pt x="78" y="5"/>
                  </a:lnTo>
                  <a:lnTo>
                    <a:pt x="78" y="37"/>
                  </a:lnTo>
                  <a:lnTo>
                    <a:pt x="75" y="37"/>
                  </a:lnTo>
                  <a:lnTo>
                    <a:pt x="75" y="37"/>
                  </a:lnTo>
                  <a:lnTo>
                    <a:pt x="72" y="29"/>
                  </a:lnTo>
                  <a:lnTo>
                    <a:pt x="70" y="23"/>
                  </a:lnTo>
                  <a:lnTo>
                    <a:pt x="67" y="19"/>
                  </a:lnTo>
                  <a:lnTo>
                    <a:pt x="64" y="15"/>
                  </a:lnTo>
                  <a:lnTo>
                    <a:pt x="60" y="11"/>
                  </a:lnTo>
                  <a:lnTo>
                    <a:pt x="55" y="10"/>
                  </a:lnTo>
                  <a:lnTo>
                    <a:pt x="50" y="8"/>
                  </a:lnTo>
                  <a:lnTo>
                    <a:pt x="45" y="8"/>
                  </a:lnTo>
                  <a:lnTo>
                    <a:pt x="45" y="8"/>
                  </a:lnTo>
                  <a:lnTo>
                    <a:pt x="38" y="9"/>
                  </a:lnTo>
                  <a:lnTo>
                    <a:pt x="33" y="11"/>
                  </a:lnTo>
                  <a:lnTo>
                    <a:pt x="28" y="15"/>
                  </a:lnTo>
                  <a:lnTo>
                    <a:pt x="25" y="20"/>
                  </a:lnTo>
                  <a:lnTo>
                    <a:pt x="22" y="26"/>
                  </a:lnTo>
                  <a:lnTo>
                    <a:pt x="21" y="33"/>
                  </a:lnTo>
                  <a:lnTo>
                    <a:pt x="20" y="47"/>
                  </a:lnTo>
                  <a:lnTo>
                    <a:pt x="20" y="47"/>
                  </a:lnTo>
                  <a:lnTo>
                    <a:pt x="21" y="60"/>
                  </a:lnTo>
                  <a:lnTo>
                    <a:pt x="22" y="66"/>
                  </a:lnTo>
                  <a:lnTo>
                    <a:pt x="25" y="72"/>
                  </a:lnTo>
                  <a:lnTo>
                    <a:pt x="28" y="77"/>
                  </a:lnTo>
                  <a:lnTo>
                    <a:pt x="33" y="81"/>
                  </a:lnTo>
                  <a:lnTo>
                    <a:pt x="38" y="83"/>
                  </a:lnTo>
                  <a:lnTo>
                    <a:pt x="45" y="84"/>
                  </a:lnTo>
                  <a:lnTo>
                    <a:pt x="45" y="84"/>
                  </a:lnTo>
                  <a:lnTo>
                    <a:pt x="53" y="83"/>
                  </a:lnTo>
                  <a:lnTo>
                    <a:pt x="60" y="81"/>
                  </a:lnTo>
                  <a:lnTo>
                    <a:pt x="62" y="78"/>
                  </a:lnTo>
                  <a:lnTo>
                    <a:pt x="65" y="75"/>
                  </a:lnTo>
                  <a:lnTo>
                    <a:pt x="66" y="71"/>
                  </a:lnTo>
                  <a:lnTo>
                    <a:pt x="66" y="67"/>
                  </a:lnTo>
                  <a:lnTo>
                    <a:pt x="66" y="67"/>
                  </a:lnTo>
                  <a:lnTo>
                    <a:pt x="66" y="62"/>
                  </a:lnTo>
                  <a:lnTo>
                    <a:pt x="64" y="60"/>
                  </a:lnTo>
                  <a:lnTo>
                    <a:pt x="59" y="59"/>
                  </a:lnTo>
                  <a:lnTo>
                    <a:pt x="53" y="58"/>
                  </a:lnTo>
                  <a:lnTo>
                    <a:pt x="53" y="58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53"/>
            <p:cNvSpPr>
              <a:spLocks noEditPoints="1"/>
            </p:cNvSpPr>
            <p:nvPr userDrawn="1"/>
          </p:nvSpPr>
          <p:spPr bwMode="auto">
            <a:xfrm>
              <a:off x="1090" y="726"/>
              <a:ext cx="95" cy="92"/>
            </a:xfrm>
            <a:custGeom>
              <a:avLst/>
              <a:gdLst>
                <a:gd name="T0" fmla="*/ 48 w 95"/>
                <a:gd name="T1" fmla="*/ 92 h 92"/>
                <a:gd name="T2" fmla="*/ 29 w 95"/>
                <a:gd name="T3" fmla="*/ 88 h 92"/>
                <a:gd name="T4" fmla="*/ 13 w 95"/>
                <a:gd name="T5" fmla="*/ 78 h 92"/>
                <a:gd name="T6" fmla="*/ 4 w 95"/>
                <a:gd name="T7" fmla="*/ 64 h 92"/>
                <a:gd name="T8" fmla="*/ 0 w 95"/>
                <a:gd name="T9" fmla="*/ 47 h 92"/>
                <a:gd name="T10" fmla="*/ 1 w 95"/>
                <a:gd name="T11" fmla="*/ 37 h 92"/>
                <a:gd name="T12" fmla="*/ 7 w 95"/>
                <a:gd name="T13" fmla="*/ 21 h 92"/>
                <a:gd name="T14" fmla="*/ 21 w 95"/>
                <a:gd name="T15" fmla="*/ 9 h 92"/>
                <a:gd name="T16" fmla="*/ 38 w 95"/>
                <a:gd name="T17" fmla="*/ 1 h 92"/>
                <a:gd name="T18" fmla="*/ 48 w 95"/>
                <a:gd name="T19" fmla="*/ 0 h 92"/>
                <a:gd name="T20" fmla="*/ 66 w 95"/>
                <a:gd name="T21" fmla="*/ 4 h 92"/>
                <a:gd name="T22" fmla="*/ 82 w 95"/>
                <a:gd name="T23" fmla="*/ 14 h 92"/>
                <a:gd name="T24" fmla="*/ 91 w 95"/>
                <a:gd name="T25" fmla="*/ 28 h 92"/>
                <a:gd name="T26" fmla="*/ 95 w 95"/>
                <a:gd name="T27" fmla="*/ 47 h 92"/>
                <a:gd name="T28" fmla="*/ 94 w 95"/>
                <a:gd name="T29" fmla="*/ 55 h 92"/>
                <a:gd name="T30" fmla="*/ 87 w 95"/>
                <a:gd name="T31" fmla="*/ 71 h 92"/>
                <a:gd name="T32" fmla="*/ 74 w 95"/>
                <a:gd name="T33" fmla="*/ 83 h 92"/>
                <a:gd name="T34" fmla="*/ 57 w 95"/>
                <a:gd name="T35" fmla="*/ 90 h 92"/>
                <a:gd name="T36" fmla="*/ 48 w 95"/>
                <a:gd name="T37" fmla="*/ 92 h 92"/>
                <a:gd name="T38" fmla="*/ 48 w 95"/>
                <a:gd name="T39" fmla="*/ 8 h 92"/>
                <a:gd name="T40" fmla="*/ 34 w 95"/>
                <a:gd name="T41" fmla="*/ 11 h 92"/>
                <a:gd name="T42" fmla="*/ 26 w 95"/>
                <a:gd name="T43" fmla="*/ 20 h 92"/>
                <a:gd name="T44" fmla="*/ 21 w 95"/>
                <a:gd name="T45" fmla="*/ 33 h 92"/>
                <a:gd name="T46" fmla="*/ 19 w 95"/>
                <a:gd name="T47" fmla="*/ 47 h 92"/>
                <a:gd name="T48" fmla="*/ 19 w 95"/>
                <a:gd name="T49" fmla="*/ 53 h 92"/>
                <a:gd name="T50" fmla="*/ 23 w 95"/>
                <a:gd name="T51" fmla="*/ 66 h 92"/>
                <a:gd name="T52" fmla="*/ 29 w 95"/>
                <a:gd name="T53" fmla="*/ 77 h 92"/>
                <a:gd name="T54" fmla="*/ 40 w 95"/>
                <a:gd name="T55" fmla="*/ 83 h 92"/>
                <a:gd name="T56" fmla="*/ 48 w 95"/>
                <a:gd name="T57" fmla="*/ 84 h 92"/>
                <a:gd name="T58" fmla="*/ 61 w 95"/>
                <a:gd name="T59" fmla="*/ 81 h 92"/>
                <a:gd name="T60" fmla="*/ 69 w 95"/>
                <a:gd name="T61" fmla="*/ 72 h 92"/>
                <a:gd name="T62" fmla="*/ 74 w 95"/>
                <a:gd name="T63" fmla="*/ 60 h 92"/>
                <a:gd name="T64" fmla="*/ 76 w 95"/>
                <a:gd name="T65" fmla="*/ 47 h 92"/>
                <a:gd name="T66" fmla="*/ 76 w 95"/>
                <a:gd name="T67" fmla="*/ 39 h 92"/>
                <a:gd name="T68" fmla="*/ 72 w 95"/>
                <a:gd name="T69" fmla="*/ 26 h 92"/>
                <a:gd name="T70" fmla="*/ 66 w 95"/>
                <a:gd name="T71" fmla="*/ 15 h 92"/>
                <a:gd name="T72" fmla="*/ 55 w 95"/>
                <a:gd name="T73" fmla="*/ 9 h 92"/>
                <a:gd name="T74" fmla="*/ 48 w 95"/>
                <a:gd name="T75" fmla="*/ 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92">
                  <a:moveTo>
                    <a:pt x="48" y="92"/>
                  </a:moveTo>
                  <a:lnTo>
                    <a:pt x="48" y="92"/>
                  </a:lnTo>
                  <a:lnTo>
                    <a:pt x="38" y="90"/>
                  </a:lnTo>
                  <a:lnTo>
                    <a:pt x="29" y="88"/>
                  </a:lnTo>
                  <a:lnTo>
                    <a:pt x="21" y="83"/>
                  </a:lnTo>
                  <a:lnTo>
                    <a:pt x="13" y="78"/>
                  </a:lnTo>
                  <a:lnTo>
                    <a:pt x="7" y="71"/>
                  </a:lnTo>
                  <a:lnTo>
                    <a:pt x="4" y="64"/>
                  </a:lnTo>
                  <a:lnTo>
                    <a:pt x="1" y="55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37"/>
                  </a:lnTo>
                  <a:lnTo>
                    <a:pt x="4" y="28"/>
                  </a:lnTo>
                  <a:lnTo>
                    <a:pt x="7" y="21"/>
                  </a:lnTo>
                  <a:lnTo>
                    <a:pt x="13" y="14"/>
                  </a:lnTo>
                  <a:lnTo>
                    <a:pt x="21" y="9"/>
                  </a:lnTo>
                  <a:lnTo>
                    <a:pt x="29" y="4"/>
                  </a:lnTo>
                  <a:lnTo>
                    <a:pt x="3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7" y="1"/>
                  </a:lnTo>
                  <a:lnTo>
                    <a:pt x="66" y="4"/>
                  </a:lnTo>
                  <a:lnTo>
                    <a:pt x="74" y="9"/>
                  </a:lnTo>
                  <a:lnTo>
                    <a:pt x="82" y="14"/>
                  </a:lnTo>
                  <a:lnTo>
                    <a:pt x="87" y="21"/>
                  </a:lnTo>
                  <a:lnTo>
                    <a:pt x="91" y="28"/>
                  </a:lnTo>
                  <a:lnTo>
                    <a:pt x="94" y="37"/>
                  </a:lnTo>
                  <a:lnTo>
                    <a:pt x="95" y="47"/>
                  </a:lnTo>
                  <a:lnTo>
                    <a:pt x="95" y="47"/>
                  </a:lnTo>
                  <a:lnTo>
                    <a:pt x="94" y="55"/>
                  </a:lnTo>
                  <a:lnTo>
                    <a:pt x="91" y="64"/>
                  </a:lnTo>
                  <a:lnTo>
                    <a:pt x="87" y="71"/>
                  </a:lnTo>
                  <a:lnTo>
                    <a:pt x="82" y="78"/>
                  </a:lnTo>
                  <a:lnTo>
                    <a:pt x="74" y="83"/>
                  </a:lnTo>
                  <a:lnTo>
                    <a:pt x="66" y="88"/>
                  </a:lnTo>
                  <a:lnTo>
                    <a:pt x="57" y="90"/>
                  </a:lnTo>
                  <a:lnTo>
                    <a:pt x="48" y="92"/>
                  </a:lnTo>
                  <a:lnTo>
                    <a:pt x="48" y="92"/>
                  </a:lnTo>
                  <a:close/>
                  <a:moveTo>
                    <a:pt x="48" y="8"/>
                  </a:moveTo>
                  <a:lnTo>
                    <a:pt x="48" y="8"/>
                  </a:lnTo>
                  <a:lnTo>
                    <a:pt x="40" y="9"/>
                  </a:lnTo>
                  <a:lnTo>
                    <a:pt x="34" y="11"/>
                  </a:lnTo>
                  <a:lnTo>
                    <a:pt x="29" y="15"/>
                  </a:lnTo>
                  <a:lnTo>
                    <a:pt x="26" y="20"/>
                  </a:lnTo>
                  <a:lnTo>
                    <a:pt x="23" y="26"/>
                  </a:lnTo>
                  <a:lnTo>
                    <a:pt x="21" y="33"/>
                  </a:lnTo>
                  <a:lnTo>
                    <a:pt x="19" y="39"/>
                  </a:lnTo>
                  <a:lnTo>
                    <a:pt x="19" y="47"/>
                  </a:lnTo>
                  <a:lnTo>
                    <a:pt x="19" y="47"/>
                  </a:lnTo>
                  <a:lnTo>
                    <a:pt x="19" y="53"/>
                  </a:lnTo>
                  <a:lnTo>
                    <a:pt x="21" y="60"/>
                  </a:lnTo>
                  <a:lnTo>
                    <a:pt x="23" y="66"/>
                  </a:lnTo>
                  <a:lnTo>
                    <a:pt x="26" y="72"/>
                  </a:lnTo>
                  <a:lnTo>
                    <a:pt x="29" y="77"/>
                  </a:lnTo>
                  <a:lnTo>
                    <a:pt x="34" y="81"/>
                  </a:lnTo>
                  <a:lnTo>
                    <a:pt x="40" y="83"/>
                  </a:lnTo>
                  <a:lnTo>
                    <a:pt x="48" y="84"/>
                  </a:lnTo>
                  <a:lnTo>
                    <a:pt x="48" y="84"/>
                  </a:lnTo>
                  <a:lnTo>
                    <a:pt x="55" y="83"/>
                  </a:lnTo>
                  <a:lnTo>
                    <a:pt x="61" y="81"/>
                  </a:lnTo>
                  <a:lnTo>
                    <a:pt x="66" y="77"/>
                  </a:lnTo>
                  <a:lnTo>
                    <a:pt x="69" y="72"/>
                  </a:lnTo>
                  <a:lnTo>
                    <a:pt x="72" y="66"/>
                  </a:lnTo>
                  <a:lnTo>
                    <a:pt x="74" y="60"/>
                  </a:lnTo>
                  <a:lnTo>
                    <a:pt x="76" y="53"/>
                  </a:lnTo>
                  <a:lnTo>
                    <a:pt x="76" y="47"/>
                  </a:lnTo>
                  <a:lnTo>
                    <a:pt x="76" y="47"/>
                  </a:lnTo>
                  <a:lnTo>
                    <a:pt x="76" y="39"/>
                  </a:lnTo>
                  <a:lnTo>
                    <a:pt x="74" y="33"/>
                  </a:lnTo>
                  <a:lnTo>
                    <a:pt x="72" y="26"/>
                  </a:lnTo>
                  <a:lnTo>
                    <a:pt x="69" y="20"/>
                  </a:lnTo>
                  <a:lnTo>
                    <a:pt x="66" y="15"/>
                  </a:lnTo>
                  <a:lnTo>
                    <a:pt x="61" y="11"/>
                  </a:lnTo>
                  <a:lnTo>
                    <a:pt x="55" y="9"/>
                  </a:lnTo>
                  <a:lnTo>
                    <a:pt x="48" y="8"/>
                  </a:lnTo>
                  <a:lnTo>
                    <a:pt x="48" y="8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54"/>
            <p:cNvSpPr>
              <a:spLocks/>
            </p:cNvSpPr>
            <p:nvPr userDrawn="1"/>
          </p:nvSpPr>
          <p:spPr bwMode="auto">
            <a:xfrm>
              <a:off x="1195" y="729"/>
              <a:ext cx="100" cy="89"/>
            </a:xfrm>
            <a:custGeom>
              <a:avLst/>
              <a:gdLst>
                <a:gd name="T0" fmla="*/ 83 w 100"/>
                <a:gd name="T1" fmla="*/ 17 h 89"/>
                <a:gd name="T2" fmla="*/ 51 w 100"/>
                <a:gd name="T3" fmla="*/ 89 h 89"/>
                <a:gd name="T4" fmla="*/ 49 w 100"/>
                <a:gd name="T5" fmla="*/ 89 h 89"/>
                <a:gd name="T6" fmla="*/ 17 w 100"/>
                <a:gd name="T7" fmla="*/ 17 h 89"/>
                <a:gd name="T8" fmla="*/ 17 w 100"/>
                <a:gd name="T9" fmla="*/ 17 h 89"/>
                <a:gd name="T10" fmla="*/ 15 w 100"/>
                <a:gd name="T11" fmla="*/ 11 h 89"/>
                <a:gd name="T12" fmla="*/ 11 w 100"/>
                <a:gd name="T13" fmla="*/ 7 h 89"/>
                <a:gd name="T14" fmla="*/ 7 w 100"/>
                <a:gd name="T15" fmla="*/ 5 h 89"/>
                <a:gd name="T16" fmla="*/ 0 w 100"/>
                <a:gd name="T17" fmla="*/ 5 h 89"/>
                <a:gd name="T18" fmla="*/ 0 w 100"/>
                <a:gd name="T19" fmla="*/ 0 h 89"/>
                <a:gd name="T20" fmla="*/ 46 w 100"/>
                <a:gd name="T21" fmla="*/ 0 h 89"/>
                <a:gd name="T22" fmla="*/ 46 w 100"/>
                <a:gd name="T23" fmla="*/ 5 h 89"/>
                <a:gd name="T24" fmla="*/ 46 w 100"/>
                <a:gd name="T25" fmla="*/ 5 h 89"/>
                <a:gd name="T26" fmla="*/ 39 w 100"/>
                <a:gd name="T27" fmla="*/ 5 h 89"/>
                <a:gd name="T28" fmla="*/ 35 w 100"/>
                <a:gd name="T29" fmla="*/ 7 h 89"/>
                <a:gd name="T30" fmla="*/ 34 w 100"/>
                <a:gd name="T31" fmla="*/ 8 h 89"/>
                <a:gd name="T32" fmla="*/ 34 w 100"/>
                <a:gd name="T33" fmla="*/ 11 h 89"/>
                <a:gd name="T34" fmla="*/ 37 w 100"/>
                <a:gd name="T35" fmla="*/ 16 h 89"/>
                <a:gd name="T36" fmla="*/ 56 w 100"/>
                <a:gd name="T37" fmla="*/ 62 h 89"/>
                <a:gd name="T38" fmla="*/ 77 w 100"/>
                <a:gd name="T39" fmla="*/ 16 h 89"/>
                <a:gd name="T40" fmla="*/ 77 w 100"/>
                <a:gd name="T41" fmla="*/ 16 h 89"/>
                <a:gd name="T42" fmla="*/ 78 w 100"/>
                <a:gd name="T43" fmla="*/ 11 h 89"/>
                <a:gd name="T44" fmla="*/ 78 w 100"/>
                <a:gd name="T45" fmla="*/ 8 h 89"/>
                <a:gd name="T46" fmla="*/ 77 w 100"/>
                <a:gd name="T47" fmla="*/ 7 h 89"/>
                <a:gd name="T48" fmla="*/ 73 w 100"/>
                <a:gd name="T49" fmla="*/ 5 h 89"/>
                <a:gd name="T50" fmla="*/ 66 w 100"/>
                <a:gd name="T51" fmla="*/ 5 h 89"/>
                <a:gd name="T52" fmla="*/ 66 w 100"/>
                <a:gd name="T53" fmla="*/ 0 h 89"/>
                <a:gd name="T54" fmla="*/ 100 w 100"/>
                <a:gd name="T55" fmla="*/ 0 h 89"/>
                <a:gd name="T56" fmla="*/ 100 w 100"/>
                <a:gd name="T57" fmla="*/ 5 h 89"/>
                <a:gd name="T58" fmla="*/ 100 w 100"/>
                <a:gd name="T59" fmla="*/ 5 h 89"/>
                <a:gd name="T60" fmla="*/ 94 w 100"/>
                <a:gd name="T61" fmla="*/ 5 h 89"/>
                <a:gd name="T62" fmla="*/ 89 w 100"/>
                <a:gd name="T63" fmla="*/ 7 h 89"/>
                <a:gd name="T64" fmla="*/ 85 w 100"/>
                <a:gd name="T65" fmla="*/ 11 h 89"/>
                <a:gd name="T66" fmla="*/ 83 w 100"/>
                <a:gd name="T67" fmla="*/ 17 h 89"/>
                <a:gd name="T68" fmla="*/ 83 w 100"/>
                <a:gd name="T69" fmla="*/ 1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" h="89">
                  <a:moveTo>
                    <a:pt x="83" y="17"/>
                  </a:moveTo>
                  <a:lnTo>
                    <a:pt x="51" y="89"/>
                  </a:lnTo>
                  <a:lnTo>
                    <a:pt x="49" y="89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5" y="11"/>
                  </a:lnTo>
                  <a:lnTo>
                    <a:pt x="11" y="7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6" y="0"/>
                  </a:lnTo>
                  <a:lnTo>
                    <a:pt x="46" y="5"/>
                  </a:lnTo>
                  <a:lnTo>
                    <a:pt x="46" y="5"/>
                  </a:lnTo>
                  <a:lnTo>
                    <a:pt x="39" y="5"/>
                  </a:lnTo>
                  <a:lnTo>
                    <a:pt x="35" y="7"/>
                  </a:lnTo>
                  <a:lnTo>
                    <a:pt x="34" y="8"/>
                  </a:lnTo>
                  <a:lnTo>
                    <a:pt x="34" y="11"/>
                  </a:lnTo>
                  <a:lnTo>
                    <a:pt x="37" y="16"/>
                  </a:lnTo>
                  <a:lnTo>
                    <a:pt x="56" y="62"/>
                  </a:lnTo>
                  <a:lnTo>
                    <a:pt x="77" y="16"/>
                  </a:lnTo>
                  <a:lnTo>
                    <a:pt x="77" y="16"/>
                  </a:lnTo>
                  <a:lnTo>
                    <a:pt x="78" y="11"/>
                  </a:lnTo>
                  <a:lnTo>
                    <a:pt x="78" y="8"/>
                  </a:lnTo>
                  <a:lnTo>
                    <a:pt x="77" y="7"/>
                  </a:lnTo>
                  <a:lnTo>
                    <a:pt x="73" y="5"/>
                  </a:lnTo>
                  <a:lnTo>
                    <a:pt x="66" y="5"/>
                  </a:lnTo>
                  <a:lnTo>
                    <a:pt x="66" y="0"/>
                  </a:lnTo>
                  <a:lnTo>
                    <a:pt x="100" y="0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94" y="5"/>
                  </a:lnTo>
                  <a:lnTo>
                    <a:pt x="89" y="7"/>
                  </a:lnTo>
                  <a:lnTo>
                    <a:pt x="85" y="11"/>
                  </a:lnTo>
                  <a:lnTo>
                    <a:pt x="83" y="17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55"/>
            <p:cNvSpPr>
              <a:spLocks/>
            </p:cNvSpPr>
            <p:nvPr userDrawn="1"/>
          </p:nvSpPr>
          <p:spPr bwMode="auto">
            <a:xfrm>
              <a:off x="1306" y="729"/>
              <a:ext cx="79" cy="86"/>
            </a:xfrm>
            <a:custGeom>
              <a:avLst/>
              <a:gdLst>
                <a:gd name="T0" fmla="*/ 0 w 79"/>
                <a:gd name="T1" fmla="*/ 81 h 86"/>
                <a:gd name="T2" fmla="*/ 0 w 79"/>
                <a:gd name="T3" fmla="*/ 81 h 86"/>
                <a:gd name="T4" fmla="*/ 7 w 79"/>
                <a:gd name="T5" fmla="*/ 81 h 86"/>
                <a:gd name="T6" fmla="*/ 10 w 79"/>
                <a:gd name="T7" fmla="*/ 80 h 86"/>
                <a:gd name="T8" fmla="*/ 11 w 79"/>
                <a:gd name="T9" fmla="*/ 79 h 86"/>
                <a:gd name="T10" fmla="*/ 13 w 79"/>
                <a:gd name="T11" fmla="*/ 74 h 86"/>
                <a:gd name="T12" fmla="*/ 13 w 79"/>
                <a:gd name="T13" fmla="*/ 65 h 86"/>
                <a:gd name="T14" fmla="*/ 13 w 79"/>
                <a:gd name="T15" fmla="*/ 22 h 86"/>
                <a:gd name="T16" fmla="*/ 13 w 79"/>
                <a:gd name="T17" fmla="*/ 22 h 86"/>
                <a:gd name="T18" fmla="*/ 13 w 79"/>
                <a:gd name="T19" fmla="*/ 12 h 86"/>
                <a:gd name="T20" fmla="*/ 11 w 79"/>
                <a:gd name="T21" fmla="*/ 7 h 86"/>
                <a:gd name="T22" fmla="*/ 10 w 79"/>
                <a:gd name="T23" fmla="*/ 6 h 86"/>
                <a:gd name="T24" fmla="*/ 7 w 79"/>
                <a:gd name="T25" fmla="*/ 5 h 86"/>
                <a:gd name="T26" fmla="*/ 0 w 79"/>
                <a:gd name="T27" fmla="*/ 5 h 86"/>
                <a:gd name="T28" fmla="*/ 0 w 79"/>
                <a:gd name="T29" fmla="*/ 0 h 86"/>
                <a:gd name="T30" fmla="*/ 74 w 79"/>
                <a:gd name="T31" fmla="*/ 0 h 86"/>
                <a:gd name="T32" fmla="*/ 74 w 79"/>
                <a:gd name="T33" fmla="*/ 20 h 86"/>
                <a:gd name="T34" fmla="*/ 71 w 79"/>
                <a:gd name="T35" fmla="*/ 20 h 86"/>
                <a:gd name="T36" fmla="*/ 71 w 79"/>
                <a:gd name="T37" fmla="*/ 18 h 86"/>
                <a:gd name="T38" fmla="*/ 71 w 79"/>
                <a:gd name="T39" fmla="*/ 18 h 86"/>
                <a:gd name="T40" fmla="*/ 68 w 79"/>
                <a:gd name="T41" fmla="*/ 13 h 86"/>
                <a:gd name="T42" fmla="*/ 66 w 79"/>
                <a:gd name="T43" fmla="*/ 9 h 86"/>
                <a:gd name="T44" fmla="*/ 61 w 79"/>
                <a:gd name="T45" fmla="*/ 7 h 86"/>
                <a:gd name="T46" fmla="*/ 54 w 79"/>
                <a:gd name="T47" fmla="*/ 7 h 86"/>
                <a:gd name="T48" fmla="*/ 32 w 79"/>
                <a:gd name="T49" fmla="*/ 7 h 86"/>
                <a:gd name="T50" fmla="*/ 32 w 79"/>
                <a:gd name="T51" fmla="*/ 37 h 86"/>
                <a:gd name="T52" fmla="*/ 39 w 79"/>
                <a:gd name="T53" fmla="*/ 37 h 86"/>
                <a:gd name="T54" fmla="*/ 39 w 79"/>
                <a:gd name="T55" fmla="*/ 37 h 86"/>
                <a:gd name="T56" fmla="*/ 48 w 79"/>
                <a:gd name="T57" fmla="*/ 37 h 86"/>
                <a:gd name="T58" fmla="*/ 54 w 79"/>
                <a:gd name="T59" fmla="*/ 35 h 86"/>
                <a:gd name="T60" fmla="*/ 55 w 79"/>
                <a:gd name="T61" fmla="*/ 33 h 86"/>
                <a:gd name="T62" fmla="*/ 56 w 79"/>
                <a:gd name="T63" fmla="*/ 31 h 86"/>
                <a:gd name="T64" fmla="*/ 56 w 79"/>
                <a:gd name="T65" fmla="*/ 24 h 86"/>
                <a:gd name="T66" fmla="*/ 60 w 79"/>
                <a:gd name="T67" fmla="*/ 24 h 86"/>
                <a:gd name="T68" fmla="*/ 60 w 79"/>
                <a:gd name="T69" fmla="*/ 57 h 86"/>
                <a:gd name="T70" fmla="*/ 56 w 79"/>
                <a:gd name="T71" fmla="*/ 57 h 86"/>
                <a:gd name="T72" fmla="*/ 56 w 79"/>
                <a:gd name="T73" fmla="*/ 57 h 86"/>
                <a:gd name="T74" fmla="*/ 56 w 79"/>
                <a:gd name="T75" fmla="*/ 51 h 86"/>
                <a:gd name="T76" fmla="*/ 55 w 79"/>
                <a:gd name="T77" fmla="*/ 48 h 86"/>
                <a:gd name="T78" fmla="*/ 54 w 79"/>
                <a:gd name="T79" fmla="*/ 46 h 86"/>
                <a:gd name="T80" fmla="*/ 48 w 79"/>
                <a:gd name="T81" fmla="*/ 45 h 86"/>
                <a:gd name="T82" fmla="*/ 39 w 79"/>
                <a:gd name="T83" fmla="*/ 44 h 86"/>
                <a:gd name="T84" fmla="*/ 32 w 79"/>
                <a:gd name="T85" fmla="*/ 44 h 86"/>
                <a:gd name="T86" fmla="*/ 32 w 79"/>
                <a:gd name="T87" fmla="*/ 63 h 86"/>
                <a:gd name="T88" fmla="*/ 32 w 79"/>
                <a:gd name="T89" fmla="*/ 63 h 86"/>
                <a:gd name="T90" fmla="*/ 32 w 79"/>
                <a:gd name="T91" fmla="*/ 72 h 86"/>
                <a:gd name="T92" fmla="*/ 34 w 79"/>
                <a:gd name="T93" fmla="*/ 76 h 86"/>
                <a:gd name="T94" fmla="*/ 35 w 79"/>
                <a:gd name="T95" fmla="*/ 78 h 86"/>
                <a:gd name="T96" fmla="*/ 38 w 79"/>
                <a:gd name="T97" fmla="*/ 79 h 86"/>
                <a:gd name="T98" fmla="*/ 45 w 79"/>
                <a:gd name="T99" fmla="*/ 80 h 86"/>
                <a:gd name="T100" fmla="*/ 59 w 79"/>
                <a:gd name="T101" fmla="*/ 80 h 86"/>
                <a:gd name="T102" fmla="*/ 59 w 79"/>
                <a:gd name="T103" fmla="*/ 80 h 86"/>
                <a:gd name="T104" fmla="*/ 66 w 79"/>
                <a:gd name="T105" fmla="*/ 79 h 86"/>
                <a:gd name="T106" fmla="*/ 71 w 79"/>
                <a:gd name="T107" fmla="*/ 76 h 86"/>
                <a:gd name="T108" fmla="*/ 73 w 79"/>
                <a:gd name="T109" fmla="*/ 74 h 86"/>
                <a:gd name="T110" fmla="*/ 74 w 79"/>
                <a:gd name="T111" fmla="*/ 69 h 86"/>
                <a:gd name="T112" fmla="*/ 76 w 79"/>
                <a:gd name="T113" fmla="*/ 65 h 86"/>
                <a:gd name="T114" fmla="*/ 79 w 79"/>
                <a:gd name="T115" fmla="*/ 65 h 86"/>
                <a:gd name="T116" fmla="*/ 78 w 79"/>
                <a:gd name="T117" fmla="*/ 86 h 86"/>
                <a:gd name="T118" fmla="*/ 0 w 79"/>
                <a:gd name="T119" fmla="*/ 86 h 86"/>
                <a:gd name="T120" fmla="*/ 0 w 79"/>
                <a:gd name="T121" fmla="*/ 8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9" h="86">
                  <a:moveTo>
                    <a:pt x="0" y="81"/>
                  </a:moveTo>
                  <a:lnTo>
                    <a:pt x="0" y="81"/>
                  </a:lnTo>
                  <a:lnTo>
                    <a:pt x="7" y="81"/>
                  </a:lnTo>
                  <a:lnTo>
                    <a:pt x="10" y="80"/>
                  </a:lnTo>
                  <a:lnTo>
                    <a:pt x="11" y="79"/>
                  </a:lnTo>
                  <a:lnTo>
                    <a:pt x="13" y="74"/>
                  </a:lnTo>
                  <a:lnTo>
                    <a:pt x="13" y="65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3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20"/>
                  </a:lnTo>
                  <a:lnTo>
                    <a:pt x="71" y="20"/>
                  </a:lnTo>
                  <a:lnTo>
                    <a:pt x="71" y="18"/>
                  </a:lnTo>
                  <a:lnTo>
                    <a:pt x="71" y="18"/>
                  </a:lnTo>
                  <a:lnTo>
                    <a:pt x="68" y="13"/>
                  </a:lnTo>
                  <a:lnTo>
                    <a:pt x="66" y="9"/>
                  </a:lnTo>
                  <a:lnTo>
                    <a:pt x="61" y="7"/>
                  </a:lnTo>
                  <a:lnTo>
                    <a:pt x="54" y="7"/>
                  </a:lnTo>
                  <a:lnTo>
                    <a:pt x="32" y="7"/>
                  </a:lnTo>
                  <a:lnTo>
                    <a:pt x="32" y="37"/>
                  </a:lnTo>
                  <a:lnTo>
                    <a:pt x="39" y="37"/>
                  </a:lnTo>
                  <a:lnTo>
                    <a:pt x="39" y="37"/>
                  </a:lnTo>
                  <a:lnTo>
                    <a:pt x="48" y="37"/>
                  </a:lnTo>
                  <a:lnTo>
                    <a:pt x="54" y="35"/>
                  </a:lnTo>
                  <a:lnTo>
                    <a:pt x="55" y="33"/>
                  </a:lnTo>
                  <a:lnTo>
                    <a:pt x="56" y="31"/>
                  </a:lnTo>
                  <a:lnTo>
                    <a:pt x="56" y="24"/>
                  </a:lnTo>
                  <a:lnTo>
                    <a:pt x="60" y="24"/>
                  </a:lnTo>
                  <a:lnTo>
                    <a:pt x="60" y="57"/>
                  </a:lnTo>
                  <a:lnTo>
                    <a:pt x="56" y="57"/>
                  </a:lnTo>
                  <a:lnTo>
                    <a:pt x="56" y="57"/>
                  </a:lnTo>
                  <a:lnTo>
                    <a:pt x="56" y="51"/>
                  </a:lnTo>
                  <a:lnTo>
                    <a:pt x="55" y="48"/>
                  </a:lnTo>
                  <a:lnTo>
                    <a:pt x="54" y="46"/>
                  </a:lnTo>
                  <a:lnTo>
                    <a:pt x="48" y="45"/>
                  </a:lnTo>
                  <a:lnTo>
                    <a:pt x="39" y="44"/>
                  </a:lnTo>
                  <a:lnTo>
                    <a:pt x="32" y="44"/>
                  </a:lnTo>
                  <a:lnTo>
                    <a:pt x="32" y="63"/>
                  </a:lnTo>
                  <a:lnTo>
                    <a:pt x="32" y="63"/>
                  </a:lnTo>
                  <a:lnTo>
                    <a:pt x="32" y="72"/>
                  </a:lnTo>
                  <a:lnTo>
                    <a:pt x="34" y="76"/>
                  </a:lnTo>
                  <a:lnTo>
                    <a:pt x="35" y="78"/>
                  </a:lnTo>
                  <a:lnTo>
                    <a:pt x="38" y="79"/>
                  </a:lnTo>
                  <a:lnTo>
                    <a:pt x="45" y="80"/>
                  </a:lnTo>
                  <a:lnTo>
                    <a:pt x="59" y="80"/>
                  </a:lnTo>
                  <a:lnTo>
                    <a:pt x="59" y="80"/>
                  </a:lnTo>
                  <a:lnTo>
                    <a:pt x="66" y="79"/>
                  </a:lnTo>
                  <a:lnTo>
                    <a:pt x="71" y="76"/>
                  </a:lnTo>
                  <a:lnTo>
                    <a:pt x="73" y="74"/>
                  </a:lnTo>
                  <a:lnTo>
                    <a:pt x="74" y="69"/>
                  </a:lnTo>
                  <a:lnTo>
                    <a:pt x="76" y="65"/>
                  </a:lnTo>
                  <a:lnTo>
                    <a:pt x="79" y="65"/>
                  </a:lnTo>
                  <a:lnTo>
                    <a:pt x="78" y="86"/>
                  </a:lnTo>
                  <a:lnTo>
                    <a:pt x="0" y="86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56"/>
            <p:cNvSpPr>
              <a:spLocks noEditPoints="1"/>
            </p:cNvSpPr>
            <p:nvPr userDrawn="1"/>
          </p:nvSpPr>
          <p:spPr bwMode="auto">
            <a:xfrm>
              <a:off x="1409" y="729"/>
              <a:ext cx="92" cy="86"/>
            </a:xfrm>
            <a:custGeom>
              <a:avLst/>
              <a:gdLst>
                <a:gd name="T0" fmla="*/ 66 w 92"/>
                <a:gd name="T1" fmla="*/ 63 h 86"/>
                <a:gd name="T2" fmla="*/ 80 w 92"/>
                <a:gd name="T3" fmla="*/ 78 h 86"/>
                <a:gd name="T4" fmla="*/ 92 w 92"/>
                <a:gd name="T5" fmla="*/ 81 h 86"/>
                <a:gd name="T6" fmla="*/ 61 w 92"/>
                <a:gd name="T7" fmla="*/ 86 h 86"/>
                <a:gd name="T8" fmla="*/ 31 w 92"/>
                <a:gd name="T9" fmla="*/ 48 h 86"/>
                <a:gd name="T10" fmla="*/ 31 w 92"/>
                <a:gd name="T11" fmla="*/ 65 h 86"/>
                <a:gd name="T12" fmla="*/ 34 w 92"/>
                <a:gd name="T13" fmla="*/ 79 h 86"/>
                <a:gd name="T14" fmla="*/ 37 w 92"/>
                <a:gd name="T15" fmla="*/ 81 h 86"/>
                <a:gd name="T16" fmla="*/ 45 w 92"/>
                <a:gd name="T17" fmla="*/ 86 h 86"/>
                <a:gd name="T18" fmla="*/ 0 w 92"/>
                <a:gd name="T19" fmla="*/ 81 h 86"/>
                <a:gd name="T20" fmla="*/ 7 w 92"/>
                <a:gd name="T21" fmla="*/ 81 h 86"/>
                <a:gd name="T22" fmla="*/ 11 w 92"/>
                <a:gd name="T23" fmla="*/ 79 h 86"/>
                <a:gd name="T24" fmla="*/ 13 w 92"/>
                <a:gd name="T25" fmla="*/ 65 h 86"/>
                <a:gd name="T26" fmla="*/ 13 w 92"/>
                <a:gd name="T27" fmla="*/ 22 h 86"/>
                <a:gd name="T28" fmla="*/ 11 w 92"/>
                <a:gd name="T29" fmla="*/ 7 h 86"/>
                <a:gd name="T30" fmla="*/ 7 w 92"/>
                <a:gd name="T31" fmla="*/ 5 h 86"/>
                <a:gd name="T32" fmla="*/ 0 w 92"/>
                <a:gd name="T33" fmla="*/ 0 h 86"/>
                <a:gd name="T34" fmla="*/ 48 w 92"/>
                <a:gd name="T35" fmla="*/ 0 h 86"/>
                <a:gd name="T36" fmla="*/ 59 w 92"/>
                <a:gd name="T37" fmla="*/ 2 h 86"/>
                <a:gd name="T38" fmla="*/ 69 w 92"/>
                <a:gd name="T39" fmla="*/ 7 h 86"/>
                <a:gd name="T40" fmla="*/ 75 w 92"/>
                <a:gd name="T41" fmla="*/ 16 h 86"/>
                <a:gd name="T42" fmla="*/ 76 w 92"/>
                <a:gd name="T43" fmla="*/ 24 h 86"/>
                <a:gd name="T44" fmla="*/ 76 w 92"/>
                <a:gd name="T45" fmla="*/ 29 h 86"/>
                <a:gd name="T46" fmla="*/ 73 w 92"/>
                <a:gd name="T47" fmla="*/ 37 h 86"/>
                <a:gd name="T48" fmla="*/ 67 w 92"/>
                <a:gd name="T49" fmla="*/ 44 h 86"/>
                <a:gd name="T50" fmla="*/ 57 w 92"/>
                <a:gd name="T51" fmla="*/ 47 h 86"/>
                <a:gd name="T52" fmla="*/ 66 w 92"/>
                <a:gd name="T53" fmla="*/ 63 h 86"/>
                <a:gd name="T54" fmla="*/ 58 w 92"/>
                <a:gd name="T55" fmla="*/ 24 h 86"/>
                <a:gd name="T56" fmla="*/ 53 w 92"/>
                <a:gd name="T57" fmla="*/ 12 h 86"/>
                <a:gd name="T58" fmla="*/ 47 w 92"/>
                <a:gd name="T59" fmla="*/ 8 h 86"/>
                <a:gd name="T60" fmla="*/ 39 w 92"/>
                <a:gd name="T61" fmla="*/ 7 h 86"/>
                <a:gd name="T62" fmla="*/ 31 w 92"/>
                <a:gd name="T63" fmla="*/ 42 h 86"/>
                <a:gd name="T64" fmla="*/ 39 w 92"/>
                <a:gd name="T65" fmla="*/ 42 h 86"/>
                <a:gd name="T66" fmla="*/ 47 w 92"/>
                <a:gd name="T67" fmla="*/ 41 h 86"/>
                <a:gd name="T68" fmla="*/ 53 w 92"/>
                <a:gd name="T69" fmla="*/ 36 h 86"/>
                <a:gd name="T70" fmla="*/ 58 w 92"/>
                <a:gd name="T71" fmla="*/ 2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2" h="86">
                  <a:moveTo>
                    <a:pt x="66" y="63"/>
                  </a:moveTo>
                  <a:lnTo>
                    <a:pt x="66" y="63"/>
                  </a:lnTo>
                  <a:lnTo>
                    <a:pt x="74" y="72"/>
                  </a:lnTo>
                  <a:lnTo>
                    <a:pt x="80" y="78"/>
                  </a:lnTo>
                  <a:lnTo>
                    <a:pt x="86" y="80"/>
                  </a:lnTo>
                  <a:lnTo>
                    <a:pt x="92" y="81"/>
                  </a:lnTo>
                  <a:lnTo>
                    <a:pt x="92" y="86"/>
                  </a:lnTo>
                  <a:lnTo>
                    <a:pt x="61" y="86"/>
                  </a:lnTo>
                  <a:lnTo>
                    <a:pt x="35" y="48"/>
                  </a:lnTo>
                  <a:lnTo>
                    <a:pt x="31" y="48"/>
                  </a:lnTo>
                  <a:lnTo>
                    <a:pt x="31" y="65"/>
                  </a:lnTo>
                  <a:lnTo>
                    <a:pt x="31" y="65"/>
                  </a:lnTo>
                  <a:lnTo>
                    <a:pt x="31" y="74"/>
                  </a:lnTo>
                  <a:lnTo>
                    <a:pt x="34" y="79"/>
                  </a:lnTo>
                  <a:lnTo>
                    <a:pt x="35" y="80"/>
                  </a:lnTo>
                  <a:lnTo>
                    <a:pt x="37" y="81"/>
                  </a:lnTo>
                  <a:lnTo>
                    <a:pt x="45" y="81"/>
                  </a:lnTo>
                  <a:lnTo>
                    <a:pt x="45" y="86"/>
                  </a:lnTo>
                  <a:lnTo>
                    <a:pt x="0" y="86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7" y="81"/>
                  </a:lnTo>
                  <a:lnTo>
                    <a:pt x="9" y="80"/>
                  </a:lnTo>
                  <a:lnTo>
                    <a:pt x="11" y="79"/>
                  </a:lnTo>
                  <a:lnTo>
                    <a:pt x="13" y="74"/>
                  </a:lnTo>
                  <a:lnTo>
                    <a:pt x="13" y="65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3" y="12"/>
                  </a:lnTo>
                  <a:lnTo>
                    <a:pt x="11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5" y="1"/>
                  </a:lnTo>
                  <a:lnTo>
                    <a:pt x="59" y="2"/>
                  </a:lnTo>
                  <a:lnTo>
                    <a:pt x="64" y="5"/>
                  </a:lnTo>
                  <a:lnTo>
                    <a:pt x="69" y="7"/>
                  </a:lnTo>
                  <a:lnTo>
                    <a:pt x="73" y="11"/>
                  </a:lnTo>
                  <a:lnTo>
                    <a:pt x="75" y="16"/>
                  </a:lnTo>
                  <a:lnTo>
                    <a:pt x="76" y="19"/>
                  </a:lnTo>
                  <a:lnTo>
                    <a:pt x="76" y="24"/>
                  </a:lnTo>
                  <a:lnTo>
                    <a:pt x="76" y="24"/>
                  </a:lnTo>
                  <a:lnTo>
                    <a:pt x="76" y="29"/>
                  </a:lnTo>
                  <a:lnTo>
                    <a:pt x="75" y="33"/>
                  </a:lnTo>
                  <a:lnTo>
                    <a:pt x="73" y="37"/>
                  </a:lnTo>
                  <a:lnTo>
                    <a:pt x="70" y="40"/>
                  </a:lnTo>
                  <a:lnTo>
                    <a:pt x="67" y="44"/>
                  </a:lnTo>
                  <a:lnTo>
                    <a:pt x="62" y="46"/>
                  </a:lnTo>
                  <a:lnTo>
                    <a:pt x="57" y="47"/>
                  </a:lnTo>
                  <a:lnTo>
                    <a:pt x="51" y="48"/>
                  </a:lnTo>
                  <a:lnTo>
                    <a:pt x="66" y="63"/>
                  </a:lnTo>
                  <a:close/>
                  <a:moveTo>
                    <a:pt x="58" y="24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3" y="12"/>
                  </a:lnTo>
                  <a:lnTo>
                    <a:pt x="51" y="9"/>
                  </a:lnTo>
                  <a:lnTo>
                    <a:pt x="47" y="8"/>
                  </a:lnTo>
                  <a:lnTo>
                    <a:pt x="44" y="7"/>
                  </a:lnTo>
                  <a:lnTo>
                    <a:pt x="39" y="7"/>
                  </a:lnTo>
                  <a:lnTo>
                    <a:pt x="31" y="7"/>
                  </a:lnTo>
                  <a:lnTo>
                    <a:pt x="31" y="42"/>
                  </a:lnTo>
                  <a:lnTo>
                    <a:pt x="39" y="42"/>
                  </a:lnTo>
                  <a:lnTo>
                    <a:pt x="39" y="42"/>
                  </a:lnTo>
                  <a:lnTo>
                    <a:pt x="44" y="41"/>
                  </a:lnTo>
                  <a:lnTo>
                    <a:pt x="47" y="41"/>
                  </a:lnTo>
                  <a:lnTo>
                    <a:pt x="51" y="39"/>
                  </a:lnTo>
                  <a:lnTo>
                    <a:pt x="53" y="36"/>
                  </a:lnTo>
                  <a:lnTo>
                    <a:pt x="57" y="31"/>
                  </a:lnTo>
                  <a:lnTo>
                    <a:pt x="58" y="2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57"/>
            <p:cNvSpPr>
              <a:spLocks/>
            </p:cNvSpPr>
            <p:nvPr userDrawn="1"/>
          </p:nvSpPr>
          <p:spPr bwMode="auto">
            <a:xfrm>
              <a:off x="1517" y="729"/>
              <a:ext cx="97" cy="89"/>
            </a:xfrm>
            <a:custGeom>
              <a:avLst/>
              <a:gdLst>
                <a:gd name="T0" fmla="*/ 76 w 97"/>
                <a:gd name="T1" fmla="*/ 22 h 89"/>
                <a:gd name="T2" fmla="*/ 76 w 97"/>
                <a:gd name="T3" fmla="*/ 22 h 89"/>
                <a:gd name="T4" fmla="*/ 76 w 97"/>
                <a:gd name="T5" fmla="*/ 12 h 89"/>
                <a:gd name="T6" fmla="*/ 73 w 97"/>
                <a:gd name="T7" fmla="*/ 7 h 89"/>
                <a:gd name="T8" fmla="*/ 72 w 97"/>
                <a:gd name="T9" fmla="*/ 6 h 89"/>
                <a:gd name="T10" fmla="*/ 70 w 97"/>
                <a:gd name="T11" fmla="*/ 5 h 89"/>
                <a:gd name="T12" fmla="*/ 63 w 97"/>
                <a:gd name="T13" fmla="*/ 5 h 89"/>
                <a:gd name="T14" fmla="*/ 63 w 97"/>
                <a:gd name="T15" fmla="*/ 0 h 89"/>
                <a:gd name="T16" fmla="*/ 97 w 97"/>
                <a:gd name="T17" fmla="*/ 0 h 89"/>
                <a:gd name="T18" fmla="*/ 97 w 97"/>
                <a:gd name="T19" fmla="*/ 5 h 89"/>
                <a:gd name="T20" fmla="*/ 97 w 97"/>
                <a:gd name="T21" fmla="*/ 5 h 89"/>
                <a:gd name="T22" fmla="*/ 89 w 97"/>
                <a:gd name="T23" fmla="*/ 5 h 89"/>
                <a:gd name="T24" fmla="*/ 87 w 97"/>
                <a:gd name="T25" fmla="*/ 6 h 89"/>
                <a:gd name="T26" fmla="*/ 86 w 97"/>
                <a:gd name="T27" fmla="*/ 7 h 89"/>
                <a:gd name="T28" fmla="*/ 83 w 97"/>
                <a:gd name="T29" fmla="*/ 12 h 89"/>
                <a:gd name="T30" fmla="*/ 83 w 97"/>
                <a:gd name="T31" fmla="*/ 22 h 89"/>
                <a:gd name="T32" fmla="*/ 83 w 97"/>
                <a:gd name="T33" fmla="*/ 89 h 89"/>
                <a:gd name="T34" fmla="*/ 80 w 97"/>
                <a:gd name="T35" fmla="*/ 89 h 89"/>
                <a:gd name="T36" fmla="*/ 20 w 97"/>
                <a:gd name="T37" fmla="*/ 18 h 89"/>
                <a:gd name="T38" fmla="*/ 20 w 97"/>
                <a:gd name="T39" fmla="*/ 65 h 89"/>
                <a:gd name="T40" fmla="*/ 20 w 97"/>
                <a:gd name="T41" fmla="*/ 65 h 89"/>
                <a:gd name="T42" fmla="*/ 20 w 97"/>
                <a:gd name="T43" fmla="*/ 74 h 89"/>
                <a:gd name="T44" fmla="*/ 22 w 97"/>
                <a:gd name="T45" fmla="*/ 79 h 89"/>
                <a:gd name="T46" fmla="*/ 25 w 97"/>
                <a:gd name="T47" fmla="*/ 80 h 89"/>
                <a:gd name="T48" fmla="*/ 26 w 97"/>
                <a:gd name="T49" fmla="*/ 81 h 89"/>
                <a:gd name="T50" fmla="*/ 33 w 97"/>
                <a:gd name="T51" fmla="*/ 81 h 89"/>
                <a:gd name="T52" fmla="*/ 33 w 97"/>
                <a:gd name="T53" fmla="*/ 86 h 89"/>
                <a:gd name="T54" fmla="*/ 0 w 97"/>
                <a:gd name="T55" fmla="*/ 86 h 89"/>
                <a:gd name="T56" fmla="*/ 0 w 97"/>
                <a:gd name="T57" fmla="*/ 81 h 89"/>
                <a:gd name="T58" fmla="*/ 0 w 97"/>
                <a:gd name="T59" fmla="*/ 81 h 89"/>
                <a:gd name="T60" fmla="*/ 6 w 97"/>
                <a:gd name="T61" fmla="*/ 81 h 89"/>
                <a:gd name="T62" fmla="*/ 9 w 97"/>
                <a:gd name="T63" fmla="*/ 80 h 89"/>
                <a:gd name="T64" fmla="*/ 11 w 97"/>
                <a:gd name="T65" fmla="*/ 79 h 89"/>
                <a:gd name="T66" fmla="*/ 12 w 97"/>
                <a:gd name="T67" fmla="*/ 74 h 89"/>
                <a:gd name="T68" fmla="*/ 14 w 97"/>
                <a:gd name="T69" fmla="*/ 65 h 89"/>
                <a:gd name="T70" fmla="*/ 14 w 97"/>
                <a:gd name="T71" fmla="*/ 22 h 89"/>
                <a:gd name="T72" fmla="*/ 14 w 97"/>
                <a:gd name="T73" fmla="*/ 22 h 89"/>
                <a:gd name="T74" fmla="*/ 12 w 97"/>
                <a:gd name="T75" fmla="*/ 12 h 89"/>
                <a:gd name="T76" fmla="*/ 11 w 97"/>
                <a:gd name="T77" fmla="*/ 7 h 89"/>
                <a:gd name="T78" fmla="*/ 9 w 97"/>
                <a:gd name="T79" fmla="*/ 6 h 89"/>
                <a:gd name="T80" fmla="*/ 6 w 97"/>
                <a:gd name="T81" fmla="*/ 5 h 89"/>
                <a:gd name="T82" fmla="*/ 0 w 97"/>
                <a:gd name="T83" fmla="*/ 5 h 89"/>
                <a:gd name="T84" fmla="*/ 0 w 97"/>
                <a:gd name="T85" fmla="*/ 0 h 89"/>
                <a:gd name="T86" fmla="*/ 28 w 97"/>
                <a:gd name="T87" fmla="*/ 0 h 89"/>
                <a:gd name="T88" fmla="*/ 76 w 97"/>
                <a:gd name="T89" fmla="*/ 57 h 89"/>
                <a:gd name="T90" fmla="*/ 76 w 97"/>
                <a:gd name="T91" fmla="*/ 2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89">
                  <a:moveTo>
                    <a:pt x="76" y="22"/>
                  </a:moveTo>
                  <a:lnTo>
                    <a:pt x="76" y="22"/>
                  </a:lnTo>
                  <a:lnTo>
                    <a:pt x="76" y="12"/>
                  </a:lnTo>
                  <a:lnTo>
                    <a:pt x="73" y="7"/>
                  </a:lnTo>
                  <a:lnTo>
                    <a:pt x="72" y="6"/>
                  </a:lnTo>
                  <a:lnTo>
                    <a:pt x="70" y="5"/>
                  </a:lnTo>
                  <a:lnTo>
                    <a:pt x="63" y="5"/>
                  </a:lnTo>
                  <a:lnTo>
                    <a:pt x="63" y="0"/>
                  </a:lnTo>
                  <a:lnTo>
                    <a:pt x="97" y="0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89" y="5"/>
                  </a:lnTo>
                  <a:lnTo>
                    <a:pt x="87" y="6"/>
                  </a:lnTo>
                  <a:lnTo>
                    <a:pt x="86" y="7"/>
                  </a:lnTo>
                  <a:lnTo>
                    <a:pt x="83" y="12"/>
                  </a:lnTo>
                  <a:lnTo>
                    <a:pt x="83" y="22"/>
                  </a:lnTo>
                  <a:lnTo>
                    <a:pt x="83" y="89"/>
                  </a:lnTo>
                  <a:lnTo>
                    <a:pt x="80" y="89"/>
                  </a:lnTo>
                  <a:lnTo>
                    <a:pt x="20" y="18"/>
                  </a:lnTo>
                  <a:lnTo>
                    <a:pt x="20" y="65"/>
                  </a:lnTo>
                  <a:lnTo>
                    <a:pt x="20" y="65"/>
                  </a:lnTo>
                  <a:lnTo>
                    <a:pt x="20" y="74"/>
                  </a:lnTo>
                  <a:lnTo>
                    <a:pt x="22" y="79"/>
                  </a:lnTo>
                  <a:lnTo>
                    <a:pt x="25" y="80"/>
                  </a:lnTo>
                  <a:lnTo>
                    <a:pt x="26" y="81"/>
                  </a:lnTo>
                  <a:lnTo>
                    <a:pt x="33" y="81"/>
                  </a:lnTo>
                  <a:lnTo>
                    <a:pt x="33" y="86"/>
                  </a:lnTo>
                  <a:lnTo>
                    <a:pt x="0" y="86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6" y="81"/>
                  </a:lnTo>
                  <a:lnTo>
                    <a:pt x="9" y="80"/>
                  </a:lnTo>
                  <a:lnTo>
                    <a:pt x="11" y="79"/>
                  </a:lnTo>
                  <a:lnTo>
                    <a:pt x="12" y="74"/>
                  </a:lnTo>
                  <a:lnTo>
                    <a:pt x="14" y="65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9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6" y="57"/>
                  </a:lnTo>
                  <a:lnTo>
                    <a:pt x="76" y="2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58"/>
            <p:cNvSpPr>
              <a:spLocks/>
            </p:cNvSpPr>
            <p:nvPr userDrawn="1"/>
          </p:nvSpPr>
          <p:spPr bwMode="auto">
            <a:xfrm>
              <a:off x="1634" y="729"/>
              <a:ext cx="113" cy="89"/>
            </a:xfrm>
            <a:custGeom>
              <a:avLst/>
              <a:gdLst>
                <a:gd name="T0" fmla="*/ 21 w 113"/>
                <a:gd name="T1" fmla="*/ 65 h 89"/>
                <a:gd name="T2" fmla="*/ 21 w 113"/>
                <a:gd name="T3" fmla="*/ 65 h 89"/>
                <a:gd name="T4" fmla="*/ 21 w 113"/>
                <a:gd name="T5" fmla="*/ 74 h 89"/>
                <a:gd name="T6" fmla="*/ 24 w 113"/>
                <a:gd name="T7" fmla="*/ 79 h 89"/>
                <a:gd name="T8" fmla="*/ 25 w 113"/>
                <a:gd name="T9" fmla="*/ 80 h 89"/>
                <a:gd name="T10" fmla="*/ 27 w 113"/>
                <a:gd name="T11" fmla="*/ 81 h 89"/>
                <a:gd name="T12" fmla="*/ 35 w 113"/>
                <a:gd name="T13" fmla="*/ 81 h 89"/>
                <a:gd name="T14" fmla="*/ 35 w 113"/>
                <a:gd name="T15" fmla="*/ 86 h 89"/>
                <a:gd name="T16" fmla="*/ 0 w 113"/>
                <a:gd name="T17" fmla="*/ 86 h 89"/>
                <a:gd name="T18" fmla="*/ 0 w 113"/>
                <a:gd name="T19" fmla="*/ 81 h 89"/>
                <a:gd name="T20" fmla="*/ 0 w 113"/>
                <a:gd name="T21" fmla="*/ 81 h 89"/>
                <a:gd name="T22" fmla="*/ 8 w 113"/>
                <a:gd name="T23" fmla="*/ 81 h 89"/>
                <a:gd name="T24" fmla="*/ 10 w 113"/>
                <a:gd name="T25" fmla="*/ 80 h 89"/>
                <a:gd name="T26" fmla="*/ 13 w 113"/>
                <a:gd name="T27" fmla="*/ 79 h 89"/>
                <a:gd name="T28" fmla="*/ 14 w 113"/>
                <a:gd name="T29" fmla="*/ 74 h 89"/>
                <a:gd name="T30" fmla="*/ 15 w 113"/>
                <a:gd name="T31" fmla="*/ 65 h 89"/>
                <a:gd name="T32" fmla="*/ 15 w 113"/>
                <a:gd name="T33" fmla="*/ 22 h 89"/>
                <a:gd name="T34" fmla="*/ 15 w 113"/>
                <a:gd name="T35" fmla="*/ 22 h 89"/>
                <a:gd name="T36" fmla="*/ 14 w 113"/>
                <a:gd name="T37" fmla="*/ 12 h 89"/>
                <a:gd name="T38" fmla="*/ 13 w 113"/>
                <a:gd name="T39" fmla="*/ 7 h 89"/>
                <a:gd name="T40" fmla="*/ 10 w 113"/>
                <a:gd name="T41" fmla="*/ 6 h 89"/>
                <a:gd name="T42" fmla="*/ 8 w 113"/>
                <a:gd name="T43" fmla="*/ 5 h 89"/>
                <a:gd name="T44" fmla="*/ 0 w 113"/>
                <a:gd name="T45" fmla="*/ 5 h 89"/>
                <a:gd name="T46" fmla="*/ 0 w 113"/>
                <a:gd name="T47" fmla="*/ 0 h 89"/>
                <a:gd name="T48" fmla="*/ 31 w 113"/>
                <a:gd name="T49" fmla="*/ 0 h 89"/>
                <a:gd name="T50" fmla="*/ 57 w 113"/>
                <a:gd name="T51" fmla="*/ 62 h 89"/>
                <a:gd name="T52" fmla="*/ 83 w 113"/>
                <a:gd name="T53" fmla="*/ 0 h 89"/>
                <a:gd name="T54" fmla="*/ 113 w 113"/>
                <a:gd name="T55" fmla="*/ 0 h 89"/>
                <a:gd name="T56" fmla="*/ 113 w 113"/>
                <a:gd name="T57" fmla="*/ 5 h 89"/>
                <a:gd name="T58" fmla="*/ 113 w 113"/>
                <a:gd name="T59" fmla="*/ 5 h 89"/>
                <a:gd name="T60" fmla="*/ 105 w 113"/>
                <a:gd name="T61" fmla="*/ 5 h 89"/>
                <a:gd name="T62" fmla="*/ 103 w 113"/>
                <a:gd name="T63" fmla="*/ 6 h 89"/>
                <a:gd name="T64" fmla="*/ 101 w 113"/>
                <a:gd name="T65" fmla="*/ 7 h 89"/>
                <a:gd name="T66" fmla="*/ 99 w 113"/>
                <a:gd name="T67" fmla="*/ 12 h 89"/>
                <a:gd name="T68" fmla="*/ 98 w 113"/>
                <a:gd name="T69" fmla="*/ 22 h 89"/>
                <a:gd name="T70" fmla="*/ 98 w 113"/>
                <a:gd name="T71" fmla="*/ 65 h 89"/>
                <a:gd name="T72" fmla="*/ 98 w 113"/>
                <a:gd name="T73" fmla="*/ 65 h 89"/>
                <a:gd name="T74" fmla="*/ 99 w 113"/>
                <a:gd name="T75" fmla="*/ 74 h 89"/>
                <a:gd name="T76" fmla="*/ 101 w 113"/>
                <a:gd name="T77" fmla="*/ 79 h 89"/>
                <a:gd name="T78" fmla="*/ 103 w 113"/>
                <a:gd name="T79" fmla="*/ 80 h 89"/>
                <a:gd name="T80" fmla="*/ 105 w 113"/>
                <a:gd name="T81" fmla="*/ 81 h 89"/>
                <a:gd name="T82" fmla="*/ 113 w 113"/>
                <a:gd name="T83" fmla="*/ 81 h 89"/>
                <a:gd name="T84" fmla="*/ 113 w 113"/>
                <a:gd name="T85" fmla="*/ 86 h 89"/>
                <a:gd name="T86" fmla="*/ 68 w 113"/>
                <a:gd name="T87" fmla="*/ 86 h 89"/>
                <a:gd name="T88" fmla="*/ 68 w 113"/>
                <a:gd name="T89" fmla="*/ 81 h 89"/>
                <a:gd name="T90" fmla="*/ 68 w 113"/>
                <a:gd name="T91" fmla="*/ 81 h 89"/>
                <a:gd name="T92" fmla="*/ 75 w 113"/>
                <a:gd name="T93" fmla="*/ 81 h 89"/>
                <a:gd name="T94" fmla="*/ 77 w 113"/>
                <a:gd name="T95" fmla="*/ 80 h 89"/>
                <a:gd name="T96" fmla="*/ 79 w 113"/>
                <a:gd name="T97" fmla="*/ 79 h 89"/>
                <a:gd name="T98" fmla="*/ 81 w 113"/>
                <a:gd name="T99" fmla="*/ 74 h 89"/>
                <a:gd name="T100" fmla="*/ 81 w 113"/>
                <a:gd name="T101" fmla="*/ 65 h 89"/>
                <a:gd name="T102" fmla="*/ 81 w 113"/>
                <a:gd name="T103" fmla="*/ 20 h 89"/>
                <a:gd name="T104" fmla="*/ 53 w 113"/>
                <a:gd name="T105" fmla="*/ 89 h 89"/>
                <a:gd name="T106" fmla="*/ 49 w 113"/>
                <a:gd name="T107" fmla="*/ 89 h 89"/>
                <a:gd name="T108" fmla="*/ 21 w 113"/>
                <a:gd name="T109" fmla="*/ 20 h 89"/>
                <a:gd name="T110" fmla="*/ 21 w 113"/>
                <a:gd name="T111" fmla="*/ 6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3" h="89">
                  <a:moveTo>
                    <a:pt x="21" y="65"/>
                  </a:moveTo>
                  <a:lnTo>
                    <a:pt x="21" y="65"/>
                  </a:lnTo>
                  <a:lnTo>
                    <a:pt x="21" y="74"/>
                  </a:lnTo>
                  <a:lnTo>
                    <a:pt x="24" y="79"/>
                  </a:lnTo>
                  <a:lnTo>
                    <a:pt x="25" y="80"/>
                  </a:lnTo>
                  <a:lnTo>
                    <a:pt x="27" y="81"/>
                  </a:lnTo>
                  <a:lnTo>
                    <a:pt x="35" y="81"/>
                  </a:lnTo>
                  <a:lnTo>
                    <a:pt x="35" y="86"/>
                  </a:lnTo>
                  <a:lnTo>
                    <a:pt x="0" y="86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8" y="81"/>
                  </a:lnTo>
                  <a:lnTo>
                    <a:pt x="10" y="80"/>
                  </a:lnTo>
                  <a:lnTo>
                    <a:pt x="13" y="79"/>
                  </a:lnTo>
                  <a:lnTo>
                    <a:pt x="14" y="74"/>
                  </a:lnTo>
                  <a:lnTo>
                    <a:pt x="15" y="65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14" y="12"/>
                  </a:lnTo>
                  <a:lnTo>
                    <a:pt x="13" y="7"/>
                  </a:lnTo>
                  <a:lnTo>
                    <a:pt x="10" y="6"/>
                  </a:lnTo>
                  <a:lnTo>
                    <a:pt x="8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31" y="0"/>
                  </a:lnTo>
                  <a:lnTo>
                    <a:pt x="57" y="62"/>
                  </a:lnTo>
                  <a:lnTo>
                    <a:pt x="83" y="0"/>
                  </a:lnTo>
                  <a:lnTo>
                    <a:pt x="113" y="0"/>
                  </a:lnTo>
                  <a:lnTo>
                    <a:pt x="113" y="5"/>
                  </a:lnTo>
                  <a:lnTo>
                    <a:pt x="113" y="5"/>
                  </a:lnTo>
                  <a:lnTo>
                    <a:pt x="105" y="5"/>
                  </a:lnTo>
                  <a:lnTo>
                    <a:pt x="103" y="6"/>
                  </a:lnTo>
                  <a:lnTo>
                    <a:pt x="101" y="7"/>
                  </a:lnTo>
                  <a:lnTo>
                    <a:pt x="99" y="12"/>
                  </a:lnTo>
                  <a:lnTo>
                    <a:pt x="98" y="22"/>
                  </a:lnTo>
                  <a:lnTo>
                    <a:pt x="98" y="65"/>
                  </a:lnTo>
                  <a:lnTo>
                    <a:pt x="98" y="65"/>
                  </a:lnTo>
                  <a:lnTo>
                    <a:pt x="99" y="74"/>
                  </a:lnTo>
                  <a:lnTo>
                    <a:pt x="101" y="79"/>
                  </a:lnTo>
                  <a:lnTo>
                    <a:pt x="103" y="80"/>
                  </a:lnTo>
                  <a:lnTo>
                    <a:pt x="105" y="81"/>
                  </a:lnTo>
                  <a:lnTo>
                    <a:pt x="113" y="81"/>
                  </a:lnTo>
                  <a:lnTo>
                    <a:pt x="113" y="86"/>
                  </a:lnTo>
                  <a:lnTo>
                    <a:pt x="68" y="86"/>
                  </a:lnTo>
                  <a:lnTo>
                    <a:pt x="68" y="81"/>
                  </a:lnTo>
                  <a:lnTo>
                    <a:pt x="68" y="81"/>
                  </a:lnTo>
                  <a:lnTo>
                    <a:pt x="75" y="81"/>
                  </a:lnTo>
                  <a:lnTo>
                    <a:pt x="77" y="80"/>
                  </a:lnTo>
                  <a:lnTo>
                    <a:pt x="79" y="79"/>
                  </a:lnTo>
                  <a:lnTo>
                    <a:pt x="81" y="74"/>
                  </a:lnTo>
                  <a:lnTo>
                    <a:pt x="81" y="65"/>
                  </a:lnTo>
                  <a:lnTo>
                    <a:pt x="81" y="20"/>
                  </a:lnTo>
                  <a:lnTo>
                    <a:pt x="53" y="89"/>
                  </a:lnTo>
                  <a:lnTo>
                    <a:pt x="49" y="89"/>
                  </a:lnTo>
                  <a:lnTo>
                    <a:pt x="21" y="20"/>
                  </a:lnTo>
                  <a:lnTo>
                    <a:pt x="21" y="65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59"/>
            <p:cNvSpPr>
              <a:spLocks/>
            </p:cNvSpPr>
            <p:nvPr userDrawn="1"/>
          </p:nvSpPr>
          <p:spPr bwMode="auto">
            <a:xfrm>
              <a:off x="1768" y="729"/>
              <a:ext cx="79" cy="86"/>
            </a:xfrm>
            <a:custGeom>
              <a:avLst/>
              <a:gdLst>
                <a:gd name="T0" fmla="*/ 0 w 79"/>
                <a:gd name="T1" fmla="*/ 81 h 86"/>
                <a:gd name="T2" fmla="*/ 0 w 79"/>
                <a:gd name="T3" fmla="*/ 81 h 86"/>
                <a:gd name="T4" fmla="*/ 7 w 79"/>
                <a:gd name="T5" fmla="*/ 81 h 86"/>
                <a:gd name="T6" fmla="*/ 9 w 79"/>
                <a:gd name="T7" fmla="*/ 80 h 86"/>
                <a:gd name="T8" fmla="*/ 11 w 79"/>
                <a:gd name="T9" fmla="*/ 79 h 86"/>
                <a:gd name="T10" fmla="*/ 13 w 79"/>
                <a:gd name="T11" fmla="*/ 74 h 86"/>
                <a:gd name="T12" fmla="*/ 13 w 79"/>
                <a:gd name="T13" fmla="*/ 65 h 86"/>
                <a:gd name="T14" fmla="*/ 13 w 79"/>
                <a:gd name="T15" fmla="*/ 22 h 86"/>
                <a:gd name="T16" fmla="*/ 13 w 79"/>
                <a:gd name="T17" fmla="*/ 22 h 86"/>
                <a:gd name="T18" fmla="*/ 13 w 79"/>
                <a:gd name="T19" fmla="*/ 12 h 86"/>
                <a:gd name="T20" fmla="*/ 11 w 79"/>
                <a:gd name="T21" fmla="*/ 7 h 86"/>
                <a:gd name="T22" fmla="*/ 9 w 79"/>
                <a:gd name="T23" fmla="*/ 6 h 86"/>
                <a:gd name="T24" fmla="*/ 7 w 79"/>
                <a:gd name="T25" fmla="*/ 5 h 86"/>
                <a:gd name="T26" fmla="*/ 0 w 79"/>
                <a:gd name="T27" fmla="*/ 5 h 86"/>
                <a:gd name="T28" fmla="*/ 0 w 79"/>
                <a:gd name="T29" fmla="*/ 0 h 86"/>
                <a:gd name="T30" fmla="*/ 74 w 79"/>
                <a:gd name="T31" fmla="*/ 0 h 86"/>
                <a:gd name="T32" fmla="*/ 75 w 79"/>
                <a:gd name="T33" fmla="*/ 20 h 86"/>
                <a:gd name="T34" fmla="*/ 70 w 79"/>
                <a:gd name="T35" fmla="*/ 20 h 86"/>
                <a:gd name="T36" fmla="*/ 70 w 79"/>
                <a:gd name="T37" fmla="*/ 18 h 86"/>
                <a:gd name="T38" fmla="*/ 70 w 79"/>
                <a:gd name="T39" fmla="*/ 18 h 86"/>
                <a:gd name="T40" fmla="*/ 68 w 79"/>
                <a:gd name="T41" fmla="*/ 13 h 86"/>
                <a:gd name="T42" fmla="*/ 65 w 79"/>
                <a:gd name="T43" fmla="*/ 9 h 86"/>
                <a:gd name="T44" fmla="*/ 61 w 79"/>
                <a:gd name="T45" fmla="*/ 7 h 86"/>
                <a:gd name="T46" fmla="*/ 53 w 79"/>
                <a:gd name="T47" fmla="*/ 7 h 86"/>
                <a:gd name="T48" fmla="*/ 31 w 79"/>
                <a:gd name="T49" fmla="*/ 7 h 86"/>
                <a:gd name="T50" fmla="*/ 31 w 79"/>
                <a:gd name="T51" fmla="*/ 37 h 86"/>
                <a:gd name="T52" fmla="*/ 39 w 79"/>
                <a:gd name="T53" fmla="*/ 37 h 86"/>
                <a:gd name="T54" fmla="*/ 39 w 79"/>
                <a:gd name="T55" fmla="*/ 37 h 86"/>
                <a:gd name="T56" fmla="*/ 48 w 79"/>
                <a:gd name="T57" fmla="*/ 37 h 86"/>
                <a:gd name="T58" fmla="*/ 53 w 79"/>
                <a:gd name="T59" fmla="*/ 35 h 86"/>
                <a:gd name="T60" fmla="*/ 54 w 79"/>
                <a:gd name="T61" fmla="*/ 33 h 86"/>
                <a:gd name="T62" fmla="*/ 56 w 79"/>
                <a:gd name="T63" fmla="*/ 31 h 86"/>
                <a:gd name="T64" fmla="*/ 56 w 79"/>
                <a:gd name="T65" fmla="*/ 24 h 86"/>
                <a:gd name="T66" fmla="*/ 59 w 79"/>
                <a:gd name="T67" fmla="*/ 24 h 86"/>
                <a:gd name="T68" fmla="*/ 59 w 79"/>
                <a:gd name="T69" fmla="*/ 57 h 86"/>
                <a:gd name="T70" fmla="*/ 56 w 79"/>
                <a:gd name="T71" fmla="*/ 57 h 86"/>
                <a:gd name="T72" fmla="*/ 56 w 79"/>
                <a:gd name="T73" fmla="*/ 57 h 86"/>
                <a:gd name="T74" fmla="*/ 56 w 79"/>
                <a:gd name="T75" fmla="*/ 51 h 86"/>
                <a:gd name="T76" fmla="*/ 54 w 79"/>
                <a:gd name="T77" fmla="*/ 48 h 86"/>
                <a:gd name="T78" fmla="*/ 53 w 79"/>
                <a:gd name="T79" fmla="*/ 46 h 86"/>
                <a:gd name="T80" fmla="*/ 48 w 79"/>
                <a:gd name="T81" fmla="*/ 45 h 86"/>
                <a:gd name="T82" fmla="*/ 39 w 79"/>
                <a:gd name="T83" fmla="*/ 44 h 86"/>
                <a:gd name="T84" fmla="*/ 31 w 79"/>
                <a:gd name="T85" fmla="*/ 44 h 86"/>
                <a:gd name="T86" fmla="*/ 31 w 79"/>
                <a:gd name="T87" fmla="*/ 63 h 86"/>
                <a:gd name="T88" fmla="*/ 31 w 79"/>
                <a:gd name="T89" fmla="*/ 63 h 86"/>
                <a:gd name="T90" fmla="*/ 31 w 79"/>
                <a:gd name="T91" fmla="*/ 72 h 86"/>
                <a:gd name="T92" fmla="*/ 34 w 79"/>
                <a:gd name="T93" fmla="*/ 76 h 86"/>
                <a:gd name="T94" fmla="*/ 35 w 79"/>
                <a:gd name="T95" fmla="*/ 78 h 86"/>
                <a:gd name="T96" fmla="*/ 37 w 79"/>
                <a:gd name="T97" fmla="*/ 79 h 86"/>
                <a:gd name="T98" fmla="*/ 45 w 79"/>
                <a:gd name="T99" fmla="*/ 80 h 86"/>
                <a:gd name="T100" fmla="*/ 58 w 79"/>
                <a:gd name="T101" fmla="*/ 80 h 86"/>
                <a:gd name="T102" fmla="*/ 58 w 79"/>
                <a:gd name="T103" fmla="*/ 80 h 86"/>
                <a:gd name="T104" fmla="*/ 65 w 79"/>
                <a:gd name="T105" fmla="*/ 79 h 86"/>
                <a:gd name="T106" fmla="*/ 70 w 79"/>
                <a:gd name="T107" fmla="*/ 76 h 86"/>
                <a:gd name="T108" fmla="*/ 73 w 79"/>
                <a:gd name="T109" fmla="*/ 74 h 86"/>
                <a:gd name="T110" fmla="*/ 74 w 79"/>
                <a:gd name="T111" fmla="*/ 69 h 86"/>
                <a:gd name="T112" fmla="*/ 75 w 79"/>
                <a:gd name="T113" fmla="*/ 65 h 86"/>
                <a:gd name="T114" fmla="*/ 79 w 79"/>
                <a:gd name="T115" fmla="*/ 65 h 86"/>
                <a:gd name="T116" fmla="*/ 79 w 79"/>
                <a:gd name="T117" fmla="*/ 86 h 86"/>
                <a:gd name="T118" fmla="*/ 0 w 79"/>
                <a:gd name="T119" fmla="*/ 86 h 86"/>
                <a:gd name="T120" fmla="*/ 0 w 79"/>
                <a:gd name="T121" fmla="*/ 8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9" h="86">
                  <a:moveTo>
                    <a:pt x="0" y="81"/>
                  </a:moveTo>
                  <a:lnTo>
                    <a:pt x="0" y="81"/>
                  </a:lnTo>
                  <a:lnTo>
                    <a:pt x="7" y="81"/>
                  </a:lnTo>
                  <a:lnTo>
                    <a:pt x="9" y="80"/>
                  </a:lnTo>
                  <a:lnTo>
                    <a:pt x="11" y="79"/>
                  </a:lnTo>
                  <a:lnTo>
                    <a:pt x="13" y="74"/>
                  </a:lnTo>
                  <a:lnTo>
                    <a:pt x="13" y="65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3" y="12"/>
                  </a:lnTo>
                  <a:lnTo>
                    <a:pt x="11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5" y="20"/>
                  </a:lnTo>
                  <a:lnTo>
                    <a:pt x="70" y="20"/>
                  </a:lnTo>
                  <a:lnTo>
                    <a:pt x="70" y="18"/>
                  </a:lnTo>
                  <a:lnTo>
                    <a:pt x="70" y="18"/>
                  </a:lnTo>
                  <a:lnTo>
                    <a:pt x="68" y="13"/>
                  </a:lnTo>
                  <a:lnTo>
                    <a:pt x="65" y="9"/>
                  </a:lnTo>
                  <a:lnTo>
                    <a:pt x="61" y="7"/>
                  </a:lnTo>
                  <a:lnTo>
                    <a:pt x="53" y="7"/>
                  </a:lnTo>
                  <a:lnTo>
                    <a:pt x="31" y="7"/>
                  </a:lnTo>
                  <a:lnTo>
                    <a:pt x="31" y="37"/>
                  </a:lnTo>
                  <a:lnTo>
                    <a:pt x="39" y="37"/>
                  </a:lnTo>
                  <a:lnTo>
                    <a:pt x="39" y="37"/>
                  </a:lnTo>
                  <a:lnTo>
                    <a:pt x="48" y="37"/>
                  </a:lnTo>
                  <a:lnTo>
                    <a:pt x="53" y="35"/>
                  </a:lnTo>
                  <a:lnTo>
                    <a:pt x="54" y="33"/>
                  </a:lnTo>
                  <a:lnTo>
                    <a:pt x="56" y="31"/>
                  </a:lnTo>
                  <a:lnTo>
                    <a:pt x="56" y="24"/>
                  </a:lnTo>
                  <a:lnTo>
                    <a:pt x="59" y="24"/>
                  </a:lnTo>
                  <a:lnTo>
                    <a:pt x="59" y="57"/>
                  </a:lnTo>
                  <a:lnTo>
                    <a:pt x="56" y="57"/>
                  </a:lnTo>
                  <a:lnTo>
                    <a:pt x="56" y="57"/>
                  </a:lnTo>
                  <a:lnTo>
                    <a:pt x="56" y="51"/>
                  </a:lnTo>
                  <a:lnTo>
                    <a:pt x="54" y="48"/>
                  </a:lnTo>
                  <a:lnTo>
                    <a:pt x="53" y="46"/>
                  </a:lnTo>
                  <a:lnTo>
                    <a:pt x="48" y="45"/>
                  </a:lnTo>
                  <a:lnTo>
                    <a:pt x="39" y="44"/>
                  </a:lnTo>
                  <a:lnTo>
                    <a:pt x="31" y="44"/>
                  </a:lnTo>
                  <a:lnTo>
                    <a:pt x="31" y="63"/>
                  </a:lnTo>
                  <a:lnTo>
                    <a:pt x="31" y="63"/>
                  </a:lnTo>
                  <a:lnTo>
                    <a:pt x="31" y="72"/>
                  </a:lnTo>
                  <a:lnTo>
                    <a:pt x="34" y="76"/>
                  </a:lnTo>
                  <a:lnTo>
                    <a:pt x="35" y="78"/>
                  </a:lnTo>
                  <a:lnTo>
                    <a:pt x="37" y="79"/>
                  </a:lnTo>
                  <a:lnTo>
                    <a:pt x="45" y="80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5" y="79"/>
                  </a:lnTo>
                  <a:lnTo>
                    <a:pt x="70" y="76"/>
                  </a:lnTo>
                  <a:lnTo>
                    <a:pt x="73" y="74"/>
                  </a:lnTo>
                  <a:lnTo>
                    <a:pt x="74" y="69"/>
                  </a:lnTo>
                  <a:lnTo>
                    <a:pt x="75" y="65"/>
                  </a:lnTo>
                  <a:lnTo>
                    <a:pt x="79" y="65"/>
                  </a:lnTo>
                  <a:lnTo>
                    <a:pt x="79" y="86"/>
                  </a:lnTo>
                  <a:lnTo>
                    <a:pt x="0" y="86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0"/>
            <p:cNvSpPr>
              <a:spLocks/>
            </p:cNvSpPr>
            <p:nvPr userDrawn="1"/>
          </p:nvSpPr>
          <p:spPr bwMode="auto">
            <a:xfrm>
              <a:off x="1870" y="729"/>
              <a:ext cx="98" cy="89"/>
            </a:xfrm>
            <a:custGeom>
              <a:avLst/>
              <a:gdLst>
                <a:gd name="T0" fmla="*/ 77 w 98"/>
                <a:gd name="T1" fmla="*/ 22 h 89"/>
                <a:gd name="T2" fmla="*/ 77 w 98"/>
                <a:gd name="T3" fmla="*/ 22 h 89"/>
                <a:gd name="T4" fmla="*/ 77 w 98"/>
                <a:gd name="T5" fmla="*/ 12 h 89"/>
                <a:gd name="T6" fmla="*/ 75 w 98"/>
                <a:gd name="T7" fmla="*/ 7 h 89"/>
                <a:gd name="T8" fmla="*/ 73 w 98"/>
                <a:gd name="T9" fmla="*/ 6 h 89"/>
                <a:gd name="T10" fmla="*/ 71 w 98"/>
                <a:gd name="T11" fmla="*/ 5 h 89"/>
                <a:gd name="T12" fmla="*/ 64 w 98"/>
                <a:gd name="T13" fmla="*/ 5 h 89"/>
                <a:gd name="T14" fmla="*/ 64 w 98"/>
                <a:gd name="T15" fmla="*/ 0 h 89"/>
                <a:gd name="T16" fmla="*/ 98 w 98"/>
                <a:gd name="T17" fmla="*/ 0 h 89"/>
                <a:gd name="T18" fmla="*/ 98 w 98"/>
                <a:gd name="T19" fmla="*/ 5 h 89"/>
                <a:gd name="T20" fmla="*/ 98 w 98"/>
                <a:gd name="T21" fmla="*/ 5 h 89"/>
                <a:gd name="T22" fmla="*/ 90 w 98"/>
                <a:gd name="T23" fmla="*/ 5 h 89"/>
                <a:gd name="T24" fmla="*/ 88 w 98"/>
                <a:gd name="T25" fmla="*/ 6 h 89"/>
                <a:gd name="T26" fmla="*/ 86 w 98"/>
                <a:gd name="T27" fmla="*/ 7 h 89"/>
                <a:gd name="T28" fmla="*/ 84 w 98"/>
                <a:gd name="T29" fmla="*/ 12 h 89"/>
                <a:gd name="T30" fmla="*/ 83 w 98"/>
                <a:gd name="T31" fmla="*/ 22 h 89"/>
                <a:gd name="T32" fmla="*/ 83 w 98"/>
                <a:gd name="T33" fmla="*/ 89 h 89"/>
                <a:gd name="T34" fmla="*/ 79 w 98"/>
                <a:gd name="T35" fmla="*/ 89 h 89"/>
                <a:gd name="T36" fmla="*/ 21 w 98"/>
                <a:gd name="T37" fmla="*/ 18 h 89"/>
                <a:gd name="T38" fmla="*/ 21 w 98"/>
                <a:gd name="T39" fmla="*/ 65 h 89"/>
                <a:gd name="T40" fmla="*/ 21 w 98"/>
                <a:gd name="T41" fmla="*/ 65 h 89"/>
                <a:gd name="T42" fmla="*/ 21 w 98"/>
                <a:gd name="T43" fmla="*/ 74 h 89"/>
                <a:gd name="T44" fmla="*/ 23 w 98"/>
                <a:gd name="T45" fmla="*/ 79 h 89"/>
                <a:gd name="T46" fmla="*/ 25 w 98"/>
                <a:gd name="T47" fmla="*/ 80 h 89"/>
                <a:gd name="T48" fmla="*/ 27 w 98"/>
                <a:gd name="T49" fmla="*/ 81 h 89"/>
                <a:gd name="T50" fmla="*/ 34 w 98"/>
                <a:gd name="T51" fmla="*/ 81 h 89"/>
                <a:gd name="T52" fmla="*/ 34 w 98"/>
                <a:gd name="T53" fmla="*/ 86 h 89"/>
                <a:gd name="T54" fmla="*/ 0 w 98"/>
                <a:gd name="T55" fmla="*/ 86 h 89"/>
                <a:gd name="T56" fmla="*/ 0 w 98"/>
                <a:gd name="T57" fmla="*/ 81 h 89"/>
                <a:gd name="T58" fmla="*/ 0 w 98"/>
                <a:gd name="T59" fmla="*/ 81 h 89"/>
                <a:gd name="T60" fmla="*/ 7 w 98"/>
                <a:gd name="T61" fmla="*/ 81 h 89"/>
                <a:gd name="T62" fmla="*/ 10 w 98"/>
                <a:gd name="T63" fmla="*/ 80 h 89"/>
                <a:gd name="T64" fmla="*/ 11 w 98"/>
                <a:gd name="T65" fmla="*/ 79 h 89"/>
                <a:gd name="T66" fmla="*/ 14 w 98"/>
                <a:gd name="T67" fmla="*/ 74 h 89"/>
                <a:gd name="T68" fmla="*/ 14 w 98"/>
                <a:gd name="T69" fmla="*/ 65 h 89"/>
                <a:gd name="T70" fmla="*/ 14 w 98"/>
                <a:gd name="T71" fmla="*/ 22 h 89"/>
                <a:gd name="T72" fmla="*/ 14 w 98"/>
                <a:gd name="T73" fmla="*/ 22 h 89"/>
                <a:gd name="T74" fmla="*/ 14 w 98"/>
                <a:gd name="T75" fmla="*/ 12 h 89"/>
                <a:gd name="T76" fmla="*/ 11 w 98"/>
                <a:gd name="T77" fmla="*/ 7 h 89"/>
                <a:gd name="T78" fmla="*/ 10 w 98"/>
                <a:gd name="T79" fmla="*/ 6 h 89"/>
                <a:gd name="T80" fmla="*/ 7 w 98"/>
                <a:gd name="T81" fmla="*/ 5 h 89"/>
                <a:gd name="T82" fmla="*/ 0 w 98"/>
                <a:gd name="T83" fmla="*/ 5 h 89"/>
                <a:gd name="T84" fmla="*/ 0 w 98"/>
                <a:gd name="T85" fmla="*/ 0 h 89"/>
                <a:gd name="T86" fmla="*/ 29 w 98"/>
                <a:gd name="T87" fmla="*/ 0 h 89"/>
                <a:gd name="T88" fmla="*/ 77 w 98"/>
                <a:gd name="T89" fmla="*/ 57 h 89"/>
                <a:gd name="T90" fmla="*/ 77 w 98"/>
                <a:gd name="T91" fmla="*/ 2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8" h="89">
                  <a:moveTo>
                    <a:pt x="77" y="22"/>
                  </a:moveTo>
                  <a:lnTo>
                    <a:pt x="77" y="22"/>
                  </a:lnTo>
                  <a:lnTo>
                    <a:pt x="77" y="12"/>
                  </a:lnTo>
                  <a:lnTo>
                    <a:pt x="75" y="7"/>
                  </a:lnTo>
                  <a:lnTo>
                    <a:pt x="73" y="6"/>
                  </a:lnTo>
                  <a:lnTo>
                    <a:pt x="71" y="5"/>
                  </a:lnTo>
                  <a:lnTo>
                    <a:pt x="64" y="5"/>
                  </a:lnTo>
                  <a:lnTo>
                    <a:pt x="64" y="0"/>
                  </a:lnTo>
                  <a:lnTo>
                    <a:pt x="98" y="0"/>
                  </a:lnTo>
                  <a:lnTo>
                    <a:pt x="98" y="5"/>
                  </a:lnTo>
                  <a:lnTo>
                    <a:pt x="98" y="5"/>
                  </a:lnTo>
                  <a:lnTo>
                    <a:pt x="90" y="5"/>
                  </a:lnTo>
                  <a:lnTo>
                    <a:pt x="88" y="6"/>
                  </a:lnTo>
                  <a:lnTo>
                    <a:pt x="86" y="7"/>
                  </a:lnTo>
                  <a:lnTo>
                    <a:pt x="84" y="12"/>
                  </a:lnTo>
                  <a:lnTo>
                    <a:pt x="83" y="22"/>
                  </a:lnTo>
                  <a:lnTo>
                    <a:pt x="83" y="89"/>
                  </a:lnTo>
                  <a:lnTo>
                    <a:pt x="79" y="89"/>
                  </a:lnTo>
                  <a:lnTo>
                    <a:pt x="21" y="18"/>
                  </a:lnTo>
                  <a:lnTo>
                    <a:pt x="21" y="65"/>
                  </a:lnTo>
                  <a:lnTo>
                    <a:pt x="21" y="65"/>
                  </a:lnTo>
                  <a:lnTo>
                    <a:pt x="21" y="74"/>
                  </a:lnTo>
                  <a:lnTo>
                    <a:pt x="23" y="79"/>
                  </a:lnTo>
                  <a:lnTo>
                    <a:pt x="25" y="80"/>
                  </a:lnTo>
                  <a:lnTo>
                    <a:pt x="27" y="81"/>
                  </a:lnTo>
                  <a:lnTo>
                    <a:pt x="34" y="81"/>
                  </a:lnTo>
                  <a:lnTo>
                    <a:pt x="34" y="86"/>
                  </a:lnTo>
                  <a:lnTo>
                    <a:pt x="0" y="86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7" y="81"/>
                  </a:lnTo>
                  <a:lnTo>
                    <a:pt x="10" y="80"/>
                  </a:lnTo>
                  <a:lnTo>
                    <a:pt x="11" y="79"/>
                  </a:lnTo>
                  <a:lnTo>
                    <a:pt x="14" y="74"/>
                  </a:lnTo>
                  <a:lnTo>
                    <a:pt x="14" y="65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4" y="12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9" y="0"/>
                  </a:lnTo>
                  <a:lnTo>
                    <a:pt x="77" y="57"/>
                  </a:lnTo>
                  <a:lnTo>
                    <a:pt x="77" y="22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1"/>
            <p:cNvSpPr>
              <a:spLocks/>
            </p:cNvSpPr>
            <p:nvPr userDrawn="1"/>
          </p:nvSpPr>
          <p:spPr bwMode="auto">
            <a:xfrm>
              <a:off x="1985" y="729"/>
              <a:ext cx="89" cy="86"/>
            </a:xfrm>
            <a:custGeom>
              <a:avLst/>
              <a:gdLst>
                <a:gd name="T0" fmla="*/ 89 w 89"/>
                <a:gd name="T1" fmla="*/ 20 h 86"/>
                <a:gd name="T2" fmla="*/ 85 w 89"/>
                <a:gd name="T3" fmla="*/ 20 h 86"/>
                <a:gd name="T4" fmla="*/ 84 w 89"/>
                <a:gd name="T5" fmla="*/ 18 h 86"/>
                <a:gd name="T6" fmla="*/ 84 w 89"/>
                <a:gd name="T7" fmla="*/ 18 h 86"/>
                <a:gd name="T8" fmla="*/ 83 w 89"/>
                <a:gd name="T9" fmla="*/ 13 h 86"/>
                <a:gd name="T10" fmla="*/ 80 w 89"/>
                <a:gd name="T11" fmla="*/ 9 h 86"/>
                <a:gd name="T12" fmla="*/ 76 w 89"/>
                <a:gd name="T13" fmla="*/ 7 h 86"/>
                <a:gd name="T14" fmla="*/ 67 w 89"/>
                <a:gd name="T15" fmla="*/ 7 h 86"/>
                <a:gd name="T16" fmla="*/ 54 w 89"/>
                <a:gd name="T17" fmla="*/ 7 h 86"/>
                <a:gd name="T18" fmla="*/ 54 w 89"/>
                <a:gd name="T19" fmla="*/ 65 h 86"/>
                <a:gd name="T20" fmla="*/ 54 w 89"/>
                <a:gd name="T21" fmla="*/ 65 h 86"/>
                <a:gd name="T22" fmla="*/ 54 w 89"/>
                <a:gd name="T23" fmla="*/ 74 h 86"/>
                <a:gd name="T24" fmla="*/ 56 w 89"/>
                <a:gd name="T25" fmla="*/ 79 h 86"/>
                <a:gd name="T26" fmla="*/ 57 w 89"/>
                <a:gd name="T27" fmla="*/ 80 h 86"/>
                <a:gd name="T28" fmla="*/ 60 w 89"/>
                <a:gd name="T29" fmla="*/ 81 h 86"/>
                <a:gd name="T30" fmla="*/ 67 w 89"/>
                <a:gd name="T31" fmla="*/ 81 h 86"/>
                <a:gd name="T32" fmla="*/ 67 w 89"/>
                <a:gd name="T33" fmla="*/ 86 h 86"/>
                <a:gd name="T34" fmla="*/ 22 w 89"/>
                <a:gd name="T35" fmla="*/ 86 h 86"/>
                <a:gd name="T36" fmla="*/ 22 w 89"/>
                <a:gd name="T37" fmla="*/ 81 h 86"/>
                <a:gd name="T38" fmla="*/ 22 w 89"/>
                <a:gd name="T39" fmla="*/ 81 h 86"/>
                <a:gd name="T40" fmla="*/ 29 w 89"/>
                <a:gd name="T41" fmla="*/ 81 h 86"/>
                <a:gd name="T42" fmla="*/ 32 w 89"/>
                <a:gd name="T43" fmla="*/ 80 h 86"/>
                <a:gd name="T44" fmla="*/ 33 w 89"/>
                <a:gd name="T45" fmla="*/ 79 h 86"/>
                <a:gd name="T46" fmla="*/ 35 w 89"/>
                <a:gd name="T47" fmla="*/ 74 h 86"/>
                <a:gd name="T48" fmla="*/ 35 w 89"/>
                <a:gd name="T49" fmla="*/ 65 h 86"/>
                <a:gd name="T50" fmla="*/ 35 w 89"/>
                <a:gd name="T51" fmla="*/ 7 h 86"/>
                <a:gd name="T52" fmla="*/ 21 w 89"/>
                <a:gd name="T53" fmla="*/ 7 h 86"/>
                <a:gd name="T54" fmla="*/ 21 w 89"/>
                <a:gd name="T55" fmla="*/ 7 h 86"/>
                <a:gd name="T56" fmla="*/ 13 w 89"/>
                <a:gd name="T57" fmla="*/ 7 h 86"/>
                <a:gd name="T58" fmla="*/ 8 w 89"/>
                <a:gd name="T59" fmla="*/ 9 h 86"/>
                <a:gd name="T60" fmla="*/ 6 w 89"/>
                <a:gd name="T61" fmla="*/ 13 h 86"/>
                <a:gd name="T62" fmla="*/ 5 w 89"/>
                <a:gd name="T63" fmla="*/ 18 h 86"/>
                <a:gd name="T64" fmla="*/ 4 w 89"/>
                <a:gd name="T65" fmla="*/ 20 h 86"/>
                <a:gd name="T66" fmla="*/ 0 w 89"/>
                <a:gd name="T67" fmla="*/ 20 h 86"/>
                <a:gd name="T68" fmla="*/ 1 w 89"/>
                <a:gd name="T69" fmla="*/ 0 h 86"/>
                <a:gd name="T70" fmla="*/ 88 w 89"/>
                <a:gd name="T71" fmla="*/ 0 h 86"/>
                <a:gd name="T72" fmla="*/ 89 w 89"/>
                <a:gd name="T73" fmla="*/ 2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9" h="86">
                  <a:moveTo>
                    <a:pt x="89" y="20"/>
                  </a:moveTo>
                  <a:lnTo>
                    <a:pt x="85" y="20"/>
                  </a:lnTo>
                  <a:lnTo>
                    <a:pt x="84" y="18"/>
                  </a:lnTo>
                  <a:lnTo>
                    <a:pt x="84" y="18"/>
                  </a:lnTo>
                  <a:lnTo>
                    <a:pt x="83" y="13"/>
                  </a:lnTo>
                  <a:lnTo>
                    <a:pt x="80" y="9"/>
                  </a:lnTo>
                  <a:lnTo>
                    <a:pt x="76" y="7"/>
                  </a:lnTo>
                  <a:lnTo>
                    <a:pt x="67" y="7"/>
                  </a:lnTo>
                  <a:lnTo>
                    <a:pt x="54" y="7"/>
                  </a:lnTo>
                  <a:lnTo>
                    <a:pt x="54" y="65"/>
                  </a:lnTo>
                  <a:lnTo>
                    <a:pt x="54" y="65"/>
                  </a:lnTo>
                  <a:lnTo>
                    <a:pt x="54" y="74"/>
                  </a:lnTo>
                  <a:lnTo>
                    <a:pt x="56" y="79"/>
                  </a:lnTo>
                  <a:lnTo>
                    <a:pt x="57" y="80"/>
                  </a:lnTo>
                  <a:lnTo>
                    <a:pt x="60" y="81"/>
                  </a:lnTo>
                  <a:lnTo>
                    <a:pt x="67" y="81"/>
                  </a:lnTo>
                  <a:lnTo>
                    <a:pt x="67" y="86"/>
                  </a:lnTo>
                  <a:lnTo>
                    <a:pt x="22" y="86"/>
                  </a:lnTo>
                  <a:lnTo>
                    <a:pt x="22" y="81"/>
                  </a:lnTo>
                  <a:lnTo>
                    <a:pt x="22" y="81"/>
                  </a:lnTo>
                  <a:lnTo>
                    <a:pt x="29" y="81"/>
                  </a:lnTo>
                  <a:lnTo>
                    <a:pt x="32" y="80"/>
                  </a:lnTo>
                  <a:lnTo>
                    <a:pt x="33" y="79"/>
                  </a:lnTo>
                  <a:lnTo>
                    <a:pt x="35" y="74"/>
                  </a:lnTo>
                  <a:lnTo>
                    <a:pt x="35" y="65"/>
                  </a:lnTo>
                  <a:lnTo>
                    <a:pt x="35" y="7"/>
                  </a:lnTo>
                  <a:lnTo>
                    <a:pt x="21" y="7"/>
                  </a:lnTo>
                  <a:lnTo>
                    <a:pt x="21" y="7"/>
                  </a:lnTo>
                  <a:lnTo>
                    <a:pt x="13" y="7"/>
                  </a:lnTo>
                  <a:lnTo>
                    <a:pt x="8" y="9"/>
                  </a:lnTo>
                  <a:lnTo>
                    <a:pt x="6" y="13"/>
                  </a:lnTo>
                  <a:lnTo>
                    <a:pt x="5" y="18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1" y="0"/>
                  </a:lnTo>
                  <a:lnTo>
                    <a:pt x="88" y="0"/>
                  </a:lnTo>
                  <a:lnTo>
                    <a:pt x="89" y="2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2"/>
            <p:cNvSpPr>
              <a:spLocks noEditPoints="1"/>
            </p:cNvSpPr>
            <p:nvPr userDrawn="1"/>
          </p:nvSpPr>
          <p:spPr bwMode="auto">
            <a:xfrm>
              <a:off x="444" y="396"/>
              <a:ext cx="414" cy="563"/>
            </a:xfrm>
            <a:custGeom>
              <a:avLst/>
              <a:gdLst>
                <a:gd name="T0" fmla="*/ 322 w 414"/>
                <a:gd name="T1" fmla="*/ 528 h 563"/>
                <a:gd name="T2" fmla="*/ 123 w 414"/>
                <a:gd name="T3" fmla="*/ 502 h 563"/>
                <a:gd name="T4" fmla="*/ 212 w 414"/>
                <a:gd name="T5" fmla="*/ 333 h 563"/>
                <a:gd name="T6" fmla="*/ 193 w 414"/>
                <a:gd name="T7" fmla="*/ 372 h 563"/>
                <a:gd name="T8" fmla="*/ 79 w 414"/>
                <a:gd name="T9" fmla="*/ 397 h 563"/>
                <a:gd name="T10" fmla="*/ 73 w 414"/>
                <a:gd name="T11" fmla="*/ 416 h 563"/>
                <a:gd name="T12" fmla="*/ 111 w 414"/>
                <a:gd name="T13" fmla="*/ 437 h 563"/>
                <a:gd name="T14" fmla="*/ 93 w 414"/>
                <a:gd name="T15" fmla="*/ 464 h 563"/>
                <a:gd name="T16" fmla="*/ 137 w 414"/>
                <a:gd name="T17" fmla="*/ 468 h 563"/>
                <a:gd name="T18" fmla="*/ 181 w 414"/>
                <a:gd name="T19" fmla="*/ 424 h 563"/>
                <a:gd name="T20" fmla="*/ 245 w 414"/>
                <a:gd name="T21" fmla="*/ 409 h 563"/>
                <a:gd name="T22" fmla="*/ 28 w 414"/>
                <a:gd name="T23" fmla="*/ 492 h 563"/>
                <a:gd name="T24" fmla="*/ 90 w 414"/>
                <a:gd name="T25" fmla="*/ 544 h 563"/>
                <a:gd name="T26" fmla="*/ 121 w 414"/>
                <a:gd name="T27" fmla="*/ 514 h 563"/>
                <a:gd name="T28" fmla="*/ 118 w 414"/>
                <a:gd name="T29" fmla="*/ 478 h 563"/>
                <a:gd name="T30" fmla="*/ 33 w 414"/>
                <a:gd name="T31" fmla="*/ 473 h 563"/>
                <a:gd name="T32" fmla="*/ 92 w 414"/>
                <a:gd name="T33" fmla="*/ 71 h 563"/>
                <a:gd name="T34" fmla="*/ 57 w 414"/>
                <a:gd name="T35" fmla="*/ 45 h 563"/>
                <a:gd name="T36" fmla="*/ 77 w 414"/>
                <a:gd name="T37" fmla="*/ 79 h 563"/>
                <a:gd name="T38" fmla="*/ 103 w 414"/>
                <a:gd name="T39" fmla="*/ 48 h 563"/>
                <a:gd name="T40" fmla="*/ 62 w 414"/>
                <a:gd name="T41" fmla="*/ 110 h 563"/>
                <a:gd name="T42" fmla="*/ 117 w 414"/>
                <a:gd name="T43" fmla="*/ 222 h 563"/>
                <a:gd name="T44" fmla="*/ 109 w 414"/>
                <a:gd name="T45" fmla="*/ 73 h 563"/>
                <a:gd name="T46" fmla="*/ 139 w 414"/>
                <a:gd name="T47" fmla="*/ 54 h 563"/>
                <a:gd name="T48" fmla="*/ 282 w 414"/>
                <a:gd name="T49" fmla="*/ 41 h 563"/>
                <a:gd name="T50" fmla="*/ 249 w 414"/>
                <a:gd name="T51" fmla="*/ 46 h 563"/>
                <a:gd name="T52" fmla="*/ 233 w 414"/>
                <a:gd name="T53" fmla="*/ 26 h 563"/>
                <a:gd name="T54" fmla="*/ 200 w 414"/>
                <a:gd name="T55" fmla="*/ 28 h 563"/>
                <a:gd name="T56" fmla="*/ 237 w 414"/>
                <a:gd name="T57" fmla="*/ 55 h 563"/>
                <a:gd name="T58" fmla="*/ 310 w 414"/>
                <a:gd name="T59" fmla="*/ 143 h 563"/>
                <a:gd name="T60" fmla="*/ 363 w 414"/>
                <a:gd name="T61" fmla="*/ 110 h 563"/>
                <a:gd name="T62" fmla="*/ 176 w 414"/>
                <a:gd name="T63" fmla="*/ 89 h 563"/>
                <a:gd name="T64" fmla="*/ 369 w 414"/>
                <a:gd name="T65" fmla="*/ 190 h 563"/>
                <a:gd name="T66" fmla="*/ 309 w 414"/>
                <a:gd name="T67" fmla="*/ 106 h 563"/>
                <a:gd name="T68" fmla="*/ 311 w 414"/>
                <a:gd name="T69" fmla="*/ 255 h 563"/>
                <a:gd name="T70" fmla="*/ 341 w 414"/>
                <a:gd name="T71" fmla="*/ 195 h 563"/>
                <a:gd name="T72" fmla="*/ 346 w 414"/>
                <a:gd name="T73" fmla="*/ 285 h 563"/>
                <a:gd name="T74" fmla="*/ 254 w 414"/>
                <a:gd name="T75" fmla="*/ 178 h 563"/>
                <a:gd name="T76" fmla="*/ 276 w 414"/>
                <a:gd name="T77" fmla="*/ 138 h 563"/>
                <a:gd name="T78" fmla="*/ 233 w 414"/>
                <a:gd name="T79" fmla="*/ 61 h 563"/>
                <a:gd name="T80" fmla="*/ 150 w 414"/>
                <a:gd name="T81" fmla="*/ 116 h 563"/>
                <a:gd name="T82" fmla="*/ 194 w 414"/>
                <a:gd name="T83" fmla="*/ 124 h 563"/>
                <a:gd name="T84" fmla="*/ 134 w 414"/>
                <a:gd name="T85" fmla="*/ 143 h 563"/>
                <a:gd name="T86" fmla="*/ 167 w 414"/>
                <a:gd name="T87" fmla="*/ 140 h 563"/>
                <a:gd name="T88" fmla="*/ 175 w 414"/>
                <a:gd name="T89" fmla="*/ 190 h 563"/>
                <a:gd name="T90" fmla="*/ 16 w 414"/>
                <a:gd name="T91" fmla="*/ 229 h 563"/>
                <a:gd name="T92" fmla="*/ 15 w 414"/>
                <a:gd name="T93" fmla="*/ 244 h 563"/>
                <a:gd name="T94" fmla="*/ 46 w 414"/>
                <a:gd name="T95" fmla="*/ 264 h 563"/>
                <a:gd name="T96" fmla="*/ 53 w 414"/>
                <a:gd name="T97" fmla="*/ 282 h 563"/>
                <a:gd name="T98" fmla="*/ 87 w 414"/>
                <a:gd name="T99" fmla="*/ 284 h 563"/>
                <a:gd name="T100" fmla="*/ 171 w 414"/>
                <a:gd name="T101" fmla="*/ 261 h 563"/>
                <a:gd name="T102" fmla="*/ 299 w 414"/>
                <a:gd name="T103" fmla="*/ 328 h 563"/>
                <a:gd name="T104" fmla="*/ 316 w 414"/>
                <a:gd name="T105" fmla="*/ 418 h 563"/>
                <a:gd name="T106" fmla="*/ 330 w 414"/>
                <a:gd name="T107" fmla="*/ 464 h 563"/>
                <a:gd name="T108" fmla="*/ 346 w 414"/>
                <a:gd name="T109" fmla="*/ 489 h 563"/>
                <a:gd name="T110" fmla="*/ 322 w 414"/>
                <a:gd name="T111" fmla="*/ 515 h 563"/>
                <a:gd name="T112" fmla="*/ 349 w 414"/>
                <a:gd name="T113" fmla="*/ 531 h 563"/>
                <a:gd name="T114" fmla="*/ 383 w 414"/>
                <a:gd name="T115" fmla="*/ 501 h 563"/>
                <a:gd name="T116" fmla="*/ 389 w 414"/>
                <a:gd name="T117" fmla="*/ 458 h 563"/>
                <a:gd name="T118" fmla="*/ 402 w 414"/>
                <a:gd name="T119" fmla="*/ 397 h 563"/>
                <a:gd name="T120" fmla="*/ 368 w 414"/>
                <a:gd name="T121" fmla="*/ 362 h 563"/>
                <a:gd name="T122" fmla="*/ 387 w 414"/>
                <a:gd name="T123" fmla="*/ 290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14" h="563">
                  <a:moveTo>
                    <a:pt x="114" y="525"/>
                  </a:moveTo>
                  <a:lnTo>
                    <a:pt x="114" y="525"/>
                  </a:lnTo>
                  <a:lnTo>
                    <a:pt x="127" y="535"/>
                  </a:lnTo>
                  <a:lnTo>
                    <a:pt x="139" y="542"/>
                  </a:lnTo>
                  <a:lnTo>
                    <a:pt x="139" y="542"/>
                  </a:lnTo>
                  <a:lnTo>
                    <a:pt x="160" y="550"/>
                  </a:lnTo>
                  <a:lnTo>
                    <a:pt x="173" y="554"/>
                  </a:lnTo>
                  <a:lnTo>
                    <a:pt x="188" y="558"/>
                  </a:lnTo>
                  <a:lnTo>
                    <a:pt x="205" y="561"/>
                  </a:lnTo>
                  <a:lnTo>
                    <a:pt x="223" y="563"/>
                  </a:lnTo>
                  <a:lnTo>
                    <a:pt x="243" y="563"/>
                  </a:lnTo>
                  <a:lnTo>
                    <a:pt x="265" y="562"/>
                  </a:lnTo>
                  <a:lnTo>
                    <a:pt x="265" y="562"/>
                  </a:lnTo>
                  <a:lnTo>
                    <a:pt x="284" y="559"/>
                  </a:lnTo>
                  <a:lnTo>
                    <a:pt x="300" y="556"/>
                  </a:lnTo>
                  <a:lnTo>
                    <a:pt x="315" y="552"/>
                  </a:lnTo>
                  <a:lnTo>
                    <a:pt x="326" y="548"/>
                  </a:lnTo>
                  <a:lnTo>
                    <a:pt x="342" y="540"/>
                  </a:lnTo>
                  <a:lnTo>
                    <a:pt x="347" y="537"/>
                  </a:lnTo>
                  <a:lnTo>
                    <a:pt x="347" y="537"/>
                  </a:lnTo>
                  <a:lnTo>
                    <a:pt x="339" y="535"/>
                  </a:lnTo>
                  <a:lnTo>
                    <a:pt x="333" y="531"/>
                  </a:lnTo>
                  <a:lnTo>
                    <a:pt x="324" y="523"/>
                  </a:lnTo>
                  <a:lnTo>
                    <a:pt x="324" y="523"/>
                  </a:lnTo>
                  <a:lnTo>
                    <a:pt x="322" y="528"/>
                  </a:lnTo>
                  <a:lnTo>
                    <a:pt x="322" y="528"/>
                  </a:lnTo>
                  <a:lnTo>
                    <a:pt x="321" y="536"/>
                  </a:lnTo>
                  <a:lnTo>
                    <a:pt x="321" y="536"/>
                  </a:lnTo>
                  <a:lnTo>
                    <a:pt x="316" y="535"/>
                  </a:lnTo>
                  <a:lnTo>
                    <a:pt x="316" y="535"/>
                  </a:lnTo>
                  <a:lnTo>
                    <a:pt x="313" y="533"/>
                  </a:lnTo>
                  <a:lnTo>
                    <a:pt x="309" y="529"/>
                  </a:lnTo>
                  <a:lnTo>
                    <a:pt x="306" y="524"/>
                  </a:lnTo>
                  <a:lnTo>
                    <a:pt x="305" y="518"/>
                  </a:lnTo>
                  <a:lnTo>
                    <a:pt x="305" y="518"/>
                  </a:lnTo>
                  <a:lnTo>
                    <a:pt x="305" y="517"/>
                  </a:lnTo>
                  <a:lnTo>
                    <a:pt x="305" y="517"/>
                  </a:lnTo>
                  <a:lnTo>
                    <a:pt x="295" y="520"/>
                  </a:lnTo>
                  <a:lnTo>
                    <a:pt x="282" y="524"/>
                  </a:lnTo>
                  <a:lnTo>
                    <a:pt x="266" y="528"/>
                  </a:lnTo>
                  <a:lnTo>
                    <a:pt x="250" y="529"/>
                  </a:lnTo>
                  <a:lnTo>
                    <a:pt x="250" y="529"/>
                  </a:lnTo>
                  <a:lnTo>
                    <a:pt x="221" y="528"/>
                  </a:lnTo>
                  <a:lnTo>
                    <a:pt x="206" y="526"/>
                  </a:lnTo>
                  <a:lnTo>
                    <a:pt x="192" y="524"/>
                  </a:lnTo>
                  <a:lnTo>
                    <a:pt x="177" y="522"/>
                  </a:lnTo>
                  <a:lnTo>
                    <a:pt x="162" y="517"/>
                  </a:lnTo>
                  <a:lnTo>
                    <a:pt x="148" y="512"/>
                  </a:lnTo>
                  <a:lnTo>
                    <a:pt x="134" y="507"/>
                  </a:lnTo>
                  <a:lnTo>
                    <a:pt x="134" y="507"/>
                  </a:lnTo>
                  <a:lnTo>
                    <a:pt x="123" y="502"/>
                  </a:lnTo>
                  <a:lnTo>
                    <a:pt x="123" y="502"/>
                  </a:lnTo>
                  <a:lnTo>
                    <a:pt x="123" y="503"/>
                  </a:lnTo>
                  <a:lnTo>
                    <a:pt x="123" y="506"/>
                  </a:lnTo>
                  <a:lnTo>
                    <a:pt x="126" y="512"/>
                  </a:lnTo>
                  <a:lnTo>
                    <a:pt x="131" y="519"/>
                  </a:lnTo>
                  <a:lnTo>
                    <a:pt x="131" y="519"/>
                  </a:lnTo>
                  <a:lnTo>
                    <a:pt x="125" y="518"/>
                  </a:lnTo>
                  <a:lnTo>
                    <a:pt x="118" y="520"/>
                  </a:lnTo>
                  <a:lnTo>
                    <a:pt x="118" y="520"/>
                  </a:lnTo>
                  <a:lnTo>
                    <a:pt x="115" y="523"/>
                  </a:lnTo>
                  <a:lnTo>
                    <a:pt x="114" y="525"/>
                  </a:lnTo>
                  <a:close/>
                  <a:moveTo>
                    <a:pt x="291" y="327"/>
                  </a:moveTo>
                  <a:lnTo>
                    <a:pt x="291" y="327"/>
                  </a:lnTo>
                  <a:lnTo>
                    <a:pt x="284" y="322"/>
                  </a:lnTo>
                  <a:lnTo>
                    <a:pt x="278" y="319"/>
                  </a:lnTo>
                  <a:lnTo>
                    <a:pt x="267" y="314"/>
                  </a:lnTo>
                  <a:lnTo>
                    <a:pt x="267" y="314"/>
                  </a:lnTo>
                  <a:lnTo>
                    <a:pt x="272" y="311"/>
                  </a:lnTo>
                  <a:lnTo>
                    <a:pt x="275" y="308"/>
                  </a:lnTo>
                  <a:lnTo>
                    <a:pt x="275" y="307"/>
                  </a:lnTo>
                  <a:lnTo>
                    <a:pt x="275" y="307"/>
                  </a:lnTo>
                  <a:lnTo>
                    <a:pt x="271" y="306"/>
                  </a:lnTo>
                  <a:lnTo>
                    <a:pt x="269" y="306"/>
                  </a:lnTo>
                  <a:lnTo>
                    <a:pt x="269" y="306"/>
                  </a:lnTo>
                  <a:lnTo>
                    <a:pt x="248" y="314"/>
                  </a:lnTo>
                  <a:lnTo>
                    <a:pt x="230" y="323"/>
                  </a:lnTo>
                  <a:lnTo>
                    <a:pt x="212" y="333"/>
                  </a:lnTo>
                  <a:lnTo>
                    <a:pt x="200" y="341"/>
                  </a:lnTo>
                  <a:lnTo>
                    <a:pt x="200" y="341"/>
                  </a:lnTo>
                  <a:lnTo>
                    <a:pt x="199" y="341"/>
                  </a:lnTo>
                  <a:lnTo>
                    <a:pt x="199" y="341"/>
                  </a:lnTo>
                  <a:lnTo>
                    <a:pt x="195" y="344"/>
                  </a:lnTo>
                  <a:lnTo>
                    <a:pt x="192" y="344"/>
                  </a:lnTo>
                  <a:lnTo>
                    <a:pt x="184" y="342"/>
                  </a:lnTo>
                  <a:lnTo>
                    <a:pt x="178" y="341"/>
                  </a:lnTo>
                  <a:lnTo>
                    <a:pt x="177" y="340"/>
                  </a:lnTo>
                  <a:lnTo>
                    <a:pt x="175" y="351"/>
                  </a:lnTo>
                  <a:lnTo>
                    <a:pt x="175" y="351"/>
                  </a:lnTo>
                  <a:lnTo>
                    <a:pt x="182" y="353"/>
                  </a:lnTo>
                  <a:lnTo>
                    <a:pt x="187" y="356"/>
                  </a:lnTo>
                  <a:lnTo>
                    <a:pt x="187" y="356"/>
                  </a:lnTo>
                  <a:lnTo>
                    <a:pt x="179" y="357"/>
                  </a:lnTo>
                  <a:lnTo>
                    <a:pt x="176" y="358"/>
                  </a:lnTo>
                  <a:lnTo>
                    <a:pt x="173" y="361"/>
                  </a:lnTo>
                  <a:lnTo>
                    <a:pt x="177" y="370"/>
                  </a:lnTo>
                  <a:lnTo>
                    <a:pt x="177" y="370"/>
                  </a:lnTo>
                  <a:lnTo>
                    <a:pt x="182" y="368"/>
                  </a:lnTo>
                  <a:lnTo>
                    <a:pt x="187" y="367"/>
                  </a:lnTo>
                  <a:lnTo>
                    <a:pt x="193" y="366"/>
                  </a:lnTo>
                  <a:lnTo>
                    <a:pt x="193" y="366"/>
                  </a:lnTo>
                  <a:lnTo>
                    <a:pt x="193" y="367"/>
                  </a:lnTo>
                  <a:lnTo>
                    <a:pt x="193" y="367"/>
                  </a:lnTo>
                  <a:lnTo>
                    <a:pt x="193" y="372"/>
                  </a:lnTo>
                  <a:lnTo>
                    <a:pt x="190" y="377"/>
                  </a:lnTo>
                  <a:lnTo>
                    <a:pt x="187" y="383"/>
                  </a:lnTo>
                  <a:lnTo>
                    <a:pt x="182" y="388"/>
                  </a:lnTo>
                  <a:lnTo>
                    <a:pt x="171" y="397"/>
                  </a:lnTo>
                  <a:lnTo>
                    <a:pt x="165" y="401"/>
                  </a:lnTo>
                  <a:lnTo>
                    <a:pt x="159" y="403"/>
                  </a:lnTo>
                  <a:lnTo>
                    <a:pt x="159" y="403"/>
                  </a:lnTo>
                  <a:lnTo>
                    <a:pt x="147" y="407"/>
                  </a:lnTo>
                  <a:lnTo>
                    <a:pt x="136" y="409"/>
                  </a:lnTo>
                  <a:lnTo>
                    <a:pt x="128" y="409"/>
                  </a:lnTo>
                  <a:lnTo>
                    <a:pt x="125" y="408"/>
                  </a:lnTo>
                  <a:lnTo>
                    <a:pt x="125" y="408"/>
                  </a:lnTo>
                  <a:lnTo>
                    <a:pt x="117" y="402"/>
                  </a:lnTo>
                  <a:lnTo>
                    <a:pt x="114" y="397"/>
                  </a:lnTo>
                  <a:lnTo>
                    <a:pt x="110" y="392"/>
                  </a:lnTo>
                  <a:lnTo>
                    <a:pt x="109" y="390"/>
                  </a:lnTo>
                  <a:lnTo>
                    <a:pt x="106" y="390"/>
                  </a:lnTo>
                  <a:lnTo>
                    <a:pt x="106" y="390"/>
                  </a:lnTo>
                  <a:lnTo>
                    <a:pt x="104" y="390"/>
                  </a:lnTo>
                  <a:lnTo>
                    <a:pt x="101" y="391"/>
                  </a:lnTo>
                  <a:lnTo>
                    <a:pt x="101" y="391"/>
                  </a:lnTo>
                  <a:lnTo>
                    <a:pt x="94" y="390"/>
                  </a:lnTo>
                  <a:lnTo>
                    <a:pt x="88" y="391"/>
                  </a:lnTo>
                  <a:lnTo>
                    <a:pt x="83" y="394"/>
                  </a:lnTo>
                  <a:lnTo>
                    <a:pt x="81" y="395"/>
                  </a:lnTo>
                  <a:lnTo>
                    <a:pt x="79" y="397"/>
                  </a:lnTo>
                  <a:lnTo>
                    <a:pt x="79" y="397"/>
                  </a:lnTo>
                  <a:lnTo>
                    <a:pt x="88" y="397"/>
                  </a:lnTo>
                  <a:lnTo>
                    <a:pt x="93" y="398"/>
                  </a:lnTo>
                  <a:lnTo>
                    <a:pt x="93" y="400"/>
                  </a:lnTo>
                  <a:lnTo>
                    <a:pt x="92" y="401"/>
                  </a:lnTo>
                  <a:lnTo>
                    <a:pt x="92" y="401"/>
                  </a:lnTo>
                  <a:lnTo>
                    <a:pt x="89" y="403"/>
                  </a:lnTo>
                  <a:lnTo>
                    <a:pt x="90" y="406"/>
                  </a:lnTo>
                  <a:lnTo>
                    <a:pt x="92" y="408"/>
                  </a:lnTo>
                  <a:lnTo>
                    <a:pt x="95" y="411"/>
                  </a:lnTo>
                  <a:lnTo>
                    <a:pt x="111" y="419"/>
                  </a:lnTo>
                  <a:lnTo>
                    <a:pt x="111" y="419"/>
                  </a:lnTo>
                  <a:lnTo>
                    <a:pt x="111" y="419"/>
                  </a:lnTo>
                  <a:lnTo>
                    <a:pt x="111" y="420"/>
                  </a:lnTo>
                  <a:lnTo>
                    <a:pt x="111" y="420"/>
                  </a:lnTo>
                  <a:lnTo>
                    <a:pt x="111" y="420"/>
                  </a:lnTo>
                  <a:lnTo>
                    <a:pt x="106" y="420"/>
                  </a:lnTo>
                  <a:lnTo>
                    <a:pt x="100" y="418"/>
                  </a:lnTo>
                  <a:lnTo>
                    <a:pt x="87" y="413"/>
                  </a:lnTo>
                  <a:lnTo>
                    <a:pt x="87" y="413"/>
                  </a:lnTo>
                  <a:lnTo>
                    <a:pt x="84" y="413"/>
                  </a:lnTo>
                  <a:lnTo>
                    <a:pt x="82" y="413"/>
                  </a:lnTo>
                  <a:lnTo>
                    <a:pt x="79" y="416"/>
                  </a:lnTo>
                  <a:lnTo>
                    <a:pt x="79" y="416"/>
                  </a:lnTo>
                  <a:lnTo>
                    <a:pt x="77" y="416"/>
                  </a:lnTo>
                  <a:lnTo>
                    <a:pt x="73" y="416"/>
                  </a:lnTo>
                  <a:lnTo>
                    <a:pt x="68" y="418"/>
                  </a:lnTo>
                  <a:lnTo>
                    <a:pt x="66" y="420"/>
                  </a:lnTo>
                  <a:lnTo>
                    <a:pt x="62" y="423"/>
                  </a:lnTo>
                  <a:lnTo>
                    <a:pt x="61" y="427"/>
                  </a:lnTo>
                  <a:lnTo>
                    <a:pt x="61" y="430"/>
                  </a:lnTo>
                  <a:lnTo>
                    <a:pt x="62" y="435"/>
                  </a:lnTo>
                  <a:lnTo>
                    <a:pt x="62" y="435"/>
                  </a:lnTo>
                  <a:lnTo>
                    <a:pt x="66" y="430"/>
                  </a:lnTo>
                  <a:lnTo>
                    <a:pt x="70" y="427"/>
                  </a:lnTo>
                  <a:lnTo>
                    <a:pt x="72" y="427"/>
                  </a:lnTo>
                  <a:lnTo>
                    <a:pt x="74" y="427"/>
                  </a:lnTo>
                  <a:lnTo>
                    <a:pt x="74" y="427"/>
                  </a:lnTo>
                  <a:lnTo>
                    <a:pt x="76" y="428"/>
                  </a:lnTo>
                  <a:lnTo>
                    <a:pt x="76" y="431"/>
                  </a:lnTo>
                  <a:lnTo>
                    <a:pt x="76" y="434"/>
                  </a:lnTo>
                  <a:lnTo>
                    <a:pt x="77" y="436"/>
                  </a:lnTo>
                  <a:lnTo>
                    <a:pt x="78" y="437"/>
                  </a:lnTo>
                  <a:lnTo>
                    <a:pt x="78" y="437"/>
                  </a:lnTo>
                  <a:lnTo>
                    <a:pt x="81" y="439"/>
                  </a:lnTo>
                  <a:lnTo>
                    <a:pt x="85" y="439"/>
                  </a:lnTo>
                  <a:lnTo>
                    <a:pt x="95" y="437"/>
                  </a:lnTo>
                  <a:lnTo>
                    <a:pt x="105" y="436"/>
                  </a:lnTo>
                  <a:lnTo>
                    <a:pt x="110" y="436"/>
                  </a:lnTo>
                  <a:lnTo>
                    <a:pt x="111" y="436"/>
                  </a:lnTo>
                  <a:lnTo>
                    <a:pt x="111" y="436"/>
                  </a:lnTo>
                  <a:lnTo>
                    <a:pt x="111" y="437"/>
                  </a:lnTo>
                  <a:lnTo>
                    <a:pt x="109" y="439"/>
                  </a:lnTo>
                  <a:lnTo>
                    <a:pt x="100" y="440"/>
                  </a:lnTo>
                  <a:lnTo>
                    <a:pt x="90" y="441"/>
                  </a:lnTo>
                  <a:lnTo>
                    <a:pt x="87" y="444"/>
                  </a:lnTo>
                  <a:lnTo>
                    <a:pt x="85" y="445"/>
                  </a:lnTo>
                  <a:lnTo>
                    <a:pt x="85" y="445"/>
                  </a:lnTo>
                  <a:lnTo>
                    <a:pt x="85" y="448"/>
                  </a:lnTo>
                  <a:lnTo>
                    <a:pt x="85" y="448"/>
                  </a:lnTo>
                  <a:lnTo>
                    <a:pt x="85" y="450"/>
                  </a:lnTo>
                  <a:lnTo>
                    <a:pt x="83" y="452"/>
                  </a:lnTo>
                  <a:lnTo>
                    <a:pt x="81" y="457"/>
                  </a:lnTo>
                  <a:lnTo>
                    <a:pt x="79" y="462"/>
                  </a:lnTo>
                  <a:lnTo>
                    <a:pt x="79" y="462"/>
                  </a:lnTo>
                  <a:lnTo>
                    <a:pt x="79" y="464"/>
                  </a:lnTo>
                  <a:lnTo>
                    <a:pt x="81" y="468"/>
                  </a:lnTo>
                  <a:lnTo>
                    <a:pt x="84" y="472"/>
                  </a:lnTo>
                  <a:lnTo>
                    <a:pt x="88" y="475"/>
                  </a:lnTo>
                  <a:lnTo>
                    <a:pt x="88" y="475"/>
                  </a:lnTo>
                  <a:lnTo>
                    <a:pt x="89" y="474"/>
                  </a:lnTo>
                  <a:lnTo>
                    <a:pt x="88" y="469"/>
                  </a:lnTo>
                  <a:lnTo>
                    <a:pt x="88" y="466"/>
                  </a:lnTo>
                  <a:lnTo>
                    <a:pt x="89" y="464"/>
                  </a:lnTo>
                  <a:lnTo>
                    <a:pt x="89" y="463"/>
                  </a:lnTo>
                  <a:lnTo>
                    <a:pt x="89" y="463"/>
                  </a:lnTo>
                  <a:lnTo>
                    <a:pt x="92" y="463"/>
                  </a:lnTo>
                  <a:lnTo>
                    <a:pt x="93" y="464"/>
                  </a:lnTo>
                  <a:lnTo>
                    <a:pt x="95" y="467"/>
                  </a:lnTo>
                  <a:lnTo>
                    <a:pt x="98" y="468"/>
                  </a:lnTo>
                  <a:lnTo>
                    <a:pt x="98" y="468"/>
                  </a:lnTo>
                  <a:lnTo>
                    <a:pt x="100" y="467"/>
                  </a:lnTo>
                  <a:lnTo>
                    <a:pt x="103" y="466"/>
                  </a:lnTo>
                  <a:lnTo>
                    <a:pt x="109" y="461"/>
                  </a:lnTo>
                  <a:lnTo>
                    <a:pt x="115" y="455"/>
                  </a:lnTo>
                  <a:lnTo>
                    <a:pt x="118" y="451"/>
                  </a:lnTo>
                  <a:lnTo>
                    <a:pt x="123" y="448"/>
                  </a:lnTo>
                  <a:lnTo>
                    <a:pt x="123" y="448"/>
                  </a:lnTo>
                  <a:lnTo>
                    <a:pt x="129" y="446"/>
                  </a:lnTo>
                  <a:lnTo>
                    <a:pt x="132" y="445"/>
                  </a:lnTo>
                  <a:lnTo>
                    <a:pt x="133" y="446"/>
                  </a:lnTo>
                  <a:lnTo>
                    <a:pt x="133" y="447"/>
                  </a:lnTo>
                  <a:lnTo>
                    <a:pt x="133" y="451"/>
                  </a:lnTo>
                  <a:lnTo>
                    <a:pt x="133" y="453"/>
                  </a:lnTo>
                  <a:lnTo>
                    <a:pt x="134" y="455"/>
                  </a:lnTo>
                  <a:lnTo>
                    <a:pt x="134" y="455"/>
                  </a:lnTo>
                  <a:lnTo>
                    <a:pt x="138" y="456"/>
                  </a:lnTo>
                  <a:lnTo>
                    <a:pt x="139" y="457"/>
                  </a:lnTo>
                  <a:lnTo>
                    <a:pt x="139" y="459"/>
                  </a:lnTo>
                  <a:lnTo>
                    <a:pt x="138" y="462"/>
                  </a:lnTo>
                  <a:lnTo>
                    <a:pt x="136" y="466"/>
                  </a:lnTo>
                  <a:lnTo>
                    <a:pt x="133" y="468"/>
                  </a:lnTo>
                  <a:lnTo>
                    <a:pt x="133" y="468"/>
                  </a:lnTo>
                  <a:lnTo>
                    <a:pt x="137" y="468"/>
                  </a:lnTo>
                  <a:lnTo>
                    <a:pt x="142" y="467"/>
                  </a:lnTo>
                  <a:lnTo>
                    <a:pt x="147" y="462"/>
                  </a:lnTo>
                  <a:lnTo>
                    <a:pt x="149" y="459"/>
                  </a:lnTo>
                  <a:lnTo>
                    <a:pt x="151" y="456"/>
                  </a:lnTo>
                  <a:lnTo>
                    <a:pt x="151" y="456"/>
                  </a:lnTo>
                  <a:lnTo>
                    <a:pt x="151" y="453"/>
                  </a:lnTo>
                  <a:lnTo>
                    <a:pt x="153" y="453"/>
                  </a:lnTo>
                  <a:lnTo>
                    <a:pt x="155" y="452"/>
                  </a:lnTo>
                  <a:lnTo>
                    <a:pt x="156" y="451"/>
                  </a:lnTo>
                  <a:lnTo>
                    <a:pt x="156" y="451"/>
                  </a:lnTo>
                  <a:lnTo>
                    <a:pt x="158" y="450"/>
                  </a:lnTo>
                  <a:lnTo>
                    <a:pt x="158" y="447"/>
                  </a:lnTo>
                  <a:lnTo>
                    <a:pt x="158" y="445"/>
                  </a:lnTo>
                  <a:lnTo>
                    <a:pt x="158" y="442"/>
                  </a:lnTo>
                  <a:lnTo>
                    <a:pt x="158" y="442"/>
                  </a:lnTo>
                  <a:lnTo>
                    <a:pt x="159" y="440"/>
                  </a:lnTo>
                  <a:lnTo>
                    <a:pt x="161" y="439"/>
                  </a:lnTo>
                  <a:lnTo>
                    <a:pt x="166" y="437"/>
                  </a:lnTo>
                  <a:lnTo>
                    <a:pt x="171" y="436"/>
                  </a:lnTo>
                  <a:lnTo>
                    <a:pt x="172" y="435"/>
                  </a:lnTo>
                  <a:lnTo>
                    <a:pt x="172" y="434"/>
                  </a:lnTo>
                  <a:lnTo>
                    <a:pt x="172" y="434"/>
                  </a:lnTo>
                  <a:lnTo>
                    <a:pt x="172" y="430"/>
                  </a:lnTo>
                  <a:lnTo>
                    <a:pt x="175" y="427"/>
                  </a:lnTo>
                  <a:lnTo>
                    <a:pt x="178" y="425"/>
                  </a:lnTo>
                  <a:lnTo>
                    <a:pt x="181" y="424"/>
                  </a:lnTo>
                  <a:lnTo>
                    <a:pt x="181" y="424"/>
                  </a:lnTo>
                  <a:lnTo>
                    <a:pt x="182" y="425"/>
                  </a:lnTo>
                  <a:lnTo>
                    <a:pt x="183" y="429"/>
                  </a:lnTo>
                  <a:lnTo>
                    <a:pt x="187" y="433"/>
                  </a:lnTo>
                  <a:lnTo>
                    <a:pt x="190" y="435"/>
                  </a:lnTo>
                  <a:lnTo>
                    <a:pt x="194" y="437"/>
                  </a:lnTo>
                  <a:lnTo>
                    <a:pt x="194" y="437"/>
                  </a:lnTo>
                  <a:lnTo>
                    <a:pt x="209" y="430"/>
                  </a:lnTo>
                  <a:lnTo>
                    <a:pt x="209" y="430"/>
                  </a:lnTo>
                  <a:lnTo>
                    <a:pt x="215" y="428"/>
                  </a:lnTo>
                  <a:lnTo>
                    <a:pt x="217" y="425"/>
                  </a:lnTo>
                  <a:lnTo>
                    <a:pt x="217" y="425"/>
                  </a:lnTo>
                  <a:lnTo>
                    <a:pt x="215" y="422"/>
                  </a:lnTo>
                  <a:lnTo>
                    <a:pt x="212" y="419"/>
                  </a:lnTo>
                  <a:lnTo>
                    <a:pt x="211" y="416"/>
                  </a:lnTo>
                  <a:lnTo>
                    <a:pt x="211" y="416"/>
                  </a:lnTo>
                  <a:lnTo>
                    <a:pt x="210" y="412"/>
                  </a:lnTo>
                  <a:lnTo>
                    <a:pt x="210" y="409"/>
                  </a:lnTo>
                  <a:lnTo>
                    <a:pt x="210" y="409"/>
                  </a:lnTo>
                  <a:lnTo>
                    <a:pt x="214" y="414"/>
                  </a:lnTo>
                  <a:lnTo>
                    <a:pt x="219" y="418"/>
                  </a:lnTo>
                  <a:lnTo>
                    <a:pt x="225" y="422"/>
                  </a:lnTo>
                  <a:lnTo>
                    <a:pt x="225" y="422"/>
                  </a:lnTo>
                  <a:lnTo>
                    <a:pt x="242" y="411"/>
                  </a:lnTo>
                  <a:lnTo>
                    <a:pt x="242" y="411"/>
                  </a:lnTo>
                  <a:lnTo>
                    <a:pt x="245" y="409"/>
                  </a:lnTo>
                  <a:lnTo>
                    <a:pt x="245" y="409"/>
                  </a:lnTo>
                  <a:lnTo>
                    <a:pt x="245" y="409"/>
                  </a:lnTo>
                  <a:lnTo>
                    <a:pt x="245" y="409"/>
                  </a:lnTo>
                  <a:lnTo>
                    <a:pt x="243" y="406"/>
                  </a:lnTo>
                  <a:lnTo>
                    <a:pt x="239" y="402"/>
                  </a:lnTo>
                  <a:lnTo>
                    <a:pt x="236" y="397"/>
                  </a:lnTo>
                  <a:lnTo>
                    <a:pt x="236" y="395"/>
                  </a:lnTo>
                  <a:lnTo>
                    <a:pt x="237" y="394"/>
                  </a:lnTo>
                  <a:lnTo>
                    <a:pt x="237" y="394"/>
                  </a:lnTo>
                  <a:lnTo>
                    <a:pt x="238" y="392"/>
                  </a:lnTo>
                  <a:lnTo>
                    <a:pt x="238" y="390"/>
                  </a:lnTo>
                  <a:lnTo>
                    <a:pt x="236" y="383"/>
                  </a:lnTo>
                  <a:lnTo>
                    <a:pt x="233" y="377"/>
                  </a:lnTo>
                  <a:lnTo>
                    <a:pt x="233" y="373"/>
                  </a:lnTo>
                  <a:lnTo>
                    <a:pt x="236" y="372"/>
                  </a:lnTo>
                  <a:lnTo>
                    <a:pt x="236" y="372"/>
                  </a:lnTo>
                  <a:lnTo>
                    <a:pt x="270" y="355"/>
                  </a:lnTo>
                  <a:lnTo>
                    <a:pt x="299" y="340"/>
                  </a:lnTo>
                  <a:lnTo>
                    <a:pt x="299" y="340"/>
                  </a:lnTo>
                  <a:lnTo>
                    <a:pt x="297" y="336"/>
                  </a:lnTo>
                  <a:lnTo>
                    <a:pt x="294" y="331"/>
                  </a:lnTo>
                  <a:lnTo>
                    <a:pt x="291" y="327"/>
                  </a:lnTo>
                  <a:close/>
                  <a:moveTo>
                    <a:pt x="27" y="486"/>
                  </a:moveTo>
                  <a:lnTo>
                    <a:pt x="27" y="486"/>
                  </a:lnTo>
                  <a:lnTo>
                    <a:pt x="27" y="490"/>
                  </a:lnTo>
                  <a:lnTo>
                    <a:pt x="28" y="492"/>
                  </a:lnTo>
                  <a:lnTo>
                    <a:pt x="29" y="496"/>
                  </a:lnTo>
                  <a:lnTo>
                    <a:pt x="29" y="496"/>
                  </a:lnTo>
                  <a:lnTo>
                    <a:pt x="34" y="497"/>
                  </a:lnTo>
                  <a:lnTo>
                    <a:pt x="37" y="498"/>
                  </a:lnTo>
                  <a:lnTo>
                    <a:pt x="39" y="497"/>
                  </a:lnTo>
                  <a:lnTo>
                    <a:pt x="39" y="497"/>
                  </a:lnTo>
                  <a:lnTo>
                    <a:pt x="40" y="495"/>
                  </a:lnTo>
                  <a:lnTo>
                    <a:pt x="40" y="492"/>
                  </a:lnTo>
                  <a:lnTo>
                    <a:pt x="40" y="490"/>
                  </a:lnTo>
                  <a:lnTo>
                    <a:pt x="42" y="487"/>
                  </a:lnTo>
                  <a:lnTo>
                    <a:pt x="42" y="487"/>
                  </a:lnTo>
                  <a:lnTo>
                    <a:pt x="43" y="486"/>
                  </a:lnTo>
                  <a:lnTo>
                    <a:pt x="44" y="486"/>
                  </a:lnTo>
                  <a:lnTo>
                    <a:pt x="44" y="486"/>
                  </a:lnTo>
                  <a:lnTo>
                    <a:pt x="45" y="485"/>
                  </a:lnTo>
                  <a:lnTo>
                    <a:pt x="45" y="485"/>
                  </a:lnTo>
                  <a:lnTo>
                    <a:pt x="59" y="491"/>
                  </a:lnTo>
                  <a:lnTo>
                    <a:pt x="72" y="498"/>
                  </a:lnTo>
                  <a:lnTo>
                    <a:pt x="98" y="515"/>
                  </a:lnTo>
                  <a:lnTo>
                    <a:pt x="98" y="515"/>
                  </a:lnTo>
                  <a:lnTo>
                    <a:pt x="101" y="518"/>
                  </a:lnTo>
                  <a:lnTo>
                    <a:pt x="101" y="518"/>
                  </a:lnTo>
                  <a:lnTo>
                    <a:pt x="98" y="525"/>
                  </a:lnTo>
                  <a:lnTo>
                    <a:pt x="98" y="525"/>
                  </a:lnTo>
                  <a:lnTo>
                    <a:pt x="92" y="537"/>
                  </a:lnTo>
                  <a:lnTo>
                    <a:pt x="90" y="544"/>
                  </a:lnTo>
                  <a:lnTo>
                    <a:pt x="89" y="548"/>
                  </a:lnTo>
                  <a:lnTo>
                    <a:pt x="89" y="548"/>
                  </a:lnTo>
                  <a:lnTo>
                    <a:pt x="90" y="551"/>
                  </a:lnTo>
                  <a:lnTo>
                    <a:pt x="92" y="553"/>
                  </a:lnTo>
                  <a:lnTo>
                    <a:pt x="94" y="554"/>
                  </a:lnTo>
                  <a:lnTo>
                    <a:pt x="96" y="554"/>
                  </a:lnTo>
                  <a:lnTo>
                    <a:pt x="96" y="554"/>
                  </a:lnTo>
                  <a:lnTo>
                    <a:pt x="100" y="554"/>
                  </a:lnTo>
                  <a:lnTo>
                    <a:pt x="103" y="553"/>
                  </a:lnTo>
                  <a:lnTo>
                    <a:pt x="105" y="551"/>
                  </a:lnTo>
                  <a:lnTo>
                    <a:pt x="106" y="548"/>
                  </a:lnTo>
                  <a:lnTo>
                    <a:pt x="106" y="548"/>
                  </a:lnTo>
                  <a:lnTo>
                    <a:pt x="106" y="546"/>
                  </a:lnTo>
                  <a:lnTo>
                    <a:pt x="106" y="545"/>
                  </a:lnTo>
                  <a:lnTo>
                    <a:pt x="104" y="541"/>
                  </a:lnTo>
                  <a:lnTo>
                    <a:pt x="101" y="540"/>
                  </a:lnTo>
                  <a:lnTo>
                    <a:pt x="100" y="540"/>
                  </a:lnTo>
                  <a:lnTo>
                    <a:pt x="100" y="540"/>
                  </a:lnTo>
                  <a:lnTo>
                    <a:pt x="104" y="531"/>
                  </a:lnTo>
                  <a:lnTo>
                    <a:pt x="104" y="531"/>
                  </a:lnTo>
                  <a:lnTo>
                    <a:pt x="106" y="525"/>
                  </a:lnTo>
                  <a:lnTo>
                    <a:pt x="109" y="520"/>
                  </a:lnTo>
                  <a:lnTo>
                    <a:pt x="112" y="518"/>
                  </a:lnTo>
                  <a:lnTo>
                    <a:pt x="115" y="515"/>
                  </a:lnTo>
                  <a:lnTo>
                    <a:pt x="118" y="514"/>
                  </a:lnTo>
                  <a:lnTo>
                    <a:pt x="121" y="514"/>
                  </a:lnTo>
                  <a:lnTo>
                    <a:pt x="121" y="514"/>
                  </a:lnTo>
                  <a:lnTo>
                    <a:pt x="120" y="512"/>
                  </a:lnTo>
                  <a:lnTo>
                    <a:pt x="117" y="508"/>
                  </a:lnTo>
                  <a:lnTo>
                    <a:pt x="117" y="505"/>
                  </a:lnTo>
                  <a:lnTo>
                    <a:pt x="117" y="501"/>
                  </a:lnTo>
                  <a:lnTo>
                    <a:pt x="118" y="496"/>
                  </a:lnTo>
                  <a:lnTo>
                    <a:pt x="121" y="491"/>
                  </a:lnTo>
                  <a:lnTo>
                    <a:pt x="121" y="491"/>
                  </a:lnTo>
                  <a:lnTo>
                    <a:pt x="126" y="479"/>
                  </a:lnTo>
                  <a:lnTo>
                    <a:pt x="128" y="470"/>
                  </a:lnTo>
                  <a:lnTo>
                    <a:pt x="128" y="470"/>
                  </a:lnTo>
                  <a:lnTo>
                    <a:pt x="128" y="467"/>
                  </a:lnTo>
                  <a:lnTo>
                    <a:pt x="127" y="464"/>
                  </a:lnTo>
                  <a:lnTo>
                    <a:pt x="125" y="462"/>
                  </a:lnTo>
                  <a:lnTo>
                    <a:pt x="121" y="461"/>
                  </a:lnTo>
                  <a:lnTo>
                    <a:pt x="121" y="461"/>
                  </a:lnTo>
                  <a:lnTo>
                    <a:pt x="118" y="462"/>
                  </a:lnTo>
                  <a:lnTo>
                    <a:pt x="115" y="463"/>
                  </a:lnTo>
                  <a:lnTo>
                    <a:pt x="114" y="466"/>
                  </a:lnTo>
                  <a:lnTo>
                    <a:pt x="112" y="468"/>
                  </a:lnTo>
                  <a:lnTo>
                    <a:pt x="112" y="468"/>
                  </a:lnTo>
                  <a:lnTo>
                    <a:pt x="112" y="472"/>
                  </a:lnTo>
                  <a:lnTo>
                    <a:pt x="114" y="474"/>
                  </a:lnTo>
                  <a:lnTo>
                    <a:pt x="116" y="476"/>
                  </a:lnTo>
                  <a:lnTo>
                    <a:pt x="118" y="478"/>
                  </a:lnTo>
                  <a:lnTo>
                    <a:pt x="118" y="478"/>
                  </a:lnTo>
                  <a:lnTo>
                    <a:pt x="118" y="478"/>
                  </a:lnTo>
                  <a:lnTo>
                    <a:pt x="115" y="489"/>
                  </a:lnTo>
                  <a:lnTo>
                    <a:pt x="110" y="495"/>
                  </a:lnTo>
                  <a:lnTo>
                    <a:pt x="110" y="495"/>
                  </a:lnTo>
                  <a:lnTo>
                    <a:pt x="105" y="492"/>
                  </a:lnTo>
                  <a:lnTo>
                    <a:pt x="105" y="492"/>
                  </a:lnTo>
                  <a:lnTo>
                    <a:pt x="81" y="479"/>
                  </a:lnTo>
                  <a:lnTo>
                    <a:pt x="67" y="474"/>
                  </a:lnTo>
                  <a:lnTo>
                    <a:pt x="54" y="470"/>
                  </a:lnTo>
                  <a:lnTo>
                    <a:pt x="54" y="470"/>
                  </a:lnTo>
                  <a:lnTo>
                    <a:pt x="55" y="467"/>
                  </a:lnTo>
                  <a:lnTo>
                    <a:pt x="55" y="467"/>
                  </a:lnTo>
                  <a:lnTo>
                    <a:pt x="59" y="461"/>
                  </a:lnTo>
                  <a:lnTo>
                    <a:pt x="60" y="458"/>
                  </a:lnTo>
                  <a:lnTo>
                    <a:pt x="60" y="458"/>
                  </a:lnTo>
                  <a:lnTo>
                    <a:pt x="57" y="459"/>
                  </a:lnTo>
                  <a:lnTo>
                    <a:pt x="53" y="462"/>
                  </a:lnTo>
                  <a:lnTo>
                    <a:pt x="53" y="462"/>
                  </a:lnTo>
                  <a:lnTo>
                    <a:pt x="46" y="464"/>
                  </a:lnTo>
                  <a:lnTo>
                    <a:pt x="43" y="466"/>
                  </a:lnTo>
                  <a:lnTo>
                    <a:pt x="43" y="466"/>
                  </a:lnTo>
                  <a:lnTo>
                    <a:pt x="39" y="466"/>
                  </a:lnTo>
                  <a:lnTo>
                    <a:pt x="37" y="466"/>
                  </a:lnTo>
                  <a:lnTo>
                    <a:pt x="37" y="466"/>
                  </a:lnTo>
                  <a:lnTo>
                    <a:pt x="35" y="467"/>
                  </a:lnTo>
                  <a:lnTo>
                    <a:pt x="33" y="473"/>
                  </a:lnTo>
                  <a:lnTo>
                    <a:pt x="33" y="473"/>
                  </a:lnTo>
                  <a:lnTo>
                    <a:pt x="31" y="480"/>
                  </a:lnTo>
                  <a:lnTo>
                    <a:pt x="31" y="480"/>
                  </a:lnTo>
                  <a:lnTo>
                    <a:pt x="28" y="484"/>
                  </a:lnTo>
                  <a:lnTo>
                    <a:pt x="27" y="486"/>
                  </a:lnTo>
                  <a:close/>
                  <a:moveTo>
                    <a:pt x="33" y="80"/>
                  </a:moveTo>
                  <a:lnTo>
                    <a:pt x="33" y="80"/>
                  </a:lnTo>
                  <a:lnTo>
                    <a:pt x="43" y="79"/>
                  </a:lnTo>
                  <a:lnTo>
                    <a:pt x="49" y="78"/>
                  </a:lnTo>
                  <a:lnTo>
                    <a:pt x="49" y="54"/>
                  </a:lnTo>
                  <a:lnTo>
                    <a:pt x="49" y="54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2" y="51"/>
                  </a:lnTo>
                  <a:lnTo>
                    <a:pt x="29" y="52"/>
                  </a:lnTo>
                  <a:lnTo>
                    <a:pt x="27" y="54"/>
                  </a:lnTo>
                  <a:lnTo>
                    <a:pt x="26" y="56"/>
                  </a:lnTo>
                  <a:lnTo>
                    <a:pt x="24" y="60"/>
                  </a:lnTo>
                  <a:lnTo>
                    <a:pt x="24" y="62"/>
                  </a:lnTo>
                  <a:lnTo>
                    <a:pt x="24" y="69"/>
                  </a:lnTo>
                  <a:lnTo>
                    <a:pt x="24" y="69"/>
                  </a:lnTo>
                  <a:lnTo>
                    <a:pt x="26" y="74"/>
                  </a:lnTo>
                  <a:lnTo>
                    <a:pt x="28" y="78"/>
                  </a:lnTo>
                  <a:lnTo>
                    <a:pt x="31" y="79"/>
                  </a:lnTo>
                  <a:lnTo>
                    <a:pt x="33" y="80"/>
                  </a:lnTo>
                  <a:close/>
                  <a:moveTo>
                    <a:pt x="92" y="71"/>
                  </a:moveTo>
                  <a:lnTo>
                    <a:pt x="92" y="71"/>
                  </a:lnTo>
                  <a:lnTo>
                    <a:pt x="92" y="63"/>
                  </a:lnTo>
                  <a:lnTo>
                    <a:pt x="92" y="63"/>
                  </a:lnTo>
                  <a:lnTo>
                    <a:pt x="92" y="50"/>
                  </a:lnTo>
                  <a:lnTo>
                    <a:pt x="92" y="50"/>
                  </a:lnTo>
                  <a:lnTo>
                    <a:pt x="92" y="48"/>
                  </a:lnTo>
                  <a:lnTo>
                    <a:pt x="92" y="46"/>
                  </a:lnTo>
                  <a:lnTo>
                    <a:pt x="90" y="45"/>
                  </a:lnTo>
                  <a:lnTo>
                    <a:pt x="90" y="45"/>
                  </a:lnTo>
                  <a:lnTo>
                    <a:pt x="85" y="45"/>
                  </a:lnTo>
                  <a:lnTo>
                    <a:pt x="85" y="45"/>
                  </a:lnTo>
                  <a:lnTo>
                    <a:pt x="83" y="50"/>
                  </a:lnTo>
                  <a:lnTo>
                    <a:pt x="82" y="45"/>
                  </a:lnTo>
                  <a:lnTo>
                    <a:pt x="82" y="45"/>
                  </a:lnTo>
                  <a:lnTo>
                    <a:pt x="74" y="45"/>
                  </a:lnTo>
                  <a:lnTo>
                    <a:pt x="74" y="45"/>
                  </a:lnTo>
                  <a:lnTo>
                    <a:pt x="73" y="50"/>
                  </a:lnTo>
                  <a:lnTo>
                    <a:pt x="72" y="45"/>
                  </a:lnTo>
                  <a:lnTo>
                    <a:pt x="72" y="45"/>
                  </a:lnTo>
                  <a:lnTo>
                    <a:pt x="66" y="45"/>
                  </a:lnTo>
                  <a:lnTo>
                    <a:pt x="66" y="45"/>
                  </a:lnTo>
                  <a:lnTo>
                    <a:pt x="63" y="50"/>
                  </a:lnTo>
                  <a:lnTo>
                    <a:pt x="62" y="45"/>
                  </a:lnTo>
                  <a:lnTo>
                    <a:pt x="62" y="45"/>
                  </a:lnTo>
                  <a:lnTo>
                    <a:pt x="57" y="45"/>
                  </a:lnTo>
                  <a:lnTo>
                    <a:pt x="57" y="45"/>
                  </a:lnTo>
                  <a:lnTo>
                    <a:pt x="56" y="46"/>
                  </a:lnTo>
                  <a:lnTo>
                    <a:pt x="55" y="48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5" y="63"/>
                  </a:lnTo>
                  <a:lnTo>
                    <a:pt x="55" y="63"/>
                  </a:lnTo>
                  <a:lnTo>
                    <a:pt x="55" y="78"/>
                  </a:lnTo>
                  <a:lnTo>
                    <a:pt x="55" y="78"/>
                  </a:lnTo>
                  <a:lnTo>
                    <a:pt x="59" y="78"/>
                  </a:lnTo>
                  <a:lnTo>
                    <a:pt x="61" y="77"/>
                  </a:lnTo>
                  <a:lnTo>
                    <a:pt x="61" y="77"/>
                  </a:lnTo>
                  <a:lnTo>
                    <a:pt x="62" y="73"/>
                  </a:lnTo>
                  <a:lnTo>
                    <a:pt x="63" y="72"/>
                  </a:lnTo>
                  <a:lnTo>
                    <a:pt x="63" y="72"/>
                  </a:lnTo>
                  <a:lnTo>
                    <a:pt x="63" y="80"/>
                  </a:lnTo>
                  <a:lnTo>
                    <a:pt x="63" y="80"/>
                  </a:lnTo>
                  <a:lnTo>
                    <a:pt x="66" y="80"/>
                  </a:lnTo>
                  <a:lnTo>
                    <a:pt x="68" y="79"/>
                  </a:lnTo>
                  <a:lnTo>
                    <a:pt x="71" y="78"/>
                  </a:lnTo>
                  <a:lnTo>
                    <a:pt x="71" y="78"/>
                  </a:lnTo>
                  <a:lnTo>
                    <a:pt x="72" y="74"/>
                  </a:lnTo>
                  <a:lnTo>
                    <a:pt x="73" y="72"/>
                  </a:lnTo>
                  <a:lnTo>
                    <a:pt x="73" y="72"/>
                  </a:lnTo>
                  <a:lnTo>
                    <a:pt x="73" y="80"/>
                  </a:lnTo>
                  <a:lnTo>
                    <a:pt x="73" y="80"/>
                  </a:lnTo>
                  <a:lnTo>
                    <a:pt x="77" y="79"/>
                  </a:lnTo>
                  <a:lnTo>
                    <a:pt x="81" y="78"/>
                  </a:lnTo>
                  <a:lnTo>
                    <a:pt x="81" y="78"/>
                  </a:lnTo>
                  <a:lnTo>
                    <a:pt x="83" y="74"/>
                  </a:lnTo>
                  <a:lnTo>
                    <a:pt x="83" y="72"/>
                  </a:lnTo>
                  <a:lnTo>
                    <a:pt x="83" y="72"/>
                  </a:lnTo>
                  <a:lnTo>
                    <a:pt x="83" y="78"/>
                  </a:lnTo>
                  <a:lnTo>
                    <a:pt x="83" y="78"/>
                  </a:lnTo>
                  <a:lnTo>
                    <a:pt x="85" y="77"/>
                  </a:lnTo>
                  <a:lnTo>
                    <a:pt x="85" y="77"/>
                  </a:lnTo>
                  <a:lnTo>
                    <a:pt x="89" y="76"/>
                  </a:lnTo>
                  <a:lnTo>
                    <a:pt x="89" y="76"/>
                  </a:lnTo>
                  <a:lnTo>
                    <a:pt x="90" y="74"/>
                  </a:lnTo>
                  <a:lnTo>
                    <a:pt x="92" y="71"/>
                  </a:lnTo>
                  <a:close/>
                  <a:moveTo>
                    <a:pt x="105" y="84"/>
                  </a:moveTo>
                  <a:lnTo>
                    <a:pt x="105" y="76"/>
                  </a:lnTo>
                  <a:lnTo>
                    <a:pt x="105" y="76"/>
                  </a:lnTo>
                  <a:lnTo>
                    <a:pt x="104" y="74"/>
                  </a:lnTo>
                  <a:lnTo>
                    <a:pt x="103" y="71"/>
                  </a:lnTo>
                  <a:lnTo>
                    <a:pt x="103" y="66"/>
                  </a:lnTo>
                  <a:lnTo>
                    <a:pt x="103" y="66"/>
                  </a:lnTo>
                  <a:lnTo>
                    <a:pt x="103" y="63"/>
                  </a:lnTo>
                  <a:lnTo>
                    <a:pt x="104" y="60"/>
                  </a:lnTo>
                  <a:lnTo>
                    <a:pt x="105" y="57"/>
                  </a:lnTo>
                  <a:lnTo>
                    <a:pt x="105" y="50"/>
                  </a:lnTo>
                  <a:lnTo>
                    <a:pt x="105" y="50"/>
                  </a:lnTo>
                  <a:lnTo>
                    <a:pt x="103" y="48"/>
                  </a:lnTo>
                  <a:lnTo>
                    <a:pt x="100" y="46"/>
                  </a:lnTo>
                  <a:lnTo>
                    <a:pt x="98" y="46"/>
                  </a:lnTo>
                  <a:lnTo>
                    <a:pt x="98" y="73"/>
                  </a:lnTo>
                  <a:lnTo>
                    <a:pt x="98" y="73"/>
                  </a:lnTo>
                  <a:lnTo>
                    <a:pt x="96" y="77"/>
                  </a:lnTo>
                  <a:lnTo>
                    <a:pt x="94" y="80"/>
                  </a:lnTo>
                  <a:lnTo>
                    <a:pt x="90" y="83"/>
                  </a:lnTo>
                  <a:lnTo>
                    <a:pt x="85" y="84"/>
                  </a:lnTo>
                  <a:lnTo>
                    <a:pt x="85" y="84"/>
                  </a:lnTo>
                  <a:lnTo>
                    <a:pt x="76" y="85"/>
                  </a:lnTo>
                  <a:lnTo>
                    <a:pt x="67" y="87"/>
                  </a:lnTo>
                  <a:lnTo>
                    <a:pt x="60" y="87"/>
                  </a:lnTo>
                  <a:lnTo>
                    <a:pt x="60" y="87"/>
                  </a:lnTo>
                  <a:lnTo>
                    <a:pt x="61" y="93"/>
                  </a:lnTo>
                  <a:lnTo>
                    <a:pt x="61" y="93"/>
                  </a:lnTo>
                  <a:lnTo>
                    <a:pt x="63" y="96"/>
                  </a:lnTo>
                  <a:lnTo>
                    <a:pt x="65" y="97"/>
                  </a:lnTo>
                  <a:lnTo>
                    <a:pt x="96" y="97"/>
                  </a:lnTo>
                  <a:lnTo>
                    <a:pt x="105" y="84"/>
                  </a:lnTo>
                  <a:close/>
                  <a:moveTo>
                    <a:pt x="65" y="116"/>
                  </a:moveTo>
                  <a:lnTo>
                    <a:pt x="96" y="116"/>
                  </a:lnTo>
                  <a:lnTo>
                    <a:pt x="96" y="116"/>
                  </a:lnTo>
                  <a:lnTo>
                    <a:pt x="99" y="110"/>
                  </a:lnTo>
                  <a:lnTo>
                    <a:pt x="98" y="104"/>
                  </a:lnTo>
                  <a:lnTo>
                    <a:pt x="65" y="104"/>
                  </a:lnTo>
                  <a:lnTo>
                    <a:pt x="62" y="110"/>
                  </a:lnTo>
                  <a:lnTo>
                    <a:pt x="65" y="116"/>
                  </a:lnTo>
                  <a:close/>
                  <a:moveTo>
                    <a:pt x="96" y="122"/>
                  </a:moveTo>
                  <a:lnTo>
                    <a:pt x="65" y="122"/>
                  </a:lnTo>
                  <a:lnTo>
                    <a:pt x="65" y="163"/>
                  </a:lnTo>
                  <a:lnTo>
                    <a:pt x="93" y="165"/>
                  </a:lnTo>
                  <a:lnTo>
                    <a:pt x="101" y="157"/>
                  </a:lnTo>
                  <a:lnTo>
                    <a:pt x="96" y="122"/>
                  </a:lnTo>
                  <a:close/>
                  <a:moveTo>
                    <a:pt x="112" y="174"/>
                  </a:moveTo>
                  <a:lnTo>
                    <a:pt x="112" y="174"/>
                  </a:lnTo>
                  <a:lnTo>
                    <a:pt x="106" y="169"/>
                  </a:lnTo>
                  <a:lnTo>
                    <a:pt x="106" y="169"/>
                  </a:lnTo>
                  <a:lnTo>
                    <a:pt x="105" y="163"/>
                  </a:lnTo>
                  <a:lnTo>
                    <a:pt x="95" y="171"/>
                  </a:lnTo>
                  <a:lnTo>
                    <a:pt x="63" y="171"/>
                  </a:lnTo>
                  <a:lnTo>
                    <a:pt x="63" y="171"/>
                  </a:lnTo>
                  <a:lnTo>
                    <a:pt x="63" y="182"/>
                  </a:lnTo>
                  <a:lnTo>
                    <a:pt x="63" y="194"/>
                  </a:lnTo>
                  <a:lnTo>
                    <a:pt x="63" y="194"/>
                  </a:lnTo>
                  <a:lnTo>
                    <a:pt x="71" y="200"/>
                  </a:lnTo>
                  <a:lnTo>
                    <a:pt x="79" y="206"/>
                  </a:lnTo>
                  <a:lnTo>
                    <a:pt x="100" y="180"/>
                  </a:lnTo>
                  <a:lnTo>
                    <a:pt x="112" y="174"/>
                  </a:lnTo>
                  <a:close/>
                  <a:moveTo>
                    <a:pt x="105" y="184"/>
                  </a:moveTo>
                  <a:lnTo>
                    <a:pt x="87" y="208"/>
                  </a:lnTo>
                  <a:lnTo>
                    <a:pt x="117" y="222"/>
                  </a:lnTo>
                  <a:lnTo>
                    <a:pt x="117" y="222"/>
                  </a:lnTo>
                  <a:lnTo>
                    <a:pt x="131" y="213"/>
                  </a:lnTo>
                  <a:lnTo>
                    <a:pt x="144" y="205"/>
                  </a:lnTo>
                  <a:lnTo>
                    <a:pt x="159" y="195"/>
                  </a:lnTo>
                  <a:lnTo>
                    <a:pt x="116" y="179"/>
                  </a:lnTo>
                  <a:lnTo>
                    <a:pt x="105" y="184"/>
                  </a:lnTo>
                  <a:close/>
                  <a:moveTo>
                    <a:pt x="122" y="58"/>
                  </a:moveTo>
                  <a:lnTo>
                    <a:pt x="122" y="58"/>
                  </a:lnTo>
                  <a:lnTo>
                    <a:pt x="122" y="33"/>
                  </a:lnTo>
                  <a:lnTo>
                    <a:pt x="122" y="33"/>
                  </a:lnTo>
                  <a:lnTo>
                    <a:pt x="123" y="30"/>
                  </a:lnTo>
                  <a:lnTo>
                    <a:pt x="123" y="30"/>
                  </a:lnTo>
                  <a:lnTo>
                    <a:pt x="123" y="28"/>
                  </a:lnTo>
                  <a:lnTo>
                    <a:pt x="123" y="26"/>
                  </a:lnTo>
                  <a:lnTo>
                    <a:pt x="109" y="26"/>
                  </a:lnTo>
                  <a:lnTo>
                    <a:pt x="109" y="26"/>
                  </a:lnTo>
                  <a:lnTo>
                    <a:pt x="109" y="29"/>
                  </a:lnTo>
                  <a:lnTo>
                    <a:pt x="109" y="29"/>
                  </a:lnTo>
                  <a:lnTo>
                    <a:pt x="109" y="32"/>
                  </a:lnTo>
                  <a:lnTo>
                    <a:pt x="110" y="33"/>
                  </a:lnTo>
                  <a:lnTo>
                    <a:pt x="110" y="58"/>
                  </a:lnTo>
                  <a:lnTo>
                    <a:pt x="110" y="58"/>
                  </a:lnTo>
                  <a:lnTo>
                    <a:pt x="109" y="60"/>
                  </a:lnTo>
                  <a:lnTo>
                    <a:pt x="107" y="66"/>
                  </a:lnTo>
                  <a:lnTo>
                    <a:pt x="107" y="66"/>
                  </a:lnTo>
                  <a:lnTo>
                    <a:pt x="107" y="69"/>
                  </a:lnTo>
                  <a:lnTo>
                    <a:pt x="109" y="73"/>
                  </a:lnTo>
                  <a:lnTo>
                    <a:pt x="111" y="76"/>
                  </a:lnTo>
                  <a:lnTo>
                    <a:pt x="110" y="96"/>
                  </a:lnTo>
                  <a:lnTo>
                    <a:pt x="110" y="96"/>
                  </a:lnTo>
                  <a:lnTo>
                    <a:pt x="110" y="97"/>
                  </a:lnTo>
                  <a:lnTo>
                    <a:pt x="109" y="100"/>
                  </a:lnTo>
                  <a:lnTo>
                    <a:pt x="109" y="100"/>
                  </a:lnTo>
                  <a:lnTo>
                    <a:pt x="109" y="104"/>
                  </a:lnTo>
                  <a:lnTo>
                    <a:pt x="123" y="104"/>
                  </a:lnTo>
                  <a:lnTo>
                    <a:pt x="123" y="104"/>
                  </a:lnTo>
                  <a:lnTo>
                    <a:pt x="123" y="99"/>
                  </a:lnTo>
                  <a:lnTo>
                    <a:pt x="123" y="99"/>
                  </a:lnTo>
                  <a:lnTo>
                    <a:pt x="122" y="96"/>
                  </a:lnTo>
                  <a:lnTo>
                    <a:pt x="122" y="76"/>
                  </a:lnTo>
                  <a:lnTo>
                    <a:pt x="122" y="76"/>
                  </a:lnTo>
                  <a:lnTo>
                    <a:pt x="125" y="72"/>
                  </a:lnTo>
                  <a:lnTo>
                    <a:pt x="125" y="69"/>
                  </a:lnTo>
                  <a:lnTo>
                    <a:pt x="126" y="67"/>
                  </a:lnTo>
                  <a:lnTo>
                    <a:pt x="126" y="67"/>
                  </a:lnTo>
                  <a:lnTo>
                    <a:pt x="123" y="61"/>
                  </a:lnTo>
                  <a:lnTo>
                    <a:pt x="122" y="58"/>
                  </a:lnTo>
                  <a:close/>
                  <a:moveTo>
                    <a:pt x="154" y="79"/>
                  </a:moveTo>
                  <a:lnTo>
                    <a:pt x="177" y="55"/>
                  </a:lnTo>
                  <a:lnTo>
                    <a:pt x="177" y="55"/>
                  </a:lnTo>
                  <a:lnTo>
                    <a:pt x="143" y="55"/>
                  </a:lnTo>
                  <a:lnTo>
                    <a:pt x="143" y="55"/>
                  </a:lnTo>
                  <a:lnTo>
                    <a:pt x="139" y="54"/>
                  </a:lnTo>
                  <a:lnTo>
                    <a:pt x="136" y="51"/>
                  </a:lnTo>
                  <a:lnTo>
                    <a:pt x="131" y="49"/>
                  </a:lnTo>
                  <a:lnTo>
                    <a:pt x="129" y="49"/>
                  </a:lnTo>
                  <a:lnTo>
                    <a:pt x="129" y="49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28" y="60"/>
                  </a:lnTo>
                  <a:lnTo>
                    <a:pt x="129" y="62"/>
                  </a:lnTo>
                  <a:lnTo>
                    <a:pt x="131" y="67"/>
                  </a:lnTo>
                  <a:lnTo>
                    <a:pt x="131" y="67"/>
                  </a:lnTo>
                  <a:lnTo>
                    <a:pt x="131" y="71"/>
                  </a:lnTo>
                  <a:lnTo>
                    <a:pt x="128" y="74"/>
                  </a:lnTo>
                  <a:lnTo>
                    <a:pt x="126" y="77"/>
                  </a:lnTo>
                  <a:lnTo>
                    <a:pt x="126" y="77"/>
                  </a:lnTo>
                  <a:lnTo>
                    <a:pt x="131" y="85"/>
                  </a:lnTo>
                  <a:lnTo>
                    <a:pt x="131" y="85"/>
                  </a:lnTo>
                  <a:lnTo>
                    <a:pt x="134" y="83"/>
                  </a:lnTo>
                  <a:lnTo>
                    <a:pt x="144" y="79"/>
                  </a:lnTo>
                  <a:lnTo>
                    <a:pt x="144" y="79"/>
                  </a:lnTo>
                  <a:lnTo>
                    <a:pt x="154" y="79"/>
                  </a:lnTo>
                  <a:close/>
                  <a:moveTo>
                    <a:pt x="260" y="79"/>
                  </a:moveTo>
                  <a:lnTo>
                    <a:pt x="291" y="40"/>
                  </a:lnTo>
                  <a:lnTo>
                    <a:pt x="291" y="40"/>
                  </a:lnTo>
                  <a:lnTo>
                    <a:pt x="288" y="39"/>
                  </a:lnTo>
                  <a:lnTo>
                    <a:pt x="286" y="40"/>
                  </a:lnTo>
                  <a:lnTo>
                    <a:pt x="282" y="41"/>
                  </a:lnTo>
                  <a:lnTo>
                    <a:pt x="282" y="41"/>
                  </a:lnTo>
                  <a:lnTo>
                    <a:pt x="280" y="43"/>
                  </a:lnTo>
                  <a:lnTo>
                    <a:pt x="278" y="46"/>
                  </a:lnTo>
                  <a:lnTo>
                    <a:pt x="278" y="50"/>
                  </a:lnTo>
                  <a:lnTo>
                    <a:pt x="278" y="50"/>
                  </a:lnTo>
                  <a:lnTo>
                    <a:pt x="276" y="48"/>
                  </a:lnTo>
                  <a:lnTo>
                    <a:pt x="275" y="46"/>
                  </a:lnTo>
                  <a:lnTo>
                    <a:pt x="270" y="46"/>
                  </a:lnTo>
                  <a:lnTo>
                    <a:pt x="266" y="46"/>
                  </a:lnTo>
                  <a:lnTo>
                    <a:pt x="265" y="48"/>
                  </a:lnTo>
                  <a:lnTo>
                    <a:pt x="265" y="48"/>
                  </a:lnTo>
                  <a:lnTo>
                    <a:pt x="267" y="54"/>
                  </a:lnTo>
                  <a:lnTo>
                    <a:pt x="267" y="57"/>
                  </a:lnTo>
                  <a:lnTo>
                    <a:pt x="265" y="60"/>
                  </a:lnTo>
                  <a:lnTo>
                    <a:pt x="263" y="60"/>
                  </a:lnTo>
                  <a:lnTo>
                    <a:pt x="263" y="60"/>
                  </a:lnTo>
                  <a:lnTo>
                    <a:pt x="259" y="58"/>
                  </a:lnTo>
                  <a:lnTo>
                    <a:pt x="258" y="56"/>
                  </a:lnTo>
                  <a:lnTo>
                    <a:pt x="258" y="52"/>
                  </a:lnTo>
                  <a:lnTo>
                    <a:pt x="258" y="52"/>
                  </a:lnTo>
                  <a:lnTo>
                    <a:pt x="254" y="55"/>
                  </a:lnTo>
                  <a:lnTo>
                    <a:pt x="252" y="55"/>
                  </a:lnTo>
                  <a:lnTo>
                    <a:pt x="248" y="52"/>
                  </a:lnTo>
                  <a:lnTo>
                    <a:pt x="248" y="52"/>
                  </a:lnTo>
                  <a:lnTo>
                    <a:pt x="247" y="50"/>
                  </a:lnTo>
                  <a:lnTo>
                    <a:pt x="249" y="46"/>
                  </a:lnTo>
                  <a:lnTo>
                    <a:pt x="253" y="45"/>
                  </a:lnTo>
                  <a:lnTo>
                    <a:pt x="259" y="44"/>
                  </a:lnTo>
                  <a:lnTo>
                    <a:pt x="259" y="44"/>
                  </a:lnTo>
                  <a:lnTo>
                    <a:pt x="258" y="40"/>
                  </a:lnTo>
                  <a:lnTo>
                    <a:pt x="256" y="38"/>
                  </a:lnTo>
                  <a:lnTo>
                    <a:pt x="254" y="35"/>
                  </a:lnTo>
                  <a:lnTo>
                    <a:pt x="254" y="35"/>
                  </a:lnTo>
                  <a:lnTo>
                    <a:pt x="250" y="34"/>
                  </a:lnTo>
                  <a:lnTo>
                    <a:pt x="248" y="34"/>
                  </a:lnTo>
                  <a:lnTo>
                    <a:pt x="244" y="35"/>
                  </a:lnTo>
                  <a:lnTo>
                    <a:pt x="244" y="35"/>
                  </a:lnTo>
                  <a:lnTo>
                    <a:pt x="247" y="34"/>
                  </a:lnTo>
                  <a:lnTo>
                    <a:pt x="248" y="32"/>
                  </a:lnTo>
                  <a:lnTo>
                    <a:pt x="249" y="29"/>
                  </a:lnTo>
                  <a:lnTo>
                    <a:pt x="249" y="29"/>
                  </a:lnTo>
                  <a:lnTo>
                    <a:pt x="249" y="23"/>
                  </a:lnTo>
                  <a:lnTo>
                    <a:pt x="248" y="21"/>
                  </a:lnTo>
                  <a:lnTo>
                    <a:pt x="245" y="17"/>
                  </a:lnTo>
                  <a:lnTo>
                    <a:pt x="245" y="17"/>
                  </a:lnTo>
                  <a:lnTo>
                    <a:pt x="245" y="17"/>
                  </a:lnTo>
                  <a:lnTo>
                    <a:pt x="245" y="17"/>
                  </a:lnTo>
                  <a:lnTo>
                    <a:pt x="242" y="18"/>
                  </a:lnTo>
                  <a:lnTo>
                    <a:pt x="238" y="19"/>
                  </a:lnTo>
                  <a:lnTo>
                    <a:pt x="234" y="22"/>
                  </a:lnTo>
                  <a:lnTo>
                    <a:pt x="234" y="22"/>
                  </a:lnTo>
                  <a:lnTo>
                    <a:pt x="233" y="26"/>
                  </a:lnTo>
                  <a:lnTo>
                    <a:pt x="233" y="28"/>
                  </a:lnTo>
                  <a:lnTo>
                    <a:pt x="233" y="30"/>
                  </a:lnTo>
                  <a:lnTo>
                    <a:pt x="233" y="30"/>
                  </a:lnTo>
                  <a:lnTo>
                    <a:pt x="231" y="27"/>
                  </a:lnTo>
                  <a:lnTo>
                    <a:pt x="230" y="24"/>
                  </a:lnTo>
                  <a:lnTo>
                    <a:pt x="226" y="23"/>
                  </a:lnTo>
                  <a:lnTo>
                    <a:pt x="226" y="23"/>
                  </a:lnTo>
                  <a:lnTo>
                    <a:pt x="222" y="23"/>
                  </a:lnTo>
                  <a:lnTo>
                    <a:pt x="220" y="24"/>
                  </a:lnTo>
                  <a:lnTo>
                    <a:pt x="217" y="26"/>
                  </a:lnTo>
                  <a:lnTo>
                    <a:pt x="217" y="26"/>
                  </a:lnTo>
                  <a:lnTo>
                    <a:pt x="221" y="30"/>
                  </a:lnTo>
                  <a:lnTo>
                    <a:pt x="221" y="35"/>
                  </a:lnTo>
                  <a:lnTo>
                    <a:pt x="221" y="38"/>
                  </a:lnTo>
                  <a:lnTo>
                    <a:pt x="217" y="39"/>
                  </a:lnTo>
                  <a:lnTo>
                    <a:pt x="217" y="39"/>
                  </a:lnTo>
                  <a:lnTo>
                    <a:pt x="214" y="38"/>
                  </a:lnTo>
                  <a:lnTo>
                    <a:pt x="212" y="35"/>
                  </a:lnTo>
                  <a:lnTo>
                    <a:pt x="211" y="32"/>
                  </a:lnTo>
                  <a:lnTo>
                    <a:pt x="211" y="32"/>
                  </a:lnTo>
                  <a:lnTo>
                    <a:pt x="209" y="34"/>
                  </a:lnTo>
                  <a:lnTo>
                    <a:pt x="206" y="35"/>
                  </a:lnTo>
                  <a:lnTo>
                    <a:pt x="203" y="34"/>
                  </a:lnTo>
                  <a:lnTo>
                    <a:pt x="203" y="34"/>
                  </a:lnTo>
                  <a:lnTo>
                    <a:pt x="200" y="32"/>
                  </a:lnTo>
                  <a:lnTo>
                    <a:pt x="200" y="28"/>
                  </a:lnTo>
                  <a:lnTo>
                    <a:pt x="204" y="26"/>
                  </a:lnTo>
                  <a:lnTo>
                    <a:pt x="210" y="23"/>
                  </a:lnTo>
                  <a:lnTo>
                    <a:pt x="210" y="23"/>
                  </a:lnTo>
                  <a:lnTo>
                    <a:pt x="209" y="22"/>
                  </a:lnTo>
                  <a:lnTo>
                    <a:pt x="208" y="18"/>
                  </a:lnTo>
                  <a:lnTo>
                    <a:pt x="204" y="16"/>
                  </a:lnTo>
                  <a:lnTo>
                    <a:pt x="201" y="15"/>
                  </a:lnTo>
                  <a:lnTo>
                    <a:pt x="199" y="16"/>
                  </a:lnTo>
                  <a:lnTo>
                    <a:pt x="199" y="16"/>
                  </a:lnTo>
                  <a:lnTo>
                    <a:pt x="201" y="12"/>
                  </a:lnTo>
                  <a:lnTo>
                    <a:pt x="203" y="10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201" y="4"/>
                  </a:lnTo>
                  <a:lnTo>
                    <a:pt x="200" y="1"/>
                  </a:lnTo>
                  <a:lnTo>
                    <a:pt x="198" y="0"/>
                  </a:lnTo>
                  <a:lnTo>
                    <a:pt x="189" y="49"/>
                  </a:lnTo>
                  <a:lnTo>
                    <a:pt x="212" y="58"/>
                  </a:lnTo>
                  <a:lnTo>
                    <a:pt x="212" y="58"/>
                  </a:lnTo>
                  <a:lnTo>
                    <a:pt x="220" y="55"/>
                  </a:lnTo>
                  <a:lnTo>
                    <a:pt x="220" y="55"/>
                  </a:lnTo>
                  <a:lnTo>
                    <a:pt x="223" y="52"/>
                  </a:lnTo>
                  <a:lnTo>
                    <a:pt x="228" y="52"/>
                  </a:lnTo>
                  <a:lnTo>
                    <a:pt x="233" y="54"/>
                  </a:lnTo>
                  <a:lnTo>
                    <a:pt x="237" y="55"/>
                  </a:lnTo>
                  <a:lnTo>
                    <a:pt x="237" y="55"/>
                  </a:lnTo>
                  <a:lnTo>
                    <a:pt x="242" y="57"/>
                  </a:lnTo>
                  <a:lnTo>
                    <a:pt x="244" y="60"/>
                  </a:lnTo>
                  <a:lnTo>
                    <a:pt x="245" y="63"/>
                  </a:lnTo>
                  <a:lnTo>
                    <a:pt x="245" y="66"/>
                  </a:lnTo>
                  <a:lnTo>
                    <a:pt x="245" y="66"/>
                  </a:lnTo>
                  <a:lnTo>
                    <a:pt x="245" y="69"/>
                  </a:lnTo>
                  <a:lnTo>
                    <a:pt x="243" y="73"/>
                  </a:lnTo>
                  <a:lnTo>
                    <a:pt x="260" y="79"/>
                  </a:lnTo>
                  <a:close/>
                  <a:moveTo>
                    <a:pt x="372" y="73"/>
                  </a:moveTo>
                  <a:lnTo>
                    <a:pt x="392" y="65"/>
                  </a:lnTo>
                  <a:lnTo>
                    <a:pt x="372" y="56"/>
                  </a:lnTo>
                  <a:lnTo>
                    <a:pt x="372" y="56"/>
                  </a:lnTo>
                  <a:lnTo>
                    <a:pt x="339" y="56"/>
                  </a:lnTo>
                  <a:lnTo>
                    <a:pt x="287" y="55"/>
                  </a:lnTo>
                  <a:lnTo>
                    <a:pt x="271" y="76"/>
                  </a:lnTo>
                  <a:lnTo>
                    <a:pt x="271" y="76"/>
                  </a:lnTo>
                  <a:lnTo>
                    <a:pt x="372" y="73"/>
                  </a:lnTo>
                  <a:close/>
                  <a:moveTo>
                    <a:pt x="347" y="178"/>
                  </a:moveTo>
                  <a:lnTo>
                    <a:pt x="347" y="178"/>
                  </a:lnTo>
                  <a:lnTo>
                    <a:pt x="336" y="172"/>
                  </a:lnTo>
                  <a:lnTo>
                    <a:pt x="327" y="167"/>
                  </a:lnTo>
                  <a:lnTo>
                    <a:pt x="319" y="161"/>
                  </a:lnTo>
                  <a:lnTo>
                    <a:pt x="313" y="154"/>
                  </a:lnTo>
                  <a:lnTo>
                    <a:pt x="313" y="154"/>
                  </a:lnTo>
                  <a:lnTo>
                    <a:pt x="310" y="149"/>
                  </a:lnTo>
                  <a:lnTo>
                    <a:pt x="310" y="143"/>
                  </a:lnTo>
                  <a:lnTo>
                    <a:pt x="310" y="138"/>
                  </a:lnTo>
                  <a:lnTo>
                    <a:pt x="310" y="132"/>
                  </a:lnTo>
                  <a:lnTo>
                    <a:pt x="313" y="126"/>
                  </a:lnTo>
                  <a:lnTo>
                    <a:pt x="315" y="121"/>
                  </a:lnTo>
                  <a:lnTo>
                    <a:pt x="320" y="116"/>
                  </a:lnTo>
                  <a:lnTo>
                    <a:pt x="325" y="112"/>
                  </a:lnTo>
                  <a:lnTo>
                    <a:pt x="325" y="112"/>
                  </a:lnTo>
                  <a:lnTo>
                    <a:pt x="327" y="115"/>
                  </a:lnTo>
                  <a:lnTo>
                    <a:pt x="328" y="117"/>
                  </a:lnTo>
                  <a:lnTo>
                    <a:pt x="328" y="119"/>
                  </a:lnTo>
                  <a:lnTo>
                    <a:pt x="328" y="119"/>
                  </a:lnTo>
                  <a:lnTo>
                    <a:pt x="344" y="118"/>
                  </a:lnTo>
                  <a:lnTo>
                    <a:pt x="344" y="118"/>
                  </a:lnTo>
                  <a:lnTo>
                    <a:pt x="344" y="113"/>
                  </a:lnTo>
                  <a:lnTo>
                    <a:pt x="344" y="110"/>
                  </a:lnTo>
                  <a:lnTo>
                    <a:pt x="343" y="107"/>
                  </a:lnTo>
                  <a:lnTo>
                    <a:pt x="343" y="107"/>
                  </a:lnTo>
                  <a:lnTo>
                    <a:pt x="348" y="111"/>
                  </a:lnTo>
                  <a:lnTo>
                    <a:pt x="349" y="115"/>
                  </a:lnTo>
                  <a:lnTo>
                    <a:pt x="350" y="118"/>
                  </a:lnTo>
                  <a:lnTo>
                    <a:pt x="350" y="118"/>
                  </a:lnTo>
                  <a:lnTo>
                    <a:pt x="365" y="119"/>
                  </a:lnTo>
                  <a:lnTo>
                    <a:pt x="365" y="119"/>
                  </a:lnTo>
                  <a:lnTo>
                    <a:pt x="365" y="115"/>
                  </a:lnTo>
                  <a:lnTo>
                    <a:pt x="363" y="110"/>
                  </a:lnTo>
                  <a:lnTo>
                    <a:pt x="363" y="110"/>
                  </a:lnTo>
                  <a:lnTo>
                    <a:pt x="368" y="113"/>
                  </a:lnTo>
                  <a:lnTo>
                    <a:pt x="372" y="116"/>
                  </a:lnTo>
                  <a:lnTo>
                    <a:pt x="376" y="121"/>
                  </a:lnTo>
                  <a:lnTo>
                    <a:pt x="379" y="124"/>
                  </a:lnTo>
                  <a:lnTo>
                    <a:pt x="381" y="133"/>
                  </a:lnTo>
                  <a:lnTo>
                    <a:pt x="382" y="140"/>
                  </a:lnTo>
                  <a:lnTo>
                    <a:pt x="382" y="140"/>
                  </a:lnTo>
                  <a:lnTo>
                    <a:pt x="381" y="149"/>
                  </a:lnTo>
                  <a:lnTo>
                    <a:pt x="379" y="156"/>
                  </a:lnTo>
                  <a:lnTo>
                    <a:pt x="374" y="162"/>
                  </a:lnTo>
                  <a:lnTo>
                    <a:pt x="368" y="167"/>
                  </a:lnTo>
                  <a:lnTo>
                    <a:pt x="368" y="167"/>
                  </a:lnTo>
                  <a:lnTo>
                    <a:pt x="357" y="173"/>
                  </a:lnTo>
                  <a:lnTo>
                    <a:pt x="347" y="178"/>
                  </a:lnTo>
                  <a:close/>
                  <a:moveTo>
                    <a:pt x="332" y="282"/>
                  </a:moveTo>
                  <a:lnTo>
                    <a:pt x="332" y="282"/>
                  </a:lnTo>
                  <a:lnTo>
                    <a:pt x="331" y="280"/>
                  </a:lnTo>
                  <a:lnTo>
                    <a:pt x="331" y="280"/>
                  </a:lnTo>
                  <a:lnTo>
                    <a:pt x="330" y="280"/>
                  </a:lnTo>
                  <a:lnTo>
                    <a:pt x="330" y="280"/>
                  </a:lnTo>
                  <a:lnTo>
                    <a:pt x="332" y="282"/>
                  </a:lnTo>
                  <a:close/>
                  <a:moveTo>
                    <a:pt x="188" y="88"/>
                  </a:moveTo>
                  <a:lnTo>
                    <a:pt x="188" y="88"/>
                  </a:lnTo>
                  <a:lnTo>
                    <a:pt x="187" y="88"/>
                  </a:lnTo>
                  <a:lnTo>
                    <a:pt x="182" y="89"/>
                  </a:lnTo>
                  <a:lnTo>
                    <a:pt x="176" y="89"/>
                  </a:lnTo>
                  <a:lnTo>
                    <a:pt x="176" y="89"/>
                  </a:lnTo>
                  <a:lnTo>
                    <a:pt x="175" y="87"/>
                  </a:lnTo>
                  <a:lnTo>
                    <a:pt x="175" y="82"/>
                  </a:lnTo>
                  <a:lnTo>
                    <a:pt x="175" y="82"/>
                  </a:lnTo>
                  <a:lnTo>
                    <a:pt x="177" y="82"/>
                  </a:lnTo>
                  <a:lnTo>
                    <a:pt x="182" y="83"/>
                  </a:lnTo>
                  <a:lnTo>
                    <a:pt x="186" y="84"/>
                  </a:lnTo>
                  <a:lnTo>
                    <a:pt x="188" y="88"/>
                  </a:lnTo>
                  <a:close/>
                  <a:moveTo>
                    <a:pt x="403" y="241"/>
                  </a:moveTo>
                  <a:lnTo>
                    <a:pt x="403" y="241"/>
                  </a:lnTo>
                  <a:lnTo>
                    <a:pt x="409" y="243"/>
                  </a:lnTo>
                  <a:lnTo>
                    <a:pt x="414" y="241"/>
                  </a:lnTo>
                  <a:lnTo>
                    <a:pt x="414" y="241"/>
                  </a:lnTo>
                  <a:lnTo>
                    <a:pt x="413" y="234"/>
                  </a:lnTo>
                  <a:lnTo>
                    <a:pt x="411" y="223"/>
                  </a:lnTo>
                  <a:lnTo>
                    <a:pt x="411" y="223"/>
                  </a:lnTo>
                  <a:lnTo>
                    <a:pt x="408" y="223"/>
                  </a:lnTo>
                  <a:lnTo>
                    <a:pt x="404" y="223"/>
                  </a:lnTo>
                  <a:lnTo>
                    <a:pt x="400" y="222"/>
                  </a:lnTo>
                  <a:lnTo>
                    <a:pt x="396" y="218"/>
                  </a:lnTo>
                  <a:lnTo>
                    <a:pt x="396" y="218"/>
                  </a:lnTo>
                  <a:lnTo>
                    <a:pt x="393" y="213"/>
                  </a:lnTo>
                  <a:lnTo>
                    <a:pt x="393" y="213"/>
                  </a:lnTo>
                  <a:lnTo>
                    <a:pt x="386" y="204"/>
                  </a:lnTo>
                  <a:lnTo>
                    <a:pt x="377" y="196"/>
                  </a:lnTo>
                  <a:lnTo>
                    <a:pt x="369" y="190"/>
                  </a:lnTo>
                  <a:lnTo>
                    <a:pt x="361" y="185"/>
                  </a:lnTo>
                  <a:lnTo>
                    <a:pt x="361" y="185"/>
                  </a:lnTo>
                  <a:lnTo>
                    <a:pt x="374" y="178"/>
                  </a:lnTo>
                  <a:lnTo>
                    <a:pt x="382" y="171"/>
                  </a:lnTo>
                  <a:lnTo>
                    <a:pt x="388" y="165"/>
                  </a:lnTo>
                  <a:lnTo>
                    <a:pt x="391" y="160"/>
                  </a:lnTo>
                  <a:lnTo>
                    <a:pt x="391" y="160"/>
                  </a:lnTo>
                  <a:lnTo>
                    <a:pt x="393" y="155"/>
                  </a:lnTo>
                  <a:lnTo>
                    <a:pt x="396" y="147"/>
                  </a:lnTo>
                  <a:lnTo>
                    <a:pt x="396" y="140"/>
                  </a:lnTo>
                  <a:lnTo>
                    <a:pt x="396" y="132"/>
                  </a:lnTo>
                  <a:lnTo>
                    <a:pt x="393" y="123"/>
                  </a:lnTo>
                  <a:lnTo>
                    <a:pt x="389" y="115"/>
                  </a:lnTo>
                  <a:lnTo>
                    <a:pt x="383" y="107"/>
                  </a:lnTo>
                  <a:lnTo>
                    <a:pt x="379" y="104"/>
                  </a:lnTo>
                  <a:lnTo>
                    <a:pt x="374" y="100"/>
                  </a:lnTo>
                  <a:lnTo>
                    <a:pt x="374" y="100"/>
                  </a:lnTo>
                  <a:lnTo>
                    <a:pt x="366" y="96"/>
                  </a:lnTo>
                  <a:lnTo>
                    <a:pt x="358" y="94"/>
                  </a:lnTo>
                  <a:lnTo>
                    <a:pt x="350" y="93"/>
                  </a:lnTo>
                  <a:lnTo>
                    <a:pt x="343" y="93"/>
                  </a:lnTo>
                  <a:lnTo>
                    <a:pt x="331" y="95"/>
                  </a:lnTo>
                  <a:lnTo>
                    <a:pt x="321" y="97"/>
                  </a:lnTo>
                  <a:lnTo>
                    <a:pt x="321" y="97"/>
                  </a:lnTo>
                  <a:lnTo>
                    <a:pt x="315" y="101"/>
                  </a:lnTo>
                  <a:lnTo>
                    <a:pt x="309" y="106"/>
                  </a:lnTo>
                  <a:lnTo>
                    <a:pt x="304" y="111"/>
                  </a:lnTo>
                  <a:lnTo>
                    <a:pt x="300" y="117"/>
                  </a:lnTo>
                  <a:lnTo>
                    <a:pt x="298" y="124"/>
                  </a:lnTo>
                  <a:lnTo>
                    <a:pt x="295" y="132"/>
                  </a:lnTo>
                  <a:lnTo>
                    <a:pt x="295" y="139"/>
                  </a:lnTo>
                  <a:lnTo>
                    <a:pt x="295" y="149"/>
                  </a:lnTo>
                  <a:lnTo>
                    <a:pt x="295" y="149"/>
                  </a:lnTo>
                  <a:lnTo>
                    <a:pt x="298" y="155"/>
                  </a:lnTo>
                  <a:lnTo>
                    <a:pt x="300" y="161"/>
                  </a:lnTo>
                  <a:lnTo>
                    <a:pt x="304" y="167"/>
                  </a:lnTo>
                  <a:lnTo>
                    <a:pt x="308" y="171"/>
                  </a:lnTo>
                  <a:lnTo>
                    <a:pt x="319" y="178"/>
                  </a:lnTo>
                  <a:lnTo>
                    <a:pt x="331" y="185"/>
                  </a:lnTo>
                  <a:lnTo>
                    <a:pt x="331" y="185"/>
                  </a:lnTo>
                  <a:lnTo>
                    <a:pt x="321" y="190"/>
                  </a:lnTo>
                  <a:lnTo>
                    <a:pt x="314" y="197"/>
                  </a:lnTo>
                  <a:lnTo>
                    <a:pt x="311" y="201"/>
                  </a:lnTo>
                  <a:lnTo>
                    <a:pt x="310" y="206"/>
                  </a:lnTo>
                  <a:lnTo>
                    <a:pt x="309" y="211"/>
                  </a:lnTo>
                  <a:lnTo>
                    <a:pt x="308" y="217"/>
                  </a:lnTo>
                  <a:lnTo>
                    <a:pt x="308" y="217"/>
                  </a:lnTo>
                  <a:lnTo>
                    <a:pt x="309" y="224"/>
                  </a:lnTo>
                  <a:lnTo>
                    <a:pt x="311" y="233"/>
                  </a:lnTo>
                  <a:lnTo>
                    <a:pt x="313" y="243"/>
                  </a:lnTo>
                  <a:lnTo>
                    <a:pt x="313" y="249"/>
                  </a:lnTo>
                  <a:lnTo>
                    <a:pt x="311" y="255"/>
                  </a:lnTo>
                  <a:lnTo>
                    <a:pt x="311" y="255"/>
                  </a:lnTo>
                  <a:lnTo>
                    <a:pt x="313" y="255"/>
                  </a:lnTo>
                  <a:lnTo>
                    <a:pt x="317" y="253"/>
                  </a:lnTo>
                  <a:lnTo>
                    <a:pt x="324" y="249"/>
                  </a:lnTo>
                  <a:lnTo>
                    <a:pt x="324" y="249"/>
                  </a:lnTo>
                  <a:lnTo>
                    <a:pt x="326" y="241"/>
                  </a:lnTo>
                  <a:lnTo>
                    <a:pt x="327" y="234"/>
                  </a:lnTo>
                  <a:lnTo>
                    <a:pt x="327" y="225"/>
                  </a:lnTo>
                  <a:lnTo>
                    <a:pt x="327" y="225"/>
                  </a:lnTo>
                  <a:lnTo>
                    <a:pt x="330" y="229"/>
                  </a:lnTo>
                  <a:lnTo>
                    <a:pt x="331" y="235"/>
                  </a:lnTo>
                  <a:lnTo>
                    <a:pt x="331" y="240"/>
                  </a:lnTo>
                  <a:lnTo>
                    <a:pt x="330" y="245"/>
                  </a:lnTo>
                  <a:lnTo>
                    <a:pt x="330" y="245"/>
                  </a:lnTo>
                  <a:lnTo>
                    <a:pt x="335" y="243"/>
                  </a:lnTo>
                  <a:lnTo>
                    <a:pt x="337" y="240"/>
                  </a:lnTo>
                  <a:lnTo>
                    <a:pt x="339" y="238"/>
                  </a:lnTo>
                  <a:lnTo>
                    <a:pt x="339" y="238"/>
                  </a:lnTo>
                  <a:lnTo>
                    <a:pt x="341" y="229"/>
                  </a:lnTo>
                  <a:lnTo>
                    <a:pt x="341" y="221"/>
                  </a:lnTo>
                  <a:lnTo>
                    <a:pt x="338" y="214"/>
                  </a:lnTo>
                  <a:lnTo>
                    <a:pt x="337" y="210"/>
                  </a:lnTo>
                  <a:lnTo>
                    <a:pt x="337" y="210"/>
                  </a:lnTo>
                  <a:lnTo>
                    <a:pt x="336" y="205"/>
                  </a:lnTo>
                  <a:lnTo>
                    <a:pt x="337" y="200"/>
                  </a:lnTo>
                  <a:lnTo>
                    <a:pt x="341" y="195"/>
                  </a:lnTo>
                  <a:lnTo>
                    <a:pt x="344" y="193"/>
                  </a:lnTo>
                  <a:lnTo>
                    <a:pt x="344" y="193"/>
                  </a:lnTo>
                  <a:lnTo>
                    <a:pt x="357" y="199"/>
                  </a:lnTo>
                  <a:lnTo>
                    <a:pt x="357" y="199"/>
                  </a:lnTo>
                  <a:lnTo>
                    <a:pt x="361" y="202"/>
                  </a:lnTo>
                  <a:lnTo>
                    <a:pt x="369" y="208"/>
                  </a:lnTo>
                  <a:lnTo>
                    <a:pt x="376" y="217"/>
                  </a:lnTo>
                  <a:lnTo>
                    <a:pt x="380" y="222"/>
                  </a:lnTo>
                  <a:lnTo>
                    <a:pt x="382" y="228"/>
                  </a:lnTo>
                  <a:lnTo>
                    <a:pt x="382" y="228"/>
                  </a:lnTo>
                  <a:lnTo>
                    <a:pt x="386" y="235"/>
                  </a:lnTo>
                  <a:lnTo>
                    <a:pt x="387" y="243"/>
                  </a:lnTo>
                  <a:lnTo>
                    <a:pt x="387" y="249"/>
                  </a:lnTo>
                  <a:lnTo>
                    <a:pt x="387" y="255"/>
                  </a:lnTo>
                  <a:lnTo>
                    <a:pt x="385" y="263"/>
                  </a:lnTo>
                  <a:lnTo>
                    <a:pt x="382" y="268"/>
                  </a:lnTo>
                  <a:lnTo>
                    <a:pt x="382" y="268"/>
                  </a:lnTo>
                  <a:lnTo>
                    <a:pt x="377" y="274"/>
                  </a:lnTo>
                  <a:lnTo>
                    <a:pt x="372" y="280"/>
                  </a:lnTo>
                  <a:lnTo>
                    <a:pt x="365" y="284"/>
                  </a:lnTo>
                  <a:lnTo>
                    <a:pt x="357" y="285"/>
                  </a:lnTo>
                  <a:lnTo>
                    <a:pt x="357" y="285"/>
                  </a:lnTo>
                  <a:lnTo>
                    <a:pt x="355" y="285"/>
                  </a:lnTo>
                  <a:lnTo>
                    <a:pt x="355" y="285"/>
                  </a:lnTo>
                  <a:lnTo>
                    <a:pt x="346" y="285"/>
                  </a:lnTo>
                  <a:lnTo>
                    <a:pt x="346" y="285"/>
                  </a:lnTo>
                  <a:lnTo>
                    <a:pt x="337" y="283"/>
                  </a:lnTo>
                  <a:lnTo>
                    <a:pt x="337" y="283"/>
                  </a:lnTo>
                  <a:lnTo>
                    <a:pt x="330" y="280"/>
                  </a:lnTo>
                  <a:lnTo>
                    <a:pt x="330" y="280"/>
                  </a:lnTo>
                  <a:lnTo>
                    <a:pt x="322" y="277"/>
                  </a:lnTo>
                  <a:lnTo>
                    <a:pt x="311" y="269"/>
                  </a:lnTo>
                  <a:lnTo>
                    <a:pt x="299" y="261"/>
                  </a:lnTo>
                  <a:lnTo>
                    <a:pt x="287" y="249"/>
                  </a:lnTo>
                  <a:lnTo>
                    <a:pt x="287" y="249"/>
                  </a:lnTo>
                  <a:lnTo>
                    <a:pt x="271" y="229"/>
                  </a:lnTo>
                  <a:lnTo>
                    <a:pt x="260" y="216"/>
                  </a:lnTo>
                  <a:lnTo>
                    <a:pt x="260" y="216"/>
                  </a:lnTo>
                  <a:lnTo>
                    <a:pt x="266" y="218"/>
                  </a:lnTo>
                  <a:lnTo>
                    <a:pt x="271" y="218"/>
                  </a:lnTo>
                  <a:lnTo>
                    <a:pt x="277" y="218"/>
                  </a:lnTo>
                  <a:lnTo>
                    <a:pt x="277" y="218"/>
                  </a:lnTo>
                  <a:lnTo>
                    <a:pt x="278" y="207"/>
                  </a:lnTo>
                  <a:lnTo>
                    <a:pt x="278" y="196"/>
                  </a:lnTo>
                  <a:lnTo>
                    <a:pt x="278" y="196"/>
                  </a:lnTo>
                  <a:lnTo>
                    <a:pt x="278" y="186"/>
                  </a:lnTo>
                  <a:lnTo>
                    <a:pt x="278" y="186"/>
                  </a:lnTo>
                  <a:lnTo>
                    <a:pt x="275" y="186"/>
                  </a:lnTo>
                  <a:lnTo>
                    <a:pt x="266" y="184"/>
                  </a:lnTo>
                  <a:lnTo>
                    <a:pt x="263" y="183"/>
                  </a:lnTo>
                  <a:lnTo>
                    <a:pt x="258" y="180"/>
                  </a:lnTo>
                  <a:lnTo>
                    <a:pt x="254" y="178"/>
                  </a:lnTo>
                  <a:lnTo>
                    <a:pt x="252" y="174"/>
                  </a:lnTo>
                  <a:lnTo>
                    <a:pt x="252" y="174"/>
                  </a:lnTo>
                  <a:lnTo>
                    <a:pt x="255" y="175"/>
                  </a:lnTo>
                  <a:lnTo>
                    <a:pt x="259" y="177"/>
                  </a:lnTo>
                  <a:lnTo>
                    <a:pt x="264" y="178"/>
                  </a:lnTo>
                  <a:lnTo>
                    <a:pt x="264" y="178"/>
                  </a:lnTo>
                  <a:lnTo>
                    <a:pt x="275" y="177"/>
                  </a:lnTo>
                  <a:lnTo>
                    <a:pt x="280" y="177"/>
                  </a:lnTo>
                  <a:lnTo>
                    <a:pt x="280" y="177"/>
                  </a:lnTo>
                  <a:lnTo>
                    <a:pt x="281" y="166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46"/>
                  </a:lnTo>
                  <a:lnTo>
                    <a:pt x="281" y="146"/>
                  </a:lnTo>
                  <a:lnTo>
                    <a:pt x="273" y="146"/>
                  </a:lnTo>
                  <a:lnTo>
                    <a:pt x="265" y="145"/>
                  </a:lnTo>
                  <a:lnTo>
                    <a:pt x="265" y="145"/>
                  </a:lnTo>
                  <a:lnTo>
                    <a:pt x="256" y="141"/>
                  </a:lnTo>
                  <a:lnTo>
                    <a:pt x="253" y="139"/>
                  </a:lnTo>
                  <a:lnTo>
                    <a:pt x="250" y="135"/>
                  </a:lnTo>
                  <a:lnTo>
                    <a:pt x="250" y="135"/>
                  </a:lnTo>
                  <a:lnTo>
                    <a:pt x="254" y="136"/>
                  </a:lnTo>
                  <a:lnTo>
                    <a:pt x="264" y="139"/>
                  </a:lnTo>
                  <a:lnTo>
                    <a:pt x="264" y="139"/>
                  </a:lnTo>
                  <a:lnTo>
                    <a:pt x="270" y="139"/>
                  </a:lnTo>
                  <a:lnTo>
                    <a:pt x="276" y="138"/>
                  </a:lnTo>
                  <a:lnTo>
                    <a:pt x="281" y="138"/>
                  </a:lnTo>
                  <a:lnTo>
                    <a:pt x="282" y="136"/>
                  </a:lnTo>
                  <a:lnTo>
                    <a:pt x="282" y="136"/>
                  </a:lnTo>
                  <a:lnTo>
                    <a:pt x="282" y="117"/>
                  </a:lnTo>
                  <a:lnTo>
                    <a:pt x="282" y="117"/>
                  </a:lnTo>
                  <a:lnTo>
                    <a:pt x="283" y="112"/>
                  </a:lnTo>
                  <a:lnTo>
                    <a:pt x="283" y="106"/>
                  </a:lnTo>
                  <a:lnTo>
                    <a:pt x="283" y="106"/>
                  </a:lnTo>
                  <a:lnTo>
                    <a:pt x="280" y="106"/>
                  </a:lnTo>
                  <a:lnTo>
                    <a:pt x="272" y="105"/>
                  </a:lnTo>
                  <a:lnTo>
                    <a:pt x="264" y="101"/>
                  </a:lnTo>
                  <a:lnTo>
                    <a:pt x="260" y="99"/>
                  </a:lnTo>
                  <a:lnTo>
                    <a:pt x="255" y="95"/>
                  </a:lnTo>
                  <a:lnTo>
                    <a:pt x="255" y="95"/>
                  </a:lnTo>
                  <a:lnTo>
                    <a:pt x="254" y="93"/>
                  </a:lnTo>
                  <a:lnTo>
                    <a:pt x="254" y="90"/>
                  </a:lnTo>
                  <a:lnTo>
                    <a:pt x="255" y="85"/>
                  </a:lnTo>
                  <a:lnTo>
                    <a:pt x="255" y="85"/>
                  </a:lnTo>
                  <a:lnTo>
                    <a:pt x="233" y="76"/>
                  </a:lnTo>
                  <a:lnTo>
                    <a:pt x="233" y="76"/>
                  </a:lnTo>
                  <a:lnTo>
                    <a:pt x="236" y="73"/>
                  </a:lnTo>
                  <a:lnTo>
                    <a:pt x="238" y="69"/>
                  </a:lnTo>
                  <a:lnTo>
                    <a:pt x="238" y="67"/>
                  </a:lnTo>
                  <a:lnTo>
                    <a:pt x="238" y="67"/>
                  </a:lnTo>
                  <a:lnTo>
                    <a:pt x="237" y="63"/>
                  </a:lnTo>
                  <a:lnTo>
                    <a:pt x="233" y="61"/>
                  </a:lnTo>
                  <a:lnTo>
                    <a:pt x="230" y="60"/>
                  </a:lnTo>
                  <a:lnTo>
                    <a:pt x="225" y="60"/>
                  </a:lnTo>
                  <a:lnTo>
                    <a:pt x="225" y="60"/>
                  </a:lnTo>
                  <a:lnTo>
                    <a:pt x="220" y="61"/>
                  </a:lnTo>
                  <a:lnTo>
                    <a:pt x="217" y="63"/>
                  </a:lnTo>
                  <a:lnTo>
                    <a:pt x="214" y="67"/>
                  </a:lnTo>
                  <a:lnTo>
                    <a:pt x="187" y="55"/>
                  </a:lnTo>
                  <a:lnTo>
                    <a:pt x="165" y="77"/>
                  </a:lnTo>
                  <a:lnTo>
                    <a:pt x="165" y="77"/>
                  </a:lnTo>
                  <a:lnTo>
                    <a:pt x="164" y="78"/>
                  </a:lnTo>
                  <a:lnTo>
                    <a:pt x="164" y="80"/>
                  </a:lnTo>
                  <a:lnTo>
                    <a:pt x="164" y="83"/>
                  </a:lnTo>
                  <a:lnTo>
                    <a:pt x="164" y="83"/>
                  </a:lnTo>
                  <a:lnTo>
                    <a:pt x="164" y="84"/>
                  </a:lnTo>
                  <a:lnTo>
                    <a:pt x="162" y="85"/>
                  </a:lnTo>
                  <a:lnTo>
                    <a:pt x="162" y="85"/>
                  </a:lnTo>
                  <a:lnTo>
                    <a:pt x="156" y="93"/>
                  </a:lnTo>
                  <a:lnTo>
                    <a:pt x="156" y="93"/>
                  </a:lnTo>
                  <a:lnTo>
                    <a:pt x="153" y="99"/>
                  </a:lnTo>
                  <a:lnTo>
                    <a:pt x="153" y="99"/>
                  </a:lnTo>
                  <a:lnTo>
                    <a:pt x="150" y="104"/>
                  </a:lnTo>
                  <a:lnTo>
                    <a:pt x="149" y="107"/>
                  </a:lnTo>
                  <a:lnTo>
                    <a:pt x="149" y="107"/>
                  </a:lnTo>
                  <a:lnTo>
                    <a:pt x="148" y="108"/>
                  </a:lnTo>
                  <a:lnTo>
                    <a:pt x="148" y="111"/>
                  </a:lnTo>
                  <a:lnTo>
                    <a:pt x="150" y="116"/>
                  </a:lnTo>
                  <a:lnTo>
                    <a:pt x="156" y="121"/>
                  </a:lnTo>
                  <a:lnTo>
                    <a:pt x="156" y="122"/>
                  </a:lnTo>
                  <a:lnTo>
                    <a:pt x="156" y="122"/>
                  </a:lnTo>
                  <a:lnTo>
                    <a:pt x="158" y="121"/>
                  </a:lnTo>
                  <a:lnTo>
                    <a:pt x="159" y="121"/>
                  </a:lnTo>
                  <a:lnTo>
                    <a:pt x="159" y="121"/>
                  </a:lnTo>
                  <a:lnTo>
                    <a:pt x="162" y="124"/>
                  </a:lnTo>
                  <a:lnTo>
                    <a:pt x="162" y="124"/>
                  </a:lnTo>
                  <a:lnTo>
                    <a:pt x="164" y="122"/>
                  </a:lnTo>
                  <a:lnTo>
                    <a:pt x="166" y="118"/>
                  </a:lnTo>
                  <a:lnTo>
                    <a:pt x="166" y="118"/>
                  </a:lnTo>
                  <a:lnTo>
                    <a:pt x="170" y="113"/>
                  </a:lnTo>
                  <a:lnTo>
                    <a:pt x="175" y="110"/>
                  </a:lnTo>
                  <a:lnTo>
                    <a:pt x="175" y="110"/>
                  </a:lnTo>
                  <a:lnTo>
                    <a:pt x="179" y="107"/>
                  </a:lnTo>
                  <a:lnTo>
                    <a:pt x="184" y="107"/>
                  </a:lnTo>
                  <a:lnTo>
                    <a:pt x="184" y="107"/>
                  </a:lnTo>
                  <a:lnTo>
                    <a:pt x="189" y="107"/>
                  </a:lnTo>
                  <a:lnTo>
                    <a:pt x="193" y="110"/>
                  </a:lnTo>
                  <a:lnTo>
                    <a:pt x="193" y="110"/>
                  </a:lnTo>
                  <a:lnTo>
                    <a:pt x="195" y="113"/>
                  </a:lnTo>
                  <a:lnTo>
                    <a:pt x="197" y="118"/>
                  </a:lnTo>
                  <a:lnTo>
                    <a:pt x="197" y="123"/>
                  </a:lnTo>
                  <a:lnTo>
                    <a:pt x="197" y="127"/>
                  </a:lnTo>
                  <a:lnTo>
                    <a:pt x="197" y="127"/>
                  </a:lnTo>
                  <a:lnTo>
                    <a:pt x="194" y="124"/>
                  </a:lnTo>
                  <a:lnTo>
                    <a:pt x="194" y="124"/>
                  </a:lnTo>
                  <a:lnTo>
                    <a:pt x="190" y="123"/>
                  </a:lnTo>
                  <a:lnTo>
                    <a:pt x="184" y="122"/>
                  </a:lnTo>
                  <a:lnTo>
                    <a:pt x="177" y="122"/>
                  </a:lnTo>
                  <a:lnTo>
                    <a:pt x="170" y="123"/>
                  </a:lnTo>
                  <a:lnTo>
                    <a:pt x="170" y="123"/>
                  </a:lnTo>
                  <a:lnTo>
                    <a:pt x="161" y="127"/>
                  </a:lnTo>
                  <a:lnTo>
                    <a:pt x="147" y="132"/>
                  </a:lnTo>
                  <a:lnTo>
                    <a:pt x="147" y="132"/>
                  </a:lnTo>
                  <a:lnTo>
                    <a:pt x="143" y="133"/>
                  </a:lnTo>
                  <a:lnTo>
                    <a:pt x="139" y="133"/>
                  </a:lnTo>
                  <a:lnTo>
                    <a:pt x="137" y="130"/>
                  </a:lnTo>
                  <a:lnTo>
                    <a:pt x="136" y="128"/>
                  </a:lnTo>
                  <a:lnTo>
                    <a:pt x="136" y="128"/>
                  </a:lnTo>
                  <a:lnTo>
                    <a:pt x="136" y="124"/>
                  </a:lnTo>
                  <a:lnTo>
                    <a:pt x="136" y="122"/>
                  </a:lnTo>
                  <a:lnTo>
                    <a:pt x="137" y="119"/>
                  </a:lnTo>
                  <a:lnTo>
                    <a:pt x="137" y="119"/>
                  </a:lnTo>
                  <a:lnTo>
                    <a:pt x="133" y="122"/>
                  </a:lnTo>
                  <a:lnTo>
                    <a:pt x="129" y="124"/>
                  </a:lnTo>
                  <a:lnTo>
                    <a:pt x="127" y="128"/>
                  </a:lnTo>
                  <a:lnTo>
                    <a:pt x="127" y="128"/>
                  </a:lnTo>
                  <a:lnTo>
                    <a:pt x="127" y="133"/>
                  </a:lnTo>
                  <a:lnTo>
                    <a:pt x="128" y="138"/>
                  </a:lnTo>
                  <a:lnTo>
                    <a:pt x="131" y="140"/>
                  </a:lnTo>
                  <a:lnTo>
                    <a:pt x="134" y="143"/>
                  </a:lnTo>
                  <a:lnTo>
                    <a:pt x="134" y="143"/>
                  </a:lnTo>
                  <a:lnTo>
                    <a:pt x="139" y="143"/>
                  </a:lnTo>
                  <a:lnTo>
                    <a:pt x="145" y="141"/>
                  </a:lnTo>
                  <a:lnTo>
                    <a:pt x="156" y="136"/>
                  </a:lnTo>
                  <a:lnTo>
                    <a:pt x="156" y="136"/>
                  </a:lnTo>
                  <a:lnTo>
                    <a:pt x="167" y="130"/>
                  </a:lnTo>
                  <a:lnTo>
                    <a:pt x="167" y="130"/>
                  </a:lnTo>
                  <a:lnTo>
                    <a:pt x="172" y="129"/>
                  </a:lnTo>
                  <a:lnTo>
                    <a:pt x="176" y="128"/>
                  </a:lnTo>
                  <a:lnTo>
                    <a:pt x="181" y="129"/>
                  </a:lnTo>
                  <a:lnTo>
                    <a:pt x="186" y="130"/>
                  </a:lnTo>
                  <a:lnTo>
                    <a:pt x="186" y="130"/>
                  </a:lnTo>
                  <a:lnTo>
                    <a:pt x="190" y="134"/>
                  </a:lnTo>
                  <a:lnTo>
                    <a:pt x="193" y="135"/>
                  </a:lnTo>
                  <a:lnTo>
                    <a:pt x="193" y="135"/>
                  </a:lnTo>
                  <a:lnTo>
                    <a:pt x="190" y="139"/>
                  </a:lnTo>
                  <a:lnTo>
                    <a:pt x="188" y="141"/>
                  </a:lnTo>
                  <a:lnTo>
                    <a:pt x="183" y="141"/>
                  </a:lnTo>
                  <a:lnTo>
                    <a:pt x="183" y="141"/>
                  </a:lnTo>
                  <a:lnTo>
                    <a:pt x="178" y="141"/>
                  </a:lnTo>
                  <a:lnTo>
                    <a:pt x="175" y="140"/>
                  </a:lnTo>
                  <a:lnTo>
                    <a:pt x="171" y="138"/>
                  </a:lnTo>
                  <a:lnTo>
                    <a:pt x="170" y="135"/>
                  </a:lnTo>
                  <a:lnTo>
                    <a:pt x="170" y="135"/>
                  </a:lnTo>
                  <a:lnTo>
                    <a:pt x="167" y="140"/>
                  </a:lnTo>
                  <a:lnTo>
                    <a:pt x="167" y="140"/>
                  </a:lnTo>
                  <a:lnTo>
                    <a:pt x="166" y="143"/>
                  </a:lnTo>
                  <a:lnTo>
                    <a:pt x="166" y="145"/>
                  </a:lnTo>
                  <a:lnTo>
                    <a:pt x="167" y="146"/>
                  </a:lnTo>
                  <a:lnTo>
                    <a:pt x="166" y="149"/>
                  </a:lnTo>
                  <a:lnTo>
                    <a:pt x="166" y="149"/>
                  </a:lnTo>
                  <a:lnTo>
                    <a:pt x="165" y="150"/>
                  </a:lnTo>
                  <a:lnTo>
                    <a:pt x="164" y="152"/>
                  </a:lnTo>
                  <a:lnTo>
                    <a:pt x="159" y="156"/>
                  </a:lnTo>
                  <a:lnTo>
                    <a:pt x="159" y="156"/>
                  </a:lnTo>
                  <a:lnTo>
                    <a:pt x="151" y="160"/>
                  </a:lnTo>
                  <a:lnTo>
                    <a:pt x="147" y="161"/>
                  </a:lnTo>
                  <a:lnTo>
                    <a:pt x="147" y="161"/>
                  </a:lnTo>
                  <a:lnTo>
                    <a:pt x="151" y="172"/>
                  </a:lnTo>
                  <a:lnTo>
                    <a:pt x="151" y="172"/>
                  </a:lnTo>
                  <a:lnTo>
                    <a:pt x="155" y="179"/>
                  </a:lnTo>
                  <a:lnTo>
                    <a:pt x="158" y="184"/>
                  </a:lnTo>
                  <a:lnTo>
                    <a:pt x="160" y="188"/>
                  </a:lnTo>
                  <a:lnTo>
                    <a:pt x="160" y="188"/>
                  </a:lnTo>
                  <a:lnTo>
                    <a:pt x="165" y="186"/>
                  </a:lnTo>
                  <a:lnTo>
                    <a:pt x="173" y="183"/>
                  </a:lnTo>
                  <a:lnTo>
                    <a:pt x="173" y="183"/>
                  </a:lnTo>
                  <a:lnTo>
                    <a:pt x="179" y="178"/>
                  </a:lnTo>
                  <a:lnTo>
                    <a:pt x="183" y="173"/>
                  </a:lnTo>
                  <a:lnTo>
                    <a:pt x="183" y="173"/>
                  </a:lnTo>
                  <a:lnTo>
                    <a:pt x="178" y="184"/>
                  </a:lnTo>
                  <a:lnTo>
                    <a:pt x="175" y="190"/>
                  </a:lnTo>
                  <a:lnTo>
                    <a:pt x="170" y="195"/>
                  </a:lnTo>
                  <a:lnTo>
                    <a:pt x="166" y="199"/>
                  </a:lnTo>
                  <a:lnTo>
                    <a:pt x="166" y="199"/>
                  </a:lnTo>
                  <a:lnTo>
                    <a:pt x="150" y="210"/>
                  </a:lnTo>
                  <a:lnTo>
                    <a:pt x="128" y="222"/>
                  </a:lnTo>
                  <a:lnTo>
                    <a:pt x="115" y="229"/>
                  </a:lnTo>
                  <a:lnTo>
                    <a:pt x="103" y="234"/>
                  </a:lnTo>
                  <a:lnTo>
                    <a:pt x="89" y="239"/>
                  </a:lnTo>
                  <a:lnTo>
                    <a:pt x="76" y="241"/>
                  </a:lnTo>
                  <a:lnTo>
                    <a:pt x="76" y="241"/>
                  </a:lnTo>
                  <a:lnTo>
                    <a:pt x="72" y="240"/>
                  </a:lnTo>
                  <a:lnTo>
                    <a:pt x="67" y="239"/>
                  </a:lnTo>
                  <a:lnTo>
                    <a:pt x="59" y="233"/>
                  </a:lnTo>
                  <a:lnTo>
                    <a:pt x="50" y="227"/>
                  </a:lnTo>
                  <a:lnTo>
                    <a:pt x="45" y="221"/>
                  </a:lnTo>
                  <a:lnTo>
                    <a:pt x="45" y="221"/>
                  </a:lnTo>
                  <a:lnTo>
                    <a:pt x="44" y="221"/>
                  </a:lnTo>
                  <a:lnTo>
                    <a:pt x="42" y="219"/>
                  </a:lnTo>
                  <a:lnTo>
                    <a:pt x="39" y="221"/>
                  </a:lnTo>
                  <a:lnTo>
                    <a:pt x="35" y="223"/>
                  </a:lnTo>
                  <a:lnTo>
                    <a:pt x="35" y="223"/>
                  </a:lnTo>
                  <a:lnTo>
                    <a:pt x="33" y="223"/>
                  </a:lnTo>
                  <a:lnTo>
                    <a:pt x="28" y="223"/>
                  </a:lnTo>
                  <a:lnTo>
                    <a:pt x="21" y="224"/>
                  </a:lnTo>
                  <a:lnTo>
                    <a:pt x="18" y="227"/>
                  </a:lnTo>
                  <a:lnTo>
                    <a:pt x="16" y="229"/>
                  </a:lnTo>
                  <a:lnTo>
                    <a:pt x="16" y="229"/>
                  </a:lnTo>
                  <a:lnTo>
                    <a:pt x="16" y="230"/>
                  </a:lnTo>
                  <a:lnTo>
                    <a:pt x="20" y="230"/>
                  </a:lnTo>
                  <a:lnTo>
                    <a:pt x="23" y="229"/>
                  </a:lnTo>
                  <a:lnTo>
                    <a:pt x="28" y="230"/>
                  </a:lnTo>
                  <a:lnTo>
                    <a:pt x="28" y="230"/>
                  </a:lnTo>
                  <a:lnTo>
                    <a:pt x="29" y="232"/>
                  </a:lnTo>
                  <a:lnTo>
                    <a:pt x="28" y="233"/>
                  </a:lnTo>
                  <a:lnTo>
                    <a:pt x="27" y="234"/>
                  </a:lnTo>
                  <a:lnTo>
                    <a:pt x="27" y="236"/>
                  </a:lnTo>
                  <a:lnTo>
                    <a:pt x="27" y="236"/>
                  </a:lnTo>
                  <a:lnTo>
                    <a:pt x="27" y="238"/>
                  </a:lnTo>
                  <a:lnTo>
                    <a:pt x="29" y="240"/>
                  </a:lnTo>
                  <a:lnTo>
                    <a:pt x="35" y="243"/>
                  </a:lnTo>
                  <a:lnTo>
                    <a:pt x="48" y="247"/>
                  </a:lnTo>
                  <a:lnTo>
                    <a:pt x="48" y="247"/>
                  </a:lnTo>
                  <a:lnTo>
                    <a:pt x="49" y="249"/>
                  </a:lnTo>
                  <a:lnTo>
                    <a:pt x="49" y="250"/>
                  </a:lnTo>
                  <a:lnTo>
                    <a:pt x="49" y="250"/>
                  </a:lnTo>
                  <a:lnTo>
                    <a:pt x="40" y="249"/>
                  </a:lnTo>
                  <a:lnTo>
                    <a:pt x="34" y="246"/>
                  </a:lnTo>
                  <a:lnTo>
                    <a:pt x="26" y="243"/>
                  </a:lnTo>
                  <a:lnTo>
                    <a:pt x="26" y="243"/>
                  </a:lnTo>
                  <a:lnTo>
                    <a:pt x="20" y="241"/>
                  </a:lnTo>
                  <a:lnTo>
                    <a:pt x="16" y="241"/>
                  </a:lnTo>
                  <a:lnTo>
                    <a:pt x="15" y="244"/>
                  </a:lnTo>
                  <a:lnTo>
                    <a:pt x="13" y="246"/>
                  </a:lnTo>
                  <a:lnTo>
                    <a:pt x="13" y="246"/>
                  </a:lnTo>
                  <a:lnTo>
                    <a:pt x="12" y="247"/>
                  </a:lnTo>
                  <a:lnTo>
                    <a:pt x="11" y="247"/>
                  </a:lnTo>
                  <a:lnTo>
                    <a:pt x="7" y="250"/>
                  </a:lnTo>
                  <a:lnTo>
                    <a:pt x="5" y="251"/>
                  </a:lnTo>
                  <a:lnTo>
                    <a:pt x="2" y="255"/>
                  </a:lnTo>
                  <a:lnTo>
                    <a:pt x="1" y="258"/>
                  </a:lnTo>
                  <a:lnTo>
                    <a:pt x="0" y="264"/>
                  </a:lnTo>
                  <a:lnTo>
                    <a:pt x="0" y="264"/>
                  </a:lnTo>
                  <a:lnTo>
                    <a:pt x="2" y="263"/>
                  </a:lnTo>
                  <a:lnTo>
                    <a:pt x="6" y="260"/>
                  </a:lnTo>
                  <a:lnTo>
                    <a:pt x="10" y="257"/>
                  </a:lnTo>
                  <a:lnTo>
                    <a:pt x="12" y="256"/>
                  </a:lnTo>
                  <a:lnTo>
                    <a:pt x="12" y="257"/>
                  </a:lnTo>
                  <a:lnTo>
                    <a:pt x="12" y="257"/>
                  </a:lnTo>
                  <a:lnTo>
                    <a:pt x="15" y="262"/>
                  </a:lnTo>
                  <a:lnTo>
                    <a:pt x="18" y="264"/>
                  </a:lnTo>
                  <a:lnTo>
                    <a:pt x="23" y="264"/>
                  </a:lnTo>
                  <a:lnTo>
                    <a:pt x="28" y="264"/>
                  </a:lnTo>
                  <a:lnTo>
                    <a:pt x="39" y="263"/>
                  </a:lnTo>
                  <a:lnTo>
                    <a:pt x="44" y="263"/>
                  </a:lnTo>
                  <a:lnTo>
                    <a:pt x="46" y="263"/>
                  </a:lnTo>
                  <a:lnTo>
                    <a:pt x="46" y="263"/>
                  </a:lnTo>
                  <a:lnTo>
                    <a:pt x="46" y="264"/>
                  </a:lnTo>
                  <a:lnTo>
                    <a:pt x="46" y="264"/>
                  </a:lnTo>
                  <a:lnTo>
                    <a:pt x="44" y="266"/>
                  </a:lnTo>
                  <a:lnTo>
                    <a:pt x="35" y="267"/>
                  </a:lnTo>
                  <a:lnTo>
                    <a:pt x="31" y="268"/>
                  </a:lnTo>
                  <a:lnTo>
                    <a:pt x="26" y="271"/>
                  </a:lnTo>
                  <a:lnTo>
                    <a:pt x="24" y="272"/>
                  </a:lnTo>
                  <a:lnTo>
                    <a:pt x="23" y="274"/>
                  </a:lnTo>
                  <a:lnTo>
                    <a:pt x="24" y="275"/>
                  </a:lnTo>
                  <a:lnTo>
                    <a:pt x="24" y="275"/>
                  </a:lnTo>
                  <a:lnTo>
                    <a:pt x="22" y="278"/>
                  </a:lnTo>
                  <a:lnTo>
                    <a:pt x="20" y="283"/>
                  </a:lnTo>
                  <a:lnTo>
                    <a:pt x="18" y="285"/>
                  </a:lnTo>
                  <a:lnTo>
                    <a:pt x="18" y="289"/>
                  </a:lnTo>
                  <a:lnTo>
                    <a:pt x="20" y="292"/>
                  </a:lnTo>
                  <a:lnTo>
                    <a:pt x="23" y="297"/>
                  </a:lnTo>
                  <a:lnTo>
                    <a:pt x="23" y="297"/>
                  </a:lnTo>
                  <a:lnTo>
                    <a:pt x="24" y="290"/>
                  </a:lnTo>
                  <a:lnTo>
                    <a:pt x="27" y="286"/>
                  </a:lnTo>
                  <a:lnTo>
                    <a:pt x="28" y="285"/>
                  </a:lnTo>
                  <a:lnTo>
                    <a:pt x="31" y="285"/>
                  </a:lnTo>
                  <a:lnTo>
                    <a:pt x="31" y="285"/>
                  </a:lnTo>
                  <a:lnTo>
                    <a:pt x="35" y="285"/>
                  </a:lnTo>
                  <a:lnTo>
                    <a:pt x="39" y="288"/>
                  </a:lnTo>
                  <a:lnTo>
                    <a:pt x="43" y="288"/>
                  </a:lnTo>
                  <a:lnTo>
                    <a:pt x="48" y="285"/>
                  </a:lnTo>
                  <a:lnTo>
                    <a:pt x="48" y="285"/>
                  </a:lnTo>
                  <a:lnTo>
                    <a:pt x="53" y="282"/>
                  </a:lnTo>
                  <a:lnTo>
                    <a:pt x="56" y="279"/>
                  </a:lnTo>
                  <a:lnTo>
                    <a:pt x="63" y="277"/>
                  </a:lnTo>
                  <a:lnTo>
                    <a:pt x="63" y="277"/>
                  </a:lnTo>
                  <a:lnTo>
                    <a:pt x="63" y="279"/>
                  </a:lnTo>
                  <a:lnTo>
                    <a:pt x="66" y="283"/>
                  </a:lnTo>
                  <a:lnTo>
                    <a:pt x="66" y="283"/>
                  </a:lnTo>
                  <a:lnTo>
                    <a:pt x="68" y="284"/>
                  </a:lnTo>
                  <a:lnTo>
                    <a:pt x="70" y="285"/>
                  </a:lnTo>
                  <a:lnTo>
                    <a:pt x="70" y="285"/>
                  </a:lnTo>
                  <a:lnTo>
                    <a:pt x="70" y="285"/>
                  </a:lnTo>
                  <a:lnTo>
                    <a:pt x="68" y="289"/>
                  </a:lnTo>
                  <a:lnTo>
                    <a:pt x="66" y="292"/>
                  </a:lnTo>
                  <a:lnTo>
                    <a:pt x="63" y="295"/>
                  </a:lnTo>
                  <a:lnTo>
                    <a:pt x="63" y="295"/>
                  </a:lnTo>
                  <a:lnTo>
                    <a:pt x="65" y="295"/>
                  </a:lnTo>
                  <a:lnTo>
                    <a:pt x="68" y="295"/>
                  </a:lnTo>
                  <a:lnTo>
                    <a:pt x="72" y="294"/>
                  </a:lnTo>
                  <a:lnTo>
                    <a:pt x="74" y="291"/>
                  </a:lnTo>
                  <a:lnTo>
                    <a:pt x="77" y="288"/>
                  </a:lnTo>
                  <a:lnTo>
                    <a:pt x="77" y="288"/>
                  </a:lnTo>
                  <a:lnTo>
                    <a:pt x="78" y="286"/>
                  </a:lnTo>
                  <a:lnTo>
                    <a:pt x="79" y="286"/>
                  </a:lnTo>
                  <a:lnTo>
                    <a:pt x="83" y="286"/>
                  </a:lnTo>
                  <a:lnTo>
                    <a:pt x="83" y="286"/>
                  </a:lnTo>
                  <a:lnTo>
                    <a:pt x="85" y="285"/>
                  </a:lnTo>
                  <a:lnTo>
                    <a:pt x="87" y="284"/>
                  </a:lnTo>
                  <a:lnTo>
                    <a:pt x="87" y="280"/>
                  </a:lnTo>
                  <a:lnTo>
                    <a:pt x="87" y="277"/>
                  </a:lnTo>
                  <a:lnTo>
                    <a:pt x="87" y="274"/>
                  </a:lnTo>
                  <a:lnTo>
                    <a:pt x="88" y="273"/>
                  </a:lnTo>
                  <a:lnTo>
                    <a:pt x="88" y="273"/>
                  </a:lnTo>
                  <a:lnTo>
                    <a:pt x="93" y="269"/>
                  </a:lnTo>
                  <a:lnTo>
                    <a:pt x="98" y="266"/>
                  </a:lnTo>
                  <a:lnTo>
                    <a:pt x="109" y="261"/>
                  </a:lnTo>
                  <a:lnTo>
                    <a:pt x="109" y="261"/>
                  </a:lnTo>
                  <a:lnTo>
                    <a:pt x="107" y="266"/>
                  </a:lnTo>
                  <a:lnTo>
                    <a:pt x="107" y="271"/>
                  </a:lnTo>
                  <a:lnTo>
                    <a:pt x="110" y="277"/>
                  </a:lnTo>
                  <a:lnTo>
                    <a:pt x="137" y="269"/>
                  </a:lnTo>
                  <a:lnTo>
                    <a:pt x="137" y="269"/>
                  </a:lnTo>
                  <a:lnTo>
                    <a:pt x="136" y="263"/>
                  </a:lnTo>
                  <a:lnTo>
                    <a:pt x="137" y="258"/>
                  </a:lnTo>
                  <a:lnTo>
                    <a:pt x="140" y="252"/>
                  </a:lnTo>
                  <a:lnTo>
                    <a:pt x="144" y="246"/>
                  </a:lnTo>
                  <a:lnTo>
                    <a:pt x="144" y="246"/>
                  </a:lnTo>
                  <a:lnTo>
                    <a:pt x="144" y="249"/>
                  </a:lnTo>
                  <a:lnTo>
                    <a:pt x="143" y="255"/>
                  </a:lnTo>
                  <a:lnTo>
                    <a:pt x="143" y="262"/>
                  </a:lnTo>
                  <a:lnTo>
                    <a:pt x="143" y="266"/>
                  </a:lnTo>
                  <a:lnTo>
                    <a:pt x="144" y="267"/>
                  </a:lnTo>
                  <a:lnTo>
                    <a:pt x="171" y="261"/>
                  </a:lnTo>
                  <a:lnTo>
                    <a:pt x="171" y="261"/>
                  </a:lnTo>
                  <a:lnTo>
                    <a:pt x="170" y="257"/>
                  </a:lnTo>
                  <a:lnTo>
                    <a:pt x="170" y="252"/>
                  </a:lnTo>
                  <a:lnTo>
                    <a:pt x="172" y="244"/>
                  </a:lnTo>
                  <a:lnTo>
                    <a:pt x="172" y="244"/>
                  </a:lnTo>
                  <a:lnTo>
                    <a:pt x="175" y="253"/>
                  </a:lnTo>
                  <a:lnTo>
                    <a:pt x="179" y="262"/>
                  </a:lnTo>
                  <a:lnTo>
                    <a:pt x="186" y="269"/>
                  </a:lnTo>
                  <a:lnTo>
                    <a:pt x="189" y="272"/>
                  </a:lnTo>
                  <a:lnTo>
                    <a:pt x="193" y="274"/>
                  </a:lnTo>
                  <a:lnTo>
                    <a:pt x="193" y="274"/>
                  </a:lnTo>
                  <a:lnTo>
                    <a:pt x="208" y="280"/>
                  </a:lnTo>
                  <a:lnTo>
                    <a:pt x="223" y="285"/>
                  </a:lnTo>
                  <a:lnTo>
                    <a:pt x="261" y="296"/>
                  </a:lnTo>
                  <a:lnTo>
                    <a:pt x="261" y="296"/>
                  </a:lnTo>
                  <a:lnTo>
                    <a:pt x="272" y="300"/>
                  </a:lnTo>
                  <a:lnTo>
                    <a:pt x="281" y="303"/>
                  </a:lnTo>
                  <a:lnTo>
                    <a:pt x="281" y="303"/>
                  </a:lnTo>
                  <a:lnTo>
                    <a:pt x="283" y="305"/>
                  </a:lnTo>
                  <a:lnTo>
                    <a:pt x="283" y="306"/>
                  </a:lnTo>
                  <a:lnTo>
                    <a:pt x="282" y="310"/>
                  </a:lnTo>
                  <a:lnTo>
                    <a:pt x="278" y="312"/>
                  </a:lnTo>
                  <a:lnTo>
                    <a:pt x="278" y="312"/>
                  </a:lnTo>
                  <a:lnTo>
                    <a:pt x="283" y="316"/>
                  </a:lnTo>
                  <a:lnTo>
                    <a:pt x="293" y="322"/>
                  </a:lnTo>
                  <a:lnTo>
                    <a:pt x="293" y="322"/>
                  </a:lnTo>
                  <a:lnTo>
                    <a:pt x="299" y="328"/>
                  </a:lnTo>
                  <a:lnTo>
                    <a:pt x="303" y="335"/>
                  </a:lnTo>
                  <a:lnTo>
                    <a:pt x="306" y="345"/>
                  </a:lnTo>
                  <a:lnTo>
                    <a:pt x="309" y="355"/>
                  </a:lnTo>
                  <a:lnTo>
                    <a:pt x="309" y="355"/>
                  </a:lnTo>
                  <a:lnTo>
                    <a:pt x="311" y="363"/>
                  </a:lnTo>
                  <a:lnTo>
                    <a:pt x="311" y="372"/>
                  </a:lnTo>
                  <a:lnTo>
                    <a:pt x="311" y="379"/>
                  </a:lnTo>
                  <a:lnTo>
                    <a:pt x="311" y="383"/>
                  </a:lnTo>
                  <a:lnTo>
                    <a:pt x="310" y="384"/>
                  </a:lnTo>
                  <a:lnTo>
                    <a:pt x="310" y="384"/>
                  </a:lnTo>
                  <a:lnTo>
                    <a:pt x="308" y="386"/>
                  </a:lnTo>
                  <a:lnTo>
                    <a:pt x="305" y="388"/>
                  </a:lnTo>
                  <a:lnTo>
                    <a:pt x="302" y="389"/>
                  </a:lnTo>
                  <a:lnTo>
                    <a:pt x="294" y="391"/>
                  </a:lnTo>
                  <a:lnTo>
                    <a:pt x="297" y="401"/>
                  </a:lnTo>
                  <a:lnTo>
                    <a:pt x="297" y="401"/>
                  </a:lnTo>
                  <a:lnTo>
                    <a:pt x="302" y="401"/>
                  </a:lnTo>
                  <a:lnTo>
                    <a:pt x="306" y="400"/>
                  </a:lnTo>
                  <a:lnTo>
                    <a:pt x="311" y="398"/>
                  </a:lnTo>
                  <a:lnTo>
                    <a:pt x="311" y="398"/>
                  </a:lnTo>
                  <a:lnTo>
                    <a:pt x="310" y="400"/>
                  </a:lnTo>
                  <a:lnTo>
                    <a:pt x="310" y="400"/>
                  </a:lnTo>
                  <a:lnTo>
                    <a:pt x="306" y="406"/>
                  </a:lnTo>
                  <a:lnTo>
                    <a:pt x="305" y="411"/>
                  </a:lnTo>
                  <a:lnTo>
                    <a:pt x="316" y="418"/>
                  </a:lnTo>
                  <a:lnTo>
                    <a:pt x="316" y="418"/>
                  </a:lnTo>
                  <a:lnTo>
                    <a:pt x="321" y="406"/>
                  </a:lnTo>
                  <a:lnTo>
                    <a:pt x="324" y="402"/>
                  </a:lnTo>
                  <a:lnTo>
                    <a:pt x="326" y="400"/>
                  </a:lnTo>
                  <a:lnTo>
                    <a:pt x="326" y="400"/>
                  </a:lnTo>
                  <a:lnTo>
                    <a:pt x="328" y="400"/>
                  </a:lnTo>
                  <a:lnTo>
                    <a:pt x="332" y="401"/>
                  </a:lnTo>
                  <a:lnTo>
                    <a:pt x="337" y="403"/>
                  </a:lnTo>
                  <a:lnTo>
                    <a:pt x="342" y="406"/>
                  </a:lnTo>
                  <a:lnTo>
                    <a:pt x="348" y="411"/>
                  </a:lnTo>
                  <a:lnTo>
                    <a:pt x="353" y="417"/>
                  </a:lnTo>
                  <a:lnTo>
                    <a:pt x="358" y="423"/>
                  </a:lnTo>
                  <a:lnTo>
                    <a:pt x="361" y="430"/>
                  </a:lnTo>
                  <a:lnTo>
                    <a:pt x="361" y="430"/>
                  </a:lnTo>
                  <a:lnTo>
                    <a:pt x="363" y="436"/>
                  </a:lnTo>
                  <a:lnTo>
                    <a:pt x="364" y="442"/>
                  </a:lnTo>
                  <a:lnTo>
                    <a:pt x="364" y="448"/>
                  </a:lnTo>
                  <a:lnTo>
                    <a:pt x="363" y="456"/>
                  </a:lnTo>
                  <a:lnTo>
                    <a:pt x="361" y="462"/>
                  </a:lnTo>
                  <a:lnTo>
                    <a:pt x="359" y="467"/>
                  </a:lnTo>
                  <a:lnTo>
                    <a:pt x="355" y="470"/>
                  </a:lnTo>
                  <a:lnTo>
                    <a:pt x="352" y="473"/>
                  </a:lnTo>
                  <a:lnTo>
                    <a:pt x="352" y="473"/>
                  </a:lnTo>
                  <a:lnTo>
                    <a:pt x="348" y="473"/>
                  </a:lnTo>
                  <a:lnTo>
                    <a:pt x="346" y="472"/>
                  </a:lnTo>
                  <a:lnTo>
                    <a:pt x="337" y="468"/>
                  </a:lnTo>
                  <a:lnTo>
                    <a:pt x="330" y="464"/>
                  </a:lnTo>
                  <a:lnTo>
                    <a:pt x="327" y="464"/>
                  </a:lnTo>
                  <a:lnTo>
                    <a:pt x="325" y="467"/>
                  </a:lnTo>
                  <a:lnTo>
                    <a:pt x="325" y="467"/>
                  </a:lnTo>
                  <a:lnTo>
                    <a:pt x="324" y="468"/>
                  </a:lnTo>
                  <a:lnTo>
                    <a:pt x="320" y="470"/>
                  </a:lnTo>
                  <a:lnTo>
                    <a:pt x="314" y="474"/>
                  </a:lnTo>
                  <a:lnTo>
                    <a:pt x="311" y="476"/>
                  </a:lnTo>
                  <a:lnTo>
                    <a:pt x="309" y="480"/>
                  </a:lnTo>
                  <a:lnTo>
                    <a:pt x="309" y="485"/>
                  </a:lnTo>
                  <a:lnTo>
                    <a:pt x="310" y="491"/>
                  </a:lnTo>
                  <a:lnTo>
                    <a:pt x="310" y="491"/>
                  </a:lnTo>
                  <a:lnTo>
                    <a:pt x="316" y="485"/>
                  </a:lnTo>
                  <a:lnTo>
                    <a:pt x="319" y="483"/>
                  </a:lnTo>
                  <a:lnTo>
                    <a:pt x="321" y="483"/>
                  </a:lnTo>
                  <a:lnTo>
                    <a:pt x="321" y="483"/>
                  </a:lnTo>
                  <a:lnTo>
                    <a:pt x="322" y="484"/>
                  </a:lnTo>
                  <a:lnTo>
                    <a:pt x="322" y="485"/>
                  </a:lnTo>
                  <a:lnTo>
                    <a:pt x="325" y="487"/>
                  </a:lnTo>
                  <a:lnTo>
                    <a:pt x="325" y="487"/>
                  </a:lnTo>
                  <a:lnTo>
                    <a:pt x="326" y="489"/>
                  </a:lnTo>
                  <a:lnTo>
                    <a:pt x="328" y="489"/>
                  </a:lnTo>
                  <a:lnTo>
                    <a:pt x="336" y="489"/>
                  </a:lnTo>
                  <a:lnTo>
                    <a:pt x="342" y="487"/>
                  </a:lnTo>
                  <a:lnTo>
                    <a:pt x="344" y="487"/>
                  </a:lnTo>
                  <a:lnTo>
                    <a:pt x="346" y="489"/>
                  </a:lnTo>
                  <a:lnTo>
                    <a:pt x="346" y="489"/>
                  </a:lnTo>
                  <a:lnTo>
                    <a:pt x="346" y="490"/>
                  </a:lnTo>
                  <a:lnTo>
                    <a:pt x="344" y="490"/>
                  </a:lnTo>
                  <a:lnTo>
                    <a:pt x="341" y="490"/>
                  </a:lnTo>
                  <a:lnTo>
                    <a:pt x="341" y="490"/>
                  </a:lnTo>
                  <a:lnTo>
                    <a:pt x="328" y="492"/>
                  </a:lnTo>
                  <a:lnTo>
                    <a:pt x="324" y="495"/>
                  </a:lnTo>
                  <a:lnTo>
                    <a:pt x="320" y="497"/>
                  </a:lnTo>
                  <a:lnTo>
                    <a:pt x="320" y="497"/>
                  </a:lnTo>
                  <a:lnTo>
                    <a:pt x="320" y="498"/>
                  </a:lnTo>
                  <a:lnTo>
                    <a:pt x="320" y="501"/>
                  </a:lnTo>
                  <a:lnTo>
                    <a:pt x="320" y="501"/>
                  </a:lnTo>
                  <a:lnTo>
                    <a:pt x="317" y="505"/>
                  </a:lnTo>
                  <a:lnTo>
                    <a:pt x="314" y="507"/>
                  </a:lnTo>
                  <a:lnTo>
                    <a:pt x="311" y="511"/>
                  </a:lnTo>
                  <a:lnTo>
                    <a:pt x="310" y="514"/>
                  </a:lnTo>
                  <a:lnTo>
                    <a:pt x="310" y="518"/>
                  </a:lnTo>
                  <a:lnTo>
                    <a:pt x="310" y="518"/>
                  </a:lnTo>
                  <a:lnTo>
                    <a:pt x="311" y="523"/>
                  </a:lnTo>
                  <a:lnTo>
                    <a:pt x="314" y="525"/>
                  </a:lnTo>
                  <a:lnTo>
                    <a:pt x="317" y="529"/>
                  </a:lnTo>
                  <a:lnTo>
                    <a:pt x="317" y="529"/>
                  </a:lnTo>
                  <a:lnTo>
                    <a:pt x="317" y="526"/>
                  </a:lnTo>
                  <a:lnTo>
                    <a:pt x="319" y="523"/>
                  </a:lnTo>
                  <a:lnTo>
                    <a:pt x="320" y="518"/>
                  </a:lnTo>
                  <a:lnTo>
                    <a:pt x="320" y="515"/>
                  </a:lnTo>
                  <a:lnTo>
                    <a:pt x="322" y="515"/>
                  </a:lnTo>
                  <a:lnTo>
                    <a:pt x="322" y="515"/>
                  </a:lnTo>
                  <a:lnTo>
                    <a:pt x="324" y="515"/>
                  </a:lnTo>
                  <a:lnTo>
                    <a:pt x="326" y="517"/>
                  </a:lnTo>
                  <a:lnTo>
                    <a:pt x="327" y="519"/>
                  </a:lnTo>
                  <a:lnTo>
                    <a:pt x="330" y="519"/>
                  </a:lnTo>
                  <a:lnTo>
                    <a:pt x="330" y="519"/>
                  </a:lnTo>
                  <a:lnTo>
                    <a:pt x="332" y="519"/>
                  </a:lnTo>
                  <a:lnTo>
                    <a:pt x="336" y="517"/>
                  </a:lnTo>
                  <a:lnTo>
                    <a:pt x="343" y="509"/>
                  </a:lnTo>
                  <a:lnTo>
                    <a:pt x="350" y="503"/>
                  </a:lnTo>
                  <a:lnTo>
                    <a:pt x="353" y="501"/>
                  </a:lnTo>
                  <a:lnTo>
                    <a:pt x="355" y="501"/>
                  </a:lnTo>
                  <a:lnTo>
                    <a:pt x="355" y="501"/>
                  </a:lnTo>
                  <a:lnTo>
                    <a:pt x="357" y="502"/>
                  </a:lnTo>
                  <a:lnTo>
                    <a:pt x="355" y="503"/>
                  </a:lnTo>
                  <a:lnTo>
                    <a:pt x="350" y="507"/>
                  </a:lnTo>
                  <a:lnTo>
                    <a:pt x="346" y="512"/>
                  </a:lnTo>
                  <a:lnTo>
                    <a:pt x="343" y="514"/>
                  </a:lnTo>
                  <a:lnTo>
                    <a:pt x="342" y="518"/>
                  </a:lnTo>
                  <a:lnTo>
                    <a:pt x="342" y="518"/>
                  </a:lnTo>
                  <a:lnTo>
                    <a:pt x="343" y="522"/>
                  </a:lnTo>
                  <a:lnTo>
                    <a:pt x="344" y="524"/>
                  </a:lnTo>
                  <a:lnTo>
                    <a:pt x="347" y="526"/>
                  </a:lnTo>
                  <a:lnTo>
                    <a:pt x="348" y="529"/>
                  </a:lnTo>
                  <a:lnTo>
                    <a:pt x="348" y="529"/>
                  </a:lnTo>
                  <a:lnTo>
                    <a:pt x="349" y="531"/>
                  </a:lnTo>
                  <a:lnTo>
                    <a:pt x="352" y="535"/>
                  </a:lnTo>
                  <a:lnTo>
                    <a:pt x="354" y="537"/>
                  </a:lnTo>
                  <a:lnTo>
                    <a:pt x="358" y="539"/>
                  </a:lnTo>
                  <a:lnTo>
                    <a:pt x="365" y="541"/>
                  </a:lnTo>
                  <a:lnTo>
                    <a:pt x="369" y="541"/>
                  </a:lnTo>
                  <a:lnTo>
                    <a:pt x="369" y="541"/>
                  </a:lnTo>
                  <a:lnTo>
                    <a:pt x="368" y="539"/>
                  </a:lnTo>
                  <a:lnTo>
                    <a:pt x="364" y="535"/>
                  </a:lnTo>
                  <a:lnTo>
                    <a:pt x="360" y="530"/>
                  </a:lnTo>
                  <a:lnTo>
                    <a:pt x="360" y="529"/>
                  </a:lnTo>
                  <a:lnTo>
                    <a:pt x="360" y="526"/>
                  </a:lnTo>
                  <a:lnTo>
                    <a:pt x="360" y="526"/>
                  </a:lnTo>
                  <a:lnTo>
                    <a:pt x="361" y="525"/>
                  </a:lnTo>
                  <a:lnTo>
                    <a:pt x="364" y="526"/>
                  </a:lnTo>
                  <a:lnTo>
                    <a:pt x="366" y="526"/>
                  </a:lnTo>
                  <a:lnTo>
                    <a:pt x="369" y="525"/>
                  </a:lnTo>
                  <a:lnTo>
                    <a:pt x="369" y="525"/>
                  </a:lnTo>
                  <a:lnTo>
                    <a:pt x="369" y="523"/>
                  </a:lnTo>
                  <a:lnTo>
                    <a:pt x="369" y="515"/>
                  </a:lnTo>
                  <a:lnTo>
                    <a:pt x="369" y="512"/>
                  </a:lnTo>
                  <a:lnTo>
                    <a:pt x="370" y="507"/>
                  </a:lnTo>
                  <a:lnTo>
                    <a:pt x="374" y="502"/>
                  </a:lnTo>
                  <a:lnTo>
                    <a:pt x="379" y="496"/>
                  </a:lnTo>
                  <a:lnTo>
                    <a:pt x="379" y="496"/>
                  </a:lnTo>
                  <a:lnTo>
                    <a:pt x="381" y="500"/>
                  </a:lnTo>
                  <a:lnTo>
                    <a:pt x="383" y="501"/>
                  </a:lnTo>
                  <a:lnTo>
                    <a:pt x="388" y="502"/>
                  </a:lnTo>
                  <a:lnTo>
                    <a:pt x="388" y="502"/>
                  </a:lnTo>
                  <a:lnTo>
                    <a:pt x="389" y="503"/>
                  </a:lnTo>
                  <a:lnTo>
                    <a:pt x="391" y="505"/>
                  </a:lnTo>
                  <a:lnTo>
                    <a:pt x="391" y="509"/>
                  </a:lnTo>
                  <a:lnTo>
                    <a:pt x="391" y="515"/>
                  </a:lnTo>
                  <a:lnTo>
                    <a:pt x="391" y="515"/>
                  </a:lnTo>
                  <a:lnTo>
                    <a:pt x="392" y="514"/>
                  </a:lnTo>
                  <a:lnTo>
                    <a:pt x="394" y="511"/>
                  </a:lnTo>
                  <a:lnTo>
                    <a:pt x="397" y="505"/>
                  </a:lnTo>
                  <a:lnTo>
                    <a:pt x="397" y="497"/>
                  </a:lnTo>
                  <a:lnTo>
                    <a:pt x="397" y="497"/>
                  </a:lnTo>
                  <a:lnTo>
                    <a:pt x="399" y="496"/>
                  </a:lnTo>
                  <a:lnTo>
                    <a:pt x="402" y="491"/>
                  </a:lnTo>
                  <a:lnTo>
                    <a:pt x="402" y="491"/>
                  </a:lnTo>
                  <a:lnTo>
                    <a:pt x="403" y="489"/>
                  </a:lnTo>
                  <a:lnTo>
                    <a:pt x="402" y="487"/>
                  </a:lnTo>
                  <a:lnTo>
                    <a:pt x="398" y="484"/>
                  </a:lnTo>
                  <a:lnTo>
                    <a:pt x="397" y="481"/>
                  </a:lnTo>
                  <a:lnTo>
                    <a:pt x="396" y="478"/>
                  </a:lnTo>
                  <a:lnTo>
                    <a:pt x="394" y="472"/>
                  </a:lnTo>
                  <a:lnTo>
                    <a:pt x="394" y="464"/>
                  </a:lnTo>
                  <a:lnTo>
                    <a:pt x="394" y="464"/>
                  </a:lnTo>
                  <a:lnTo>
                    <a:pt x="394" y="462"/>
                  </a:lnTo>
                  <a:lnTo>
                    <a:pt x="393" y="461"/>
                  </a:lnTo>
                  <a:lnTo>
                    <a:pt x="389" y="458"/>
                  </a:lnTo>
                  <a:lnTo>
                    <a:pt x="389" y="458"/>
                  </a:lnTo>
                  <a:lnTo>
                    <a:pt x="387" y="455"/>
                  </a:lnTo>
                  <a:lnTo>
                    <a:pt x="387" y="453"/>
                  </a:lnTo>
                  <a:lnTo>
                    <a:pt x="388" y="453"/>
                  </a:lnTo>
                  <a:lnTo>
                    <a:pt x="388" y="453"/>
                  </a:lnTo>
                  <a:lnTo>
                    <a:pt x="393" y="455"/>
                  </a:lnTo>
                  <a:lnTo>
                    <a:pt x="398" y="455"/>
                  </a:lnTo>
                  <a:lnTo>
                    <a:pt x="403" y="453"/>
                  </a:lnTo>
                  <a:lnTo>
                    <a:pt x="403" y="453"/>
                  </a:lnTo>
                  <a:lnTo>
                    <a:pt x="403" y="439"/>
                  </a:lnTo>
                  <a:lnTo>
                    <a:pt x="404" y="431"/>
                  </a:lnTo>
                  <a:lnTo>
                    <a:pt x="403" y="428"/>
                  </a:lnTo>
                  <a:lnTo>
                    <a:pt x="403" y="428"/>
                  </a:lnTo>
                  <a:lnTo>
                    <a:pt x="398" y="428"/>
                  </a:lnTo>
                  <a:lnTo>
                    <a:pt x="393" y="427"/>
                  </a:lnTo>
                  <a:lnTo>
                    <a:pt x="391" y="425"/>
                  </a:lnTo>
                  <a:lnTo>
                    <a:pt x="388" y="423"/>
                  </a:lnTo>
                  <a:lnTo>
                    <a:pt x="388" y="423"/>
                  </a:lnTo>
                  <a:lnTo>
                    <a:pt x="392" y="423"/>
                  </a:lnTo>
                  <a:lnTo>
                    <a:pt x="397" y="423"/>
                  </a:lnTo>
                  <a:lnTo>
                    <a:pt x="400" y="423"/>
                  </a:lnTo>
                  <a:lnTo>
                    <a:pt x="403" y="420"/>
                  </a:lnTo>
                  <a:lnTo>
                    <a:pt x="403" y="420"/>
                  </a:lnTo>
                  <a:lnTo>
                    <a:pt x="403" y="408"/>
                  </a:lnTo>
                  <a:lnTo>
                    <a:pt x="402" y="400"/>
                  </a:lnTo>
                  <a:lnTo>
                    <a:pt x="402" y="397"/>
                  </a:lnTo>
                  <a:lnTo>
                    <a:pt x="400" y="396"/>
                  </a:lnTo>
                  <a:lnTo>
                    <a:pt x="400" y="396"/>
                  </a:lnTo>
                  <a:lnTo>
                    <a:pt x="396" y="397"/>
                  </a:lnTo>
                  <a:lnTo>
                    <a:pt x="392" y="397"/>
                  </a:lnTo>
                  <a:lnTo>
                    <a:pt x="388" y="396"/>
                  </a:lnTo>
                  <a:lnTo>
                    <a:pt x="385" y="395"/>
                  </a:lnTo>
                  <a:lnTo>
                    <a:pt x="385" y="395"/>
                  </a:lnTo>
                  <a:lnTo>
                    <a:pt x="383" y="394"/>
                  </a:lnTo>
                  <a:lnTo>
                    <a:pt x="382" y="391"/>
                  </a:lnTo>
                  <a:lnTo>
                    <a:pt x="382" y="388"/>
                  </a:lnTo>
                  <a:lnTo>
                    <a:pt x="381" y="385"/>
                  </a:lnTo>
                  <a:lnTo>
                    <a:pt x="381" y="384"/>
                  </a:lnTo>
                  <a:lnTo>
                    <a:pt x="380" y="383"/>
                  </a:lnTo>
                  <a:lnTo>
                    <a:pt x="380" y="383"/>
                  </a:lnTo>
                  <a:lnTo>
                    <a:pt x="372" y="380"/>
                  </a:lnTo>
                  <a:lnTo>
                    <a:pt x="365" y="377"/>
                  </a:lnTo>
                  <a:lnTo>
                    <a:pt x="361" y="373"/>
                  </a:lnTo>
                  <a:lnTo>
                    <a:pt x="358" y="370"/>
                  </a:lnTo>
                  <a:lnTo>
                    <a:pt x="358" y="370"/>
                  </a:lnTo>
                  <a:lnTo>
                    <a:pt x="355" y="367"/>
                  </a:lnTo>
                  <a:lnTo>
                    <a:pt x="355" y="363"/>
                  </a:lnTo>
                  <a:lnTo>
                    <a:pt x="355" y="361"/>
                  </a:lnTo>
                  <a:lnTo>
                    <a:pt x="355" y="361"/>
                  </a:lnTo>
                  <a:lnTo>
                    <a:pt x="361" y="363"/>
                  </a:lnTo>
                  <a:lnTo>
                    <a:pt x="364" y="363"/>
                  </a:lnTo>
                  <a:lnTo>
                    <a:pt x="368" y="362"/>
                  </a:lnTo>
                  <a:lnTo>
                    <a:pt x="369" y="342"/>
                  </a:lnTo>
                  <a:lnTo>
                    <a:pt x="369" y="342"/>
                  </a:lnTo>
                  <a:lnTo>
                    <a:pt x="366" y="342"/>
                  </a:lnTo>
                  <a:lnTo>
                    <a:pt x="361" y="341"/>
                  </a:lnTo>
                  <a:lnTo>
                    <a:pt x="361" y="341"/>
                  </a:lnTo>
                  <a:lnTo>
                    <a:pt x="359" y="339"/>
                  </a:lnTo>
                  <a:lnTo>
                    <a:pt x="357" y="336"/>
                  </a:lnTo>
                  <a:lnTo>
                    <a:pt x="355" y="334"/>
                  </a:lnTo>
                  <a:lnTo>
                    <a:pt x="355" y="334"/>
                  </a:lnTo>
                  <a:lnTo>
                    <a:pt x="358" y="335"/>
                  </a:lnTo>
                  <a:lnTo>
                    <a:pt x="363" y="336"/>
                  </a:lnTo>
                  <a:lnTo>
                    <a:pt x="363" y="336"/>
                  </a:lnTo>
                  <a:lnTo>
                    <a:pt x="368" y="336"/>
                  </a:lnTo>
                  <a:lnTo>
                    <a:pt x="370" y="335"/>
                  </a:lnTo>
                  <a:lnTo>
                    <a:pt x="372" y="313"/>
                  </a:lnTo>
                  <a:lnTo>
                    <a:pt x="372" y="313"/>
                  </a:lnTo>
                  <a:lnTo>
                    <a:pt x="369" y="313"/>
                  </a:lnTo>
                  <a:lnTo>
                    <a:pt x="365" y="312"/>
                  </a:lnTo>
                  <a:lnTo>
                    <a:pt x="361" y="311"/>
                  </a:lnTo>
                  <a:lnTo>
                    <a:pt x="360" y="307"/>
                  </a:lnTo>
                  <a:lnTo>
                    <a:pt x="360" y="306"/>
                  </a:lnTo>
                  <a:lnTo>
                    <a:pt x="360" y="306"/>
                  </a:lnTo>
                  <a:lnTo>
                    <a:pt x="369" y="303"/>
                  </a:lnTo>
                  <a:lnTo>
                    <a:pt x="376" y="300"/>
                  </a:lnTo>
                  <a:lnTo>
                    <a:pt x="382" y="295"/>
                  </a:lnTo>
                  <a:lnTo>
                    <a:pt x="387" y="290"/>
                  </a:lnTo>
                  <a:lnTo>
                    <a:pt x="392" y="284"/>
                  </a:lnTo>
                  <a:lnTo>
                    <a:pt x="396" y="277"/>
                  </a:lnTo>
                  <a:lnTo>
                    <a:pt x="399" y="271"/>
                  </a:lnTo>
                  <a:lnTo>
                    <a:pt x="400" y="263"/>
                  </a:lnTo>
                  <a:lnTo>
                    <a:pt x="400" y="263"/>
                  </a:lnTo>
                  <a:lnTo>
                    <a:pt x="407" y="266"/>
                  </a:lnTo>
                  <a:lnTo>
                    <a:pt x="410" y="266"/>
                  </a:lnTo>
                  <a:lnTo>
                    <a:pt x="413" y="266"/>
                  </a:lnTo>
                  <a:lnTo>
                    <a:pt x="413" y="266"/>
                  </a:lnTo>
                  <a:lnTo>
                    <a:pt x="414" y="257"/>
                  </a:lnTo>
                  <a:lnTo>
                    <a:pt x="414" y="247"/>
                  </a:lnTo>
                  <a:lnTo>
                    <a:pt x="414" y="247"/>
                  </a:lnTo>
                  <a:lnTo>
                    <a:pt x="408" y="246"/>
                  </a:lnTo>
                  <a:lnTo>
                    <a:pt x="405" y="245"/>
                  </a:lnTo>
                  <a:lnTo>
                    <a:pt x="403" y="241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3"/>
            <p:cNvSpPr>
              <a:spLocks/>
            </p:cNvSpPr>
            <p:nvPr userDrawn="1"/>
          </p:nvSpPr>
          <p:spPr bwMode="auto">
            <a:xfrm>
              <a:off x="558" y="898"/>
              <a:ext cx="233" cy="61"/>
            </a:xfrm>
            <a:custGeom>
              <a:avLst/>
              <a:gdLst>
                <a:gd name="T0" fmla="*/ 0 w 233"/>
                <a:gd name="T1" fmla="*/ 23 h 61"/>
                <a:gd name="T2" fmla="*/ 0 w 233"/>
                <a:gd name="T3" fmla="*/ 23 h 61"/>
                <a:gd name="T4" fmla="*/ 13 w 233"/>
                <a:gd name="T5" fmla="*/ 33 h 61"/>
                <a:gd name="T6" fmla="*/ 25 w 233"/>
                <a:gd name="T7" fmla="*/ 40 h 61"/>
                <a:gd name="T8" fmla="*/ 25 w 233"/>
                <a:gd name="T9" fmla="*/ 40 h 61"/>
                <a:gd name="T10" fmla="*/ 46 w 233"/>
                <a:gd name="T11" fmla="*/ 48 h 61"/>
                <a:gd name="T12" fmla="*/ 59 w 233"/>
                <a:gd name="T13" fmla="*/ 52 h 61"/>
                <a:gd name="T14" fmla="*/ 74 w 233"/>
                <a:gd name="T15" fmla="*/ 56 h 61"/>
                <a:gd name="T16" fmla="*/ 91 w 233"/>
                <a:gd name="T17" fmla="*/ 59 h 61"/>
                <a:gd name="T18" fmla="*/ 109 w 233"/>
                <a:gd name="T19" fmla="*/ 61 h 61"/>
                <a:gd name="T20" fmla="*/ 129 w 233"/>
                <a:gd name="T21" fmla="*/ 61 h 61"/>
                <a:gd name="T22" fmla="*/ 151 w 233"/>
                <a:gd name="T23" fmla="*/ 60 h 61"/>
                <a:gd name="T24" fmla="*/ 151 w 233"/>
                <a:gd name="T25" fmla="*/ 60 h 61"/>
                <a:gd name="T26" fmla="*/ 170 w 233"/>
                <a:gd name="T27" fmla="*/ 57 h 61"/>
                <a:gd name="T28" fmla="*/ 186 w 233"/>
                <a:gd name="T29" fmla="*/ 54 h 61"/>
                <a:gd name="T30" fmla="*/ 201 w 233"/>
                <a:gd name="T31" fmla="*/ 50 h 61"/>
                <a:gd name="T32" fmla="*/ 212 w 233"/>
                <a:gd name="T33" fmla="*/ 46 h 61"/>
                <a:gd name="T34" fmla="*/ 228 w 233"/>
                <a:gd name="T35" fmla="*/ 38 h 61"/>
                <a:gd name="T36" fmla="*/ 233 w 233"/>
                <a:gd name="T37" fmla="*/ 35 h 61"/>
                <a:gd name="T38" fmla="*/ 233 w 233"/>
                <a:gd name="T39" fmla="*/ 35 h 61"/>
                <a:gd name="T40" fmla="*/ 225 w 233"/>
                <a:gd name="T41" fmla="*/ 33 h 61"/>
                <a:gd name="T42" fmla="*/ 219 w 233"/>
                <a:gd name="T43" fmla="*/ 29 h 61"/>
                <a:gd name="T44" fmla="*/ 210 w 233"/>
                <a:gd name="T45" fmla="*/ 21 h 61"/>
                <a:gd name="T46" fmla="*/ 210 w 233"/>
                <a:gd name="T47" fmla="*/ 21 h 61"/>
                <a:gd name="T48" fmla="*/ 208 w 233"/>
                <a:gd name="T49" fmla="*/ 26 h 61"/>
                <a:gd name="T50" fmla="*/ 208 w 233"/>
                <a:gd name="T51" fmla="*/ 26 h 61"/>
                <a:gd name="T52" fmla="*/ 207 w 233"/>
                <a:gd name="T53" fmla="*/ 34 h 61"/>
                <a:gd name="T54" fmla="*/ 207 w 233"/>
                <a:gd name="T55" fmla="*/ 34 h 61"/>
                <a:gd name="T56" fmla="*/ 202 w 233"/>
                <a:gd name="T57" fmla="*/ 33 h 61"/>
                <a:gd name="T58" fmla="*/ 202 w 233"/>
                <a:gd name="T59" fmla="*/ 33 h 61"/>
                <a:gd name="T60" fmla="*/ 199 w 233"/>
                <a:gd name="T61" fmla="*/ 31 h 61"/>
                <a:gd name="T62" fmla="*/ 195 w 233"/>
                <a:gd name="T63" fmla="*/ 27 h 61"/>
                <a:gd name="T64" fmla="*/ 192 w 233"/>
                <a:gd name="T65" fmla="*/ 22 h 61"/>
                <a:gd name="T66" fmla="*/ 191 w 233"/>
                <a:gd name="T67" fmla="*/ 16 h 61"/>
                <a:gd name="T68" fmla="*/ 191 w 233"/>
                <a:gd name="T69" fmla="*/ 16 h 61"/>
                <a:gd name="T70" fmla="*/ 191 w 233"/>
                <a:gd name="T71" fmla="*/ 15 h 61"/>
                <a:gd name="T72" fmla="*/ 191 w 233"/>
                <a:gd name="T73" fmla="*/ 15 h 61"/>
                <a:gd name="T74" fmla="*/ 181 w 233"/>
                <a:gd name="T75" fmla="*/ 18 h 61"/>
                <a:gd name="T76" fmla="*/ 168 w 233"/>
                <a:gd name="T77" fmla="*/ 22 h 61"/>
                <a:gd name="T78" fmla="*/ 152 w 233"/>
                <a:gd name="T79" fmla="*/ 26 h 61"/>
                <a:gd name="T80" fmla="*/ 136 w 233"/>
                <a:gd name="T81" fmla="*/ 27 h 61"/>
                <a:gd name="T82" fmla="*/ 136 w 233"/>
                <a:gd name="T83" fmla="*/ 27 h 61"/>
                <a:gd name="T84" fmla="*/ 107 w 233"/>
                <a:gd name="T85" fmla="*/ 26 h 61"/>
                <a:gd name="T86" fmla="*/ 92 w 233"/>
                <a:gd name="T87" fmla="*/ 24 h 61"/>
                <a:gd name="T88" fmla="*/ 78 w 233"/>
                <a:gd name="T89" fmla="*/ 22 h 61"/>
                <a:gd name="T90" fmla="*/ 63 w 233"/>
                <a:gd name="T91" fmla="*/ 20 h 61"/>
                <a:gd name="T92" fmla="*/ 48 w 233"/>
                <a:gd name="T93" fmla="*/ 15 h 61"/>
                <a:gd name="T94" fmla="*/ 34 w 233"/>
                <a:gd name="T95" fmla="*/ 10 h 61"/>
                <a:gd name="T96" fmla="*/ 20 w 233"/>
                <a:gd name="T97" fmla="*/ 5 h 61"/>
                <a:gd name="T98" fmla="*/ 20 w 233"/>
                <a:gd name="T99" fmla="*/ 5 h 61"/>
                <a:gd name="T100" fmla="*/ 9 w 233"/>
                <a:gd name="T101" fmla="*/ 0 h 61"/>
                <a:gd name="T102" fmla="*/ 9 w 233"/>
                <a:gd name="T103" fmla="*/ 0 h 61"/>
                <a:gd name="T104" fmla="*/ 9 w 233"/>
                <a:gd name="T105" fmla="*/ 1 h 61"/>
                <a:gd name="T106" fmla="*/ 9 w 233"/>
                <a:gd name="T107" fmla="*/ 4 h 61"/>
                <a:gd name="T108" fmla="*/ 12 w 233"/>
                <a:gd name="T109" fmla="*/ 10 h 61"/>
                <a:gd name="T110" fmla="*/ 17 w 233"/>
                <a:gd name="T111" fmla="*/ 17 h 61"/>
                <a:gd name="T112" fmla="*/ 17 w 233"/>
                <a:gd name="T113" fmla="*/ 17 h 61"/>
                <a:gd name="T114" fmla="*/ 11 w 233"/>
                <a:gd name="T115" fmla="*/ 16 h 61"/>
                <a:gd name="T116" fmla="*/ 4 w 233"/>
                <a:gd name="T117" fmla="*/ 18 h 61"/>
                <a:gd name="T118" fmla="*/ 4 w 233"/>
                <a:gd name="T119" fmla="*/ 18 h 61"/>
                <a:gd name="T120" fmla="*/ 1 w 233"/>
                <a:gd name="T121" fmla="*/ 21 h 61"/>
                <a:gd name="T122" fmla="*/ 0 w 233"/>
                <a:gd name="T123" fmla="*/ 2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3" h="61">
                  <a:moveTo>
                    <a:pt x="0" y="23"/>
                  </a:moveTo>
                  <a:lnTo>
                    <a:pt x="0" y="23"/>
                  </a:lnTo>
                  <a:lnTo>
                    <a:pt x="13" y="33"/>
                  </a:lnTo>
                  <a:lnTo>
                    <a:pt x="25" y="40"/>
                  </a:lnTo>
                  <a:lnTo>
                    <a:pt x="25" y="40"/>
                  </a:lnTo>
                  <a:lnTo>
                    <a:pt x="46" y="48"/>
                  </a:lnTo>
                  <a:lnTo>
                    <a:pt x="59" y="52"/>
                  </a:lnTo>
                  <a:lnTo>
                    <a:pt x="74" y="56"/>
                  </a:lnTo>
                  <a:lnTo>
                    <a:pt x="91" y="59"/>
                  </a:lnTo>
                  <a:lnTo>
                    <a:pt x="109" y="61"/>
                  </a:lnTo>
                  <a:lnTo>
                    <a:pt x="129" y="61"/>
                  </a:lnTo>
                  <a:lnTo>
                    <a:pt x="151" y="60"/>
                  </a:lnTo>
                  <a:lnTo>
                    <a:pt x="151" y="60"/>
                  </a:lnTo>
                  <a:lnTo>
                    <a:pt x="170" y="57"/>
                  </a:lnTo>
                  <a:lnTo>
                    <a:pt x="186" y="54"/>
                  </a:lnTo>
                  <a:lnTo>
                    <a:pt x="201" y="50"/>
                  </a:lnTo>
                  <a:lnTo>
                    <a:pt x="212" y="46"/>
                  </a:lnTo>
                  <a:lnTo>
                    <a:pt x="228" y="38"/>
                  </a:lnTo>
                  <a:lnTo>
                    <a:pt x="233" y="35"/>
                  </a:lnTo>
                  <a:lnTo>
                    <a:pt x="233" y="35"/>
                  </a:lnTo>
                  <a:lnTo>
                    <a:pt x="225" y="33"/>
                  </a:lnTo>
                  <a:lnTo>
                    <a:pt x="219" y="29"/>
                  </a:lnTo>
                  <a:lnTo>
                    <a:pt x="210" y="21"/>
                  </a:lnTo>
                  <a:lnTo>
                    <a:pt x="210" y="21"/>
                  </a:lnTo>
                  <a:lnTo>
                    <a:pt x="208" y="26"/>
                  </a:lnTo>
                  <a:lnTo>
                    <a:pt x="208" y="26"/>
                  </a:lnTo>
                  <a:lnTo>
                    <a:pt x="207" y="34"/>
                  </a:lnTo>
                  <a:lnTo>
                    <a:pt x="207" y="34"/>
                  </a:lnTo>
                  <a:lnTo>
                    <a:pt x="202" y="33"/>
                  </a:lnTo>
                  <a:lnTo>
                    <a:pt x="202" y="33"/>
                  </a:lnTo>
                  <a:lnTo>
                    <a:pt x="199" y="31"/>
                  </a:lnTo>
                  <a:lnTo>
                    <a:pt x="195" y="27"/>
                  </a:lnTo>
                  <a:lnTo>
                    <a:pt x="192" y="22"/>
                  </a:lnTo>
                  <a:lnTo>
                    <a:pt x="191" y="16"/>
                  </a:lnTo>
                  <a:lnTo>
                    <a:pt x="191" y="16"/>
                  </a:lnTo>
                  <a:lnTo>
                    <a:pt x="191" y="15"/>
                  </a:lnTo>
                  <a:lnTo>
                    <a:pt x="191" y="15"/>
                  </a:lnTo>
                  <a:lnTo>
                    <a:pt x="181" y="18"/>
                  </a:lnTo>
                  <a:lnTo>
                    <a:pt x="168" y="22"/>
                  </a:lnTo>
                  <a:lnTo>
                    <a:pt x="152" y="26"/>
                  </a:lnTo>
                  <a:lnTo>
                    <a:pt x="136" y="27"/>
                  </a:lnTo>
                  <a:lnTo>
                    <a:pt x="136" y="27"/>
                  </a:lnTo>
                  <a:lnTo>
                    <a:pt x="107" y="26"/>
                  </a:lnTo>
                  <a:lnTo>
                    <a:pt x="92" y="24"/>
                  </a:lnTo>
                  <a:lnTo>
                    <a:pt x="78" y="22"/>
                  </a:lnTo>
                  <a:lnTo>
                    <a:pt x="63" y="20"/>
                  </a:lnTo>
                  <a:lnTo>
                    <a:pt x="48" y="15"/>
                  </a:lnTo>
                  <a:lnTo>
                    <a:pt x="34" y="10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9" y="4"/>
                  </a:lnTo>
                  <a:lnTo>
                    <a:pt x="12" y="10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1" y="16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1" y="21"/>
                  </a:lnTo>
                  <a:lnTo>
                    <a:pt x="0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64"/>
            <p:cNvSpPr>
              <a:spLocks/>
            </p:cNvSpPr>
            <p:nvPr userDrawn="1"/>
          </p:nvSpPr>
          <p:spPr bwMode="auto">
            <a:xfrm>
              <a:off x="505" y="702"/>
              <a:ext cx="238" cy="169"/>
            </a:xfrm>
            <a:custGeom>
              <a:avLst/>
              <a:gdLst>
                <a:gd name="T0" fmla="*/ 217 w 238"/>
                <a:gd name="T1" fmla="*/ 13 h 169"/>
                <a:gd name="T2" fmla="*/ 214 w 238"/>
                <a:gd name="T3" fmla="*/ 2 h 169"/>
                <a:gd name="T4" fmla="*/ 208 w 238"/>
                <a:gd name="T5" fmla="*/ 0 h 169"/>
                <a:gd name="T6" fmla="*/ 151 w 238"/>
                <a:gd name="T7" fmla="*/ 27 h 169"/>
                <a:gd name="T8" fmla="*/ 138 w 238"/>
                <a:gd name="T9" fmla="*/ 35 h 169"/>
                <a:gd name="T10" fmla="*/ 117 w 238"/>
                <a:gd name="T11" fmla="*/ 35 h 169"/>
                <a:gd name="T12" fmla="*/ 121 w 238"/>
                <a:gd name="T13" fmla="*/ 47 h 169"/>
                <a:gd name="T14" fmla="*/ 115 w 238"/>
                <a:gd name="T15" fmla="*/ 52 h 169"/>
                <a:gd name="T16" fmla="*/ 121 w 238"/>
                <a:gd name="T17" fmla="*/ 62 h 169"/>
                <a:gd name="T18" fmla="*/ 132 w 238"/>
                <a:gd name="T19" fmla="*/ 61 h 169"/>
                <a:gd name="T20" fmla="*/ 126 w 238"/>
                <a:gd name="T21" fmla="*/ 77 h 169"/>
                <a:gd name="T22" fmla="*/ 98 w 238"/>
                <a:gd name="T23" fmla="*/ 97 h 169"/>
                <a:gd name="T24" fmla="*/ 67 w 238"/>
                <a:gd name="T25" fmla="*/ 103 h 169"/>
                <a:gd name="T26" fmla="*/ 53 w 238"/>
                <a:gd name="T27" fmla="*/ 91 h 169"/>
                <a:gd name="T28" fmla="*/ 45 w 238"/>
                <a:gd name="T29" fmla="*/ 84 h 169"/>
                <a:gd name="T30" fmla="*/ 33 w 238"/>
                <a:gd name="T31" fmla="*/ 84 h 169"/>
                <a:gd name="T32" fmla="*/ 18 w 238"/>
                <a:gd name="T33" fmla="*/ 91 h 169"/>
                <a:gd name="T34" fmla="*/ 32 w 238"/>
                <a:gd name="T35" fmla="*/ 94 h 169"/>
                <a:gd name="T36" fmla="*/ 29 w 238"/>
                <a:gd name="T37" fmla="*/ 100 h 169"/>
                <a:gd name="T38" fmla="*/ 50 w 238"/>
                <a:gd name="T39" fmla="*/ 113 h 169"/>
                <a:gd name="T40" fmla="*/ 50 w 238"/>
                <a:gd name="T41" fmla="*/ 114 h 169"/>
                <a:gd name="T42" fmla="*/ 26 w 238"/>
                <a:gd name="T43" fmla="*/ 107 h 169"/>
                <a:gd name="T44" fmla="*/ 18 w 238"/>
                <a:gd name="T45" fmla="*/ 110 h 169"/>
                <a:gd name="T46" fmla="*/ 5 w 238"/>
                <a:gd name="T47" fmla="*/ 114 h 169"/>
                <a:gd name="T48" fmla="*/ 1 w 238"/>
                <a:gd name="T49" fmla="*/ 129 h 169"/>
                <a:gd name="T50" fmla="*/ 11 w 238"/>
                <a:gd name="T51" fmla="*/ 121 h 169"/>
                <a:gd name="T52" fmla="*/ 15 w 238"/>
                <a:gd name="T53" fmla="*/ 125 h 169"/>
                <a:gd name="T54" fmla="*/ 17 w 238"/>
                <a:gd name="T55" fmla="*/ 131 h 169"/>
                <a:gd name="T56" fmla="*/ 44 w 238"/>
                <a:gd name="T57" fmla="*/ 130 h 169"/>
                <a:gd name="T58" fmla="*/ 50 w 238"/>
                <a:gd name="T59" fmla="*/ 131 h 169"/>
                <a:gd name="T60" fmla="*/ 26 w 238"/>
                <a:gd name="T61" fmla="*/ 138 h 169"/>
                <a:gd name="T62" fmla="*/ 24 w 238"/>
                <a:gd name="T63" fmla="*/ 142 h 169"/>
                <a:gd name="T64" fmla="*/ 18 w 238"/>
                <a:gd name="T65" fmla="*/ 156 h 169"/>
                <a:gd name="T66" fmla="*/ 23 w 238"/>
                <a:gd name="T67" fmla="*/ 166 h 169"/>
                <a:gd name="T68" fmla="*/ 27 w 238"/>
                <a:gd name="T69" fmla="*/ 163 h 169"/>
                <a:gd name="T70" fmla="*/ 28 w 238"/>
                <a:gd name="T71" fmla="*/ 157 h 169"/>
                <a:gd name="T72" fmla="*/ 37 w 238"/>
                <a:gd name="T73" fmla="*/ 162 h 169"/>
                <a:gd name="T74" fmla="*/ 48 w 238"/>
                <a:gd name="T75" fmla="*/ 155 h 169"/>
                <a:gd name="T76" fmla="*/ 62 w 238"/>
                <a:gd name="T77" fmla="*/ 142 h 169"/>
                <a:gd name="T78" fmla="*/ 72 w 238"/>
                <a:gd name="T79" fmla="*/ 141 h 169"/>
                <a:gd name="T80" fmla="*/ 73 w 238"/>
                <a:gd name="T81" fmla="*/ 149 h 169"/>
                <a:gd name="T82" fmla="*/ 77 w 238"/>
                <a:gd name="T83" fmla="*/ 156 h 169"/>
                <a:gd name="T84" fmla="*/ 76 w 238"/>
                <a:gd name="T85" fmla="*/ 162 h 169"/>
                <a:gd name="T86" fmla="*/ 90 w 238"/>
                <a:gd name="T87" fmla="*/ 150 h 169"/>
                <a:gd name="T88" fmla="*/ 94 w 238"/>
                <a:gd name="T89" fmla="*/ 146 h 169"/>
                <a:gd name="T90" fmla="*/ 97 w 238"/>
                <a:gd name="T91" fmla="*/ 141 h 169"/>
                <a:gd name="T92" fmla="*/ 98 w 238"/>
                <a:gd name="T93" fmla="*/ 134 h 169"/>
                <a:gd name="T94" fmla="*/ 111 w 238"/>
                <a:gd name="T95" fmla="*/ 129 h 169"/>
                <a:gd name="T96" fmla="*/ 114 w 238"/>
                <a:gd name="T97" fmla="*/ 121 h 169"/>
                <a:gd name="T98" fmla="*/ 121 w 238"/>
                <a:gd name="T99" fmla="*/ 119 h 169"/>
                <a:gd name="T100" fmla="*/ 133 w 238"/>
                <a:gd name="T101" fmla="*/ 131 h 169"/>
                <a:gd name="T102" fmla="*/ 154 w 238"/>
                <a:gd name="T103" fmla="*/ 122 h 169"/>
                <a:gd name="T104" fmla="*/ 151 w 238"/>
                <a:gd name="T105" fmla="*/ 113 h 169"/>
                <a:gd name="T106" fmla="*/ 149 w 238"/>
                <a:gd name="T107" fmla="*/ 103 h 169"/>
                <a:gd name="T108" fmla="*/ 164 w 238"/>
                <a:gd name="T109" fmla="*/ 116 h 169"/>
                <a:gd name="T110" fmla="*/ 184 w 238"/>
                <a:gd name="T111" fmla="*/ 103 h 169"/>
                <a:gd name="T112" fmla="*/ 182 w 238"/>
                <a:gd name="T113" fmla="*/ 100 h 169"/>
                <a:gd name="T114" fmla="*/ 176 w 238"/>
                <a:gd name="T115" fmla="*/ 88 h 169"/>
                <a:gd name="T116" fmla="*/ 175 w 238"/>
                <a:gd name="T117" fmla="*/ 77 h 169"/>
                <a:gd name="T118" fmla="*/ 175 w 238"/>
                <a:gd name="T119" fmla="*/ 66 h 169"/>
                <a:gd name="T120" fmla="*/ 236 w 238"/>
                <a:gd name="T121" fmla="*/ 3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8" h="169">
                  <a:moveTo>
                    <a:pt x="230" y="21"/>
                  </a:moveTo>
                  <a:lnTo>
                    <a:pt x="230" y="21"/>
                  </a:lnTo>
                  <a:lnTo>
                    <a:pt x="223" y="16"/>
                  </a:lnTo>
                  <a:lnTo>
                    <a:pt x="217" y="13"/>
                  </a:lnTo>
                  <a:lnTo>
                    <a:pt x="206" y="8"/>
                  </a:lnTo>
                  <a:lnTo>
                    <a:pt x="206" y="8"/>
                  </a:lnTo>
                  <a:lnTo>
                    <a:pt x="211" y="5"/>
                  </a:lnTo>
                  <a:lnTo>
                    <a:pt x="214" y="2"/>
                  </a:lnTo>
                  <a:lnTo>
                    <a:pt x="214" y="1"/>
                  </a:lnTo>
                  <a:lnTo>
                    <a:pt x="214" y="1"/>
                  </a:lnTo>
                  <a:lnTo>
                    <a:pt x="210" y="0"/>
                  </a:lnTo>
                  <a:lnTo>
                    <a:pt x="208" y="0"/>
                  </a:lnTo>
                  <a:lnTo>
                    <a:pt x="208" y="0"/>
                  </a:lnTo>
                  <a:lnTo>
                    <a:pt x="187" y="8"/>
                  </a:lnTo>
                  <a:lnTo>
                    <a:pt x="169" y="17"/>
                  </a:lnTo>
                  <a:lnTo>
                    <a:pt x="151" y="27"/>
                  </a:lnTo>
                  <a:lnTo>
                    <a:pt x="139" y="35"/>
                  </a:lnTo>
                  <a:lnTo>
                    <a:pt x="139" y="35"/>
                  </a:lnTo>
                  <a:lnTo>
                    <a:pt x="138" y="35"/>
                  </a:lnTo>
                  <a:lnTo>
                    <a:pt x="138" y="35"/>
                  </a:lnTo>
                  <a:lnTo>
                    <a:pt x="134" y="38"/>
                  </a:lnTo>
                  <a:lnTo>
                    <a:pt x="131" y="38"/>
                  </a:lnTo>
                  <a:lnTo>
                    <a:pt x="123" y="36"/>
                  </a:lnTo>
                  <a:lnTo>
                    <a:pt x="117" y="35"/>
                  </a:lnTo>
                  <a:lnTo>
                    <a:pt x="116" y="34"/>
                  </a:lnTo>
                  <a:lnTo>
                    <a:pt x="114" y="45"/>
                  </a:lnTo>
                  <a:lnTo>
                    <a:pt x="114" y="45"/>
                  </a:lnTo>
                  <a:lnTo>
                    <a:pt x="121" y="47"/>
                  </a:lnTo>
                  <a:lnTo>
                    <a:pt x="126" y="50"/>
                  </a:lnTo>
                  <a:lnTo>
                    <a:pt x="126" y="50"/>
                  </a:lnTo>
                  <a:lnTo>
                    <a:pt x="118" y="51"/>
                  </a:lnTo>
                  <a:lnTo>
                    <a:pt x="115" y="52"/>
                  </a:lnTo>
                  <a:lnTo>
                    <a:pt x="112" y="55"/>
                  </a:lnTo>
                  <a:lnTo>
                    <a:pt x="116" y="64"/>
                  </a:lnTo>
                  <a:lnTo>
                    <a:pt x="116" y="64"/>
                  </a:lnTo>
                  <a:lnTo>
                    <a:pt x="121" y="62"/>
                  </a:lnTo>
                  <a:lnTo>
                    <a:pt x="126" y="61"/>
                  </a:lnTo>
                  <a:lnTo>
                    <a:pt x="132" y="60"/>
                  </a:lnTo>
                  <a:lnTo>
                    <a:pt x="132" y="60"/>
                  </a:lnTo>
                  <a:lnTo>
                    <a:pt x="132" y="61"/>
                  </a:lnTo>
                  <a:lnTo>
                    <a:pt x="132" y="61"/>
                  </a:lnTo>
                  <a:lnTo>
                    <a:pt x="132" y="66"/>
                  </a:lnTo>
                  <a:lnTo>
                    <a:pt x="129" y="71"/>
                  </a:lnTo>
                  <a:lnTo>
                    <a:pt x="126" y="77"/>
                  </a:lnTo>
                  <a:lnTo>
                    <a:pt x="121" y="82"/>
                  </a:lnTo>
                  <a:lnTo>
                    <a:pt x="110" y="91"/>
                  </a:lnTo>
                  <a:lnTo>
                    <a:pt x="104" y="95"/>
                  </a:lnTo>
                  <a:lnTo>
                    <a:pt x="98" y="97"/>
                  </a:lnTo>
                  <a:lnTo>
                    <a:pt x="98" y="97"/>
                  </a:lnTo>
                  <a:lnTo>
                    <a:pt x="86" y="101"/>
                  </a:lnTo>
                  <a:lnTo>
                    <a:pt x="75" y="103"/>
                  </a:lnTo>
                  <a:lnTo>
                    <a:pt x="67" y="103"/>
                  </a:lnTo>
                  <a:lnTo>
                    <a:pt x="64" y="102"/>
                  </a:lnTo>
                  <a:lnTo>
                    <a:pt x="64" y="102"/>
                  </a:lnTo>
                  <a:lnTo>
                    <a:pt x="56" y="96"/>
                  </a:lnTo>
                  <a:lnTo>
                    <a:pt x="53" y="91"/>
                  </a:lnTo>
                  <a:lnTo>
                    <a:pt x="49" y="86"/>
                  </a:lnTo>
                  <a:lnTo>
                    <a:pt x="48" y="84"/>
                  </a:lnTo>
                  <a:lnTo>
                    <a:pt x="45" y="84"/>
                  </a:lnTo>
                  <a:lnTo>
                    <a:pt x="45" y="84"/>
                  </a:lnTo>
                  <a:lnTo>
                    <a:pt x="43" y="84"/>
                  </a:lnTo>
                  <a:lnTo>
                    <a:pt x="40" y="85"/>
                  </a:lnTo>
                  <a:lnTo>
                    <a:pt x="40" y="85"/>
                  </a:lnTo>
                  <a:lnTo>
                    <a:pt x="33" y="84"/>
                  </a:lnTo>
                  <a:lnTo>
                    <a:pt x="27" y="85"/>
                  </a:lnTo>
                  <a:lnTo>
                    <a:pt x="22" y="88"/>
                  </a:lnTo>
                  <a:lnTo>
                    <a:pt x="20" y="89"/>
                  </a:lnTo>
                  <a:lnTo>
                    <a:pt x="18" y="91"/>
                  </a:lnTo>
                  <a:lnTo>
                    <a:pt x="18" y="91"/>
                  </a:lnTo>
                  <a:lnTo>
                    <a:pt x="27" y="91"/>
                  </a:lnTo>
                  <a:lnTo>
                    <a:pt x="32" y="92"/>
                  </a:lnTo>
                  <a:lnTo>
                    <a:pt x="32" y="94"/>
                  </a:lnTo>
                  <a:lnTo>
                    <a:pt x="31" y="95"/>
                  </a:lnTo>
                  <a:lnTo>
                    <a:pt x="31" y="95"/>
                  </a:lnTo>
                  <a:lnTo>
                    <a:pt x="28" y="97"/>
                  </a:lnTo>
                  <a:lnTo>
                    <a:pt x="29" y="100"/>
                  </a:lnTo>
                  <a:lnTo>
                    <a:pt x="31" y="102"/>
                  </a:lnTo>
                  <a:lnTo>
                    <a:pt x="34" y="105"/>
                  </a:lnTo>
                  <a:lnTo>
                    <a:pt x="50" y="113"/>
                  </a:lnTo>
                  <a:lnTo>
                    <a:pt x="50" y="113"/>
                  </a:lnTo>
                  <a:lnTo>
                    <a:pt x="50" y="113"/>
                  </a:lnTo>
                  <a:lnTo>
                    <a:pt x="50" y="114"/>
                  </a:lnTo>
                  <a:lnTo>
                    <a:pt x="50" y="114"/>
                  </a:lnTo>
                  <a:lnTo>
                    <a:pt x="50" y="114"/>
                  </a:lnTo>
                  <a:lnTo>
                    <a:pt x="45" y="114"/>
                  </a:lnTo>
                  <a:lnTo>
                    <a:pt x="39" y="112"/>
                  </a:lnTo>
                  <a:lnTo>
                    <a:pt x="26" y="107"/>
                  </a:lnTo>
                  <a:lnTo>
                    <a:pt x="26" y="107"/>
                  </a:lnTo>
                  <a:lnTo>
                    <a:pt x="23" y="107"/>
                  </a:lnTo>
                  <a:lnTo>
                    <a:pt x="21" y="107"/>
                  </a:lnTo>
                  <a:lnTo>
                    <a:pt x="18" y="110"/>
                  </a:lnTo>
                  <a:lnTo>
                    <a:pt x="18" y="110"/>
                  </a:lnTo>
                  <a:lnTo>
                    <a:pt x="16" y="110"/>
                  </a:lnTo>
                  <a:lnTo>
                    <a:pt x="12" y="110"/>
                  </a:lnTo>
                  <a:lnTo>
                    <a:pt x="7" y="112"/>
                  </a:lnTo>
                  <a:lnTo>
                    <a:pt x="5" y="114"/>
                  </a:lnTo>
                  <a:lnTo>
                    <a:pt x="1" y="117"/>
                  </a:lnTo>
                  <a:lnTo>
                    <a:pt x="0" y="121"/>
                  </a:lnTo>
                  <a:lnTo>
                    <a:pt x="0" y="124"/>
                  </a:lnTo>
                  <a:lnTo>
                    <a:pt x="1" y="129"/>
                  </a:lnTo>
                  <a:lnTo>
                    <a:pt x="1" y="129"/>
                  </a:lnTo>
                  <a:lnTo>
                    <a:pt x="5" y="124"/>
                  </a:lnTo>
                  <a:lnTo>
                    <a:pt x="9" y="121"/>
                  </a:lnTo>
                  <a:lnTo>
                    <a:pt x="11" y="121"/>
                  </a:lnTo>
                  <a:lnTo>
                    <a:pt x="13" y="121"/>
                  </a:lnTo>
                  <a:lnTo>
                    <a:pt x="13" y="121"/>
                  </a:lnTo>
                  <a:lnTo>
                    <a:pt x="15" y="122"/>
                  </a:lnTo>
                  <a:lnTo>
                    <a:pt x="15" y="125"/>
                  </a:lnTo>
                  <a:lnTo>
                    <a:pt x="15" y="128"/>
                  </a:lnTo>
                  <a:lnTo>
                    <a:pt x="16" y="130"/>
                  </a:lnTo>
                  <a:lnTo>
                    <a:pt x="17" y="131"/>
                  </a:lnTo>
                  <a:lnTo>
                    <a:pt x="17" y="131"/>
                  </a:lnTo>
                  <a:lnTo>
                    <a:pt x="20" y="133"/>
                  </a:lnTo>
                  <a:lnTo>
                    <a:pt x="24" y="133"/>
                  </a:lnTo>
                  <a:lnTo>
                    <a:pt x="34" y="131"/>
                  </a:lnTo>
                  <a:lnTo>
                    <a:pt x="44" y="130"/>
                  </a:lnTo>
                  <a:lnTo>
                    <a:pt x="49" y="130"/>
                  </a:lnTo>
                  <a:lnTo>
                    <a:pt x="50" y="130"/>
                  </a:lnTo>
                  <a:lnTo>
                    <a:pt x="50" y="130"/>
                  </a:lnTo>
                  <a:lnTo>
                    <a:pt x="50" y="131"/>
                  </a:lnTo>
                  <a:lnTo>
                    <a:pt x="48" y="133"/>
                  </a:lnTo>
                  <a:lnTo>
                    <a:pt x="39" y="134"/>
                  </a:lnTo>
                  <a:lnTo>
                    <a:pt x="29" y="135"/>
                  </a:lnTo>
                  <a:lnTo>
                    <a:pt x="26" y="138"/>
                  </a:lnTo>
                  <a:lnTo>
                    <a:pt x="24" y="139"/>
                  </a:lnTo>
                  <a:lnTo>
                    <a:pt x="24" y="139"/>
                  </a:lnTo>
                  <a:lnTo>
                    <a:pt x="24" y="142"/>
                  </a:lnTo>
                  <a:lnTo>
                    <a:pt x="24" y="142"/>
                  </a:lnTo>
                  <a:lnTo>
                    <a:pt x="24" y="144"/>
                  </a:lnTo>
                  <a:lnTo>
                    <a:pt x="22" y="146"/>
                  </a:lnTo>
                  <a:lnTo>
                    <a:pt x="20" y="151"/>
                  </a:lnTo>
                  <a:lnTo>
                    <a:pt x="18" y="156"/>
                  </a:lnTo>
                  <a:lnTo>
                    <a:pt x="18" y="156"/>
                  </a:lnTo>
                  <a:lnTo>
                    <a:pt x="18" y="158"/>
                  </a:lnTo>
                  <a:lnTo>
                    <a:pt x="20" y="162"/>
                  </a:lnTo>
                  <a:lnTo>
                    <a:pt x="23" y="166"/>
                  </a:lnTo>
                  <a:lnTo>
                    <a:pt x="27" y="169"/>
                  </a:lnTo>
                  <a:lnTo>
                    <a:pt x="27" y="169"/>
                  </a:lnTo>
                  <a:lnTo>
                    <a:pt x="28" y="168"/>
                  </a:lnTo>
                  <a:lnTo>
                    <a:pt x="27" y="163"/>
                  </a:lnTo>
                  <a:lnTo>
                    <a:pt x="27" y="160"/>
                  </a:lnTo>
                  <a:lnTo>
                    <a:pt x="28" y="158"/>
                  </a:lnTo>
                  <a:lnTo>
                    <a:pt x="28" y="157"/>
                  </a:lnTo>
                  <a:lnTo>
                    <a:pt x="28" y="157"/>
                  </a:lnTo>
                  <a:lnTo>
                    <a:pt x="31" y="157"/>
                  </a:lnTo>
                  <a:lnTo>
                    <a:pt x="32" y="158"/>
                  </a:lnTo>
                  <a:lnTo>
                    <a:pt x="34" y="161"/>
                  </a:lnTo>
                  <a:lnTo>
                    <a:pt x="37" y="162"/>
                  </a:lnTo>
                  <a:lnTo>
                    <a:pt x="37" y="162"/>
                  </a:lnTo>
                  <a:lnTo>
                    <a:pt x="39" y="161"/>
                  </a:lnTo>
                  <a:lnTo>
                    <a:pt x="42" y="160"/>
                  </a:lnTo>
                  <a:lnTo>
                    <a:pt x="48" y="155"/>
                  </a:lnTo>
                  <a:lnTo>
                    <a:pt x="54" y="149"/>
                  </a:lnTo>
                  <a:lnTo>
                    <a:pt x="57" y="145"/>
                  </a:lnTo>
                  <a:lnTo>
                    <a:pt x="62" y="142"/>
                  </a:lnTo>
                  <a:lnTo>
                    <a:pt x="62" y="142"/>
                  </a:lnTo>
                  <a:lnTo>
                    <a:pt x="68" y="140"/>
                  </a:lnTo>
                  <a:lnTo>
                    <a:pt x="71" y="139"/>
                  </a:lnTo>
                  <a:lnTo>
                    <a:pt x="72" y="140"/>
                  </a:lnTo>
                  <a:lnTo>
                    <a:pt x="72" y="141"/>
                  </a:lnTo>
                  <a:lnTo>
                    <a:pt x="72" y="145"/>
                  </a:lnTo>
                  <a:lnTo>
                    <a:pt x="72" y="147"/>
                  </a:lnTo>
                  <a:lnTo>
                    <a:pt x="73" y="149"/>
                  </a:lnTo>
                  <a:lnTo>
                    <a:pt x="73" y="149"/>
                  </a:lnTo>
                  <a:lnTo>
                    <a:pt x="77" y="150"/>
                  </a:lnTo>
                  <a:lnTo>
                    <a:pt x="78" y="151"/>
                  </a:lnTo>
                  <a:lnTo>
                    <a:pt x="78" y="153"/>
                  </a:lnTo>
                  <a:lnTo>
                    <a:pt x="77" y="156"/>
                  </a:lnTo>
                  <a:lnTo>
                    <a:pt x="75" y="160"/>
                  </a:lnTo>
                  <a:lnTo>
                    <a:pt x="72" y="162"/>
                  </a:lnTo>
                  <a:lnTo>
                    <a:pt x="72" y="162"/>
                  </a:lnTo>
                  <a:lnTo>
                    <a:pt x="76" y="162"/>
                  </a:lnTo>
                  <a:lnTo>
                    <a:pt x="81" y="161"/>
                  </a:lnTo>
                  <a:lnTo>
                    <a:pt x="86" y="156"/>
                  </a:lnTo>
                  <a:lnTo>
                    <a:pt x="88" y="153"/>
                  </a:lnTo>
                  <a:lnTo>
                    <a:pt x="90" y="150"/>
                  </a:lnTo>
                  <a:lnTo>
                    <a:pt x="90" y="150"/>
                  </a:lnTo>
                  <a:lnTo>
                    <a:pt x="90" y="147"/>
                  </a:lnTo>
                  <a:lnTo>
                    <a:pt x="92" y="147"/>
                  </a:lnTo>
                  <a:lnTo>
                    <a:pt x="94" y="146"/>
                  </a:lnTo>
                  <a:lnTo>
                    <a:pt x="95" y="145"/>
                  </a:lnTo>
                  <a:lnTo>
                    <a:pt x="95" y="145"/>
                  </a:lnTo>
                  <a:lnTo>
                    <a:pt x="97" y="144"/>
                  </a:lnTo>
                  <a:lnTo>
                    <a:pt x="97" y="141"/>
                  </a:lnTo>
                  <a:lnTo>
                    <a:pt x="97" y="139"/>
                  </a:lnTo>
                  <a:lnTo>
                    <a:pt x="97" y="136"/>
                  </a:lnTo>
                  <a:lnTo>
                    <a:pt x="97" y="136"/>
                  </a:lnTo>
                  <a:lnTo>
                    <a:pt x="98" y="134"/>
                  </a:lnTo>
                  <a:lnTo>
                    <a:pt x="100" y="133"/>
                  </a:lnTo>
                  <a:lnTo>
                    <a:pt x="105" y="131"/>
                  </a:lnTo>
                  <a:lnTo>
                    <a:pt x="110" y="130"/>
                  </a:lnTo>
                  <a:lnTo>
                    <a:pt x="111" y="129"/>
                  </a:lnTo>
                  <a:lnTo>
                    <a:pt x="111" y="128"/>
                  </a:lnTo>
                  <a:lnTo>
                    <a:pt x="111" y="128"/>
                  </a:lnTo>
                  <a:lnTo>
                    <a:pt x="111" y="124"/>
                  </a:lnTo>
                  <a:lnTo>
                    <a:pt x="114" y="121"/>
                  </a:lnTo>
                  <a:lnTo>
                    <a:pt x="117" y="119"/>
                  </a:lnTo>
                  <a:lnTo>
                    <a:pt x="120" y="118"/>
                  </a:lnTo>
                  <a:lnTo>
                    <a:pt x="120" y="118"/>
                  </a:lnTo>
                  <a:lnTo>
                    <a:pt x="121" y="119"/>
                  </a:lnTo>
                  <a:lnTo>
                    <a:pt x="122" y="123"/>
                  </a:lnTo>
                  <a:lnTo>
                    <a:pt x="126" y="127"/>
                  </a:lnTo>
                  <a:lnTo>
                    <a:pt x="129" y="129"/>
                  </a:lnTo>
                  <a:lnTo>
                    <a:pt x="133" y="131"/>
                  </a:lnTo>
                  <a:lnTo>
                    <a:pt x="133" y="131"/>
                  </a:lnTo>
                  <a:lnTo>
                    <a:pt x="148" y="124"/>
                  </a:lnTo>
                  <a:lnTo>
                    <a:pt x="148" y="124"/>
                  </a:lnTo>
                  <a:lnTo>
                    <a:pt x="154" y="122"/>
                  </a:lnTo>
                  <a:lnTo>
                    <a:pt x="156" y="119"/>
                  </a:lnTo>
                  <a:lnTo>
                    <a:pt x="156" y="119"/>
                  </a:lnTo>
                  <a:lnTo>
                    <a:pt x="154" y="116"/>
                  </a:lnTo>
                  <a:lnTo>
                    <a:pt x="151" y="113"/>
                  </a:lnTo>
                  <a:lnTo>
                    <a:pt x="150" y="110"/>
                  </a:lnTo>
                  <a:lnTo>
                    <a:pt x="150" y="110"/>
                  </a:lnTo>
                  <a:lnTo>
                    <a:pt x="149" y="106"/>
                  </a:lnTo>
                  <a:lnTo>
                    <a:pt x="149" y="103"/>
                  </a:lnTo>
                  <a:lnTo>
                    <a:pt x="149" y="103"/>
                  </a:lnTo>
                  <a:lnTo>
                    <a:pt x="153" y="108"/>
                  </a:lnTo>
                  <a:lnTo>
                    <a:pt x="158" y="112"/>
                  </a:lnTo>
                  <a:lnTo>
                    <a:pt x="164" y="116"/>
                  </a:lnTo>
                  <a:lnTo>
                    <a:pt x="164" y="116"/>
                  </a:lnTo>
                  <a:lnTo>
                    <a:pt x="181" y="105"/>
                  </a:lnTo>
                  <a:lnTo>
                    <a:pt x="181" y="105"/>
                  </a:lnTo>
                  <a:lnTo>
                    <a:pt x="184" y="103"/>
                  </a:lnTo>
                  <a:lnTo>
                    <a:pt x="184" y="103"/>
                  </a:lnTo>
                  <a:lnTo>
                    <a:pt x="184" y="103"/>
                  </a:lnTo>
                  <a:lnTo>
                    <a:pt x="184" y="103"/>
                  </a:lnTo>
                  <a:lnTo>
                    <a:pt x="182" y="100"/>
                  </a:lnTo>
                  <a:lnTo>
                    <a:pt x="178" y="96"/>
                  </a:lnTo>
                  <a:lnTo>
                    <a:pt x="175" y="91"/>
                  </a:lnTo>
                  <a:lnTo>
                    <a:pt x="175" y="89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77" y="86"/>
                  </a:lnTo>
                  <a:lnTo>
                    <a:pt x="177" y="84"/>
                  </a:lnTo>
                  <a:lnTo>
                    <a:pt x="175" y="77"/>
                  </a:lnTo>
                  <a:lnTo>
                    <a:pt x="172" y="71"/>
                  </a:lnTo>
                  <a:lnTo>
                    <a:pt x="172" y="67"/>
                  </a:lnTo>
                  <a:lnTo>
                    <a:pt x="175" y="66"/>
                  </a:lnTo>
                  <a:lnTo>
                    <a:pt x="175" y="66"/>
                  </a:lnTo>
                  <a:lnTo>
                    <a:pt x="209" y="49"/>
                  </a:lnTo>
                  <a:lnTo>
                    <a:pt x="238" y="34"/>
                  </a:lnTo>
                  <a:lnTo>
                    <a:pt x="238" y="34"/>
                  </a:lnTo>
                  <a:lnTo>
                    <a:pt x="236" y="30"/>
                  </a:lnTo>
                  <a:lnTo>
                    <a:pt x="233" y="25"/>
                  </a:lnTo>
                  <a:lnTo>
                    <a:pt x="230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65"/>
            <p:cNvSpPr>
              <a:spLocks/>
            </p:cNvSpPr>
            <p:nvPr userDrawn="1"/>
          </p:nvSpPr>
          <p:spPr bwMode="auto">
            <a:xfrm>
              <a:off x="471" y="854"/>
              <a:ext cx="101" cy="96"/>
            </a:xfrm>
            <a:custGeom>
              <a:avLst/>
              <a:gdLst>
                <a:gd name="T0" fmla="*/ 0 w 101"/>
                <a:gd name="T1" fmla="*/ 28 h 96"/>
                <a:gd name="T2" fmla="*/ 1 w 101"/>
                <a:gd name="T3" fmla="*/ 34 h 96"/>
                <a:gd name="T4" fmla="*/ 2 w 101"/>
                <a:gd name="T5" fmla="*/ 38 h 96"/>
                <a:gd name="T6" fmla="*/ 10 w 101"/>
                <a:gd name="T7" fmla="*/ 40 h 96"/>
                <a:gd name="T8" fmla="*/ 12 w 101"/>
                <a:gd name="T9" fmla="*/ 39 h 96"/>
                <a:gd name="T10" fmla="*/ 13 w 101"/>
                <a:gd name="T11" fmla="*/ 34 h 96"/>
                <a:gd name="T12" fmla="*/ 15 w 101"/>
                <a:gd name="T13" fmla="*/ 29 h 96"/>
                <a:gd name="T14" fmla="*/ 16 w 101"/>
                <a:gd name="T15" fmla="*/ 28 h 96"/>
                <a:gd name="T16" fmla="*/ 17 w 101"/>
                <a:gd name="T17" fmla="*/ 28 h 96"/>
                <a:gd name="T18" fmla="*/ 18 w 101"/>
                <a:gd name="T19" fmla="*/ 27 h 96"/>
                <a:gd name="T20" fmla="*/ 45 w 101"/>
                <a:gd name="T21" fmla="*/ 40 h 96"/>
                <a:gd name="T22" fmla="*/ 71 w 101"/>
                <a:gd name="T23" fmla="*/ 57 h 96"/>
                <a:gd name="T24" fmla="*/ 74 w 101"/>
                <a:gd name="T25" fmla="*/ 60 h 96"/>
                <a:gd name="T26" fmla="*/ 71 w 101"/>
                <a:gd name="T27" fmla="*/ 67 h 96"/>
                <a:gd name="T28" fmla="*/ 63 w 101"/>
                <a:gd name="T29" fmla="*/ 86 h 96"/>
                <a:gd name="T30" fmla="*/ 62 w 101"/>
                <a:gd name="T31" fmla="*/ 90 h 96"/>
                <a:gd name="T32" fmla="*/ 65 w 101"/>
                <a:gd name="T33" fmla="*/ 95 h 96"/>
                <a:gd name="T34" fmla="*/ 69 w 101"/>
                <a:gd name="T35" fmla="*/ 96 h 96"/>
                <a:gd name="T36" fmla="*/ 73 w 101"/>
                <a:gd name="T37" fmla="*/ 96 h 96"/>
                <a:gd name="T38" fmla="*/ 78 w 101"/>
                <a:gd name="T39" fmla="*/ 93 h 96"/>
                <a:gd name="T40" fmla="*/ 79 w 101"/>
                <a:gd name="T41" fmla="*/ 90 h 96"/>
                <a:gd name="T42" fmla="*/ 79 w 101"/>
                <a:gd name="T43" fmla="*/ 87 h 96"/>
                <a:gd name="T44" fmla="*/ 74 w 101"/>
                <a:gd name="T45" fmla="*/ 82 h 96"/>
                <a:gd name="T46" fmla="*/ 73 w 101"/>
                <a:gd name="T47" fmla="*/ 82 h 96"/>
                <a:gd name="T48" fmla="*/ 77 w 101"/>
                <a:gd name="T49" fmla="*/ 73 h 96"/>
                <a:gd name="T50" fmla="*/ 82 w 101"/>
                <a:gd name="T51" fmla="*/ 62 h 96"/>
                <a:gd name="T52" fmla="*/ 88 w 101"/>
                <a:gd name="T53" fmla="*/ 57 h 96"/>
                <a:gd name="T54" fmla="*/ 94 w 101"/>
                <a:gd name="T55" fmla="*/ 56 h 96"/>
                <a:gd name="T56" fmla="*/ 93 w 101"/>
                <a:gd name="T57" fmla="*/ 54 h 96"/>
                <a:gd name="T58" fmla="*/ 90 w 101"/>
                <a:gd name="T59" fmla="*/ 47 h 96"/>
                <a:gd name="T60" fmla="*/ 91 w 101"/>
                <a:gd name="T61" fmla="*/ 38 h 96"/>
                <a:gd name="T62" fmla="*/ 94 w 101"/>
                <a:gd name="T63" fmla="*/ 33 h 96"/>
                <a:gd name="T64" fmla="*/ 101 w 101"/>
                <a:gd name="T65" fmla="*/ 12 h 96"/>
                <a:gd name="T66" fmla="*/ 101 w 101"/>
                <a:gd name="T67" fmla="*/ 9 h 96"/>
                <a:gd name="T68" fmla="*/ 98 w 101"/>
                <a:gd name="T69" fmla="*/ 4 h 96"/>
                <a:gd name="T70" fmla="*/ 94 w 101"/>
                <a:gd name="T71" fmla="*/ 3 h 96"/>
                <a:gd name="T72" fmla="*/ 88 w 101"/>
                <a:gd name="T73" fmla="*/ 5 h 96"/>
                <a:gd name="T74" fmla="*/ 85 w 101"/>
                <a:gd name="T75" fmla="*/ 10 h 96"/>
                <a:gd name="T76" fmla="*/ 85 w 101"/>
                <a:gd name="T77" fmla="*/ 14 h 96"/>
                <a:gd name="T78" fmla="*/ 89 w 101"/>
                <a:gd name="T79" fmla="*/ 18 h 96"/>
                <a:gd name="T80" fmla="*/ 91 w 101"/>
                <a:gd name="T81" fmla="*/ 20 h 96"/>
                <a:gd name="T82" fmla="*/ 88 w 101"/>
                <a:gd name="T83" fmla="*/ 31 h 96"/>
                <a:gd name="T84" fmla="*/ 83 w 101"/>
                <a:gd name="T85" fmla="*/ 37 h 96"/>
                <a:gd name="T86" fmla="*/ 78 w 101"/>
                <a:gd name="T87" fmla="*/ 34 h 96"/>
                <a:gd name="T88" fmla="*/ 40 w 101"/>
                <a:gd name="T89" fmla="*/ 16 h 96"/>
                <a:gd name="T90" fmla="*/ 27 w 101"/>
                <a:gd name="T91" fmla="*/ 12 h 96"/>
                <a:gd name="T92" fmla="*/ 28 w 101"/>
                <a:gd name="T93" fmla="*/ 9 h 96"/>
                <a:gd name="T94" fmla="*/ 33 w 101"/>
                <a:gd name="T95" fmla="*/ 0 h 96"/>
                <a:gd name="T96" fmla="*/ 30 w 101"/>
                <a:gd name="T97" fmla="*/ 1 h 96"/>
                <a:gd name="T98" fmla="*/ 26 w 101"/>
                <a:gd name="T99" fmla="*/ 4 h 96"/>
                <a:gd name="T100" fmla="*/ 16 w 101"/>
                <a:gd name="T101" fmla="*/ 8 h 96"/>
                <a:gd name="T102" fmla="*/ 12 w 101"/>
                <a:gd name="T103" fmla="*/ 8 h 96"/>
                <a:gd name="T104" fmla="*/ 10 w 101"/>
                <a:gd name="T105" fmla="*/ 8 h 96"/>
                <a:gd name="T106" fmla="*/ 6 w 101"/>
                <a:gd name="T107" fmla="*/ 15 h 96"/>
                <a:gd name="T108" fmla="*/ 4 w 101"/>
                <a:gd name="T109" fmla="*/ 22 h 96"/>
                <a:gd name="T110" fmla="*/ 1 w 101"/>
                <a:gd name="T111" fmla="*/ 2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1" h="96">
                  <a:moveTo>
                    <a:pt x="0" y="28"/>
                  </a:moveTo>
                  <a:lnTo>
                    <a:pt x="0" y="28"/>
                  </a:lnTo>
                  <a:lnTo>
                    <a:pt x="0" y="32"/>
                  </a:lnTo>
                  <a:lnTo>
                    <a:pt x="1" y="34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7" y="39"/>
                  </a:lnTo>
                  <a:lnTo>
                    <a:pt x="10" y="40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3" y="37"/>
                  </a:lnTo>
                  <a:lnTo>
                    <a:pt x="13" y="34"/>
                  </a:lnTo>
                  <a:lnTo>
                    <a:pt x="13" y="32"/>
                  </a:lnTo>
                  <a:lnTo>
                    <a:pt x="15" y="29"/>
                  </a:lnTo>
                  <a:lnTo>
                    <a:pt x="15" y="29"/>
                  </a:lnTo>
                  <a:lnTo>
                    <a:pt x="16" y="28"/>
                  </a:lnTo>
                  <a:lnTo>
                    <a:pt x="17" y="28"/>
                  </a:lnTo>
                  <a:lnTo>
                    <a:pt x="17" y="28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32" y="33"/>
                  </a:lnTo>
                  <a:lnTo>
                    <a:pt x="45" y="40"/>
                  </a:lnTo>
                  <a:lnTo>
                    <a:pt x="71" y="57"/>
                  </a:lnTo>
                  <a:lnTo>
                    <a:pt x="71" y="57"/>
                  </a:lnTo>
                  <a:lnTo>
                    <a:pt x="74" y="60"/>
                  </a:lnTo>
                  <a:lnTo>
                    <a:pt x="74" y="60"/>
                  </a:lnTo>
                  <a:lnTo>
                    <a:pt x="71" y="67"/>
                  </a:lnTo>
                  <a:lnTo>
                    <a:pt x="71" y="67"/>
                  </a:lnTo>
                  <a:lnTo>
                    <a:pt x="65" y="79"/>
                  </a:lnTo>
                  <a:lnTo>
                    <a:pt x="63" y="86"/>
                  </a:lnTo>
                  <a:lnTo>
                    <a:pt x="62" y="90"/>
                  </a:lnTo>
                  <a:lnTo>
                    <a:pt x="62" y="90"/>
                  </a:lnTo>
                  <a:lnTo>
                    <a:pt x="63" y="93"/>
                  </a:lnTo>
                  <a:lnTo>
                    <a:pt x="65" y="95"/>
                  </a:lnTo>
                  <a:lnTo>
                    <a:pt x="67" y="96"/>
                  </a:lnTo>
                  <a:lnTo>
                    <a:pt x="69" y="96"/>
                  </a:lnTo>
                  <a:lnTo>
                    <a:pt x="69" y="96"/>
                  </a:lnTo>
                  <a:lnTo>
                    <a:pt x="73" y="96"/>
                  </a:lnTo>
                  <a:lnTo>
                    <a:pt x="76" y="95"/>
                  </a:lnTo>
                  <a:lnTo>
                    <a:pt x="78" y="93"/>
                  </a:lnTo>
                  <a:lnTo>
                    <a:pt x="79" y="90"/>
                  </a:lnTo>
                  <a:lnTo>
                    <a:pt x="79" y="90"/>
                  </a:lnTo>
                  <a:lnTo>
                    <a:pt x="79" y="88"/>
                  </a:lnTo>
                  <a:lnTo>
                    <a:pt x="79" y="87"/>
                  </a:lnTo>
                  <a:lnTo>
                    <a:pt x="77" y="83"/>
                  </a:lnTo>
                  <a:lnTo>
                    <a:pt x="74" y="82"/>
                  </a:lnTo>
                  <a:lnTo>
                    <a:pt x="73" y="82"/>
                  </a:lnTo>
                  <a:lnTo>
                    <a:pt x="73" y="82"/>
                  </a:lnTo>
                  <a:lnTo>
                    <a:pt x="77" y="73"/>
                  </a:lnTo>
                  <a:lnTo>
                    <a:pt x="77" y="73"/>
                  </a:lnTo>
                  <a:lnTo>
                    <a:pt x="79" y="67"/>
                  </a:lnTo>
                  <a:lnTo>
                    <a:pt x="82" y="62"/>
                  </a:lnTo>
                  <a:lnTo>
                    <a:pt x="85" y="60"/>
                  </a:lnTo>
                  <a:lnTo>
                    <a:pt x="88" y="57"/>
                  </a:lnTo>
                  <a:lnTo>
                    <a:pt x="91" y="56"/>
                  </a:lnTo>
                  <a:lnTo>
                    <a:pt x="94" y="56"/>
                  </a:lnTo>
                  <a:lnTo>
                    <a:pt x="94" y="56"/>
                  </a:lnTo>
                  <a:lnTo>
                    <a:pt x="93" y="54"/>
                  </a:lnTo>
                  <a:lnTo>
                    <a:pt x="90" y="50"/>
                  </a:lnTo>
                  <a:lnTo>
                    <a:pt x="90" y="47"/>
                  </a:lnTo>
                  <a:lnTo>
                    <a:pt x="90" y="43"/>
                  </a:lnTo>
                  <a:lnTo>
                    <a:pt x="91" y="38"/>
                  </a:lnTo>
                  <a:lnTo>
                    <a:pt x="94" y="33"/>
                  </a:lnTo>
                  <a:lnTo>
                    <a:pt x="94" y="33"/>
                  </a:lnTo>
                  <a:lnTo>
                    <a:pt x="99" y="21"/>
                  </a:lnTo>
                  <a:lnTo>
                    <a:pt x="101" y="12"/>
                  </a:lnTo>
                  <a:lnTo>
                    <a:pt x="101" y="12"/>
                  </a:lnTo>
                  <a:lnTo>
                    <a:pt x="101" y="9"/>
                  </a:lnTo>
                  <a:lnTo>
                    <a:pt x="100" y="6"/>
                  </a:lnTo>
                  <a:lnTo>
                    <a:pt x="98" y="4"/>
                  </a:lnTo>
                  <a:lnTo>
                    <a:pt x="94" y="3"/>
                  </a:lnTo>
                  <a:lnTo>
                    <a:pt x="94" y="3"/>
                  </a:lnTo>
                  <a:lnTo>
                    <a:pt x="91" y="4"/>
                  </a:lnTo>
                  <a:lnTo>
                    <a:pt x="88" y="5"/>
                  </a:lnTo>
                  <a:lnTo>
                    <a:pt x="87" y="8"/>
                  </a:lnTo>
                  <a:lnTo>
                    <a:pt x="85" y="10"/>
                  </a:lnTo>
                  <a:lnTo>
                    <a:pt x="85" y="10"/>
                  </a:lnTo>
                  <a:lnTo>
                    <a:pt x="85" y="14"/>
                  </a:lnTo>
                  <a:lnTo>
                    <a:pt x="87" y="16"/>
                  </a:lnTo>
                  <a:lnTo>
                    <a:pt x="89" y="18"/>
                  </a:lnTo>
                  <a:lnTo>
                    <a:pt x="91" y="20"/>
                  </a:lnTo>
                  <a:lnTo>
                    <a:pt x="91" y="20"/>
                  </a:lnTo>
                  <a:lnTo>
                    <a:pt x="91" y="20"/>
                  </a:lnTo>
                  <a:lnTo>
                    <a:pt x="88" y="31"/>
                  </a:lnTo>
                  <a:lnTo>
                    <a:pt x="83" y="37"/>
                  </a:lnTo>
                  <a:lnTo>
                    <a:pt x="83" y="37"/>
                  </a:lnTo>
                  <a:lnTo>
                    <a:pt x="78" y="34"/>
                  </a:lnTo>
                  <a:lnTo>
                    <a:pt x="78" y="34"/>
                  </a:lnTo>
                  <a:lnTo>
                    <a:pt x="54" y="21"/>
                  </a:lnTo>
                  <a:lnTo>
                    <a:pt x="40" y="16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32" y="3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0" y="1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19" y="6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8" y="9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1" y="26"/>
                  </a:lnTo>
                  <a:lnTo>
                    <a:pt x="0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66"/>
            <p:cNvSpPr>
              <a:spLocks/>
            </p:cNvSpPr>
            <p:nvPr userDrawn="1"/>
          </p:nvSpPr>
          <p:spPr bwMode="auto">
            <a:xfrm>
              <a:off x="468" y="447"/>
              <a:ext cx="25" cy="29"/>
            </a:xfrm>
            <a:custGeom>
              <a:avLst/>
              <a:gdLst>
                <a:gd name="T0" fmla="*/ 9 w 25"/>
                <a:gd name="T1" fmla="*/ 29 h 29"/>
                <a:gd name="T2" fmla="*/ 9 w 25"/>
                <a:gd name="T3" fmla="*/ 29 h 29"/>
                <a:gd name="T4" fmla="*/ 19 w 25"/>
                <a:gd name="T5" fmla="*/ 28 h 29"/>
                <a:gd name="T6" fmla="*/ 25 w 25"/>
                <a:gd name="T7" fmla="*/ 27 h 29"/>
                <a:gd name="T8" fmla="*/ 25 w 25"/>
                <a:gd name="T9" fmla="*/ 3 h 29"/>
                <a:gd name="T10" fmla="*/ 25 w 25"/>
                <a:gd name="T11" fmla="*/ 3 h 29"/>
                <a:gd name="T12" fmla="*/ 11 w 25"/>
                <a:gd name="T13" fmla="*/ 0 h 29"/>
                <a:gd name="T14" fmla="*/ 11 w 25"/>
                <a:gd name="T15" fmla="*/ 0 h 29"/>
                <a:gd name="T16" fmla="*/ 8 w 25"/>
                <a:gd name="T17" fmla="*/ 0 h 29"/>
                <a:gd name="T18" fmla="*/ 5 w 25"/>
                <a:gd name="T19" fmla="*/ 1 h 29"/>
                <a:gd name="T20" fmla="*/ 3 w 25"/>
                <a:gd name="T21" fmla="*/ 3 h 29"/>
                <a:gd name="T22" fmla="*/ 2 w 25"/>
                <a:gd name="T23" fmla="*/ 5 h 29"/>
                <a:gd name="T24" fmla="*/ 0 w 25"/>
                <a:gd name="T25" fmla="*/ 9 h 29"/>
                <a:gd name="T26" fmla="*/ 0 w 25"/>
                <a:gd name="T27" fmla="*/ 11 h 29"/>
                <a:gd name="T28" fmla="*/ 0 w 25"/>
                <a:gd name="T29" fmla="*/ 18 h 29"/>
                <a:gd name="T30" fmla="*/ 0 w 25"/>
                <a:gd name="T31" fmla="*/ 18 h 29"/>
                <a:gd name="T32" fmla="*/ 2 w 25"/>
                <a:gd name="T33" fmla="*/ 23 h 29"/>
                <a:gd name="T34" fmla="*/ 4 w 25"/>
                <a:gd name="T35" fmla="*/ 27 h 29"/>
                <a:gd name="T36" fmla="*/ 7 w 25"/>
                <a:gd name="T37" fmla="*/ 28 h 29"/>
                <a:gd name="T38" fmla="*/ 9 w 25"/>
                <a:gd name="T3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29">
                  <a:moveTo>
                    <a:pt x="9" y="29"/>
                  </a:moveTo>
                  <a:lnTo>
                    <a:pt x="9" y="29"/>
                  </a:lnTo>
                  <a:lnTo>
                    <a:pt x="19" y="28"/>
                  </a:lnTo>
                  <a:lnTo>
                    <a:pt x="25" y="27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23"/>
                  </a:lnTo>
                  <a:lnTo>
                    <a:pt x="4" y="27"/>
                  </a:lnTo>
                  <a:lnTo>
                    <a:pt x="7" y="28"/>
                  </a:lnTo>
                  <a:lnTo>
                    <a:pt x="9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67"/>
            <p:cNvSpPr>
              <a:spLocks/>
            </p:cNvSpPr>
            <p:nvPr userDrawn="1"/>
          </p:nvSpPr>
          <p:spPr bwMode="auto">
            <a:xfrm>
              <a:off x="499" y="441"/>
              <a:ext cx="37" cy="35"/>
            </a:xfrm>
            <a:custGeom>
              <a:avLst/>
              <a:gdLst>
                <a:gd name="T0" fmla="*/ 37 w 37"/>
                <a:gd name="T1" fmla="*/ 26 h 35"/>
                <a:gd name="T2" fmla="*/ 37 w 37"/>
                <a:gd name="T3" fmla="*/ 18 h 35"/>
                <a:gd name="T4" fmla="*/ 37 w 37"/>
                <a:gd name="T5" fmla="*/ 5 h 35"/>
                <a:gd name="T6" fmla="*/ 37 w 37"/>
                <a:gd name="T7" fmla="*/ 1 h 35"/>
                <a:gd name="T8" fmla="*/ 35 w 37"/>
                <a:gd name="T9" fmla="*/ 0 h 35"/>
                <a:gd name="T10" fmla="*/ 30 w 37"/>
                <a:gd name="T11" fmla="*/ 0 h 35"/>
                <a:gd name="T12" fmla="*/ 27 w 37"/>
                <a:gd name="T13" fmla="*/ 0 h 35"/>
                <a:gd name="T14" fmla="*/ 19 w 37"/>
                <a:gd name="T15" fmla="*/ 0 h 35"/>
                <a:gd name="T16" fmla="*/ 18 w 37"/>
                <a:gd name="T17" fmla="*/ 5 h 35"/>
                <a:gd name="T18" fmla="*/ 17 w 37"/>
                <a:gd name="T19" fmla="*/ 0 h 35"/>
                <a:gd name="T20" fmla="*/ 11 w 37"/>
                <a:gd name="T21" fmla="*/ 0 h 35"/>
                <a:gd name="T22" fmla="*/ 7 w 37"/>
                <a:gd name="T23" fmla="*/ 0 h 35"/>
                <a:gd name="T24" fmla="*/ 2 w 37"/>
                <a:gd name="T25" fmla="*/ 0 h 35"/>
                <a:gd name="T26" fmla="*/ 1 w 37"/>
                <a:gd name="T27" fmla="*/ 1 h 35"/>
                <a:gd name="T28" fmla="*/ 0 w 37"/>
                <a:gd name="T29" fmla="*/ 5 h 35"/>
                <a:gd name="T30" fmla="*/ 0 w 37"/>
                <a:gd name="T31" fmla="*/ 18 h 35"/>
                <a:gd name="T32" fmla="*/ 0 w 37"/>
                <a:gd name="T33" fmla="*/ 33 h 35"/>
                <a:gd name="T34" fmla="*/ 4 w 37"/>
                <a:gd name="T35" fmla="*/ 33 h 35"/>
                <a:gd name="T36" fmla="*/ 6 w 37"/>
                <a:gd name="T37" fmla="*/ 32 h 35"/>
                <a:gd name="T38" fmla="*/ 8 w 37"/>
                <a:gd name="T39" fmla="*/ 27 h 35"/>
                <a:gd name="T40" fmla="*/ 8 w 37"/>
                <a:gd name="T41" fmla="*/ 35 h 35"/>
                <a:gd name="T42" fmla="*/ 11 w 37"/>
                <a:gd name="T43" fmla="*/ 35 h 35"/>
                <a:gd name="T44" fmla="*/ 16 w 37"/>
                <a:gd name="T45" fmla="*/ 33 h 35"/>
                <a:gd name="T46" fmla="*/ 17 w 37"/>
                <a:gd name="T47" fmla="*/ 29 h 35"/>
                <a:gd name="T48" fmla="*/ 18 w 37"/>
                <a:gd name="T49" fmla="*/ 27 h 35"/>
                <a:gd name="T50" fmla="*/ 18 w 37"/>
                <a:gd name="T51" fmla="*/ 35 h 35"/>
                <a:gd name="T52" fmla="*/ 26 w 37"/>
                <a:gd name="T53" fmla="*/ 33 h 35"/>
                <a:gd name="T54" fmla="*/ 28 w 37"/>
                <a:gd name="T55" fmla="*/ 29 h 35"/>
                <a:gd name="T56" fmla="*/ 28 w 37"/>
                <a:gd name="T57" fmla="*/ 27 h 35"/>
                <a:gd name="T58" fmla="*/ 28 w 37"/>
                <a:gd name="T59" fmla="*/ 33 h 35"/>
                <a:gd name="T60" fmla="*/ 30 w 37"/>
                <a:gd name="T61" fmla="*/ 32 h 35"/>
                <a:gd name="T62" fmla="*/ 34 w 37"/>
                <a:gd name="T63" fmla="*/ 31 h 35"/>
                <a:gd name="T64" fmla="*/ 37 w 37"/>
                <a:gd name="T65" fmla="*/ 2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" h="35">
                  <a:moveTo>
                    <a:pt x="37" y="26"/>
                  </a:moveTo>
                  <a:lnTo>
                    <a:pt x="37" y="26"/>
                  </a:lnTo>
                  <a:lnTo>
                    <a:pt x="37" y="18"/>
                  </a:lnTo>
                  <a:lnTo>
                    <a:pt x="37" y="18"/>
                  </a:lnTo>
                  <a:lnTo>
                    <a:pt x="37" y="5"/>
                  </a:lnTo>
                  <a:lnTo>
                    <a:pt x="37" y="5"/>
                  </a:lnTo>
                  <a:lnTo>
                    <a:pt x="37" y="3"/>
                  </a:lnTo>
                  <a:lnTo>
                    <a:pt x="37" y="1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5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8" y="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8" y="5"/>
                  </a:lnTo>
                  <a:lnTo>
                    <a:pt x="7" y="0"/>
                  </a:lnTo>
                  <a:lnTo>
                    <a:pt x="7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4" y="33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7" y="28"/>
                  </a:lnTo>
                  <a:lnTo>
                    <a:pt x="8" y="27"/>
                  </a:lnTo>
                  <a:lnTo>
                    <a:pt x="8" y="27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1" y="35"/>
                  </a:lnTo>
                  <a:lnTo>
                    <a:pt x="13" y="34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29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35"/>
                  </a:lnTo>
                  <a:lnTo>
                    <a:pt x="18" y="35"/>
                  </a:lnTo>
                  <a:lnTo>
                    <a:pt x="22" y="34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8" y="29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4" y="31"/>
                  </a:lnTo>
                  <a:lnTo>
                    <a:pt x="34" y="31"/>
                  </a:lnTo>
                  <a:lnTo>
                    <a:pt x="35" y="29"/>
                  </a:lnTo>
                  <a:lnTo>
                    <a:pt x="37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68"/>
            <p:cNvSpPr>
              <a:spLocks/>
            </p:cNvSpPr>
            <p:nvPr userDrawn="1"/>
          </p:nvSpPr>
          <p:spPr bwMode="auto">
            <a:xfrm>
              <a:off x="504" y="442"/>
              <a:ext cx="45" cy="51"/>
            </a:xfrm>
            <a:custGeom>
              <a:avLst/>
              <a:gdLst>
                <a:gd name="T0" fmla="*/ 45 w 45"/>
                <a:gd name="T1" fmla="*/ 38 h 51"/>
                <a:gd name="T2" fmla="*/ 45 w 45"/>
                <a:gd name="T3" fmla="*/ 30 h 51"/>
                <a:gd name="T4" fmla="*/ 45 w 45"/>
                <a:gd name="T5" fmla="*/ 30 h 51"/>
                <a:gd name="T6" fmla="*/ 44 w 45"/>
                <a:gd name="T7" fmla="*/ 28 h 51"/>
                <a:gd name="T8" fmla="*/ 43 w 45"/>
                <a:gd name="T9" fmla="*/ 25 h 51"/>
                <a:gd name="T10" fmla="*/ 43 w 45"/>
                <a:gd name="T11" fmla="*/ 20 h 51"/>
                <a:gd name="T12" fmla="*/ 43 w 45"/>
                <a:gd name="T13" fmla="*/ 20 h 51"/>
                <a:gd name="T14" fmla="*/ 43 w 45"/>
                <a:gd name="T15" fmla="*/ 17 h 51"/>
                <a:gd name="T16" fmla="*/ 44 w 45"/>
                <a:gd name="T17" fmla="*/ 14 h 51"/>
                <a:gd name="T18" fmla="*/ 45 w 45"/>
                <a:gd name="T19" fmla="*/ 11 h 51"/>
                <a:gd name="T20" fmla="*/ 45 w 45"/>
                <a:gd name="T21" fmla="*/ 4 h 51"/>
                <a:gd name="T22" fmla="*/ 45 w 45"/>
                <a:gd name="T23" fmla="*/ 4 h 51"/>
                <a:gd name="T24" fmla="*/ 43 w 45"/>
                <a:gd name="T25" fmla="*/ 2 h 51"/>
                <a:gd name="T26" fmla="*/ 40 w 45"/>
                <a:gd name="T27" fmla="*/ 0 h 51"/>
                <a:gd name="T28" fmla="*/ 38 w 45"/>
                <a:gd name="T29" fmla="*/ 0 h 51"/>
                <a:gd name="T30" fmla="*/ 38 w 45"/>
                <a:gd name="T31" fmla="*/ 27 h 51"/>
                <a:gd name="T32" fmla="*/ 38 w 45"/>
                <a:gd name="T33" fmla="*/ 27 h 51"/>
                <a:gd name="T34" fmla="*/ 36 w 45"/>
                <a:gd name="T35" fmla="*/ 31 h 51"/>
                <a:gd name="T36" fmla="*/ 34 w 45"/>
                <a:gd name="T37" fmla="*/ 34 h 51"/>
                <a:gd name="T38" fmla="*/ 30 w 45"/>
                <a:gd name="T39" fmla="*/ 37 h 51"/>
                <a:gd name="T40" fmla="*/ 25 w 45"/>
                <a:gd name="T41" fmla="*/ 38 h 51"/>
                <a:gd name="T42" fmla="*/ 25 w 45"/>
                <a:gd name="T43" fmla="*/ 38 h 51"/>
                <a:gd name="T44" fmla="*/ 16 w 45"/>
                <a:gd name="T45" fmla="*/ 39 h 51"/>
                <a:gd name="T46" fmla="*/ 7 w 45"/>
                <a:gd name="T47" fmla="*/ 41 h 51"/>
                <a:gd name="T48" fmla="*/ 0 w 45"/>
                <a:gd name="T49" fmla="*/ 41 h 51"/>
                <a:gd name="T50" fmla="*/ 0 w 45"/>
                <a:gd name="T51" fmla="*/ 41 h 51"/>
                <a:gd name="T52" fmla="*/ 1 w 45"/>
                <a:gd name="T53" fmla="*/ 47 h 51"/>
                <a:gd name="T54" fmla="*/ 1 w 45"/>
                <a:gd name="T55" fmla="*/ 47 h 51"/>
                <a:gd name="T56" fmla="*/ 3 w 45"/>
                <a:gd name="T57" fmla="*/ 50 h 51"/>
                <a:gd name="T58" fmla="*/ 5 w 45"/>
                <a:gd name="T59" fmla="*/ 51 h 51"/>
                <a:gd name="T60" fmla="*/ 36 w 45"/>
                <a:gd name="T61" fmla="*/ 51 h 51"/>
                <a:gd name="T62" fmla="*/ 45 w 45"/>
                <a:gd name="T63" fmla="*/ 3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" h="51">
                  <a:moveTo>
                    <a:pt x="45" y="38"/>
                  </a:moveTo>
                  <a:lnTo>
                    <a:pt x="45" y="30"/>
                  </a:lnTo>
                  <a:lnTo>
                    <a:pt x="45" y="30"/>
                  </a:lnTo>
                  <a:lnTo>
                    <a:pt x="44" y="28"/>
                  </a:lnTo>
                  <a:lnTo>
                    <a:pt x="43" y="25"/>
                  </a:lnTo>
                  <a:lnTo>
                    <a:pt x="43" y="20"/>
                  </a:lnTo>
                  <a:lnTo>
                    <a:pt x="43" y="20"/>
                  </a:lnTo>
                  <a:lnTo>
                    <a:pt x="43" y="17"/>
                  </a:lnTo>
                  <a:lnTo>
                    <a:pt x="44" y="14"/>
                  </a:lnTo>
                  <a:lnTo>
                    <a:pt x="45" y="11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3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36" y="31"/>
                  </a:lnTo>
                  <a:lnTo>
                    <a:pt x="34" y="34"/>
                  </a:lnTo>
                  <a:lnTo>
                    <a:pt x="30" y="37"/>
                  </a:lnTo>
                  <a:lnTo>
                    <a:pt x="25" y="38"/>
                  </a:lnTo>
                  <a:lnTo>
                    <a:pt x="25" y="38"/>
                  </a:lnTo>
                  <a:lnTo>
                    <a:pt x="16" y="39"/>
                  </a:lnTo>
                  <a:lnTo>
                    <a:pt x="7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47"/>
                  </a:lnTo>
                  <a:lnTo>
                    <a:pt x="1" y="47"/>
                  </a:lnTo>
                  <a:lnTo>
                    <a:pt x="3" y="50"/>
                  </a:lnTo>
                  <a:lnTo>
                    <a:pt x="5" y="51"/>
                  </a:lnTo>
                  <a:lnTo>
                    <a:pt x="36" y="51"/>
                  </a:lnTo>
                  <a:lnTo>
                    <a:pt x="45" y="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69"/>
            <p:cNvSpPr>
              <a:spLocks/>
            </p:cNvSpPr>
            <p:nvPr userDrawn="1"/>
          </p:nvSpPr>
          <p:spPr bwMode="auto">
            <a:xfrm>
              <a:off x="506" y="500"/>
              <a:ext cx="37" cy="12"/>
            </a:xfrm>
            <a:custGeom>
              <a:avLst/>
              <a:gdLst>
                <a:gd name="T0" fmla="*/ 3 w 37"/>
                <a:gd name="T1" fmla="*/ 12 h 12"/>
                <a:gd name="T2" fmla="*/ 34 w 37"/>
                <a:gd name="T3" fmla="*/ 12 h 12"/>
                <a:gd name="T4" fmla="*/ 34 w 37"/>
                <a:gd name="T5" fmla="*/ 12 h 12"/>
                <a:gd name="T6" fmla="*/ 37 w 37"/>
                <a:gd name="T7" fmla="*/ 6 h 12"/>
                <a:gd name="T8" fmla="*/ 36 w 37"/>
                <a:gd name="T9" fmla="*/ 0 h 12"/>
                <a:gd name="T10" fmla="*/ 3 w 37"/>
                <a:gd name="T11" fmla="*/ 0 h 12"/>
                <a:gd name="T12" fmla="*/ 0 w 37"/>
                <a:gd name="T13" fmla="*/ 6 h 12"/>
                <a:gd name="T14" fmla="*/ 3 w 37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12">
                  <a:moveTo>
                    <a:pt x="3" y="12"/>
                  </a:moveTo>
                  <a:lnTo>
                    <a:pt x="34" y="12"/>
                  </a:lnTo>
                  <a:lnTo>
                    <a:pt x="34" y="12"/>
                  </a:lnTo>
                  <a:lnTo>
                    <a:pt x="37" y="6"/>
                  </a:lnTo>
                  <a:lnTo>
                    <a:pt x="36" y="0"/>
                  </a:lnTo>
                  <a:lnTo>
                    <a:pt x="3" y="0"/>
                  </a:lnTo>
                  <a:lnTo>
                    <a:pt x="0" y="6"/>
                  </a:lnTo>
                  <a:lnTo>
                    <a:pt x="3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0" name="Freeform 70"/>
            <p:cNvSpPr>
              <a:spLocks/>
            </p:cNvSpPr>
            <p:nvPr userDrawn="1"/>
          </p:nvSpPr>
          <p:spPr bwMode="auto">
            <a:xfrm>
              <a:off x="509" y="518"/>
              <a:ext cx="36" cy="43"/>
            </a:xfrm>
            <a:custGeom>
              <a:avLst/>
              <a:gdLst>
                <a:gd name="T0" fmla="*/ 31 w 36"/>
                <a:gd name="T1" fmla="*/ 0 h 43"/>
                <a:gd name="T2" fmla="*/ 0 w 36"/>
                <a:gd name="T3" fmla="*/ 0 h 43"/>
                <a:gd name="T4" fmla="*/ 0 w 36"/>
                <a:gd name="T5" fmla="*/ 41 h 43"/>
                <a:gd name="T6" fmla="*/ 28 w 36"/>
                <a:gd name="T7" fmla="*/ 43 h 43"/>
                <a:gd name="T8" fmla="*/ 36 w 36"/>
                <a:gd name="T9" fmla="*/ 35 h 43"/>
                <a:gd name="T10" fmla="*/ 31 w 36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43">
                  <a:moveTo>
                    <a:pt x="31" y="0"/>
                  </a:moveTo>
                  <a:lnTo>
                    <a:pt x="0" y="0"/>
                  </a:lnTo>
                  <a:lnTo>
                    <a:pt x="0" y="41"/>
                  </a:lnTo>
                  <a:lnTo>
                    <a:pt x="28" y="43"/>
                  </a:lnTo>
                  <a:lnTo>
                    <a:pt x="36" y="35"/>
                  </a:lnTo>
                  <a:lnTo>
                    <a:pt x="3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1" name="Freeform 71"/>
            <p:cNvSpPr>
              <a:spLocks/>
            </p:cNvSpPr>
            <p:nvPr userDrawn="1"/>
          </p:nvSpPr>
          <p:spPr bwMode="auto">
            <a:xfrm>
              <a:off x="507" y="559"/>
              <a:ext cx="49" cy="43"/>
            </a:xfrm>
            <a:custGeom>
              <a:avLst/>
              <a:gdLst>
                <a:gd name="T0" fmla="*/ 49 w 49"/>
                <a:gd name="T1" fmla="*/ 11 h 43"/>
                <a:gd name="T2" fmla="*/ 49 w 49"/>
                <a:gd name="T3" fmla="*/ 11 h 43"/>
                <a:gd name="T4" fmla="*/ 43 w 49"/>
                <a:gd name="T5" fmla="*/ 6 h 43"/>
                <a:gd name="T6" fmla="*/ 43 w 49"/>
                <a:gd name="T7" fmla="*/ 6 h 43"/>
                <a:gd name="T8" fmla="*/ 42 w 49"/>
                <a:gd name="T9" fmla="*/ 0 h 43"/>
                <a:gd name="T10" fmla="*/ 32 w 49"/>
                <a:gd name="T11" fmla="*/ 8 h 43"/>
                <a:gd name="T12" fmla="*/ 0 w 49"/>
                <a:gd name="T13" fmla="*/ 8 h 43"/>
                <a:gd name="T14" fmla="*/ 0 w 49"/>
                <a:gd name="T15" fmla="*/ 8 h 43"/>
                <a:gd name="T16" fmla="*/ 0 w 49"/>
                <a:gd name="T17" fmla="*/ 19 h 43"/>
                <a:gd name="T18" fmla="*/ 0 w 49"/>
                <a:gd name="T19" fmla="*/ 31 h 43"/>
                <a:gd name="T20" fmla="*/ 0 w 49"/>
                <a:gd name="T21" fmla="*/ 31 h 43"/>
                <a:gd name="T22" fmla="*/ 8 w 49"/>
                <a:gd name="T23" fmla="*/ 37 h 43"/>
                <a:gd name="T24" fmla="*/ 16 w 49"/>
                <a:gd name="T25" fmla="*/ 43 h 43"/>
                <a:gd name="T26" fmla="*/ 37 w 49"/>
                <a:gd name="T27" fmla="*/ 17 h 43"/>
                <a:gd name="T28" fmla="*/ 49 w 49"/>
                <a:gd name="T29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43">
                  <a:moveTo>
                    <a:pt x="49" y="11"/>
                  </a:moveTo>
                  <a:lnTo>
                    <a:pt x="49" y="11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2" y="0"/>
                  </a:lnTo>
                  <a:lnTo>
                    <a:pt x="32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8" y="37"/>
                  </a:lnTo>
                  <a:lnTo>
                    <a:pt x="16" y="43"/>
                  </a:lnTo>
                  <a:lnTo>
                    <a:pt x="37" y="17"/>
                  </a:lnTo>
                  <a:lnTo>
                    <a:pt x="49" y="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2" name="Freeform 72"/>
            <p:cNvSpPr>
              <a:spLocks/>
            </p:cNvSpPr>
            <p:nvPr userDrawn="1"/>
          </p:nvSpPr>
          <p:spPr bwMode="auto">
            <a:xfrm>
              <a:off x="531" y="575"/>
              <a:ext cx="72" cy="43"/>
            </a:xfrm>
            <a:custGeom>
              <a:avLst/>
              <a:gdLst>
                <a:gd name="T0" fmla="*/ 18 w 72"/>
                <a:gd name="T1" fmla="*/ 5 h 43"/>
                <a:gd name="T2" fmla="*/ 0 w 72"/>
                <a:gd name="T3" fmla="*/ 29 h 43"/>
                <a:gd name="T4" fmla="*/ 30 w 72"/>
                <a:gd name="T5" fmla="*/ 43 h 43"/>
                <a:gd name="T6" fmla="*/ 30 w 72"/>
                <a:gd name="T7" fmla="*/ 43 h 43"/>
                <a:gd name="T8" fmla="*/ 44 w 72"/>
                <a:gd name="T9" fmla="*/ 34 h 43"/>
                <a:gd name="T10" fmla="*/ 57 w 72"/>
                <a:gd name="T11" fmla="*/ 26 h 43"/>
                <a:gd name="T12" fmla="*/ 72 w 72"/>
                <a:gd name="T13" fmla="*/ 16 h 43"/>
                <a:gd name="T14" fmla="*/ 29 w 72"/>
                <a:gd name="T15" fmla="*/ 0 h 43"/>
                <a:gd name="T16" fmla="*/ 18 w 72"/>
                <a:gd name="T1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43">
                  <a:moveTo>
                    <a:pt x="18" y="5"/>
                  </a:moveTo>
                  <a:lnTo>
                    <a:pt x="0" y="29"/>
                  </a:lnTo>
                  <a:lnTo>
                    <a:pt x="30" y="43"/>
                  </a:lnTo>
                  <a:lnTo>
                    <a:pt x="30" y="43"/>
                  </a:lnTo>
                  <a:lnTo>
                    <a:pt x="44" y="34"/>
                  </a:lnTo>
                  <a:lnTo>
                    <a:pt x="57" y="26"/>
                  </a:lnTo>
                  <a:lnTo>
                    <a:pt x="72" y="16"/>
                  </a:lnTo>
                  <a:lnTo>
                    <a:pt x="29" y="0"/>
                  </a:lnTo>
                  <a:lnTo>
                    <a:pt x="18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3" name="Freeform 73"/>
            <p:cNvSpPr>
              <a:spLocks/>
            </p:cNvSpPr>
            <p:nvPr userDrawn="1"/>
          </p:nvSpPr>
          <p:spPr bwMode="auto">
            <a:xfrm>
              <a:off x="551" y="422"/>
              <a:ext cx="19" cy="78"/>
            </a:xfrm>
            <a:custGeom>
              <a:avLst/>
              <a:gdLst>
                <a:gd name="T0" fmla="*/ 15 w 19"/>
                <a:gd name="T1" fmla="*/ 32 h 78"/>
                <a:gd name="T2" fmla="*/ 15 w 19"/>
                <a:gd name="T3" fmla="*/ 32 h 78"/>
                <a:gd name="T4" fmla="*/ 15 w 19"/>
                <a:gd name="T5" fmla="*/ 7 h 78"/>
                <a:gd name="T6" fmla="*/ 15 w 19"/>
                <a:gd name="T7" fmla="*/ 7 h 78"/>
                <a:gd name="T8" fmla="*/ 16 w 19"/>
                <a:gd name="T9" fmla="*/ 4 h 78"/>
                <a:gd name="T10" fmla="*/ 16 w 19"/>
                <a:gd name="T11" fmla="*/ 4 h 78"/>
                <a:gd name="T12" fmla="*/ 16 w 19"/>
                <a:gd name="T13" fmla="*/ 2 h 78"/>
                <a:gd name="T14" fmla="*/ 16 w 19"/>
                <a:gd name="T15" fmla="*/ 0 h 78"/>
                <a:gd name="T16" fmla="*/ 2 w 19"/>
                <a:gd name="T17" fmla="*/ 0 h 78"/>
                <a:gd name="T18" fmla="*/ 2 w 19"/>
                <a:gd name="T19" fmla="*/ 0 h 78"/>
                <a:gd name="T20" fmla="*/ 2 w 19"/>
                <a:gd name="T21" fmla="*/ 3 h 78"/>
                <a:gd name="T22" fmla="*/ 2 w 19"/>
                <a:gd name="T23" fmla="*/ 3 h 78"/>
                <a:gd name="T24" fmla="*/ 2 w 19"/>
                <a:gd name="T25" fmla="*/ 6 h 78"/>
                <a:gd name="T26" fmla="*/ 3 w 19"/>
                <a:gd name="T27" fmla="*/ 7 h 78"/>
                <a:gd name="T28" fmla="*/ 3 w 19"/>
                <a:gd name="T29" fmla="*/ 32 h 78"/>
                <a:gd name="T30" fmla="*/ 3 w 19"/>
                <a:gd name="T31" fmla="*/ 32 h 78"/>
                <a:gd name="T32" fmla="*/ 2 w 19"/>
                <a:gd name="T33" fmla="*/ 34 h 78"/>
                <a:gd name="T34" fmla="*/ 0 w 19"/>
                <a:gd name="T35" fmla="*/ 40 h 78"/>
                <a:gd name="T36" fmla="*/ 0 w 19"/>
                <a:gd name="T37" fmla="*/ 40 h 78"/>
                <a:gd name="T38" fmla="*/ 0 w 19"/>
                <a:gd name="T39" fmla="*/ 43 h 78"/>
                <a:gd name="T40" fmla="*/ 2 w 19"/>
                <a:gd name="T41" fmla="*/ 47 h 78"/>
                <a:gd name="T42" fmla="*/ 4 w 19"/>
                <a:gd name="T43" fmla="*/ 50 h 78"/>
                <a:gd name="T44" fmla="*/ 3 w 19"/>
                <a:gd name="T45" fmla="*/ 70 h 78"/>
                <a:gd name="T46" fmla="*/ 3 w 19"/>
                <a:gd name="T47" fmla="*/ 70 h 78"/>
                <a:gd name="T48" fmla="*/ 3 w 19"/>
                <a:gd name="T49" fmla="*/ 71 h 78"/>
                <a:gd name="T50" fmla="*/ 2 w 19"/>
                <a:gd name="T51" fmla="*/ 74 h 78"/>
                <a:gd name="T52" fmla="*/ 2 w 19"/>
                <a:gd name="T53" fmla="*/ 74 h 78"/>
                <a:gd name="T54" fmla="*/ 2 w 19"/>
                <a:gd name="T55" fmla="*/ 78 h 78"/>
                <a:gd name="T56" fmla="*/ 16 w 19"/>
                <a:gd name="T57" fmla="*/ 78 h 78"/>
                <a:gd name="T58" fmla="*/ 16 w 19"/>
                <a:gd name="T59" fmla="*/ 78 h 78"/>
                <a:gd name="T60" fmla="*/ 16 w 19"/>
                <a:gd name="T61" fmla="*/ 73 h 78"/>
                <a:gd name="T62" fmla="*/ 16 w 19"/>
                <a:gd name="T63" fmla="*/ 73 h 78"/>
                <a:gd name="T64" fmla="*/ 15 w 19"/>
                <a:gd name="T65" fmla="*/ 70 h 78"/>
                <a:gd name="T66" fmla="*/ 15 w 19"/>
                <a:gd name="T67" fmla="*/ 50 h 78"/>
                <a:gd name="T68" fmla="*/ 15 w 19"/>
                <a:gd name="T69" fmla="*/ 50 h 78"/>
                <a:gd name="T70" fmla="*/ 18 w 19"/>
                <a:gd name="T71" fmla="*/ 46 h 78"/>
                <a:gd name="T72" fmla="*/ 18 w 19"/>
                <a:gd name="T73" fmla="*/ 43 h 78"/>
                <a:gd name="T74" fmla="*/ 19 w 19"/>
                <a:gd name="T75" fmla="*/ 41 h 78"/>
                <a:gd name="T76" fmla="*/ 19 w 19"/>
                <a:gd name="T77" fmla="*/ 41 h 78"/>
                <a:gd name="T78" fmla="*/ 16 w 19"/>
                <a:gd name="T79" fmla="*/ 35 h 78"/>
                <a:gd name="T80" fmla="*/ 15 w 19"/>
                <a:gd name="T81" fmla="*/ 3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" h="78">
                  <a:moveTo>
                    <a:pt x="15" y="32"/>
                  </a:moveTo>
                  <a:lnTo>
                    <a:pt x="15" y="32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3"/>
                  </a:lnTo>
                  <a:lnTo>
                    <a:pt x="2" y="6"/>
                  </a:lnTo>
                  <a:lnTo>
                    <a:pt x="3" y="7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2" y="3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3"/>
                  </a:lnTo>
                  <a:lnTo>
                    <a:pt x="2" y="47"/>
                  </a:lnTo>
                  <a:lnTo>
                    <a:pt x="4" y="50"/>
                  </a:lnTo>
                  <a:lnTo>
                    <a:pt x="3" y="70"/>
                  </a:lnTo>
                  <a:lnTo>
                    <a:pt x="3" y="70"/>
                  </a:lnTo>
                  <a:lnTo>
                    <a:pt x="3" y="71"/>
                  </a:lnTo>
                  <a:lnTo>
                    <a:pt x="2" y="74"/>
                  </a:lnTo>
                  <a:lnTo>
                    <a:pt x="2" y="74"/>
                  </a:lnTo>
                  <a:lnTo>
                    <a:pt x="2" y="78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16" y="73"/>
                  </a:lnTo>
                  <a:lnTo>
                    <a:pt x="16" y="73"/>
                  </a:lnTo>
                  <a:lnTo>
                    <a:pt x="15" y="70"/>
                  </a:lnTo>
                  <a:lnTo>
                    <a:pt x="15" y="50"/>
                  </a:lnTo>
                  <a:lnTo>
                    <a:pt x="15" y="50"/>
                  </a:lnTo>
                  <a:lnTo>
                    <a:pt x="18" y="46"/>
                  </a:lnTo>
                  <a:lnTo>
                    <a:pt x="18" y="43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16" y="35"/>
                  </a:lnTo>
                  <a:lnTo>
                    <a:pt x="15" y="3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4" name="Freeform 74"/>
            <p:cNvSpPr>
              <a:spLocks/>
            </p:cNvSpPr>
            <p:nvPr userDrawn="1"/>
          </p:nvSpPr>
          <p:spPr bwMode="auto">
            <a:xfrm>
              <a:off x="570" y="445"/>
              <a:ext cx="51" cy="36"/>
            </a:xfrm>
            <a:custGeom>
              <a:avLst/>
              <a:gdLst>
                <a:gd name="T0" fmla="*/ 28 w 51"/>
                <a:gd name="T1" fmla="*/ 30 h 36"/>
                <a:gd name="T2" fmla="*/ 51 w 51"/>
                <a:gd name="T3" fmla="*/ 6 h 36"/>
                <a:gd name="T4" fmla="*/ 51 w 51"/>
                <a:gd name="T5" fmla="*/ 6 h 36"/>
                <a:gd name="T6" fmla="*/ 17 w 51"/>
                <a:gd name="T7" fmla="*/ 6 h 36"/>
                <a:gd name="T8" fmla="*/ 17 w 51"/>
                <a:gd name="T9" fmla="*/ 6 h 36"/>
                <a:gd name="T10" fmla="*/ 13 w 51"/>
                <a:gd name="T11" fmla="*/ 5 h 36"/>
                <a:gd name="T12" fmla="*/ 10 w 51"/>
                <a:gd name="T13" fmla="*/ 2 h 36"/>
                <a:gd name="T14" fmla="*/ 5 w 51"/>
                <a:gd name="T15" fmla="*/ 0 h 36"/>
                <a:gd name="T16" fmla="*/ 3 w 51"/>
                <a:gd name="T17" fmla="*/ 0 h 36"/>
                <a:gd name="T18" fmla="*/ 3 w 51"/>
                <a:gd name="T19" fmla="*/ 0 h 36"/>
                <a:gd name="T20" fmla="*/ 0 w 51"/>
                <a:gd name="T21" fmla="*/ 7 h 36"/>
                <a:gd name="T22" fmla="*/ 0 w 51"/>
                <a:gd name="T23" fmla="*/ 7 h 36"/>
                <a:gd name="T24" fmla="*/ 2 w 51"/>
                <a:gd name="T25" fmla="*/ 11 h 36"/>
                <a:gd name="T26" fmla="*/ 3 w 51"/>
                <a:gd name="T27" fmla="*/ 13 h 36"/>
                <a:gd name="T28" fmla="*/ 5 w 51"/>
                <a:gd name="T29" fmla="*/ 18 h 36"/>
                <a:gd name="T30" fmla="*/ 5 w 51"/>
                <a:gd name="T31" fmla="*/ 18 h 36"/>
                <a:gd name="T32" fmla="*/ 5 w 51"/>
                <a:gd name="T33" fmla="*/ 22 h 36"/>
                <a:gd name="T34" fmla="*/ 2 w 51"/>
                <a:gd name="T35" fmla="*/ 25 h 36"/>
                <a:gd name="T36" fmla="*/ 0 w 51"/>
                <a:gd name="T37" fmla="*/ 28 h 36"/>
                <a:gd name="T38" fmla="*/ 0 w 51"/>
                <a:gd name="T39" fmla="*/ 28 h 36"/>
                <a:gd name="T40" fmla="*/ 5 w 51"/>
                <a:gd name="T41" fmla="*/ 36 h 36"/>
                <a:gd name="T42" fmla="*/ 5 w 51"/>
                <a:gd name="T43" fmla="*/ 36 h 36"/>
                <a:gd name="T44" fmla="*/ 8 w 51"/>
                <a:gd name="T45" fmla="*/ 34 h 36"/>
                <a:gd name="T46" fmla="*/ 18 w 51"/>
                <a:gd name="T47" fmla="*/ 30 h 36"/>
                <a:gd name="T48" fmla="*/ 18 w 51"/>
                <a:gd name="T49" fmla="*/ 30 h 36"/>
                <a:gd name="T50" fmla="*/ 28 w 51"/>
                <a:gd name="T51" fmla="*/ 3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1" h="36">
                  <a:moveTo>
                    <a:pt x="28" y="30"/>
                  </a:moveTo>
                  <a:lnTo>
                    <a:pt x="51" y="6"/>
                  </a:lnTo>
                  <a:lnTo>
                    <a:pt x="51" y="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3" y="5"/>
                  </a:lnTo>
                  <a:lnTo>
                    <a:pt x="10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5" y="22"/>
                  </a:lnTo>
                  <a:lnTo>
                    <a:pt x="2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8" y="34"/>
                  </a:lnTo>
                  <a:lnTo>
                    <a:pt x="18" y="30"/>
                  </a:lnTo>
                  <a:lnTo>
                    <a:pt x="18" y="30"/>
                  </a:lnTo>
                  <a:lnTo>
                    <a:pt x="28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5" name="Freeform 75"/>
            <p:cNvSpPr>
              <a:spLocks/>
            </p:cNvSpPr>
            <p:nvPr userDrawn="1"/>
          </p:nvSpPr>
          <p:spPr bwMode="auto">
            <a:xfrm>
              <a:off x="633" y="396"/>
              <a:ext cx="102" cy="79"/>
            </a:xfrm>
            <a:custGeom>
              <a:avLst/>
              <a:gdLst>
                <a:gd name="T0" fmla="*/ 102 w 102"/>
                <a:gd name="T1" fmla="*/ 40 h 79"/>
                <a:gd name="T2" fmla="*/ 99 w 102"/>
                <a:gd name="T3" fmla="*/ 39 h 79"/>
                <a:gd name="T4" fmla="*/ 93 w 102"/>
                <a:gd name="T5" fmla="*/ 41 h 79"/>
                <a:gd name="T6" fmla="*/ 91 w 102"/>
                <a:gd name="T7" fmla="*/ 43 h 79"/>
                <a:gd name="T8" fmla="*/ 89 w 102"/>
                <a:gd name="T9" fmla="*/ 50 h 79"/>
                <a:gd name="T10" fmla="*/ 87 w 102"/>
                <a:gd name="T11" fmla="*/ 48 h 79"/>
                <a:gd name="T12" fmla="*/ 81 w 102"/>
                <a:gd name="T13" fmla="*/ 46 h 79"/>
                <a:gd name="T14" fmla="*/ 76 w 102"/>
                <a:gd name="T15" fmla="*/ 48 h 79"/>
                <a:gd name="T16" fmla="*/ 78 w 102"/>
                <a:gd name="T17" fmla="*/ 54 h 79"/>
                <a:gd name="T18" fmla="*/ 76 w 102"/>
                <a:gd name="T19" fmla="*/ 60 h 79"/>
                <a:gd name="T20" fmla="*/ 74 w 102"/>
                <a:gd name="T21" fmla="*/ 60 h 79"/>
                <a:gd name="T22" fmla="*/ 69 w 102"/>
                <a:gd name="T23" fmla="*/ 56 h 79"/>
                <a:gd name="T24" fmla="*/ 69 w 102"/>
                <a:gd name="T25" fmla="*/ 52 h 79"/>
                <a:gd name="T26" fmla="*/ 63 w 102"/>
                <a:gd name="T27" fmla="*/ 55 h 79"/>
                <a:gd name="T28" fmla="*/ 59 w 102"/>
                <a:gd name="T29" fmla="*/ 52 h 79"/>
                <a:gd name="T30" fmla="*/ 60 w 102"/>
                <a:gd name="T31" fmla="*/ 46 h 79"/>
                <a:gd name="T32" fmla="*/ 70 w 102"/>
                <a:gd name="T33" fmla="*/ 44 h 79"/>
                <a:gd name="T34" fmla="*/ 69 w 102"/>
                <a:gd name="T35" fmla="*/ 40 h 79"/>
                <a:gd name="T36" fmla="*/ 65 w 102"/>
                <a:gd name="T37" fmla="*/ 35 h 79"/>
                <a:gd name="T38" fmla="*/ 61 w 102"/>
                <a:gd name="T39" fmla="*/ 34 h 79"/>
                <a:gd name="T40" fmla="*/ 55 w 102"/>
                <a:gd name="T41" fmla="*/ 35 h 79"/>
                <a:gd name="T42" fmla="*/ 58 w 102"/>
                <a:gd name="T43" fmla="*/ 34 h 79"/>
                <a:gd name="T44" fmla="*/ 60 w 102"/>
                <a:gd name="T45" fmla="*/ 29 h 79"/>
                <a:gd name="T46" fmla="*/ 60 w 102"/>
                <a:gd name="T47" fmla="*/ 23 h 79"/>
                <a:gd name="T48" fmla="*/ 56 w 102"/>
                <a:gd name="T49" fmla="*/ 17 h 79"/>
                <a:gd name="T50" fmla="*/ 56 w 102"/>
                <a:gd name="T51" fmla="*/ 17 h 79"/>
                <a:gd name="T52" fmla="*/ 53 w 102"/>
                <a:gd name="T53" fmla="*/ 18 h 79"/>
                <a:gd name="T54" fmla="*/ 45 w 102"/>
                <a:gd name="T55" fmla="*/ 22 h 79"/>
                <a:gd name="T56" fmla="*/ 44 w 102"/>
                <a:gd name="T57" fmla="*/ 26 h 79"/>
                <a:gd name="T58" fmla="*/ 44 w 102"/>
                <a:gd name="T59" fmla="*/ 30 h 79"/>
                <a:gd name="T60" fmla="*/ 42 w 102"/>
                <a:gd name="T61" fmla="*/ 27 h 79"/>
                <a:gd name="T62" fmla="*/ 37 w 102"/>
                <a:gd name="T63" fmla="*/ 23 h 79"/>
                <a:gd name="T64" fmla="*/ 33 w 102"/>
                <a:gd name="T65" fmla="*/ 23 h 79"/>
                <a:gd name="T66" fmla="*/ 28 w 102"/>
                <a:gd name="T67" fmla="*/ 26 h 79"/>
                <a:gd name="T68" fmla="*/ 32 w 102"/>
                <a:gd name="T69" fmla="*/ 30 h 79"/>
                <a:gd name="T70" fmla="*/ 32 w 102"/>
                <a:gd name="T71" fmla="*/ 38 h 79"/>
                <a:gd name="T72" fmla="*/ 28 w 102"/>
                <a:gd name="T73" fmla="*/ 39 h 79"/>
                <a:gd name="T74" fmla="*/ 23 w 102"/>
                <a:gd name="T75" fmla="*/ 35 h 79"/>
                <a:gd name="T76" fmla="*/ 22 w 102"/>
                <a:gd name="T77" fmla="*/ 32 h 79"/>
                <a:gd name="T78" fmla="*/ 17 w 102"/>
                <a:gd name="T79" fmla="*/ 35 h 79"/>
                <a:gd name="T80" fmla="*/ 14 w 102"/>
                <a:gd name="T81" fmla="*/ 34 h 79"/>
                <a:gd name="T82" fmla="*/ 11 w 102"/>
                <a:gd name="T83" fmla="*/ 28 h 79"/>
                <a:gd name="T84" fmla="*/ 21 w 102"/>
                <a:gd name="T85" fmla="*/ 23 h 79"/>
                <a:gd name="T86" fmla="*/ 20 w 102"/>
                <a:gd name="T87" fmla="*/ 22 h 79"/>
                <a:gd name="T88" fmla="*/ 15 w 102"/>
                <a:gd name="T89" fmla="*/ 16 h 79"/>
                <a:gd name="T90" fmla="*/ 10 w 102"/>
                <a:gd name="T91" fmla="*/ 16 h 79"/>
                <a:gd name="T92" fmla="*/ 12 w 102"/>
                <a:gd name="T93" fmla="*/ 12 h 79"/>
                <a:gd name="T94" fmla="*/ 14 w 102"/>
                <a:gd name="T95" fmla="*/ 6 h 79"/>
                <a:gd name="T96" fmla="*/ 12 w 102"/>
                <a:gd name="T97" fmla="*/ 4 h 79"/>
                <a:gd name="T98" fmla="*/ 9 w 102"/>
                <a:gd name="T99" fmla="*/ 0 h 79"/>
                <a:gd name="T100" fmla="*/ 23 w 102"/>
                <a:gd name="T101" fmla="*/ 58 h 79"/>
                <a:gd name="T102" fmla="*/ 31 w 102"/>
                <a:gd name="T103" fmla="*/ 55 h 79"/>
                <a:gd name="T104" fmla="*/ 34 w 102"/>
                <a:gd name="T105" fmla="*/ 52 h 79"/>
                <a:gd name="T106" fmla="*/ 44 w 102"/>
                <a:gd name="T107" fmla="*/ 54 h 79"/>
                <a:gd name="T108" fmla="*/ 48 w 102"/>
                <a:gd name="T109" fmla="*/ 55 h 79"/>
                <a:gd name="T110" fmla="*/ 55 w 102"/>
                <a:gd name="T111" fmla="*/ 60 h 79"/>
                <a:gd name="T112" fmla="*/ 56 w 102"/>
                <a:gd name="T113" fmla="*/ 66 h 79"/>
                <a:gd name="T114" fmla="*/ 56 w 102"/>
                <a:gd name="T115" fmla="*/ 69 h 79"/>
                <a:gd name="T116" fmla="*/ 71 w 102"/>
                <a:gd name="T11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" h="79">
                  <a:moveTo>
                    <a:pt x="71" y="79"/>
                  </a:moveTo>
                  <a:lnTo>
                    <a:pt x="102" y="40"/>
                  </a:lnTo>
                  <a:lnTo>
                    <a:pt x="102" y="40"/>
                  </a:lnTo>
                  <a:lnTo>
                    <a:pt x="99" y="39"/>
                  </a:lnTo>
                  <a:lnTo>
                    <a:pt x="97" y="40"/>
                  </a:lnTo>
                  <a:lnTo>
                    <a:pt x="93" y="41"/>
                  </a:lnTo>
                  <a:lnTo>
                    <a:pt x="93" y="41"/>
                  </a:lnTo>
                  <a:lnTo>
                    <a:pt x="91" y="43"/>
                  </a:lnTo>
                  <a:lnTo>
                    <a:pt x="89" y="46"/>
                  </a:lnTo>
                  <a:lnTo>
                    <a:pt x="89" y="50"/>
                  </a:lnTo>
                  <a:lnTo>
                    <a:pt x="89" y="50"/>
                  </a:lnTo>
                  <a:lnTo>
                    <a:pt x="87" y="48"/>
                  </a:lnTo>
                  <a:lnTo>
                    <a:pt x="86" y="46"/>
                  </a:lnTo>
                  <a:lnTo>
                    <a:pt x="81" y="46"/>
                  </a:lnTo>
                  <a:lnTo>
                    <a:pt x="77" y="46"/>
                  </a:lnTo>
                  <a:lnTo>
                    <a:pt x="76" y="48"/>
                  </a:lnTo>
                  <a:lnTo>
                    <a:pt x="76" y="48"/>
                  </a:lnTo>
                  <a:lnTo>
                    <a:pt x="78" y="54"/>
                  </a:lnTo>
                  <a:lnTo>
                    <a:pt x="78" y="57"/>
                  </a:lnTo>
                  <a:lnTo>
                    <a:pt x="76" y="60"/>
                  </a:lnTo>
                  <a:lnTo>
                    <a:pt x="74" y="60"/>
                  </a:lnTo>
                  <a:lnTo>
                    <a:pt x="74" y="60"/>
                  </a:lnTo>
                  <a:lnTo>
                    <a:pt x="70" y="58"/>
                  </a:lnTo>
                  <a:lnTo>
                    <a:pt x="69" y="56"/>
                  </a:lnTo>
                  <a:lnTo>
                    <a:pt x="69" y="52"/>
                  </a:lnTo>
                  <a:lnTo>
                    <a:pt x="69" y="52"/>
                  </a:lnTo>
                  <a:lnTo>
                    <a:pt x="65" y="55"/>
                  </a:lnTo>
                  <a:lnTo>
                    <a:pt x="63" y="55"/>
                  </a:lnTo>
                  <a:lnTo>
                    <a:pt x="59" y="52"/>
                  </a:lnTo>
                  <a:lnTo>
                    <a:pt x="59" y="52"/>
                  </a:lnTo>
                  <a:lnTo>
                    <a:pt x="58" y="50"/>
                  </a:lnTo>
                  <a:lnTo>
                    <a:pt x="60" y="46"/>
                  </a:lnTo>
                  <a:lnTo>
                    <a:pt x="64" y="45"/>
                  </a:lnTo>
                  <a:lnTo>
                    <a:pt x="70" y="44"/>
                  </a:lnTo>
                  <a:lnTo>
                    <a:pt x="70" y="44"/>
                  </a:lnTo>
                  <a:lnTo>
                    <a:pt x="69" y="40"/>
                  </a:lnTo>
                  <a:lnTo>
                    <a:pt x="67" y="38"/>
                  </a:lnTo>
                  <a:lnTo>
                    <a:pt x="65" y="35"/>
                  </a:lnTo>
                  <a:lnTo>
                    <a:pt x="65" y="35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5" y="35"/>
                  </a:lnTo>
                  <a:lnTo>
                    <a:pt x="55" y="35"/>
                  </a:lnTo>
                  <a:lnTo>
                    <a:pt x="58" y="34"/>
                  </a:lnTo>
                  <a:lnTo>
                    <a:pt x="59" y="32"/>
                  </a:lnTo>
                  <a:lnTo>
                    <a:pt x="60" y="29"/>
                  </a:lnTo>
                  <a:lnTo>
                    <a:pt x="60" y="29"/>
                  </a:lnTo>
                  <a:lnTo>
                    <a:pt x="60" y="23"/>
                  </a:lnTo>
                  <a:lnTo>
                    <a:pt x="59" y="21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3" y="18"/>
                  </a:lnTo>
                  <a:lnTo>
                    <a:pt x="49" y="19"/>
                  </a:lnTo>
                  <a:lnTo>
                    <a:pt x="45" y="22"/>
                  </a:lnTo>
                  <a:lnTo>
                    <a:pt x="45" y="22"/>
                  </a:lnTo>
                  <a:lnTo>
                    <a:pt x="44" y="26"/>
                  </a:lnTo>
                  <a:lnTo>
                    <a:pt x="44" y="28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42" y="27"/>
                  </a:lnTo>
                  <a:lnTo>
                    <a:pt x="41" y="24"/>
                  </a:lnTo>
                  <a:lnTo>
                    <a:pt x="37" y="23"/>
                  </a:lnTo>
                  <a:lnTo>
                    <a:pt x="37" y="23"/>
                  </a:lnTo>
                  <a:lnTo>
                    <a:pt x="33" y="23"/>
                  </a:lnTo>
                  <a:lnTo>
                    <a:pt x="31" y="24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2" y="30"/>
                  </a:lnTo>
                  <a:lnTo>
                    <a:pt x="32" y="35"/>
                  </a:lnTo>
                  <a:lnTo>
                    <a:pt x="32" y="38"/>
                  </a:lnTo>
                  <a:lnTo>
                    <a:pt x="28" y="39"/>
                  </a:lnTo>
                  <a:lnTo>
                    <a:pt x="28" y="39"/>
                  </a:lnTo>
                  <a:lnTo>
                    <a:pt x="25" y="38"/>
                  </a:lnTo>
                  <a:lnTo>
                    <a:pt x="23" y="35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7" y="35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1" y="32"/>
                  </a:lnTo>
                  <a:lnTo>
                    <a:pt x="11" y="28"/>
                  </a:lnTo>
                  <a:lnTo>
                    <a:pt x="15" y="26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0" y="22"/>
                  </a:lnTo>
                  <a:lnTo>
                    <a:pt x="19" y="18"/>
                  </a:lnTo>
                  <a:lnTo>
                    <a:pt x="15" y="16"/>
                  </a:lnTo>
                  <a:lnTo>
                    <a:pt x="12" y="15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0" y="49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31" y="55"/>
                  </a:lnTo>
                  <a:lnTo>
                    <a:pt x="31" y="55"/>
                  </a:lnTo>
                  <a:lnTo>
                    <a:pt x="34" y="52"/>
                  </a:lnTo>
                  <a:lnTo>
                    <a:pt x="39" y="52"/>
                  </a:lnTo>
                  <a:lnTo>
                    <a:pt x="44" y="54"/>
                  </a:lnTo>
                  <a:lnTo>
                    <a:pt x="48" y="55"/>
                  </a:lnTo>
                  <a:lnTo>
                    <a:pt x="48" y="55"/>
                  </a:lnTo>
                  <a:lnTo>
                    <a:pt x="53" y="57"/>
                  </a:lnTo>
                  <a:lnTo>
                    <a:pt x="55" y="60"/>
                  </a:lnTo>
                  <a:lnTo>
                    <a:pt x="56" y="63"/>
                  </a:lnTo>
                  <a:lnTo>
                    <a:pt x="56" y="66"/>
                  </a:lnTo>
                  <a:lnTo>
                    <a:pt x="56" y="66"/>
                  </a:lnTo>
                  <a:lnTo>
                    <a:pt x="56" y="69"/>
                  </a:lnTo>
                  <a:lnTo>
                    <a:pt x="54" y="73"/>
                  </a:lnTo>
                  <a:lnTo>
                    <a:pt x="71" y="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6" name="Freeform 76"/>
            <p:cNvSpPr>
              <a:spLocks/>
            </p:cNvSpPr>
            <p:nvPr userDrawn="1"/>
          </p:nvSpPr>
          <p:spPr bwMode="auto">
            <a:xfrm>
              <a:off x="715" y="451"/>
              <a:ext cx="121" cy="21"/>
            </a:xfrm>
            <a:custGeom>
              <a:avLst/>
              <a:gdLst>
                <a:gd name="T0" fmla="*/ 101 w 121"/>
                <a:gd name="T1" fmla="*/ 18 h 21"/>
                <a:gd name="T2" fmla="*/ 121 w 121"/>
                <a:gd name="T3" fmla="*/ 10 h 21"/>
                <a:gd name="T4" fmla="*/ 101 w 121"/>
                <a:gd name="T5" fmla="*/ 1 h 21"/>
                <a:gd name="T6" fmla="*/ 101 w 121"/>
                <a:gd name="T7" fmla="*/ 1 h 21"/>
                <a:gd name="T8" fmla="*/ 68 w 121"/>
                <a:gd name="T9" fmla="*/ 1 h 21"/>
                <a:gd name="T10" fmla="*/ 16 w 121"/>
                <a:gd name="T11" fmla="*/ 0 h 21"/>
                <a:gd name="T12" fmla="*/ 0 w 121"/>
                <a:gd name="T13" fmla="*/ 21 h 21"/>
                <a:gd name="T14" fmla="*/ 0 w 121"/>
                <a:gd name="T15" fmla="*/ 21 h 21"/>
                <a:gd name="T16" fmla="*/ 101 w 121"/>
                <a:gd name="T17" fmla="*/ 1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" h="21">
                  <a:moveTo>
                    <a:pt x="101" y="18"/>
                  </a:moveTo>
                  <a:lnTo>
                    <a:pt x="121" y="10"/>
                  </a:lnTo>
                  <a:lnTo>
                    <a:pt x="101" y="1"/>
                  </a:lnTo>
                  <a:lnTo>
                    <a:pt x="101" y="1"/>
                  </a:lnTo>
                  <a:lnTo>
                    <a:pt x="68" y="1"/>
                  </a:lnTo>
                  <a:lnTo>
                    <a:pt x="16" y="0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101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7" name="Freeform 77"/>
            <p:cNvSpPr>
              <a:spLocks/>
            </p:cNvSpPr>
            <p:nvPr userDrawn="1"/>
          </p:nvSpPr>
          <p:spPr bwMode="auto">
            <a:xfrm>
              <a:off x="754" y="503"/>
              <a:ext cx="72" cy="71"/>
            </a:xfrm>
            <a:custGeom>
              <a:avLst/>
              <a:gdLst>
                <a:gd name="T0" fmla="*/ 37 w 72"/>
                <a:gd name="T1" fmla="*/ 71 h 71"/>
                <a:gd name="T2" fmla="*/ 37 w 72"/>
                <a:gd name="T3" fmla="*/ 71 h 71"/>
                <a:gd name="T4" fmla="*/ 26 w 72"/>
                <a:gd name="T5" fmla="*/ 65 h 71"/>
                <a:gd name="T6" fmla="*/ 17 w 72"/>
                <a:gd name="T7" fmla="*/ 60 h 71"/>
                <a:gd name="T8" fmla="*/ 9 w 72"/>
                <a:gd name="T9" fmla="*/ 54 h 71"/>
                <a:gd name="T10" fmla="*/ 3 w 72"/>
                <a:gd name="T11" fmla="*/ 47 h 71"/>
                <a:gd name="T12" fmla="*/ 3 w 72"/>
                <a:gd name="T13" fmla="*/ 47 h 71"/>
                <a:gd name="T14" fmla="*/ 0 w 72"/>
                <a:gd name="T15" fmla="*/ 42 h 71"/>
                <a:gd name="T16" fmla="*/ 0 w 72"/>
                <a:gd name="T17" fmla="*/ 36 h 71"/>
                <a:gd name="T18" fmla="*/ 0 w 72"/>
                <a:gd name="T19" fmla="*/ 31 h 71"/>
                <a:gd name="T20" fmla="*/ 0 w 72"/>
                <a:gd name="T21" fmla="*/ 25 h 71"/>
                <a:gd name="T22" fmla="*/ 3 w 72"/>
                <a:gd name="T23" fmla="*/ 19 h 71"/>
                <a:gd name="T24" fmla="*/ 5 w 72"/>
                <a:gd name="T25" fmla="*/ 14 h 71"/>
                <a:gd name="T26" fmla="*/ 10 w 72"/>
                <a:gd name="T27" fmla="*/ 9 h 71"/>
                <a:gd name="T28" fmla="*/ 15 w 72"/>
                <a:gd name="T29" fmla="*/ 5 h 71"/>
                <a:gd name="T30" fmla="*/ 15 w 72"/>
                <a:gd name="T31" fmla="*/ 5 h 71"/>
                <a:gd name="T32" fmla="*/ 17 w 72"/>
                <a:gd name="T33" fmla="*/ 8 h 71"/>
                <a:gd name="T34" fmla="*/ 18 w 72"/>
                <a:gd name="T35" fmla="*/ 10 h 71"/>
                <a:gd name="T36" fmla="*/ 18 w 72"/>
                <a:gd name="T37" fmla="*/ 12 h 71"/>
                <a:gd name="T38" fmla="*/ 18 w 72"/>
                <a:gd name="T39" fmla="*/ 12 h 71"/>
                <a:gd name="T40" fmla="*/ 34 w 72"/>
                <a:gd name="T41" fmla="*/ 11 h 71"/>
                <a:gd name="T42" fmla="*/ 34 w 72"/>
                <a:gd name="T43" fmla="*/ 11 h 71"/>
                <a:gd name="T44" fmla="*/ 34 w 72"/>
                <a:gd name="T45" fmla="*/ 6 h 71"/>
                <a:gd name="T46" fmla="*/ 34 w 72"/>
                <a:gd name="T47" fmla="*/ 3 h 71"/>
                <a:gd name="T48" fmla="*/ 33 w 72"/>
                <a:gd name="T49" fmla="*/ 0 h 71"/>
                <a:gd name="T50" fmla="*/ 33 w 72"/>
                <a:gd name="T51" fmla="*/ 0 h 71"/>
                <a:gd name="T52" fmla="*/ 38 w 72"/>
                <a:gd name="T53" fmla="*/ 4 h 71"/>
                <a:gd name="T54" fmla="*/ 39 w 72"/>
                <a:gd name="T55" fmla="*/ 8 h 71"/>
                <a:gd name="T56" fmla="*/ 40 w 72"/>
                <a:gd name="T57" fmla="*/ 11 h 71"/>
                <a:gd name="T58" fmla="*/ 40 w 72"/>
                <a:gd name="T59" fmla="*/ 11 h 71"/>
                <a:gd name="T60" fmla="*/ 55 w 72"/>
                <a:gd name="T61" fmla="*/ 12 h 71"/>
                <a:gd name="T62" fmla="*/ 55 w 72"/>
                <a:gd name="T63" fmla="*/ 12 h 71"/>
                <a:gd name="T64" fmla="*/ 55 w 72"/>
                <a:gd name="T65" fmla="*/ 8 h 71"/>
                <a:gd name="T66" fmla="*/ 53 w 72"/>
                <a:gd name="T67" fmla="*/ 3 h 71"/>
                <a:gd name="T68" fmla="*/ 53 w 72"/>
                <a:gd name="T69" fmla="*/ 3 h 71"/>
                <a:gd name="T70" fmla="*/ 58 w 72"/>
                <a:gd name="T71" fmla="*/ 6 h 71"/>
                <a:gd name="T72" fmla="*/ 62 w 72"/>
                <a:gd name="T73" fmla="*/ 9 h 71"/>
                <a:gd name="T74" fmla="*/ 66 w 72"/>
                <a:gd name="T75" fmla="*/ 14 h 71"/>
                <a:gd name="T76" fmla="*/ 69 w 72"/>
                <a:gd name="T77" fmla="*/ 17 h 71"/>
                <a:gd name="T78" fmla="*/ 71 w 72"/>
                <a:gd name="T79" fmla="*/ 26 h 71"/>
                <a:gd name="T80" fmla="*/ 72 w 72"/>
                <a:gd name="T81" fmla="*/ 33 h 71"/>
                <a:gd name="T82" fmla="*/ 72 w 72"/>
                <a:gd name="T83" fmla="*/ 33 h 71"/>
                <a:gd name="T84" fmla="*/ 71 w 72"/>
                <a:gd name="T85" fmla="*/ 42 h 71"/>
                <a:gd name="T86" fmla="*/ 69 w 72"/>
                <a:gd name="T87" fmla="*/ 49 h 71"/>
                <a:gd name="T88" fmla="*/ 64 w 72"/>
                <a:gd name="T89" fmla="*/ 55 h 71"/>
                <a:gd name="T90" fmla="*/ 58 w 72"/>
                <a:gd name="T91" fmla="*/ 60 h 71"/>
                <a:gd name="T92" fmla="*/ 58 w 72"/>
                <a:gd name="T93" fmla="*/ 60 h 71"/>
                <a:gd name="T94" fmla="*/ 47 w 72"/>
                <a:gd name="T95" fmla="*/ 66 h 71"/>
                <a:gd name="T96" fmla="*/ 37 w 72"/>
                <a:gd name="T9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2" h="71">
                  <a:moveTo>
                    <a:pt x="37" y="71"/>
                  </a:moveTo>
                  <a:lnTo>
                    <a:pt x="37" y="71"/>
                  </a:lnTo>
                  <a:lnTo>
                    <a:pt x="26" y="65"/>
                  </a:lnTo>
                  <a:lnTo>
                    <a:pt x="17" y="60"/>
                  </a:lnTo>
                  <a:lnTo>
                    <a:pt x="9" y="54"/>
                  </a:lnTo>
                  <a:lnTo>
                    <a:pt x="3" y="47"/>
                  </a:lnTo>
                  <a:lnTo>
                    <a:pt x="3" y="47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10" y="9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7" y="8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4" y="6"/>
                  </a:lnTo>
                  <a:lnTo>
                    <a:pt x="34" y="3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8" y="4"/>
                  </a:lnTo>
                  <a:lnTo>
                    <a:pt x="39" y="8"/>
                  </a:lnTo>
                  <a:lnTo>
                    <a:pt x="40" y="11"/>
                  </a:lnTo>
                  <a:lnTo>
                    <a:pt x="40" y="11"/>
                  </a:lnTo>
                  <a:lnTo>
                    <a:pt x="55" y="12"/>
                  </a:lnTo>
                  <a:lnTo>
                    <a:pt x="55" y="12"/>
                  </a:lnTo>
                  <a:lnTo>
                    <a:pt x="55" y="8"/>
                  </a:lnTo>
                  <a:lnTo>
                    <a:pt x="53" y="3"/>
                  </a:lnTo>
                  <a:lnTo>
                    <a:pt x="53" y="3"/>
                  </a:lnTo>
                  <a:lnTo>
                    <a:pt x="58" y="6"/>
                  </a:lnTo>
                  <a:lnTo>
                    <a:pt x="62" y="9"/>
                  </a:lnTo>
                  <a:lnTo>
                    <a:pt x="66" y="14"/>
                  </a:lnTo>
                  <a:lnTo>
                    <a:pt x="69" y="17"/>
                  </a:lnTo>
                  <a:lnTo>
                    <a:pt x="71" y="26"/>
                  </a:lnTo>
                  <a:lnTo>
                    <a:pt x="72" y="33"/>
                  </a:lnTo>
                  <a:lnTo>
                    <a:pt x="72" y="33"/>
                  </a:lnTo>
                  <a:lnTo>
                    <a:pt x="71" y="42"/>
                  </a:lnTo>
                  <a:lnTo>
                    <a:pt x="69" y="49"/>
                  </a:lnTo>
                  <a:lnTo>
                    <a:pt x="64" y="55"/>
                  </a:lnTo>
                  <a:lnTo>
                    <a:pt x="58" y="60"/>
                  </a:lnTo>
                  <a:lnTo>
                    <a:pt x="58" y="60"/>
                  </a:lnTo>
                  <a:lnTo>
                    <a:pt x="47" y="66"/>
                  </a:lnTo>
                  <a:lnTo>
                    <a:pt x="37" y="7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8" name="Freeform 78"/>
            <p:cNvSpPr>
              <a:spLocks/>
            </p:cNvSpPr>
            <p:nvPr userDrawn="1"/>
          </p:nvSpPr>
          <p:spPr bwMode="auto">
            <a:xfrm>
              <a:off x="774" y="676"/>
              <a:ext cx="2" cy="2"/>
            </a:xfrm>
            <a:custGeom>
              <a:avLst/>
              <a:gdLst>
                <a:gd name="T0" fmla="*/ 2 w 2"/>
                <a:gd name="T1" fmla="*/ 2 h 2"/>
                <a:gd name="T2" fmla="*/ 2 w 2"/>
                <a:gd name="T3" fmla="*/ 2 h 2"/>
                <a:gd name="T4" fmla="*/ 1 w 2"/>
                <a:gd name="T5" fmla="*/ 0 h 2"/>
                <a:gd name="T6" fmla="*/ 1 w 2"/>
                <a:gd name="T7" fmla="*/ 0 h 2"/>
                <a:gd name="T8" fmla="*/ 0 w 2"/>
                <a:gd name="T9" fmla="*/ 0 h 2"/>
                <a:gd name="T10" fmla="*/ 0 w 2"/>
                <a:gd name="T11" fmla="*/ 0 h 2"/>
                <a:gd name="T12" fmla="*/ 2 w 2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1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9" name="Freeform 79"/>
            <p:cNvSpPr>
              <a:spLocks/>
            </p:cNvSpPr>
            <p:nvPr userDrawn="1"/>
          </p:nvSpPr>
          <p:spPr bwMode="auto">
            <a:xfrm>
              <a:off x="619" y="478"/>
              <a:ext cx="13" cy="7"/>
            </a:xfrm>
            <a:custGeom>
              <a:avLst/>
              <a:gdLst>
                <a:gd name="T0" fmla="*/ 13 w 13"/>
                <a:gd name="T1" fmla="*/ 6 h 7"/>
                <a:gd name="T2" fmla="*/ 13 w 13"/>
                <a:gd name="T3" fmla="*/ 6 h 7"/>
                <a:gd name="T4" fmla="*/ 12 w 13"/>
                <a:gd name="T5" fmla="*/ 6 h 7"/>
                <a:gd name="T6" fmla="*/ 7 w 13"/>
                <a:gd name="T7" fmla="*/ 7 h 7"/>
                <a:gd name="T8" fmla="*/ 1 w 13"/>
                <a:gd name="T9" fmla="*/ 7 h 7"/>
                <a:gd name="T10" fmla="*/ 1 w 13"/>
                <a:gd name="T11" fmla="*/ 7 h 7"/>
                <a:gd name="T12" fmla="*/ 0 w 13"/>
                <a:gd name="T13" fmla="*/ 5 h 7"/>
                <a:gd name="T14" fmla="*/ 0 w 13"/>
                <a:gd name="T15" fmla="*/ 0 h 7"/>
                <a:gd name="T16" fmla="*/ 0 w 13"/>
                <a:gd name="T17" fmla="*/ 0 h 7"/>
                <a:gd name="T18" fmla="*/ 2 w 13"/>
                <a:gd name="T19" fmla="*/ 0 h 7"/>
                <a:gd name="T20" fmla="*/ 7 w 13"/>
                <a:gd name="T21" fmla="*/ 1 h 7"/>
                <a:gd name="T22" fmla="*/ 11 w 13"/>
                <a:gd name="T23" fmla="*/ 2 h 7"/>
                <a:gd name="T24" fmla="*/ 13 w 13"/>
                <a:gd name="T2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7">
                  <a:moveTo>
                    <a:pt x="13" y="6"/>
                  </a:moveTo>
                  <a:lnTo>
                    <a:pt x="13" y="6"/>
                  </a:lnTo>
                  <a:lnTo>
                    <a:pt x="12" y="6"/>
                  </a:lnTo>
                  <a:lnTo>
                    <a:pt x="7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1"/>
                  </a:lnTo>
                  <a:lnTo>
                    <a:pt x="11" y="2"/>
                  </a:lnTo>
                  <a:lnTo>
                    <a:pt x="13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0" name="Freeform 80"/>
            <p:cNvSpPr>
              <a:spLocks/>
            </p:cNvSpPr>
            <p:nvPr userDrawn="1"/>
          </p:nvSpPr>
          <p:spPr bwMode="auto">
            <a:xfrm>
              <a:off x="444" y="451"/>
              <a:ext cx="414" cy="486"/>
            </a:xfrm>
            <a:custGeom>
              <a:avLst/>
              <a:gdLst>
                <a:gd name="T0" fmla="*/ 396 w 414"/>
                <a:gd name="T1" fmla="*/ 163 h 486"/>
                <a:gd name="T2" fmla="*/ 393 w 414"/>
                <a:gd name="T3" fmla="*/ 100 h 486"/>
                <a:gd name="T4" fmla="*/ 343 w 414"/>
                <a:gd name="T5" fmla="*/ 38 h 486"/>
                <a:gd name="T6" fmla="*/ 298 w 414"/>
                <a:gd name="T7" fmla="*/ 100 h 486"/>
                <a:gd name="T8" fmla="*/ 308 w 414"/>
                <a:gd name="T9" fmla="*/ 162 h 486"/>
                <a:gd name="T10" fmla="*/ 327 w 414"/>
                <a:gd name="T11" fmla="*/ 170 h 486"/>
                <a:gd name="T12" fmla="*/ 338 w 414"/>
                <a:gd name="T13" fmla="*/ 159 h 486"/>
                <a:gd name="T14" fmla="*/ 380 w 414"/>
                <a:gd name="T15" fmla="*/ 167 h 486"/>
                <a:gd name="T16" fmla="*/ 357 w 414"/>
                <a:gd name="T17" fmla="*/ 230 h 486"/>
                <a:gd name="T18" fmla="*/ 287 w 414"/>
                <a:gd name="T19" fmla="*/ 194 h 486"/>
                <a:gd name="T20" fmla="*/ 278 w 414"/>
                <a:gd name="T21" fmla="*/ 131 h 486"/>
                <a:gd name="T22" fmla="*/ 280 w 414"/>
                <a:gd name="T23" fmla="*/ 122 h 486"/>
                <a:gd name="T24" fmla="*/ 250 w 414"/>
                <a:gd name="T25" fmla="*/ 80 h 486"/>
                <a:gd name="T26" fmla="*/ 283 w 414"/>
                <a:gd name="T27" fmla="*/ 51 h 486"/>
                <a:gd name="T28" fmla="*/ 236 w 414"/>
                <a:gd name="T29" fmla="*/ 18 h 486"/>
                <a:gd name="T30" fmla="*/ 165 w 414"/>
                <a:gd name="T31" fmla="*/ 22 h 486"/>
                <a:gd name="T32" fmla="*/ 150 w 414"/>
                <a:gd name="T33" fmla="*/ 49 h 486"/>
                <a:gd name="T34" fmla="*/ 162 w 414"/>
                <a:gd name="T35" fmla="*/ 69 h 486"/>
                <a:gd name="T36" fmla="*/ 195 w 414"/>
                <a:gd name="T37" fmla="*/ 58 h 486"/>
                <a:gd name="T38" fmla="*/ 147 w 414"/>
                <a:gd name="T39" fmla="*/ 77 h 486"/>
                <a:gd name="T40" fmla="*/ 127 w 414"/>
                <a:gd name="T41" fmla="*/ 73 h 486"/>
                <a:gd name="T42" fmla="*/ 172 w 414"/>
                <a:gd name="T43" fmla="*/ 74 h 486"/>
                <a:gd name="T44" fmla="*/ 175 w 414"/>
                <a:gd name="T45" fmla="*/ 85 h 486"/>
                <a:gd name="T46" fmla="*/ 159 w 414"/>
                <a:gd name="T47" fmla="*/ 101 h 486"/>
                <a:gd name="T48" fmla="*/ 173 w 414"/>
                <a:gd name="T49" fmla="*/ 128 h 486"/>
                <a:gd name="T50" fmla="*/ 89 w 414"/>
                <a:gd name="T51" fmla="*/ 184 h 486"/>
                <a:gd name="T52" fmla="*/ 35 w 414"/>
                <a:gd name="T53" fmla="*/ 168 h 486"/>
                <a:gd name="T54" fmla="*/ 28 w 414"/>
                <a:gd name="T55" fmla="*/ 178 h 486"/>
                <a:gd name="T56" fmla="*/ 34 w 414"/>
                <a:gd name="T57" fmla="*/ 191 h 486"/>
                <a:gd name="T58" fmla="*/ 1 w 414"/>
                <a:gd name="T59" fmla="*/ 203 h 486"/>
                <a:gd name="T60" fmla="*/ 39 w 414"/>
                <a:gd name="T61" fmla="*/ 208 h 486"/>
                <a:gd name="T62" fmla="*/ 24 w 414"/>
                <a:gd name="T63" fmla="*/ 220 h 486"/>
                <a:gd name="T64" fmla="*/ 35 w 414"/>
                <a:gd name="T65" fmla="*/ 230 h 486"/>
                <a:gd name="T66" fmla="*/ 70 w 414"/>
                <a:gd name="T67" fmla="*/ 230 h 486"/>
                <a:gd name="T68" fmla="*/ 78 w 414"/>
                <a:gd name="T69" fmla="*/ 231 h 486"/>
                <a:gd name="T70" fmla="*/ 109 w 414"/>
                <a:gd name="T71" fmla="*/ 206 h 486"/>
                <a:gd name="T72" fmla="*/ 143 w 414"/>
                <a:gd name="T73" fmla="*/ 200 h 486"/>
                <a:gd name="T74" fmla="*/ 189 w 414"/>
                <a:gd name="T75" fmla="*/ 217 h 486"/>
                <a:gd name="T76" fmla="*/ 278 w 414"/>
                <a:gd name="T77" fmla="*/ 257 h 486"/>
                <a:gd name="T78" fmla="*/ 311 w 414"/>
                <a:gd name="T79" fmla="*/ 328 h 486"/>
                <a:gd name="T80" fmla="*/ 310 w 414"/>
                <a:gd name="T81" fmla="*/ 345 h 486"/>
                <a:gd name="T82" fmla="*/ 342 w 414"/>
                <a:gd name="T83" fmla="*/ 351 h 486"/>
                <a:gd name="T84" fmla="*/ 352 w 414"/>
                <a:gd name="T85" fmla="*/ 418 h 486"/>
                <a:gd name="T86" fmla="*/ 309 w 414"/>
                <a:gd name="T87" fmla="*/ 425 h 486"/>
                <a:gd name="T88" fmla="*/ 328 w 414"/>
                <a:gd name="T89" fmla="*/ 434 h 486"/>
                <a:gd name="T90" fmla="*/ 320 w 414"/>
                <a:gd name="T91" fmla="*/ 442 h 486"/>
                <a:gd name="T92" fmla="*/ 317 w 414"/>
                <a:gd name="T93" fmla="*/ 474 h 486"/>
                <a:gd name="T94" fmla="*/ 336 w 414"/>
                <a:gd name="T95" fmla="*/ 462 h 486"/>
                <a:gd name="T96" fmla="*/ 343 w 414"/>
                <a:gd name="T97" fmla="*/ 467 h 486"/>
                <a:gd name="T98" fmla="*/ 364 w 414"/>
                <a:gd name="T99" fmla="*/ 480 h 486"/>
                <a:gd name="T100" fmla="*/ 370 w 414"/>
                <a:gd name="T101" fmla="*/ 452 h 486"/>
                <a:gd name="T102" fmla="*/ 392 w 414"/>
                <a:gd name="T103" fmla="*/ 459 h 486"/>
                <a:gd name="T104" fmla="*/ 394 w 414"/>
                <a:gd name="T105" fmla="*/ 417 h 486"/>
                <a:gd name="T106" fmla="*/ 403 w 414"/>
                <a:gd name="T107" fmla="*/ 398 h 486"/>
                <a:gd name="T108" fmla="*/ 400 w 414"/>
                <a:gd name="T109" fmla="*/ 368 h 486"/>
                <a:gd name="T110" fmla="*/ 383 w 414"/>
                <a:gd name="T111" fmla="*/ 339 h 486"/>
                <a:gd name="T112" fmla="*/ 355 w 414"/>
                <a:gd name="T113" fmla="*/ 308 h 486"/>
                <a:gd name="T114" fmla="*/ 355 w 414"/>
                <a:gd name="T115" fmla="*/ 279 h 486"/>
                <a:gd name="T116" fmla="*/ 360 w 414"/>
                <a:gd name="T117" fmla="*/ 251 h 486"/>
                <a:gd name="T118" fmla="*/ 413 w 414"/>
                <a:gd name="T119" fmla="*/ 211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4" h="486">
                  <a:moveTo>
                    <a:pt x="403" y="186"/>
                  </a:moveTo>
                  <a:lnTo>
                    <a:pt x="403" y="186"/>
                  </a:lnTo>
                  <a:lnTo>
                    <a:pt x="409" y="188"/>
                  </a:lnTo>
                  <a:lnTo>
                    <a:pt x="414" y="186"/>
                  </a:lnTo>
                  <a:lnTo>
                    <a:pt x="414" y="186"/>
                  </a:lnTo>
                  <a:lnTo>
                    <a:pt x="413" y="179"/>
                  </a:lnTo>
                  <a:lnTo>
                    <a:pt x="411" y="168"/>
                  </a:lnTo>
                  <a:lnTo>
                    <a:pt x="411" y="168"/>
                  </a:lnTo>
                  <a:lnTo>
                    <a:pt x="408" y="168"/>
                  </a:lnTo>
                  <a:lnTo>
                    <a:pt x="404" y="168"/>
                  </a:lnTo>
                  <a:lnTo>
                    <a:pt x="400" y="167"/>
                  </a:lnTo>
                  <a:lnTo>
                    <a:pt x="396" y="163"/>
                  </a:lnTo>
                  <a:lnTo>
                    <a:pt x="396" y="163"/>
                  </a:lnTo>
                  <a:lnTo>
                    <a:pt x="393" y="158"/>
                  </a:lnTo>
                  <a:lnTo>
                    <a:pt x="393" y="158"/>
                  </a:lnTo>
                  <a:lnTo>
                    <a:pt x="386" y="149"/>
                  </a:lnTo>
                  <a:lnTo>
                    <a:pt x="377" y="141"/>
                  </a:lnTo>
                  <a:lnTo>
                    <a:pt x="369" y="135"/>
                  </a:lnTo>
                  <a:lnTo>
                    <a:pt x="361" y="130"/>
                  </a:lnTo>
                  <a:lnTo>
                    <a:pt x="361" y="130"/>
                  </a:lnTo>
                  <a:lnTo>
                    <a:pt x="374" y="123"/>
                  </a:lnTo>
                  <a:lnTo>
                    <a:pt x="382" y="116"/>
                  </a:lnTo>
                  <a:lnTo>
                    <a:pt x="388" y="110"/>
                  </a:lnTo>
                  <a:lnTo>
                    <a:pt x="391" y="105"/>
                  </a:lnTo>
                  <a:lnTo>
                    <a:pt x="391" y="105"/>
                  </a:lnTo>
                  <a:lnTo>
                    <a:pt x="393" y="100"/>
                  </a:lnTo>
                  <a:lnTo>
                    <a:pt x="396" y="92"/>
                  </a:lnTo>
                  <a:lnTo>
                    <a:pt x="396" y="85"/>
                  </a:lnTo>
                  <a:lnTo>
                    <a:pt x="396" y="77"/>
                  </a:lnTo>
                  <a:lnTo>
                    <a:pt x="393" y="68"/>
                  </a:lnTo>
                  <a:lnTo>
                    <a:pt x="389" y="60"/>
                  </a:lnTo>
                  <a:lnTo>
                    <a:pt x="383" y="52"/>
                  </a:lnTo>
                  <a:lnTo>
                    <a:pt x="379" y="49"/>
                  </a:lnTo>
                  <a:lnTo>
                    <a:pt x="374" y="45"/>
                  </a:lnTo>
                  <a:lnTo>
                    <a:pt x="374" y="45"/>
                  </a:lnTo>
                  <a:lnTo>
                    <a:pt x="366" y="41"/>
                  </a:lnTo>
                  <a:lnTo>
                    <a:pt x="358" y="39"/>
                  </a:lnTo>
                  <a:lnTo>
                    <a:pt x="350" y="38"/>
                  </a:lnTo>
                  <a:lnTo>
                    <a:pt x="343" y="38"/>
                  </a:lnTo>
                  <a:lnTo>
                    <a:pt x="331" y="40"/>
                  </a:lnTo>
                  <a:lnTo>
                    <a:pt x="321" y="42"/>
                  </a:lnTo>
                  <a:lnTo>
                    <a:pt x="321" y="42"/>
                  </a:lnTo>
                  <a:lnTo>
                    <a:pt x="315" y="46"/>
                  </a:lnTo>
                  <a:lnTo>
                    <a:pt x="309" y="51"/>
                  </a:lnTo>
                  <a:lnTo>
                    <a:pt x="304" y="56"/>
                  </a:lnTo>
                  <a:lnTo>
                    <a:pt x="300" y="62"/>
                  </a:lnTo>
                  <a:lnTo>
                    <a:pt x="298" y="69"/>
                  </a:lnTo>
                  <a:lnTo>
                    <a:pt x="295" y="77"/>
                  </a:lnTo>
                  <a:lnTo>
                    <a:pt x="295" y="84"/>
                  </a:lnTo>
                  <a:lnTo>
                    <a:pt x="295" y="94"/>
                  </a:lnTo>
                  <a:lnTo>
                    <a:pt x="295" y="94"/>
                  </a:lnTo>
                  <a:lnTo>
                    <a:pt x="298" y="100"/>
                  </a:lnTo>
                  <a:lnTo>
                    <a:pt x="300" y="106"/>
                  </a:lnTo>
                  <a:lnTo>
                    <a:pt x="304" y="112"/>
                  </a:lnTo>
                  <a:lnTo>
                    <a:pt x="308" y="116"/>
                  </a:lnTo>
                  <a:lnTo>
                    <a:pt x="319" y="123"/>
                  </a:lnTo>
                  <a:lnTo>
                    <a:pt x="331" y="130"/>
                  </a:lnTo>
                  <a:lnTo>
                    <a:pt x="331" y="130"/>
                  </a:lnTo>
                  <a:lnTo>
                    <a:pt x="321" y="135"/>
                  </a:lnTo>
                  <a:lnTo>
                    <a:pt x="314" y="142"/>
                  </a:lnTo>
                  <a:lnTo>
                    <a:pt x="311" y="146"/>
                  </a:lnTo>
                  <a:lnTo>
                    <a:pt x="310" y="151"/>
                  </a:lnTo>
                  <a:lnTo>
                    <a:pt x="309" y="156"/>
                  </a:lnTo>
                  <a:lnTo>
                    <a:pt x="308" y="162"/>
                  </a:lnTo>
                  <a:lnTo>
                    <a:pt x="308" y="162"/>
                  </a:lnTo>
                  <a:lnTo>
                    <a:pt x="309" y="169"/>
                  </a:lnTo>
                  <a:lnTo>
                    <a:pt x="311" y="178"/>
                  </a:lnTo>
                  <a:lnTo>
                    <a:pt x="313" y="188"/>
                  </a:lnTo>
                  <a:lnTo>
                    <a:pt x="313" y="194"/>
                  </a:lnTo>
                  <a:lnTo>
                    <a:pt x="311" y="200"/>
                  </a:lnTo>
                  <a:lnTo>
                    <a:pt x="311" y="200"/>
                  </a:lnTo>
                  <a:lnTo>
                    <a:pt x="313" y="200"/>
                  </a:lnTo>
                  <a:lnTo>
                    <a:pt x="317" y="198"/>
                  </a:lnTo>
                  <a:lnTo>
                    <a:pt x="324" y="194"/>
                  </a:lnTo>
                  <a:lnTo>
                    <a:pt x="324" y="194"/>
                  </a:lnTo>
                  <a:lnTo>
                    <a:pt x="326" y="186"/>
                  </a:lnTo>
                  <a:lnTo>
                    <a:pt x="327" y="179"/>
                  </a:lnTo>
                  <a:lnTo>
                    <a:pt x="327" y="170"/>
                  </a:lnTo>
                  <a:lnTo>
                    <a:pt x="327" y="170"/>
                  </a:lnTo>
                  <a:lnTo>
                    <a:pt x="330" y="174"/>
                  </a:lnTo>
                  <a:lnTo>
                    <a:pt x="331" y="180"/>
                  </a:lnTo>
                  <a:lnTo>
                    <a:pt x="331" y="185"/>
                  </a:lnTo>
                  <a:lnTo>
                    <a:pt x="330" y="190"/>
                  </a:lnTo>
                  <a:lnTo>
                    <a:pt x="330" y="190"/>
                  </a:lnTo>
                  <a:lnTo>
                    <a:pt x="335" y="188"/>
                  </a:lnTo>
                  <a:lnTo>
                    <a:pt x="337" y="185"/>
                  </a:lnTo>
                  <a:lnTo>
                    <a:pt x="339" y="183"/>
                  </a:lnTo>
                  <a:lnTo>
                    <a:pt x="339" y="183"/>
                  </a:lnTo>
                  <a:lnTo>
                    <a:pt x="341" y="174"/>
                  </a:lnTo>
                  <a:lnTo>
                    <a:pt x="341" y="166"/>
                  </a:lnTo>
                  <a:lnTo>
                    <a:pt x="338" y="159"/>
                  </a:lnTo>
                  <a:lnTo>
                    <a:pt x="337" y="155"/>
                  </a:lnTo>
                  <a:lnTo>
                    <a:pt x="337" y="155"/>
                  </a:lnTo>
                  <a:lnTo>
                    <a:pt x="336" y="150"/>
                  </a:lnTo>
                  <a:lnTo>
                    <a:pt x="337" y="145"/>
                  </a:lnTo>
                  <a:lnTo>
                    <a:pt x="341" y="140"/>
                  </a:lnTo>
                  <a:lnTo>
                    <a:pt x="344" y="138"/>
                  </a:lnTo>
                  <a:lnTo>
                    <a:pt x="344" y="138"/>
                  </a:lnTo>
                  <a:lnTo>
                    <a:pt x="357" y="144"/>
                  </a:lnTo>
                  <a:lnTo>
                    <a:pt x="357" y="144"/>
                  </a:lnTo>
                  <a:lnTo>
                    <a:pt x="361" y="147"/>
                  </a:lnTo>
                  <a:lnTo>
                    <a:pt x="369" y="153"/>
                  </a:lnTo>
                  <a:lnTo>
                    <a:pt x="376" y="162"/>
                  </a:lnTo>
                  <a:lnTo>
                    <a:pt x="380" y="167"/>
                  </a:lnTo>
                  <a:lnTo>
                    <a:pt x="382" y="173"/>
                  </a:lnTo>
                  <a:lnTo>
                    <a:pt x="382" y="173"/>
                  </a:lnTo>
                  <a:lnTo>
                    <a:pt x="386" y="180"/>
                  </a:lnTo>
                  <a:lnTo>
                    <a:pt x="387" y="188"/>
                  </a:lnTo>
                  <a:lnTo>
                    <a:pt x="387" y="194"/>
                  </a:lnTo>
                  <a:lnTo>
                    <a:pt x="387" y="200"/>
                  </a:lnTo>
                  <a:lnTo>
                    <a:pt x="385" y="208"/>
                  </a:lnTo>
                  <a:lnTo>
                    <a:pt x="382" y="213"/>
                  </a:lnTo>
                  <a:lnTo>
                    <a:pt x="382" y="213"/>
                  </a:lnTo>
                  <a:lnTo>
                    <a:pt x="377" y="219"/>
                  </a:lnTo>
                  <a:lnTo>
                    <a:pt x="372" y="225"/>
                  </a:lnTo>
                  <a:lnTo>
                    <a:pt x="365" y="229"/>
                  </a:lnTo>
                  <a:lnTo>
                    <a:pt x="357" y="230"/>
                  </a:lnTo>
                  <a:lnTo>
                    <a:pt x="357" y="230"/>
                  </a:lnTo>
                  <a:lnTo>
                    <a:pt x="355" y="230"/>
                  </a:lnTo>
                  <a:lnTo>
                    <a:pt x="355" y="230"/>
                  </a:lnTo>
                  <a:lnTo>
                    <a:pt x="346" y="230"/>
                  </a:lnTo>
                  <a:lnTo>
                    <a:pt x="346" y="230"/>
                  </a:lnTo>
                  <a:lnTo>
                    <a:pt x="337" y="228"/>
                  </a:lnTo>
                  <a:lnTo>
                    <a:pt x="337" y="228"/>
                  </a:lnTo>
                  <a:lnTo>
                    <a:pt x="330" y="225"/>
                  </a:lnTo>
                  <a:lnTo>
                    <a:pt x="330" y="225"/>
                  </a:lnTo>
                  <a:lnTo>
                    <a:pt x="322" y="222"/>
                  </a:lnTo>
                  <a:lnTo>
                    <a:pt x="311" y="214"/>
                  </a:lnTo>
                  <a:lnTo>
                    <a:pt x="299" y="206"/>
                  </a:lnTo>
                  <a:lnTo>
                    <a:pt x="287" y="194"/>
                  </a:lnTo>
                  <a:lnTo>
                    <a:pt x="287" y="194"/>
                  </a:lnTo>
                  <a:lnTo>
                    <a:pt x="271" y="174"/>
                  </a:lnTo>
                  <a:lnTo>
                    <a:pt x="260" y="161"/>
                  </a:lnTo>
                  <a:lnTo>
                    <a:pt x="260" y="161"/>
                  </a:lnTo>
                  <a:lnTo>
                    <a:pt x="266" y="163"/>
                  </a:lnTo>
                  <a:lnTo>
                    <a:pt x="271" y="163"/>
                  </a:lnTo>
                  <a:lnTo>
                    <a:pt x="277" y="163"/>
                  </a:lnTo>
                  <a:lnTo>
                    <a:pt x="277" y="163"/>
                  </a:lnTo>
                  <a:lnTo>
                    <a:pt x="278" y="152"/>
                  </a:lnTo>
                  <a:lnTo>
                    <a:pt x="278" y="141"/>
                  </a:lnTo>
                  <a:lnTo>
                    <a:pt x="278" y="141"/>
                  </a:lnTo>
                  <a:lnTo>
                    <a:pt x="278" y="131"/>
                  </a:lnTo>
                  <a:lnTo>
                    <a:pt x="278" y="131"/>
                  </a:lnTo>
                  <a:lnTo>
                    <a:pt x="275" y="131"/>
                  </a:lnTo>
                  <a:lnTo>
                    <a:pt x="266" y="129"/>
                  </a:lnTo>
                  <a:lnTo>
                    <a:pt x="263" y="128"/>
                  </a:lnTo>
                  <a:lnTo>
                    <a:pt x="258" y="125"/>
                  </a:lnTo>
                  <a:lnTo>
                    <a:pt x="254" y="123"/>
                  </a:lnTo>
                  <a:lnTo>
                    <a:pt x="252" y="119"/>
                  </a:lnTo>
                  <a:lnTo>
                    <a:pt x="252" y="119"/>
                  </a:lnTo>
                  <a:lnTo>
                    <a:pt x="255" y="120"/>
                  </a:lnTo>
                  <a:lnTo>
                    <a:pt x="259" y="122"/>
                  </a:lnTo>
                  <a:lnTo>
                    <a:pt x="264" y="123"/>
                  </a:lnTo>
                  <a:lnTo>
                    <a:pt x="264" y="123"/>
                  </a:lnTo>
                  <a:lnTo>
                    <a:pt x="275" y="122"/>
                  </a:lnTo>
                  <a:lnTo>
                    <a:pt x="280" y="122"/>
                  </a:lnTo>
                  <a:lnTo>
                    <a:pt x="280" y="122"/>
                  </a:lnTo>
                  <a:lnTo>
                    <a:pt x="281" y="111"/>
                  </a:lnTo>
                  <a:lnTo>
                    <a:pt x="281" y="101"/>
                  </a:lnTo>
                  <a:lnTo>
                    <a:pt x="281" y="101"/>
                  </a:lnTo>
                  <a:lnTo>
                    <a:pt x="281" y="91"/>
                  </a:lnTo>
                  <a:lnTo>
                    <a:pt x="281" y="91"/>
                  </a:lnTo>
                  <a:lnTo>
                    <a:pt x="273" y="91"/>
                  </a:lnTo>
                  <a:lnTo>
                    <a:pt x="265" y="90"/>
                  </a:lnTo>
                  <a:lnTo>
                    <a:pt x="265" y="90"/>
                  </a:lnTo>
                  <a:lnTo>
                    <a:pt x="256" y="86"/>
                  </a:lnTo>
                  <a:lnTo>
                    <a:pt x="253" y="84"/>
                  </a:lnTo>
                  <a:lnTo>
                    <a:pt x="250" y="80"/>
                  </a:lnTo>
                  <a:lnTo>
                    <a:pt x="250" y="80"/>
                  </a:lnTo>
                  <a:lnTo>
                    <a:pt x="254" y="81"/>
                  </a:lnTo>
                  <a:lnTo>
                    <a:pt x="264" y="84"/>
                  </a:lnTo>
                  <a:lnTo>
                    <a:pt x="264" y="84"/>
                  </a:lnTo>
                  <a:lnTo>
                    <a:pt x="270" y="84"/>
                  </a:lnTo>
                  <a:lnTo>
                    <a:pt x="276" y="83"/>
                  </a:lnTo>
                  <a:lnTo>
                    <a:pt x="281" y="83"/>
                  </a:lnTo>
                  <a:lnTo>
                    <a:pt x="282" y="81"/>
                  </a:lnTo>
                  <a:lnTo>
                    <a:pt x="282" y="81"/>
                  </a:lnTo>
                  <a:lnTo>
                    <a:pt x="282" y="62"/>
                  </a:lnTo>
                  <a:lnTo>
                    <a:pt x="282" y="62"/>
                  </a:lnTo>
                  <a:lnTo>
                    <a:pt x="283" y="57"/>
                  </a:lnTo>
                  <a:lnTo>
                    <a:pt x="283" y="51"/>
                  </a:lnTo>
                  <a:lnTo>
                    <a:pt x="283" y="51"/>
                  </a:lnTo>
                  <a:lnTo>
                    <a:pt x="280" y="51"/>
                  </a:lnTo>
                  <a:lnTo>
                    <a:pt x="272" y="50"/>
                  </a:lnTo>
                  <a:lnTo>
                    <a:pt x="264" y="46"/>
                  </a:lnTo>
                  <a:lnTo>
                    <a:pt x="260" y="44"/>
                  </a:lnTo>
                  <a:lnTo>
                    <a:pt x="255" y="40"/>
                  </a:lnTo>
                  <a:lnTo>
                    <a:pt x="255" y="40"/>
                  </a:lnTo>
                  <a:lnTo>
                    <a:pt x="254" y="38"/>
                  </a:lnTo>
                  <a:lnTo>
                    <a:pt x="254" y="35"/>
                  </a:lnTo>
                  <a:lnTo>
                    <a:pt x="255" y="30"/>
                  </a:lnTo>
                  <a:lnTo>
                    <a:pt x="255" y="30"/>
                  </a:lnTo>
                  <a:lnTo>
                    <a:pt x="233" y="21"/>
                  </a:lnTo>
                  <a:lnTo>
                    <a:pt x="233" y="21"/>
                  </a:lnTo>
                  <a:lnTo>
                    <a:pt x="236" y="18"/>
                  </a:lnTo>
                  <a:lnTo>
                    <a:pt x="238" y="14"/>
                  </a:lnTo>
                  <a:lnTo>
                    <a:pt x="238" y="12"/>
                  </a:lnTo>
                  <a:lnTo>
                    <a:pt x="238" y="12"/>
                  </a:lnTo>
                  <a:lnTo>
                    <a:pt x="237" y="8"/>
                  </a:lnTo>
                  <a:lnTo>
                    <a:pt x="233" y="6"/>
                  </a:lnTo>
                  <a:lnTo>
                    <a:pt x="230" y="5"/>
                  </a:lnTo>
                  <a:lnTo>
                    <a:pt x="225" y="5"/>
                  </a:lnTo>
                  <a:lnTo>
                    <a:pt x="225" y="5"/>
                  </a:lnTo>
                  <a:lnTo>
                    <a:pt x="220" y="6"/>
                  </a:lnTo>
                  <a:lnTo>
                    <a:pt x="217" y="8"/>
                  </a:lnTo>
                  <a:lnTo>
                    <a:pt x="214" y="12"/>
                  </a:lnTo>
                  <a:lnTo>
                    <a:pt x="187" y="0"/>
                  </a:lnTo>
                  <a:lnTo>
                    <a:pt x="165" y="22"/>
                  </a:lnTo>
                  <a:lnTo>
                    <a:pt x="165" y="22"/>
                  </a:lnTo>
                  <a:lnTo>
                    <a:pt x="164" y="23"/>
                  </a:lnTo>
                  <a:lnTo>
                    <a:pt x="164" y="25"/>
                  </a:lnTo>
                  <a:lnTo>
                    <a:pt x="164" y="28"/>
                  </a:lnTo>
                  <a:lnTo>
                    <a:pt x="164" y="28"/>
                  </a:lnTo>
                  <a:lnTo>
                    <a:pt x="164" y="29"/>
                  </a:lnTo>
                  <a:lnTo>
                    <a:pt x="162" y="30"/>
                  </a:lnTo>
                  <a:lnTo>
                    <a:pt x="162" y="30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3" y="44"/>
                  </a:lnTo>
                  <a:lnTo>
                    <a:pt x="153" y="44"/>
                  </a:lnTo>
                  <a:lnTo>
                    <a:pt x="150" y="49"/>
                  </a:lnTo>
                  <a:lnTo>
                    <a:pt x="149" y="52"/>
                  </a:lnTo>
                  <a:lnTo>
                    <a:pt x="149" y="52"/>
                  </a:lnTo>
                  <a:lnTo>
                    <a:pt x="148" y="53"/>
                  </a:lnTo>
                  <a:lnTo>
                    <a:pt x="148" y="56"/>
                  </a:lnTo>
                  <a:lnTo>
                    <a:pt x="150" y="61"/>
                  </a:lnTo>
                  <a:lnTo>
                    <a:pt x="156" y="66"/>
                  </a:lnTo>
                  <a:lnTo>
                    <a:pt x="156" y="67"/>
                  </a:lnTo>
                  <a:lnTo>
                    <a:pt x="156" y="67"/>
                  </a:lnTo>
                  <a:lnTo>
                    <a:pt x="158" y="66"/>
                  </a:lnTo>
                  <a:lnTo>
                    <a:pt x="159" y="66"/>
                  </a:lnTo>
                  <a:lnTo>
                    <a:pt x="159" y="66"/>
                  </a:lnTo>
                  <a:lnTo>
                    <a:pt x="162" y="69"/>
                  </a:lnTo>
                  <a:lnTo>
                    <a:pt x="162" y="69"/>
                  </a:lnTo>
                  <a:lnTo>
                    <a:pt x="164" y="67"/>
                  </a:lnTo>
                  <a:lnTo>
                    <a:pt x="166" y="63"/>
                  </a:lnTo>
                  <a:lnTo>
                    <a:pt x="166" y="63"/>
                  </a:lnTo>
                  <a:lnTo>
                    <a:pt x="170" y="58"/>
                  </a:lnTo>
                  <a:lnTo>
                    <a:pt x="175" y="55"/>
                  </a:lnTo>
                  <a:lnTo>
                    <a:pt x="175" y="55"/>
                  </a:lnTo>
                  <a:lnTo>
                    <a:pt x="179" y="52"/>
                  </a:lnTo>
                  <a:lnTo>
                    <a:pt x="184" y="52"/>
                  </a:lnTo>
                  <a:lnTo>
                    <a:pt x="184" y="52"/>
                  </a:lnTo>
                  <a:lnTo>
                    <a:pt x="189" y="52"/>
                  </a:lnTo>
                  <a:lnTo>
                    <a:pt x="193" y="55"/>
                  </a:lnTo>
                  <a:lnTo>
                    <a:pt x="193" y="55"/>
                  </a:lnTo>
                  <a:lnTo>
                    <a:pt x="195" y="58"/>
                  </a:lnTo>
                  <a:lnTo>
                    <a:pt x="197" y="63"/>
                  </a:lnTo>
                  <a:lnTo>
                    <a:pt x="197" y="68"/>
                  </a:lnTo>
                  <a:lnTo>
                    <a:pt x="197" y="72"/>
                  </a:lnTo>
                  <a:lnTo>
                    <a:pt x="197" y="72"/>
                  </a:lnTo>
                  <a:lnTo>
                    <a:pt x="194" y="69"/>
                  </a:lnTo>
                  <a:lnTo>
                    <a:pt x="194" y="69"/>
                  </a:lnTo>
                  <a:lnTo>
                    <a:pt x="190" y="68"/>
                  </a:lnTo>
                  <a:lnTo>
                    <a:pt x="184" y="67"/>
                  </a:lnTo>
                  <a:lnTo>
                    <a:pt x="177" y="67"/>
                  </a:lnTo>
                  <a:lnTo>
                    <a:pt x="170" y="68"/>
                  </a:lnTo>
                  <a:lnTo>
                    <a:pt x="170" y="68"/>
                  </a:lnTo>
                  <a:lnTo>
                    <a:pt x="161" y="72"/>
                  </a:lnTo>
                  <a:lnTo>
                    <a:pt x="147" y="77"/>
                  </a:lnTo>
                  <a:lnTo>
                    <a:pt x="147" y="77"/>
                  </a:lnTo>
                  <a:lnTo>
                    <a:pt x="143" y="78"/>
                  </a:lnTo>
                  <a:lnTo>
                    <a:pt x="139" y="78"/>
                  </a:lnTo>
                  <a:lnTo>
                    <a:pt x="137" y="75"/>
                  </a:lnTo>
                  <a:lnTo>
                    <a:pt x="136" y="73"/>
                  </a:lnTo>
                  <a:lnTo>
                    <a:pt x="136" y="73"/>
                  </a:lnTo>
                  <a:lnTo>
                    <a:pt x="136" y="69"/>
                  </a:lnTo>
                  <a:lnTo>
                    <a:pt x="136" y="67"/>
                  </a:lnTo>
                  <a:lnTo>
                    <a:pt x="137" y="64"/>
                  </a:lnTo>
                  <a:lnTo>
                    <a:pt x="137" y="64"/>
                  </a:lnTo>
                  <a:lnTo>
                    <a:pt x="133" y="67"/>
                  </a:lnTo>
                  <a:lnTo>
                    <a:pt x="129" y="69"/>
                  </a:lnTo>
                  <a:lnTo>
                    <a:pt x="127" y="73"/>
                  </a:lnTo>
                  <a:lnTo>
                    <a:pt x="127" y="73"/>
                  </a:lnTo>
                  <a:lnTo>
                    <a:pt x="127" y="78"/>
                  </a:lnTo>
                  <a:lnTo>
                    <a:pt x="128" y="83"/>
                  </a:lnTo>
                  <a:lnTo>
                    <a:pt x="131" y="85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39" y="88"/>
                  </a:lnTo>
                  <a:lnTo>
                    <a:pt x="145" y="86"/>
                  </a:lnTo>
                  <a:lnTo>
                    <a:pt x="156" y="81"/>
                  </a:lnTo>
                  <a:lnTo>
                    <a:pt x="156" y="81"/>
                  </a:lnTo>
                  <a:lnTo>
                    <a:pt x="167" y="75"/>
                  </a:lnTo>
                  <a:lnTo>
                    <a:pt x="167" y="75"/>
                  </a:lnTo>
                  <a:lnTo>
                    <a:pt x="172" y="74"/>
                  </a:lnTo>
                  <a:lnTo>
                    <a:pt x="176" y="73"/>
                  </a:lnTo>
                  <a:lnTo>
                    <a:pt x="181" y="74"/>
                  </a:lnTo>
                  <a:lnTo>
                    <a:pt x="186" y="75"/>
                  </a:lnTo>
                  <a:lnTo>
                    <a:pt x="186" y="75"/>
                  </a:lnTo>
                  <a:lnTo>
                    <a:pt x="190" y="79"/>
                  </a:lnTo>
                  <a:lnTo>
                    <a:pt x="193" y="80"/>
                  </a:lnTo>
                  <a:lnTo>
                    <a:pt x="193" y="80"/>
                  </a:lnTo>
                  <a:lnTo>
                    <a:pt x="190" y="84"/>
                  </a:lnTo>
                  <a:lnTo>
                    <a:pt x="188" y="86"/>
                  </a:lnTo>
                  <a:lnTo>
                    <a:pt x="183" y="86"/>
                  </a:lnTo>
                  <a:lnTo>
                    <a:pt x="183" y="86"/>
                  </a:lnTo>
                  <a:lnTo>
                    <a:pt x="178" y="86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70" y="80"/>
                  </a:lnTo>
                  <a:lnTo>
                    <a:pt x="170" y="80"/>
                  </a:lnTo>
                  <a:lnTo>
                    <a:pt x="167" y="85"/>
                  </a:lnTo>
                  <a:lnTo>
                    <a:pt x="167" y="85"/>
                  </a:lnTo>
                  <a:lnTo>
                    <a:pt x="166" y="88"/>
                  </a:lnTo>
                  <a:lnTo>
                    <a:pt x="166" y="90"/>
                  </a:lnTo>
                  <a:lnTo>
                    <a:pt x="167" y="91"/>
                  </a:lnTo>
                  <a:lnTo>
                    <a:pt x="166" y="94"/>
                  </a:lnTo>
                  <a:lnTo>
                    <a:pt x="166" y="94"/>
                  </a:lnTo>
                  <a:lnTo>
                    <a:pt x="165" y="95"/>
                  </a:lnTo>
                  <a:lnTo>
                    <a:pt x="164" y="97"/>
                  </a:lnTo>
                  <a:lnTo>
                    <a:pt x="159" y="101"/>
                  </a:lnTo>
                  <a:lnTo>
                    <a:pt x="159" y="101"/>
                  </a:lnTo>
                  <a:lnTo>
                    <a:pt x="151" y="105"/>
                  </a:lnTo>
                  <a:lnTo>
                    <a:pt x="147" y="106"/>
                  </a:lnTo>
                  <a:lnTo>
                    <a:pt x="147" y="106"/>
                  </a:lnTo>
                  <a:lnTo>
                    <a:pt x="151" y="117"/>
                  </a:lnTo>
                  <a:lnTo>
                    <a:pt x="151" y="117"/>
                  </a:lnTo>
                  <a:lnTo>
                    <a:pt x="155" y="124"/>
                  </a:lnTo>
                  <a:lnTo>
                    <a:pt x="158" y="129"/>
                  </a:lnTo>
                  <a:lnTo>
                    <a:pt x="160" y="133"/>
                  </a:lnTo>
                  <a:lnTo>
                    <a:pt x="160" y="133"/>
                  </a:lnTo>
                  <a:lnTo>
                    <a:pt x="165" y="131"/>
                  </a:lnTo>
                  <a:lnTo>
                    <a:pt x="173" y="128"/>
                  </a:lnTo>
                  <a:lnTo>
                    <a:pt x="173" y="128"/>
                  </a:lnTo>
                  <a:lnTo>
                    <a:pt x="179" y="123"/>
                  </a:lnTo>
                  <a:lnTo>
                    <a:pt x="183" y="118"/>
                  </a:lnTo>
                  <a:lnTo>
                    <a:pt x="183" y="118"/>
                  </a:lnTo>
                  <a:lnTo>
                    <a:pt x="178" y="129"/>
                  </a:lnTo>
                  <a:lnTo>
                    <a:pt x="175" y="135"/>
                  </a:lnTo>
                  <a:lnTo>
                    <a:pt x="170" y="140"/>
                  </a:lnTo>
                  <a:lnTo>
                    <a:pt x="166" y="144"/>
                  </a:lnTo>
                  <a:lnTo>
                    <a:pt x="166" y="144"/>
                  </a:lnTo>
                  <a:lnTo>
                    <a:pt x="150" y="155"/>
                  </a:lnTo>
                  <a:lnTo>
                    <a:pt x="128" y="167"/>
                  </a:lnTo>
                  <a:lnTo>
                    <a:pt x="115" y="174"/>
                  </a:lnTo>
                  <a:lnTo>
                    <a:pt x="103" y="179"/>
                  </a:lnTo>
                  <a:lnTo>
                    <a:pt x="89" y="184"/>
                  </a:lnTo>
                  <a:lnTo>
                    <a:pt x="76" y="186"/>
                  </a:lnTo>
                  <a:lnTo>
                    <a:pt x="76" y="186"/>
                  </a:lnTo>
                  <a:lnTo>
                    <a:pt x="72" y="185"/>
                  </a:lnTo>
                  <a:lnTo>
                    <a:pt x="67" y="184"/>
                  </a:lnTo>
                  <a:lnTo>
                    <a:pt x="59" y="178"/>
                  </a:lnTo>
                  <a:lnTo>
                    <a:pt x="50" y="172"/>
                  </a:lnTo>
                  <a:lnTo>
                    <a:pt x="45" y="166"/>
                  </a:lnTo>
                  <a:lnTo>
                    <a:pt x="45" y="166"/>
                  </a:lnTo>
                  <a:lnTo>
                    <a:pt x="44" y="166"/>
                  </a:lnTo>
                  <a:lnTo>
                    <a:pt x="42" y="164"/>
                  </a:lnTo>
                  <a:lnTo>
                    <a:pt x="39" y="166"/>
                  </a:lnTo>
                  <a:lnTo>
                    <a:pt x="35" y="168"/>
                  </a:lnTo>
                  <a:lnTo>
                    <a:pt x="35" y="168"/>
                  </a:lnTo>
                  <a:lnTo>
                    <a:pt x="33" y="168"/>
                  </a:lnTo>
                  <a:lnTo>
                    <a:pt x="28" y="168"/>
                  </a:lnTo>
                  <a:lnTo>
                    <a:pt x="21" y="169"/>
                  </a:lnTo>
                  <a:lnTo>
                    <a:pt x="18" y="172"/>
                  </a:lnTo>
                  <a:lnTo>
                    <a:pt x="16" y="174"/>
                  </a:lnTo>
                  <a:lnTo>
                    <a:pt x="16" y="174"/>
                  </a:lnTo>
                  <a:lnTo>
                    <a:pt x="16" y="175"/>
                  </a:lnTo>
                  <a:lnTo>
                    <a:pt x="20" y="175"/>
                  </a:lnTo>
                  <a:lnTo>
                    <a:pt x="23" y="174"/>
                  </a:lnTo>
                  <a:lnTo>
                    <a:pt x="28" y="175"/>
                  </a:lnTo>
                  <a:lnTo>
                    <a:pt x="28" y="175"/>
                  </a:lnTo>
                  <a:lnTo>
                    <a:pt x="29" y="177"/>
                  </a:lnTo>
                  <a:lnTo>
                    <a:pt x="28" y="178"/>
                  </a:lnTo>
                  <a:lnTo>
                    <a:pt x="27" y="179"/>
                  </a:lnTo>
                  <a:lnTo>
                    <a:pt x="27" y="181"/>
                  </a:lnTo>
                  <a:lnTo>
                    <a:pt x="27" y="181"/>
                  </a:lnTo>
                  <a:lnTo>
                    <a:pt x="27" y="183"/>
                  </a:lnTo>
                  <a:lnTo>
                    <a:pt x="29" y="185"/>
                  </a:lnTo>
                  <a:lnTo>
                    <a:pt x="35" y="188"/>
                  </a:lnTo>
                  <a:lnTo>
                    <a:pt x="48" y="192"/>
                  </a:lnTo>
                  <a:lnTo>
                    <a:pt x="48" y="192"/>
                  </a:lnTo>
                  <a:lnTo>
                    <a:pt x="49" y="194"/>
                  </a:lnTo>
                  <a:lnTo>
                    <a:pt x="49" y="195"/>
                  </a:lnTo>
                  <a:lnTo>
                    <a:pt x="49" y="195"/>
                  </a:lnTo>
                  <a:lnTo>
                    <a:pt x="40" y="194"/>
                  </a:lnTo>
                  <a:lnTo>
                    <a:pt x="34" y="191"/>
                  </a:lnTo>
                  <a:lnTo>
                    <a:pt x="26" y="188"/>
                  </a:lnTo>
                  <a:lnTo>
                    <a:pt x="26" y="188"/>
                  </a:lnTo>
                  <a:lnTo>
                    <a:pt x="20" y="186"/>
                  </a:lnTo>
                  <a:lnTo>
                    <a:pt x="16" y="186"/>
                  </a:lnTo>
                  <a:lnTo>
                    <a:pt x="15" y="189"/>
                  </a:lnTo>
                  <a:lnTo>
                    <a:pt x="13" y="191"/>
                  </a:lnTo>
                  <a:lnTo>
                    <a:pt x="13" y="191"/>
                  </a:lnTo>
                  <a:lnTo>
                    <a:pt x="12" y="192"/>
                  </a:lnTo>
                  <a:lnTo>
                    <a:pt x="11" y="192"/>
                  </a:lnTo>
                  <a:lnTo>
                    <a:pt x="7" y="195"/>
                  </a:lnTo>
                  <a:lnTo>
                    <a:pt x="5" y="196"/>
                  </a:lnTo>
                  <a:lnTo>
                    <a:pt x="2" y="200"/>
                  </a:lnTo>
                  <a:lnTo>
                    <a:pt x="1" y="203"/>
                  </a:lnTo>
                  <a:lnTo>
                    <a:pt x="0" y="209"/>
                  </a:lnTo>
                  <a:lnTo>
                    <a:pt x="0" y="209"/>
                  </a:lnTo>
                  <a:lnTo>
                    <a:pt x="2" y="208"/>
                  </a:lnTo>
                  <a:lnTo>
                    <a:pt x="6" y="205"/>
                  </a:lnTo>
                  <a:lnTo>
                    <a:pt x="10" y="202"/>
                  </a:lnTo>
                  <a:lnTo>
                    <a:pt x="12" y="201"/>
                  </a:lnTo>
                  <a:lnTo>
                    <a:pt x="12" y="202"/>
                  </a:lnTo>
                  <a:lnTo>
                    <a:pt x="12" y="202"/>
                  </a:lnTo>
                  <a:lnTo>
                    <a:pt x="15" y="207"/>
                  </a:lnTo>
                  <a:lnTo>
                    <a:pt x="18" y="209"/>
                  </a:lnTo>
                  <a:lnTo>
                    <a:pt x="23" y="209"/>
                  </a:lnTo>
                  <a:lnTo>
                    <a:pt x="28" y="209"/>
                  </a:lnTo>
                  <a:lnTo>
                    <a:pt x="39" y="208"/>
                  </a:lnTo>
                  <a:lnTo>
                    <a:pt x="44" y="208"/>
                  </a:lnTo>
                  <a:lnTo>
                    <a:pt x="46" y="208"/>
                  </a:lnTo>
                  <a:lnTo>
                    <a:pt x="46" y="208"/>
                  </a:lnTo>
                  <a:lnTo>
                    <a:pt x="46" y="209"/>
                  </a:lnTo>
                  <a:lnTo>
                    <a:pt x="46" y="209"/>
                  </a:lnTo>
                  <a:lnTo>
                    <a:pt x="44" y="211"/>
                  </a:lnTo>
                  <a:lnTo>
                    <a:pt x="35" y="212"/>
                  </a:lnTo>
                  <a:lnTo>
                    <a:pt x="31" y="213"/>
                  </a:lnTo>
                  <a:lnTo>
                    <a:pt x="26" y="216"/>
                  </a:lnTo>
                  <a:lnTo>
                    <a:pt x="24" y="217"/>
                  </a:lnTo>
                  <a:lnTo>
                    <a:pt x="23" y="219"/>
                  </a:lnTo>
                  <a:lnTo>
                    <a:pt x="24" y="220"/>
                  </a:lnTo>
                  <a:lnTo>
                    <a:pt x="24" y="220"/>
                  </a:lnTo>
                  <a:lnTo>
                    <a:pt x="22" y="223"/>
                  </a:lnTo>
                  <a:lnTo>
                    <a:pt x="20" y="228"/>
                  </a:lnTo>
                  <a:lnTo>
                    <a:pt x="18" y="230"/>
                  </a:lnTo>
                  <a:lnTo>
                    <a:pt x="18" y="234"/>
                  </a:lnTo>
                  <a:lnTo>
                    <a:pt x="20" y="237"/>
                  </a:lnTo>
                  <a:lnTo>
                    <a:pt x="23" y="242"/>
                  </a:lnTo>
                  <a:lnTo>
                    <a:pt x="23" y="242"/>
                  </a:lnTo>
                  <a:lnTo>
                    <a:pt x="24" y="235"/>
                  </a:lnTo>
                  <a:lnTo>
                    <a:pt x="27" y="231"/>
                  </a:lnTo>
                  <a:lnTo>
                    <a:pt x="28" y="230"/>
                  </a:lnTo>
                  <a:lnTo>
                    <a:pt x="31" y="230"/>
                  </a:lnTo>
                  <a:lnTo>
                    <a:pt x="31" y="230"/>
                  </a:lnTo>
                  <a:lnTo>
                    <a:pt x="35" y="230"/>
                  </a:lnTo>
                  <a:lnTo>
                    <a:pt x="39" y="233"/>
                  </a:lnTo>
                  <a:lnTo>
                    <a:pt x="43" y="233"/>
                  </a:lnTo>
                  <a:lnTo>
                    <a:pt x="48" y="230"/>
                  </a:lnTo>
                  <a:lnTo>
                    <a:pt x="48" y="230"/>
                  </a:lnTo>
                  <a:lnTo>
                    <a:pt x="53" y="227"/>
                  </a:lnTo>
                  <a:lnTo>
                    <a:pt x="56" y="224"/>
                  </a:lnTo>
                  <a:lnTo>
                    <a:pt x="63" y="222"/>
                  </a:lnTo>
                  <a:lnTo>
                    <a:pt x="63" y="222"/>
                  </a:lnTo>
                  <a:lnTo>
                    <a:pt x="63" y="224"/>
                  </a:lnTo>
                  <a:lnTo>
                    <a:pt x="66" y="228"/>
                  </a:lnTo>
                  <a:lnTo>
                    <a:pt x="66" y="228"/>
                  </a:lnTo>
                  <a:lnTo>
                    <a:pt x="68" y="229"/>
                  </a:lnTo>
                  <a:lnTo>
                    <a:pt x="70" y="230"/>
                  </a:lnTo>
                  <a:lnTo>
                    <a:pt x="70" y="230"/>
                  </a:lnTo>
                  <a:lnTo>
                    <a:pt x="70" y="230"/>
                  </a:lnTo>
                  <a:lnTo>
                    <a:pt x="68" y="234"/>
                  </a:lnTo>
                  <a:lnTo>
                    <a:pt x="66" y="237"/>
                  </a:lnTo>
                  <a:lnTo>
                    <a:pt x="63" y="240"/>
                  </a:lnTo>
                  <a:lnTo>
                    <a:pt x="63" y="240"/>
                  </a:lnTo>
                  <a:lnTo>
                    <a:pt x="65" y="240"/>
                  </a:lnTo>
                  <a:lnTo>
                    <a:pt x="68" y="240"/>
                  </a:lnTo>
                  <a:lnTo>
                    <a:pt x="72" y="239"/>
                  </a:lnTo>
                  <a:lnTo>
                    <a:pt x="74" y="236"/>
                  </a:lnTo>
                  <a:lnTo>
                    <a:pt x="77" y="233"/>
                  </a:lnTo>
                  <a:lnTo>
                    <a:pt x="77" y="233"/>
                  </a:lnTo>
                  <a:lnTo>
                    <a:pt x="78" y="231"/>
                  </a:lnTo>
                  <a:lnTo>
                    <a:pt x="79" y="231"/>
                  </a:lnTo>
                  <a:lnTo>
                    <a:pt x="83" y="231"/>
                  </a:lnTo>
                  <a:lnTo>
                    <a:pt x="83" y="231"/>
                  </a:lnTo>
                  <a:lnTo>
                    <a:pt x="85" y="230"/>
                  </a:lnTo>
                  <a:lnTo>
                    <a:pt x="87" y="229"/>
                  </a:lnTo>
                  <a:lnTo>
                    <a:pt x="87" y="225"/>
                  </a:lnTo>
                  <a:lnTo>
                    <a:pt x="87" y="222"/>
                  </a:lnTo>
                  <a:lnTo>
                    <a:pt x="87" y="219"/>
                  </a:lnTo>
                  <a:lnTo>
                    <a:pt x="88" y="218"/>
                  </a:lnTo>
                  <a:lnTo>
                    <a:pt x="88" y="218"/>
                  </a:lnTo>
                  <a:lnTo>
                    <a:pt x="93" y="214"/>
                  </a:lnTo>
                  <a:lnTo>
                    <a:pt x="98" y="211"/>
                  </a:lnTo>
                  <a:lnTo>
                    <a:pt x="109" y="206"/>
                  </a:lnTo>
                  <a:lnTo>
                    <a:pt x="109" y="206"/>
                  </a:lnTo>
                  <a:lnTo>
                    <a:pt x="107" y="211"/>
                  </a:lnTo>
                  <a:lnTo>
                    <a:pt x="107" y="216"/>
                  </a:lnTo>
                  <a:lnTo>
                    <a:pt x="110" y="222"/>
                  </a:lnTo>
                  <a:lnTo>
                    <a:pt x="137" y="214"/>
                  </a:lnTo>
                  <a:lnTo>
                    <a:pt x="137" y="214"/>
                  </a:lnTo>
                  <a:lnTo>
                    <a:pt x="136" y="208"/>
                  </a:lnTo>
                  <a:lnTo>
                    <a:pt x="137" y="203"/>
                  </a:lnTo>
                  <a:lnTo>
                    <a:pt x="140" y="197"/>
                  </a:lnTo>
                  <a:lnTo>
                    <a:pt x="144" y="191"/>
                  </a:lnTo>
                  <a:lnTo>
                    <a:pt x="144" y="191"/>
                  </a:lnTo>
                  <a:lnTo>
                    <a:pt x="144" y="194"/>
                  </a:lnTo>
                  <a:lnTo>
                    <a:pt x="143" y="200"/>
                  </a:lnTo>
                  <a:lnTo>
                    <a:pt x="143" y="207"/>
                  </a:lnTo>
                  <a:lnTo>
                    <a:pt x="143" y="211"/>
                  </a:lnTo>
                  <a:lnTo>
                    <a:pt x="144" y="212"/>
                  </a:lnTo>
                  <a:lnTo>
                    <a:pt x="171" y="206"/>
                  </a:lnTo>
                  <a:lnTo>
                    <a:pt x="171" y="206"/>
                  </a:lnTo>
                  <a:lnTo>
                    <a:pt x="170" y="202"/>
                  </a:lnTo>
                  <a:lnTo>
                    <a:pt x="170" y="197"/>
                  </a:lnTo>
                  <a:lnTo>
                    <a:pt x="172" y="189"/>
                  </a:lnTo>
                  <a:lnTo>
                    <a:pt x="172" y="189"/>
                  </a:lnTo>
                  <a:lnTo>
                    <a:pt x="175" y="198"/>
                  </a:lnTo>
                  <a:lnTo>
                    <a:pt x="179" y="207"/>
                  </a:lnTo>
                  <a:lnTo>
                    <a:pt x="186" y="214"/>
                  </a:lnTo>
                  <a:lnTo>
                    <a:pt x="189" y="217"/>
                  </a:lnTo>
                  <a:lnTo>
                    <a:pt x="193" y="219"/>
                  </a:lnTo>
                  <a:lnTo>
                    <a:pt x="193" y="219"/>
                  </a:lnTo>
                  <a:lnTo>
                    <a:pt x="208" y="225"/>
                  </a:lnTo>
                  <a:lnTo>
                    <a:pt x="223" y="230"/>
                  </a:lnTo>
                  <a:lnTo>
                    <a:pt x="261" y="241"/>
                  </a:lnTo>
                  <a:lnTo>
                    <a:pt x="261" y="241"/>
                  </a:lnTo>
                  <a:lnTo>
                    <a:pt x="272" y="245"/>
                  </a:lnTo>
                  <a:lnTo>
                    <a:pt x="281" y="248"/>
                  </a:lnTo>
                  <a:lnTo>
                    <a:pt x="281" y="248"/>
                  </a:lnTo>
                  <a:lnTo>
                    <a:pt x="283" y="250"/>
                  </a:lnTo>
                  <a:lnTo>
                    <a:pt x="283" y="251"/>
                  </a:lnTo>
                  <a:lnTo>
                    <a:pt x="282" y="255"/>
                  </a:lnTo>
                  <a:lnTo>
                    <a:pt x="278" y="257"/>
                  </a:lnTo>
                  <a:lnTo>
                    <a:pt x="278" y="257"/>
                  </a:lnTo>
                  <a:lnTo>
                    <a:pt x="283" y="261"/>
                  </a:lnTo>
                  <a:lnTo>
                    <a:pt x="293" y="267"/>
                  </a:lnTo>
                  <a:lnTo>
                    <a:pt x="293" y="267"/>
                  </a:lnTo>
                  <a:lnTo>
                    <a:pt x="299" y="273"/>
                  </a:lnTo>
                  <a:lnTo>
                    <a:pt x="303" y="280"/>
                  </a:lnTo>
                  <a:lnTo>
                    <a:pt x="306" y="290"/>
                  </a:lnTo>
                  <a:lnTo>
                    <a:pt x="309" y="300"/>
                  </a:lnTo>
                  <a:lnTo>
                    <a:pt x="309" y="300"/>
                  </a:lnTo>
                  <a:lnTo>
                    <a:pt x="311" y="308"/>
                  </a:lnTo>
                  <a:lnTo>
                    <a:pt x="311" y="317"/>
                  </a:lnTo>
                  <a:lnTo>
                    <a:pt x="311" y="324"/>
                  </a:lnTo>
                  <a:lnTo>
                    <a:pt x="311" y="328"/>
                  </a:lnTo>
                  <a:lnTo>
                    <a:pt x="310" y="329"/>
                  </a:lnTo>
                  <a:lnTo>
                    <a:pt x="310" y="329"/>
                  </a:lnTo>
                  <a:lnTo>
                    <a:pt x="308" y="331"/>
                  </a:lnTo>
                  <a:lnTo>
                    <a:pt x="305" y="333"/>
                  </a:lnTo>
                  <a:lnTo>
                    <a:pt x="302" y="334"/>
                  </a:lnTo>
                  <a:lnTo>
                    <a:pt x="294" y="336"/>
                  </a:lnTo>
                  <a:lnTo>
                    <a:pt x="297" y="346"/>
                  </a:lnTo>
                  <a:lnTo>
                    <a:pt x="297" y="346"/>
                  </a:lnTo>
                  <a:lnTo>
                    <a:pt x="302" y="346"/>
                  </a:lnTo>
                  <a:lnTo>
                    <a:pt x="306" y="345"/>
                  </a:lnTo>
                  <a:lnTo>
                    <a:pt x="311" y="343"/>
                  </a:lnTo>
                  <a:lnTo>
                    <a:pt x="311" y="343"/>
                  </a:lnTo>
                  <a:lnTo>
                    <a:pt x="310" y="345"/>
                  </a:lnTo>
                  <a:lnTo>
                    <a:pt x="310" y="345"/>
                  </a:lnTo>
                  <a:lnTo>
                    <a:pt x="306" y="351"/>
                  </a:lnTo>
                  <a:lnTo>
                    <a:pt x="305" y="356"/>
                  </a:lnTo>
                  <a:lnTo>
                    <a:pt x="316" y="363"/>
                  </a:lnTo>
                  <a:lnTo>
                    <a:pt x="316" y="363"/>
                  </a:lnTo>
                  <a:lnTo>
                    <a:pt x="321" y="351"/>
                  </a:lnTo>
                  <a:lnTo>
                    <a:pt x="324" y="347"/>
                  </a:lnTo>
                  <a:lnTo>
                    <a:pt x="326" y="345"/>
                  </a:lnTo>
                  <a:lnTo>
                    <a:pt x="326" y="345"/>
                  </a:lnTo>
                  <a:lnTo>
                    <a:pt x="328" y="345"/>
                  </a:lnTo>
                  <a:lnTo>
                    <a:pt x="332" y="346"/>
                  </a:lnTo>
                  <a:lnTo>
                    <a:pt x="337" y="348"/>
                  </a:lnTo>
                  <a:lnTo>
                    <a:pt x="342" y="351"/>
                  </a:lnTo>
                  <a:lnTo>
                    <a:pt x="348" y="356"/>
                  </a:lnTo>
                  <a:lnTo>
                    <a:pt x="353" y="362"/>
                  </a:lnTo>
                  <a:lnTo>
                    <a:pt x="358" y="368"/>
                  </a:lnTo>
                  <a:lnTo>
                    <a:pt x="361" y="375"/>
                  </a:lnTo>
                  <a:lnTo>
                    <a:pt x="361" y="375"/>
                  </a:lnTo>
                  <a:lnTo>
                    <a:pt x="363" y="381"/>
                  </a:lnTo>
                  <a:lnTo>
                    <a:pt x="364" y="387"/>
                  </a:lnTo>
                  <a:lnTo>
                    <a:pt x="364" y="393"/>
                  </a:lnTo>
                  <a:lnTo>
                    <a:pt x="363" y="401"/>
                  </a:lnTo>
                  <a:lnTo>
                    <a:pt x="361" y="407"/>
                  </a:lnTo>
                  <a:lnTo>
                    <a:pt x="359" y="412"/>
                  </a:lnTo>
                  <a:lnTo>
                    <a:pt x="355" y="415"/>
                  </a:lnTo>
                  <a:lnTo>
                    <a:pt x="352" y="418"/>
                  </a:lnTo>
                  <a:lnTo>
                    <a:pt x="352" y="418"/>
                  </a:lnTo>
                  <a:lnTo>
                    <a:pt x="348" y="418"/>
                  </a:lnTo>
                  <a:lnTo>
                    <a:pt x="346" y="417"/>
                  </a:lnTo>
                  <a:lnTo>
                    <a:pt x="337" y="413"/>
                  </a:lnTo>
                  <a:lnTo>
                    <a:pt x="330" y="409"/>
                  </a:lnTo>
                  <a:lnTo>
                    <a:pt x="327" y="409"/>
                  </a:lnTo>
                  <a:lnTo>
                    <a:pt x="325" y="412"/>
                  </a:lnTo>
                  <a:lnTo>
                    <a:pt x="325" y="412"/>
                  </a:lnTo>
                  <a:lnTo>
                    <a:pt x="324" y="413"/>
                  </a:lnTo>
                  <a:lnTo>
                    <a:pt x="320" y="415"/>
                  </a:lnTo>
                  <a:lnTo>
                    <a:pt x="314" y="419"/>
                  </a:lnTo>
                  <a:lnTo>
                    <a:pt x="311" y="421"/>
                  </a:lnTo>
                  <a:lnTo>
                    <a:pt x="309" y="425"/>
                  </a:lnTo>
                  <a:lnTo>
                    <a:pt x="309" y="430"/>
                  </a:lnTo>
                  <a:lnTo>
                    <a:pt x="310" y="436"/>
                  </a:lnTo>
                  <a:lnTo>
                    <a:pt x="310" y="436"/>
                  </a:lnTo>
                  <a:lnTo>
                    <a:pt x="316" y="430"/>
                  </a:lnTo>
                  <a:lnTo>
                    <a:pt x="319" y="428"/>
                  </a:lnTo>
                  <a:lnTo>
                    <a:pt x="321" y="428"/>
                  </a:lnTo>
                  <a:lnTo>
                    <a:pt x="321" y="428"/>
                  </a:lnTo>
                  <a:lnTo>
                    <a:pt x="322" y="429"/>
                  </a:lnTo>
                  <a:lnTo>
                    <a:pt x="322" y="430"/>
                  </a:lnTo>
                  <a:lnTo>
                    <a:pt x="325" y="432"/>
                  </a:lnTo>
                  <a:lnTo>
                    <a:pt x="325" y="432"/>
                  </a:lnTo>
                  <a:lnTo>
                    <a:pt x="326" y="434"/>
                  </a:lnTo>
                  <a:lnTo>
                    <a:pt x="328" y="434"/>
                  </a:lnTo>
                  <a:lnTo>
                    <a:pt x="336" y="434"/>
                  </a:lnTo>
                  <a:lnTo>
                    <a:pt x="342" y="432"/>
                  </a:lnTo>
                  <a:lnTo>
                    <a:pt x="344" y="432"/>
                  </a:lnTo>
                  <a:lnTo>
                    <a:pt x="346" y="434"/>
                  </a:lnTo>
                  <a:lnTo>
                    <a:pt x="346" y="434"/>
                  </a:lnTo>
                  <a:lnTo>
                    <a:pt x="346" y="435"/>
                  </a:lnTo>
                  <a:lnTo>
                    <a:pt x="344" y="435"/>
                  </a:lnTo>
                  <a:lnTo>
                    <a:pt x="341" y="435"/>
                  </a:lnTo>
                  <a:lnTo>
                    <a:pt x="341" y="435"/>
                  </a:lnTo>
                  <a:lnTo>
                    <a:pt x="328" y="437"/>
                  </a:lnTo>
                  <a:lnTo>
                    <a:pt x="324" y="440"/>
                  </a:lnTo>
                  <a:lnTo>
                    <a:pt x="320" y="442"/>
                  </a:lnTo>
                  <a:lnTo>
                    <a:pt x="320" y="442"/>
                  </a:lnTo>
                  <a:lnTo>
                    <a:pt x="320" y="443"/>
                  </a:lnTo>
                  <a:lnTo>
                    <a:pt x="320" y="446"/>
                  </a:lnTo>
                  <a:lnTo>
                    <a:pt x="320" y="446"/>
                  </a:lnTo>
                  <a:lnTo>
                    <a:pt x="317" y="450"/>
                  </a:lnTo>
                  <a:lnTo>
                    <a:pt x="314" y="452"/>
                  </a:lnTo>
                  <a:lnTo>
                    <a:pt x="311" y="456"/>
                  </a:lnTo>
                  <a:lnTo>
                    <a:pt x="310" y="459"/>
                  </a:lnTo>
                  <a:lnTo>
                    <a:pt x="310" y="463"/>
                  </a:lnTo>
                  <a:lnTo>
                    <a:pt x="310" y="463"/>
                  </a:lnTo>
                  <a:lnTo>
                    <a:pt x="311" y="468"/>
                  </a:lnTo>
                  <a:lnTo>
                    <a:pt x="314" y="470"/>
                  </a:lnTo>
                  <a:lnTo>
                    <a:pt x="317" y="474"/>
                  </a:lnTo>
                  <a:lnTo>
                    <a:pt x="317" y="474"/>
                  </a:lnTo>
                  <a:lnTo>
                    <a:pt x="317" y="471"/>
                  </a:lnTo>
                  <a:lnTo>
                    <a:pt x="319" y="468"/>
                  </a:lnTo>
                  <a:lnTo>
                    <a:pt x="320" y="463"/>
                  </a:lnTo>
                  <a:lnTo>
                    <a:pt x="320" y="460"/>
                  </a:lnTo>
                  <a:lnTo>
                    <a:pt x="322" y="460"/>
                  </a:lnTo>
                  <a:lnTo>
                    <a:pt x="322" y="460"/>
                  </a:lnTo>
                  <a:lnTo>
                    <a:pt x="324" y="460"/>
                  </a:lnTo>
                  <a:lnTo>
                    <a:pt x="326" y="462"/>
                  </a:lnTo>
                  <a:lnTo>
                    <a:pt x="327" y="464"/>
                  </a:lnTo>
                  <a:lnTo>
                    <a:pt x="330" y="464"/>
                  </a:lnTo>
                  <a:lnTo>
                    <a:pt x="330" y="464"/>
                  </a:lnTo>
                  <a:lnTo>
                    <a:pt x="332" y="464"/>
                  </a:lnTo>
                  <a:lnTo>
                    <a:pt x="336" y="462"/>
                  </a:lnTo>
                  <a:lnTo>
                    <a:pt x="343" y="454"/>
                  </a:lnTo>
                  <a:lnTo>
                    <a:pt x="350" y="448"/>
                  </a:lnTo>
                  <a:lnTo>
                    <a:pt x="353" y="446"/>
                  </a:lnTo>
                  <a:lnTo>
                    <a:pt x="355" y="446"/>
                  </a:lnTo>
                  <a:lnTo>
                    <a:pt x="355" y="446"/>
                  </a:lnTo>
                  <a:lnTo>
                    <a:pt x="357" y="447"/>
                  </a:lnTo>
                  <a:lnTo>
                    <a:pt x="355" y="448"/>
                  </a:lnTo>
                  <a:lnTo>
                    <a:pt x="350" y="452"/>
                  </a:lnTo>
                  <a:lnTo>
                    <a:pt x="346" y="457"/>
                  </a:lnTo>
                  <a:lnTo>
                    <a:pt x="343" y="459"/>
                  </a:lnTo>
                  <a:lnTo>
                    <a:pt x="342" y="463"/>
                  </a:lnTo>
                  <a:lnTo>
                    <a:pt x="342" y="463"/>
                  </a:lnTo>
                  <a:lnTo>
                    <a:pt x="343" y="467"/>
                  </a:lnTo>
                  <a:lnTo>
                    <a:pt x="344" y="469"/>
                  </a:lnTo>
                  <a:lnTo>
                    <a:pt x="347" y="471"/>
                  </a:lnTo>
                  <a:lnTo>
                    <a:pt x="348" y="474"/>
                  </a:lnTo>
                  <a:lnTo>
                    <a:pt x="348" y="474"/>
                  </a:lnTo>
                  <a:lnTo>
                    <a:pt x="349" y="476"/>
                  </a:lnTo>
                  <a:lnTo>
                    <a:pt x="352" y="480"/>
                  </a:lnTo>
                  <a:lnTo>
                    <a:pt x="354" y="482"/>
                  </a:lnTo>
                  <a:lnTo>
                    <a:pt x="358" y="484"/>
                  </a:lnTo>
                  <a:lnTo>
                    <a:pt x="365" y="486"/>
                  </a:lnTo>
                  <a:lnTo>
                    <a:pt x="369" y="486"/>
                  </a:lnTo>
                  <a:lnTo>
                    <a:pt x="369" y="486"/>
                  </a:lnTo>
                  <a:lnTo>
                    <a:pt x="368" y="484"/>
                  </a:lnTo>
                  <a:lnTo>
                    <a:pt x="364" y="480"/>
                  </a:lnTo>
                  <a:lnTo>
                    <a:pt x="360" y="475"/>
                  </a:lnTo>
                  <a:lnTo>
                    <a:pt x="360" y="474"/>
                  </a:lnTo>
                  <a:lnTo>
                    <a:pt x="360" y="471"/>
                  </a:lnTo>
                  <a:lnTo>
                    <a:pt x="360" y="471"/>
                  </a:lnTo>
                  <a:lnTo>
                    <a:pt x="361" y="470"/>
                  </a:lnTo>
                  <a:lnTo>
                    <a:pt x="364" y="471"/>
                  </a:lnTo>
                  <a:lnTo>
                    <a:pt x="366" y="471"/>
                  </a:lnTo>
                  <a:lnTo>
                    <a:pt x="369" y="470"/>
                  </a:lnTo>
                  <a:lnTo>
                    <a:pt x="369" y="470"/>
                  </a:lnTo>
                  <a:lnTo>
                    <a:pt x="369" y="468"/>
                  </a:lnTo>
                  <a:lnTo>
                    <a:pt x="369" y="460"/>
                  </a:lnTo>
                  <a:lnTo>
                    <a:pt x="369" y="457"/>
                  </a:lnTo>
                  <a:lnTo>
                    <a:pt x="370" y="452"/>
                  </a:lnTo>
                  <a:lnTo>
                    <a:pt x="374" y="447"/>
                  </a:lnTo>
                  <a:lnTo>
                    <a:pt x="379" y="441"/>
                  </a:lnTo>
                  <a:lnTo>
                    <a:pt x="379" y="441"/>
                  </a:lnTo>
                  <a:lnTo>
                    <a:pt x="381" y="445"/>
                  </a:lnTo>
                  <a:lnTo>
                    <a:pt x="383" y="446"/>
                  </a:lnTo>
                  <a:lnTo>
                    <a:pt x="388" y="447"/>
                  </a:lnTo>
                  <a:lnTo>
                    <a:pt x="388" y="447"/>
                  </a:lnTo>
                  <a:lnTo>
                    <a:pt x="389" y="448"/>
                  </a:lnTo>
                  <a:lnTo>
                    <a:pt x="391" y="450"/>
                  </a:lnTo>
                  <a:lnTo>
                    <a:pt x="391" y="454"/>
                  </a:lnTo>
                  <a:lnTo>
                    <a:pt x="391" y="460"/>
                  </a:lnTo>
                  <a:lnTo>
                    <a:pt x="391" y="460"/>
                  </a:lnTo>
                  <a:lnTo>
                    <a:pt x="392" y="459"/>
                  </a:lnTo>
                  <a:lnTo>
                    <a:pt x="394" y="456"/>
                  </a:lnTo>
                  <a:lnTo>
                    <a:pt x="397" y="450"/>
                  </a:lnTo>
                  <a:lnTo>
                    <a:pt x="397" y="442"/>
                  </a:lnTo>
                  <a:lnTo>
                    <a:pt x="397" y="442"/>
                  </a:lnTo>
                  <a:lnTo>
                    <a:pt x="399" y="441"/>
                  </a:lnTo>
                  <a:lnTo>
                    <a:pt x="402" y="436"/>
                  </a:lnTo>
                  <a:lnTo>
                    <a:pt x="402" y="436"/>
                  </a:lnTo>
                  <a:lnTo>
                    <a:pt x="403" y="434"/>
                  </a:lnTo>
                  <a:lnTo>
                    <a:pt x="402" y="432"/>
                  </a:lnTo>
                  <a:lnTo>
                    <a:pt x="398" y="429"/>
                  </a:lnTo>
                  <a:lnTo>
                    <a:pt x="397" y="426"/>
                  </a:lnTo>
                  <a:lnTo>
                    <a:pt x="396" y="423"/>
                  </a:lnTo>
                  <a:lnTo>
                    <a:pt x="394" y="417"/>
                  </a:lnTo>
                  <a:lnTo>
                    <a:pt x="394" y="409"/>
                  </a:lnTo>
                  <a:lnTo>
                    <a:pt x="394" y="409"/>
                  </a:lnTo>
                  <a:lnTo>
                    <a:pt x="394" y="407"/>
                  </a:lnTo>
                  <a:lnTo>
                    <a:pt x="393" y="406"/>
                  </a:lnTo>
                  <a:lnTo>
                    <a:pt x="389" y="403"/>
                  </a:lnTo>
                  <a:lnTo>
                    <a:pt x="389" y="403"/>
                  </a:lnTo>
                  <a:lnTo>
                    <a:pt x="387" y="400"/>
                  </a:lnTo>
                  <a:lnTo>
                    <a:pt x="387" y="398"/>
                  </a:lnTo>
                  <a:lnTo>
                    <a:pt x="388" y="398"/>
                  </a:lnTo>
                  <a:lnTo>
                    <a:pt x="388" y="398"/>
                  </a:lnTo>
                  <a:lnTo>
                    <a:pt x="393" y="400"/>
                  </a:lnTo>
                  <a:lnTo>
                    <a:pt x="398" y="400"/>
                  </a:lnTo>
                  <a:lnTo>
                    <a:pt x="403" y="398"/>
                  </a:lnTo>
                  <a:lnTo>
                    <a:pt x="403" y="398"/>
                  </a:lnTo>
                  <a:lnTo>
                    <a:pt x="403" y="384"/>
                  </a:lnTo>
                  <a:lnTo>
                    <a:pt x="404" y="376"/>
                  </a:lnTo>
                  <a:lnTo>
                    <a:pt x="403" y="373"/>
                  </a:lnTo>
                  <a:lnTo>
                    <a:pt x="403" y="373"/>
                  </a:lnTo>
                  <a:lnTo>
                    <a:pt x="398" y="373"/>
                  </a:lnTo>
                  <a:lnTo>
                    <a:pt x="393" y="372"/>
                  </a:lnTo>
                  <a:lnTo>
                    <a:pt x="391" y="370"/>
                  </a:lnTo>
                  <a:lnTo>
                    <a:pt x="388" y="368"/>
                  </a:lnTo>
                  <a:lnTo>
                    <a:pt x="388" y="368"/>
                  </a:lnTo>
                  <a:lnTo>
                    <a:pt x="392" y="368"/>
                  </a:lnTo>
                  <a:lnTo>
                    <a:pt x="397" y="368"/>
                  </a:lnTo>
                  <a:lnTo>
                    <a:pt x="400" y="368"/>
                  </a:lnTo>
                  <a:lnTo>
                    <a:pt x="403" y="365"/>
                  </a:lnTo>
                  <a:lnTo>
                    <a:pt x="403" y="365"/>
                  </a:lnTo>
                  <a:lnTo>
                    <a:pt x="403" y="353"/>
                  </a:lnTo>
                  <a:lnTo>
                    <a:pt x="402" y="345"/>
                  </a:lnTo>
                  <a:lnTo>
                    <a:pt x="402" y="342"/>
                  </a:lnTo>
                  <a:lnTo>
                    <a:pt x="400" y="341"/>
                  </a:lnTo>
                  <a:lnTo>
                    <a:pt x="400" y="341"/>
                  </a:lnTo>
                  <a:lnTo>
                    <a:pt x="396" y="342"/>
                  </a:lnTo>
                  <a:lnTo>
                    <a:pt x="392" y="342"/>
                  </a:lnTo>
                  <a:lnTo>
                    <a:pt x="388" y="341"/>
                  </a:lnTo>
                  <a:lnTo>
                    <a:pt x="385" y="340"/>
                  </a:lnTo>
                  <a:lnTo>
                    <a:pt x="385" y="340"/>
                  </a:lnTo>
                  <a:lnTo>
                    <a:pt x="383" y="339"/>
                  </a:lnTo>
                  <a:lnTo>
                    <a:pt x="382" y="336"/>
                  </a:lnTo>
                  <a:lnTo>
                    <a:pt x="382" y="333"/>
                  </a:lnTo>
                  <a:lnTo>
                    <a:pt x="381" y="330"/>
                  </a:lnTo>
                  <a:lnTo>
                    <a:pt x="381" y="329"/>
                  </a:lnTo>
                  <a:lnTo>
                    <a:pt x="380" y="328"/>
                  </a:lnTo>
                  <a:lnTo>
                    <a:pt x="380" y="328"/>
                  </a:lnTo>
                  <a:lnTo>
                    <a:pt x="372" y="325"/>
                  </a:lnTo>
                  <a:lnTo>
                    <a:pt x="365" y="322"/>
                  </a:lnTo>
                  <a:lnTo>
                    <a:pt x="361" y="318"/>
                  </a:lnTo>
                  <a:lnTo>
                    <a:pt x="358" y="315"/>
                  </a:lnTo>
                  <a:lnTo>
                    <a:pt x="358" y="315"/>
                  </a:lnTo>
                  <a:lnTo>
                    <a:pt x="355" y="312"/>
                  </a:lnTo>
                  <a:lnTo>
                    <a:pt x="355" y="308"/>
                  </a:lnTo>
                  <a:lnTo>
                    <a:pt x="355" y="306"/>
                  </a:lnTo>
                  <a:lnTo>
                    <a:pt x="355" y="306"/>
                  </a:lnTo>
                  <a:lnTo>
                    <a:pt x="361" y="308"/>
                  </a:lnTo>
                  <a:lnTo>
                    <a:pt x="364" y="308"/>
                  </a:lnTo>
                  <a:lnTo>
                    <a:pt x="368" y="307"/>
                  </a:lnTo>
                  <a:lnTo>
                    <a:pt x="369" y="287"/>
                  </a:lnTo>
                  <a:lnTo>
                    <a:pt x="369" y="287"/>
                  </a:lnTo>
                  <a:lnTo>
                    <a:pt x="366" y="287"/>
                  </a:lnTo>
                  <a:lnTo>
                    <a:pt x="361" y="286"/>
                  </a:lnTo>
                  <a:lnTo>
                    <a:pt x="361" y="286"/>
                  </a:lnTo>
                  <a:lnTo>
                    <a:pt x="359" y="284"/>
                  </a:lnTo>
                  <a:lnTo>
                    <a:pt x="357" y="281"/>
                  </a:lnTo>
                  <a:lnTo>
                    <a:pt x="355" y="279"/>
                  </a:lnTo>
                  <a:lnTo>
                    <a:pt x="355" y="279"/>
                  </a:lnTo>
                  <a:lnTo>
                    <a:pt x="358" y="280"/>
                  </a:lnTo>
                  <a:lnTo>
                    <a:pt x="363" y="281"/>
                  </a:lnTo>
                  <a:lnTo>
                    <a:pt x="363" y="281"/>
                  </a:lnTo>
                  <a:lnTo>
                    <a:pt x="368" y="281"/>
                  </a:lnTo>
                  <a:lnTo>
                    <a:pt x="370" y="280"/>
                  </a:lnTo>
                  <a:lnTo>
                    <a:pt x="372" y="258"/>
                  </a:lnTo>
                  <a:lnTo>
                    <a:pt x="372" y="258"/>
                  </a:lnTo>
                  <a:lnTo>
                    <a:pt x="369" y="258"/>
                  </a:lnTo>
                  <a:lnTo>
                    <a:pt x="365" y="257"/>
                  </a:lnTo>
                  <a:lnTo>
                    <a:pt x="361" y="256"/>
                  </a:lnTo>
                  <a:lnTo>
                    <a:pt x="360" y="252"/>
                  </a:lnTo>
                  <a:lnTo>
                    <a:pt x="360" y="251"/>
                  </a:lnTo>
                  <a:lnTo>
                    <a:pt x="360" y="251"/>
                  </a:lnTo>
                  <a:lnTo>
                    <a:pt x="369" y="248"/>
                  </a:lnTo>
                  <a:lnTo>
                    <a:pt x="376" y="245"/>
                  </a:lnTo>
                  <a:lnTo>
                    <a:pt x="382" y="240"/>
                  </a:lnTo>
                  <a:lnTo>
                    <a:pt x="387" y="235"/>
                  </a:lnTo>
                  <a:lnTo>
                    <a:pt x="392" y="229"/>
                  </a:lnTo>
                  <a:lnTo>
                    <a:pt x="396" y="222"/>
                  </a:lnTo>
                  <a:lnTo>
                    <a:pt x="399" y="216"/>
                  </a:lnTo>
                  <a:lnTo>
                    <a:pt x="400" y="208"/>
                  </a:lnTo>
                  <a:lnTo>
                    <a:pt x="400" y="208"/>
                  </a:lnTo>
                  <a:lnTo>
                    <a:pt x="407" y="211"/>
                  </a:lnTo>
                  <a:lnTo>
                    <a:pt x="410" y="211"/>
                  </a:lnTo>
                  <a:lnTo>
                    <a:pt x="413" y="211"/>
                  </a:lnTo>
                  <a:lnTo>
                    <a:pt x="413" y="211"/>
                  </a:lnTo>
                  <a:lnTo>
                    <a:pt x="414" y="202"/>
                  </a:lnTo>
                  <a:lnTo>
                    <a:pt x="414" y="192"/>
                  </a:lnTo>
                  <a:lnTo>
                    <a:pt x="414" y="192"/>
                  </a:lnTo>
                  <a:lnTo>
                    <a:pt x="408" y="191"/>
                  </a:lnTo>
                  <a:lnTo>
                    <a:pt x="405" y="190"/>
                  </a:lnTo>
                  <a:lnTo>
                    <a:pt x="403" y="1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1" name="Alaotsikko 2"/>
          <p:cNvSpPr>
            <a:spLocks noGrp="1"/>
          </p:cNvSpPr>
          <p:nvPr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10" name="Otsikko 2"/>
          <p:cNvSpPr>
            <a:spLocks noGrp="1"/>
          </p:cNvSpPr>
          <p:nvPr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061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47335D-CECE-41F1-9A73-EF4167B8D970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604250" y="234950"/>
            <a:ext cx="306388" cy="419100"/>
            <a:chOff x="5420" y="148"/>
            <a:chExt cx="193" cy="2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420" y="148"/>
              <a:ext cx="19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5419" y="148"/>
              <a:ext cx="195" cy="266"/>
            </a:xfrm>
            <a:custGeom>
              <a:avLst/>
              <a:gdLst>
                <a:gd name="T0" fmla="*/ 147 w 200"/>
                <a:gd name="T1" fmla="*/ 251 h 275"/>
                <a:gd name="T2" fmla="*/ 129 w 200"/>
                <a:gd name="T3" fmla="*/ 152 h 275"/>
                <a:gd name="T4" fmla="*/ 90 w 200"/>
                <a:gd name="T5" fmla="*/ 172 h 275"/>
                <a:gd name="T6" fmla="*/ 49 w 200"/>
                <a:gd name="T7" fmla="*/ 189 h 275"/>
                <a:gd name="T8" fmla="*/ 39 w 200"/>
                <a:gd name="T9" fmla="*/ 201 h 275"/>
                <a:gd name="T10" fmla="*/ 49 w 200"/>
                <a:gd name="T11" fmla="*/ 213 h 275"/>
                <a:gd name="T12" fmla="*/ 59 w 200"/>
                <a:gd name="T13" fmla="*/ 217 h 275"/>
                <a:gd name="T14" fmla="*/ 75 w 200"/>
                <a:gd name="T15" fmla="*/ 216 h 275"/>
                <a:gd name="T16" fmla="*/ 104 w 200"/>
                <a:gd name="T17" fmla="*/ 206 h 275"/>
                <a:gd name="T18" fmla="*/ 113 w 200"/>
                <a:gd name="T19" fmla="*/ 180 h 275"/>
                <a:gd name="T20" fmla="*/ 20 w 200"/>
                <a:gd name="T21" fmla="*/ 235 h 275"/>
                <a:gd name="T22" fmla="*/ 51 w 200"/>
                <a:gd name="T23" fmla="*/ 266 h 275"/>
                <a:gd name="T24" fmla="*/ 54 w 200"/>
                <a:gd name="T25" fmla="*/ 227 h 275"/>
                <a:gd name="T26" fmla="*/ 27 w 200"/>
                <a:gd name="T27" fmla="*/ 224 h 275"/>
                <a:gd name="T28" fmla="*/ 13 w 200"/>
                <a:gd name="T29" fmla="*/ 236 h 275"/>
                <a:gd name="T30" fmla="*/ 44 w 200"/>
                <a:gd name="T31" fmla="*/ 31 h 275"/>
                <a:gd name="T32" fmla="*/ 36 w 200"/>
                <a:gd name="T33" fmla="*/ 23 h 275"/>
                <a:gd name="T34" fmla="*/ 27 w 200"/>
                <a:gd name="T35" fmla="*/ 22 h 275"/>
                <a:gd name="T36" fmla="*/ 33 w 200"/>
                <a:gd name="T37" fmla="*/ 37 h 275"/>
                <a:gd name="T38" fmla="*/ 42 w 200"/>
                <a:gd name="T39" fmla="*/ 36 h 275"/>
                <a:gd name="T40" fmla="*/ 29 w 200"/>
                <a:gd name="T41" fmla="*/ 45 h 275"/>
                <a:gd name="T42" fmla="*/ 31 w 200"/>
                <a:gd name="T43" fmla="*/ 56 h 275"/>
                <a:gd name="T44" fmla="*/ 45 w 200"/>
                <a:gd name="T45" fmla="*/ 83 h 275"/>
                <a:gd name="T46" fmla="*/ 56 w 200"/>
                <a:gd name="T47" fmla="*/ 87 h 275"/>
                <a:gd name="T48" fmla="*/ 53 w 200"/>
                <a:gd name="T49" fmla="*/ 28 h 275"/>
                <a:gd name="T50" fmla="*/ 58 w 200"/>
                <a:gd name="T51" fmla="*/ 46 h 275"/>
                <a:gd name="T52" fmla="*/ 80 w 200"/>
                <a:gd name="T53" fmla="*/ 26 h 275"/>
                <a:gd name="T54" fmla="*/ 125 w 200"/>
                <a:gd name="T55" fmla="*/ 38 h 275"/>
                <a:gd name="T56" fmla="*/ 121 w 200"/>
                <a:gd name="T57" fmla="*/ 26 h 275"/>
                <a:gd name="T58" fmla="*/ 113 w 200"/>
                <a:gd name="T59" fmla="*/ 10 h 275"/>
                <a:gd name="T60" fmla="*/ 96 w 200"/>
                <a:gd name="T61" fmla="*/ 14 h 275"/>
                <a:gd name="T62" fmla="*/ 114 w 200"/>
                <a:gd name="T63" fmla="*/ 26 h 275"/>
                <a:gd name="T64" fmla="*/ 180 w 200"/>
                <a:gd name="T65" fmla="*/ 35 h 275"/>
                <a:gd name="T66" fmla="*/ 166 w 200"/>
                <a:gd name="T67" fmla="*/ 57 h 275"/>
                <a:gd name="T68" fmla="*/ 168 w 200"/>
                <a:gd name="T69" fmla="*/ 86 h 275"/>
                <a:gd name="T70" fmla="*/ 200 w 200"/>
                <a:gd name="T71" fmla="*/ 116 h 275"/>
                <a:gd name="T72" fmla="*/ 143 w 200"/>
                <a:gd name="T73" fmla="*/ 71 h 275"/>
                <a:gd name="T74" fmla="*/ 160 w 200"/>
                <a:gd name="T75" fmla="*/ 118 h 275"/>
                <a:gd name="T76" fmla="*/ 172 w 200"/>
                <a:gd name="T77" fmla="*/ 138 h 275"/>
                <a:gd name="T78" fmla="*/ 125 w 200"/>
                <a:gd name="T79" fmla="*/ 104 h 275"/>
                <a:gd name="T80" fmla="*/ 135 w 200"/>
                <a:gd name="T81" fmla="*/ 85 h 275"/>
                <a:gd name="T82" fmla="*/ 123 w 200"/>
                <a:gd name="T83" fmla="*/ 46 h 275"/>
                <a:gd name="T84" fmla="*/ 79 w 200"/>
                <a:gd name="T85" fmla="*/ 39 h 275"/>
                <a:gd name="T86" fmla="*/ 76 w 200"/>
                <a:gd name="T87" fmla="*/ 58 h 275"/>
                <a:gd name="T88" fmla="*/ 95 w 200"/>
                <a:gd name="T89" fmla="*/ 61 h 275"/>
                <a:gd name="T90" fmla="*/ 75 w 200"/>
                <a:gd name="T91" fmla="*/ 65 h 275"/>
                <a:gd name="T92" fmla="*/ 76 w 200"/>
                <a:gd name="T93" fmla="*/ 75 h 275"/>
                <a:gd name="T94" fmla="*/ 36 w 200"/>
                <a:gd name="T95" fmla="*/ 117 h 275"/>
                <a:gd name="T96" fmla="*/ 21 w 200"/>
                <a:gd name="T97" fmla="*/ 119 h 275"/>
                <a:gd name="T98" fmla="*/ 5 w 200"/>
                <a:gd name="T99" fmla="*/ 124 h 275"/>
                <a:gd name="T100" fmla="*/ 14 w 200"/>
                <a:gd name="T101" fmla="*/ 138 h 275"/>
                <a:gd name="T102" fmla="*/ 31 w 200"/>
                <a:gd name="T103" fmla="*/ 143 h 275"/>
                <a:gd name="T104" fmla="*/ 65 w 200"/>
                <a:gd name="T105" fmla="*/ 130 h 275"/>
                <a:gd name="T106" fmla="*/ 126 w 200"/>
                <a:gd name="T107" fmla="*/ 143 h 275"/>
                <a:gd name="T108" fmla="*/ 151 w 200"/>
                <a:gd name="T109" fmla="*/ 193 h 275"/>
                <a:gd name="T110" fmla="*/ 154 w 200"/>
                <a:gd name="T111" fmla="*/ 228 h 275"/>
                <a:gd name="T112" fmla="*/ 155 w 200"/>
                <a:gd name="T113" fmla="*/ 241 h 275"/>
                <a:gd name="T114" fmla="*/ 172 w 200"/>
                <a:gd name="T115" fmla="*/ 243 h 275"/>
                <a:gd name="T116" fmla="*/ 174 w 200"/>
                <a:gd name="T117" fmla="*/ 255 h 275"/>
                <a:gd name="T118" fmla="*/ 192 w 200"/>
                <a:gd name="T119" fmla="*/ 241 h 275"/>
                <a:gd name="T120" fmla="*/ 187 w 200"/>
                <a:gd name="T121" fmla="*/ 205 h 275"/>
                <a:gd name="T122" fmla="*/ 177 w 200"/>
                <a:gd name="T123" fmla="*/ 175 h 275"/>
                <a:gd name="T124" fmla="*/ 174 w 200"/>
                <a:gd name="T125" fmla="*/ 14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0" h="275">
                  <a:moveTo>
                    <a:pt x="54" y="255"/>
                  </a:moveTo>
                  <a:cubicBezTo>
                    <a:pt x="60" y="258"/>
                    <a:pt x="63" y="260"/>
                    <a:pt x="67" y="262"/>
                  </a:cubicBezTo>
                  <a:cubicBezTo>
                    <a:pt x="77" y="267"/>
                    <a:pt x="99" y="275"/>
                    <a:pt x="128" y="272"/>
                  </a:cubicBezTo>
                  <a:cubicBezTo>
                    <a:pt x="152" y="270"/>
                    <a:pt x="165" y="262"/>
                    <a:pt x="167" y="260"/>
                  </a:cubicBezTo>
                  <a:cubicBezTo>
                    <a:pt x="163" y="259"/>
                    <a:pt x="160" y="257"/>
                    <a:pt x="156" y="254"/>
                  </a:cubicBezTo>
                  <a:cubicBezTo>
                    <a:pt x="156" y="254"/>
                    <a:pt x="156" y="255"/>
                    <a:pt x="156" y="256"/>
                  </a:cubicBezTo>
                  <a:cubicBezTo>
                    <a:pt x="156" y="258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4" y="260"/>
                    <a:pt x="153" y="259"/>
                  </a:cubicBezTo>
                  <a:cubicBezTo>
                    <a:pt x="151" y="258"/>
                    <a:pt x="147" y="255"/>
                    <a:pt x="147" y="251"/>
                  </a:cubicBezTo>
                  <a:cubicBezTo>
                    <a:pt x="147" y="251"/>
                    <a:pt x="147" y="251"/>
                    <a:pt x="147" y="250"/>
                  </a:cubicBezTo>
                  <a:cubicBezTo>
                    <a:pt x="142" y="253"/>
                    <a:pt x="131" y="256"/>
                    <a:pt x="121" y="256"/>
                  </a:cubicBezTo>
                  <a:cubicBezTo>
                    <a:pt x="100" y="257"/>
                    <a:pt x="81" y="253"/>
                    <a:pt x="64" y="246"/>
                  </a:cubicBezTo>
                  <a:cubicBezTo>
                    <a:pt x="62" y="245"/>
                    <a:pt x="60" y="244"/>
                    <a:pt x="59" y="243"/>
                  </a:cubicBezTo>
                  <a:cubicBezTo>
                    <a:pt x="59" y="244"/>
                    <a:pt x="59" y="247"/>
                    <a:pt x="63" y="251"/>
                  </a:cubicBezTo>
                  <a:cubicBezTo>
                    <a:pt x="63" y="251"/>
                    <a:pt x="63" y="251"/>
                    <a:pt x="63" y="252"/>
                  </a:cubicBezTo>
                  <a:cubicBezTo>
                    <a:pt x="63" y="252"/>
                    <a:pt x="63" y="252"/>
                    <a:pt x="63" y="252"/>
                  </a:cubicBezTo>
                  <a:cubicBezTo>
                    <a:pt x="61" y="251"/>
                    <a:pt x="59" y="251"/>
                    <a:pt x="57" y="252"/>
                  </a:cubicBezTo>
                  <a:cubicBezTo>
                    <a:pt x="56" y="253"/>
                    <a:pt x="55" y="254"/>
                    <a:pt x="54" y="255"/>
                  </a:cubicBezTo>
                  <a:moveTo>
                    <a:pt x="129" y="152"/>
                  </a:moveTo>
                  <a:cubicBezTo>
                    <a:pt x="129" y="152"/>
                    <a:pt x="129" y="152"/>
                    <a:pt x="129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31" y="150"/>
                    <a:pt x="133" y="149"/>
                    <a:pt x="133" y="149"/>
                  </a:cubicBezTo>
                  <a:cubicBezTo>
                    <a:pt x="131" y="148"/>
                    <a:pt x="130" y="148"/>
                    <a:pt x="130" y="148"/>
                  </a:cubicBezTo>
                  <a:cubicBezTo>
                    <a:pt x="117" y="153"/>
                    <a:pt x="104" y="160"/>
                    <a:pt x="96" y="165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7"/>
                    <a:pt x="92" y="167"/>
                    <a:pt x="89" y="166"/>
                  </a:cubicBezTo>
                  <a:cubicBezTo>
                    <a:pt x="87" y="166"/>
                    <a:pt x="86" y="165"/>
                    <a:pt x="85" y="165"/>
                  </a:cubicBezTo>
                  <a:cubicBezTo>
                    <a:pt x="84" y="170"/>
                    <a:pt x="84" y="170"/>
                    <a:pt x="84" y="170"/>
                  </a:cubicBezTo>
                  <a:cubicBezTo>
                    <a:pt x="87" y="171"/>
                    <a:pt x="88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8" y="173"/>
                    <a:pt x="85" y="173"/>
                    <a:pt x="84" y="175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6" y="179"/>
                    <a:pt x="89" y="177"/>
                    <a:pt x="93" y="17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3" y="177"/>
                    <a:pt x="93" y="178"/>
                    <a:pt x="93" y="178"/>
                  </a:cubicBezTo>
                  <a:cubicBezTo>
                    <a:pt x="94" y="184"/>
                    <a:pt x="84" y="192"/>
                    <a:pt x="76" y="196"/>
                  </a:cubicBezTo>
                  <a:cubicBezTo>
                    <a:pt x="68" y="199"/>
                    <a:pt x="61" y="199"/>
                    <a:pt x="60" y="198"/>
                  </a:cubicBezTo>
                  <a:cubicBezTo>
                    <a:pt x="57" y="196"/>
                    <a:pt x="55" y="194"/>
                    <a:pt x="54" y="192"/>
                  </a:cubicBezTo>
                  <a:cubicBezTo>
                    <a:pt x="53" y="190"/>
                    <a:pt x="52" y="189"/>
                    <a:pt x="51" y="189"/>
                  </a:cubicBezTo>
                  <a:cubicBezTo>
                    <a:pt x="51" y="189"/>
                    <a:pt x="51" y="189"/>
                    <a:pt x="50" y="189"/>
                  </a:cubicBezTo>
                  <a:cubicBezTo>
                    <a:pt x="50" y="189"/>
                    <a:pt x="49" y="190"/>
                    <a:pt x="49" y="189"/>
                  </a:cubicBezTo>
                  <a:cubicBezTo>
                    <a:pt x="45" y="189"/>
                    <a:pt x="40" y="189"/>
                    <a:pt x="38" y="192"/>
                  </a:cubicBezTo>
                  <a:cubicBezTo>
                    <a:pt x="40" y="192"/>
                    <a:pt x="44" y="192"/>
                    <a:pt x="45" y="193"/>
                  </a:cubicBezTo>
                  <a:cubicBezTo>
                    <a:pt x="45" y="194"/>
                    <a:pt x="45" y="194"/>
                    <a:pt x="44" y="195"/>
                  </a:cubicBezTo>
                  <a:cubicBezTo>
                    <a:pt x="43" y="195"/>
                    <a:pt x="43" y="195"/>
                    <a:pt x="43" y="196"/>
                  </a:cubicBezTo>
                  <a:cubicBezTo>
                    <a:pt x="43" y="197"/>
                    <a:pt x="48" y="200"/>
                    <a:pt x="51" y="201"/>
                  </a:cubicBezTo>
                  <a:cubicBezTo>
                    <a:pt x="52" y="202"/>
                    <a:pt x="53" y="202"/>
                    <a:pt x="53" y="203"/>
                  </a:cubicBezTo>
                  <a:cubicBezTo>
                    <a:pt x="53" y="203"/>
                    <a:pt x="54" y="203"/>
                    <a:pt x="54" y="204"/>
                  </a:cubicBezTo>
                  <a:cubicBezTo>
                    <a:pt x="54" y="204"/>
                    <a:pt x="53" y="204"/>
                    <a:pt x="53" y="204"/>
                  </a:cubicBezTo>
                  <a:cubicBezTo>
                    <a:pt x="52" y="204"/>
                    <a:pt x="49" y="203"/>
                    <a:pt x="46" y="202"/>
                  </a:cubicBezTo>
                  <a:cubicBezTo>
                    <a:pt x="44" y="201"/>
                    <a:pt x="43" y="201"/>
                    <a:pt x="41" y="200"/>
                  </a:cubicBezTo>
                  <a:cubicBezTo>
                    <a:pt x="40" y="200"/>
                    <a:pt x="39" y="200"/>
                    <a:pt x="39" y="201"/>
                  </a:cubicBezTo>
                  <a:cubicBezTo>
                    <a:pt x="39" y="201"/>
                    <a:pt x="38" y="201"/>
                    <a:pt x="38" y="201"/>
                  </a:cubicBezTo>
                  <a:cubicBezTo>
                    <a:pt x="36" y="201"/>
                    <a:pt x="32" y="202"/>
                    <a:pt x="30" y="205"/>
                  </a:cubicBezTo>
                  <a:cubicBezTo>
                    <a:pt x="29" y="207"/>
                    <a:pt x="29" y="208"/>
                    <a:pt x="30" y="210"/>
                  </a:cubicBezTo>
                  <a:cubicBezTo>
                    <a:pt x="30" y="209"/>
                    <a:pt x="33" y="206"/>
                    <a:pt x="36" y="206"/>
                  </a:cubicBezTo>
                  <a:cubicBezTo>
                    <a:pt x="36" y="207"/>
                    <a:pt x="36" y="207"/>
                    <a:pt x="36" y="208"/>
                  </a:cubicBezTo>
                  <a:cubicBezTo>
                    <a:pt x="36" y="209"/>
                    <a:pt x="36" y="211"/>
                    <a:pt x="37" y="212"/>
                  </a:cubicBezTo>
                  <a:cubicBezTo>
                    <a:pt x="39" y="213"/>
                    <a:pt x="43" y="212"/>
                    <a:pt x="46" y="212"/>
                  </a:cubicBezTo>
                  <a:cubicBezTo>
                    <a:pt x="48" y="211"/>
                    <a:pt x="50" y="211"/>
                    <a:pt x="51" y="211"/>
                  </a:cubicBezTo>
                  <a:cubicBezTo>
                    <a:pt x="52" y="211"/>
                    <a:pt x="53" y="211"/>
                    <a:pt x="54" y="211"/>
                  </a:cubicBezTo>
                  <a:cubicBezTo>
                    <a:pt x="54" y="212"/>
                    <a:pt x="54" y="212"/>
                    <a:pt x="54" y="212"/>
                  </a:cubicBezTo>
                  <a:cubicBezTo>
                    <a:pt x="54" y="212"/>
                    <a:pt x="52" y="213"/>
                    <a:pt x="49" y="213"/>
                  </a:cubicBezTo>
                  <a:cubicBezTo>
                    <a:pt x="46" y="214"/>
                    <a:pt x="41" y="214"/>
                    <a:pt x="41" y="216"/>
                  </a:cubicBezTo>
                  <a:cubicBezTo>
                    <a:pt x="41" y="216"/>
                    <a:pt x="41" y="216"/>
                    <a:pt x="41" y="217"/>
                  </a:cubicBezTo>
                  <a:cubicBezTo>
                    <a:pt x="41" y="218"/>
                    <a:pt x="41" y="218"/>
                    <a:pt x="40" y="219"/>
                  </a:cubicBezTo>
                  <a:cubicBezTo>
                    <a:pt x="39" y="220"/>
                    <a:pt x="38" y="221"/>
                    <a:pt x="38" y="224"/>
                  </a:cubicBezTo>
                  <a:cubicBezTo>
                    <a:pt x="38" y="227"/>
                    <a:pt x="41" y="230"/>
                    <a:pt x="42" y="230"/>
                  </a:cubicBezTo>
                  <a:cubicBezTo>
                    <a:pt x="42" y="230"/>
                    <a:pt x="42" y="229"/>
                    <a:pt x="42" y="229"/>
                  </a:cubicBezTo>
                  <a:cubicBezTo>
                    <a:pt x="42" y="227"/>
                    <a:pt x="41" y="225"/>
                    <a:pt x="43" y="224"/>
                  </a:cubicBezTo>
                  <a:cubicBezTo>
                    <a:pt x="43" y="224"/>
                    <a:pt x="44" y="224"/>
                    <a:pt x="44" y="225"/>
                  </a:cubicBezTo>
                  <a:cubicBezTo>
                    <a:pt x="45" y="226"/>
                    <a:pt x="46" y="226"/>
                    <a:pt x="47" y="226"/>
                  </a:cubicBezTo>
                  <a:cubicBezTo>
                    <a:pt x="49" y="227"/>
                    <a:pt x="50" y="225"/>
                    <a:pt x="52" y="223"/>
                  </a:cubicBezTo>
                  <a:cubicBezTo>
                    <a:pt x="54" y="221"/>
                    <a:pt x="56" y="219"/>
                    <a:pt x="59" y="217"/>
                  </a:cubicBezTo>
                  <a:cubicBezTo>
                    <a:pt x="63" y="215"/>
                    <a:pt x="64" y="215"/>
                    <a:pt x="64" y="216"/>
                  </a:cubicBezTo>
                  <a:cubicBezTo>
                    <a:pt x="65" y="216"/>
                    <a:pt x="64" y="217"/>
                    <a:pt x="64" y="217"/>
                  </a:cubicBezTo>
                  <a:cubicBezTo>
                    <a:pt x="64" y="218"/>
                    <a:pt x="64" y="219"/>
                    <a:pt x="64" y="219"/>
                  </a:cubicBezTo>
                  <a:cubicBezTo>
                    <a:pt x="64" y="220"/>
                    <a:pt x="64" y="220"/>
                    <a:pt x="65" y="220"/>
                  </a:cubicBezTo>
                  <a:cubicBezTo>
                    <a:pt x="66" y="220"/>
                    <a:pt x="67" y="221"/>
                    <a:pt x="67" y="222"/>
                  </a:cubicBezTo>
                  <a:cubicBezTo>
                    <a:pt x="68" y="224"/>
                    <a:pt x="65" y="226"/>
                    <a:pt x="64" y="226"/>
                  </a:cubicBezTo>
                  <a:cubicBezTo>
                    <a:pt x="65" y="227"/>
                    <a:pt x="66" y="227"/>
                    <a:pt x="67" y="226"/>
                  </a:cubicBezTo>
                  <a:cubicBezTo>
                    <a:pt x="69" y="226"/>
                    <a:pt x="71" y="224"/>
                    <a:pt x="72" y="221"/>
                  </a:cubicBezTo>
                  <a:cubicBezTo>
                    <a:pt x="73" y="220"/>
                    <a:pt x="73" y="219"/>
                    <a:pt x="74" y="219"/>
                  </a:cubicBezTo>
                  <a:cubicBezTo>
                    <a:pt x="74" y="219"/>
                    <a:pt x="75" y="219"/>
                    <a:pt x="75" y="218"/>
                  </a:cubicBezTo>
                  <a:cubicBezTo>
                    <a:pt x="75" y="218"/>
                    <a:pt x="75" y="217"/>
                    <a:pt x="75" y="216"/>
                  </a:cubicBezTo>
                  <a:cubicBezTo>
                    <a:pt x="75" y="216"/>
                    <a:pt x="75" y="215"/>
                    <a:pt x="76" y="214"/>
                  </a:cubicBezTo>
                  <a:cubicBezTo>
                    <a:pt x="76" y="213"/>
                    <a:pt x="78" y="212"/>
                    <a:pt x="80" y="212"/>
                  </a:cubicBezTo>
                  <a:cubicBezTo>
                    <a:pt x="82" y="212"/>
                    <a:pt x="83" y="211"/>
                    <a:pt x="83" y="210"/>
                  </a:cubicBezTo>
                  <a:cubicBezTo>
                    <a:pt x="82" y="207"/>
                    <a:pt x="85" y="206"/>
                    <a:pt x="87" y="205"/>
                  </a:cubicBezTo>
                  <a:cubicBezTo>
                    <a:pt x="87" y="205"/>
                    <a:pt x="87" y="205"/>
                    <a:pt x="87" y="205"/>
                  </a:cubicBezTo>
                  <a:cubicBezTo>
                    <a:pt x="87" y="205"/>
                    <a:pt x="87" y="205"/>
                    <a:pt x="88" y="206"/>
                  </a:cubicBezTo>
                  <a:cubicBezTo>
                    <a:pt x="88" y="207"/>
                    <a:pt x="89" y="210"/>
                    <a:pt x="94" y="212"/>
                  </a:cubicBezTo>
                  <a:cubicBezTo>
                    <a:pt x="94" y="211"/>
                    <a:pt x="95" y="211"/>
                    <a:pt x="95" y="211"/>
                  </a:cubicBezTo>
                  <a:cubicBezTo>
                    <a:pt x="97" y="210"/>
                    <a:pt x="98" y="210"/>
                    <a:pt x="101" y="208"/>
                  </a:cubicBezTo>
                  <a:cubicBezTo>
                    <a:pt x="102" y="207"/>
                    <a:pt x="104" y="207"/>
                    <a:pt x="105" y="206"/>
                  </a:cubicBezTo>
                  <a:cubicBezTo>
                    <a:pt x="105" y="206"/>
                    <a:pt x="105" y="206"/>
                    <a:pt x="104" y="206"/>
                  </a:cubicBezTo>
                  <a:cubicBezTo>
                    <a:pt x="104" y="205"/>
                    <a:pt x="102" y="203"/>
                    <a:pt x="101" y="201"/>
                  </a:cubicBezTo>
                  <a:cubicBezTo>
                    <a:pt x="101" y="200"/>
                    <a:pt x="101" y="199"/>
                    <a:pt x="101" y="198"/>
                  </a:cubicBezTo>
                  <a:cubicBezTo>
                    <a:pt x="101" y="198"/>
                    <a:pt x="101" y="198"/>
                    <a:pt x="101" y="198"/>
                  </a:cubicBezTo>
                  <a:cubicBezTo>
                    <a:pt x="101" y="199"/>
                    <a:pt x="104" y="202"/>
                    <a:pt x="108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7" y="199"/>
                    <a:pt x="118" y="198"/>
                    <a:pt x="118" y="198"/>
                  </a:cubicBezTo>
                  <a:cubicBezTo>
                    <a:pt x="118" y="198"/>
                    <a:pt x="117" y="197"/>
                    <a:pt x="117" y="196"/>
                  </a:cubicBezTo>
                  <a:cubicBezTo>
                    <a:pt x="115" y="195"/>
                    <a:pt x="113" y="193"/>
                    <a:pt x="113" y="192"/>
                  </a:cubicBezTo>
                  <a:cubicBezTo>
                    <a:pt x="113" y="191"/>
                    <a:pt x="114" y="191"/>
                    <a:pt x="114" y="191"/>
                  </a:cubicBezTo>
                  <a:cubicBezTo>
                    <a:pt x="115" y="190"/>
                    <a:pt x="115" y="188"/>
                    <a:pt x="114" y="186"/>
                  </a:cubicBezTo>
                  <a:cubicBezTo>
                    <a:pt x="113" y="184"/>
                    <a:pt x="111" y="181"/>
                    <a:pt x="113" y="180"/>
                  </a:cubicBezTo>
                  <a:cubicBezTo>
                    <a:pt x="120" y="176"/>
                    <a:pt x="127" y="173"/>
                    <a:pt x="134" y="170"/>
                  </a:cubicBezTo>
                  <a:cubicBezTo>
                    <a:pt x="138" y="168"/>
                    <a:pt x="141" y="166"/>
                    <a:pt x="144" y="165"/>
                  </a:cubicBezTo>
                  <a:cubicBezTo>
                    <a:pt x="144" y="164"/>
                    <a:pt x="143" y="161"/>
                    <a:pt x="140" y="158"/>
                  </a:cubicBezTo>
                  <a:cubicBezTo>
                    <a:pt x="137" y="156"/>
                    <a:pt x="134" y="154"/>
                    <a:pt x="131" y="153"/>
                  </a:cubicBezTo>
                  <a:cubicBezTo>
                    <a:pt x="131" y="153"/>
                    <a:pt x="130" y="152"/>
                    <a:pt x="129" y="152"/>
                  </a:cubicBezTo>
                  <a:moveTo>
                    <a:pt x="13" y="236"/>
                  </a:moveTo>
                  <a:cubicBezTo>
                    <a:pt x="13" y="236"/>
                    <a:pt x="12" y="238"/>
                    <a:pt x="14" y="240"/>
                  </a:cubicBezTo>
                  <a:cubicBezTo>
                    <a:pt x="15" y="241"/>
                    <a:pt x="17" y="242"/>
                    <a:pt x="18" y="241"/>
                  </a:cubicBezTo>
                  <a:cubicBezTo>
                    <a:pt x="19" y="240"/>
                    <a:pt x="19" y="239"/>
                    <a:pt x="19" y="238"/>
                  </a:cubicBezTo>
                  <a:cubicBezTo>
                    <a:pt x="19" y="237"/>
                    <a:pt x="19" y="237"/>
                    <a:pt x="19" y="236"/>
                  </a:cubicBezTo>
                  <a:cubicBezTo>
                    <a:pt x="19" y="235"/>
                    <a:pt x="20" y="235"/>
                    <a:pt x="20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2" y="235"/>
                  </a:cubicBezTo>
                  <a:cubicBezTo>
                    <a:pt x="29" y="238"/>
                    <a:pt x="38" y="243"/>
                    <a:pt x="47" y="250"/>
                  </a:cubicBezTo>
                  <a:cubicBezTo>
                    <a:pt x="48" y="250"/>
                    <a:pt x="48" y="250"/>
                    <a:pt x="49" y="251"/>
                  </a:cubicBezTo>
                  <a:cubicBezTo>
                    <a:pt x="49" y="251"/>
                    <a:pt x="49" y="251"/>
                    <a:pt x="49" y="251"/>
                  </a:cubicBezTo>
                  <a:cubicBezTo>
                    <a:pt x="48" y="252"/>
                    <a:pt x="48" y="253"/>
                    <a:pt x="47" y="255"/>
                  </a:cubicBezTo>
                  <a:cubicBezTo>
                    <a:pt x="47" y="255"/>
                    <a:pt x="47" y="256"/>
                    <a:pt x="46" y="256"/>
                  </a:cubicBezTo>
                  <a:cubicBezTo>
                    <a:pt x="44" y="260"/>
                    <a:pt x="43" y="263"/>
                    <a:pt x="43" y="266"/>
                  </a:cubicBezTo>
                  <a:cubicBezTo>
                    <a:pt x="43" y="268"/>
                    <a:pt x="45" y="269"/>
                    <a:pt x="46" y="269"/>
                  </a:cubicBezTo>
                  <a:cubicBezTo>
                    <a:pt x="49" y="269"/>
                    <a:pt x="50" y="267"/>
                    <a:pt x="51" y="266"/>
                  </a:cubicBezTo>
                  <a:cubicBezTo>
                    <a:pt x="51" y="265"/>
                    <a:pt x="51" y="264"/>
                    <a:pt x="50" y="263"/>
                  </a:cubicBezTo>
                  <a:cubicBezTo>
                    <a:pt x="49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9" y="258"/>
                    <a:pt x="49" y="257"/>
                  </a:cubicBezTo>
                  <a:cubicBezTo>
                    <a:pt x="52" y="250"/>
                    <a:pt x="56" y="249"/>
                    <a:pt x="57" y="249"/>
                  </a:cubicBezTo>
                  <a:cubicBezTo>
                    <a:pt x="56" y="248"/>
                    <a:pt x="54" y="244"/>
                    <a:pt x="58" y="238"/>
                  </a:cubicBezTo>
                  <a:cubicBezTo>
                    <a:pt x="60" y="234"/>
                    <a:pt x="61" y="231"/>
                    <a:pt x="62" y="228"/>
                  </a:cubicBezTo>
                  <a:cubicBezTo>
                    <a:pt x="62" y="227"/>
                    <a:pt x="61" y="226"/>
                    <a:pt x="61" y="225"/>
                  </a:cubicBezTo>
                  <a:cubicBezTo>
                    <a:pt x="60" y="224"/>
                    <a:pt x="59" y="224"/>
                    <a:pt x="58" y="223"/>
                  </a:cubicBezTo>
                  <a:cubicBezTo>
                    <a:pt x="56" y="223"/>
                    <a:pt x="54" y="225"/>
                    <a:pt x="54" y="227"/>
                  </a:cubicBezTo>
                  <a:cubicBezTo>
                    <a:pt x="54" y="230"/>
                    <a:pt x="55" y="231"/>
                    <a:pt x="56" y="231"/>
                  </a:cubicBezTo>
                  <a:cubicBezTo>
                    <a:pt x="57" y="231"/>
                    <a:pt x="57" y="231"/>
                    <a:pt x="57" y="232"/>
                  </a:cubicBezTo>
                  <a:cubicBezTo>
                    <a:pt x="56" y="235"/>
                    <a:pt x="55" y="238"/>
                    <a:pt x="53" y="240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2" y="240"/>
                    <a:pt x="51" y="239"/>
                    <a:pt x="50" y="239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41" y="234"/>
                    <a:pt x="34" y="230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7"/>
                    <a:pt x="26" y="227"/>
                    <a:pt x="26" y="226"/>
                  </a:cubicBezTo>
                  <a:cubicBezTo>
                    <a:pt x="26" y="225"/>
                    <a:pt x="27" y="225"/>
                    <a:pt x="27" y="224"/>
                  </a:cubicBezTo>
                  <a:cubicBezTo>
                    <a:pt x="28" y="223"/>
                    <a:pt x="28" y="222"/>
                    <a:pt x="28" y="222"/>
                  </a:cubicBezTo>
                  <a:cubicBezTo>
                    <a:pt x="28" y="222"/>
                    <a:pt x="28" y="222"/>
                    <a:pt x="27" y="223"/>
                  </a:cubicBezTo>
                  <a:cubicBezTo>
                    <a:pt x="27" y="223"/>
                    <a:pt x="26" y="223"/>
                    <a:pt x="25" y="224"/>
                  </a:cubicBezTo>
                  <a:cubicBezTo>
                    <a:pt x="22" y="225"/>
                    <a:pt x="22" y="226"/>
                    <a:pt x="20" y="226"/>
                  </a:cubicBezTo>
                  <a:cubicBezTo>
                    <a:pt x="19" y="226"/>
                    <a:pt x="19" y="226"/>
                    <a:pt x="18" y="226"/>
                  </a:cubicBezTo>
                  <a:cubicBezTo>
                    <a:pt x="18" y="225"/>
                    <a:pt x="18" y="225"/>
                    <a:pt x="17" y="225"/>
                  </a:cubicBezTo>
                  <a:cubicBezTo>
                    <a:pt x="17" y="226"/>
                    <a:pt x="16" y="227"/>
                    <a:pt x="16" y="229"/>
                  </a:cubicBezTo>
                  <a:cubicBezTo>
                    <a:pt x="15" y="230"/>
                    <a:pt x="15" y="230"/>
                    <a:pt x="15" y="230"/>
                  </a:cubicBezTo>
                  <a:cubicBezTo>
                    <a:pt x="15" y="232"/>
                    <a:pt x="15" y="232"/>
                    <a:pt x="14" y="233"/>
                  </a:cubicBezTo>
                  <a:cubicBezTo>
                    <a:pt x="14" y="234"/>
                    <a:pt x="14" y="234"/>
                    <a:pt x="13" y="235"/>
                  </a:cubicBezTo>
                  <a:cubicBezTo>
                    <a:pt x="13" y="235"/>
                    <a:pt x="13" y="235"/>
                    <a:pt x="13" y="236"/>
                  </a:cubicBezTo>
                  <a:moveTo>
                    <a:pt x="15" y="38"/>
                  </a:moveTo>
                  <a:cubicBezTo>
                    <a:pt x="18" y="38"/>
                    <a:pt x="22" y="38"/>
                    <a:pt x="23" y="3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5"/>
                    <a:pt x="19" y="25"/>
                    <a:pt x="17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4" y="25"/>
                    <a:pt x="13" y="25"/>
                  </a:cubicBezTo>
                  <a:cubicBezTo>
                    <a:pt x="11" y="27"/>
                    <a:pt x="11" y="30"/>
                    <a:pt x="11" y="30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2" y="38"/>
                    <a:pt x="15" y="38"/>
                  </a:cubicBezTo>
                  <a:close/>
                  <a:moveTo>
                    <a:pt x="44" y="34"/>
                  </a:moveTo>
                  <a:cubicBezTo>
                    <a:pt x="44" y="33"/>
                    <a:pt x="44" y="32"/>
                    <a:pt x="44" y="31"/>
                  </a:cubicBezTo>
                  <a:cubicBezTo>
                    <a:pt x="44" y="31"/>
                    <a:pt x="44" y="31"/>
                    <a:pt x="44" y="30"/>
                  </a:cubicBezTo>
                  <a:cubicBezTo>
                    <a:pt x="44" y="28"/>
                    <a:pt x="44" y="26"/>
                    <a:pt x="44" y="24"/>
                  </a:cubicBezTo>
                  <a:cubicBezTo>
                    <a:pt x="44" y="23"/>
                    <a:pt x="44" y="22"/>
                    <a:pt x="43" y="22"/>
                  </a:cubicBezTo>
                  <a:cubicBezTo>
                    <a:pt x="42" y="22"/>
                    <a:pt x="41" y="22"/>
                    <a:pt x="41" y="22"/>
                  </a:cubicBezTo>
                  <a:cubicBezTo>
                    <a:pt x="41" y="22"/>
                    <a:pt x="41" y="22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8" y="22"/>
                    <a:pt x="36" y="22"/>
                    <a:pt x="36" y="22"/>
                  </a:cubicBezTo>
                  <a:cubicBezTo>
                    <a:pt x="36" y="22"/>
                    <a:pt x="36" y="22"/>
                    <a:pt x="36" y="23"/>
                  </a:cubicBezTo>
                  <a:cubicBezTo>
                    <a:pt x="35" y="23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3" y="22"/>
                    <a:pt x="32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2"/>
                    <a:pt x="26" y="23"/>
                    <a:pt x="26" y="24"/>
                  </a:cubicBezTo>
                  <a:cubicBezTo>
                    <a:pt x="26" y="26"/>
                    <a:pt x="26" y="27"/>
                    <a:pt x="26" y="28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26" y="31"/>
                    <a:pt x="26" y="36"/>
                    <a:pt x="26" y="37"/>
                  </a:cubicBezTo>
                  <a:cubicBezTo>
                    <a:pt x="27" y="37"/>
                    <a:pt x="28" y="37"/>
                    <a:pt x="29" y="37"/>
                  </a:cubicBezTo>
                  <a:cubicBezTo>
                    <a:pt x="30" y="36"/>
                    <a:pt x="30" y="35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5"/>
                    <a:pt x="30" y="37"/>
                    <a:pt x="30" y="38"/>
                  </a:cubicBezTo>
                  <a:cubicBezTo>
                    <a:pt x="31" y="38"/>
                    <a:pt x="32" y="39"/>
                    <a:pt x="33" y="37"/>
                  </a:cubicBezTo>
                  <a:cubicBezTo>
                    <a:pt x="34" y="36"/>
                    <a:pt x="35" y="35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8"/>
                    <a:pt x="35" y="38"/>
                  </a:cubicBezTo>
                  <a:cubicBezTo>
                    <a:pt x="36" y="38"/>
                    <a:pt x="37" y="38"/>
                    <a:pt x="38" y="37"/>
                  </a:cubicBezTo>
                  <a:cubicBezTo>
                    <a:pt x="39" y="36"/>
                    <a:pt x="40" y="35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5"/>
                    <a:pt x="40" y="36"/>
                    <a:pt x="40" y="37"/>
                  </a:cubicBezTo>
                  <a:cubicBezTo>
                    <a:pt x="40" y="37"/>
                    <a:pt x="41" y="37"/>
                    <a:pt x="41" y="37"/>
                  </a:cubicBezTo>
                  <a:cubicBezTo>
                    <a:pt x="41" y="37"/>
                    <a:pt x="42" y="36"/>
                    <a:pt x="42" y="36"/>
                  </a:cubicBezTo>
                  <a:cubicBezTo>
                    <a:pt x="42" y="36"/>
                    <a:pt x="43" y="36"/>
                    <a:pt x="43" y="36"/>
                  </a:cubicBezTo>
                  <a:cubicBezTo>
                    <a:pt x="43" y="36"/>
                    <a:pt x="44" y="35"/>
                    <a:pt x="44" y="34"/>
                  </a:cubicBezTo>
                  <a:moveTo>
                    <a:pt x="50" y="36"/>
                  </a:moveTo>
                  <a:cubicBezTo>
                    <a:pt x="50" y="36"/>
                    <a:pt x="49" y="35"/>
                    <a:pt x="49" y="32"/>
                  </a:cubicBezTo>
                  <a:cubicBezTo>
                    <a:pt x="49" y="30"/>
                    <a:pt x="50" y="28"/>
                    <a:pt x="50" y="27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23"/>
                    <a:pt x="48" y="22"/>
                    <a:pt x="47" y="22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8"/>
                    <a:pt x="44" y="40"/>
                    <a:pt x="41" y="41"/>
                  </a:cubicBezTo>
                  <a:cubicBezTo>
                    <a:pt x="35" y="42"/>
                    <a:pt x="30" y="42"/>
                    <a:pt x="28" y="42"/>
                  </a:cubicBezTo>
                  <a:cubicBezTo>
                    <a:pt x="29" y="42"/>
                    <a:pt x="29" y="43"/>
                    <a:pt x="29" y="45"/>
                  </a:cubicBezTo>
                  <a:cubicBezTo>
                    <a:pt x="29" y="46"/>
                    <a:pt x="31" y="47"/>
                    <a:pt x="31" y="47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0" y="40"/>
                    <a:pt x="50" y="40"/>
                    <a:pt x="50" y="40"/>
                  </a:cubicBezTo>
                  <a:lnTo>
                    <a:pt x="50" y="36"/>
                  </a:lnTo>
                  <a:close/>
                  <a:moveTo>
                    <a:pt x="31" y="56"/>
                  </a:move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7" y="53"/>
                    <a:pt x="47" y="53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0" y="53"/>
                    <a:pt x="30" y="53"/>
                    <a:pt x="30" y="53"/>
                  </a:cubicBezTo>
                  <a:lnTo>
                    <a:pt x="31" y="56"/>
                  </a:lnTo>
                  <a:close/>
                  <a:moveTo>
                    <a:pt x="46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8" y="76"/>
                    <a:pt x="48" y="76"/>
                    <a:pt x="48" y="76"/>
                  </a:cubicBezTo>
                  <a:lnTo>
                    <a:pt x="46" y="59"/>
                  </a:lnTo>
                  <a:close/>
                  <a:moveTo>
                    <a:pt x="53" y="84"/>
                  </a:moveTo>
                  <a:cubicBezTo>
                    <a:pt x="53" y="84"/>
                    <a:pt x="51" y="82"/>
                    <a:pt x="51" y="82"/>
                  </a:cubicBezTo>
                  <a:cubicBezTo>
                    <a:pt x="50" y="82"/>
                    <a:pt x="50" y="80"/>
                    <a:pt x="50" y="7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4"/>
                    <a:pt x="30" y="90"/>
                    <a:pt x="30" y="93"/>
                  </a:cubicBezTo>
                  <a:cubicBezTo>
                    <a:pt x="33" y="96"/>
                    <a:pt x="37" y="99"/>
                    <a:pt x="38" y="99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lnTo>
                    <a:pt x="53" y="84"/>
                  </a:lnTo>
                  <a:close/>
                  <a:moveTo>
                    <a:pt x="50" y="89"/>
                  </a:moveTo>
                  <a:cubicBezTo>
                    <a:pt x="41" y="101"/>
                    <a:pt x="41" y="101"/>
                    <a:pt x="41" y="101"/>
                  </a:cubicBezTo>
                  <a:cubicBezTo>
                    <a:pt x="56" y="107"/>
                    <a:pt x="56" y="107"/>
                    <a:pt x="56" y="107"/>
                  </a:cubicBezTo>
                  <a:cubicBezTo>
                    <a:pt x="64" y="103"/>
                    <a:pt x="74" y="96"/>
                    <a:pt x="76" y="94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50" y="89"/>
                  </a:lnTo>
                  <a:close/>
                  <a:moveTo>
                    <a:pt x="58" y="28"/>
                  </a:moveTo>
                  <a:cubicBezTo>
                    <a:pt x="58" y="26"/>
                    <a:pt x="58" y="16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15"/>
                    <a:pt x="59" y="15"/>
                    <a:pt x="59" y="14"/>
                  </a:cubicBezTo>
                  <a:cubicBezTo>
                    <a:pt x="59" y="14"/>
                    <a:pt x="59" y="13"/>
                    <a:pt x="59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3"/>
                    <a:pt x="52" y="13"/>
                    <a:pt x="52" y="14"/>
                  </a:cubicBezTo>
                  <a:cubicBezTo>
                    <a:pt x="52" y="14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2" y="29"/>
                    <a:pt x="52" y="32"/>
                  </a:cubicBezTo>
                  <a:cubicBezTo>
                    <a:pt x="52" y="34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7"/>
                    <a:pt x="52" y="47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49"/>
                    <a:pt x="59" y="48"/>
                    <a:pt x="59" y="47"/>
                  </a:cubicBezTo>
                  <a:cubicBezTo>
                    <a:pt x="59" y="47"/>
                    <a:pt x="59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9" y="35"/>
                    <a:pt x="59" y="35"/>
                  </a:cubicBezTo>
                  <a:cubicBezTo>
                    <a:pt x="59" y="34"/>
                    <a:pt x="60" y="33"/>
                    <a:pt x="60" y="32"/>
                  </a:cubicBezTo>
                  <a:cubicBezTo>
                    <a:pt x="60" y="30"/>
                    <a:pt x="59" y="29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moveTo>
                    <a:pt x="74" y="38"/>
                  </a:moveTo>
                  <a:cubicBezTo>
                    <a:pt x="85" y="26"/>
                    <a:pt x="85" y="26"/>
                    <a:pt x="85" y="26"/>
                  </a:cubicBezTo>
                  <a:cubicBezTo>
                    <a:pt x="83" y="26"/>
                    <a:pt x="82" y="26"/>
                    <a:pt x="80" y="26"/>
                  </a:cubicBezTo>
                  <a:cubicBezTo>
                    <a:pt x="77" y="26"/>
                    <a:pt x="73" y="26"/>
                    <a:pt x="69" y="26"/>
                  </a:cubicBezTo>
                  <a:cubicBezTo>
                    <a:pt x="68" y="26"/>
                    <a:pt x="66" y="25"/>
                    <a:pt x="65" y="25"/>
                  </a:cubicBezTo>
                  <a:cubicBezTo>
                    <a:pt x="64" y="24"/>
                    <a:pt x="62" y="23"/>
                    <a:pt x="62" y="23"/>
                  </a:cubicBezTo>
                  <a:cubicBezTo>
                    <a:pt x="62" y="24"/>
                    <a:pt x="61" y="26"/>
                    <a:pt x="61" y="27"/>
                  </a:cubicBezTo>
                  <a:cubicBezTo>
                    <a:pt x="61" y="27"/>
                    <a:pt x="63" y="29"/>
                    <a:pt x="63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5"/>
                    <a:pt x="61" y="37"/>
                  </a:cubicBezTo>
                  <a:cubicBezTo>
                    <a:pt x="62" y="39"/>
                    <a:pt x="62" y="40"/>
                    <a:pt x="63" y="41"/>
                  </a:cubicBezTo>
                  <a:cubicBezTo>
                    <a:pt x="63" y="40"/>
                    <a:pt x="66" y="38"/>
                    <a:pt x="69" y="38"/>
                  </a:cubicBezTo>
                  <a:cubicBezTo>
                    <a:pt x="69" y="38"/>
                    <a:pt x="71" y="38"/>
                    <a:pt x="74" y="38"/>
                  </a:cubicBezTo>
                  <a:moveTo>
                    <a:pt x="125" y="38"/>
                  </a:moveTo>
                  <a:cubicBezTo>
                    <a:pt x="140" y="19"/>
                    <a:pt x="140" y="19"/>
                    <a:pt x="140" y="19"/>
                  </a:cubicBezTo>
                  <a:cubicBezTo>
                    <a:pt x="139" y="19"/>
                    <a:pt x="138" y="19"/>
                    <a:pt x="136" y="20"/>
                  </a:cubicBezTo>
                  <a:cubicBezTo>
                    <a:pt x="135" y="21"/>
                    <a:pt x="134" y="23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3"/>
                    <a:pt x="133" y="22"/>
                    <a:pt x="132" y="22"/>
                  </a:cubicBezTo>
                  <a:cubicBezTo>
                    <a:pt x="131" y="22"/>
                    <a:pt x="129" y="22"/>
                    <a:pt x="128" y="23"/>
                  </a:cubicBezTo>
                  <a:cubicBezTo>
                    <a:pt x="130" y="26"/>
                    <a:pt x="130" y="27"/>
                    <a:pt x="129" y="28"/>
                  </a:cubicBezTo>
                  <a:cubicBezTo>
                    <a:pt x="128" y="29"/>
                    <a:pt x="127" y="29"/>
                    <a:pt x="126" y="29"/>
                  </a:cubicBezTo>
                  <a:cubicBezTo>
                    <a:pt x="124" y="28"/>
                    <a:pt x="124" y="26"/>
                    <a:pt x="124" y="25"/>
                  </a:cubicBezTo>
                  <a:cubicBezTo>
                    <a:pt x="124" y="26"/>
                    <a:pt x="123" y="26"/>
                    <a:pt x="121" y="26"/>
                  </a:cubicBezTo>
                  <a:cubicBezTo>
                    <a:pt x="121" y="26"/>
                    <a:pt x="120" y="26"/>
                    <a:pt x="119" y="25"/>
                  </a:cubicBezTo>
                  <a:cubicBezTo>
                    <a:pt x="119" y="24"/>
                    <a:pt x="119" y="24"/>
                    <a:pt x="119" y="23"/>
                  </a:cubicBezTo>
                  <a:cubicBezTo>
                    <a:pt x="120" y="21"/>
                    <a:pt x="122" y="21"/>
                    <a:pt x="124" y="21"/>
                  </a:cubicBezTo>
                  <a:cubicBezTo>
                    <a:pt x="124" y="20"/>
                    <a:pt x="124" y="18"/>
                    <a:pt x="122" y="17"/>
                  </a:cubicBezTo>
                  <a:cubicBezTo>
                    <a:pt x="121" y="16"/>
                    <a:pt x="118" y="17"/>
                    <a:pt x="118" y="17"/>
                  </a:cubicBezTo>
                  <a:cubicBezTo>
                    <a:pt x="118" y="17"/>
                    <a:pt x="118" y="17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8" y="16"/>
                    <a:pt x="120" y="15"/>
                    <a:pt x="120" y="13"/>
                  </a:cubicBezTo>
                  <a:cubicBezTo>
                    <a:pt x="120" y="12"/>
                    <a:pt x="120" y="10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6" y="8"/>
                    <a:pt x="114" y="9"/>
                    <a:pt x="113" y="10"/>
                  </a:cubicBezTo>
                  <a:cubicBezTo>
                    <a:pt x="112" y="12"/>
                    <a:pt x="112" y="14"/>
                    <a:pt x="112" y="14"/>
                  </a:cubicBezTo>
                  <a:cubicBezTo>
                    <a:pt x="113" y="14"/>
                    <a:pt x="112" y="14"/>
                    <a:pt x="112" y="14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14"/>
                    <a:pt x="111" y="11"/>
                    <a:pt x="109" y="11"/>
                  </a:cubicBezTo>
                  <a:cubicBezTo>
                    <a:pt x="107" y="10"/>
                    <a:pt x="105" y="12"/>
                    <a:pt x="105" y="12"/>
                  </a:cubicBezTo>
                  <a:cubicBezTo>
                    <a:pt x="107" y="14"/>
                    <a:pt x="107" y="16"/>
                    <a:pt x="107" y="17"/>
                  </a:cubicBezTo>
                  <a:cubicBezTo>
                    <a:pt x="106" y="18"/>
                    <a:pt x="106" y="19"/>
                    <a:pt x="105" y="19"/>
                  </a:cubicBezTo>
                  <a:cubicBezTo>
                    <a:pt x="104" y="19"/>
                    <a:pt x="103" y="18"/>
                    <a:pt x="103" y="18"/>
                  </a:cubicBezTo>
                  <a:cubicBezTo>
                    <a:pt x="102" y="17"/>
                    <a:pt x="102" y="16"/>
                    <a:pt x="102" y="16"/>
                  </a:cubicBezTo>
                  <a:cubicBezTo>
                    <a:pt x="101" y="16"/>
                    <a:pt x="99" y="17"/>
                    <a:pt x="98" y="16"/>
                  </a:cubicBezTo>
                  <a:cubicBezTo>
                    <a:pt x="97" y="15"/>
                    <a:pt x="96" y="15"/>
                    <a:pt x="96" y="14"/>
                  </a:cubicBezTo>
                  <a:cubicBezTo>
                    <a:pt x="97" y="13"/>
                    <a:pt x="97" y="11"/>
                    <a:pt x="101" y="11"/>
                  </a:cubicBezTo>
                  <a:cubicBezTo>
                    <a:pt x="101" y="10"/>
                    <a:pt x="100" y="8"/>
                    <a:pt x="99" y="7"/>
                  </a:cubicBezTo>
                  <a:cubicBezTo>
                    <a:pt x="98" y="7"/>
                    <a:pt x="97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8" y="5"/>
                    <a:pt x="98" y="3"/>
                  </a:cubicBezTo>
                  <a:cubicBezTo>
                    <a:pt x="97" y="1"/>
                    <a:pt x="96" y="0"/>
                    <a:pt x="96" y="0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3" y="27"/>
                    <a:pt x="105" y="26"/>
                    <a:pt x="106" y="26"/>
                  </a:cubicBezTo>
                  <a:cubicBezTo>
                    <a:pt x="108" y="24"/>
                    <a:pt x="111" y="25"/>
                    <a:pt x="114" y="26"/>
                  </a:cubicBezTo>
                  <a:cubicBezTo>
                    <a:pt x="118" y="28"/>
                    <a:pt x="119" y="30"/>
                    <a:pt x="119" y="31"/>
                  </a:cubicBezTo>
                  <a:cubicBezTo>
                    <a:pt x="119" y="32"/>
                    <a:pt x="118" y="34"/>
                    <a:pt x="118" y="35"/>
                  </a:cubicBezTo>
                  <a:lnTo>
                    <a:pt x="125" y="38"/>
                  </a:lnTo>
                  <a:close/>
                  <a:moveTo>
                    <a:pt x="180" y="35"/>
                  </a:moveTo>
                  <a:cubicBezTo>
                    <a:pt x="189" y="31"/>
                    <a:pt x="189" y="31"/>
                    <a:pt x="189" y="31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7"/>
                    <a:pt x="166" y="27"/>
                    <a:pt x="154" y="26"/>
                  </a:cubicBezTo>
                  <a:cubicBezTo>
                    <a:pt x="149" y="26"/>
                    <a:pt x="144" y="26"/>
                    <a:pt x="139" y="26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60" y="35"/>
                    <a:pt x="174" y="35"/>
                    <a:pt x="180" y="35"/>
                  </a:cubicBezTo>
                  <a:moveTo>
                    <a:pt x="168" y="86"/>
                  </a:move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7" y="85"/>
                    <a:pt x="166" y="85"/>
                    <a:pt x="166" y="85"/>
                  </a:cubicBezTo>
                  <a:cubicBezTo>
                    <a:pt x="159" y="82"/>
                    <a:pt x="154" y="79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48" y="69"/>
                    <a:pt x="149" y="58"/>
                    <a:pt x="157" y="54"/>
                  </a:cubicBezTo>
                  <a:cubicBezTo>
                    <a:pt x="157" y="53"/>
                    <a:pt x="157" y="53"/>
                    <a:pt x="157" y="54"/>
                  </a:cubicBezTo>
                  <a:cubicBezTo>
                    <a:pt x="158" y="55"/>
                    <a:pt x="159" y="57"/>
                    <a:pt x="159" y="57"/>
                  </a:cubicBezTo>
                  <a:cubicBezTo>
                    <a:pt x="160" y="57"/>
                    <a:pt x="161" y="57"/>
                    <a:pt x="163" y="57"/>
                  </a:cubicBezTo>
                  <a:cubicBezTo>
                    <a:pt x="164" y="57"/>
                    <a:pt x="165" y="57"/>
                    <a:pt x="166" y="57"/>
                  </a:cubicBezTo>
                  <a:cubicBezTo>
                    <a:pt x="166" y="55"/>
                    <a:pt x="166" y="53"/>
                    <a:pt x="165" y="51"/>
                  </a:cubicBezTo>
                  <a:cubicBezTo>
                    <a:pt x="165" y="51"/>
                    <a:pt x="165" y="51"/>
                    <a:pt x="165" y="51"/>
                  </a:cubicBezTo>
                  <a:cubicBezTo>
                    <a:pt x="165" y="51"/>
                    <a:pt x="165" y="51"/>
                    <a:pt x="166" y="51"/>
                  </a:cubicBezTo>
                  <a:cubicBezTo>
                    <a:pt x="168" y="53"/>
                    <a:pt x="169" y="54"/>
                    <a:pt x="169" y="57"/>
                  </a:cubicBezTo>
                  <a:cubicBezTo>
                    <a:pt x="171" y="57"/>
                    <a:pt x="175" y="57"/>
                    <a:pt x="176" y="57"/>
                  </a:cubicBezTo>
                  <a:cubicBezTo>
                    <a:pt x="176" y="55"/>
                    <a:pt x="176" y="54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83" y="56"/>
                    <a:pt x="185" y="63"/>
                    <a:pt x="185" y="67"/>
                  </a:cubicBezTo>
                  <a:cubicBezTo>
                    <a:pt x="185" y="73"/>
                    <a:pt x="182" y="78"/>
                    <a:pt x="177" y="81"/>
                  </a:cubicBezTo>
                  <a:cubicBezTo>
                    <a:pt x="174" y="83"/>
                    <a:pt x="171" y="85"/>
                    <a:pt x="168" y="86"/>
                  </a:cubicBezTo>
                  <a:moveTo>
                    <a:pt x="91" y="42"/>
                  </a:moveTo>
                  <a:cubicBezTo>
                    <a:pt x="90" y="43"/>
                    <a:pt x="87" y="43"/>
                    <a:pt x="85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4" y="40"/>
                    <a:pt x="84" y="39"/>
                  </a:cubicBezTo>
                  <a:cubicBezTo>
                    <a:pt x="84" y="39"/>
                    <a:pt x="85" y="39"/>
                    <a:pt x="86" y="39"/>
                  </a:cubicBezTo>
                  <a:cubicBezTo>
                    <a:pt x="87" y="39"/>
                    <a:pt x="90" y="40"/>
                    <a:pt x="91" y="42"/>
                  </a:cubicBezTo>
                  <a:cubicBezTo>
                    <a:pt x="91" y="42"/>
                    <a:pt x="91" y="42"/>
                    <a:pt x="91" y="42"/>
                  </a:cubicBezTo>
                  <a:moveTo>
                    <a:pt x="194" y="117"/>
                  </a:moveTo>
                  <a:cubicBezTo>
                    <a:pt x="194" y="117"/>
                    <a:pt x="194" y="117"/>
                    <a:pt x="195" y="117"/>
                  </a:cubicBezTo>
                  <a:cubicBezTo>
                    <a:pt x="195" y="117"/>
                    <a:pt x="195" y="117"/>
                    <a:pt x="195" y="117"/>
                  </a:cubicBezTo>
                  <a:cubicBezTo>
                    <a:pt x="197" y="117"/>
                    <a:pt x="199" y="117"/>
                    <a:pt x="200" y="116"/>
                  </a:cubicBezTo>
                  <a:cubicBezTo>
                    <a:pt x="200" y="116"/>
                    <a:pt x="199" y="110"/>
                    <a:pt x="198" y="108"/>
                  </a:cubicBezTo>
                  <a:cubicBezTo>
                    <a:pt x="196" y="108"/>
                    <a:pt x="193" y="108"/>
                    <a:pt x="191" y="105"/>
                  </a:cubicBezTo>
                  <a:cubicBezTo>
                    <a:pt x="191" y="104"/>
                    <a:pt x="190" y="104"/>
                    <a:pt x="190" y="103"/>
                  </a:cubicBezTo>
                  <a:cubicBezTo>
                    <a:pt x="186" y="98"/>
                    <a:pt x="181" y="93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84" y="84"/>
                    <a:pt x="187" y="79"/>
                    <a:pt x="189" y="77"/>
                  </a:cubicBezTo>
                  <a:cubicBezTo>
                    <a:pt x="190" y="74"/>
                    <a:pt x="192" y="67"/>
                    <a:pt x="190" y="61"/>
                  </a:cubicBezTo>
                  <a:cubicBezTo>
                    <a:pt x="189" y="55"/>
                    <a:pt x="186" y="51"/>
                    <a:pt x="180" y="48"/>
                  </a:cubicBezTo>
                  <a:cubicBezTo>
                    <a:pt x="170" y="43"/>
                    <a:pt x="160" y="45"/>
                    <a:pt x="155" y="47"/>
                  </a:cubicBezTo>
                  <a:cubicBezTo>
                    <a:pt x="146" y="52"/>
                    <a:pt x="141" y="61"/>
                    <a:pt x="143" y="71"/>
                  </a:cubicBezTo>
                  <a:cubicBezTo>
                    <a:pt x="145" y="82"/>
                    <a:pt x="152" y="85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53" y="93"/>
                    <a:pt x="149" y="97"/>
                    <a:pt x="149" y="105"/>
                  </a:cubicBezTo>
                  <a:cubicBezTo>
                    <a:pt x="149" y="106"/>
                    <a:pt x="149" y="108"/>
                    <a:pt x="150" y="110"/>
                  </a:cubicBezTo>
                  <a:cubicBezTo>
                    <a:pt x="151" y="113"/>
                    <a:pt x="152" y="117"/>
                    <a:pt x="151" y="123"/>
                  </a:cubicBezTo>
                  <a:cubicBezTo>
                    <a:pt x="151" y="123"/>
                    <a:pt x="156" y="121"/>
                    <a:pt x="156" y="120"/>
                  </a:cubicBezTo>
                  <a:cubicBezTo>
                    <a:pt x="158" y="116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60" y="111"/>
                    <a:pt x="160" y="115"/>
                    <a:pt x="160" y="118"/>
                  </a:cubicBezTo>
                  <a:cubicBezTo>
                    <a:pt x="161" y="117"/>
                    <a:pt x="163" y="116"/>
                    <a:pt x="164" y="115"/>
                  </a:cubicBezTo>
                  <a:cubicBezTo>
                    <a:pt x="165" y="109"/>
                    <a:pt x="164" y="105"/>
                    <a:pt x="163" y="102"/>
                  </a:cubicBezTo>
                  <a:cubicBezTo>
                    <a:pt x="163" y="102"/>
                    <a:pt x="162" y="102"/>
                    <a:pt x="162" y="101"/>
                  </a:cubicBezTo>
                  <a:cubicBezTo>
                    <a:pt x="161" y="98"/>
                    <a:pt x="164" y="94"/>
                    <a:pt x="166" y="93"/>
                  </a:cubicBezTo>
                  <a:cubicBezTo>
                    <a:pt x="167" y="93"/>
                    <a:pt x="167" y="93"/>
                    <a:pt x="167" y="93"/>
                  </a:cubicBezTo>
                  <a:cubicBezTo>
                    <a:pt x="169" y="94"/>
                    <a:pt x="171" y="95"/>
                    <a:pt x="172" y="96"/>
                  </a:cubicBezTo>
                  <a:cubicBezTo>
                    <a:pt x="175" y="98"/>
                    <a:pt x="182" y="103"/>
                    <a:pt x="185" y="110"/>
                  </a:cubicBezTo>
                  <a:cubicBezTo>
                    <a:pt x="189" y="120"/>
                    <a:pt x="187" y="126"/>
                    <a:pt x="185" y="130"/>
                  </a:cubicBezTo>
                  <a:cubicBezTo>
                    <a:pt x="181" y="135"/>
                    <a:pt x="178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0" y="138"/>
                    <a:pt x="169" y="138"/>
                    <a:pt x="167" y="138"/>
                  </a:cubicBezTo>
                  <a:cubicBezTo>
                    <a:pt x="166" y="138"/>
                    <a:pt x="164" y="138"/>
                    <a:pt x="163" y="137"/>
                  </a:cubicBezTo>
                  <a:cubicBezTo>
                    <a:pt x="162" y="137"/>
                    <a:pt x="161" y="137"/>
                    <a:pt x="160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0" y="136"/>
                    <a:pt x="160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6" y="134"/>
                    <a:pt x="147" y="129"/>
                    <a:pt x="138" y="120"/>
                  </a:cubicBezTo>
                  <a:cubicBezTo>
                    <a:pt x="133" y="114"/>
                    <a:pt x="129" y="109"/>
                    <a:pt x="126" y="106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9" y="106"/>
                    <a:pt x="133" y="105"/>
                    <a:pt x="134" y="105"/>
                  </a:cubicBezTo>
                  <a:cubicBezTo>
                    <a:pt x="134" y="105"/>
                    <a:pt x="134" y="102"/>
                    <a:pt x="134" y="100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34" y="94"/>
                    <a:pt x="134" y="92"/>
                    <a:pt x="134" y="90"/>
                  </a:cubicBezTo>
                  <a:cubicBezTo>
                    <a:pt x="133" y="90"/>
                    <a:pt x="123" y="89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4" y="85"/>
                    <a:pt x="127" y="86"/>
                  </a:cubicBezTo>
                  <a:cubicBezTo>
                    <a:pt x="130" y="86"/>
                    <a:pt x="134" y="85"/>
                    <a:pt x="135" y="85"/>
                  </a:cubicBezTo>
                  <a:cubicBezTo>
                    <a:pt x="135" y="84"/>
                    <a:pt x="135" y="78"/>
                    <a:pt x="135" y="75"/>
                  </a:cubicBezTo>
                  <a:cubicBezTo>
                    <a:pt x="135" y="75"/>
                    <a:pt x="135" y="72"/>
                    <a:pt x="135" y="71"/>
                  </a:cubicBezTo>
                  <a:cubicBezTo>
                    <a:pt x="134" y="71"/>
                    <a:pt x="131" y="71"/>
                    <a:pt x="128" y="70"/>
                  </a:cubicBezTo>
                  <a:cubicBezTo>
                    <a:pt x="126" y="70"/>
                    <a:pt x="122" y="68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3" y="66"/>
                    <a:pt x="127" y="66"/>
                  </a:cubicBezTo>
                  <a:cubicBezTo>
                    <a:pt x="131" y="67"/>
                    <a:pt x="136" y="66"/>
                    <a:pt x="136" y="66"/>
                  </a:cubicBezTo>
                  <a:cubicBezTo>
                    <a:pt x="136" y="63"/>
                    <a:pt x="136" y="56"/>
                    <a:pt x="136" y="56"/>
                  </a:cubicBezTo>
                  <a:cubicBezTo>
                    <a:pt x="136" y="54"/>
                    <a:pt x="136" y="52"/>
                    <a:pt x="136" y="51"/>
                  </a:cubicBezTo>
                  <a:cubicBezTo>
                    <a:pt x="135" y="52"/>
                    <a:pt x="128" y="51"/>
                    <a:pt x="123" y="46"/>
                  </a:cubicBezTo>
                  <a:cubicBezTo>
                    <a:pt x="123" y="46"/>
                    <a:pt x="121" y="44"/>
                    <a:pt x="123" y="41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3" y="36"/>
                    <a:pt x="115" y="34"/>
                    <a:pt x="115" y="32"/>
                  </a:cubicBezTo>
                  <a:cubicBezTo>
                    <a:pt x="115" y="31"/>
                    <a:pt x="114" y="30"/>
                    <a:pt x="114" y="30"/>
                  </a:cubicBezTo>
                  <a:cubicBezTo>
                    <a:pt x="113" y="29"/>
                    <a:pt x="110" y="28"/>
                    <a:pt x="108" y="29"/>
                  </a:cubicBezTo>
                  <a:cubicBezTo>
                    <a:pt x="105" y="29"/>
                    <a:pt x="103" y="32"/>
                    <a:pt x="103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9" y="37"/>
                    <a:pt x="79" y="38"/>
                    <a:pt x="79" y="3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40"/>
                    <a:pt x="79" y="41"/>
                    <a:pt x="78" y="41"/>
                  </a:cubicBezTo>
                  <a:cubicBezTo>
                    <a:pt x="78" y="42"/>
                    <a:pt x="77" y="42"/>
                    <a:pt x="77" y="43"/>
                  </a:cubicBezTo>
                  <a:cubicBezTo>
                    <a:pt x="76" y="44"/>
                    <a:pt x="76" y="44"/>
                    <a:pt x="75" y="45"/>
                  </a:cubicBezTo>
                  <a:cubicBezTo>
                    <a:pt x="74" y="46"/>
                    <a:pt x="74" y="47"/>
                    <a:pt x="73" y="47"/>
                  </a:cubicBezTo>
                  <a:cubicBezTo>
                    <a:pt x="72" y="49"/>
                    <a:pt x="72" y="50"/>
                    <a:pt x="72" y="51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2" y="52"/>
                    <a:pt x="70" y="54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7" y="58"/>
                    <a:pt x="77" y="59"/>
                    <a:pt x="78" y="60"/>
                  </a:cubicBezTo>
                  <a:cubicBezTo>
                    <a:pt x="78" y="59"/>
                    <a:pt x="79" y="58"/>
                    <a:pt x="80" y="57"/>
                  </a:cubicBezTo>
                  <a:cubicBezTo>
                    <a:pt x="81" y="55"/>
                    <a:pt x="82" y="54"/>
                    <a:pt x="84" y="53"/>
                  </a:cubicBezTo>
                  <a:cubicBezTo>
                    <a:pt x="85" y="52"/>
                    <a:pt x="87" y="51"/>
                    <a:pt x="89" y="51"/>
                  </a:cubicBezTo>
                  <a:cubicBezTo>
                    <a:pt x="91" y="51"/>
                    <a:pt x="92" y="52"/>
                    <a:pt x="93" y="53"/>
                  </a:cubicBezTo>
                  <a:cubicBezTo>
                    <a:pt x="95" y="55"/>
                    <a:pt x="95" y="59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4" y="61"/>
                    <a:pt x="93" y="60"/>
                    <a:pt x="93" y="60"/>
                  </a:cubicBezTo>
                  <a:cubicBezTo>
                    <a:pt x="92" y="59"/>
                    <a:pt x="87" y="57"/>
                    <a:pt x="82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9" y="61"/>
                    <a:pt x="76" y="62"/>
                    <a:pt x="71" y="64"/>
                  </a:cubicBezTo>
                  <a:cubicBezTo>
                    <a:pt x="69" y="64"/>
                    <a:pt x="67" y="64"/>
                    <a:pt x="66" y="64"/>
                  </a:cubicBezTo>
                  <a:cubicBezTo>
                    <a:pt x="66" y="63"/>
                    <a:pt x="65" y="63"/>
                    <a:pt x="65" y="62"/>
                  </a:cubicBezTo>
                  <a:cubicBezTo>
                    <a:pt x="65" y="60"/>
                    <a:pt x="65" y="59"/>
                    <a:pt x="65" y="58"/>
                  </a:cubicBezTo>
                  <a:cubicBezTo>
                    <a:pt x="64" y="58"/>
                    <a:pt x="62" y="59"/>
                    <a:pt x="61" y="62"/>
                  </a:cubicBezTo>
                  <a:cubicBezTo>
                    <a:pt x="61" y="63"/>
                    <a:pt x="61" y="65"/>
                    <a:pt x="62" y="66"/>
                  </a:cubicBezTo>
                  <a:cubicBezTo>
                    <a:pt x="62" y="67"/>
                    <a:pt x="63" y="68"/>
                    <a:pt x="65" y="69"/>
                  </a:cubicBezTo>
                  <a:cubicBezTo>
                    <a:pt x="67" y="69"/>
                    <a:pt x="70" y="68"/>
                    <a:pt x="75" y="65"/>
                  </a:cubicBezTo>
                  <a:cubicBezTo>
                    <a:pt x="78" y="64"/>
                    <a:pt x="79" y="63"/>
                    <a:pt x="81" y="63"/>
                  </a:cubicBezTo>
                  <a:cubicBezTo>
                    <a:pt x="84" y="61"/>
                    <a:pt x="86" y="61"/>
                    <a:pt x="89" y="63"/>
                  </a:cubicBezTo>
                  <a:cubicBezTo>
                    <a:pt x="92" y="64"/>
                    <a:pt x="93" y="65"/>
                    <a:pt x="93" y="65"/>
                  </a:cubicBezTo>
                  <a:cubicBezTo>
                    <a:pt x="93" y="65"/>
                    <a:pt x="93" y="65"/>
                    <a:pt x="93" y="66"/>
                  </a:cubicBezTo>
                  <a:cubicBezTo>
                    <a:pt x="93" y="66"/>
                    <a:pt x="92" y="68"/>
                    <a:pt x="88" y="69"/>
                  </a:cubicBezTo>
                  <a:cubicBezTo>
                    <a:pt x="85" y="69"/>
                    <a:pt x="83" y="67"/>
                    <a:pt x="81" y="66"/>
                  </a:cubicBezTo>
                  <a:cubicBezTo>
                    <a:pt x="81" y="66"/>
                    <a:pt x="81" y="67"/>
                    <a:pt x="81" y="68"/>
                  </a:cubicBezTo>
                  <a:cubicBezTo>
                    <a:pt x="80" y="69"/>
                    <a:pt x="80" y="69"/>
                    <a:pt x="80" y="70"/>
                  </a:cubicBezTo>
                  <a:cubicBezTo>
                    <a:pt x="80" y="70"/>
                    <a:pt x="81" y="71"/>
                    <a:pt x="80" y="72"/>
                  </a:cubicBezTo>
                  <a:cubicBezTo>
                    <a:pt x="80" y="73"/>
                    <a:pt x="78" y="74"/>
                    <a:pt x="77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5" y="76"/>
                    <a:pt x="72" y="77"/>
                    <a:pt x="70" y="78"/>
                  </a:cubicBezTo>
                  <a:cubicBezTo>
                    <a:pt x="71" y="79"/>
                    <a:pt x="72" y="82"/>
                    <a:pt x="73" y="83"/>
                  </a:cubicBezTo>
                  <a:cubicBezTo>
                    <a:pt x="73" y="83"/>
                    <a:pt x="73" y="83"/>
                    <a:pt x="73" y="84"/>
                  </a:cubicBezTo>
                  <a:cubicBezTo>
                    <a:pt x="74" y="86"/>
                    <a:pt x="76" y="89"/>
                    <a:pt x="77" y="90"/>
                  </a:cubicBezTo>
                  <a:cubicBezTo>
                    <a:pt x="78" y="90"/>
                    <a:pt x="81" y="89"/>
                    <a:pt x="83" y="88"/>
                  </a:cubicBezTo>
                  <a:cubicBezTo>
                    <a:pt x="86" y="86"/>
                    <a:pt x="88" y="85"/>
                    <a:pt x="88" y="83"/>
                  </a:cubicBezTo>
                  <a:cubicBezTo>
                    <a:pt x="88" y="83"/>
                    <a:pt x="88" y="83"/>
                    <a:pt x="89" y="83"/>
                  </a:cubicBezTo>
                  <a:cubicBezTo>
                    <a:pt x="89" y="83"/>
                    <a:pt x="89" y="83"/>
                    <a:pt x="89" y="84"/>
                  </a:cubicBezTo>
                  <a:cubicBezTo>
                    <a:pt x="85" y="92"/>
                    <a:pt x="82" y="95"/>
                    <a:pt x="80" y="96"/>
                  </a:cubicBezTo>
                  <a:cubicBezTo>
                    <a:pt x="79" y="96"/>
                    <a:pt x="78" y="97"/>
                    <a:pt x="77" y="98"/>
                  </a:cubicBezTo>
                  <a:cubicBezTo>
                    <a:pt x="68" y="104"/>
                    <a:pt x="52" y="115"/>
                    <a:pt x="36" y="117"/>
                  </a:cubicBezTo>
                  <a:cubicBezTo>
                    <a:pt x="31" y="117"/>
                    <a:pt x="23" y="110"/>
                    <a:pt x="21" y="107"/>
                  </a:cubicBezTo>
                  <a:cubicBezTo>
                    <a:pt x="21" y="107"/>
                    <a:pt x="20" y="106"/>
                    <a:pt x="20" y="106"/>
                  </a:cubicBezTo>
                  <a:cubicBezTo>
                    <a:pt x="18" y="106"/>
                    <a:pt x="17" y="108"/>
                    <a:pt x="17" y="108"/>
                  </a:cubicBezTo>
                  <a:cubicBezTo>
                    <a:pt x="17" y="108"/>
                    <a:pt x="16" y="108"/>
                    <a:pt x="16" y="108"/>
                  </a:cubicBezTo>
                  <a:cubicBezTo>
                    <a:pt x="16" y="108"/>
                    <a:pt x="10" y="107"/>
                    <a:pt x="7" y="111"/>
                  </a:cubicBezTo>
                  <a:cubicBezTo>
                    <a:pt x="7" y="111"/>
                    <a:pt x="8" y="111"/>
                    <a:pt x="8" y="111"/>
                  </a:cubicBezTo>
                  <a:cubicBezTo>
                    <a:pt x="10" y="111"/>
                    <a:pt x="11" y="111"/>
                    <a:pt x="13" y="111"/>
                  </a:cubicBezTo>
                  <a:cubicBezTo>
                    <a:pt x="13" y="111"/>
                    <a:pt x="14" y="111"/>
                    <a:pt x="14" y="112"/>
                  </a:cubicBezTo>
                  <a:cubicBezTo>
                    <a:pt x="14" y="112"/>
                    <a:pt x="14" y="112"/>
                    <a:pt x="13" y="113"/>
                  </a:cubicBezTo>
                  <a:cubicBezTo>
                    <a:pt x="13" y="113"/>
                    <a:pt x="12" y="114"/>
                    <a:pt x="12" y="114"/>
                  </a:cubicBezTo>
                  <a:cubicBezTo>
                    <a:pt x="12" y="116"/>
                    <a:pt x="18" y="118"/>
                    <a:pt x="21" y="119"/>
                  </a:cubicBezTo>
                  <a:cubicBezTo>
                    <a:pt x="22" y="119"/>
                    <a:pt x="22" y="119"/>
                    <a:pt x="23" y="119"/>
                  </a:cubicBezTo>
                  <a:cubicBezTo>
                    <a:pt x="23" y="119"/>
                    <a:pt x="24" y="120"/>
                    <a:pt x="23" y="120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19" y="121"/>
                    <a:pt x="16" y="119"/>
                    <a:pt x="14" y="118"/>
                  </a:cubicBezTo>
                  <a:cubicBezTo>
                    <a:pt x="13" y="118"/>
                    <a:pt x="12" y="118"/>
                    <a:pt x="12" y="117"/>
                  </a:cubicBezTo>
                  <a:cubicBezTo>
                    <a:pt x="9" y="117"/>
                    <a:pt x="8" y="117"/>
                    <a:pt x="7" y="117"/>
                  </a:cubicBezTo>
                  <a:cubicBezTo>
                    <a:pt x="6" y="118"/>
                    <a:pt x="6" y="118"/>
                    <a:pt x="6" y="119"/>
                  </a:cubicBezTo>
                  <a:cubicBezTo>
                    <a:pt x="6" y="119"/>
                    <a:pt x="5" y="120"/>
                    <a:pt x="5" y="120"/>
                  </a:cubicBezTo>
                  <a:cubicBezTo>
                    <a:pt x="3" y="121"/>
                    <a:pt x="0" y="122"/>
                    <a:pt x="0" y="128"/>
                  </a:cubicBezTo>
                  <a:cubicBezTo>
                    <a:pt x="0" y="128"/>
                    <a:pt x="1" y="127"/>
                    <a:pt x="1" y="127"/>
                  </a:cubicBezTo>
                  <a:cubicBezTo>
                    <a:pt x="3" y="125"/>
                    <a:pt x="4" y="123"/>
                    <a:pt x="5" y="124"/>
                  </a:cubicBezTo>
                  <a:cubicBezTo>
                    <a:pt x="5" y="124"/>
                    <a:pt x="6" y="124"/>
                    <a:pt x="6" y="124"/>
                  </a:cubicBezTo>
                  <a:cubicBezTo>
                    <a:pt x="6" y="129"/>
                    <a:pt x="12" y="128"/>
                    <a:pt x="16" y="127"/>
                  </a:cubicBezTo>
                  <a:cubicBezTo>
                    <a:pt x="19" y="127"/>
                    <a:pt x="21" y="127"/>
                    <a:pt x="22" y="127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1" y="129"/>
                    <a:pt x="19" y="129"/>
                  </a:cubicBezTo>
                  <a:cubicBezTo>
                    <a:pt x="16" y="129"/>
                    <a:pt x="12" y="130"/>
                    <a:pt x="11" y="132"/>
                  </a:cubicBezTo>
                  <a:cubicBezTo>
                    <a:pt x="11" y="132"/>
                    <a:pt x="11" y="133"/>
                    <a:pt x="11" y="133"/>
                  </a:cubicBezTo>
                  <a:cubicBezTo>
                    <a:pt x="11" y="133"/>
                    <a:pt x="11" y="134"/>
                    <a:pt x="11" y="134"/>
                  </a:cubicBezTo>
                  <a:cubicBezTo>
                    <a:pt x="9" y="136"/>
                    <a:pt x="6" y="139"/>
                    <a:pt x="10" y="143"/>
                  </a:cubicBezTo>
                  <a:cubicBezTo>
                    <a:pt x="10" y="142"/>
                    <a:pt x="11" y="140"/>
                    <a:pt x="12" y="138"/>
                  </a:cubicBezTo>
                  <a:cubicBezTo>
                    <a:pt x="13" y="138"/>
                    <a:pt x="14" y="137"/>
                    <a:pt x="14" y="138"/>
                  </a:cubicBezTo>
                  <a:cubicBezTo>
                    <a:pt x="15" y="138"/>
                    <a:pt x="16" y="138"/>
                    <a:pt x="17" y="138"/>
                  </a:cubicBezTo>
                  <a:cubicBezTo>
                    <a:pt x="19" y="139"/>
                    <a:pt x="20" y="140"/>
                    <a:pt x="23" y="138"/>
                  </a:cubicBezTo>
                  <a:cubicBezTo>
                    <a:pt x="23" y="138"/>
                    <a:pt x="23" y="137"/>
                    <a:pt x="23" y="137"/>
                  </a:cubicBezTo>
                  <a:cubicBezTo>
                    <a:pt x="24" y="136"/>
                    <a:pt x="26" y="135"/>
                    <a:pt x="3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30" y="134"/>
                    <a:pt x="30" y="134"/>
                    <a:pt x="31" y="135"/>
                  </a:cubicBezTo>
                  <a:cubicBezTo>
                    <a:pt x="31" y="135"/>
                    <a:pt x="31" y="136"/>
                    <a:pt x="31" y="137"/>
                  </a:cubicBezTo>
                  <a:cubicBezTo>
                    <a:pt x="31" y="137"/>
                    <a:pt x="32" y="137"/>
                    <a:pt x="32" y="137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40"/>
                    <a:pt x="31" y="142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2" y="143"/>
                    <a:pt x="32" y="143"/>
                  </a:cubicBezTo>
                  <a:cubicBezTo>
                    <a:pt x="34" y="142"/>
                    <a:pt x="35" y="141"/>
                    <a:pt x="37" y="139"/>
                  </a:cubicBezTo>
                  <a:cubicBezTo>
                    <a:pt x="37" y="138"/>
                    <a:pt x="38" y="138"/>
                    <a:pt x="38" y="138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42" y="138"/>
                    <a:pt x="41" y="137"/>
                    <a:pt x="41" y="135"/>
                  </a:cubicBezTo>
                  <a:cubicBezTo>
                    <a:pt x="41" y="134"/>
                    <a:pt x="41" y="133"/>
                    <a:pt x="42" y="132"/>
                  </a:cubicBezTo>
                  <a:cubicBezTo>
                    <a:pt x="45" y="129"/>
                    <a:pt x="49" y="127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1" y="130"/>
                    <a:pt x="53" y="133"/>
                  </a:cubicBezTo>
                  <a:cubicBezTo>
                    <a:pt x="65" y="130"/>
                    <a:pt x="65" y="130"/>
                    <a:pt x="65" y="130"/>
                  </a:cubicBezTo>
                  <a:cubicBezTo>
                    <a:pt x="64" y="126"/>
                    <a:pt x="67" y="122"/>
                    <a:pt x="69" y="119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19"/>
                    <a:pt x="69" y="119"/>
                    <a:pt x="69" y="121"/>
                  </a:cubicBezTo>
                  <a:cubicBezTo>
                    <a:pt x="69" y="123"/>
                    <a:pt x="68" y="128"/>
                    <a:pt x="69" y="12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1" y="124"/>
                    <a:pt x="82" y="120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5" y="126"/>
                    <a:pt x="88" y="130"/>
                    <a:pt x="93" y="133"/>
                  </a:cubicBezTo>
                  <a:cubicBezTo>
                    <a:pt x="101" y="136"/>
                    <a:pt x="107" y="138"/>
                    <a:pt x="116" y="140"/>
                  </a:cubicBezTo>
                  <a:cubicBezTo>
                    <a:pt x="119" y="141"/>
                    <a:pt x="122" y="142"/>
                    <a:pt x="126" y="143"/>
                  </a:cubicBezTo>
                  <a:cubicBezTo>
                    <a:pt x="130" y="144"/>
                    <a:pt x="134" y="146"/>
                    <a:pt x="136" y="147"/>
                  </a:cubicBezTo>
                  <a:cubicBezTo>
                    <a:pt x="136" y="147"/>
                    <a:pt x="137" y="147"/>
                    <a:pt x="137" y="148"/>
                  </a:cubicBezTo>
                  <a:cubicBezTo>
                    <a:pt x="137" y="149"/>
                    <a:pt x="135" y="151"/>
                    <a:pt x="135" y="151"/>
                  </a:cubicBezTo>
                  <a:cubicBezTo>
                    <a:pt x="135" y="151"/>
                    <a:pt x="135" y="152"/>
                    <a:pt x="136" y="152"/>
                  </a:cubicBezTo>
                  <a:cubicBezTo>
                    <a:pt x="137" y="152"/>
                    <a:pt x="139" y="153"/>
                    <a:pt x="142" y="155"/>
                  </a:cubicBezTo>
                  <a:cubicBezTo>
                    <a:pt x="146" y="158"/>
                    <a:pt x="148" y="165"/>
                    <a:pt x="149" y="172"/>
                  </a:cubicBezTo>
                  <a:cubicBezTo>
                    <a:pt x="151" y="177"/>
                    <a:pt x="152" y="184"/>
                    <a:pt x="150" y="186"/>
                  </a:cubicBezTo>
                  <a:cubicBezTo>
                    <a:pt x="149" y="187"/>
                    <a:pt x="148" y="188"/>
                    <a:pt x="142" y="189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7" y="194"/>
                    <a:pt x="150" y="193"/>
                    <a:pt x="150" y="193"/>
                  </a:cubicBezTo>
                  <a:cubicBezTo>
                    <a:pt x="150" y="193"/>
                    <a:pt x="150" y="193"/>
                    <a:pt x="151" y="193"/>
                  </a:cubicBezTo>
                  <a:cubicBezTo>
                    <a:pt x="151" y="193"/>
                    <a:pt x="151" y="193"/>
                    <a:pt x="150" y="193"/>
                  </a:cubicBezTo>
                  <a:cubicBezTo>
                    <a:pt x="150" y="193"/>
                    <a:pt x="150" y="193"/>
                    <a:pt x="150" y="194"/>
                  </a:cubicBezTo>
                  <a:cubicBezTo>
                    <a:pt x="148" y="196"/>
                    <a:pt x="148" y="197"/>
                    <a:pt x="148" y="199"/>
                  </a:cubicBezTo>
                  <a:cubicBezTo>
                    <a:pt x="153" y="202"/>
                    <a:pt x="153" y="202"/>
                    <a:pt x="153" y="202"/>
                  </a:cubicBezTo>
                  <a:cubicBezTo>
                    <a:pt x="154" y="198"/>
                    <a:pt x="155" y="194"/>
                    <a:pt x="157" y="193"/>
                  </a:cubicBezTo>
                  <a:cubicBezTo>
                    <a:pt x="160" y="192"/>
                    <a:pt x="171" y="198"/>
                    <a:pt x="175" y="208"/>
                  </a:cubicBezTo>
                  <a:cubicBezTo>
                    <a:pt x="176" y="213"/>
                    <a:pt x="177" y="221"/>
                    <a:pt x="174" y="226"/>
                  </a:cubicBezTo>
                  <a:cubicBezTo>
                    <a:pt x="173" y="228"/>
                    <a:pt x="171" y="229"/>
                    <a:pt x="170" y="229"/>
                  </a:cubicBezTo>
                  <a:cubicBezTo>
                    <a:pt x="168" y="229"/>
                    <a:pt x="166" y="228"/>
                    <a:pt x="164" y="227"/>
                  </a:cubicBezTo>
                  <a:cubicBezTo>
                    <a:pt x="161" y="226"/>
                    <a:pt x="158" y="224"/>
                    <a:pt x="157" y="226"/>
                  </a:cubicBezTo>
                  <a:cubicBezTo>
                    <a:pt x="157" y="227"/>
                    <a:pt x="155" y="228"/>
                    <a:pt x="154" y="228"/>
                  </a:cubicBezTo>
                  <a:cubicBezTo>
                    <a:pt x="151" y="230"/>
                    <a:pt x="148" y="232"/>
                    <a:pt x="150" y="237"/>
                  </a:cubicBezTo>
                  <a:cubicBezTo>
                    <a:pt x="152" y="234"/>
                    <a:pt x="154" y="233"/>
                    <a:pt x="155" y="234"/>
                  </a:cubicBezTo>
                  <a:cubicBezTo>
                    <a:pt x="156" y="234"/>
                    <a:pt x="156" y="234"/>
                    <a:pt x="156" y="235"/>
                  </a:cubicBezTo>
                  <a:cubicBezTo>
                    <a:pt x="156" y="235"/>
                    <a:pt x="157" y="236"/>
                    <a:pt x="157" y="236"/>
                  </a:cubicBezTo>
                  <a:cubicBezTo>
                    <a:pt x="157" y="237"/>
                    <a:pt x="160" y="237"/>
                    <a:pt x="162" y="236"/>
                  </a:cubicBezTo>
                  <a:cubicBezTo>
                    <a:pt x="164" y="236"/>
                    <a:pt x="167" y="236"/>
                    <a:pt x="167" y="237"/>
                  </a:cubicBezTo>
                  <a:cubicBezTo>
                    <a:pt x="167" y="237"/>
                    <a:pt x="167" y="237"/>
                    <a:pt x="167" y="237"/>
                  </a:cubicBezTo>
                  <a:cubicBezTo>
                    <a:pt x="167" y="238"/>
                    <a:pt x="166" y="238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4" y="238"/>
                    <a:pt x="164" y="238"/>
                    <a:pt x="163" y="238"/>
                  </a:cubicBezTo>
                  <a:cubicBezTo>
                    <a:pt x="159" y="239"/>
                    <a:pt x="155" y="239"/>
                    <a:pt x="155" y="241"/>
                  </a:cubicBezTo>
                  <a:cubicBezTo>
                    <a:pt x="155" y="241"/>
                    <a:pt x="155" y="241"/>
                    <a:pt x="155" y="242"/>
                  </a:cubicBezTo>
                  <a:cubicBezTo>
                    <a:pt x="155" y="242"/>
                    <a:pt x="155" y="242"/>
                    <a:pt x="155" y="243"/>
                  </a:cubicBezTo>
                  <a:cubicBezTo>
                    <a:pt x="154" y="244"/>
                    <a:pt x="154" y="245"/>
                    <a:pt x="153" y="245"/>
                  </a:cubicBezTo>
                  <a:cubicBezTo>
                    <a:pt x="151" y="246"/>
                    <a:pt x="150" y="247"/>
                    <a:pt x="150" y="251"/>
                  </a:cubicBezTo>
                  <a:cubicBezTo>
                    <a:pt x="150" y="254"/>
                    <a:pt x="153" y="256"/>
                    <a:pt x="153" y="256"/>
                  </a:cubicBezTo>
                  <a:cubicBezTo>
                    <a:pt x="153" y="256"/>
                    <a:pt x="153" y="255"/>
                    <a:pt x="153" y="255"/>
                  </a:cubicBezTo>
                  <a:cubicBezTo>
                    <a:pt x="153" y="253"/>
                    <a:pt x="154" y="250"/>
                    <a:pt x="156" y="249"/>
                  </a:cubicBezTo>
                  <a:cubicBezTo>
                    <a:pt x="156" y="249"/>
                    <a:pt x="157" y="250"/>
                    <a:pt x="157" y="250"/>
                  </a:cubicBezTo>
                  <a:cubicBezTo>
                    <a:pt x="158" y="251"/>
                    <a:pt x="158" y="252"/>
                    <a:pt x="159" y="252"/>
                  </a:cubicBezTo>
                  <a:cubicBezTo>
                    <a:pt x="161" y="251"/>
                    <a:pt x="163" y="249"/>
                    <a:pt x="165" y="247"/>
                  </a:cubicBezTo>
                  <a:cubicBezTo>
                    <a:pt x="168" y="245"/>
                    <a:pt x="170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4"/>
                    <a:pt x="170" y="245"/>
                  </a:cubicBezTo>
                  <a:cubicBezTo>
                    <a:pt x="169" y="247"/>
                    <a:pt x="166" y="249"/>
                    <a:pt x="166" y="251"/>
                  </a:cubicBezTo>
                  <a:cubicBezTo>
                    <a:pt x="165" y="252"/>
                    <a:pt x="166" y="253"/>
                    <a:pt x="167" y="254"/>
                  </a:cubicBezTo>
                  <a:cubicBezTo>
                    <a:pt x="168" y="255"/>
                    <a:pt x="168" y="255"/>
                    <a:pt x="168" y="256"/>
                  </a:cubicBezTo>
                  <a:cubicBezTo>
                    <a:pt x="168" y="258"/>
                    <a:pt x="170" y="260"/>
                    <a:pt x="172" y="261"/>
                  </a:cubicBezTo>
                  <a:cubicBezTo>
                    <a:pt x="175" y="262"/>
                    <a:pt x="178" y="262"/>
                    <a:pt x="178" y="262"/>
                  </a:cubicBezTo>
                  <a:cubicBezTo>
                    <a:pt x="178" y="262"/>
                    <a:pt x="177" y="261"/>
                    <a:pt x="176" y="261"/>
                  </a:cubicBezTo>
                  <a:cubicBezTo>
                    <a:pt x="175" y="259"/>
                    <a:pt x="173" y="256"/>
                    <a:pt x="174" y="255"/>
                  </a:cubicBezTo>
                  <a:cubicBezTo>
                    <a:pt x="174" y="254"/>
                    <a:pt x="175" y="255"/>
                    <a:pt x="176" y="255"/>
                  </a:cubicBezTo>
                  <a:cubicBezTo>
                    <a:pt x="176" y="255"/>
                    <a:pt x="177" y="255"/>
                    <a:pt x="178" y="255"/>
                  </a:cubicBezTo>
                  <a:cubicBezTo>
                    <a:pt x="178" y="255"/>
                    <a:pt x="178" y="254"/>
                    <a:pt x="178" y="253"/>
                  </a:cubicBezTo>
                  <a:cubicBezTo>
                    <a:pt x="178" y="251"/>
                    <a:pt x="177" y="246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5" y="243"/>
                    <a:pt x="187" y="243"/>
                  </a:cubicBezTo>
                  <a:cubicBezTo>
                    <a:pt x="190" y="244"/>
                    <a:pt x="189" y="247"/>
                    <a:pt x="189" y="249"/>
                  </a:cubicBezTo>
                  <a:cubicBezTo>
                    <a:pt x="189" y="249"/>
                    <a:pt x="189" y="250"/>
                    <a:pt x="189" y="250"/>
                  </a:cubicBezTo>
                  <a:cubicBezTo>
                    <a:pt x="190" y="249"/>
                    <a:pt x="192" y="246"/>
                    <a:pt x="192" y="241"/>
                  </a:cubicBezTo>
                  <a:cubicBezTo>
                    <a:pt x="192" y="241"/>
                    <a:pt x="192" y="241"/>
                    <a:pt x="192" y="241"/>
                  </a:cubicBezTo>
                  <a:cubicBezTo>
                    <a:pt x="192" y="241"/>
                    <a:pt x="194" y="239"/>
                    <a:pt x="194" y="238"/>
                  </a:cubicBezTo>
                  <a:cubicBezTo>
                    <a:pt x="195" y="237"/>
                    <a:pt x="194" y="236"/>
                    <a:pt x="193" y="235"/>
                  </a:cubicBezTo>
                  <a:cubicBezTo>
                    <a:pt x="192" y="234"/>
                    <a:pt x="190" y="232"/>
                    <a:pt x="190" y="225"/>
                  </a:cubicBezTo>
                  <a:cubicBezTo>
                    <a:pt x="190" y="224"/>
                    <a:pt x="190" y="223"/>
                    <a:pt x="189" y="223"/>
                  </a:cubicBezTo>
                  <a:cubicBezTo>
                    <a:pt x="189" y="223"/>
                    <a:pt x="189" y="222"/>
                    <a:pt x="188" y="222"/>
                  </a:cubicBezTo>
                  <a:cubicBezTo>
                    <a:pt x="187" y="221"/>
                    <a:pt x="187" y="220"/>
                    <a:pt x="187" y="219"/>
                  </a:cubicBezTo>
                  <a:cubicBezTo>
                    <a:pt x="187" y="219"/>
                    <a:pt x="187" y="219"/>
                    <a:pt x="188" y="219"/>
                  </a:cubicBezTo>
                  <a:cubicBezTo>
                    <a:pt x="190" y="221"/>
                    <a:pt x="194" y="220"/>
                    <a:pt x="194" y="220"/>
                  </a:cubicBezTo>
                  <a:cubicBezTo>
                    <a:pt x="195" y="210"/>
                    <a:pt x="195" y="208"/>
                    <a:pt x="195" y="207"/>
                  </a:cubicBezTo>
                  <a:cubicBezTo>
                    <a:pt x="191" y="207"/>
                    <a:pt x="189" y="207"/>
                    <a:pt x="187" y="205"/>
                  </a:cubicBezTo>
                  <a:cubicBezTo>
                    <a:pt x="187" y="205"/>
                    <a:pt x="187" y="205"/>
                    <a:pt x="187" y="205"/>
                  </a:cubicBezTo>
                  <a:cubicBezTo>
                    <a:pt x="187" y="205"/>
                    <a:pt x="187" y="205"/>
                    <a:pt x="188" y="205"/>
                  </a:cubicBezTo>
                  <a:cubicBezTo>
                    <a:pt x="190" y="205"/>
                    <a:pt x="193" y="205"/>
                    <a:pt x="195" y="204"/>
                  </a:cubicBezTo>
                  <a:cubicBezTo>
                    <a:pt x="194" y="198"/>
                    <a:pt x="194" y="193"/>
                    <a:pt x="194" y="192"/>
                  </a:cubicBezTo>
                  <a:cubicBezTo>
                    <a:pt x="190" y="193"/>
                    <a:pt x="188" y="193"/>
                    <a:pt x="186" y="191"/>
                  </a:cubicBezTo>
                  <a:cubicBezTo>
                    <a:pt x="184" y="190"/>
                    <a:pt x="184" y="189"/>
                    <a:pt x="184" y="188"/>
                  </a:cubicBezTo>
                  <a:cubicBezTo>
                    <a:pt x="184" y="187"/>
                    <a:pt x="184" y="186"/>
                    <a:pt x="183" y="186"/>
                  </a:cubicBezTo>
                  <a:cubicBezTo>
                    <a:pt x="178" y="184"/>
                    <a:pt x="174" y="181"/>
                    <a:pt x="173" y="180"/>
                  </a:cubicBezTo>
                  <a:cubicBezTo>
                    <a:pt x="171" y="177"/>
                    <a:pt x="171" y="175"/>
                    <a:pt x="171" y="175"/>
                  </a:cubicBezTo>
                  <a:cubicBezTo>
                    <a:pt x="171" y="175"/>
                    <a:pt x="171" y="175"/>
                    <a:pt x="171" y="175"/>
                  </a:cubicBezTo>
                  <a:cubicBezTo>
                    <a:pt x="171" y="175"/>
                    <a:pt x="171" y="175"/>
                    <a:pt x="172" y="175"/>
                  </a:cubicBezTo>
                  <a:cubicBezTo>
                    <a:pt x="174" y="176"/>
                    <a:pt x="176" y="176"/>
                    <a:pt x="177" y="175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77" y="166"/>
                    <a:pt x="176" y="166"/>
                    <a:pt x="175" y="165"/>
                  </a:cubicBezTo>
                  <a:cubicBezTo>
                    <a:pt x="173" y="164"/>
                    <a:pt x="171" y="162"/>
                    <a:pt x="171" y="162"/>
                  </a:cubicBezTo>
                  <a:cubicBezTo>
                    <a:pt x="171" y="162"/>
                    <a:pt x="171" y="162"/>
                    <a:pt x="171" y="162"/>
                  </a:cubicBezTo>
                  <a:cubicBezTo>
                    <a:pt x="171" y="162"/>
                    <a:pt x="171" y="162"/>
                    <a:pt x="172" y="162"/>
                  </a:cubicBezTo>
                  <a:cubicBezTo>
                    <a:pt x="172" y="162"/>
                    <a:pt x="173" y="162"/>
                    <a:pt x="175" y="163"/>
                  </a:cubicBezTo>
                  <a:cubicBezTo>
                    <a:pt x="177" y="163"/>
                    <a:pt x="178" y="162"/>
                    <a:pt x="178" y="162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77" y="152"/>
                    <a:pt x="176" y="151"/>
                    <a:pt x="175" y="150"/>
                  </a:cubicBezTo>
                  <a:cubicBezTo>
                    <a:pt x="174" y="149"/>
                    <a:pt x="174" y="148"/>
                    <a:pt x="174" y="148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85" y="146"/>
                    <a:pt x="192" y="136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5" y="128"/>
                    <a:pt x="198" y="129"/>
                    <a:pt x="199" y="128"/>
                  </a:cubicBezTo>
                  <a:cubicBezTo>
                    <a:pt x="200" y="126"/>
                    <a:pt x="200" y="121"/>
                    <a:pt x="200" y="120"/>
                  </a:cubicBezTo>
                  <a:cubicBezTo>
                    <a:pt x="197" y="120"/>
                    <a:pt x="195" y="119"/>
                    <a:pt x="194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" name="Sisällön paikkamerkki 3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8" name="Otsikko 3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6309453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FE4D9-D270-43BE-A400-13A1FE32F119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 userDrawn="1"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604250" y="234950"/>
            <a:ext cx="306388" cy="419100"/>
            <a:chOff x="5420" y="148"/>
            <a:chExt cx="193" cy="2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420" y="148"/>
              <a:ext cx="19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5419" y="148"/>
              <a:ext cx="195" cy="266"/>
            </a:xfrm>
            <a:custGeom>
              <a:avLst/>
              <a:gdLst>
                <a:gd name="T0" fmla="*/ 147 w 200"/>
                <a:gd name="T1" fmla="*/ 251 h 275"/>
                <a:gd name="T2" fmla="*/ 129 w 200"/>
                <a:gd name="T3" fmla="*/ 152 h 275"/>
                <a:gd name="T4" fmla="*/ 90 w 200"/>
                <a:gd name="T5" fmla="*/ 172 h 275"/>
                <a:gd name="T6" fmla="*/ 49 w 200"/>
                <a:gd name="T7" fmla="*/ 189 h 275"/>
                <a:gd name="T8" fmla="*/ 39 w 200"/>
                <a:gd name="T9" fmla="*/ 201 h 275"/>
                <a:gd name="T10" fmla="*/ 49 w 200"/>
                <a:gd name="T11" fmla="*/ 213 h 275"/>
                <a:gd name="T12" fmla="*/ 59 w 200"/>
                <a:gd name="T13" fmla="*/ 217 h 275"/>
                <a:gd name="T14" fmla="*/ 75 w 200"/>
                <a:gd name="T15" fmla="*/ 216 h 275"/>
                <a:gd name="T16" fmla="*/ 104 w 200"/>
                <a:gd name="T17" fmla="*/ 206 h 275"/>
                <a:gd name="T18" fmla="*/ 113 w 200"/>
                <a:gd name="T19" fmla="*/ 180 h 275"/>
                <a:gd name="T20" fmla="*/ 20 w 200"/>
                <a:gd name="T21" fmla="*/ 235 h 275"/>
                <a:gd name="T22" fmla="*/ 51 w 200"/>
                <a:gd name="T23" fmla="*/ 266 h 275"/>
                <a:gd name="T24" fmla="*/ 54 w 200"/>
                <a:gd name="T25" fmla="*/ 227 h 275"/>
                <a:gd name="T26" fmla="*/ 27 w 200"/>
                <a:gd name="T27" fmla="*/ 224 h 275"/>
                <a:gd name="T28" fmla="*/ 13 w 200"/>
                <a:gd name="T29" fmla="*/ 236 h 275"/>
                <a:gd name="T30" fmla="*/ 44 w 200"/>
                <a:gd name="T31" fmla="*/ 31 h 275"/>
                <a:gd name="T32" fmla="*/ 36 w 200"/>
                <a:gd name="T33" fmla="*/ 23 h 275"/>
                <a:gd name="T34" fmla="*/ 27 w 200"/>
                <a:gd name="T35" fmla="*/ 22 h 275"/>
                <a:gd name="T36" fmla="*/ 33 w 200"/>
                <a:gd name="T37" fmla="*/ 37 h 275"/>
                <a:gd name="T38" fmla="*/ 42 w 200"/>
                <a:gd name="T39" fmla="*/ 36 h 275"/>
                <a:gd name="T40" fmla="*/ 29 w 200"/>
                <a:gd name="T41" fmla="*/ 45 h 275"/>
                <a:gd name="T42" fmla="*/ 31 w 200"/>
                <a:gd name="T43" fmla="*/ 56 h 275"/>
                <a:gd name="T44" fmla="*/ 45 w 200"/>
                <a:gd name="T45" fmla="*/ 83 h 275"/>
                <a:gd name="T46" fmla="*/ 56 w 200"/>
                <a:gd name="T47" fmla="*/ 87 h 275"/>
                <a:gd name="T48" fmla="*/ 53 w 200"/>
                <a:gd name="T49" fmla="*/ 28 h 275"/>
                <a:gd name="T50" fmla="*/ 58 w 200"/>
                <a:gd name="T51" fmla="*/ 46 h 275"/>
                <a:gd name="T52" fmla="*/ 80 w 200"/>
                <a:gd name="T53" fmla="*/ 26 h 275"/>
                <a:gd name="T54" fmla="*/ 125 w 200"/>
                <a:gd name="T55" fmla="*/ 38 h 275"/>
                <a:gd name="T56" fmla="*/ 121 w 200"/>
                <a:gd name="T57" fmla="*/ 26 h 275"/>
                <a:gd name="T58" fmla="*/ 113 w 200"/>
                <a:gd name="T59" fmla="*/ 10 h 275"/>
                <a:gd name="T60" fmla="*/ 96 w 200"/>
                <a:gd name="T61" fmla="*/ 14 h 275"/>
                <a:gd name="T62" fmla="*/ 114 w 200"/>
                <a:gd name="T63" fmla="*/ 26 h 275"/>
                <a:gd name="T64" fmla="*/ 180 w 200"/>
                <a:gd name="T65" fmla="*/ 35 h 275"/>
                <a:gd name="T66" fmla="*/ 166 w 200"/>
                <a:gd name="T67" fmla="*/ 57 h 275"/>
                <a:gd name="T68" fmla="*/ 168 w 200"/>
                <a:gd name="T69" fmla="*/ 86 h 275"/>
                <a:gd name="T70" fmla="*/ 200 w 200"/>
                <a:gd name="T71" fmla="*/ 116 h 275"/>
                <a:gd name="T72" fmla="*/ 143 w 200"/>
                <a:gd name="T73" fmla="*/ 71 h 275"/>
                <a:gd name="T74" fmla="*/ 160 w 200"/>
                <a:gd name="T75" fmla="*/ 118 h 275"/>
                <a:gd name="T76" fmla="*/ 172 w 200"/>
                <a:gd name="T77" fmla="*/ 138 h 275"/>
                <a:gd name="T78" fmla="*/ 125 w 200"/>
                <a:gd name="T79" fmla="*/ 104 h 275"/>
                <a:gd name="T80" fmla="*/ 135 w 200"/>
                <a:gd name="T81" fmla="*/ 85 h 275"/>
                <a:gd name="T82" fmla="*/ 123 w 200"/>
                <a:gd name="T83" fmla="*/ 46 h 275"/>
                <a:gd name="T84" fmla="*/ 79 w 200"/>
                <a:gd name="T85" fmla="*/ 39 h 275"/>
                <a:gd name="T86" fmla="*/ 76 w 200"/>
                <a:gd name="T87" fmla="*/ 58 h 275"/>
                <a:gd name="T88" fmla="*/ 95 w 200"/>
                <a:gd name="T89" fmla="*/ 61 h 275"/>
                <a:gd name="T90" fmla="*/ 75 w 200"/>
                <a:gd name="T91" fmla="*/ 65 h 275"/>
                <a:gd name="T92" fmla="*/ 76 w 200"/>
                <a:gd name="T93" fmla="*/ 75 h 275"/>
                <a:gd name="T94" fmla="*/ 36 w 200"/>
                <a:gd name="T95" fmla="*/ 117 h 275"/>
                <a:gd name="T96" fmla="*/ 21 w 200"/>
                <a:gd name="T97" fmla="*/ 119 h 275"/>
                <a:gd name="T98" fmla="*/ 5 w 200"/>
                <a:gd name="T99" fmla="*/ 124 h 275"/>
                <a:gd name="T100" fmla="*/ 14 w 200"/>
                <a:gd name="T101" fmla="*/ 138 h 275"/>
                <a:gd name="T102" fmla="*/ 31 w 200"/>
                <a:gd name="T103" fmla="*/ 143 h 275"/>
                <a:gd name="T104" fmla="*/ 65 w 200"/>
                <a:gd name="T105" fmla="*/ 130 h 275"/>
                <a:gd name="T106" fmla="*/ 126 w 200"/>
                <a:gd name="T107" fmla="*/ 143 h 275"/>
                <a:gd name="T108" fmla="*/ 151 w 200"/>
                <a:gd name="T109" fmla="*/ 193 h 275"/>
                <a:gd name="T110" fmla="*/ 154 w 200"/>
                <a:gd name="T111" fmla="*/ 228 h 275"/>
                <a:gd name="T112" fmla="*/ 155 w 200"/>
                <a:gd name="T113" fmla="*/ 241 h 275"/>
                <a:gd name="T114" fmla="*/ 172 w 200"/>
                <a:gd name="T115" fmla="*/ 243 h 275"/>
                <a:gd name="T116" fmla="*/ 174 w 200"/>
                <a:gd name="T117" fmla="*/ 255 h 275"/>
                <a:gd name="T118" fmla="*/ 192 w 200"/>
                <a:gd name="T119" fmla="*/ 241 h 275"/>
                <a:gd name="T120" fmla="*/ 187 w 200"/>
                <a:gd name="T121" fmla="*/ 205 h 275"/>
                <a:gd name="T122" fmla="*/ 177 w 200"/>
                <a:gd name="T123" fmla="*/ 175 h 275"/>
                <a:gd name="T124" fmla="*/ 174 w 200"/>
                <a:gd name="T125" fmla="*/ 14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0" h="275">
                  <a:moveTo>
                    <a:pt x="54" y="255"/>
                  </a:moveTo>
                  <a:cubicBezTo>
                    <a:pt x="60" y="258"/>
                    <a:pt x="63" y="260"/>
                    <a:pt x="67" y="262"/>
                  </a:cubicBezTo>
                  <a:cubicBezTo>
                    <a:pt x="77" y="267"/>
                    <a:pt x="99" y="275"/>
                    <a:pt x="128" y="272"/>
                  </a:cubicBezTo>
                  <a:cubicBezTo>
                    <a:pt x="152" y="270"/>
                    <a:pt x="165" y="262"/>
                    <a:pt x="167" y="260"/>
                  </a:cubicBezTo>
                  <a:cubicBezTo>
                    <a:pt x="163" y="259"/>
                    <a:pt x="160" y="257"/>
                    <a:pt x="156" y="254"/>
                  </a:cubicBezTo>
                  <a:cubicBezTo>
                    <a:pt x="156" y="254"/>
                    <a:pt x="156" y="255"/>
                    <a:pt x="156" y="256"/>
                  </a:cubicBezTo>
                  <a:cubicBezTo>
                    <a:pt x="156" y="258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4" y="260"/>
                    <a:pt x="153" y="259"/>
                  </a:cubicBezTo>
                  <a:cubicBezTo>
                    <a:pt x="151" y="258"/>
                    <a:pt x="147" y="255"/>
                    <a:pt x="147" y="251"/>
                  </a:cubicBezTo>
                  <a:cubicBezTo>
                    <a:pt x="147" y="251"/>
                    <a:pt x="147" y="251"/>
                    <a:pt x="147" y="250"/>
                  </a:cubicBezTo>
                  <a:cubicBezTo>
                    <a:pt x="142" y="253"/>
                    <a:pt x="131" y="256"/>
                    <a:pt x="121" y="256"/>
                  </a:cubicBezTo>
                  <a:cubicBezTo>
                    <a:pt x="100" y="257"/>
                    <a:pt x="81" y="253"/>
                    <a:pt x="64" y="246"/>
                  </a:cubicBezTo>
                  <a:cubicBezTo>
                    <a:pt x="62" y="245"/>
                    <a:pt x="60" y="244"/>
                    <a:pt x="59" y="243"/>
                  </a:cubicBezTo>
                  <a:cubicBezTo>
                    <a:pt x="59" y="244"/>
                    <a:pt x="59" y="247"/>
                    <a:pt x="63" y="251"/>
                  </a:cubicBezTo>
                  <a:cubicBezTo>
                    <a:pt x="63" y="251"/>
                    <a:pt x="63" y="251"/>
                    <a:pt x="63" y="252"/>
                  </a:cubicBezTo>
                  <a:cubicBezTo>
                    <a:pt x="63" y="252"/>
                    <a:pt x="63" y="252"/>
                    <a:pt x="63" y="252"/>
                  </a:cubicBezTo>
                  <a:cubicBezTo>
                    <a:pt x="61" y="251"/>
                    <a:pt x="59" y="251"/>
                    <a:pt x="57" y="252"/>
                  </a:cubicBezTo>
                  <a:cubicBezTo>
                    <a:pt x="56" y="253"/>
                    <a:pt x="55" y="254"/>
                    <a:pt x="54" y="255"/>
                  </a:cubicBezTo>
                  <a:moveTo>
                    <a:pt x="129" y="152"/>
                  </a:moveTo>
                  <a:cubicBezTo>
                    <a:pt x="129" y="152"/>
                    <a:pt x="129" y="152"/>
                    <a:pt x="129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31" y="150"/>
                    <a:pt x="133" y="149"/>
                    <a:pt x="133" y="149"/>
                  </a:cubicBezTo>
                  <a:cubicBezTo>
                    <a:pt x="131" y="148"/>
                    <a:pt x="130" y="148"/>
                    <a:pt x="130" y="148"/>
                  </a:cubicBezTo>
                  <a:cubicBezTo>
                    <a:pt x="117" y="153"/>
                    <a:pt x="104" y="160"/>
                    <a:pt x="96" y="165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7"/>
                    <a:pt x="92" y="167"/>
                    <a:pt x="89" y="166"/>
                  </a:cubicBezTo>
                  <a:cubicBezTo>
                    <a:pt x="87" y="166"/>
                    <a:pt x="86" y="165"/>
                    <a:pt x="85" y="165"/>
                  </a:cubicBezTo>
                  <a:cubicBezTo>
                    <a:pt x="84" y="170"/>
                    <a:pt x="84" y="170"/>
                    <a:pt x="84" y="170"/>
                  </a:cubicBezTo>
                  <a:cubicBezTo>
                    <a:pt x="87" y="171"/>
                    <a:pt x="88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8" y="173"/>
                    <a:pt x="85" y="173"/>
                    <a:pt x="84" y="175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6" y="179"/>
                    <a:pt x="89" y="177"/>
                    <a:pt x="93" y="17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3" y="177"/>
                    <a:pt x="93" y="178"/>
                    <a:pt x="93" y="178"/>
                  </a:cubicBezTo>
                  <a:cubicBezTo>
                    <a:pt x="94" y="184"/>
                    <a:pt x="84" y="192"/>
                    <a:pt x="76" y="196"/>
                  </a:cubicBezTo>
                  <a:cubicBezTo>
                    <a:pt x="68" y="199"/>
                    <a:pt x="61" y="199"/>
                    <a:pt x="60" y="198"/>
                  </a:cubicBezTo>
                  <a:cubicBezTo>
                    <a:pt x="57" y="196"/>
                    <a:pt x="55" y="194"/>
                    <a:pt x="54" y="192"/>
                  </a:cubicBezTo>
                  <a:cubicBezTo>
                    <a:pt x="53" y="190"/>
                    <a:pt x="52" y="189"/>
                    <a:pt x="51" y="189"/>
                  </a:cubicBezTo>
                  <a:cubicBezTo>
                    <a:pt x="51" y="189"/>
                    <a:pt x="51" y="189"/>
                    <a:pt x="50" y="189"/>
                  </a:cubicBezTo>
                  <a:cubicBezTo>
                    <a:pt x="50" y="189"/>
                    <a:pt x="49" y="190"/>
                    <a:pt x="49" y="189"/>
                  </a:cubicBezTo>
                  <a:cubicBezTo>
                    <a:pt x="45" y="189"/>
                    <a:pt x="40" y="189"/>
                    <a:pt x="38" y="192"/>
                  </a:cubicBezTo>
                  <a:cubicBezTo>
                    <a:pt x="40" y="192"/>
                    <a:pt x="44" y="192"/>
                    <a:pt x="45" y="193"/>
                  </a:cubicBezTo>
                  <a:cubicBezTo>
                    <a:pt x="45" y="194"/>
                    <a:pt x="45" y="194"/>
                    <a:pt x="44" y="195"/>
                  </a:cubicBezTo>
                  <a:cubicBezTo>
                    <a:pt x="43" y="195"/>
                    <a:pt x="43" y="195"/>
                    <a:pt x="43" y="196"/>
                  </a:cubicBezTo>
                  <a:cubicBezTo>
                    <a:pt x="43" y="197"/>
                    <a:pt x="48" y="200"/>
                    <a:pt x="51" y="201"/>
                  </a:cubicBezTo>
                  <a:cubicBezTo>
                    <a:pt x="52" y="202"/>
                    <a:pt x="53" y="202"/>
                    <a:pt x="53" y="203"/>
                  </a:cubicBezTo>
                  <a:cubicBezTo>
                    <a:pt x="53" y="203"/>
                    <a:pt x="54" y="203"/>
                    <a:pt x="54" y="204"/>
                  </a:cubicBezTo>
                  <a:cubicBezTo>
                    <a:pt x="54" y="204"/>
                    <a:pt x="53" y="204"/>
                    <a:pt x="53" y="204"/>
                  </a:cubicBezTo>
                  <a:cubicBezTo>
                    <a:pt x="52" y="204"/>
                    <a:pt x="49" y="203"/>
                    <a:pt x="46" y="202"/>
                  </a:cubicBezTo>
                  <a:cubicBezTo>
                    <a:pt x="44" y="201"/>
                    <a:pt x="43" y="201"/>
                    <a:pt x="41" y="200"/>
                  </a:cubicBezTo>
                  <a:cubicBezTo>
                    <a:pt x="40" y="200"/>
                    <a:pt x="39" y="200"/>
                    <a:pt x="39" y="201"/>
                  </a:cubicBezTo>
                  <a:cubicBezTo>
                    <a:pt x="39" y="201"/>
                    <a:pt x="38" y="201"/>
                    <a:pt x="38" y="201"/>
                  </a:cubicBezTo>
                  <a:cubicBezTo>
                    <a:pt x="36" y="201"/>
                    <a:pt x="32" y="202"/>
                    <a:pt x="30" y="205"/>
                  </a:cubicBezTo>
                  <a:cubicBezTo>
                    <a:pt x="29" y="207"/>
                    <a:pt x="29" y="208"/>
                    <a:pt x="30" y="210"/>
                  </a:cubicBezTo>
                  <a:cubicBezTo>
                    <a:pt x="30" y="209"/>
                    <a:pt x="33" y="206"/>
                    <a:pt x="36" y="206"/>
                  </a:cubicBezTo>
                  <a:cubicBezTo>
                    <a:pt x="36" y="207"/>
                    <a:pt x="36" y="207"/>
                    <a:pt x="36" y="208"/>
                  </a:cubicBezTo>
                  <a:cubicBezTo>
                    <a:pt x="36" y="209"/>
                    <a:pt x="36" y="211"/>
                    <a:pt x="37" y="212"/>
                  </a:cubicBezTo>
                  <a:cubicBezTo>
                    <a:pt x="39" y="213"/>
                    <a:pt x="43" y="212"/>
                    <a:pt x="46" y="212"/>
                  </a:cubicBezTo>
                  <a:cubicBezTo>
                    <a:pt x="48" y="211"/>
                    <a:pt x="50" y="211"/>
                    <a:pt x="51" y="211"/>
                  </a:cubicBezTo>
                  <a:cubicBezTo>
                    <a:pt x="52" y="211"/>
                    <a:pt x="53" y="211"/>
                    <a:pt x="54" y="211"/>
                  </a:cubicBezTo>
                  <a:cubicBezTo>
                    <a:pt x="54" y="212"/>
                    <a:pt x="54" y="212"/>
                    <a:pt x="54" y="212"/>
                  </a:cubicBezTo>
                  <a:cubicBezTo>
                    <a:pt x="54" y="212"/>
                    <a:pt x="52" y="213"/>
                    <a:pt x="49" y="213"/>
                  </a:cubicBezTo>
                  <a:cubicBezTo>
                    <a:pt x="46" y="214"/>
                    <a:pt x="41" y="214"/>
                    <a:pt x="41" y="216"/>
                  </a:cubicBezTo>
                  <a:cubicBezTo>
                    <a:pt x="41" y="216"/>
                    <a:pt x="41" y="216"/>
                    <a:pt x="41" y="217"/>
                  </a:cubicBezTo>
                  <a:cubicBezTo>
                    <a:pt x="41" y="218"/>
                    <a:pt x="41" y="218"/>
                    <a:pt x="40" y="219"/>
                  </a:cubicBezTo>
                  <a:cubicBezTo>
                    <a:pt x="39" y="220"/>
                    <a:pt x="38" y="221"/>
                    <a:pt x="38" y="224"/>
                  </a:cubicBezTo>
                  <a:cubicBezTo>
                    <a:pt x="38" y="227"/>
                    <a:pt x="41" y="230"/>
                    <a:pt x="42" y="230"/>
                  </a:cubicBezTo>
                  <a:cubicBezTo>
                    <a:pt x="42" y="230"/>
                    <a:pt x="42" y="229"/>
                    <a:pt x="42" y="229"/>
                  </a:cubicBezTo>
                  <a:cubicBezTo>
                    <a:pt x="42" y="227"/>
                    <a:pt x="41" y="225"/>
                    <a:pt x="43" y="224"/>
                  </a:cubicBezTo>
                  <a:cubicBezTo>
                    <a:pt x="43" y="224"/>
                    <a:pt x="44" y="224"/>
                    <a:pt x="44" y="225"/>
                  </a:cubicBezTo>
                  <a:cubicBezTo>
                    <a:pt x="45" y="226"/>
                    <a:pt x="46" y="226"/>
                    <a:pt x="47" y="226"/>
                  </a:cubicBezTo>
                  <a:cubicBezTo>
                    <a:pt x="49" y="227"/>
                    <a:pt x="50" y="225"/>
                    <a:pt x="52" y="223"/>
                  </a:cubicBezTo>
                  <a:cubicBezTo>
                    <a:pt x="54" y="221"/>
                    <a:pt x="56" y="219"/>
                    <a:pt x="59" y="217"/>
                  </a:cubicBezTo>
                  <a:cubicBezTo>
                    <a:pt x="63" y="215"/>
                    <a:pt x="64" y="215"/>
                    <a:pt x="64" y="216"/>
                  </a:cubicBezTo>
                  <a:cubicBezTo>
                    <a:pt x="65" y="216"/>
                    <a:pt x="64" y="217"/>
                    <a:pt x="64" y="217"/>
                  </a:cubicBezTo>
                  <a:cubicBezTo>
                    <a:pt x="64" y="218"/>
                    <a:pt x="64" y="219"/>
                    <a:pt x="64" y="219"/>
                  </a:cubicBezTo>
                  <a:cubicBezTo>
                    <a:pt x="64" y="220"/>
                    <a:pt x="64" y="220"/>
                    <a:pt x="65" y="220"/>
                  </a:cubicBezTo>
                  <a:cubicBezTo>
                    <a:pt x="66" y="220"/>
                    <a:pt x="67" y="221"/>
                    <a:pt x="67" y="222"/>
                  </a:cubicBezTo>
                  <a:cubicBezTo>
                    <a:pt x="68" y="224"/>
                    <a:pt x="65" y="226"/>
                    <a:pt x="64" y="226"/>
                  </a:cubicBezTo>
                  <a:cubicBezTo>
                    <a:pt x="65" y="227"/>
                    <a:pt x="66" y="227"/>
                    <a:pt x="67" y="226"/>
                  </a:cubicBezTo>
                  <a:cubicBezTo>
                    <a:pt x="69" y="226"/>
                    <a:pt x="71" y="224"/>
                    <a:pt x="72" y="221"/>
                  </a:cubicBezTo>
                  <a:cubicBezTo>
                    <a:pt x="73" y="220"/>
                    <a:pt x="73" y="219"/>
                    <a:pt x="74" y="219"/>
                  </a:cubicBezTo>
                  <a:cubicBezTo>
                    <a:pt x="74" y="219"/>
                    <a:pt x="75" y="219"/>
                    <a:pt x="75" y="218"/>
                  </a:cubicBezTo>
                  <a:cubicBezTo>
                    <a:pt x="75" y="218"/>
                    <a:pt x="75" y="217"/>
                    <a:pt x="75" y="216"/>
                  </a:cubicBezTo>
                  <a:cubicBezTo>
                    <a:pt x="75" y="216"/>
                    <a:pt x="75" y="215"/>
                    <a:pt x="76" y="214"/>
                  </a:cubicBezTo>
                  <a:cubicBezTo>
                    <a:pt x="76" y="213"/>
                    <a:pt x="78" y="212"/>
                    <a:pt x="80" y="212"/>
                  </a:cubicBezTo>
                  <a:cubicBezTo>
                    <a:pt x="82" y="212"/>
                    <a:pt x="83" y="211"/>
                    <a:pt x="83" y="210"/>
                  </a:cubicBezTo>
                  <a:cubicBezTo>
                    <a:pt x="82" y="207"/>
                    <a:pt x="85" y="206"/>
                    <a:pt x="87" y="205"/>
                  </a:cubicBezTo>
                  <a:cubicBezTo>
                    <a:pt x="87" y="205"/>
                    <a:pt x="87" y="205"/>
                    <a:pt x="87" y="205"/>
                  </a:cubicBezTo>
                  <a:cubicBezTo>
                    <a:pt x="87" y="205"/>
                    <a:pt x="87" y="205"/>
                    <a:pt x="88" y="206"/>
                  </a:cubicBezTo>
                  <a:cubicBezTo>
                    <a:pt x="88" y="207"/>
                    <a:pt x="89" y="210"/>
                    <a:pt x="94" y="212"/>
                  </a:cubicBezTo>
                  <a:cubicBezTo>
                    <a:pt x="94" y="211"/>
                    <a:pt x="95" y="211"/>
                    <a:pt x="95" y="211"/>
                  </a:cubicBezTo>
                  <a:cubicBezTo>
                    <a:pt x="97" y="210"/>
                    <a:pt x="98" y="210"/>
                    <a:pt x="101" y="208"/>
                  </a:cubicBezTo>
                  <a:cubicBezTo>
                    <a:pt x="102" y="207"/>
                    <a:pt x="104" y="207"/>
                    <a:pt x="105" y="206"/>
                  </a:cubicBezTo>
                  <a:cubicBezTo>
                    <a:pt x="105" y="206"/>
                    <a:pt x="105" y="206"/>
                    <a:pt x="104" y="206"/>
                  </a:cubicBezTo>
                  <a:cubicBezTo>
                    <a:pt x="104" y="205"/>
                    <a:pt x="102" y="203"/>
                    <a:pt x="101" y="201"/>
                  </a:cubicBezTo>
                  <a:cubicBezTo>
                    <a:pt x="101" y="200"/>
                    <a:pt x="101" y="199"/>
                    <a:pt x="101" y="198"/>
                  </a:cubicBezTo>
                  <a:cubicBezTo>
                    <a:pt x="101" y="198"/>
                    <a:pt x="101" y="198"/>
                    <a:pt x="101" y="198"/>
                  </a:cubicBezTo>
                  <a:cubicBezTo>
                    <a:pt x="101" y="199"/>
                    <a:pt x="104" y="202"/>
                    <a:pt x="108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7" y="199"/>
                    <a:pt x="118" y="198"/>
                    <a:pt x="118" y="198"/>
                  </a:cubicBezTo>
                  <a:cubicBezTo>
                    <a:pt x="118" y="198"/>
                    <a:pt x="117" y="197"/>
                    <a:pt x="117" y="196"/>
                  </a:cubicBezTo>
                  <a:cubicBezTo>
                    <a:pt x="115" y="195"/>
                    <a:pt x="113" y="193"/>
                    <a:pt x="113" y="192"/>
                  </a:cubicBezTo>
                  <a:cubicBezTo>
                    <a:pt x="113" y="191"/>
                    <a:pt x="114" y="191"/>
                    <a:pt x="114" y="191"/>
                  </a:cubicBezTo>
                  <a:cubicBezTo>
                    <a:pt x="115" y="190"/>
                    <a:pt x="115" y="188"/>
                    <a:pt x="114" y="186"/>
                  </a:cubicBezTo>
                  <a:cubicBezTo>
                    <a:pt x="113" y="184"/>
                    <a:pt x="111" y="181"/>
                    <a:pt x="113" y="180"/>
                  </a:cubicBezTo>
                  <a:cubicBezTo>
                    <a:pt x="120" y="176"/>
                    <a:pt x="127" y="173"/>
                    <a:pt x="134" y="170"/>
                  </a:cubicBezTo>
                  <a:cubicBezTo>
                    <a:pt x="138" y="168"/>
                    <a:pt x="141" y="166"/>
                    <a:pt x="144" y="165"/>
                  </a:cubicBezTo>
                  <a:cubicBezTo>
                    <a:pt x="144" y="164"/>
                    <a:pt x="143" y="161"/>
                    <a:pt x="140" y="158"/>
                  </a:cubicBezTo>
                  <a:cubicBezTo>
                    <a:pt x="137" y="156"/>
                    <a:pt x="134" y="154"/>
                    <a:pt x="131" y="153"/>
                  </a:cubicBezTo>
                  <a:cubicBezTo>
                    <a:pt x="131" y="153"/>
                    <a:pt x="130" y="152"/>
                    <a:pt x="129" y="152"/>
                  </a:cubicBezTo>
                  <a:moveTo>
                    <a:pt x="13" y="236"/>
                  </a:moveTo>
                  <a:cubicBezTo>
                    <a:pt x="13" y="236"/>
                    <a:pt x="12" y="238"/>
                    <a:pt x="14" y="240"/>
                  </a:cubicBezTo>
                  <a:cubicBezTo>
                    <a:pt x="15" y="241"/>
                    <a:pt x="17" y="242"/>
                    <a:pt x="18" y="241"/>
                  </a:cubicBezTo>
                  <a:cubicBezTo>
                    <a:pt x="19" y="240"/>
                    <a:pt x="19" y="239"/>
                    <a:pt x="19" y="238"/>
                  </a:cubicBezTo>
                  <a:cubicBezTo>
                    <a:pt x="19" y="237"/>
                    <a:pt x="19" y="237"/>
                    <a:pt x="19" y="236"/>
                  </a:cubicBezTo>
                  <a:cubicBezTo>
                    <a:pt x="19" y="235"/>
                    <a:pt x="20" y="235"/>
                    <a:pt x="20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2" y="235"/>
                  </a:cubicBezTo>
                  <a:cubicBezTo>
                    <a:pt x="29" y="238"/>
                    <a:pt x="38" y="243"/>
                    <a:pt x="47" y="250"/>
                  </a:cubicBezTo>
                  <a:cubicBezTo>
                    <a:pt x="48" y="250"/>
                    <a:pt x="48" y="250"/>
                    <a:pt x="49" y="251"/>
                  </a:cubicBezTo>
                  <a:cubicBezTo>
                    <a:pt x="49" y="251"/>
                    <a:pt x="49" y="251"/>
                    <a:pt x="49" y="251"/>
                  </a:cubicBezTo>
                  <a:cubicBezTo>
                    <a:pt x="48" y="252"/>
                    <a:pt x="48" y="253"/>
                    <a:pt x="47" y="255"/>
                  </a:cubicBezTo>
                  <a:cubicBezTo>
                    <a:pt x="47" y="255"/>
                    <a:pt x="47" y="256"/>
                    <a:pt x="46" y="256"/>
                  </a:cubicBezTo>
                  <a:cubicBezTo>
                    <a:pt x="44" y="260"/>
                    <a:pt x="43" y="263"/>
                    <a:pt x="43" y="266"/>
                  </a:cubicBezTo>
                  <a:cubicBezTo>
                    <a:pt x="43" y="268"/>
                    <a:pt x="45" y="269"/>
                    <a:pt x="46" y="269"/>
                  </a:cubicBezTo>
                  <a:cubicBezTo>
                    <a:pt x="49" y="269"/>
                    <a:pt x="50" y="267"/>
                    <a:pt x="51" y="266"/>
                  </a:cubicBezTo>
                  <a:cubicBezTo>
                    <a:pt x="51" y="265"/>
                    <a:pt x="51" y="264"/>
                    <a:pt x="50" y="263"/>
                  </a:cubicBezTo>
                  <a:cubicBezTo>
                    <a:pt x="49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9" y="258"/>
                    <a:pt x="49" y="257"/>
                  </a:cubicBezTo>
                  <a:cubicBezTo>
                    <a:pt x="52" y="250"/>
                    <a:pt x="56" y="249"/>
                    <a:pt x="57" y="249"/>
                  </a:cubicBezTo>
                  <a:cubicBezTo>
                    <a:pt x="56" y="248"/>
                    <a:pt x="54" y="244"/>
                    <a:pt x="58" y="238"/>
                  </a:cubicBezTo>
                  <a:cubicBezTo>
                    <a:pt x="60" y="234"/>
                    <a:pt x="61" y="231"/>
                    <a:pt x="62" y="228"/>
                  </a:cubicBezTo>
                  <a:cubicBezTo>
                    <a:pt x="62" y="227"/>
                    <a:pt x="61" y="226"/>
                    <a:pt x="61" y="225"/>
                  </a:cubicBezTo>
                  <a:cubicBezTo>
                    <a:pt x="60" y="224"/>
                    <a:pt x="59" y="224"/>
                    <a:pt x="58" y="223"/>
                  </a:cubicBezTo>
                  <a:cubicBezTo>
                    <a:pt x="56" y="223"/>
                    <a:pt x="54" y="225"/>
                    <a:pt x="54" y="227"/>
                  </a:cubicBezTo>
                  <a:cubicBezTo>
                    <a:pt x="54" y="230"/>
                    <a:pt x="55" y="231"/>
                    <a:pt x="56" y="231"/>
                  </a:cubicBezTo>
                  <a:cubicBezTo>
                    <a:pt x="57" y="231"/>
                    <a:pt x="57" y="231"/>
                    <a:pt x="57" y="232"/>
                  </a:cubicBezTo>
                  <a:cubicBezTo>
                    <a:pt x="56" y="235"/>
                    <a:pt x="55" y="238"/>
                    <a:pt x="53" y="240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2" y="240"/>
                    <a:pt x="51" y="239"/>
                    <a:pt x="50" y="239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41" y="234"/>
                    <a:pt x="34" y="230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7"/>
                    <a:pt x="26" y="227"/>
                    <a:pt x="26" y="226"/>
                  </a:cubicBezTo>
                  <a:cubicBezTo>
                    <a:pt x="26" y="225"/>
                    <a:pt x="27" y="225"/>
                    <a:pt x="27" y="224"/>
                  </a:cubicBezTo>
                  <a:cubicBezTo>
                    <a:pt x="28" y="223"/>
                    <a:pt x="28" y="222"/>
                    <a:pt x="28" y="222"/>
                  </a:cubicBezTo>
                  <a:cubicBezTo>
                    <a:pt x="28" y="222"/>
                    <a:pt x="28" y="222"/>
                    <a:pt x="27" y="223"/>
                  </a:cubicBezTo>
                  <a:cubicBezTo>
                    <a:pt x="27" y="223"/>
                    <a:pt x="26" y="223"/>
                    <a:pt x="25" y="224"/>
                  </a:cubicBezTo>
                  <a:cubicBezTo>
                    <a:pt x="22" y="225"/>
                    <a:pt x="22" y="226"/>
                    <a:pt x="20" y="226"/>
                  </a:cubicBezTo>
                  <a:cubicBezTo>
                    <a:pt x="19" y="226"/>
                    <a:pt x="19" y="226"/>
                    <a:pt x="18" y="226"/>
                  </a:cubicBezTo>
                  <a:cubicBezTo>
                    <a:pt x="18" y="225"/>
                    <a:pt x="18" y="225"/>
                    <a:pt x="17" y="225"/>
                  </a:cubicBezTo>
                  <a:cubicBezTo>
                    <a:pt x="17" y="226"/>
                    <a:pt x="16" y="227"/>
                    <a:pt x="16" y="229"/>
                  </a:cubicBezTo>
                  <a:cubicBezTo>
                    <a:pt x="15" y="230"/>
                    <a:pt x="15" y="230"/>
                    <a:pt x="15" y="230"/>
                  </a:cubicBezTo>
                  <a:cubicBezTo>
                    <a:pt x="15" y="232"/>
                    <a:pt x="15" y="232"/>
                    <a:pt x="14" y="233"/>
                  </a:cubicBezTo>
                  <a:cubicBezTo>
                    <a:pt x="14" y="234"/>
                    <a:pt x="14" y="234"/>
                    <a:pt x="13" y="235"/>
                  </a:cubicBezTo>
                  <a:cubicBezTo>
                    <a:pt x="13" y="235"/>
                    <a:pt x="13" y="235"/>
                    <a:pt x="13" y="236"/>
                  </a:cubicBezTo>
                  <a:moveTo>
                    <a:pt x="15" y="38"/>
                  </a:moveTo>
                  <a:cubicBezTo>
                    <a:pt x="18" y="38"/>
                    <a:pt x="22" y="38"/>
                    <a:pt x="23" y="3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5"/>
                    <a:pt x="19" y="25"/>
                    <a:pt x="17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4" y="25"/>
                    <a:pt x="13" y="25"/>
                  </a:cubicBezTo>
                  <a:cubicBezTo>
                    <a:pt x="11" y="27"/>
                    <a:pt x="11" y="30"/>
                    <a:pt x="11" y="30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2" y="38"/>
                    <a:pt x="15" y="38"/>
                  </a:cubicBezTo>
                  <a:close/>
                  <a:moveTo>
                    <a:pt x="44" y="34"/>
                  </a:moveTo>
                  <a:cubicBezTo>
                    <a:pt x="44" y="33"/>
                    <a:pt x="44" y="32"/>
                    <a:pt x="44" y="31"/>
                  </a:cubicBezTo>
                  <a:cubicBezTo>
                    <a:pt x="44" y="31"/>
                    <a:pt x="44" y="31"/>
                    <a:pt x="44" y="30"/>
                  </a:cubicBezTo>
                  <a:cubicBezTo>
                    <a:pt x="44" y="28"/>
                    <a:pt x="44" y="26"/>
                    <a:pt x="44" y="24"/>
                  </a:cubicBezTo>
                  <a:cubicBezTo>
                    <a:pt x="44" y="23"/>
                    <a:pt x="44" y="22"/>
                    <a:pt x="43" y="22"/>
                  </a:cubicBezTo>
                  <a:cubicBezTo>
                    <a:pt x="42" y="22"/>
                    <a:pt x="41" y="22"/>
                    <a:pt x="41" y="22"/>
                  </a:cubicBezTo>
                  <a:cubicBezTo>
                    <a:pt x="41" y="22"/>
                    <a:pt x="41" y="22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8" y="22"/>
                    <a:pt x="36" y="22"/>
                    <a:pt x="36" y="22"/>
                  </a:cubicBezTo>
                  <a:cubicBezTo>
                    <a:pt x="36" y="22"/>
                    <a:pt x="36" y="22"/>
                    <a:pt x="36" y="23"/>
                  </a:cubicBezTo>
                  <a:cubicBezTo>
                    <a:pt x="35" y="23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3" y="22"/>
                    <a:pt x="32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2"/>
                    <a:pt x="26" y="23"/>
                    <a:pt x="26" y="24"/>
                  </a:cubicBezTo>
                  <a:cubicBezTo>
                    <a:pt x="26" y="26"/>
                    <a:pt x="26" y="27"/>
                    <a:pt x="26" y="28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26" y="31"/>
                    <a:pt x="26" y="36"/>
                    <a:pt x="26" y="37"/>
                  </a:cubicBezTo>
                  <a:cubicBezTo>
                    <a:pt x="27" y="37"/>
                    <a:pt x="28" y="37"/>
                    <a:pt x="29" y="37"/>
                  </a:cubicBezTo>
                  <a:cubicBezTo>
                    <a:pt x="30" y="36"/>
                    <a:pt x="30" y="35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5"/>
                    <a:pt x="30" y="37"/>
                    <a:pt x="30" y="38"/>
                  </a:cubicBezTo>
                  <a:cubicBezTo>
                    <a:pt x="31" y="38"/>
                    <a:pt x="32" y="39"/>
                    <a:pt x="33" y="37"/>
                  </a:cubicBezTo>
                  <a:cubicBezTo>
                    <a:pt x="34" y="36"/>
                    <a:pt x="35" y="35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8"/>
                    <a:pt x="35" y="38"/>
                  </a:cubicBezTo>
                  <a:cubicBezTo>
                    <a:pt x="36" y="38"/>
                    <a:pt x="37" y="38"/>
                    <a:pt x="38" y="37"/>
                  </a:cubicBezTo>
                  <a:cubicBezTo>
                    <a:pt x="39" y="36"/>
                    <a:pt x="40" y="35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5"/>
                    <a:pt x="40" y="36"/>
                    <a:pt x="40" y="37"/>
                  </a:cubicBezTo>
                  <a:cubicBezTo>
                    <a:pt x="40" y="37"/>
                    <a:pt x="41" y="37"/>
                    <a:pt x="41" y="37"/>
                  </a:cubicBezTo>
                  <a:cubicBezTo>
                    <a:pt x="41" y="37"/>
                    <a:pt x="42" y="36"/>
                    <a:pt x="42" y="36"/>
                  </a:cubicBezTo>
                  <a:cubicBezTo>
                    <a:pt x="42" y="36"/>
                    <a:pt x="43" y="36"/>
                    <a:pt x="43" y="36"/>
                  </a:cubicBezTo>
                  <a:cubicBezTo>
                    <a:pt x="43" y="36"/>
                    <a:pt x="44" y="35"/>
                    <a:pt x="44" y="34"/>
                  </a:cubicBezTo>
                  <a:moveTo>
                    <a:pt x="50" y="36"/>
                  </a:moveTo>
                  <a:cubicBezTo>
                    <a:pt x="50" y="36"/>
                    <a:pt x="49" y="35"/>
                    <a:pt x="49" y="32"/>
                  </a:cubicBezTo>
                  <a:cubicBezTo>
                    <a:pt x="49" y="30"/>
                    <a:pt x="50" y="28"/>
                    <a:pt x="50" y="27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23"/>
                    <a:pt x="48" y="22"/>
                    <a:pt x="47" y="22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8"/>
                    <a:pt x="44" y="40"/>
                    <a:pt x="41" y="41"/>
                  </a:cubicBezTo>
                  <a:cubicBezTo>
                    <a:pt x="35" y="42"/>
                    <a:pt x="30" y="42"/>
                    <a:pt x="28" y="42"/>
                  </a:cubicBezTo>
                  <a:cubicBezTo>
                    <a:pt x="29" y="42"/>
                    <a:pt x="29" y="43"/>
                    <a:pt x="29" y="45"/>
                  </a:cubicBezTo>
                  <a:cubicBezTo>
                    <a:pt x="29" y="46"/>
                    <a:pt x="31" y="47"/>
                    <a:pt x="31" y="47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0" y="40"/>
                    <a:pt x="50" y="40"/>
                    <a:pt x="50" y="40"/>
                  </a:cubicBezTo>
                  <a:lnTo>
                    <a:pt x="50" y="36"/>
                  </a:lnTo>
                  <a:close/>
                  <a:moveTo>
                    <a:pt x="31" y="56"/>
                  </a:move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7" y="53"/>
                    <a:pt x="47" y="53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0" y="53"/>
                    <a:pt x="30" y="53"/>
                    <a:pt x="30" y="53"/>
                  </a:cubicBezTo>
                  <a:lnTo>
                    <a:pt x="31" y="56"/>
                  </a:lnTo>
                  <a:close/>
                  <a:moveTo>
                    <a:pt x="46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8" y="76"/>
                    <a:pt x="48" y="76"/>
                    <a:pt x="48" y="76"/>
                  </a:cubicBezTo>
                  <a:lnTo>
                    <a:pt x="46" y="59"/>
                  </a:lnTo>
                  <a:close/>
                  <a:moveTo>
                    <a:pt x="53" y="84"/>
                  </a:moveTo>
                  <a:cubicBezTo>
                    <a:pt x="53" y="84"/>
                    <a:pt x="51" y="82"/>
                    <a:pt x="51" y="82"/>
                  </a:cubicBezTo>
                  <a:cubicBezTo>
                    <a:pt x="50" y="82"/>
                    <a:pt x="50" y="80"/>
                    <a:pt x="50" y="7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4"/>
                    <a:pt x="30" y="90"/>
                    <a:pt x="30" y="93"/>
                  </a:cubicBezTo>
                  <a:cubicBezTo>
                    <a:pt x="33" y="96"/>
                    <a:pt x="37" y="99"/>
                    <a:pt x="38" y="99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lnTo>
                    <a:pt x="53" y="84"/>
                  </a:lnTo>
                  <a:close/>
                  <a:moveTo>
                    <a:pt x="50" y="89"/>
                  </a:moveTo>
                  <a:cubicBezTo>
                    <a:pt x="41" y="101"/>
                    <a:pt x="41" y="101"/>
                    <a:pt x="41" y="101"/>
                  </a:cubicBezTo>
                  <a:cubicBezTo>
                    <a:pt x="56" y="107"/>
                    <a:pt x="56" y="107"/>
                    <a:pt x="56" y="107"/>
                  </a:cubicBezTo>
                  <a:cubicBezTo>
                    <a:pt x="64" y="103"/>
                    <a:pt x="74" y="96"/>
                    <a:pt x="76" y="94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50" y="89"/>
                  </a:lnTo>
                  <a:close/>
                  <a:moveTo>
                    <a:pt x="58" y="28"/>
                  </a:moveTo>
                  <a:cubicBezTo>
                    <a:pt x="58" y="26"/>
                    <a:pt x="58" y="16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15"/>
                    <a:pt x="59" y="15"/>
                    <a:pt x="59" y="14"/>
                  </a:cubicBezTo>
                  <a:cubicBezTo>
                    <a:pt x="59" y="14"/>
                    <a:pt x="59" y="13"/>
                    <a:pt x="59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3"/>
                    <a:pt x="52" y="13"/>
                    <a:pt x="52" y="14"/>
                  </a:cubicBezTo>
                  <a:cubicBezTo>
                    <a:pt x="52" y="14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2" y="29"/>
                    <a:pt x="52" y="32"/>
                  </a:cubicBezTo>
                  <a:cubicBezTo>
                    <a:pt x="52" y="34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7"/>
                    <a:pt x="52" y="47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49"/>
                    <a:pt x="59" y="48"/>
                    <a:pt x="59" y="47"/>
                  </a:cubicBezTo>
                  <a:cubicBezTo>
                    <a:pt x="59" y="47"/>
                    <a:pt x="59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9" y="35"/>
                    <a:pt x="59" y="35"/>
                  </a:cubicBezTo>
                  <a:cubicBezTo>
                    <a:pt x="59" y="34"/>
                    <a:pt x="60" y="33"/>
                    <a:pt x="60" y="32"/>
                  </a:cubicBezTo>
                  <a:cubicBezTo>
                    <a:pt x="60" y="30"/>
                    <a:pt x="59" y="29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moveTo>
                    <a:pt x="74" y="38"/>
                  </a:moveTo>
                  <a:cubicBezTo>
                    <a:pt x="85" y="26"/>
                    <a:pt x="85" y="26"/>
                    <a:pt x="85" y="26"/>
                  </a:cubicBezTo>
                  <a:cubicBezTo>
                    <a:pt x="83" y="26"/>
                    <a:pt x="82" y="26"/>
                    <a:pt x="80" y="26"/>
                  </a:cubicBezTo>
                  <a:cubicBezTo>
                    <a:pt x="77" y="26"/>
                    <a:pt x="73" y="26"/>
                    <a:pt x="69" y="26"/>
                  </a:cubicBezTo>
                  <a:cubicBezTo>
                    <a:pt x="68" y="26"/>
                    <a:pt x="66" y="25"/>
                    <a:pt x="65" y="25"/>
                  </a:cubicBezTo>
                  <a:cubicBezTo>
                    <a:pt x="64" y="24"/>
                    <a:pt x="62" y="23"/>
                    <a:pt x="62" y="23"/>
                  </a:cubicBezTo>
                  <a:cubicBezTo>
                    <a:pt x="62" y="24"/>
                    <a:pt x="61" y="26"/>
                    <a:pt x="61" y="27"/>
                  </a:cubicBezTo>
                  <a:cubicBezTo>
                    <a:pt x="61" y="27"/>
                    <a:pt x="63" y="29"/>
                    <a:pt x="63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5"/>
                    <a:pt x="61" y="37"/>
                  </a:cubicBezTo>
                  <a:cubicBezTo>
                    <a:pt x="62" y="39"/>
                    <a:pt x="62" y="40"/>
                    <a:pt x="63" y="41"/>
                  </a:cubicBezTo>
                  <a:cubicBezTo>
                    <a:pt x="63" y="40"/>
                    <a:pt x="66" y="38"/>
                    <a:pt x="69" y="38"/>
                  </a:cubicBezTo>
                  <a:cubicBezTo>
                    <a:pt x="69" y="38"/>
                    <a:pt x="71" y="38"/>
                    <a:pt x="74" y="38"/>
                  </a:cubicBezTo>
                  <a:moveTo>
                    <a:pt x="125" y="38"/>
                  </a:moveTo>
                  <a:cubicBezTo>
                    <a:pt x="140" y="19"/>
                    <a:pt x="140" y="19"/>
                    <a:pt x="140" y="19"/>
                  </a:cubicBezTo>
                  <a:cubicBezTo>
                    <a:pt x="139" y="19"/>
                    <a:pt x="138" y="19"/>
                    <a:pt x="136" y="20"/>
                  </a:cubicBezTo>
                  <a:cubicBezTo>
                    <a:pt x="135" y="21"/>
                    <a:pt x="134" y="23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3"/>
                    <a:pt x="133" y="22"/>
                    <a:pt x="132" y="22"/>
                  </a:cubicBezTo>
                  <a:cubicBezTo>
                    <a:pt x="131" y="22"/>
                    <a:pt x="129" y="22"/>
                    <a:pt x="128" y="23"/>
                  </a:cubicBezTo>
                  <a:cubicBezTo>
                    <a:pt x="130" y="26"/>
                    <a:pt x="130" y="27"/>
                    <a:pt x="129" y="28"/>
                  </a:cubicBezTo>
                  <a:cubicBezTo>
                    <a:pt x="128" y="29"/>
                    <a:pt x="127" y="29"/>
                    <a:pt x="126" y="29"/>
                  </a:cubicBezTo>
                  <a:cubicBezTo>
                    <a:pt x="124" y="28"/>
                    <a:pt x="124" y="26"/>
                    <a:pt x="124" y="25"/>
                  </a:cubicBezTo>
                  <a:cubicBezTo>
                    <a:pt x="124" y="26"/>
                    <a:pt x="123" y="26"/>
                    <a:pt x="121" y="26"/>
                  </a:cubicBezTo>
                  <a:cubicBezTo>
                    <a:pt x="121" y="26"/>
                    <a:pt x="120" y="26"/>
                    <a:pt x="119" y="25"/>
                  </a:cubicBezTo>
                  <a:cubicBezTo>
                    <a:pt x="119" y="24"/>
                    <a:pt x="119" y="24"/>
                    <a:pt x="119" y="23"/>
                  </a:cubicBezTo>
                  <a:cubicBezTo>
                    <a:pt x="120" y="21"/>
                    <a:pt x="122" y="21"/>
                    <a:pt x="124" y="21"/>
                  </a:cubicBezTo>
                  <a:cubicBezTo>
                    <a:pt x="124" y="20"/>
                    <a:pt x="124" y="18"/>
                    <a:pt x="122" y="17"/>
                  </a:cubicBezTo>
                  <a:cubicBezTo>
                    <a:pt x="121" y="16"/>
                    <a:pt x="118" y="17"/>
                    <a:pt x="118" y="17"/>
                  </a:cubicBezTo>
                  <a:cubicBezTo>
                    <a:pt x="118" y="17"/>
                    <a:pt x="118" y="17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8" y="16"/>
                    <a:pt x="120" y="15"/>
                    <a:pt x="120" y="13"/>
                  </a:cubicBezTo>
                  <a:cubicBezTo>
                    <a:pt x="120" y="12"/>
                    <a:pt x="120" y="10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6" y="8"/>
                    <a:pt x="114" y="9"/>
                    <a:pt x="113" y="10"/>
                  </a:cubicBezTo>
                  <a:cubicBezTo>
                    <a:pt x="112" y="12"/>
                    <a:pt x="112" y="14"/>
                    <a:pt x="112" y="14"/>
                  </a:cubicBezTo>
                  <a:cubicBezTo>
                    <a:pt x="113" y="14"/>
                    <a:pt x="112" y="14"/>
                    <a:pt x="112" y="14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14"/>
                    <a:pt x="111" y="11"/>
                    <a:pt x="109" y="11"/>
                  </a:cubicBezTo>
                  <a:cubicBezTo>
                    <a:pt x="107" y="10"/>
                    <a:pt x="105" y="12"/>
                    <a:pt x="105" y="12"/>
                  </a:cubicBezTo>
                  <a:cubicBezTo>
                    <a:pt x="107" y="14"/>
                    <a:pt x="107" y="16"/>
                    <a:pt x="107" y="17"/>
                  </a:cubicBezTo>
                  <a:cubicBezTo>
                    <a:pt x="106" y="18"/>
                    <a:pt x="106" y="19"/>
                    <a:pt x="105" y="19"/>
                  </a:cubicBezTo>
                  <a:cubicBezTo>
                    <a:pt x="104" y="19"/>
                    <a:pt x="103" y="18"/>
                    <a:pt x="103" y="18"/>
                  </a:cubicBezTo>
                  <a:cubicBezTo>
                    <a:pt x="102" y="17"/>
                    <a:pt x="102" y="16"/>
                    <a:pt x="102" y="16"/>
                  </a:cubicBezTo>
                  <a:cubicBezTo>
                    <a:pt x="101" y="16"/>
                    <a:pt x="99" y="17"/>
                    <a:pt x="98" y="16"/>
                  </a:cubicBezTo>
                  <a:cubicBezTo>
                    <a:pt x="97" y="15"/>
                    <a:pt x="96" y="15"/>
                    <a:pt x="96" y="14"/>
                  </a:cubicBezTo>
                  <a:cubicBezTo>
                    <a:pt x="97" y="13"/>
                    <a:pt x="97" y="11"/>
                    <a:pt x="101" y="11"/>
                  </a:cubicBezTo>
                  <a:cubicBezTo>
                    <a:pt x="101" y="10"/>
                    <a:pt x="100" y="8"/>
                    <a:pt x="99" y="7"/>
                  </a:cubicBezTo>
                  <a:cubicBezTo>
                    <a:pt x="98" y="7"/>
                    <a:pt x="97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8" y="5"/>
                    <a:pt x="98" y="3"/>
                  </a:cubicBezTo>
                  <a:cubicBezTo>
                    <a:pt x="97" y="1"/>
                    <a:pt x="96" y="0"/>
                    <a:pt x="96" y="0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3" y="27"/>
                    <a:pt x="105" y="26"/>
                    <a:pt x="106" y="26"/>
                  </a:cubicBezTo>
                  <a:cubicBezTo>
                    <a:pt x="108" y="24"/>
                    <a:pt x="111" y="25"/>
                    <a:pt x="114" y="26"/>
                  </a:cubicBezTo>
                  <a:cubicBezTo>
                    <a:pt x="118" y="28"/>
                    <a:pt x="119" y="30"/>
                    <a:pt x="119" y="31"/>
                  </a:cubicBezTo>
                  <a:cubicBezTo>
                    <a:pt x="119" y="32"/>
                    <a:pt x="118" y="34"/>
                    <a:pt x="118" y="35"/>
                  </a:cubicBezTo>
                  <a:lnTo>
                    <a:pt x="125" y="38"/>
                  </a:lnTo>
                  <a:close/>
                  <a:moveTo>
                    <a:pt x="180" y="35"/>
                  </a:moveTo>
                  <a:cubicBezTo>
                    <a:pt x="189" y="31"/>
                    <a:pt x="189" y="31"/>
                    <a:pt x="189" y="31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7"/>
                    <a:pt x="166" y="27"/>
                    <a:pt x="154" y="26"/>
                  </a:cubicBezTo>
                  <a:cubicBezTo>
                    <a:pt x="149" y="26"/>
                    <a:pt x="144" y="26"/>
                    <a:pt x="139" y="26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60" y="35"/>
                    <a:pt x="174" y="35"/>
                    <a:pt x="180" y="35"/>
                  </a:cubicBezTo>
                  <a:moveTo>
                    <a:pt x="168" y="86"/>
                  </a:move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7" y="85"/>
                    <a:pt x="166" y="85"/>
                    <a:pt x="166" y="85"/>
                  </a:cubicBezTo>
                  <a:cubicBezTo>
                    <a:pt x="159" y="82"/>
                    <a:pt x="154" y="79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48" y="69"/>
                    <a:pt x="149" y="58"/>
                    <a:pt x="157" y="54"/>
                  </a:cubicBezTo>
                  <a:cubicBezTo>
                    <a:pt x="157" y="53"/>
                    <a:pt x="157" y="53"/>
                    <a:pt x="157" y="54"/>
                  </a:cubicBezTo>
                  <a:cubicBezTo>
                    <a:pt x="158" y="55"/>
                    <a:pt x="159" y="57"/>
                    <a:pt x="159" y="57"/>
                  </a:cubicBezTo>
                  <a:cubicBezTo>
                    <a:pt x="160" y="57"/>
                    <a:pt x="161" y="57"/>
                    <a:pt x="163" y="57"/>
                  </a:cubicBezTo>
                  <a:cubicBezTo>
                    <a:pt x="164" y="57"/>
                    <a:pt x="165" y="57"/>
                    <a:pt x="166" y="57"/>
                  </a:cubicBezTo>
                  <a:cubicBezTo>
                    <a:pt x="166" y="55"/>
                    <a:pt x="166" y="53"/>
                    <a:pt x="165" y="51"/>
                  </a:cubicBezTo>
                  <a:cubicBezTo>
                    <a:pt x="165" y="51"/>
                    <a:pt x="165" y="51"/>
                    <a:pt x="165" y="51"/>
                  </a:cubicBezTo>
                  <a:cubicBezTo>
                    <a:pt x="165" y="51"/>
                    <a:pt x="165" y="51"/>
                    <a:pt x="166" y="51"/>
                  </a:cubicBezTo>
                  <a:cubicBezTo>
                    <a:pt x="168" y="53"/>
                    <a:pt x="169" y="54"/>
                    <a:pt x="169" y="57"/>
                  </a:cubicBezTo>
                  <a:cubicBezTo>
                    <a:pt x="171" y="57"/>
                    <a:pt x="175" y="57"/>
                    <a:pt x="176" y="57"/>
                  </a:cubicBezTo>
                  <a:cubicBezTo>
                    <a:pt x="176" y="55"/>
                    <a:pt x="176" y="54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83" y="56"/>
                    <a:pt x="185" y="63"/>
                    <a:pt x="185" y="67"/>
                  </a:cubicBezTo>
                  <a:cubicBezTo>
                    <a:pt x="185" y="73"/>
                    <a:pt x="182" y="78"/>
                    <a:pt x="177" y="81"/>
                  </a:cubicBezTo>
                  <a:cubicBezTo>
                    <a:pt x="174" y="83"/>
                    <a:pt x="171" y="85"/>
                    <a:pt x="168" y="86"/>
                  </a:cubicBezTo>
                  <a:moveTo>
                    <a:pt x="91" y="42"/>
                  </a:moveTo>
                  <a:cubicBezTo>
                    <a:pt x="90" y="43"/>
                    <a:pt x="87" y="43"/>
                    <a:pt x="85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4" y="40"/>
                    <a:pt x="84" y="39"/>
                  </a:cubicBezTo>
                  <a:cubicBezTo>
                    <a:pt x="84" y="39"/>
                    <a:pt x="85" y="39"/>
                    <a:pt x="86" y="39"/>
                  </a:cubicBezTo>
                  <a:cubicBezTo>
                    <a:pt x="87" y="39"/>
                    <a:pt x="90" y="40"/>
                    <a:pt x="91" y="42"/>
                  </a:cubicBezTo>
                  <a:cubicBezTo>
                    <a:pt x="91" y="42"/>
                    <a:pt x="91" y="42"/>
                    <a:pt x="91" y="42"/>
                  </a:cubicBezTo>
                  <a:moveTo>
                    <a:pt x="194" y="117"/>
                  </a:moveTo>
                  <a:cubicBezTo>
                    <a:pt x="194" y="117"/>
                    <a:pt x="194" y="117"/>
                    <a:pt x="195" y="117"/>
                  </a:cubicBezTo>
                  <a:cubicBezTo>
                    <a:pt x="195" y="117"/>
                    <a:pt x="195" y="117"/>
                    <a:pt x="195" y="117"/>
                  </a:cubicBezTo>
                  <a:cubicBezTo>
                    <a:pt x="197" y="117"/>
                    <a:pt x="199" y="117"/>
                    <a:pt x="200" y="116"/>
                  </a:cubicBezTo>
                  <a:cubicBezTo>
                    <a:pt x="200" y="116"/>
                    <a:pt x="199" y="110"/>
                    <a:pt x="198" y="108"/>
                  </a:cubicBezTo>
                  <a:cubicBezTo>
                    <a:pt x="196" y="108"/>
                    <a:pt x="193" y="108"/>
                    <a:pt x="191" y="105"/>
                  </a:cubicBezTo>
                  <a:cubicBezTo>
                    <a:pt x="191" y="104"/>
                    <a:pt x="190" y="104"/>
                    <a:pt x="190" y="103"/>
                  </a:cubicBezTo>
                  <a:cubicBezTo>
                    <a:pt x="186" y="98"/>
                    <a:pt x="181" y="93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84" y="84"/>
                    <a:pt x="187" y="79"/>
                    <a:pt x="189" y="77"/>
                  </a:cubicBezTo>
                  <a:cubicBezTo>
                    <a:pt x="190" y="74"/>
                    <a:pt x="192" y="67"/>
                    <a:pt x="190" y="61"/>
                  </a:cubicBezTo>
                  <a:cubicBezTo>
                    <a:pt x="189" y="55"/>
                    <a:pt x="186" y="51"/>
                    <a:pt x="180" y="48"/>
                  </a:cubicBezTo>
                  <a:cubicBezTo>
                    <a:pt x="170" y="43"/>
                    <a:pt x="160" y="45"/>
                    <a:pt x="155" y="47"/>
                  </a:cubicBezTo>
                  <a:cubicBezTo>
                    <a:pt x="146" y="52"/>
                    <a:pt x="141" y="61"/>
                    <a:pt x="143" y="71"/>
                  </a:cubicBezTo>
                  <a:cubicBezTo>
                    <a:pt x="145" y="82"/>
                    <a:pt x="152" y="85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53" y="93"/>
                    <a:pt x="149" y="97"/>
                    <a:pt x="149" y="105"/>
                  </a:cubicBezTo>
                  <a:cubicBezTo>
                    <a:pt x="149" y="106"/>
                    <a:pt x="149" y="108"/>
                    <a:pt x="150" y="110"/>
                  </a:cubicBezTo>
                  <a:cubicBezTo>
                    <a:pt x="151" y="113"/>
                    <a:pt x="152" y="117"/>
                    <a:pt x="151" y="123"/>
                  </a:cubicBezTo>
                  <a:cubicBezTo>
                    <a:pt x="151" y="123"/>
                    <a:pt x="156" y="121"/>
                    <a:pt x="156" y="120"/>
                  </a:cubicBezTo>
                  <a:cubicBezTo>
                    <a:pt x="158" y="116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60" y="111"/>
                    <a:pt x="160" y="115"/>
                    <a:pt x="160" y="118"/>
                  </a:cubicBezTo>
                  <a:cubicBezTo>
                    <a:pt x="161" y="117"/>
                    <a:pt x="163" y="116"/>
                    <a:pt x="164" y="115"/>
                  </a:cubicBezTo>
                  <a:cubicBezTo>
                    <a:pt x="165" y="109"/>
                    <a:pt x="164" y="105"/>
                    <a:pt x="163" y="102"/>
                  </a:cubicBezTo>
                  <a:cubicBezTo>
                    <a:pt x="163" y="102"/>
                    <a:pt x="162" y="102"/>
                    <a:pt x="162" y="101"/>
                  </a:cubicBezTo>
                  <a:cubicBezTo>
                    <a:pt x="161" y="98"/>
                    <a:pt x="164" y="94"/>
                    <a:pt x="166" y="93"/>
                  </a:cubicBezTo>
                  <a:cubicBezTo>
                    <a:pt x="167" y="93"/>
                    <a:pt x="167" y="93"/>
                    <a:pt x="167" y="93"/>
                  </a:cubicBezTo>
                  <a:cubicBezTo>
                    <a:pt x="169" y="94"/>
                    <a:pt x="171" y="95"/>
                    <a:pt x="172" y="96"/>
                  </a:cubicBezTo>
                  <a:cubicBezTo>
                    <a:pt x="175" y="98"/>
                    <a:pt x="182" y="103"/>
                    <a:pt x="185" y="110"/>
                  </a:cubicBezTo>
                  <a:cubicBezTo>
                    <a:pt x="189" y="120"/>
                    <a:pt x="187" y="126"/>
                    <a:pt x="185" y="130"/>
                  </a:cubicBezTo>
                  <a:cubicBezTo>
                    <a:pt x="181" y="135"/>
                    <a:pt x="178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0" y="138"/>
                    <a:pt x="169" y="138"/>
                    <a:pt x="167" y="138"/>
                  </a:cubicBezTo>
                  <a:cubicBezTo>
                    <a:pt x="166" y="138"/>
                    <a:pt x="164" y="138"/>
                    <a:pt x="163" y="137"/>
                  </a:cubicBezTo>
                  <a:cubicBezTo>
                    <a:pt x="162" y="137"/>
                    <a:pt x="161" y="137"/>
                    <a:pt x="160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0" y="136"/>
                    <a:pt x="160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6" y="134"/>
                    <a:pt x="147" y="129"/>
                    <a:pt x="138" y="120"/>
                  </a:cubicBezTo>
                  <a:cubicBezTo>
                    <a:pt x="133" y="114"/>
                    <a:pt x="129" y="109"/>
                    <a:pt x="126" y="106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9" y="106"/>
                    <a:pt x="133" y="105"/>
                    <a:pt x="134" y="105"/>
                  </a:cubicBezTo>
                  <a:cubicBezTo>
                    <a:pt x="134" y="105"/>
                    <a:pt x="134" y="102"/>
                    <a:pt x="134" y="100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34" y="94"/>
                    <a:pt x="134" y="92"/>
                    <a:pt x="134" y="90"/>
                  </a:cubicBezTo>
                  <a:cubicBezTo>
                    <a:pt x="133" y="90"/>
                    <a:pt x="123" y="89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4" y="85"/>
                    <a:pt x="127" y="86"/>
                  </a:cubicBezTo>
                  <a:cubicBezTo>
                    <a:pt x="130" y="86"/>
                    <a:pt x="134" y="85"/>
                    <a:pt x="135" y="85"/>
                  </a:cubicBezTo>
                  <a:cubicBezTo>
                    <a:pt x="135" y="84"/>
                    <a:pt x="135" y="78"/>
                    <a:pt x="135" y="75"/>
                  </a:cubicBezTo>
                  <a:cubicBezTo>
                    <a:pt x="135" y="75"/>
                    <a:pt x="135" y="72"/>
                    <a:pt x="135" y="71"/>
                  </a:cubicBezTo>
                  <a:cubicBezTo>
                    <a:pt x="134" y="71"/>
                    <a:pt x="131" y="71"/>
                    <a:pt x="128" y="70"/>
                  </a:cubicBezTo>
                  <a:cubicBezTo>
                    <a:pt x="126" y="70"/>
                    <a:pt x="122" y="68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3" y="66"/>
                    <a:pt x="127" y="66"/>
                  </a:cubicBezTo>
                  <a:cubicBezTo>
                    <a:pt x="131" y="67"/>
                    <a:pt x="136" y="66"/>
                    <a:pt x="136" y="66"/>
                  </a:cubicBezTo>
                  <a:cubicBezTo>
                    <a:pt x="136" y="63"/>
                    <a:pt x="136" y="56"/>
                    <a:pt x="136" y="56"/>
                  </a:cubicBezTo>
                  <a:cubicBezTo>
                    <a:pt x="136" y="54"/>
                    <a:pt x="136" y="52"/>
                    <a:pt x="136" y="51"/>
                  </a:cubicBezTo>
                  <a:cubicBezTo>
                    <a:pt x="135" y="52"/>
                    <a:pt x="128" y="51"/>
                    <a:pt x="123" y="46"/>
                  </a:cubicBezTo>
                  <a:cubicBezTo>
                    <a:pt x="123" y="46"/>
                    <a:pt x="121" y="44"/>
                    <a:pt x="123" y="41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3" y="36"/>
                    <a:pt x="115" y="34"/>
                    <a:pt x="115" y="32"/>
                  </a:cubicBezTo>
                  <a:cubicBezTo>
                    <a:pt x="115" y="31"/>
                    <a:pt x="114" y="30"/>
                    <a:pt x="114" y="30"/>
                  </a:cubicBezTo>
                  <a:cubicBezTo>
                    <a:pt x="113" y="29"/>
                    <a:pt x="110" y="28"/>
                    <a:pt x="108" y="29"/>
                  </a:cubicBezTo>
                  <a:cubicBezTo>
                    <a:pt x="105" y="29"/>
                    <a:pt x="103" y="32"/>
                    <a:pt x="103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9" y="37"/>
                    <a:pt x="79" y="38"/>
                    <a:pt x="79" y="3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40"/>
                    <a:pt x="79" y="41"/>
                    <a:pt x="78" y="41"/>
                  </a:cubicBezTo>
                  <a:cubicBezTo>
                    <a:pt x="78" y="42"/>
                    <a:pt x="77" y="42"/>
                    <a:pt x="77" y="43"/>
                  </a:cubicBezTo>
                  <a:cubicBezTo>
                    <a:pt x="76" y="44"/>
                    <a:pt x="76" y="44"/>
                    <a:pt x="75" y="45"/>
                  </a:cubicBezTo>
                  <a:cubicBezTo>
                    <a:pt x="74" y="46"/>
                    <a:pt x="74" y="47"/>
                    <a:pt x="73" y="47"/>
                  </a:cubicBezTo>
                  <a:cubicBezTo>
                    <a:pt x="72" y="49"/>
                    <a:pt x="72" y="50"/>
                    <a:pt x="72" y="51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2" y="52"/>
                    <a:pt x="70" y="54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7" y="58"/>
                    <a:pt x="77" y="59"/>
                    <a:pt x="78" y="60"/>
                  </a:cubicBezTo>
                  <a:cubicBezTo>
                    <a:pt x="78" y="59"/>
                    <a:pt x="79" y="58"/>
                    <a:pt x="80" y="57"/>
                  </a:cubicBezTo>
                  <a:cubicBezTo>
                    <a:pt x="81" y="55"/>
                    <a:pt x="82" y="54"/>
                    <a:pt x="84" y="53"/>
                  </a:cubicBezTo>
                  <a:cubicBezTo>
                    <a:pt x="85" y="52"/>
                    <a:pt x="87" y="51"/>
                    <a:pt x="89" y="51"/>
                  </a:cubicBezTo>
                  <a:cubicBezTo>
                    <a:pt x="91" y="51"/>
                    <a:pt x="92" y="52"/>
                    <a:pt x="93" y="53"/>
                  </a:cubicBezTo>
                  <a:cubicBezTo>
                    <a:pt x="95" y="55"/>
                    <a:pt x="95" y="59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4" y="61"/>
                    <a:pt x="93" y="60"/>
                    <a:pt x="93" y="60"/>
                  </a:cubicBezTo>
                  <a:cubicBezTo>
                    <a:pt x="92" y="59"/>
                    <a:pt x="87" y="57"/>
                    <a:pt x="82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9" y="61"/>
                    <a:pt x="76" y="62"/>
                    <a:pt x="71" y="64"/>
                  </a:cubicBezTo>
                  <a:cubicBezTo>
                    <a:pt x="69" y="64"/>
                    <a:pt x="67" y="64"/>
                    <a:pt x="66" y="64"/>
                  </a:cubicBezTo>
                  <a:cubicBezTo>
                    <a:pt x="66" y="63"/>
                    <a:pt x="65" y="63"/>
                    <a:pt x="65" y="62"/>
                  </a:cubicBezTo>
                  <a:cubicBezTo>
                    <a:pt x="65" y="60"/>
                    <a:pt x="65" y="59"/>
                    <a:pt x="65" y="58"/>
                  </a:cubicBezTo>
                  <a:cubicBezTo>
                    <a:pt x="64" y="58"/>
                    <a:pt x="62" y="59"/>
                    <a:pt x="61" y="62"/>
                  </a:cubicBezTo>
                  <a:cubicBezTo>
                    <a:pt x="61" y="63"/>
                    <a:pt x="61" y="65"/>
                    <a:pt x="62" y="66"/>
                  </a:cubicBezTo>
                  <a:cubicBezTo>
                    <a:pt x="62" y="67"/>
                    <a:pt x="63" y="68"/>
                    <a:pt x="65" y="69"/>
                  </a:cubicBezTo>
                  <a:cubicBezTo>
                    <a:pt x="67" y="69"/>
                    <a:pt x="70" y="68"/>
                    <a:pt x="75" y="65"/>
                  </a:cubicBezTo>
                  <a:cubicBezTo>
                    <a:pt x="78" y="64"/>
                    <a:pt x="79" y="63"/>
                    <a:pt x="81" y="63"/>
                  </a:cubicBezTo>
                  <a:cubicBezTo>
                    <a:pt x="84" y="61"/>
                    <a:pt x="86" y="61"/>
                    <a:pt x="89" y="63"/>
                  </a:cubicBezTo>
                  <a:cubicBezTo>
                    <a:pt x="92" y="64"/>
                    <a:pt x="93" y="65"/>
                    <a:pt x="93" y="65"/>
                  </a:cubicBezTo>
                  <a:cubicBezTo>
                    <a:pt x="93" y="65"/>
                    <a:pt x="93" y="65"/>
                    <a:pt x="93" y="66"/>
                  </a:cubicBezTo>
                  <a:cubicBezTo>
                    <a:pt x="93" y="66"/>
                    <a:pt x="92" y="68"/>
                    <a:pt x="88" y="69"/>
                  </a:cubicBezTo>
                  <a:cubicBezTo>
                    <a:pt x="85" y="69"/>
                    <a:pt x="83" y="67"/>
                    <a:pt x="81" y="66"/>
                  </a:cubicBezTo>
                  <a:cubicBezTo>
                    <a:pt x="81" y="66"/>
                    <a:pt x="81" y="67"/>
                    <a:pt x="81" y="68"/>
                  </a:cubicBezTo>
                  <a:cubicBezTo>
                    <a:pt x="80" y="69"/>
                    <a:pt x="80" y="69"/>
                    <a:pt x="80" y="70"/>
                  </a:cubicBezTo>
                  <a:cubicBezTo>
                    <a:pt x="80" y="70"/>
                    <a:pt x="81" y="71"/>
                    <a:pt x="80" y="72"/>
                  </a:cubicBezTo>
                  <a:cubicBezTo>
                    <a:pt x="80" y="73"/>
                    <a:pt x="78" y="74"/>
                    <a:pt x="77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5" y="76"/>
                    <a:pt x="72" y="77"/>
                    <a:pt x="70" y="78"/>
                  </a:cubicBezTo>
                  <a:cubicBezTo>
                    <a:pt x="71" y="79"/>
                    <a:pt x="72" y="82"/>
                    <a:pt x="73" y="83"/>
                  </a:cubicBezTo>
                  <a:cubicBezTo>
                    <a:pt x="73" y="83"/>
                    <a:pt x="73" y="83"/>
                    <a:pt x="73" y="84"/>
                  </a:cubicBezTo>
                  <a:cubicBezTo>
                    <a:pt x="74" y="86"/>
                    <a:pt x="76" y="89"/>
                    <a:pt x="77" y="90"/>
                  </a:cubicBezTo>
                  <a:cubicBezTo>
                    <a:pt x="78" y="90"/>
                    <a:pt x="81" y="89"/>
                    <a:pt x="83" y="88"/>
                  </a:cubicBezTo>
                  <a:cubicBezTo>
                    <a:pt x="86" y="86"/>
                    <a:pt x="88" y="85"/>
                    <a:pt x="88" y="83"/>
                  </a:cubicBezTo>
                  <a:cubicBezTo>
                    <a:pt x="88" y="83"/>
                    <a:pt x="88" y="83"/>
                    <a:pt x="89" y="83"/>
                  </a:cubicBezTo>
                  <a:cubicBezTo>
                    <a:pt x="89" y="83"/>
                    <a:pt x="89" y="83"/>
                    <a:pt x="89" y="84"/>
                  </a:cubicBezTo>
                  <a:cubicBezTo>
                    <a:pt x="85" y="92"/>
                    <a:pt x="82" y="95"/>
                    <a:pt x="80" y="96"/>
                  </a:cubicBezTo>
                  <a:cubicBezTo>
                    <a:pt x="79" y="96"/>
                    <a:pt x="78" y="97"/>
                    <a:pt x="77" y="98"/>
                  </a:cubicBezTo>
                  <a:cubicBezTo>
                    <a:pt x="68" y="104"/>
                    <a:pt x="52" y="115"/>
                    <a:pt x="36" y="117"/>
                  </a:cubicBezTo>
                  <a:cubicBezTo>
                    <a:pt x="31" y="117"/>
                    <a:pt x="23" y="110"/>
                    <a:pt x="21" y="107"/>
                  </a:cubicBezTo>
                  <a:cubicBezTo>
                    <a:pt x="21" y="107"/>
                    <a:pt x="20" y="106"/>
                    <a:pt x="20" y="106"/>
                  </a:cubicBezTo>
                  <a:cubicBezTo>
                    <a:pt x="18" y="106"/>
                    <a:pt x="17" y="108"/>
                    <a:pt x="17" y="108"/>
                  </a:cubicBezTo>
                  <a:cubicBezTo>
                    <a:pt x="17" y="108"/>
                    <a:pt x="16" y="108"/>
                    <a:pt x="16" y="108"/>
                  </a:cubicBezTo>
                  <a:cubicBezTo>
                    <a:pt x="16" y="108"/>
                    <a:pt x="10" y="107"/>
                    <a:pt x="7" y="111"/>
                  </a:cubicBezTo>
                  <a:cubicBezTo>
                    <a:pt x="7" y="111"/>
                    <a:pt x="8" y="111"/>
                    <a:pt x="8" y="111"/>
                  </a:cubicBezTo>
                  <a:cubicBezTo>
                    <a:pt x="10" y="111"/>
                    <a:pt x="11" y="111"/>
                    <a:pt x="13" y="111"/>
                  </a:cubicBezTo>
                  <a:cubicBezTo>
                    <a:pt x="13" y="111"/>
                    <a:pt x="14" y="111"/>
                    <a:pt x="14" y="112"/>
                  </a:cubicBezTo>
                  <a:cubicBezTo>
                    <a:pt x="14" y="112"/>
                    <a:pt x="14" y="112"/>
                    <a:pt x="13" y="113"/>
                  </a:cubicBezTo>
                  <a:cubicBezTo>
                    <a:pt x="13" y="113"/>
                    <a:pt x="12" y="114"/>
                    <a:pt x="12" y="114"/>
                  </a:cubicBezTo>
                  <a:cubicBezTo>
                    <a:pt x="12" y="116"/>
                    <a:pt x="18" y="118"/>
                    <a:pt x="21" y="119"/>
                  </a:cubicBezTo>
                  <a:cubicBezTo>
                    <a:pt x="22" y="119"/>
                    <a:pt x="22" y="119"/>
                    <a:pt x="23" y="119"/>
                  </a:cubicBezTo>
                  <a:cubicBezTo>
                    <a:pt x="23" y="119"/>
                    <a:pt x="24" y="120"/>
                    <a:pt x="23" y="120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19" y="121"/>
                    <a:pt x="16" y="119"/>
                    <a:pt x="14" y="118"/>
                  </a:cubicBezTo>
                  <a:cubicBezTo>
                    <a:pt x="13" y="118"/>
                    <a:pt x="12" y="118"/>
                    <a:pt x="12" y="117"/>
                  </a:cubicBezTo>
                  <a:cubicBezTo>
                    <a:pt x="9" y="117"/>
                    <a:pt x="8" y="117"/>
                    <a:pt x="7" y="117"/>
                  </a:cubicBezTo>
                  <a:cubicBezTo>
                    <a:pt x="6" y="118"/>
                    <a:pt x="6" y="118"/>
                    <a:pt x="6" y="119"/>
                  </a:cubicBezTo>
                  <a:cubicBezTo>
                    <a:pt x="6" y="119"/>
                    <a:pt x="5" y="120"/>
                    <a:pt x="5" y="120"/>
                  </a:cubicBezTo>
                  <a:cubicBezTo>
                    <a:pt x="3" y="121"/>
                    <a:pt x="0" y="122"/>
                    <a:pt x="0" y="128"/>
                  </a:cubicBezTo>
                  <a:cubicBezTo>
                    <a:pt x="0" y="128"/>
                    <a:pt x="1" y="127"/>
                    <a:pt x="1" y="127"/>
                  </a:cubicBezTo>
                  <a:cubicBezTo>
                    <a:pt x="3" y="125"/>
                    <a:pt x="4" y="123"/>
                    <a:pt x="5" y="124"/>
                  </a:cubicBezTo>
                  <a:cubicBezTo>
                    <a:pt x="5" y="124"/>
                    <a:pt x="6" y="124"/>
                    <a:pt x="6" y="124"/>
                  </a:cubicBezTo>
                  <a:cubicBezTo>
                    <a:pt x="6" y="129"/>
                    <a:pt x="12" y="128"/>
                    <a:pt x="16" y="127"/>
                  </a:cubicBezTo>
                  <a:cubicBezTo>
                    <a:pt x="19" y="127"/>
                    <a:pt x="21" y="127"/>
                    <a:pt x="22" y="127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1" y="129"/>
                    <a:pt x="19" y="129"/>
                  </a:cubicBezTo>
                  <a:cubicBezTo>
                    <a:pt x="16" y="129"/>
                    <a:pt x="12" y="130"/>
                    <a:pt x="11" y="132"/>
                  </a:cubicBezTo>
                  <a:cubicBezTo>
                    <a:pt x="11" y="132"/>
                    <a:pt x="11" y="133"/>
                    <a:pt x="11" y="133"/>
                  </a:cubicBezTo>
                  <a:cubicBezTo>
                    <a:pt x="11" y="133"/>
                    <a:pt x="11" y="134"/>
                    <a:pt x="11" y="134"/>
                  </a:cubicBezTo>
                  <a:cubicBezTo>
                    <a:pt x="9" y="136"/>
                    <a:pt x="6" y="139"/>
                    <a:pt x="10" y="143"/>
                  </a:cubicBezTo>
                  <a:cubicBezTo>
                    <a:pt x="10" y="142"/>
                    <a:pt x="11" y="140"/>
                    <a:pt x="12" y="138"/>
                  </a:cubicBezTo>
                  <a:cubicBezTo>
                    <a:pt x="13" y="138"/>
                    <a:pt x="14" y="137"/>
                    <a:pt x="14" y="138"/>
                  </a:cubicBezTo>
                  <a:cubicBezTo>
                    <a:pt x="15" y="138"/>
                    <a:pt x="16" y="138"/>
                    <a:pt x="17" y="138"/>
                  </a:cubicBezTo>
                  <a:cubicBezTo>
                    <a:pt x="19" y="139"/>
                    <a:pt x="20" y="140"/>
                    <a:pt x="23" y="138"/>
                  </a:cubicBezTo>
                  <a:cubicBezTo>
                    <a:pt x="23" y="138"/>
                    <a:pt x="23" y="137"/>
                    <a:pt x="23" y="137"/>
                  </a:cubicBezTo>
                  <a:cubicBezTo>
                    <a:pt x="24" y="136"/>
                    <a:pt x="26" y="135"/>
                    <a:pt x="3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30" y="134"/>
                    <a:pt x="30" y="134"/>
                    <a:pt x="31" y="135"/>
                  </a:cubicBezTo>
                  <a:cubicBezTo>
                    <a:pt x="31" y="135"/>
                    <a:pt x="31" y="136"/>
                    <a:pt x="31" y="137"/>
                  </a:cubicBezTo>
                  <a:cubicBezTo>
                    <a:pt x="31" y="137"/>
                    <a:pt x="32" y="137"/>
                    <a:pt x="32" y="137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40"/>
                    <a:pt x="31" y="142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2" y="143"/>
                    <a:pt x="32" y="143"/>
                  </a:cubicBezTo>
                  <a:cubicBezTo>
                    <a:pt x="34" y="142"/>
                    <a:pt x="35" y="141"/>
                    <a:pt x="37" y="139"/>
                  </a:cubicBezTo>
                  <a:cubicBezTo>
                    <a:pt x="37" y="138"/>
                    <a:pt x="38" y="138"/>
                    <a:pt x="38" y="138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42" y="138"/>
                    <a:pt x="41" y="137"/>
                    <a:pt x="41" y="135"/>
                  </a:cubicBezTo>
                  <a:cubicBezTo>
                    <a:pt x="41" y="134"/>
                    <a:pt x="41" y="133"/>
                    <a:pt x="42" y="132"/>
                  </a:cubicBezTo>
                  <a:cubicBezTo>
                    <a:pt x="45" y="129"/>
                    <a:pt x="49" y="127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1" y="130"/>
                    <a:pt x="53" y="133"/>
                  </a:cubicBezTo>
                  <a:cubicBezTo>
                    <a:pt x="65" y="130"/>
                    <a:pt x="65" y="130"/>
                    <a:pt x="65" y="130"/>
                  </a:cubicBezTo>
                  <a:cubicBezTo>
                    <a:pt x="64" y="126"/>
                    <a:pt x="67" y="122"/>
                    <a:pt x="69" y="119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19"/>
                    <a:pt x="69" y="119"/>
                    <a:pt x="69" y="121"/>
                  </a:cubicBezTo>
                  <a:cubicBezTo>
                    <a:pt x="69" y="123"/>
                    <a:pt x="68" y="128"/>
                    <a:pt x="69" y="12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1" y="124"/>
                    <a:pt x="82" y="120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5" y="126"/>
                    <a:pt x="88" y="130"/>
                    <a:pt x="93" y="133"/>
                  </a:cubicBezTo>
                  <a:cubicBezTo>
                    <a:pt x="101" y="136"/>
                    <a:pt x="107" y="138"/>
                    <a:pt x="116" y="140"/>
                  </a:cubicBezTo>
                  <a:cubicBezTo>
                    <a:pt x="119" y="141"/>
                    <a:pt x="122" y="142"/>
                    <a:pt x="126" y="143"/>
                  </a:cubicBezTo>
                  <a:cubicBezTo>
                    <a:pt x="130" y="144"/>
                    <a:pt x="134" y="146"/>
                    <a:pt x="136" y="147"/>
                  </a:cubicBezTo>
                  <a:cubicBezTo>
                    <a:pt x="136" y="147"/>
                    <a:pt x="137" y="147"/>
                    <a:pt x="137" y="148"/>
                  </a:cubicBezTo>
                  <a:cubicBezTo>
                    <a:pt x="137" y="149"/>
                    <a:pt x="135" y="151"/>
                    <a:pt x="135" y="151"/>
                  </a:cubicBezTo>
                  <a:cubicBezTo>
                    <a:pt x="135" y="151"/>
                    <a:pt x="135" y="152"/>
                    <a:pt x="136" y="152"/>
                  </a:cubicBezTo>
                  <a:cubicBezTo>
                    <a:pt x="137" y="152"/>
                    <a:pt x="139" y="153"/>
                    <a:pt x="142" y="155"/>
                  </a:cubicBezTo>
                  <a:cubicBezTo>
                    <a:pt x="146" y="158"/>
                    <a:pt x="148" y="165"/>
                    <a:pt x="149" y="172"/>
                  </a:cubicBezTo>
                  <a:cubicBezTo>
                    <a:pt x="151" y="177"/>
                    <a:pt x="152" y="184"/>
                    <a:pt x="150" y="186"/>
                  </a:cubicBezTo>
                  <a:cubicBezTo>
                    <a:pt x="149" y="187"/>
                    <a:pt x="148" y="188"/>
                    <a:pt x="142" y="189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7" y="194"/>
                    <a:pt x="150" y="193"/>
                    <a:pt x="150" y="193"/>
                  </a:cubicBezTo>
                  <a:cubicBezTo>
                    <a:pt x="150" y="193"/>
                    <a:pt x="150" y="193"/>
                    <a:pt x="151" y="193"/>
                  </a:cubicBezTo>
                  <a:cubicBezTo>
                    <a:pt x="151" y="193"/>
                    <a:pt x="151" y="193"/>
                    <a:pt x="150" y="193"/>
                  </a:cubicBezTo>
                  <a:cubicBezTo>
                    <a:pt x="150" y="193"/>
                    <a:pt x="150" y="193"/>
                    <a:pt x="150" y="194"/>
                  </a:cubicBezTo>
                  <a:cubicBezTo>
                    <a:pt x="148" y="196"/>
                    <a:pt x="148" y="197"/>
                    <a:pt x="148" y="199"/>
                  </a:cubicBezTo>
                  <a:cubicBezTo>
                    <a:pt x="153" y="202"/>
                    <a:pt x="153" y="202"/>
                    <a:pt x="153" y="202"/>
                  </a:cubicBezTo>
                  <a:cubicBezTo>
                    <a:pt x="154" y="198"/>
                    <a:pt x="155" y="194"/>
                    <a:pt x="157" y="193"/>
                  </a:cubicBezTo>
                  <a:cubicBezTo>
                    <a:pt x="160" y="192"/>
                    <a:pt x="171" y="198"/>
                    <a:pt x="175" y="208"/>
                  </a:cubicBezTo>
                  <a:cubicBezTo>
                    <a:pt x="176" y="213"/>
                    <a:pt x="177" y="221"/>
                    <a:pt x="174" y="226"/>
                  </a:cubicBezTo>
                  <a:cubicBezTo>
                    <a:pt x="173" y="228"/>
                    <a:pt x="171" y="229"/>
                    <a:pt x="170" y="229"/>
                  </a:cubicBezTo>
                  <a:cubicBezTo>
                    <a:pt x="168" y="229"/>
                    <a:pt x="166" y="228"/>
                    <a:pt x="164" y="227"/>
                  </a:cubicBezTo>
                  <a:cubicBezTo>
                    <a:pt x="161" y="226"/>
                    <a:pt x="158" y="224"/>
                    <a:pt x="157" y="226"/>
                  </a:cubicBezTo>
                  <a:cubicBezTo>
                    <a:pt x="157" y="227"/>
                    <a:pt x="155" y="228"/>
                    <a:pt x="154" y="228"/>
                  </a:cubicBezTo>
                  <a:cubicBezTo>
                    <a:pt x="151" y="230"/>
                    <a:pt x="148" y="232"/>
                    <a:pt x="150" y="237"/>
                  </a:cubicBezTo>
                  <a:cubicBezTo>
                    <a:pt x="152" y="234"/>
                    <a:pt x="154" y="233"/>
                    <a:pt x="155" y="234"/>
                  </a:cubicBezTo>
                  <a:cubicBezTo>
                    <a:pt x="156" y="234"/>
                    <a:pt x="156" y="234"/>
                    <a:pt x="156" y="235"/>
                  </a:cubicBezTo>
                  <a:cubicBezTo>
                    <a:pt x="156" y="235"/>
                    <a:pt x="157" y="236"/>
                    <a:pt x="157" y="236"/>
                  </a:cubicBezTo>
                  <a:cubicBezTo>
                    <a:pt x="157" y="237"/>
                    <a:pt x="160" y="237"/>
                    <a:pt x="162" y="236"/>
                  </a:cubicBezTo>
                  <a:cubicBezTo>
                    <a:pt x="164" y="236"/>
                    <a:pt x="167" y="236"/>
                    <a:pt x="167" y="237"/>
                  </a:cubicBezTo>
                  <a:cubicBezTo>
                    <a:pt x="167" y="237"/>
                    <a:pt x="167" y="237"/>
                    <a:pt x="167" y="237"/>
                  </a:cubicBezTo>
                  <a:cubicBezTo>
                    <a:pt x="167" y="238"/>
                    <a:pt x="166" y="238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4" y="238"/>
                    <a:pt x="164" y="238"/>
                    <a:pt x="163" y="238"/>
                  </a:cubicBezTo>
                  <a:cubicBezTo>
                    <a:pt x="159" y="239"/>
                    <a:pt x="155" y="239"/>
                    <a:pt x="155" y="241"/>
                  </a:cubicBezTo>
                  <a:cubicBezTo>
                    <a:pt x="155" y="241"/>
                    <a:pt x="155" y="241"/>
                    <a:pt x="155" y="242"/>
                  </a:cubicBezTo>
                  <a:cubicBezTo>
                    <a:pt x="155" y="242"/>
                    <a:pt x="155" y="242"/>
                    <a:pt x="155" y="243"/>
                  </a:cubicBezTo>
                  <a:cubicBezTo>
                    <a:pt x="154" y="244"/>
                    <a:pt x="154" y="245"/>
                    <a:pt x="153" y="245"/>
                  </a:cubicBezTo>
                  <a:cubicBezTo>
                    <a:pt x="151" y="246"/>
                    <a:pt x="150" y="247"/>
                    <a:pt x="150" y="251"/>
                  </a:cubicBezTo>
                  <a:cubicBezTo>
                    <a:pt x="150" y="254"/>
                    <a:pt x="153" y="256"/>
                    <a:pt x="153" y="256"/>
                  </a:cubicBezTo>
                  <a:cubicBezTo>
                    <a:pt x="153" y="256"/>
                    <a:pt x="153" y="255"/>
                    <a:pt x="153" y="255"/>
                  </a:cubicBezTo>
                  <a:cubicBezTo>
                    <a:pt x="153" y="253"/>
                    <a:pt x="154" y="250"/>
                    <a:pt x="156" y="249"/>
                  </a:cubicBezTo>
                  <a:cubicBezTo>
                    <a:pt x="156" y="249"/>
                    <a:pt x="157" y="250"/>
                    <a:pt x="157" y="250"/>
                  </a:cubicBezTo>
                  <a:cubicBezTo>
                    <a:pt x="158" y="251"/>
                    <a:pt x="158" y="252"/>
                    <a:pt x="159" y="252"/>
                  </a:cubicBezTo>
                  <a:cubicBezTo>
                    <a:pt x="161" y="251"/>
                    <a:pt x="163" y="249"/>
                    <a:pt x="165" y="247"/>
                  </a:cubicBezTo>
                  <a:cubicBezTo>
                    <a:pt x="168" y="245"/>
                    <a:pt x="170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4"/>
                    <a:pt x="170" y="245"/>
                  </a:cubicBezTo>
                  <a:cubicBezTo>
                    <a:pt x="169" y="247"/>
                    <a:pt x="166" y="249"/>
                    <a:pt x="166" y="251"/>
                  </a:cubicBezTo>
                  <a:cubicBezTo>
                    <a:pt x="165" y="252"/>
                    <a:pt x="166" y="253"/>
                    <a:pt x="167" y="254"/>
                  </a:cubicBezTo>
                  <a:cubicBezTo>
                    <a:pt x="168" y="255"/>
                    <a:pt x="168" y="255"/>
                    <a:pt x="168" y="256"/>
                  </a:cubicBezTo>
                  <a:cubicBezTo>
                    <a:pt x="168" y="258"/>
                    <a:pt x="170" y="260"/>
                    <a:pt x="172" y="261"/>
                  </a:cubicBezTo>
                  <a:cubicBezTo>
                    <a:pt x="175" y="262"/>
                    <a:pt x="178" y="262"/>
                    <a:pt x="178" y="262"/>
                  </a:cubicBezTo>
                  <a:cubicBezTo>
                    <a:pt x="178" y="262"/>
                    <a:pt x="177" y="261"/>
                    <a:pt x="176" y="261"/>
                  </a:cubicBezTo>
                  <a:cubicBezTo>
                    <a:pt x="175" y="259"/>
                    <a:pt x="173" y="256"/>
                    <a:pt x="174" y="255"/>
                  </a:cubicBezTo>
                  <a:cubicBezTo>
                    <a:pt x="174" y="254"/>
                    <a:pt x="175" y="255"/>
                    <a:pt x="176" y="255"/>
                  </a:cubicBezTo>
                  <a:cubicBezTo>
                    <a:pt x="176" y="255"/>
                    <a:pt x="177" y="255"/>
                    <a:pt x="178" y="255"/>
                  </a:cubicBezTo>
                  <a:cubicBezTo>
                    <a:pt x="178" y="255"/>
                    <a:pt x="178" y="254"/>
                    <a:pt x="178" y="253"/>
                  </a:cubicBezTo>
                  <a:cubicBezTo>
                    <a:pt x="178" y="251"/>
                    <a:pt x="177" y="246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5" y="243"/>
                    <a:pt x="187" y="243"/>
                  </a:cubicBezTo>
                  <a:cubicBezTo>
                    <a:pt x="190" y="244"/>
                    <a:pt x="189" y="247"/>
                    <a:pt x="189" y="249"/>
                  </a:cubicBezTo>
                  <a:cubicBezTo>
                    <a:pt x="189" y="249"/>
                    <a:pt x="189" y="250"/>
                    <a:pt x="189" y="250"/>
                  </a:cubicBezTo>
                  <a:cubicBezTo>
                    <a:pt x="190" y="249"/>
                    <a:pt x="192" y="246"/>
                    <a:pt x="192" y="241"/>
                  </a:cubicBezTo>
                  <a:cubicBezTo>
                    <a:pt x="192" y="241"/>
                    <a:pt x="192" y="241"/>
                    <a:pt x="192" y="241"/>
                  </a:cubicBezTo>
                  <a:cubicBezTo>
                    <a:pt x="192" y="241"/>
                    <a:pt x="194" y="239"/>
                    <a:pt x="194" y="238"/>
                  </a:cubicBezTo>
                  <a:cubicBezTo>
                    <a:pt x="195" y="237"/>
                    <a:pt x="194" y="236"/>
                    <a:pt x="193" y="235"/>
                  </a:cubicBezTo>
                  <a:cubicBezTo>
                    <a:pt x="192" y="234"/>
                    <a:pt x="190" y="232"/>
                    <a:pt x="190" y="225"/>
                  </a:cubicBezTo>
                  <a:cubicBezTo>
                    <a:pt x="190" y="224"/>
                    <a:pt x="190" y="223"/>
                    <a:pt x="189" y="223"/>
                  </a:cubicBezTo>
                  <a:cubicBezTo>
                    <a:pt x="189" y="223"/>
                    <a:pt x="189" y="222"/>
                    <a:pt x="188" y="222"/>
                  </a:cubicBezTo>
                  <a:cubicBezTo>
                    <a:pt x="187" y="221"/>
                    <a:pt x="187" y="220"/>
                    <a:pt x="187" y="219"/>
                  </a:cubicBezTo>
                  <a:cubicBezTo>
                    <a:pt x="187" y="219"/>
                    <a:pt x="187" y="219"/>
                    <a:pt x="188" y="219"/>
                  </a:cubicBezTo>
                  <a:cubicBezTo>
                    <a:pt x="190" y="221"/>
                    <a:pt x="194" y="220"/>
                    <a:pt x="194" y="220"/>
                  </a:cubicBezTo>
                  <a:cubicBezTo>
                    <a:pt x="195" y="210"/>
                    <a:pt x="195" y="208"/>
                    <a:pt x="195" y="207"/>
                  </a:cubicBezTo>
                  <a:cubicBezTo>
                    <a:pt x="191" y="207"/>
                    <a:pt x="189" y="207"/>
                    <a:pt x="187" y="205"/>
                  </a:cubicBezTo>
                  <a:cubicBezTo>
                    <a:pt x="187" y="205"/>
                    <a:pt x="187" y="205"/>
                    <a:pt x="187" y="205"/>
                  </a:cubicBezTo>
                  <a:cubicBezTo>
                    <a:pt x="187" y="205"/>
                    <a:pt x="187" y="205"/>
                    <a:pt x="188" y="205"/>
                  </a:cubicBezTo>
                  <a:cubicBezTo>
                    <a:pt x="190" y="205"/>
                    <a:pt x="193" y="205"/>
                    <a:pt x="195" y="204"/>
                  </a:cubicBezTo>
                  <a:cubicBezTo>
                    <a:pt x="194" y="198"/>
                    <a:pt x="194" y="193"/>
                    <a:pt x="194" y="192"/>
                  </a:cubicBezTo>
                  <a:cubicBezTo>
                    <a:pt x="190" y="193"/>
                    <a:pt x="188" y="193"/>
                    <a:pt x="186" y="191"/>
                  </a:cubicBezTo>
                  <a:cubicBezTo>
                    <a:pt x="184" y="190"/>
                    <a:pt x="184" y="189"/>
                    <a:pt x="184" y="188"/>
                  </a:cubicBezTo>
                  <a:cubicBezTo>
                    <a:pt x="184" y="187"/>
                    <a:pt x="184" y="186"/>
                    <a:pt x="183" y="186"/>
                  </a:cubicBezTo>
                  <a:cubicBezTo>
                    <a:pt x="178" y="184"/>
                    <a:pt x="174" y="181"/>
                    <a:pt x="173" y="180"/>
                  </a:cubicBezTo>
                  <a:cubicBezTo>
                    <a:pt x="171" y="177"/>
                    <a:pt x="171" y="175"/>
                    <a:pt x="171" y="175"/>
                  </a:cubicBezTo>
                  <a:cubicBezTo>
                    <a:pt x="171" y="175"/>
                    <a:pt x="171" y="175"/>
                    <a:pt x="171" y="175"/>
                  </a:cubicBezTo>
                  <a:cubicBezTo>
                    <a:pt x="171" y="175"/>
                    <a:pt x="171" y="175"/>
                    <a:pt x="172" y="175"/>
                  </a:cubicBezTo>
                  <a:cubicBezTo>
                    <a:pt x="174" y="176"/>
                    <a:pt x="176" y="176"/>
                    <a:pt x="177" y="175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77" y="166"/>
                    <a:pt x="176" y="166"/>
                    <a:pt x="175" y="165"/>
                  </a:cubicBezTo>
                  <a:cubicBezTo>
                    <a:pt x="173" y="164"/>
                    <a:pt x="171" y="162"/>
                    <a:pt x="171" y="162"/>
                  </a:cubicBezTo>
                  <a:cubicBezTo>
                    <a:pt x="171" y="162"/>
                    <a:pt x="171" y="162"/>
                    <a:pt x="171" y="162"/>
                  </a:cubicBezTo>
                  <a:cubicBezTo>
                    <a:pt x="171" y="162"/>
                    <a:pt x="171" y="162"/>
                    <a:pt x="172" y="162"/>
                  </a:cubicBezTo>
                  <a:cubicBezTo>
                    <a:pt x="172" y="162"/>
                    <a:pt x="173" y="162"/>
                    <a:pt x="175" y="163"/>
                  </a:cubicBezTo>
                  <a:cubicBezTo>
                    <a:pt x="177" y="163"/>
                    <a:pt x="178" y="162"/>
                    <a:pt x="178" y="162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77" y="152"/>
                    <a:pt x="176" y="151"/>
                    <a:pt x="175" y="150"/>
                  </a:cubicBezTo>
                  <a:cubicBezTo>
                    <a:pt x="174" y="149"/>
                    <a:pt x="174" y="148"/>
                    <a:pt x="174" y="148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85" y="146"/>
                    <a:pt x="192" y="136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5" y="128"/>
                    <a:pt x="198" y="129"/>
                    <a:pt x="199" y="128"/>
                  </a:cubicBezTo>
                  <a:cubicBezTo>
                    <a:pt x="200" y="126"/>
                    <a:pt x="200" y="121"/>
                    <a:pt x="200" y="120"/>
                  </a:cubicBezTo>
                  <a:cubicBezTo>
                    <a:pt x="197" y="120"/>
                    <a:pt x="195" y="119"/>
                    <a:pt x="194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" name="Sisällön paikkamerkki 4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8" name="Otsikko 4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0264795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22"/>
          <p:cNvSpPr>
            <a:spLocks/>
          </p:cNvSpPr>
          <p:nvPr userDrawn="1"/>
        </p:nvSpPr>
        <p:spPr bwMode="auto">
          <a:xfrm>
            <a:off x="7845425" y="4103688"/>
            <a:ext cx="1298575" cy="1039813"/>
          </a:xfrm>
          <a:custGeom>
            <a:avLst/>
            <a:gdLst>
              <a:gd name="T0" fmla="*/ 482 w 818"/>
              <a:gd name="T1" fmla="*/ 0 h 655"/>
              <a:gd name="T2" fmla="*/ 483 w 818"/>
              <a:gd name="T3" fmla="*/ 0 h 655"/>
              <a:gd name="T4" fmla="*/ 483 w 818"/>
              <a:gd name="T5" fmla="*/ 0 h 655"/>
              <a:gd name="T6" fmla="*/ 482 w 818"/>
              <a:gd name="T7" fmla="*/ 0 h 655"/>
              <a:gd name="T8" fmla="*/ 482 w 818"/>
              <a:gd name="T9" fmla="*/ 0 h 655"/>
              <a:gd name="T10" fmla="*/ 482 w 818"/>
              <a:gd name="T11" fmla="*/ 0 h 655"/>
              <a:gd name="T12" fmla="*/ 442 w 818"/>
              <a:gd name="T13" fmla="*/ 40 h 655"/>
              <a:gd name="T14" fmla="*/ 404 w 818"/>
              <a:gd name="T15" fmla="*/ 79 h 655"/>
              <a:gd name="T16" fmla="*/ 369 w 818"/>
              <a:gd name="T17" fmla="*/ 118 h 655"/>
              <a:gd name="T18" fmla="*/ 334 w 818"/>
              <a:gd name="T19" fmla="*/ 156 h 655"/>
              <a:gd name="T20" fmla="*/ 303 w 818"/>
              <a:gd name="T21" fmla="*/ 194 h 655"/>
              <a:gd name="T22" fmla="*/ 271 w 818"/>
              <a:gd name="T23" fmla="*/ 232 h 655"/>
              <a:gd name="T24" fmla="*/ 242 w 818"/>
              <a:gd name="T25" fmla="*/ 269 h 655"/>
              <a:gd name="T26" fmla="*/ 214 w 818"/>
              <a:gd name="T27" fmla="*/ 309 h 655"/>
              <a:gd name="T28" fmla="*/ 186 w 818"/>
              <a:gd name="T29" fmla="*/ 347 h 655"/>
              <a:gd name="T30" fmla="*/ 159 w 818"/>
              <a:gd name="T31" fmla="*/ 387 h 655"/>
              <a:gd name="T32" fmla="*/ 132 w 818"/>
              <a:gd name="T33" fmla="*/ 428 h 655"/>
              <a:gd name="T34" fmla="*/ 106 w 818"/>
              <a:gd name="T35" fmla="*/ 469 h 655"/>
              <a:gd name="T36" fmla="*/ 80 w 818"/>
              <a:gd name="T37" fmla="*/ 513 h 655"/>
              <a:gd name="T38" fmla="*/ 53 w 818"/>
              <a:gd name="T39" fmla="*/ 558 h 655"/>
              <a:gd name="T40" fmla="*/ 0 w 818"/>
              <a:gd name="T41" fmla="*/ 655 h 655"/>
              <a:gd name="T42" fmla="*/ 818 w 818"/>
              <a:gd name="T43" fmla="*/ 655 h 655"/>
              <a:gd name="T44" fmla="*/ 818 w 818"/>
              <a:gd name="T45" fmla="*/ 163 h 655"/>
              <a:gd name="T46" fmla="*/ 818 w 818"/>
              <a:gd name="T47" fmla="*/ 163 h 655"/>
              <a:gd name="T48" fmla="*/ 795 w 818"/>
              <a:gd name="T49" fmla="*/ 157 h 655"/>
              <a:gd name="T50" fmla="*/ 772 w 818"/>
              <a:gd name="T51" fmla="*/ 148 h 655"/>
              <a:gd name="T52" fmla="*/ 746 w 818"/>
              <a:gd name="T53" fmla="*/ 136 h 655"/>
              <a:gd name="T54" fmla="*/ 719 w 818"/>
              <a:gd name="T55" fmla="*/ 125 h 655"/>
              <a:gd name="T56" fmla="*/ 663 w 818"/>
              <a:gd name="T57" fmla="*/ 98 h 655"/>
              <a:gd name="T58" fmla="*/ 609 w 818"/>
              <a:gd name="T59" fmla="*/ 70 h 655"/>
              <a:gd name="T60" fmla="*/ 559 w 818"/>
              <a:gd name="T61" fmla="*/ 43 h 655"/>
              <a:gd name="T62" fmla="*/ 519 w 818"/>
              <a:gd name="T63" fmla="*/ 22 h 655"/>
              <a:gd name="T64" fmla="*/ 482 w 818"/>
              <a:gd name="T65" fmla="*/ 0 h 655"/>
              <a:gd name="T66" fmla="*/ 482 w 818"/>
              <a:gd name="T67" fmla="*/ 0 h 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18" h="655">
                <a:moveTo>
                  <a:pt x="482" y="0"/>
                </a:moveTo>
                <a:lnTo>
                  <a:pt x="483" y="0"/>
                </a:lnTo>
                <a:lnTo>
                  <a:pt x="483" y="0"/>
                </a:lnTo>
                <a:lnTo>
                  <a:pt x="482" y="0"/>
                </a:lnTo>
                <a:lnTo>
                  <a:pt x="482" y="0"/>
                </a:lnTo>
                <a:lnTo>
                  <a:pt x="482" y="0"/>
                </a:lnTo>
                <a:lnTo>
                  <a:pt x="442" y="40"/>
                </a:lnTo>
                <a:lnTo>
                  <a:pt x="404" y="79"/>
                </a:lnTo>
                <a:lnTo>
                  <a:pt x="369" y="118"/>
                </a:lnTo>
                <a:lnTo>
                  <a:pt x="334" y="156"/>
                </a:lnTo>
                <a:lnTo>
                  <a:pt x="303" y="194"/>
                </a:lnTo>
                <a:lnTo>
                  <a:pt x="271" y="232"/>
                </a:lnTo>
                <a:lnTo>
                  <a:pt x="242" y="269"/>
                </a:lnTo>
                <a:lnTo>
                  <a:pt x="214" y="309"/>
                </a:lnTo>
                <a:lnTo>
                  <a:pt x="186" y="347"/>
                </a:lnTo>
                <a:lnTo>
                  <a:pt x="159" y="387"/>
                </a:lnTo>
                <a:lnTo>
                  <a:pt x="132" y="428"/>
                </a:lnTo>
                <a:lnTo>
                  <a:pt x="106" y="469"/>
                </a:lnTo>
                <a:lnTo>
                  <a:pt x="80" y="513"/>
                </a:lnTo>
                <a:lnTo>
                  <a:pt x="53" y="558"/>
                </a:lnTo>
                <a:lnTo>
                  <a:pt x="0" y="655"/>
                </a:lnTo>
                <a:lnTo>
                  <a:pt x="818" y="655"/>
                </a:lnTo>
                <a:lnTo>
                  <a:pt x="818" y="163"/>
                </a:lnTo>
                <a:lnTo>
                  <a:pt x="818" y="163"/>
                </a:lnTo>
                <a:lnTo>
                  <a:pt x="795" y="157"/>
                </a:lnTo>
                <a:lnTo>
                  <a:pt x="772" y="148"/>
                </a:lnTo>
                <a:lnTo>
                  <a:pt x="746" y="136"/>
                </a:lnTo>
                <a:lnTo>
                  <a:pt x="719" y="125"/>
                </a:lnTo>
                <a:lnTo>
                  <a:pt x="663" y="98"/>
                </a:lnTo>
                <a:lnTo>
                  <a:pt x="609" y="70"/>
                </a:lnTo>
                <a:lnTo>
                  <a:pt x="559" y="43"/>
                </a:lnTo>
                <a:lnTo>
                  <a:pt x="519" y="22"/>
                </a:lnTo>
                <a:lnTo>
                  <a:pt x="482" y="0"/>
                </a:lnTo>
                <a:lnTo>
                  <a:pt x="482" y="0"/>
                </a:lnTo>
                <a:close/>
              </a:path>
            </a:pathLst>
          </a:custGeom>
          <a:solidFill>
            <a:srgbClr val="AFBD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1" name="Freeform 23"/>
          <p:cNvSpPr>
            <a:spLocks/>
          </p:cNvSpPr>
          <p:nvPr userDrawn="1"/>
        </p:nvSpPr>
        <p:spPr bwMode="auto">
          <a:xfrm>
            <a:off x="6788150" y="0"/>
            <a:ext cx="1822450" cy="4084638"/>
          </a:xfrm>
          <a:custGeom>
            <a:avLst/>
            <a:gdLst>
              <a:gd name="T0" fmla="*/ 1148 w 1148"/>
              <a:gd name="T1" fmla="*/ 864 h 2573"/>
              <a:gd name="T2" fmla="*/ 1148 w 1148"/>
              <a:gd name="T3" fmla="*/ 864 h 2573"/>
              <a:gd name="T4" fmla="*/ 1148 w 1148"/>
              <a:gd name="T5" fmla="*/ 864 h 2573"/>
              <a:gd name="T6" fmla="*/ 104 w 1148"/>
              <a:gd name="T7" fmla="*/ 0 h 2573"/>
              <a:gd name="T8" fmla="*/ 19 w 1148"/>
              <a:gd name="T9" fmla="*/ 0 h 2573"/>
              <a:gd name="T10" fmla="*/ 11 w 1148"/>
              <a:gd name="T11" fmla="*/ 77 h 2573"/>
              <a:gd name="T12" fmla="*/ 1 w 1148"/>
              <a:gd name="T13" fmla="*/ 230 h 2573"/>
              <a:gd name="T14" fmla="*/ 0 w 1148"/>
              <a:gd name="T15" fmla="*/ 381 h 2573"/>
              <a:gd name="T16" fmla="*/ 7 w 1148"/>
              <a:gd name="T17" fmla="*/ 533 h 2573"/>
              <a:gd name="T18" fmla="*/ 21 w 1148"/>
              <a:gd name="T19" fmla="*/ 683 h 2573"/>
              <a:gd name="T20" fmla="*/ 45 w 1148"/>
              <a:gd name="T21" fmla="*/ 831 h 2573"/>
              <a:gd name="T22" fmla="*/ 75 w 1148"/>
              <a:gd name="T23" fmla="*/ 978 h 2573"/>
              <a:gd name="T24" fmla="*/ 115 w 1148"/>
              <a:gd name="T25" fmla="*/ 1122 h 2573"/>
              <a:gd name="T26" fmla="*/ 136 w 1148"/>
              <a:gd name="T27" fmla="*/ 1193 h 2573"/>
              <a:gd name="T28" fmla="*/ 173 w 1148"/>
              <a:gd name="T29" fmla="*/ 1299 h 2573"/>
              <a:gd name="T30" fmla="*/ 214 w 1148"/>
              <a:gd name="T31" fmla="*/ 1404 h 2573"/>
              <a:gd name="T32" fmla="*/ 259 w 1148"/>
              <a:gd name="T33" fmla="*/ 1505 h 2573"/>
              <a:gd name="T34" fmla="*/ 307 w 1148"/>
              <a:gd name="T35" fmla="*/ 1604 h 2573"/>
              <a:gd name="T36" fmla="*/ 359 w 1148"/>
              <a:gd name="T37" fmla="*/ 1701 h 2573"/>
              <a:gd name="T38" fmla="*/ 414 w 1148"/>
              <a:gd name="T39" fmla="*/ 1794 h 2573"/>
              <a:gd name="T40" fmla="*/ 473 w 1148"/>
              <a:gd name="T41" fmla="*/ 1886 h 2573"/>
              <a:gd name="T42" fmla="*/ 534 w 1148"/>
              <a:gd name="T43" fmla="*/ 1973 h 2573"/>
              <a:gd name="T44" fmla="*/ 600 w 1148"/>
              <a:gd name="T45" fmla="*/ 2059 h 2573"/>
              <a:gd name="T46" fmla="*/ 667 w 1148"/>
              <a:gd name="T47" fmla="*/ 2142 h 2573"/>
              <a:gd name="T48" fmla="*/ 738 w 1148"/>
              <a:gd name="T49" fmla="*/ 2221 h 2573"/>
              <a:gd name="T50" fmla="*/ 811 w 1148"/>
              <a:gd name="T51" fmla="*/ 2297 h 2573"/>
              <a:gd name="T52" fmla="*/ 888 w 1148"/>
              <a:gd name="T53" fmla="*/ 2372 h 2573"/>
              <a:gd name="T54" fmla="*/ 966 w 1148"/>
              <a:gd name="T55" fmla="*/ 2441 h 2573"/>
              <a:gd name="T56" fmla="*/ 1049 w 1148"/>
              <a:gd name="T57" fmla="*/ 2509 h 2573"/>
              <a:gd name="T58" fmla="*/ 1132 w 1148"/>
              <a:gd name="T59" fmla="*/ 2573 h 2573"/>
              <a:gd name="T60" fmla="*/ 1131 w 1148"/>
              <a:gd name="T61" fmla="*/ 2553 h 2573"/>
              <a:gd name="T62" fmla="*/ 1131 w 1148"/>
              <a:gd name="T63" fmla="*/ 2304 h 2573"/>
              <a:gd name="T64" fmla="*/ 1144 w 1148"/>
              <a:gd name="T65" fmla="*/ 1131 h 2573"/>
              <a:gd name="T66" fmla="*/ 1148 w 1148"/>
              <a:gd name="T67" fmla="*/ 864 h 2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8" h="2573">
                <a:moveTo>
                  <a:pt x="1148" y="864"/>
                </a:moveTo>
                <a:lnTo>
                  <a:pt x="1148" y="864"/>
                </a:lnTo>
                <a:lnTo>
                  <a:pt x="1148" y="864"/>
                </a:lnTo>
                <a:lnTo>
                  <a:pt x="1148" y="864"/>
                </a:lnTo>
                <a:lnTo>
                  <a:pt x="1148" y="864"/>
                </a:lnTo>
                <a:lnTo>
                  <a:pt x="1148" y="864"/>
                </a:lnTo>
                <a:lnTo>
                  <a:pt x="663" y="0"/>
                </a:lnTo>
                <a:lnTo>
                  <a:pt x="104" y="0"/>
                </a:lnTo>
                <a:lnTo>
                  <a:pt x="86" y="0"/>
                </a:lnTo>
                <a:lnTo>
                  <a:pt x="19" y="0"/>
                </a:lnTo>
                <a:lnTo>
                  <a:pt x="19" y="0"/>
                </a:lnTo>
                <a:lnTo>
                  <a:pt x="11" y="77"/>
                </a:lnTo>
                <a:lnTo>
                  <a:pt x="6" y="153"/>
                </a:lnTo>
                <a:lnTo>
                  <a:pt x="1" y="230"/>
                </a:lnTo>
                <a:lnTo>
                  <a:pt x="0" y="306"/>
                </a:lnTo>
                <a:lnTo>
                  <a:pt x="0" y="381"/>
                </a:lnTo>
                <a:lnTo>
                  <a:pt x="2" y="458"/>
                </a:lnTo>
                <a:lnTo>
                  <a:pt x="7" y="533"/>
                </a:lnTo>
                <a:lnTo>
                  <a:pt x="14" y="609"/>
                </a:lnTo>
                <a:lnTo>
                  <a:pt x="21" y="683"/>
                </a:lnTo>
                <a:lnTo>
                  <a:pt x="33" y="757"/>
                </a:lnTo>
                <a:lnTo>
                  <a:pt x="45" y="831"/>
                </a:lnTo>
                <a:lnTo>
                  <a:pt x="60" y="905"/>
                </a:lnTo>
                <a:lnTo>
                  <a:pt x="75" y="978"/>
                </a:lnTo>
                <a:lnTo>
                  <a:pt x="95" y="1050"/>
                </a:lnTo>
                <a:lnTo>
                  <a:pt x="115" y="1122"/>
                </a:lnTo>
                <a:lnTo>
                  <a:pt x="136" y="1193"/>
                </a:lnTo>
                <a:lnTo>
                  <a:pt x="136" y="1193"/>
                </a:lnTo>
                <a:lnTo>
                  <a:pt x="154" y="1247"/>
                </a:lnTo>
                <a:lnTo>
                  <a:pt x="173" y="1299"/>
                </a:lnTo>
                <a:lnTo>
                  <a:pt x="194" y="1351"/>
                </a:lnTo>
                <a:lnTo>
                  <a:pt x="214" y="1404"/>
                </a:lnTo>
                <a:lnTo>
                  <a:pt x="236" y="1455"/>
                </a:lnTo>
                <a:lnTo>
                  <a:pt x="259" y="1505"/>
                </a:lnTo>
                <a:lnTo>
                  <a:pt x="282" y="1555"/>
                </a:lnTo>
                <a:lnTo>
                  <a:pt x="307" y="1604"/>
                </a:lnTo>
                <a:lnTo>
                  <a:pt x="333" y="1653"/>
                </a:lnTo>
                <a:lnTo>
                  <a:pt x="359" y="1701"/>
                </a:lnTo>
                <a:lnTo>
                  <a:pt x="386" y="1748"/>
                </a:lnTo>
                <a:lnTo>
                  <a:pt x="414" y="1794"/>
                </a:lnTo>
                <a:lnTo>
                  <a:pt x="443" y="1841"/>
                </a:lnTo>
                <a:lnTo>
                  <a:pt x="473" y="1886"/>
                </a:lnTo>
                <a:lnTo>
                  <a:pt x="503" y="1929"/>
                </a:lnTo>
                <a:lnTo>
                  <a:pt x="534" y="1973"/>
                </a:lnTo>
                <a:lnTo>
                  <a:pt x="567" y="2017"/>
                </a:lnTo>
                <a:lnTo>
                  <a:pt x="600" y="2059"/>
                </a:lnTo>
                <a:lnTo>
                  <a:pt x="633" y="2100"/>
                </a:lnTo>
                <a:lnTo>
                  <a:pt x="667" y="2142"/>
                </a:lnTo>
                <a:lnTo>
                  <a:pt x="702" y="2181"/>
                </a:lnTo>
                <a:lnTo>
                  <a:pt x="738" y="2221"/>
                </a:lnTo>
                <a:lnTo>
                  <a:pt x="774" y="2260"/>
                </a:lnTo>
                <a:lnTo>
                  <a:pt x="811" y="2297"/>
                </a:lnTo>
                <a:lnTo>
                  <a:pt x="849" y="2334"/>
                </a:lnTo>
                <a:lnTo>
                  <a:pt x="888" y="2372"/>
                </a:lnTo>
                <a:lnTo>
                  <a:pt x="927" y="2406"/>
                </a:lnTo>
                <a:lnTo>
                  <a:pt x="966" y="2441"/>
                </a:lnTo>
                <a:lnTo>
                  <a:pt x="1007" y="2476"/>
                </a:lnTo>
                <a:lnTo>
                  <a:pt x="1049" y="2509"/>
                </a:lnTo>
                <a:lnTo>
                  <a:pt x="1089" y="2541"/>
                </a:lnTo>
                <a:lnTo>
                  <a:pt x="1132" y="2573"/>
                </a:lnTo>
                <a:lnTo>
                  <a:pt x="1132" y="2573"/>
                </a:lnTo>
                <a:lnTo>
                  <a:pt x="1131" y="2553"/>
                </a:lnTo>
                <a:lnTo>
                  <a:pt x="1131" y="2498"/>
                </a:lnTo>
                <a:lnTo>
                  <a:pt x="1131" y="2304"/>
                </a:lnTo>
                <a:lnTo>
                  <a:pt x="1137" y="1717"/>
                </a:lnTo>
                <a:lnTo>
                  <a:pt x="1144" y="1131"/>
                </a:lnTo>
                <a:lnTo>
                  <a:pt x="1148" y="864"/>
                </a:lnTo>
                <a:lnTo>
                  <a:pt x="1148" y="864"/>
                </a:lnTo>
                <a:close/>
              </a:path>
            </a:pathLst>
          </a:custGeom>
          <a:solidFill>
            <a:srgbClr val="D7DE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24"/>
          <p:cNvSpPr>
            <a:spLocks noEditPoints="1"/>
          </p:cNvSpPr>
          <p:nvPr userDrawn="1"/>
        </p:nvSpPr>
        <p:spPr bwMode="auto">
          <a:xfrm>
            <a:off x="6953250" y="0"/>
            <a:ext cx="2001838" cy="4103688"/>
          </a:xfrm>
          <a:custGeom>
            <a:avLst/>
            <a:gdLst>
              <a:gd name="T0" fmla="*/ 582 w 1261"/>
              <a:gd name="T1" fmla="*/ 0 h 2585"/>
              <a:gd name="T2" fmla="*/ 0 w 1261"/>
              <a:gd name="T3" fmla="*/ 0 h 2585"/>
              <a:gd name="T4" fmla="*/ 6 w 1261"/>
              <a:gd name="T5" fmla="*/ 33 h 2585"/>
              <a:gd name="T6" fmla="*/ 22 w 1261"/>
              <a:gd name="T7" fmla="*/ 97 h 2585"/>
              <a:gd name="T8" fmla="*/ 32 w 1261"/>
              <a:gd name="T9" fmla="*/ 129 h 2585"/>
              <a:gd name="T10" fmla="*/ 63 w 1261"/>
              <a:gd name="T11" fmla="*/ 210 h 2585"/>
              <a:gd name="T12" fmla="*/ 99 w 1261"/>
              <a:gd name="T13" fmla="*/ 288 h 2585"/>
              <a:gd name="T14" fmla="*/ 140 w 1261"/>
              <a:gd name="T15" fmla="*/ 361 h 2585"/>
              <a:gd name="T16" fmla="*/ 186 w 1261"/>
              <a:gd name="T17" fmla="*/ 431 h 2585"/>
              <a:gd name="T18" fmla="*/ 238 w 1261"/>
              <a:gd name="T19" fmla="*/ 495 h 2585"/>
              <a:gd name="T20" fmla="*/ 294 w 1261"/>
              <a:gd name="T21" fmla="*/ 556 h 2585"/>
              <a:gd name="T22" fmla="*/ 355 w 1261"/>
              <a:gd name="T23" fmla="*/ 611 h 2585"/>
              <a:gd name="T24" fmla="*/ 419 w 1261"/>
              <a:gd name="T25" fmla="*/ 660 h 2585"/>
              <a:gd name="T26" fmla="*/ 454 w 1261"/>
              <a:gd name="T27" fmla="*/ 686 h 2585"/>
              <a:gd name="T28" fmla="*/ 528 w 1261"/>
              <a:gd name="T29" fmla="*/ 730 h 2585"/>
              <a:gd name="T30" fmla="*/ 604 w 1261"/>
              <a:gd name="T31" fmla="*/ 768 h 2585"/>
              <a:gd name="T32" fmla="*/ 681 w 1261"/>
              <a:gd name="T33" fmla="*/ 801 h 2585"/>
              <a:gd name="T34" fmla="*/ 761 w 1261"/>
              <a:gd name="T35" fmla="*/ 826 h 2585"/>
              <a:gd name="T36" fmla="*/ 841 w 1261"/>
              <a:gd name="T37" fmla="*/ 845 h 2585"/>
              <a:gd name="T38" fmla="*/ 922 w 1261"/>
              <a:gd name="T39" fmla="*/ 857 h 2585"/>
              <a:gd name="T40" fmla="*/ 1003 w 1261"/>
              <a:gd name="T41" fmla="*/ 863 h 2585"/>
              <a:gd name="T42" fmla="*/ 1044 w 1261"/>
              <a:gd name="T43" fmla="*/ 864 h 2585"/>
              <a:gd name="T44" fmla="*/ 976 w 1261"/>
              <a:gd name="T45" fmla="*/ 918 h 2585"/>
              <a:gd name="T46" fmla="*/ 913 w 1261"/>
              <a:gd name="T47" fmla="*/ 977 h 2585"/>
              <a:gd name="T48" fmla="*/ 857 w 1261"/>
              <a:gd name="T49" fmla="*/ 1038 h 2585"/>
              <a:gd name="T50" fmla="*/ 805 w 1261"/>
              <a:gd name="T51" fmla="*/ 1104 h 2585"/>
              <a:gd name="T52" fmla="*/ 759 w 1261"/>
              <a:gd name="T53" fmla="*/ 1173 h 2585"/>
              <a:gd name="T54" fmla="*/ 720 w 1261"/>
              <a:gd name="T55" fmla="*/ 1245 h 2585"/>
              <a:gd name="T56" fmla="*/ 686 w 1261"/>
              <a:gd name="T57" fmla="*/ 1320 h 2585"/>
              <a:gd name="T58" fmla="*/ 658 w 1261"/>
              <a:gd name="T59" fmla="*/ 1396 h 2585"/>
              <a:gd name="T60" fmla="*/ 645 w 1261"/>
              <a:gd name="T61" fmla="*/ 1438 h 2585"/>
              <a:gd name="T62" fmla="*/ 625 w 1261"/>
              <a:gd name="T63" fmla="*/ 1521 h 2585"/>
              <a:gd name="T64" fmla="*/ 612 w 1261"/>
              <a:gd name="T65" fmla="*/ 1605 h 2585"/>
              <a:gd name="T66" fmla="*/ 606 w 1261"/>
              <a:gd name="T67" fmla="*/ 1689 h 2585"/>
              <a:gd name="T68" fmla="*/ 606 w 1261"/>
              <a:gd name="T69" fmla="*/ 1772 h 2585"/>
              <a:gd name="T70" fmla="*/ 614 w 1261"/>
              <a:gd name="T71" fmla="*/ 1854 h 2585"/>
              <a:gd name="T72" fmla="*/ 626 w 1261"/>
              <a:gd name="T73" fmla="*/ 1935 h 2585"/>
              <a:gd name="T74" fmla="*/ 645 w 1261"/>
              <a:gd name="T75" fmla="*/ 2015 h 2585"/>
              <a:gd name="T76" fmla="*/ 658 w 1261"/>
              <a:gd name="T77" fmla="*/ 2053 h 2585"/>
              <a:gd name="T78" fmla="*/ 688 w 1261"/>
              <a:gd name="T79" fmla="*/ 2135 h 2585"/>
              <a:gd name="T80" fmla="*/ 724 w 1261"/>
              <a:gd name="T81" fmla="*/ 2212 h 2585"/>
              <a:gd name="T82" fmla="*/ 766 w 1261"/>
              <a:gd name="T83" fmla="*/ 2286 h 2585"/>
              <a:gd name="T84" fmla="*/ 812 w 1261"/>
              <a:gd name="T85" fmla="*/ 2355 h 2585"/>
              <a:gd name="T86" fmla="*/ 864 w 1261"/>
              <a:gd name="T87" fmla="*/ 2420 h 2585"/>
              <a:gd name="T88" fmla="*/ 920 w 1261"/>
              <a:gd name="T89" fmla="*/ 2480 h 2585"/>
              <a:gd name="T90" fmla="*/ 979 w 1261"/>
              <a:gd name="T91" fmla="*/ 2535 h 2585"/>
              <a:gd name="T92" fmla="*/ 1044 w 1261"/>
              <a:gd name="T93" fmla="*/ 2585 h 2585"/>
              <a:gd name="T94" fmla="*/ 1044 w 1261"/>
              <a:gd name="T95" fmla="*/ 2585 h 2585"/>
              <a:gd name="T96" fmla="*/ 1261 w 1261"/>
              <a:gd name="T97" fmla="*/ 2376 h 2585"/>
              <a:gd name="T98" fmla="*/ 1044 w 1261"/>
              <a:gd name="T99" fmla="*/ 864 h 2585"/>
              <a:gd name="T100" fmla="*/ 1044 w 1261"/>
              <a:gd name="T101" fmla="*/ 864 h 2585"/>
              <a:gd name="T102" fmla="*/ 1044 w 1261"/>
              <a:gd name="T103" fmla="*/ 864 h 2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61" h="2585">
                <a:moveTo>
                  <a:pt x="1255" y="0"/>
                </a:moveTo>
                <a:lnTo>
                  <a:pt x="582" y="0"/>
                </a:lnTo>
                <a:lnTo>
                  <a:pt x="470" y="0"/>
                </a:lnTo>
                <a:lnTo>
                  <a:pt x="0" y="0"/>
                </a:lnTo>
                <a:lnTo>
                  <a:pt x="0" y="0"/>
                </a:lnTo>
                <a:lnTo>
                  <a:pt x="6" y="33"/>
                </a:lnTo>
                <a:lnTo>
                  <a:pt x="14" y="65"/>
                </a:lnTo>
                <a:lnTo>
                  <a:pt x="22" y="97"/>
                </a:lnTo>
                <a:lnTo>
                  <a:pt x="32" y="129"/>
                </a:lnTo>
                <a:lnTo>
                  <a:pt x="32" y="129"/>
                </a:lnTo>
                <a:lnTo>
                  <a:pt x="47" y="170"/>
                </a:lnTo>
                <a:lnTo>
                  <a:pt x="63" y="210"/>
                </a:lnTo>
                <a:lnTo>
                  <a:pt x="79" y="250"/>
                </a:lnTo>
                <a:lnTo>
                  <a:pt x="99" y="288"/>
                </a:lnTo>
                <a:lnTo>
                  <a:pt x="119" y="325"/>
                </a:lnTo>
                <a:lnTo>
                  <a:pt x="140" y="361"/>
                </a:lnTo>
                <a:lnTo>
                  <a:pt x="163" y="396"/>
                </a:lnTo>
                <a:lnTo>
                  <a:pt x="186" y="431"/>
                </a:lnTo>
                <a:lnTo>
                  <a:pt x="212" y="464"/>
                </a:lnTo>
                <a:lnTo>
                  <a:pt x="238" y="495"/>
                </a:lnTo>
                <a:lnTo>
                  <a:pt x="266" y="525"/>
                </a:lnTo>
                <a:lnTo>
                  <a:pt x="294" y="556"/>
                </a:lnTo>
                <a:lnTo>
                  <a:pt x="324" y="584"/>
                </a:lnTo>
                <a:lnTo>
                  <a:pt x="355" y="611"/>
                </a:lnTo>
                <a:lnTo>
                  <a:pt x="387" y="637"/>
                </a:lnTo>
                <a:lnTo>
                  <a:pt x="419" y="660"/>
                </a:lnTo>
                <a:lnTo>
                  <a:pt x="419" y="660"/>
                </a:lnTo>
                <a:lnTo>
                  <a:pt x="454" y="686"/>
                </a:lnTo>
                <a:lnTo>
                  <a:pt x="491" y="709"/>
                </a:lnTo>
                <a:lnTo>
                  <a:pt x="528" y="730"/>
                </a:lnTo>
                <a:lnTo>
                  <a:pt x="565" y="750"/>
                </a:lnTo>
                <a:lnTo>
                  <a:pt x="604" y="768"/>
                </a:lnTo>
                <a:lnTo>
                  <a:pt x="642" y="785"/>
                </a:lnTo>
                <a:lnTo>
                  <a:pt x="681" y="801"/>
                </a:lnTo>
                <a:lnTo>
                  <a:pt x="721" y="815"/>
                </a:lnTo>
                <a:lnTo>
                  <a:pt x="761" y="826"/>
                </a:lnTo>
                <a:lnTo>
                  <a:pt x="801" y="836"/>
                </a:lnTo>
                <a:lnTo>
                  <a:pt x="841" y="845"/>
                </a:lnTo>
                <a:lnTo>
                  <a:pt x="882" y="852"/>
                </a:lnTo>
                <a:lnTo>
                  <a:pt x="922" y="857"/>
                </a:lnTo>
                <a:lnTo>
                  <a:pt x="963" y="861"/>
                </a:lnTo>
                <a:lnTo>
                  <a:pt x="1003" y="863"/>
                </a:lnTo>
                <a:lnTo>
                  <a:pt x="1044" y="864"/>
                </a:lnTo>
                <a:lnTo>
                  <a:pt x="1044" y="864"/>
                </a:lnTo>
                <a:lnTo>
                  <a:pt x="1010" y="890"/>
                </a:lnTo>
                <a:lnTo>
                  <a:pt x="976" y="918"/>
                </a:lnTo>
                <a:lnTo>
                  <a:pt x="943" y="946"/>
                </a:lnTo>
                <a:lnTo>
                  <a:pt x="913" y="977"/>
                </a:lnTo>
                <a:lnTo>
                  <a:pt x="884" y="1007"/>
                </a:lnTo>
                <a:lnTo>
                  <a:pt x="857" y="1038"/>
                </a:lnTo>
                <a:lnTo>
                  <a:pt x="830" y="1071"/>
                </a:lnTo>
                <a:lnTo>
                  <a:pt x="805" y="1104"/>
                </a:lnTo>
                <a:lnTo>
                  <a:pt x="781" y="1139"/>
                </a:lnTo>
                <a:lnTo>
                  <a:pt x="759" y="1173"/>
                </a:lnTo>
                <a:lnTo>
                  <a:pt x="739" y="1208"/>
                </a:lnTo>
                <a:lnTo>
                  <a:pt x="720" y="1245"/>
                </a:lnTo>
                <a:lnTo>
                  <a:pt x="702" y="1281"/>
                </a:lnTo>
                <a:lnTo>
                  <a:pt x="686" y="1320"/>
                </a:lnTo>
                <a:lnTo>
                  <a:pt x="671" y="1358"/>
                </a:lnTo>
                <a:lnTo>
                  <a:pt x="658" y="1396"/>
                </a:lnTo>
                <a:lnTo>
                  <a:pt x="658" y="1396"/>
                </a:lnTo>
                <a:lnTo>
                  <a:pt x="645" y="1438"/>
                </a:lnTo>
                <a:lnTo>
                  <a:pt x="634" y="1479"/>
                </a:lnTo>
                <a:lnTo>
                  <a:pt x="625" y="1521"/>
                </a:lnTo>
                <a:lnTo>
                  <a:pt x="617" y="1564"/>
                </a:lnTo>
                <a:lnTo>
                  <a:pt x="612" y="1605"/>
                </a:lnTo>
                <a:lnTo>
                  <a:pt x="608" y="1647"/>
                </a:lnTo>
                <a:lnTo>
                  <a:pt x="606" y="1689"/>
                </a:lnTo>
                <a:lnTo>
                  <a:pt x="605" y="1730"/>
                </a:lnTo>
                <a:lnTo>
                  <a:pt x="606" y="1772"/>
                </a:lnTo>
                <a:lnTo>
                  <a:pt x="609" y="1814"/>
                </a:lnTo>
                <a:lnTo>
                  <a:pt x="614" y="1854"/>
                </a:lnTo>
                <a:lnTo>
                  <a:pt x="619" y="1895"/>
                </a:lnTo>
                <a:lnTo>
                  <a:pt x="626" y="1935"/>
                </a:lnTo>
                <a:lnTo>
                  <a:pt x="635" y="1974"/>
                </a:lnTo>
                <a:lnTo>
                  <a:pt x="645" y="2015"/>
                </a:lnTo>
                <a:lnTo>
                  <a:pt x="658" y="2053"/>
                </a:lnTo>
                <a:lnTo>
                  <a:pt x="658" y="2053"/>
                </a:lnTo>
                <a:lnTo>
                  <a:pt x="672" y="2095"/>
                </a:lnTo>
                <a:lnTo>
                  <a:pt x="688" y="2135"/>
                </a:lnTo>
                <a:lnTo>
                  <a:pt x="705" y="2174"/>
                </a:lnTo>
                <a:lnTo>
                  <a:pt x="724" y="2212"/>
                </a:lnTo>
                <a:lnTo>
                  <a:pt x="744" y="2249"/>
                </a:lnTo>
                <a:lnTo>
                  <a:pt x="766" y="2286"/>
                </a:lnTo>
                <a:lnTo>
                  <a:pt x="788" y="2321"/>
                </a:lnTo>
                <a:lnTo>
                  <a:pt x="812" y="2355"/>
                </a:lnTo>
                <a:lnTo>
                  <a:pt x="838" y="2387"/>
                </a:lnTo>
                <a:lnTo>
                  <a:pt x="864" y="2420"/>
                </a:lnTo>
                <a:lnTo>
                  <a:pt x="891" y="2450"/>
                </a:lnTo>
                <a:lnTo>
                  <a:pt x="920" y="2480"/>
                </a:lnTo>
                <a:lnTo>
                  <a:pt x="949" y="2508"/>
                </a:lnTo>
                <a:lnTo>
                  <a:pt x="979" y="2535"/>
                </a:lnTo>
                <a:lnTo>
                  <a:pt x="1012" y="2561"/>
                </a:lnTo>
                <a:lnTo>
                  <a:pt x="1044" y="2585"/>
                </a:lnTo>
                <a:lnTo>
                  <a:pt x="1044" y="2585"/>
                </a:lnTo>
                <a:lnTo>
                  <a:pt x="1044" y="2585"/>
                </a:lnTo>
                <a:lnTo>
                  <a:pt x="1044" y="2585"/>
                </a:lnTo>
                <a:lnTo>
                  <a:pt x="1261" y="2376"/>
                </a:lnTo>
                <a:lnTo>
                  <a:pt x="1255" y="0"/>
                </a:lnTo>
                <a:close/>
                <a:moveTo>
                  <a:pt x="1044" y="864"/>
                </a:moveTo>
                <a:lnTo>
                  <a:pt x="1044" y="864"/>
                </a:lnTo>
                <a:lnTo>
                  <a:pt x="1044" y="864"/>
                </a:lnTo>
                <a:lnTo>
                  <a:pt x="1045" y="864"/>
                </a:lnTo>
                <a:lnTo>
                  <a:pt x="1044" y="864"/>
                </a:lnTo>
                <a:close/>
              </a:path>
            </a:pathLst>
          </a:custGeom>
          <a:solidFill>
            <a:srgbClr val="AFBDE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3" name="Freeform 25"/>
          <p:cNvSpPr>
            <a:spLocks/>
          </p:cNvSpPr>
          <p:nvPr userDrawn="1"/>
        </p:nvSpPr>
        <p:spPr bwMode="auto">
          <a:xfrm>
            <a:off x="7877175" y="0"/>
            <a:ext cx="1266825" cy="4103688"/>
          </a:xfrm>
          <a:custGeom>
            <a:avLst/>
            <a:gdLst>
              <a:gd name="T0" fmla="*/ 0 w 798"/>
              <a:gd name="T1" fmla="*/ 0 h 2585"/>
              <a:gd name="T2" fmla="*/ 73 w 798"/>
              <a:gd name="T3" fmla="*/ 96 h 2585"/>
              <a:gd name="T4" fmla="*/ 142 w 798"/>
              <a:gd name="T5" fmla="*/ 196 h 2585"/>
              <a:gd name="T6" fmla="*/ 206 w 798"/>
              <a:gd name="T7" fmla="*/ 299 h 2585"/>
              <a:gd name="T8" fmla="*/ 267 w 798"/>
              <a:gd name="T9" fmla="*/ 405 h 2585"/>
              <a:gd name="T10" fmla="*/ 322 w 798"/>
              <a:gd name="T11" fmla="*/ 515 h 2585"/>
              <a:gd name="T12" fmla="*/ 374 w 798"/>
              <a:gd name="T13" fmla="*/ 629 h 2585"/>
              <a:gd name="T14" fmla="*/ 420 w 798"/>
              <a:gd name="T15" fmla="*/ 745 h 2585"/>
              <a:gd name="T16" fmla="*/ 462 w 798"/>
              <a:gd name="T17" fmla="*/ 864 h 2585"/>
              <a:gd name="T18" fmla="*/ 463 w 798"/>
              <a:gd name="T19" fmla="*/ 864 h 2585"/>
              <a:gd name="T20" fmla="*/ 462 w 798"/>
              <a:gd name="T21" fmla="*/ 864 h 2585"/>
              <a:gd name="T22" fmla="*/ 462 w 798"/>
              <a:gd name="T23" fmla="*/ 864 h 2585"/>
              <a:gd name="T24" fmla="*/ 478 w 798"/>
              <a:gd name="T25" fmla="*/ 915 h 2585"/>
              <a:gd name="T26" fmla="*/ 508 w 798"/>
              <a:gd name="T27" fmla="*/ 1017 h 2585"/>
              <a:gd name="T28" fmla="*/ 532 w 798"/>
              <a:gd name="T29" fmla="*/ 1122 h 2585"/>
              <a:gd name="T30" fmla="*/ 554 w 798"/>
              <a:gd name="T31" fmla="*/ 1226 h 2585"/>
              <a:gd name="T32" fmla="*/ 571 w 798"/>
              <a:gd name="T33" fmla="*/ 1332 h 2585"/>
              <a:gd name="T34" fmla="*/ 584 w 798"/>
              <a:gd name="T35" fmla="*/ 1439 h 2585"/>
              <a:gd name="T36" fmla="*/ 593 w 798"/>
              <a:gd name="T37" fmla="*/ 1547 h 2585"/>
              <a:gd name="T38" fmla="*/ 598 w 798"/>
              <a:gd name="T39" fmla="*/ 1655 h 2585"/>
              <a:gd name="T40" fmla="*/ 599 w 798"/>
              <a:gd name="T41" fmla="*/ 1763 h 2585"/>
              <a:gd name="T42" fmla="*/ 595 w 798"/>
              <a:gd name="T43" fmla="*/ 1873 h 2585"/>
              <a:gd name="T44" fmla="*/ 586 w 798"/>
              <a:gd name="T45" fmla="*/ 1982 h 2585"/>
              <a:gd name="T46" fmla="*/ 574 w 798"/>
              <a:gd name="T47" fmla="*/ 2091 h 2585"/>
              <a:gd name="T48" fmla="*/ 557 w 798"/>
              <a:gd name="T49" fmla="*/ 2202 h 2585"/>
              <a:gd name="T50" fmla="*/ 536 w 798"/>
              <a:gd name="T51" fmla="*/ 2312 h 2585"/>
              <a:gd name="T52" fmla="*/ 510 w 798"/>
              <a:gd name="T53" fmla="*/ 2421 h 2585"/>
              <a:gd name="T54" fmla="*/ 480 w 798"/>
              <a:gd name="T55" fmla="*/ 2530 h 2585"/>
              <a:gd name="T56" fmla="*/ 462 w 798"/>
              <a:gd name="T57" fmla="*/ 2585 h 2585"/>
              <a:gd name="T58" fmla="*/ 597 w 798"/>
              <a:gd name="T59" fmla="*/ 2529 h 2585"/>
              <a:gd name="T60" fmla="*/ 675 w 798"/>
              <a:gd name="T61" fmla="*/ 2492 h 2585"/>
              <a:gd name="T62" fmla="*/ 798 w 798"/>
              <a:gd name="T63" fmla="*/ 2430 h 2585"/>
              <a:gd name="T64" fmla="*/ 798 w 798"/>
              <a:gd name="T65" fmla="*/ 0 h 2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98" h="2585">
                <a:moveTo>
                  <a:pt x="0" y="0"/>
                </a:moveTo>
                <a:lnTo>
                  <a:pt x="0" y="0"/>
                </a:lnTo>
                <a:lnTo>
                  <a:pt x="37" y="47"/>
                </a:lnTo>
                <a:lnTo>
                  <a:pt x="73" y="96"/>
                </a:lnTo>
                <a:lnTo>
                  <a:pt x="108" y="145"/>
                </a:lnTo>
                <a:lnTo>
                  <a:pt x="142" y="196"/>
                </a:lnTo>
                <a:lnTo>
                  <a:pt x="175" y="246"/>
                </a:lnTo>
                <a:lnTo>
                  <a:pt x="206" y="299"/>
                </a:lnTo>
                <a:lnTo>
                  <a:pt x="237" y="352"/>
                </a:lnTo>
                <a:lnTo>
                  <a:pt x="267" y="405"/>
                </a:lnTo>
                <a:lnTo>
                  <a:pt x="295" y="460"/>
                </a:lnTo>
                <a:lnTo>
                  <a:pt x="322" y="515"/>
                </a:lnTo>
                <a:lnTo>
                  <a:pt x="349" y="572"/>
                </a:lnTo>
                <a:lnTo>
                  <a:pt x="374" y="629"/>
                </a:lnTo>
                <a:lnTo>
                  <a:pt x="397" y="686"/>
                </a:lnTo>
                <a:lnTo>
                  <a:pt x="420" y="745"/>
                </a:lnTo>
                <a:lnTo>
                  <a:pt x="441" y="804"/>
                </a:lnTo>
                <a:lnTo>
                  <a:pt x="462" y="864"/>
                </a:lnTo>
                <a:lnTo>
                  <a:pt x="462" y="864"/>
                </a:lnTo>
                <a:lnTo>
                  <a:pt x="463" y="864"/>
                </a:lnTo>
                <a:lnTo>
                  <a:pt x="463" y="864"/>
                </a:lnTo>
                <a:lnTo>
                  <a:pt x="462" y="864"/>
                </a:lnTo>
                <a:lnTo>
                  <a:pt x="462" y="864"/>
                </a:lnTo>
                <a:lnTo>
                  <a:pt x="462" y="864"/>
                </a:lnTo>
                <a:lnTo>
                  <a:pt x="462" y="864"/>
                </a:lnTo>
                <a:lnTo>
                  <a:pt x="478" y="915"/>
                </a:lnTo>
                <a:lnTo>
                  <a:pt x="493" y="966"/>
                </a:lnTo>
                <a:lnTo>
                  <a:pt x="508" y="1017"/>
                </a:lnTo>
                <a:lnTo>
                  <a:pt x="520" y="1069"/>
                </a:lnTo>
                <a:lnTo>
                  <a:pt x="532" y="1122"/>
                </a:lnTo>
                <a:lnTo>
                  <a:pt x="544" y="1173"/>
                </a:lnTo>
                <a:lnTo>
                  <a:pt x="554" y="1226"/>
                </a:lnTo>
                <a:lnTo>
                  <a:pt x="563" y="1279"/>
                </a:lnTo>
                <a:lnTo>
                  <a:pt x="571" y="1332"/>
                </a:lnTo>
                <a:lnTo>
                  <a:pt x="579" y="1386"/>
                </a:lnTo>
                <a:lnTo>
                  <a:pt x="584" y="1439"/>
                </a:lnTo>
                <a:lnTo>
                  <a:pt x="590" y="1493"/>
                </a:lnTo>
                <a:lnTo>
                  <a:pt x="593" y="1547"/>
                </a:lnTo>
                <a:lnTo>
                  <a:pt x="597" y="1601"/>
                </a:lnTo>
                <a:lnTo>
                  <a:pt x="598" y="1655"/>
                </a:lnTo>
                <a:lnTo>
                  <a:pt x="599" y="1709"/>
                </a:lnTo>
                <a:lnTo>
                  <a:pt x="599" y="1763"/>
                </a:lnTo>
                <a:lnTo>
                  <a:pt x="598" y="1818"/>
                </a:lnTo>
                <a:lnTo>
                  <a:pt x="595" y="1873"/>
                </a:lnTo>
                <a:lnTo>
                  <a:pt x="592" y="1927"/>
                </a:lnTo>
                <a:lnTo>
                  <a:pt x="586" y="1982"/>
                </a:lnTo>
                <a:lnTo>
                  <a:pt x="581" y="2037"/>
                </a:lnTo>
                <a:lnTo>
                  <a:pt x="574" y="2091"/>
                </a:lnTo>
                <a:lnTo>
                  <a:pt x="566" y="2147"/>
                </a:lnTo>
                <a:lnTo>
                  <a:pt x="557" y="2202"/>
                </a:lnTo>
                <a:lnTo>
                  <a:pt x="547" y="2257"/>
                </a:lnTo>
                <a:lnTo>
                  <a:pt x="536" y="2312"/>
                </a:lnTo>
                <a:lnTo>
                  <a:pt x="523" y="2366"/>
                </a:lnTo>
                <a:lnTo>
                  <a:pt x="510" y="2421"/>
                </a:lnTo>
                <a:lnTo>
                  <a:pt x="495" y="2476"/>
                </a:lnTo>
                <a:lnTo>
                  <a:pt x="480" y="2530"/>
                </a:lnTo>
                <a:lnTo>
                  <a:pt x="462" y="2585"/>
                </a:lnTo>
                <a:lnTo>
                  <a:pt x="462" y="2585"/>
                </a:lnTo>
                <a:lnTo>
                  <a:pt x="555" y="2547"/>
                </a:lnTo>
                <a:lnTo>
                  <a:pt x="597" y="2529"/>
                </a:lnTo>
                <a:lnTo>
                  <a:pt x="637" y="2511"/>
                </a:lnTo>
                <a:lnTo>
                  <a:pt x="675" y="2492"/>
                </a:lnTo>
                <a:lnTo>
                  <a:pt x="715" y="2473"/>
                </a:lnTo>
                <a:lnTo>
                  <a:pt x="798" y="2430"/>
                </a:lnTo>
                <a:lnTo>
                  <a:pt x="798" y="701"/>
                </a:lnTo>
                <a:lnTo>
                  <a:pt x="798" y="0"/>
                </a:lnTo>
                <a:lnTo>
                  <a:pt x="0" y="0"/>
                </a:lnTo>
                <a:close/>
              </a:path>
            </a:pathLst>
          </a:custGeom>
          <a:solidFill>
            <a:srgbClr val="7991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4" name="Freeform 26"/>
          <p:cNvSpPr>
            <a:spLocks/>
          </p:cNvSpPr>
          <p:nvPr userDrawn="1"/>
        </p:nvSpPr>
        <p:spPr bwMode="auto">
          <a:xfrm>
            <a:off x="8610600" y="1112838"/>
            <a:ext cx="533400" cy="258763"/>
          </a:xfrm>
          <a:custGeom>
            <a:avLst/>
            <a:gdLst>
              <a:gd name="T0" fmla="*/ 336 w 336"/>
              <a:gd name="T1" fmla="*/ 0 h 163"/>
              <a:gd name="T2" fmla="*/ 336 w 336"/>
              <a:gd name="T3" fmla="*/ 0 h 163"/>
              <a:gd name="T4" fmla="*/ 291 w 336"/>
              <a:gd name="T5" fmla="*/ 13 h 163"/>
              <a:gd name="T6" fmla="*/ 246 w 336"/>
              <a:gd name="T7" fmla="*/ 29 h 163"/>
              <a:gd name="T8" fmla="*/ 202 w 336"/>
              <a:gd name="T9" fmla="*/ 47 h 163"/>
              <a:gd name="T10" fmla="*/ 159 w 336"/>
              <a:gd name="T11" fmla="*/ 67 h 163"/>
              <a:gd name="T12" fmla="*/ 118 w 336"/>
              <a:gd name="T13" fmla="*/ 89 h 163"/>
              <a:gd name="T14" fmla="*/ 77 w 336"/>
              <a:gd name="T15" fmla="*/ 111 h 163"/>
              <a:gd name="T16" fmla="*/ 38 w 336"/>
              <a:gd name="T17" fmla="*/ 136 h 163"/>
              <a:gd name="T18" fmla="*/ 0 w 336"/>
              <a:gd name="T19" fmla="*/ 163 h 163"/>
              <a:gd name="T20" fmla="*/ 0 w 336"/>
              <a:gd name="T21" fmla="*/ 163 h 163"/>
              <a:gd name="T22" fmla="*/ 43 w 336"/>
              <a:gd name="T23" fmla="*/ 162 h 163"/>
              <a:gd name="T24" fmla="*/ 87 w 336"/>
              <a:gd name="T25" fmla="*/ 160 h 163"/>
              <a:gd name="T26" fmla="*/ 130 w 336"/>
              <a:gd name="T27" fmla="*/ 155 h 163"/>
              <a:gd name="T28" fmla="*/ 173 w 336"/>
              <a:gd name="T29" fmla="*/ 150 h 163"/>
              <a:gd name="T30" fmla="*/ 214 w 336"/>
              <a:gd name="T31" fmla="*/ 142 h 163"/>
              <a:gd name="T32" fmla="*/ 255 w 336"/>
              <a:gd name="T33" fmla="*/ 133 h 163"/>
              <a:gd name="T34" fmla="*/ 297 w 336"/>
              <a:gd name="T35" fmla="*/ 121 h 163"/>
              <a:gd name="T36" fmla="*/ 336 w 336"/>
              <a:gd name="T37" fmla="*/ 109 h 163"/>
              <a:gd name="T38" fmla="*/ 336 w 336"/>
              <a:gd name="T3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36" h="163">
                <a:moveTo>
                  <a:pt x="336" y="0"/>
                </a:moveTo>
                <a:lnTo>
                  <a:pt x="336" y="0"/>
                </a:lnTo>
                <a:lnTo>
                  <a:pt x="291" y="13"/>
                </a:lnTo>
                <a:lnTo>
                  <a:pt x="246" y="29"/>
                </a:lnTo>
                <a:lnTo>
                  <a:pt x="202" y="47"/>
                </a:lnTo>
                <a:lnTo>
                  <a:pt x="159" y="67"/>
                </a:lnTo>
                <a:lnTo>
                  <a:pt x="118" y="89"/>
                </a:lnTo>
                <a:lnTo>
                  <a:pt x="77" y="111"/>
                </a:lnTo>
                <a:lnTo>
                  <a:pt x="38" y="136"/>
                </a:lnTo>
                <a:lnTo>
                  <a:pt x="0" y="163"/>
                </a:lnTo>
                <a:lnTo>
                  <a:pt x="0" y="163"/>
                </a:lnTo>
                <a:lnTo>
                  <a:pt x="43" y="162"/>
                </a:lnTo>
                <a:lnTo>
                  <a:pt x="87" y="160"/>
                </a:lnTo>
                <a:lnTo>
                  <a:pt x="130" y="155"/>
                </a:lnTo>
                <a:lnTo>
                  <a:pt x="173" y="150"/>
                </a:lnTo>
                <a:lnTo>
                  <a:pt x="214" y="142"/>
                </a:lnTo>
                <a:lnTo>
                  <a:pt x="255" y="133"/>
                </a:lnTo>
                <a:lnTo>
                  <a:pt x="297" y="121"/>
                </a:lnTo>
                <a:lnTo>
                  <a:pt x="336" y="109"/>
                </a:lnTo>
                <a:lnTo>
                  <a:pt x="336" y="0"/>
                </a:lnTo>
                <a:close/>
              </a:path>
            </a:pathLst>
          </a:custGeom>
          <a:solidFill>
            <a:srgbClr val="365A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5" name="Freeform 27"/>
          <p:cNvSpPr>
            <a:spLocks/>
          </p:cNvSpPr>
          <p:nvPr userDrawn="1"/>
        </p:nvSpPr>
        <p:spPr bwMode="auto">
          <a:xfrm>
            <a:off x="8610600" y="4103688"/>
            <a:ext cx="28575" cy="20638"/>
          </a:xfrm>
          <a:custGeom>
            <a:avLst/>
            <a:gdLst>
              <a:gd name="T0" fmla="*/ 18 w 18"/>
              <a:gd name="T1" fmla="*/ 13 h 13"/>
              <a:gd name="T2" fmla="*/ 18 w 18"/>
              <a:gd name="T3" fmla="*/ 13 h 13"/>
              <a:gd name="T4" fmla="*/ 0 w 18"/>
              <a:gd name="T5" fmla="*/ 0 h 13"/>
              <a:gd name="T6" fmla="*/ 0 w 18"/>
              <a:gd name="T7" fmla="*/ 0 h 13"/>
              <a:gd name="T8" fmla="*/ 18 w 18"/>
              <a:gd name="T9" fmla="*/ 13 h 13"/>
              <a:gd name="T10" fmla="*/ 18 w 1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" h="13">
                <a:moveTo>
                  <a:pt x="18" y="13"/>
                </a:moveTo>
                <a:lnTo>
                  <a:pt x="18" y="13"/>
                </a:lnTo>
                <a:lnTo>
                  <a:pt x="0" y="0"/>
                </a:lnTo>
                <a:lnTo>
                  <a:pt x="0" y="0"/>
                </a:lnTo>
                <a:lnTo>
                  <a:pt x="18" y="13"/>
                </a:lnTo>
                <a:lnTo>
                  <a:pt x="18" y="13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6" name="Freeform 28"/>
          <p:cNvSpPr>
            <a:spLocks/>
          </p:cNvSpPr>
          <p:nvPr userDrawn="1"/>
        </p:nvSpPr>
        <p:spPr bwMode="auto">
          <a:xfrm>
            <a:off x="8639175" y="4124325"/>
            <a:ext cx="504825" cy="312738"/>
          </a:xfrm>
          <a:custGeom>
            <a:avLst/>
            <a:gdLst>
              <a:gd name="T0" fmla="*/ 318 w 318"/>
              <a:gd name="T1" fmla="*/ 150 h 197"/>
              <a:gd name="T2" fmla="*/ 318 w 318"/>
              <a:gd name="T3" fmla="*/ 150 h 197"/>
              <a:gd name="T4" fmla="*/ 276 w 318"/>
              <a:gd name="T5" fmla="*/ 138 h 197"/>
              <a:gd name="T6" fmla="*/ 236 w 318"/>
              <a:gd name="T7" fmla="*/ 123 h 197"/>
              <a:gd name="T8" fmla="*/ 195 w 318"/>
              <a:gd name="T9" fmla="*/ 108 h 197"/>
              <a:gd name="T10" fmla="*/ 155 w 318"/>
              <a:gd name="T11" fmla="*/ 90 h 197"/>
              <a:gd name="T12" fmla="*/ 115 w 318"/>
              <a:gd name="T13" fmla="*/ 69 h 197"/>
              <a:gd name="T14" fmla="*/ 76 w 318"/>
              <a:gd name="T15" fmla="*/ 48 h 197"/>
              <a:gd name="T16" fmla="*/ 38 w 318"/>
              <a:gd name="T17" fmla="*/ 24 h 197"/>
              <a:gd name="T18" fmla="*/ 0 w 318"/>
              <a:gd name="T19" fmla="*/ 0 h 197"/>
              <a:gd name="T20" fmla="*/ 0 w 318"/>
              <a:gd name="T21" fmla="*/ 0 h 197"/>
              <a:gd name="T22" fmla="*/ 39 w 318"/>
              <a:gd name="T23" fmla="*/ 27 h 197"/>
              <a:gd name="T24" fmla="*/ 77 w 318"/>
              <a:gd name="T25" fmla="*/ 54 h 197"/>
              <a:gd name="T26" fmla="*/ 117 w 318"/>
              <a:gd name="T27" fmla="*/ 80 h 197"/>
              <a:gd name="T28" fmla="*/ 157 w 318"/>
              <a:gd name="T29" fmla="*/ 104 h 197"/>
              <a:gd name="T30" fmla="*/ 196 w 318"/>
              <a:gd name="T31" fmla="*/ 128 h 197"/>
              <a:gd name="T32" fmla="*/ 237 w 318"/>
              <a:gd name="T33" fmla="*/ 152 h 197"/>
              <a:gd name="T34" fmla="*/ 277 w 318"/>
              <a:gd name="T35" fmla="*/ 174 h 197"/>
              <a:gd name="T36" fmla="*/ 318 w 318"/>
              <a:gd name="T37" fmla="*/ 197 h 197"/>
              <a:gd name="T38" fmla="*/ 318 w 318"/>
              <a:gd name="T39" fmla="*/ 15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18" h="197">
                <a:moveTo>
                  <a:pt x="318" y="150"/>
                </a:moveTo>
                <a:lnTo>
                  <a:pt x="318" y="150"/>
                </a:lnTo>
                <a:lnTo>
                  <a:pt x="276" y="138"/>
                </a:lnTo>
                <a:lnTo>
                  <a:pt x="236" y="123"/>
                </a:lnTo>
                <a:lnTo>
                  <a:pt x="195" y="108"/>
                </a:lnTo>
                <a:lnTo>
                  <a:pt x="155" y="90"/>
                </a:lnTo>
                <a:lnTo>
                  <a:pt x="115" y="69"/>
                </a:lnTo>
                <a:lnTo>
                  <a:pt x="76" y="48"/>
                </a:lnTo>
                <a:lnTo>
                  <a:pt x="38" y="24"/>
                </a:lnTo>
                <a:lnTo>
                  <a:pt x="0" y="0"/>
                </a:lnTo>
                <a:lnTo>
                  <a:pt x="0" y="0"/>
                </a:lnTo>
                <a:lnTo>
                  <a:pt x="39" y="27"/>
                </a:lnTo>
                <a:lnTo>
                  <a:pt x="77" y="54"/>
                </a:lnTo>
                <a:lnTo>
                  <a:pt x="117" y="80"/>
                </a:lnTo>
                <a:lnTo>
                  <a:pt x="157" y="104"/>
                </a:lnTo>
                <a:lnTo>
                  <a:pt x="196" y="128"/>
                </a:lnTo>
                <a:lnTo>
                  <a:pt x="237" y="152"/>
                </a:lnTo>
                <a:lnTo>
                  <a:pt x="277" y="174"/>
                </a:lnTo>
                <a:lnTo>
                  <a:pt x="318" y="197"/>
                </a:lnTo>
                <a:lnTo>
                  <a:pt x="318" y="150"/>
                </a:lnTo>
                <a:close/>
              </a:path>
            </a:pathLst>
          </a:custGeom>
          <a:solidFill>
            <a:srgbClr val="BCC8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7" name="Freeform 29"/>
          <p:cNvSpPr>
            <a:spLocks/>
          </p:cNvSpPr>
          <p:nvPr userDrawn="1"/>
        </p:nvSpPr>
        <p:spPr bwMode="auto">
          <a:xfrm>
            <a:off x="8585200" y="4084638"/>
            <a:ext cx="25400" cy="19050"/>
          </a:xfrm>
          <a:custGeom>
            <a:avLst/>
            <a:gdLst>
              <a:gd name="T0" fmla="*/ 0 w 16"/>
              <a:gd name="T1" fmla="*/ 0 h 12"/>
              <a:gd name="T2" fmla="*/ 0 w 16"/>
              <a:gd name="T3" fmla="*/ 0 h 12"/>
              <a:gd name="T4" fmla="*/ 16 w 16"/>
              <a:gd name="T5" fmla="*/ 12 h 12"/>
              <a:gd name="T6" fmla="*/ 16 w 16"/>
              <a:gd name="T7" fmla="*/ 12 h 12"/>
              <a:gd name="T8" fmla="*/ 0 w 16"/>
              <a:gd name="T9" fmla="*/ 0 h 12"/>
              <a:gd name="T10" fmla="*/ 0 w 16"/>
              <a:gd name="T1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" h="12">
                <a:moveTo>
                  <a:pt x="0" y="0"/>
                </a:moveTo>
                <a:lnTo>
                  <a:pt x="0" y="0"/>
                </a:lnTo>
                <a:lnTo>
                  <a:pt x="16" y="12"/>
                </a:lnTo>
                <a:lnTo>
                  <a:pt x="16" y="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8" name="Freeform 30"/>
          <p:cNvSpPr>
            <a:spLocks/>
          </p:cNvSpPr>
          <p:nvPr userDrawn="1"/>
        </p:nvSpPr>
        <p:spPr bwMode="auto">
          <a:xfrm>
            <a:off x="7588250" y="4103688"/>
            <a:ext cx="1022350" cy="1039813"/>
          </a:xfrm>
          <a:custGeom>
            <a:avLst/>
            <a:gdLst>
              <a:gd name="T0" fmla="*/ 0 w 644"/>
              <a:gd name="T1" fmla="*/ 655 h 655"/>
              <a:gd name="T2" fmla="*/ 332 w 644"/>
              <a:gd name="T3" fmla="*/ 655 h 655"/>
              <a:gd name="T4" fmla="*/ 332 w 644"/>
              <a:gd name="T5" fmla="*/ 655 h 655"/>
              <a:gd name="T6" fmla="*/ 357 w 644"/>
              <a:gd name="T7" fmla="*/ 617 h 655"/>
              <a:gd name="T8" fmla="*/ 381 w 644"/>
              <a:gd name="T9" fmla="*/ 577 h 655"/>
              <a:gd name="T10" fmla="*/ 404 w 644"/>
              <a:gd name="T11" fmla="*/ 538 h 655"/>
              <a:gd name="T12" fmla="*/ 426 w 644"/>
              <a:gd name="T13" fmla="*/ 499 h 655"/>
              <a:gd name="T14" fmla="*/ 449 w 644"/>
              <a:gd name="T15" fmla="*/ 458 h 655"/>
              <a:gd name="T16" fmla="*/ 470 w 644"/>
              <a:gd name="T17" fmla="*/ 418 h 655"/>
              <a:gd name="T18" fmla="*/ 491 w 644"/>
              <a:gd name="T19" fmla="*/ 377 h 655"/>
              <a:gd name="T20" fmla="*/ 511 w 644"/>
              <a:gd name="T21" fmla="*/ 337 h 655"/>
              <a:gd name="T22" fmla="*/ 530 w 644"/>
              <a:gd name="T23" fmla="*/ 295 h 655"/>
              <a:gd name="T24" fmla="*/ 548 w 644"/>
              <a:gd name="T25" fmla="*/ 253 h 655"/>
              <a:gd name="T26" fmla="*/ 566 w 644"/>
              <a:gd name="T27" fmla="*/ 212 h 655"/>
              <a:gd name="T28" fmla="*/ 583 w 644"/>
              <a:gd name="T29" fmla="*/ 170 h 655"/>
              <a:gd name="T30" fmla="*/ 600 w 644"/>
              <a:gd name="T31" fmla="*/ 129 h 655"/>
              <a:gd name="T32" fmla="*/ 614 w 644"/>
              <a:gd name="T33" fmla="*/ 86 h 655"/>
              <a:gd name="T34" fmla="*/ 630 w 644"/>
              <a:gd name="T35" fmla="*/ 43 h 655"/>
              <a:gd name="T36" fmla="*/ 644 w 644"/>
              <a:gd name="T37" fmla="*/ 0 h 655"/>
              <a:gd name="T38" fmla="*/ 644 w 644"/>
              <a:gd name="T39" fmla="*/ 0 h 655"/>
              <a:gd name="T40" fmla="*/ 644 w 644"/>
              <a:gd name="T41" fmla="*/ 0 h 655"/>
              <a:gd name="T42" fmla="*/ 596 w 644"/>
              <a:gd name="T43" fmla="*/ 35 h 655"/>
              <a:gd name="T44" fmla="*/ 550 w 644"/>
              <a:gd name="T45" fmla="*/ 72 h 655"/>
              <a:gd name="T46" fmla="*/ 504 w 644"/>
              <a:gd name="T47" fmla="*/ 108 h 655"/>
              <a:gd name="T48" fmla="*/ 459 w 644"/>
              <a:gd name="T49" fmla="*/ 147 h 655"/>
              <a:gd name="T50" fmla="*/ 415 w 644"/>
              <a:gd name="T51" fmla="*/ 185 h 655"/>
              <a:gd name="T52" fmla="*/ 372 w 644"/>
              <a:gd name="T53" fmla="*/ 224 h 655"/>
              <a:gd name="T54" fmla="*/ 331 w 644"/>
              <a:gd name="T55" fmla="*/ 265 h 655"/>
              <a:gd name="T56" fmla="*/ 290 w 644"/>
              <a:gd name="T57" fmla="*/ 305 h 655"/>
              <a:gd name="T58" fmla="*/ 250 w 644"/>
              <a:gd name="T59" fmla="*/ 347 h 655"/>
              <a:gd name="T60" fmla="*/ 212 w 644"/>
              <a:gd name="T61" fmla="*/ 388 h 655"/>
              <a:gd name="T62" fmla="*/ 173 w 644"/>
              <a:gd name="T63" fmla="*/ 431 h 655"/>
              <a:gd name="T64" fmla="*/ 137 w 644"/>
              <a:gd name="T65" fmla="*/ 475 h 655"/>
              <a:gd name="T66" fmla="*/ 101 w 644"/>
              <a:gd name="T67" fmla="*/ 519 h 655"/>
              <a:gd name="T68" fmla="*/ 66 w 644"/>
              <a:gd name="T69" fmla="*/ 564 h 655"/>
              <a:gd name="T70" fmla="*/ 33 w 644"/>
              <a:gd name="T71" fmla="*/ 609 h 655"/>
              <a:gd name="T72" fmla="*/ 0 w 644"/>
              <a:gd name="T73" fmla="*/ 655 h 655"/>
              <a:gd name="T74" fmla="*/ 0 w 644"/>
              <a:gd name="T75" fmla="*/ 655 h 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44" h="655">
                <a:moveTo>
                  <a:pt x="0" y="655"/>
                </a:moveTo>
                <a:lnTo>
                  <a:pt x="332" y="655"/>
                </a:lnTo>
                <a:lnTo>
                  <a:pt x="332" y="655"/>
                </a:lnTo>
                <a:lnTo>
                  <a:pt x="357" y="617"/>
                </a:lnTo>
                <a:lnTo>
                  <a:pt x="381" y="577"/>
                </a:lnTo>
                <a:lnTo>
                  <a:pt x="404" y="538"/>
                </a:lnTo>
                <a:lnTo>
                  <a:pt x="426" y="499"/>
                </a:lnTo>
                <a:lnTo>
                  <a:pt x="449" y="458"/>
                </a:lnTo>
                <a:lnTo>
                  <a:pt x="470" y="418"/>
                </a:lnTo>
                <a:lnTo>
                  <a:pt x="491" y="377"/>
                </a:lnTo>
                <a:lnTo>
                  <a:pt x="511" y="337"/>
                </a:lnTo>
                <a:lnTo>
                  <a:pt x="530" y="295"/>
                </a:lnTo>
                <a:lnTo>
                  <a:pt x="548" y="253"/>
                </a:lnTo>
                <a:lnTo>
                  <a:pt x="566" y="212"/>
                </a:lnTo>
                <a:lnTo>
                  <a:pt x="583" y="170"/>
                </a:lnTo>
                <a:lnTo>
                  <a:pt x="600" y="129"/>
                </a:lnTo>
                <a:lnTo>
                  <a:pt x="614" y="86"/>
                </a:lnTo>
                <a:lnTo>
                  <a:pt x="630" y="43"/>
                </a:lnTo>
                <a:lnTo>
                  <a:pt x="644" y="0"/>
                </a:lnTo>
                <a:lnTo>
                  <a:pt x="644" y="0"/>
                </a:lnTo>
                <a:lnTo>
                  <a:pt x="644" y="0"/>
                </a:lnTo>
                <a:lnTo>
                  <a:pt x="596" y="35"/>
                </a:lnTo>
                <a:lnTo>
                  <a:pt x="550" y="72"/>
                </a:lnTo>
                <a:lnTo>
                  <a:pt x="504" y="108"/>
                </a:lnTo>
                <a:lnTo>
                  <a:pt x="459" y="147"/>
                </a:lnTo>
                <a:lnTo>
                  <a:pt x="415" y="185"/>
                </a:lnTo>
                <a:lnTo>
                  <a:pt x="372" y="224"/>
                </a:lnTo>
                <a:lnTo>
                  <a:pt x="331" y="265"/>
                </a:lnTo>
                <a:lnTo>
                  <a:pt x="290" y="305"/>
                </a:lnTo>
                <a:lnTo>
                  <a:pt x="250" y="347"/>
                </a:lnTo>
                <a:lnTo>
                  <a:pt x="212" y="388"/>
                </a:lnTo>
                <a:lnTo>
                  <a:pt x="173" y="431"/>
                </a:lnTo>
                <a:lnTo>
                  <a:pt x="137" y="475"/>
                </a:lnTo>
                <a:lnTo>
                  <a:pt x="101" y="519"/>
                </a:lnTo>
                <a:lnTo>
                  <a:pt x="66" y="564"/>
                </a:lnTo>
                <a:lnTo>
                  <a:pt x="33" y="609"/>
                </a:lnTo>
                <a:lnTo>
                  <a:pt x="0" y="655"/>
                </a:lnTo>
                <a:lnTo>
                  <a:pt x="0" y="655"/>
                </a:lnTo>
                <a:close/>
              </a:path>
            </a:pathLst>
          </a:custGeom>
          <a:solidFill>
            <a:srgbClr val="D7DEF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9" name="Freeform 31"/>
          <p:cNvSpPr>
            <a:spLocks/>
          </p:cNvSpPr>
          <p:nvPr userDrawn="1"/>
        </p:nvSpPr>
        <p:spPr bwMode="auto">
          <a:xfrm>
            <a:off x="8610600" y="3771900"/>
            <a:ext cx="533400" cy="619125"/>
          </a:xfrm>
          <a:custGeom>
            <a:avLst/>
            <a:gdLst>
              <a:gd name="T0" fmla="*/ 336 w 336"/>
              <a:gd name="T1" fmla="*/ 0 h 390"/>
              <a:gd name="T2" fmla="*/ 336 w 336"/>
              <a:gd name="T3" fmla="*/ 0 h 390"/>
              <a:gd name="T4" fmla="*/ 292 w 336"/>
              <a:gd name="T5" fmla="*/ 24 h 390"/>
              <a:gd name="T6" fmla="*/ 249 w 336"/>
              <a:gd name="T7" fmla="*/ 47 h 390"/>
              <a:gd name="T8" fmla="*/ 207 w 336"/>
              <a:gd name="T9" fmla="*/ 73 h 390"/>
              <a:gd name="T10" fmla="*/ 164 w 336"/>
              <a:gd name="T11" fmla="*/ 99 h 390"/>
              <a:gd name="T12" fmla="*/ 122 w 336"/>
              <a:gd name="T13" fmla="*/ 125 h 390"/>
              <a:gd name="T14" fmla="*/ 81 w 336"/>
              <a:gd name="T15" fmla="*/ 152 h 390"/>
              <a:gd name="T16" fmla="*/ 40 w 336"/>
              <a:gd name="T17" fmla="*/ 180 h 390"/>
              <a:gd name="T18" fmla="*/ 0 w 336"/>
              <a:gd name="T19" fmla="*/ 209 h 390"/>
              <a:gd name="T20" fmla="*/ 1 w 336"/>
              <a:gd name="T21" fmla="*/ 209 h 390"/>
              <a:gd name="T22" fmla="*/ 1 w 336"/>
              <a:gd name="T23" fmla="*/ 209 h 390"/>
              <a:gd name="T24" fmla="*/ 41 w 336"/>
              <a:gd name="T25" fmla="*/ 239 h 390"/>
              <a:gd name="T26" fmla="*/ 83 w 336"/>
              <a:gd name="T27" fmla="*/ 267 h 390"/>
              <a:gd name="T28" fmla="*/ 124 w 336"/>
              <a:gd name="T29" fmla="*/ 293 h 390"/>
              <a:gd name="T30" fmla="*/ 167 w 336"/>
              <a:gd name="T31" fmla="*/ 317 h 390"/>
              <a:gd name="T32" fmla="*/ 210 w 336"/>
              <a:gd name="T33" fmla="*/ 340 h 390"/>
              <a:gd name="T34" fmla="*/ 252 w 336"/>
              <a:gd name="T35" fmla="*/ 360 h 390"/>
              <a:gd name="T36" fmla="*/ 273 w 336"/>
              <a:gd name="T37" fmla="*/ 369 h 390"/>
              <a:gd name="T38" fmla="*/ 294 w 336"/>
              <a:gd name="T39" fmla="*/ 377 h 390"/>
              <a:gd name="T40" fmla="*/ 315 w 336"/>
              <a:gd name="T41" fmla="*/ 384 h 390"/>
              <a:gd name="T42" fmla="*/ 336 w 336"/>
              <a:gd name="T43" fmla="*/ 390 h 390"/>
              <a:gd name="T44" fmla="*/ 336 w 336"/>
              <a:gd name="T45" fmla="*/ 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36" h="390">
                <a:moveTo>
                  <a:pt x="336" y="0"/>
                </a:moveTo>
                <a:lnTo>
                  <a:pt x="336" y="0"/>
                </a:lnTo>
                <a:lnTo>
                  <a:pt x="292" y="24"/>
                </a:lnTo>
                <a:lnTo>
                  <a:pt x="249" y="47"/>
                </a:lnTo>
                <a:lnTo>
                  <a:pt x="207" y="73"/>
                </a:lnTo>
                <a:lnTo>
                  <a:pt x="164" y="99"/>
                </a:lnTo>
                <a:lnTo>
                  <a:pt x="122" y="125"/>
                </a:lnTo>
                <a:lnTo>
                  <a:pt x="81" y="152"/>
                </a:lnTo>
                <a:lnTo>
                  <a:pt x="40" y="180"/>
                </a:lnTo>
                <a:lnTo>
                  <a:pt x="0" y="209"/>
                </a:lnTo>
                <a:lnTo>
                  <a:pt x="1" y="209"/>
                </a:lnTo>
                <a:lnTo>
                  <a:pt x="1" y="209"/>
                </a:lnTo>
                <a:lnTo>
                  <a:pt x="41" y="239"/>
                </a:lnTo>
                <a:lnTo>
                  <a:pt x="83" y="267"/>
                </a:lnTo>
                <a:lnTo>
                  <a:pt x="124" y="293"/>
                </a:lnTo>
                <a:lnTo>
                  <a:pt x="167" y="317"/>
                </a:lnTo>
                <a:lnTo>
                  <a:pt x="210" y="340"/>
                </a:lnTo>
                <a:lnTo>
                  <a:pt x="252" y="360"/>
                </a:lnTo>
                <a:lnTo>
                  <a:pt x="273" y="369"/>
                </a:lnTo>
                <a:lnTo>
                  <a:pt x="294" y="377"/>
                </a:lnTo>
                <a:lnTo>
                  <a:pt x="315" y="384"/>
                </a:lnTo>
                <a:lnTo>
                  <a:pt x="336" y="390"/>
                </a:lnTo>
                <a:lnTo>
                  <a:pt x="336" y="0"/>
                </a:lnTo>
                <a:close/>
              </a:path>
            </a:pathLst>
          </a:custGeom>
          <a:solidFill>
            <a:srgbClr val="365AB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604250" y="234950"/>
            <a:ext cx="306388" cy="419100"/>
            <a:chOff x="5420" y="148"/>
            <a:chExt cx="193" cy="2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5420" y="148"/>
              <a:ext cx="19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5419" y="148"/>
              <a:ext cx="195" cy="266"/>
            </a:xfrm>
            <a:custGeom>
              <a:avLst/>
              <a:gdLst>
                <a:gd name="T0" fmla="*/ 147 w 200"/>
                <a:gd name="T1" fmla="*/ 251 h 275"/>
                <a:gd name="T2" fmla="*/ 129 w 200"/>
                <a:gd name="T3" fmla="*/ 152 h 275"/>
                <a:gd name="T4" fmla="*/ 90 w 200"/>
                <a:gd name="T5" fmla="*/ 172 h 275"/>
                <a:gd name="T6" fmla="*/ 49 w 200"/>
                <a:gd name="T7" fmla="*/ 189 h 275"/>
                <a:gd name="T8" fmla="*/ 39 w 200"/>
                <a:gd name="T9" fmla="*/ 201 h 275"/>
                <a:gd name="T10" fmla="*/ 49 w 200"/>
                <a:gd name="T11" fmla="*/ 213 h 275"/>
                <a:gd name="T12" fmla="*/ 59 w 200"/>
                <a:gd name="T13" fmla="*/ 217 h 275"/>
                <a:gd name="T14" fmla="*/ 75 w 200"/>
                <a:gd name="T15" fmla="*/ 216 h 275"/>
                <a:gd name="T16" fmla="*/ 104 w 200"/>
                <a:gd name="T17" fmla="*/ 206 h 275"/>
                <a:gd name="T18" fmla="*/ 113 w 200"/>
                <a:gd name="T19" fmla="*/ 180 h 275"/>
                <a:gd name="T20" fmla="*/ 20 w 200"/>
                <a:gd name="T21" fmla="*/ 235 h 275"/>
                <a:gd name="T22" fmla="*/ 51 w 200"/>
                <a:gd name="T23" fmla="*/ 266 h 275"/>
                <a:gd name="T24" fmla="*/ 54 w 200"/>
                <a:gd name="T25" fmla="*/ 227 h 275"/>
                <a:gd name="T26" fmla="*/ 27 w 200"/>
                <a:gd name="T27" fmla="*/ 224 h 275"/>
                <a:gd name="T28" fmla="*/ 13 w 200"/>
                <a:gd name="T29" fmla="*/ 236 h 275"/>
                <a:gd name="T30" fmla="*/ 44 w 200"/>
                <a:gd name="T31" fmla="*/ 31 h 275"/>
                <a:gd name="T32" fmla="*/ 36 w 200"/>
                <a:gd name="T33" fmla="*/ 23 h 275"/>
                <a:gd name="T34" fmla="*/ 27 w 200"/>
                <a:gd name="T35" fmla="*/ 22 h 275"/>
                <a:gd name="T36" fmla="*/ 33 w 200"/>
                <a:gd name="T37" fmla="*/ 37 h 275"/>
                <a:gd name="T38" fmla="*/ 42 w 200"/>
                <a:gd name="T39" fmla="*/ 36 h 275"/>
                <a:gd name="T40" fmla="*/ 29 w 200"/>
                <a:gd name="T41" fmla="*/ 45 h 275"/>
                <a:gd name="T42" fmla="*/ 31 w 200"/>
                <a:gd name="T43" fmla="*/ 56 h 275"/>
                <a:gd name="T44" fmla="*/ 45 w 200"/>
                <a:gd name="T45" fmla="*/ 83 h 275"/>
                <a:gd name="T46" fmla="*/ 56 w 200"/>
                <a:gd name="T47" fmla="*/ 87 h 275"/>
                <a:gd name="T48" fmla="*/ 53 w 200"/>
                <a:gd name="T49" fmla="*/ 28 h 275"/>
                <a:gd name="T50" fmla="*/ 58 w 200"/>
                <a:gd name="T51" fmla="*/ 46 h 275"/>
                <a:gd name="T52" fmla="*/ 80 w 200"/>
                <a:gd name="T53" fmla="*/ 26 h 275"/>
                <a:gd name="T54" fmla="*/ 125 w 200"/>
                <a:gd name="T55" fmla="*/ 38 h 275"/>
                <a:gd name="T56" fmla="*/ 121 w 200"/>
                <a:gd name="T57" fmla="*/ 26 h 275"/>
                <a:gd name="T58" fmla="*/ 113 w 200"/>
                <a:gd name="T59" fmla="*/ 10 h 275"/>
                <a:gd name="T60" fmla="*/ 96 w 200"/>
                <a:gd name="T61" fmla="*/ 14 h 275"/>
                <a:gd name="T62" fmla="*/ 114 w 200"/>
                <a:gd name="T63" fmla="*/ 26 h 275"/>
                <a:gd name="T64" fmla="*/ 180 w 200"/>
                <a:gd name="T65" fmla="*/ 35 h 275"/>
                <a:gd name="T66" fmla="*/ 166 w 200"/>
                <a:gd name="T67" fmla="*/ 57 h 275"/>
                <a:gd name="T68" fmla="*/ 168 w 200"/>
                <a:gd name="T69" fmla="*/ 86 h 275"/>
                <a:gd name="T70" fmla="*/ 200 w 200"/>
                <a:gd name="T71" fmla="*/ 116 h 275"/>
                <a:gd name="T72" fmla="*/ 143 w 200"/>
                <a:gd name="T73" fmla="*/ 71 h 275"/>
                <a:gd name="T74" fmla="*/ 160 w 200"/>
                <a:gd name="T75" fmla="*/ 118 h 275"/>
                <a:gd name="T76" fmla="*/ 172 w 200"/>
                <a:gd name="T77" fmla="*/ 138 h 275"/>
                <a:gd name="T78" fmla="*/ 125 w 200"/>
                <a:gd name="T79" fmla="*/ 104 h 275"/>
                <a:gd name="T80" fmla="*/ 135 w 200"/>
                <a:gd name="T81" fmla="*/ 85 h 275"/>
                <a:gd name="T82" fmla="*/ 123 w 200"/>
                <a:gd name="T83" fmla="*/ 46 h 275"/>
                <a:gd name="T84" fmla="*/ 79 w 200"/>
                <a:gd name="T85" fmla="*/ 39 h 275"/>
                <a:gd name="T86" fmla="*/ 76 w 200"/>
                <a:gd name="T87" fmla="*/ 58 h 275"/>
                <a:gd name="T88" fmla="*/ 95 w 200"/>
                <a:gd name="T89" fmla="*/ 61 h 275"/>
                <a:gd name="T90" fmla="*/ 75 w 200"/>
                <a:gd name="T91" fmla="*/ 65 h 275"/>
                <a:gd name="T92" fmla="*/ 76 w 200"/>
                <a:gd name="T93" fmla="*/ 75 h 275"/>
                <a:gd name="T94" fmla="*/ 36 w 200"/>
                <a:gd name="T95" fmla="*/ 117 h 275"/>
                <a:gd name="T96" fmla="*/ 21 w 200"/>
                <a:gd name="T97" fmla="*/ 119 h 275"/>
                <a:gd name="T98" fmla="*/ 5 w 200"/>
                <a:gd name="T99" fmla="*/ 124 h 275"/>
                <a:gd name="T100" fmla="*/ 14 w 200"/>
                <a:gd name="T101" fmla="*/ 138 h 275"/>
                <a:gd name="T102" fmla="*/ 31 w 200"/>
                <a:gd name="T103" fmla="*/ 143 h 275"/>
                <a:gd name="T104" fmla="*/ 65 w 200"/>
                <a:gd name="T105" fmla="*/ 130 h 275"/>
                <a:gd name="T106" fmla="*/ 126 w 200"/>
                <a:gd name="T107" fmla="*/ 143 h 275"/>
                <a:gd name="T108" fmla="*/ 151 w 200"/>
                <a:gd name="T109" fmla="*/ 193 h 275"/>
                <a:gd name="T110" fmla="*/ 154 w 200"/>
                <a:gd name="T111" fmla="*/ 228 h 275"/>
                <a:gd name="T112" fmla="*/ 155 w 200"/>
                <a:gd name="T113" fmla="*/ 241 h 275"/>
                <a:gd name="T114" fmla="*/ 172 w 200"/>
                <a:gd name="T115" fmla="*/ 243 h 275"/>
                <a:gd name="T116" fmla="*/ 174 w 200"/>
                <a:gd name="T117" fmla="*/ 255 h 275"/>
                <a:gd name="T118" fmla="*/ 192 w 200"/>
                <a:gd name="T119" fmla="*/ 241 h 275"/>
                <a:gd name="T120" fmla="*/ 187 w 200"/>
                <a:gd name="T121" fmla="*/ 205 h 275"/>
                <a:gd name="T122" fmla="*/ 177 w 200"/>
                <a:gd name="T123" fmla="*/ 175 h 275"/>
                <a:gd name="T124" fmla="*/ 174 w 200"/>
                <a:gd name="T125" fmla="*/ 14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0" h="275">
                  <a:moveTo>
                    <a:pt x="54" y="255"/>
                  </a:moveTo>
                  <a:cubicBezTo>
                    <a:pt x="60" y="258"/>
                    <a:pt x="63" y="260"/>
                    <a:pt x="67" y="262"/>
                  </a:cubicBezTo>
                  <a:cubicBezTo>
                    <a:pt x="77" y="267"/>
                    <a:pt x="99" y="275"/>
                    <a:pt x="128" y="272"/>
                  </a:cubicBezTo>
                  <a:cubicBezTo>
                    <a:pt x="152" y="270"/>
                    <a:pt x="165" y="262"/>
                    <a:pt x="167" y="260"/>
                  </a:cubicBezTo>
                  <a:cubicBezTo>
                    <a:pt x="163" y="259"/>
                    <a:pt x="160" y="257"/>
                    <a:pt x="156" y="254"/>
                  </a:cubicBezTo>
                  <a:cubicBezTo>
                    <a:pt x="156" y="254"/>
                    <a:pt x="156" y="255"/>
                    <a:pt x="156" y="256"/>
                  </a:cubicBezTo>
                  <a:cubicBezTo>
                    <a:pt x="156" y="258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5" y="260"/>
                    <a:pt x="155" y="260"/>
                  </a:cubicBezTo>
                  <a:cubicBezTo>
                    <a:pt x="155" y="260"/>
                    <a:pt x="154" y="260"/>
                    <a:pt x="153" y="259"/>
                  </a:cubicBezTo>
                  <a:cubicBezTo>
                    <a:pt x="151" y="258"/>
                    <a:pt x="147" y="255"/>
                    <a:pt x="147" y="251"/>
                  </a:cubicBezTo>
                  <a:cubicBezTo>
                    <a:pt x="147" y="251"/>
                    <a:pt x="147" y="251"/>
                    <a:pt x="147" y="250"/>
                  </a:cubicBezTo>
                  <a:cubicBezTo>
                    <a:pt x="142" y="253"/>
                    <a:pt x="131" y="256"/>
                    <a:pt x="121" y="256"/>
                  </a:cubicBezTo>
                  <a:cubicBezTo>
                    <a:pt x="100" y="257"/>
                    <a:pt x="81" y="253"/>
                    <a:pt x="64" y="246"/>
                  </a:cubicBezTo>
                  <a:cubicBezTo>
                    <a:pt x="62" y="245"/>
                    <a:pt x="60" y="244"/>
                    <a:pt x="59" y="243"/>
                  </a:cubicBezTo>
                  <a:cubicBezTo>
                    <a:pt x="59" y="244"/>
                    <a:pt x="59" y="247"/>
                    <a:pt x="63" y="251"/>
                  </a:cubicBezTo>
                  <a:cubicBezTo>
                    <a:pt x="63" y="251"/>
                    <a:pt x="63" y="251"/>
                    <a:pt x="63" y="252"/>
                  </a:cubicBezTo>
                  <a:cubicBezTo>
                    <a:pt x="63" y="252"/>
                    <a:pt x="63" y="252"/>
                    <a:pt x="63" y="252"/>
                  </a:cubicBezTo>
                  <a:cubicBezTo>
                    <a:pt x="61" y="251"/>
                    <a:pt x="59" y="251"/>
                    <a:pt x="57" y="252"/>
                  </a:cubicBezTo>
                  <a:cubicBezTo>
                    <a:pt x="56" y="253"/>
                    <a:pt x="55" y="254"/>
                    <a:pt x="54" y="255"/>
                  </a:cubicBezTo>
                  <a:moveTo>
                    <a:pt x="129" y="152"/>
                  </a:moveTo>
                  <a:cubicBezTo>
                    <a:pt x="129" y="152"/>
                    <a:pt x="129" y="152"/>
                    <a:pt x="129" y="152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31" y="150"/>
                    <a:pt x="133" y="149"/>
                    <a:pt x="133" y="149"/>
                  </a:cubicBezTo>
                  <a:cubicBezTo>
                    <a:pt x="131" y="148"/>
                    <a:pt x="130" y="148"/>
                    <a:pt x="130" y="148"/>
                  </a:cubicBezTo>
                  <a:cubicBezTo>
                    <a:pt x="117" y="153"/>
                    <a:pt x="104" y="160"/>
                    <a:pt x="96" y="165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7"/>
                    <a:pt x="92" y="167"/>
                    <a:pt x="89" y="166"/>
                  </a:cubicBezTo>
                  <a:cubicBezTo>
                    <a:pt x="87" y="166"/>
                    <a:pt x="86" y="165"/>
                    <a:pt x="85" y="165"/>
                  </a:cubicBezTo>
                  <a:cubicBezTo>
                    <a:pt x="84" y="170"/>
                    <a:pt x="84" y="170"/>
                    <a:pt x="84" y="170"/>
                  </a:cubicBezTo>
                  <a:cubicBezTo>
                    <a:pt x="87" y="171"/>
                    <a:pt x="88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90" y="172"/>
                    <a:pt x="90" y="172"/>
                    <a:pt x="90" y="172"/>
                  </a:cubicBezTo>
                  <a:cubicBezTo>
                    <a:pt x="88" y="173"/>
                    <a:pt x="85" y="173"/>
                    <a:pt x="84" y="175"/>
                  </a:cubicBezTo>
                  <a:cubicBezTo>
                    <a:pt x="86" y="179"/>
                    <a:pt x="86" y="179"/>
                    <a:pt x="86" y="179"/>
                  </a:cubicBezTo>
                  <a:cubicBezTo>
                    <a:pt x="86" y="179"/>
                    <a:pt x="89" y="177"/>
                    <a:pt x="93" y="17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3" y="177"/>
                    <a:pt x="93" y="178"/>
                    <a:pt x="93" y="178"/>
                  </a:cubicBezTo>
                  <a:cubicBezTo>
                    <a:pt x="94" y="184"/>
                    <a:pt x="84" y="192"/>
                    <a:pt x="76" y="196"/>
                  </a:cubicBezTo>
                  <a:cubicBezTo>
                    <a:pt x="68" y="199"/>
                    <a:pt x="61" y="199"/>
                    <a:pt x="60" y="198"/>
                  </a:cubicBezTo>
                  <a:cubicBezTo>
                    <a:pt x="57" y="196"/>
                    <a:pt x="55" y="194"/>
                    <a:pt x="54" y="192"/>
                  </a:cubicBezTo>
                  <a:cubicBezTo>
                    <a:pt x="53" y="190"/>
                    <a:pt x="52" y="189"/>
                    <a:pt x="51" y="189"/>
                  </a:cubicBezTo>
                  <a:cubicBezTo>
                    <a:pt x="51" y="189"/>
                    <a:pt x="51" y="189"/>
                    <a:pt x="50" y="189"/>
                  </a:cubicBezTo>
                  <a:cubicBezTo>
                    <a:pt x="50" y="189"/>
                    <a:pt x="49" y="190"/>
                    <a:pt x="49" y="189"/>
                  </a:cubicBezTo>
                  <a:cubicBezTo>
                    <a:pt x="45" y="189"/>
                    <a:pt x="40" y="189"/>
                    <a:pt x="38" y="192"/>
                  </a:cubicBezTo>
                  <a:cubicBezTo>
                    <a:pt x="40" y="192"/>
                    <a:pt x="44" y="192"/>
                    <a:pt x="45" y="193"/>
                  </a:cubicBezTo>
                  <a:cubicBezTo>
                    <a:pt x="45" y="194"/>
                    <a:pt x="45" y="194"/>
                    <a:pt x="44" y="195"/>
                  </a:cubicBezTo>
                  <a:cubicBezTo>
                    <a:pt x="43" y="195"/>
                    <a:pt x="43" y="195"/>
                    <a:pt x="43" y="196"/>
                  </a:cubicBezTo>
                  <a:cubicBezTo>
                    <a:pt x="43" y="197"/>
                    <a:pt x="48" y="200"/>
                    <a:pt x="51" y="201"/>
                  </a:cubicBezTo>
                  <a:cubicBezTo>
                    <a:pt x="52" y="202"/>
                    <a:pt x="53" y="202"/>
                    <a:pt x="53" y="203"/>
                  </a:cubicBezTo>
                  <a:cubicBezTo>
                    <a:pt x="53" y="203"/>
                    <a:pt x="54" y="203"/>
                    <a:pt x="54" y="204"/>
                  </a:cubicBezTo>
                  <a:cubicBezTo>
                    <a:pt x="54" y="204"/>
                    <a:pt x="53" y="204"/>
                    <a:pt x="53" y="204"/>
                  </a:cubicBezTo>
                  <a:cubicBezTo>
                    <a:pt x="52" y="204"/>
                    <a:pt x="49" y="203"/>
                    <a:pt x="46" y="202"/>
                  </a:cubicBezTo>
                  <a:cubicBezTo>
                    <a:pt x="44" y="201"/>
                    <a:pt x="43" y="201"/>
                    <a:pt x="41" y="200"/>
                  </a:cubicBezTo>
                  <a:cubicBezTo>
                    <a:pt x="40" y="200"/>
                    <a:pt x="39" y="200"/>
                    <a:pt x="39" y="201"/>
                  </a:cubicBezTo>
                  <a:cubicBezTo>
                    <a:pt x="39" y="201"/>
                    <a:pt x="38" y="201"/>
                    <a:pt x="38" y="201"/>
                  </a:cubicBezTo>
                  <a:cubicBezTo>
                    <a:pt x="36" y="201"/>
                    <a:pt x="32" y="202"/>
                    <a:pt x="30" y="205"/>
                  </a:cubicBezTo>
                  <a:cubicBezTo>
                    <a:pt x="29" y="207"/>
                    <a:pt x="29" y="208"/>
                    <a:pt x="30" y="210"/>
                  </a:cubicBezTo>
                  <a:cubicBezTo>
                    <a:pt x="30" y="209"/>
                    <a:pt x="33" y="206"/>
                    <a:pt x="36" y="206"/>
                  </a:cubicBezTo>
                  <a:cubicBezTo>
                    <a:pt x="36" y="207"/>
                    <a:pt x="36" y="207"/>
                    <a:pt x="36" y="208"/>
                  </a:cubicBezTo>
                  <a:cubicBezTo>
                    <a:pt x="36" y="209"/>
                    <a:pt x="36" y="211"/>
                    <a:pt x="37" y="212"/>
                  </a:cubicBezTo>
                  <a:cubicBezTo>
                    <a:pt x="39" y="213"/>
                    <a:pt x="43" y="212"/>
                    <a:pt x="46" y="212"/>
                  </a:cubicBezTo>
                  <a:cubicBezTo>
                    <a:pt x="48" y="211"/>
                    <a:pt x="50" y="211"/>
                    <a:pt x="51" y="211"/>
                  </a:cubicBezTo>
                  <a:cubicBezTo>
                    <a:pt x="52" y="211"/>
                    <a:pt x="53" y="211"/>
                    <a:pt x="54" y="211"/>
                  </a:cubicBezTo>
                  <a:cubicBezTo>
                    <a:pt x="54" y="212"/>
                    <a:pt x="54" y="212"/>
                    <a:pt x="54" y="212"/>
                  </a:cubicBezTo>
                  <a:cubicBezTo>
                    <a:pt x="54" y="212"/>
                    <a:pt x="52" y="213"/>
                    <a:pt x="49" y="213"/>
                  </a:cubicBezTo>
                  <a:cubicBezTo>
                    <a:pt x="46" y="214"/>
                    <a:pt x="41" y="214"/>
                    <a:pt x="41" y="216"/>
                  </a:cubicBezTo>
                  <a:cubicBezTo>
                    <a:pt x="41" y="216"/>
                    <a:pt x="41" y="216"/>
                    <a:pt x="41" y="217"/>
                  </a:cubicBezTo>
                  <a:cubicBezTo>
                    <a:pt x="41" y="218"/>
                    <a:pt x="41" y="218"/>
                    <a:pt x="40" y="219"/>
                  </a:cubicBezTo>
                  <a:cubicBezTo>
                    <a:pt x="39" y="220"/>
                    <a:pt x="38" y="221"/>
                    <a:pt x="38" y="224"/>
                  </a:cubicBezTo>
                  <a:cubicBezTo>
                    <a:pt x="38" y="227"/>
                    <a:pt x="41" y="230"/>
                    <a:pt x="42" y="230"/>
                  </a:cubicBezTo>
                  <a:cubicBezTo>
                    <a:pt x="42" y="230"/>
                    <a:pt x="42" y="229"/>
                    <a:pt x="42" y="229"/>
                  </a:cubicBezTo>
                  <a:cubicBezTo>
                    <a:pt x="42" y="227"/>
                    <a:pt x="41" y="225"/>
                    <a:pt x="43" y="224"/>
                  </a:cubicBezTo>
                  <a:cubicBezTo>
                    <a:pt x="43" y="224"/>
                    <a:pt x="44" y="224"/>
                    <a:pt x="44" y="225"/>
                  </a:cubicBezTo>
                  <a:cubicBezTo>
                    <a:pt x="45" y="226"/>
                    <a:pt x="46" y="226"/>
                    <a:pt x="47" y="226"/>
                  </a:cubicBezTo>
                  <a:cubicBezTo>
                    <a:pt x="49" y="227"/>
                    <a:pt x="50" y="225"/>
                    <a:pt x="52" y="223"/>
                  </a:cubicBezTo>
                  <a:cubicBezTo>
                    <a:pt x="54" y="221"/>
                    <a:pt x="56" y="219"/>
                    <a:pt x="59" y="217"/>
                  </a:cubicBezTo>
                  <a:cubicBezTo>
                    <a:pt x="63" y="215"/>
                    <a:pt x="64" y="215"/>
                    <a:pt x="64" y="216"/>
                  </a:cubicBezTo>
                  <a:cubicBezTo>
                    <a:pt x="65" y="216"/>
                    <a:pt x="64" y="217"/>
                    <a:pt x="64" y="217"/>
                  </a:cubicBezTo>
                  <a:cubicBezTo>
                    <a:pt x="64" y="218"/>
                    <a:pt x="64" y="219"/>
                    <a:pt x="64" y="219"/>
                  </a:cubicBezTo>
                  <a:cubicBezTo>
                    <a:pt x="64" y="220"/>
                    <a:pt x="64" y="220"/>
                    <a:pt x="65" y="220"/>
                  </a:cubicBezTo>
                  <a:cubicBezTo>
                    <a:pt x="66" y="220"/>
                    <a:pt x="67" y="221"/>
                    <a:pt x="67" y="222"/>
                  </a:cubicBezTo>
                  <a:cubicBezTo>
                    <a:pt x="68" y="224"/>
                    <a:pt x="65" y="226"/>
                    <a:pt x="64" y="226"/>
                  </a:cubicBezTo>
                  <a:cubicBezTo>
                    <a:pt x="65" y="227"/>
                    <a:pt x="66" y="227"/>
                    <a:pt x="67" y="226"/>
                  </a:cubicBezTo>
                  <a:cubicBezTo>
                    <a:pt x="69" y="226"/>
                    <a:pt x="71" y="224"/>
                    <a:pt x="72" y="221"/>
                  </a:cubicBezTo>
                  <a:cubicBezTo>
                    <a:pt x="73" y="220"/>
                    <a:pt x="73" y="219"/>
                    <a:pt x="74" y="219"/>
                  </a:cubicBezTo>
                  <a:cubicBezTo>
                    <a:pt x="74" y="219"/>
                    <a:pt x="75" y="219"/>
                    <a:pt x="75" y="218"/>
                  </a:cubicBezTo>
                  <a:cubicBezTo>
                    <a:pt x="75" y="218"/>
                    <a:pt x="75" y="217"/>
                    <a:pt x="75" y="216"/>
                  </a:cubicBezTo>
                  <a:cubicBezTo>
                    <a:pt x="75" y="216"/>
                    <a:pt x="75" y="215"/>
                    <a:pt x="76" y="214"/>
                  </a:cubicBezTo>
                  <a:cubicBezTo>
                    <a:pt x="76" y="213"/>
                    <a:pt x="78" y="212"/>
                    <a:pt x="80" y="212"/>
                  </a:cubicBezTo>
                  <a:cubicBezTo>
                    <a:pt x="82" y="212"/>
                    <a:pt x="83" y="211"/>
                    <a:pt x="83" y="210"/>
                  </a:cubicBezTo>
                  <a:cubicBezTo>
                    <a:pt x="82" y="207"/>
                    <a:pt x="85" y="206"/>
                    <a:pt x="87" y="205"/>
                  </a:cubicBezTo>
                  <a:cubicBezTo>
                    <a:pt x="87" y="205"/>
                    <a:pt x="87" y="205"/>
                    <a:pt x="87" y="205"/>
                  </a:cubicBezTo>
                  <a:cubicBezTo>
                    <a:pt x="87" y="205"/>
                    <a:pt x="87" y="205"/>
                    <a:pt x="88" y="206"/>
                  </a:cubicBezTo>
                  <a:cubicBezTo>
                    <a:pt x="88" y="207"/>
                    <a:pt x="89" y="210"/>
                    <a:pt x="94" y="212"/>
                  </a:cubicBezTo>
                  <a:cubicBezTo>
                    <a:pt x="94" y="211"/>
                    <a:pt x="95" y="211"/>
                    <a:pt x="95" y="211"/>
                  </a:cubicBezTo>
                  <a:cubicBezTo>
                    <a:pt x="97" y="210"/>
                    <a:pt x="98" y="210"/>
                    <a:pt x="101" y="208"/>
                  </a:cubicBezTo>
                  <a:cubicBezTo>
                    <a:pt x="102" y="207"/>
                    <a:pt x="104" y="207"/>
                    <a:pt x="105" y="206"/>
                  </a:cubicBezTo>
                  <a:cubicBezTo>
                    <a:pt x="105" y="206"/>
                    <a:pt x="105" y="206"/>
                    <a:pt x="104" y="206"/>
                  </a:cubicBezTo>
                  <a:cubicBezTo>
                    <a:pt x="104" y="205"/>
                    <a:pt x="102" y="203"/>
                    <a:pt x="101" y="201"/>
                  </a:cubicBezTo>
                  <a:cubicBezTo>
                    <a:pt x="101" y="200"/>
                    <a:pt x="101" y="199"/>
                    <a:pt x="101" y="198"/>
                  </a:cubicBezTo>
                  <a:cubicBezTo>
                    <a:pt x="101" y="198"/>
                    <a:pt x="101" y="198"/>
                    <a:pt x="101" y="198"/>
                  </a:cubicBezTo>
                  <a:cubicBezTo>
                    <a:pt x="101" y="199"/>
                    <a:pt x="104" y="202"/>
                    <a:pt x="108" y="204"/>
                  </a:cubicBezTo>
                  <a:cubicBezTo>
                    <a:pt x="111" y="202"/>
                    <a:pt x="114" y="201"/>
                    <a:pt x="117" y="199"/>
                  </a:cubicBezTo>
                  <a:cubicBezTo>
                    <a:pt x="117" y="199"/>
                    <a:pt x="118" y="198"/>
                    <a:pt x="118" y="198"/>
                  </a:cubicBezTo>
                  <a:cubicBezTo>
                    <a:pt x="118" y="198"/>
                    <a:pt x="117" y="197"/>
                    <a:pt x="117" y="196"/>
                  </a:cubicBezTo>
                  <a:cubicBezTo>
                    <a:pt x="115" y="195"/>
                    <a:pt x="113" y="193"/>
                    <a:pt x="113" y="192"/>
                  </a:cubicBezTo>
                  <a:cubicBezTo>
                    <a:pt x="113" y="191"/>
                    <a:pt x="114" y="191"/>
                    <a:pt x="114" y="191"/>
                  </a:cubicBezTo>
                  <a:cubicBezTo>
                    <a:pt x="115" y="190"/>
                    <a:pt x="115" y="188"/>
                    <a:pt x="114" y="186"/>
                  </a:cubicBezTo>
                  <a:cubicBezTo>
                    <a:pt x="113" y="184"/>
                    <a:pt x="111" y="181"/>
                    <a:pt x="113" y="180"/>
                  </a:cubicBezTo>
                  <a:cubicBezTo>
                    <a:pt x="120" y="176"/>
                    <a:pt x="127" y="173"/>
                    <a:pt x="134" y="170"/>
                  </a:cubicBezTo>
                  <a:cubicBezTo>
                    <a:pt x="138" y="168"/>
                    <a:pt x="141" y="166"/>
                    <a:pt x="144" y="165"/>
                  </a:cubicBezTo>
                  <a:cubicBezTo>
                    <a:pt x="144" y="164"/>
                    <a:pt x="143" y="161"/>
                    <a:pt x="140" y="158"/>
                  </a:cubicBezTo>
                  <a:cubicBezTo>
                    <a:pt x="137" y="156"/>
                    <a:pt x="134" y="154"/>
                    <a:pt x="131" y="153"/>
                  </a:cubicBezTo>
                  <a:cubicBezTo>
                    <a:pt x="131" y="153"/>
                    <a:pt x="130" y="152"/>
                    <a:pt x="129" y="152"/>
                  </a:cubicBezTo>
                  <a:moveTo>
                    <a:pt x="13" y="236"/>
                  </a:moveTo>
                  <a:cubicBezTo>
                    <a:pt x="13" y="236"/>
                    <a:pt x="12" y="238"/>
                    <a:pt x="14" y="240"/>
                  </a:cubicBezTo>
                  <a:cubicBezTo>
                    <a:pt x="15" y="241"/>
                    <a:pt x="17" y="242"/>
                    <a:pt x="18" y="241"/>
                  </a:cubicBezTo>
                  <a:cubicBezTo>
                    <a:pt x="19" y="240"/>
                    <a:pt x="19" y="239"/>
                    <a:pt x="19" y="238"/>
                  </a:cubicBezTo>
                  <a:cubicBezTo>
                    <a:pt x="19" y="237"/>
                    <a:pt x="19" y="237"/>
                    <a:pt x="19" y="236"/>
                  </a:cubicBezTo>
                  <a:cubicBezTo>
                    <a:pt x="19" y="235"/>
                    <a:pt x="20" y="235"/>
                    <a:pt x="20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1" y="235"/>
                  </a:cubicBezTo>
                  <a:cubicBezTo>
                    <a:pt x="21" y="235"/>
                    <a:pt x="21" y="235"/>
                    <a:pt x="22" y="235"/>
                  </a:cubicBezTo>
                  <a:cubicBezTo>
                    <a:pt x="29" y="238"/>
                    <a:pt x="38" y="243"/>
                    <a:pt x="47" y="250"/>
                  </a:cubicBezTo>
                  <a:cubicBezTo>
                    <a:pt x="48" y="250"/>
                    <a:pt x="48" y="250"/>
                    <a:pt x="49" y="251"/>
                  </a:cubicBezTo>
                  <a:cubicBezTo>
                    <a:pt x="49" y="251"/>
                    <a:pt x="49" y="251"/>
                    <a:pt x="49" y="251"/>
                  </a:cubicBezTo>
                  <a:cubicBezTo>
                    <a:pt x="48" y="252"/>
                    <a:pt x="48" y="253"/>
                    <a:pt x="47" y="255"/>
                  </a:cubicBezTo>
                  <a:cubicBezTo>
                    <a:pt x="47" y="255"/>
                    <a:pt x="47" y="256"/>
                    <a:pt x="46" y="256"/>
                  </a:cubicBezTo>
                  <a:cubicBezTo>
                    <a:pt x="44" y="260"/>
                    <a:pt x="43" y="263"/>
                    <a:pt x="43" y="266"/>
                  </a:cubicBezTo>
                  <a:cubicBezTo>
                    <a:pt x="43" y="268"/>
                    <a:pt x="45" y="269"/>
                    <a:pt x="46" y="269"/>
                  </a:cubicBezTo>
                  <a:cubicBezTo>
                    <a:pt x="49" y="269"/>
                    <a:pt x="50" y="267"/>
                    <a:pt x="51" y="266"/>
                  </a:cubicBezTo>
                  <a:cubicBezTo>
                    <a:pt x="51" y="265"/>
                    <a:pt x="51" y="264"/>
                    <a:pt x="50" y="263"/>
                  </a:cubicBezTo>
                  <a:cubicBezTo>
                    <a:pt x="49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8" y="262"/>
                    <a:pt x="49" y="258"/>
                    <a:pt x="49" y="257"/>
                  </a:cubicBezTo>
                  <a:cubicBezTo>
                    <a:pt x="52" y="250"/>
                    <a:pt x="56" y="249"/>
                    <a:pt x="57" y="249"/>
                  </a:cubicBezTo>
                  <a:cubicBezTo>
                    <a:pt x="56" y="248"/>
                    <a:pt x="54" y="244"/>
                    <a:pt x="58" y="238"/>
                  </a:cubicBezTo>
                  <a:cubicBezTo>
                    <a:pt x="60" y="234"/>
                    <a:pt x="61" y="231"/>
                    <a:pt x="62" y="228"/>
                  </a:cubicBezTo>
                  <a:cubicBezTo>
                    <a:pt x="62" y="227"/>
                    <a:pt x="61" y="226"/>
                    <a:pt x="61" y="225"/>
                  </a:cubicBezTo>
                  <a:cubicBezTo>
                    <a:pt x="60" y="224"/>
                    <a:pt x="59" y="224"/>
                    <a:pt x="58" y="223"/>
                  </a:cubicBezTo>
                  <a:cubicBezTo>
                    <a:pt x="56" y="223"/>
                    <a:pt x="54" y="225"/>
                    <a:pt x="54" y="227"/>
                  </a:cubicBezTo>
                  <a:cubicBezTo>
                    <a:pt x="54" y="230"/>
                    <a:pt x="55" y="231"/>
                    <a:pt x="56" y="231"/>
                  </a:cubicBezTo>
                  <a:cubicBezTo>
                    <a:pt x="57" y="231"/>
                    <a:pt x="57" y="231"/>
                    <a:pt x="57" y="232"/>
                  </a:cubicBezTo>
                  <a:cubicBezTo>
                    <a:pt x="56" y="235"/>
                    <a:pt x="55" y="238"/>
                    <a:pt x="53" y="240"/>
                  </a:cubicBezTo>
                  <a:cubicBezTo>
                    <a:pt x="53" y="240"/>
                    <a:pt x="53" y="240"/>
                    <a:pt x="53" y="240"/>
                  </a:cubicBezTo>
                  <a:cubicBezTo>
                    <a:pt x="52" y="240"/>
                    <a:pt x="51" y="239"/>
                    <a:pt x="50" y="239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41" y="234"/>
                    <a:pt x="34" y="230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27"/>
                    <a:pt x="26" y="227"/>
                    <a:pt x="26" y="226"/>
                  </a:cubicBezTo>
                  <a:cubicBezTo>
                    <a:pt x="26" y="225"/>
                    <a:pt x="27" y="225"/>
                    <a:pt x="27" y="224"/>
                  </a:cubicBezTo>
                  <a:cubicBezTo>
                    <a:pt x="28" y="223"/>
                    <a:pt x="28" y="222"/>
                    <a:pt x="28" y="222"/>
                  </a:cubicBezTo>
                  <a:cubicBezTo>
                    <a:pt x="28" y="222"/>
                    <a:pt x="28" y="222"/>
                    <a:pt x="27" y="223"/>
                  </a:cubicBezTo>
                  <a:cubicBezTo>
                    <a:pt x="27" y="223"/>
                    <a:pt x="26" y="223"/>
                    <a:pt x="25" y="224"/>
                  </a:cubicBezTo>
                  <a:cubicBezTo>
                    <a:pt x="22" y="225"/>
                    <a:pt x="22" y="226"/>
                    <a:pt x="20" y="226"/>
                  </a:cubicBezTo>
                  <a:cubicBezTo>
                    <a:pt x="19" y="226"/>
                    <a:pt x="19" y="226"/>
                    <a:pt x="18" y="226"/>
                  </a:cubicBezTo>
                  <a:cubicBezTo>
                    <a:pt x="18" y="225"/>
                    <a:pt x="18" y="225"/>
                    <a:pt x="17" y="225"/>
                  </a:cubicBezTo>
                  <a:cubicBezTo>
                    <a:pt x="17" y="226"/>
                    <a:pt x="16" y="227"/>
                    <a:pt x="16" y="229"/>
                  </a:cubicBezTo>
                  <a:cubicBezTo>
                    <a:pt x="15" y="230"/>
                    <a:pt x="15" y="230"/>
                    <a:pt x="15" y="230"/>
                  </a:cubicBezTo>
                  <a:cubicBezTo>
                    <a:pt x="15" y="232"/>
                    <a:pt x="15" y="232"/>
                    <a:pt x="14" y="233"/>
                  </a:cubicBezTo>
                  <a:cubicBezTo>
                    <a:pt x="14" y="234"/>
                    <a:pt x="14" y="234"/>
                    <a:pt x="13" y="235"/>
                  </a:cubicBezTo>
                  <a:cubicBezTo>
                    <a:pt x="13" y="235"/>
                    <a:pt x="13" y="235"/>
                    <a:pt x="13" y="236"/>
                  </a:cubicBezTo>
                  <a:moveTo>
                    <a:pt x="15" y="38"/>
                  </a:moveTo>
                  <a:cubicBezTo>
                    <a:pt x="18" y="38"/>
                    <a:pt x="22" y="38"/>
                    <a:pt x="23" y="37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5"/>
                    <a:pt x="19" y="25"/>
                    <a:pt x="17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25"/>
                    <a:pt x="14" y="25"/>
                    <a:pt x="13" y="25"/>
                  </a:cubicBezTo>
                  <a:cubicBezTo>
                    <a:pt x="11" y="27"/>
                    <a:pt x="11" y="30"/>
                    <a:pt x="11" y="30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1" y="33"/>
                    <a:pt x="12" y="38"/>
                    <a:pt x="15" y="38"/>
                  </a:cubicBezTo>
                  <a:close/>
                  <a:moveTo>
                    <a:pt x="44" y="34"/>
                  </a:moveTo>
                  <a:cubicBezTo>
                    <a:pt x="44" y="33"/>
                    <a:pt x="44" y="32"/>
                    <a:pt x="44" y="31"/>
                  </a:cubicBezTo>
                  <a:cubicBezTo>
                    <a:pt x="44" y="31"/>
                    <a:pt x="44" y="31"/>
                    <a:pt x="44" y="30"/>
                  </a:cubicBezTo>
                  <a:cubicBezTo>
                    <a:pt x="44" y="28"/>
                    <a:pt x="44" y="26"/>
                    <a:pt x="44" y="24"/>
                  </a:cubicBezTo>
                  <a:cubicBezTo>
                    <a:pt x="44" y="23"/>
                    <a:pt x="44" y="22"/>
                    <a:pt x="43" y="22"/>
                  </a:cubicBezTo>
                  <a:cubicBezTo>
                    <a:pt x="42" y="22"/>
                    <a:pt x="41" y="22"/>
                    <a:pt x="41" y="22"/>
                  </a:cubicBezTo>
                  <a:cubicBezTo>
                    <a:pt x="41" y="22"/>
                    <a:pt x="41" y="22"/>
                    <a:pt x="40" y="23"/>
                  </a:cubicBezTo>
                  <a:cubicBezTo>
                    <a:pt x="40" y="23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38" y="22"/>
                    <a:pt x="36" y="22"/>
                    <a:pt x="36" y="22"/>
                  </a:cubicBezTo>
                  <a:cubicBezTo>
                    <a:pt x="36" y="22"/>
                    <a:pt x="36" y="22"/>
                    <a:pt x="36" y="23"/>
                  </a:cubicBezTo>
                  <a:cubicBezTo>
                    <a:pt x="35" y="23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3" y="22"/>
                    <a:pt x="32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8" y="22"/>
                    <a:pt x="27" y="22"/>
                  </a:cubicBezTo>
                  <a:cubicBezTo>
                    <a:pt x="27" y="22"/>
                    <a:pt x="26" y="23"/>
                    <a:pt x="26" y="24"/>
                  </a:cubicBezTo>
                  <a:cubicBezTo>
                    <a:pt x="26" y="26"/>
                    <a:pt x="26" y="27"/>
                    <a:pt x="26" y="28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26" y="31"/>
                    <a:pt x="26" y="36"/>
                    <a:pt x="26" y="37"/>
                  </a:cubicBezTo>
                  <a:cubicBezTo>
                    <a:pt x="27" y="37"/>
                    <a:pt x="28" y="37"/>
                    <a:pt x="29" y="37"/>
                  </a:cubicBezTo>
                  <a:cubicBezTo>
                    <a:pt x="30" y="36"/>
                    <a:pt x="30" y="35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0" y="35"/>
                    <a:pt x="30" y="37"/>
                    <a:pt x="30" y="38"/>
                  </a:cubicBezTo>
                  <a:cubicBezTo>
                    <a:pt x="31" y="38"/>
                    <a:pt x="32" y="39"/>
                    <a:pt x="33" y="37"/>
                  </a:cubicBezTo>
                  <a:cubicBezTo>
                    <a:pt x="34" y="36"/>
                    <a:pt x="35" y="35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8"/>
                    <a:pt x="35" y="38"/>
                  </a:cubicBezTo>
                  <a:cubicBezTo>
                    <a:pt x="36" y="38"/>
                    <a:pt x="37" y="38"/>
                    <a:pt x="38" y="37"/>
                  </a:cubicBezTo>
                  <a:cubicBezTo>
                    <a:pt x="39" y="36"/>
                    <a:pt x="40" y="35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5"/>
                    <a:pt x="40" y="36"/>
                    <a:pt x="40" y="37"/>
                  </a:cubicBezTo>
                  <a:cubicBezTo>
                    <a:pt x="40" y="37"/>
                    <a:pt x="41" y="37"/>
                    <a:pt x="41" y="37"/>
                  </a:cubicBezTo>
                  <a:cubicBezTo>
                    <a:pt x="41" y="37"/>
                    <a:pt x="42" y="36"/>
                    <a:pt x="42" y="36"/>
                  </a:cubicBezTo>
                  <a:cubicBezTo>
                    <a:pt x="42" y="36"/>
                    <a:pt x="43" y="36"/>
                    <a:pt x="43" y="36"/>
                  </a:cubicBezTo>
                  <a:cubicBezTo>
                    <a:pt x="43" y="36"/>
                    <a:pt x="44" y="35"/>
                    <a:pt x="44" y="34"/>
                  </a:cubicBezTo>
                  <a:moveTo>
                    <a:pt x="50" y="36"/>
                  </a:moveTo>
                  <a:cubicBezTo>
                    <a:pt x="50" y="36"/>
                    <a:pt x="49" y="35"/>
                    <a:pt x="49" y="32"/>
                  </a:cubicBezTo>
                  <a:cubicBezTo>
                    <a:pt x="49" y="30"/>
                    <a:pt x="50" y="28"/>
                    <a:pt x="50" y="27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50" y="23"/>
                    <a:pt x="48" y="22"/>
                    <a:pt x="47" y="22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8"/>
                    <a:pt x="44" y="40"/>
                    <a:pt x="41" y="41"/>
                  </a:cubicBezTo>
                  <a:cubicBezTo>
                    <a:pt x="35" y="42"/>
                    <a:pt x="30" y="42"/>
                    <a:pt x="28" y="42"/>
                  </a:cubicBezTo>
                  <a:cubicBezTo>
                    <a:pt x="29" y="42"/>
                    <a:pt x="29" y="43"/>
                    <a:pt x="29" y="45"/>
                  </a:cubicBezTo>
                  <a:cubicBezTo>
                    <a:pt x="29" y="46"/>
                    <a:pt x="31" y="47"/>
                    <a:pt x="31" y="47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0" y="40"/>
                    <a:pt x="50" y="40"/>
                    <a:pt x="50" y="40"/>
                  </a:cubicBezTo>
                  <a:lnTo>
                    <a:pt x="50" y="36"/>
                  </a:lnTo>
                  <a:close/>
                  <a:moveTo>
                    <a:pt x="31" y="56"/>
                  </a:moveTo>
                  <a:cubicBezTo>
                    <a:pt x="46" y="56"/>
                    <a:pt x="46" y="56"/>
                    <a:pt x="46" y="56"/>
                  </a:cubicBezTo>
                  <a:cubicBezTo>
                    <a:pt x="46" y="55"/>
                    <a:pt x="47" y="53"/>
                    <a:pt x="47" y="53"/>
                  </a:cubicBezTo>
                  <a:cubicBezTo>
                    <a:pt x="47" y="50"/>
                    <a:pt x="47" y="50"/>
                    <a:pt x="47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0" y="53"/>
                    <a:pt x="30" y="53"/>
                    <a:pt x="30" y="53"/>
                  </a:cubicBezTo>
                  <a:lnTo>
                    <a:pt x="31" y="56"/>
                  </a:lnTo>
                  <a:close/>
                  <a:moveTo>
                    <a:pt x="46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31" y="79"/>
                    <a:pt x="31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8" y="76"/>
                    <a:pt x="48" y="76"/>
                    <a:pt x="48" y="76"/>
                  </a:cubicBezTo>
                  <a:lnTo>
                    <a:pt x="46" y="59"/>
                  </a:lnTo>
                  <a:close/>
                  <a:moveTo>
                    <a:pt x="53" y="84"/>
                  </a:moveTo>
                  <a:cubicBezTo>
                    <a:pt x="53" y="84"/>
                    <a:pt x="51" y="82"/>
                    <a:pt x="51" y="82"/>
                  </a:cubicBezTo>
                  <a:cubicBezTo>
                    <a:pt x="50" y="82"/>
                    <a:pt x="50" y="80"/>
                    <a:pt x="50" y="7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84"/>
                    <a:pt x="30" y="90"/>
                    <a:pt x="30" y="93"/>
                  </a:cubicBezTo>
                  <a:cubicBezTo>
                    <a:pt x="33" y="96"/>
                    <a:pt x="37" y="99"/>
                    <a:pt x="38" y="99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lnTo>
                    <a:pt x="53" y="84"/>
                  </a:lnTo>
                  <a:close/>
                  <a:moveTo>
                    <a:pt x="50" y="89"/>
                  </a:moveTo>
                  <a:cubicBezTo>
                    <a:pt x="41" y="101"/>
                    <a:pt x="41" y="101"/>
                    <a:pt x="41" y="101"/>
                  </a:cubicBezTo>
                  <a:cubicBezTo>
                    <a:pt x="56" y="107"/>
                    <a:pt x="56" y="107"/>
                    <a:pt x="56" y="107"/>
                  </a:cubicBezTo>
                  <a:cubicBezTo>
                    <a:pt x="64" y="103"/>
                    <a:pt x="74" y="96"/>
                    <a:pt x="76" y="94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50" y="89"/>
                  </a:lnTo>
                  <a:close/>
                  <a:moveTo>
                    <a:pt x="58" y="28"/>
                  </a:moveTo>
                  <a:cubicBezTo>
                    <a:pt x="58" y="26"/>
                    <a:pt x="58" y="16"/>
                    <a:pt x="58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15"/>
                    <a:pt x="59" y="15"/>
                    <a:pt x="59" y="14"/>
                  </a:cubicBezTo>
                  <a:cubicBezTo>
                    <a:pt x="59" y="14"/>
                    <a:pt x="59" y="13"/>
                    <a:pt x="59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3"/>
                    <a:pt x="52" y="13"/>
                    <a:pt x="52" y="14"/>
                  </a:cubicBezTo>
                  <a:cubicBezTo>
                    <a:pt x="52" y="14"/>
                    <a:pt x="53" y="15"/>
                    <a:pt x="53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3" y="28"/>
                    <a:pt x="52" y="29"/>
                    <a:pt x="52" y="32"/>
                  </a:cubicBezTo>
                  <a:cubicBezTo>
                    <a:pt x="52" y="34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3" y="47"/>
                    <a:pt x="52" y="47"/>
                    <a:pt x="52" y="48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49"/>
                    <a:pt x="59" y="48"/>
                    <a:pt x="59" y="47"/>
                  </a:cubicBezTo>
                  <a:cubicBezTo>
                    <a:pt x="59" y="47"/>
                    <a:pt x="59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8" y="36"/>
                    <a:pt x="58" y="36"/>
                  </a:cubicBezTo>
                  <a:cubicBezTo>
                    <a:pt x="58" y="36"/>
                    <a:pt x="59" y="35"/>
                    <a:pt x="59" y="35"/>
                  </a:cubicBezTo>
                  <a:cubicBezTo>
                    <a:pt x="59" y="34"/>
                    <a:pt x="60" y="33"/>
                    <a:pt x="60" y="32"/>
                  </a:cubicBezTo>
                  <a:cubicBezTo>
                    <a:pt x="60" y="30"/>
                    <a:pt x="59" y="29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moveTo>
                    <a:pt x="74" y="38"/>
                  </a:moveTo>
                  <a:cubicBezTo>
                    <a:pt x="85" y="26"/>
                    <a:pt x="85" y="26"/>
                    <a:pt x="85" y="26"/>
                  </a:cubicBezTo>
                  <a:cubicBezTo>
                    <a:pt x="83" y="26"/>
                    <a:pt x="82" y="26"/>
                    <a:pt x="80" y="26"/>
                  </a:cubicBezTo>
                  <a:cubicBezTo>
                    <a:pt x="77" y="26"/>
                    <a:pt x="73" y="26"/>
                    <a:pt x="69" y="26"/>
                  </a:cubicBezTo>
                  <a:cubicBezTo>
                    <a:pt x="68" y="26"/>
                    <a:pt x="66" y="25"/>
                    <a:pt x="65" y="25"/>
                  </a:cubicBezTo>
                  <a:cubicBezTo>
                    <a:pt x="64" y="24"/>
                    <a:pt x="62" y="23"/>
                    <a:pt x="62" y="23"/>
                  </a:cubicBezTo>
                  <a:cubicBezTo>
                    <a:pt x="62" y="24"/>
                    <a:pt x="61" y="26"/>
                    <a:pt x="61" y="27"/>
                  </a:cubicBezTo>
                  <a:cubicBezTo>
                    <a:pt x="61" y="27"/>
                    <a:pt x="63" y="29"/>
                    <a:pt x="63" y="32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3"/>
                    <a:pt x="63" y="35"/>
                    <a:pt x="61" y="37"/>
                  </a:cubicBezTo>
                  <a:cubicBezTo>
                    <a:pt x="62" y="39"/>
                    <a:pt x="62" y="40"/>
                    <a:pt x="63" y="41"/>
                  </a:cubicBezTo>
                  <a:cubicBezTo>
                    <a:pt x="63" y="40"/>
                    <a:pt x="66" y="38"/>
                    <a:pt x="69" y="38"/>
                  </a:cubicBezTo>
                  <a:cubicBezTo>
                    <a:pt x="69" y="38"/>
                    <a:pt x="71" y="38"/>
                    <a:pt x="74" y="38"/>
                  </a:cubicBezTo>
                  <a:moveTo>
                    <a:pt x="125" y="38"/>
                  </a:moveTo>
                  <a:cubicBezTo>
                    <a:pt x="140" y="19"/>
                    <a:pt x="140" y="19"/>
                    <a:pt x="140" y="19"/>
                  </a:cubicBezTo>
                  <a:cubicBezTo>
                    <a:pt x="139" y="19"/>
                    <a:pt x="138" y="19"/>
                    <a:pt x="136" y="20"/>
                  </a:cubicBezTo>
                  <a:cubicBezTo>
                    <a:pt x="135" y="21"/>
                    <a:pt x="134" y="23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3"/>
                    <a:pt x="133" y="22"/>
                    <a:pt x="132" y="22"/>
                  </a:cubicBezTo>
                  <a:cubicBezTo>
                    <a:pt x="131" y="22"/>
                    <a:pt x="129" y="22"/>
                    <a:pt x="128" y="23"/>
                  </a:cubicBezTo>
                  <a:cubicBezTo>
                    <a:pt x="130" y="26"/>
                    <a:pt x="130" y="27"/>
                    <a:pt x="129" y="28"/>
                  </a:cubicBezTo>
                  <a:cubicBezTo>
                    <a:pt x="128" y="29"/>
                    <a:pt x="127" y="29"/>
                    <a:pt x="126" y="29"/>
                  </a:cubicBezTo>
                  <a:cubicBezTo>
                    <a:pt x="124" y="28"/>
                    <a:pt x="124" y="26"/>
                    <a:pt x="124" y="25"/>
                  </a:cubicBezTo>
                  <a:cubicBezTo>
                    <a:pt x="124" y="26"/>
                    <a:pt x="123" y="26"/>
                    <a:pt x="121" y="26"/>
                  </a:cubicBezTo>
                  <a:cubicBezTo>
                    <a:pt x="121" y="26"/>
                    <a:pt x="120" y="26"/>
                    <a:pt x="119" y="25"/>
                  </a:cubicBezTo>
                  <a:cubicBezTo>
                    <a:pt x="119" y="24"/>
                    <a:pt x="119" y="24"/>
                    <a:pt x="119" y="23"/>
                  </a:cubicBezTo>
                  <a:cubicBezTo>
                    <a:pt x="120" y="21"/>
                    <a:pt x="122" y="21"/>
                    <a:pt x="124" y="21"/>
                  </a:cubicBezTo>
                  <a:cubicBezTo>
                    <a:pt x="124" y="20"/>
                    <a:pt x="124" y="18"/>
                    <a:pt x="122" y="17"/>
                  </a:cubicBezTo>
                  <a:cubicBezTo>
                    <a:pt x="121" y="16"/>
                    <a:pt x="118" y="17"/>
                    <a:pt x="118" y="17"/>
                  </a:cubicBezTo>
                  <a:cubicBezTo>
                    <a:pt x="118" y="17"/>
                    <a:pt x="118" y="17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8" y="16"/>
                    <a:pt x="120" y="15"/>
                    <a:pt x="120" y="13"/>
                  </a:cubicBezTo>
                  <a:cubicBezTo>
                    <a:pt x="120" y="12"/>
                    <a:pt x="120" y="10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16" y="8"/>
                    <a:pt x="114" y="9"/>
                    <a:pt x="113" y="10"/>
                  </a:cubicBezTo>
                  <a:cubicBezTo>
                    <a:pt x="112" y="12"/>
                    <a:pt x="112" y="14"/>
                    <a:pt x="112" y="14"/>
                  </a:cubicBezTo>
                  <a:cubicBezTo>
                    <a:pt x="113" y="14"/>
                    <a:pt x="112" y="14"/>
                    <a:pt x="112" y="14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14"/>
                    <a:pt x="111" y="11"/>
                    <a:pt x="109" y="11"/>
                  </a:cubicBezTo>
                  <a:cubicBezTo>
                    <a:pt x="107" y="10"/>
                    <a:pt x="105" y="12"/>
                    <a:pt x="105" y="12"/>
                  </a:cubicBezTo>
                  <a:cubicBezTo>
                    <a:pt x="107" y="14"/>
                    <a:pt x="107" y="16"/>
                    <a:pt x="107" y="17"/>
                  </a:cubicBezTo>
                  <a:cubicBezTo>
                    <a:pt x="106" y="18"/>
                    <a:pt x="106" y="19"/>
                    <a:pt x="105" y="19"/>
                  </a:cubicBezTo>
                  <a:cubicBezTo>
                    <a:pt x="104" y="19"/>
                    <a:pt x="103" y="18"/>
                    <a:pt x="103" y="18"/>
                  </a:cubicBezTo>
                  <a:cubicBezTo>
                    <a:pt x="102" y="17"/>
                    <a:pt x="102" y="16"/>
                    <a:pt x="102" y="16"/>
                  </a:cubicBezTo>
                  <a:cubicBezTo>
                    <a:pt x="101" y="16"/>
                    <a:pt x="99" y="17"/>
                    <a:pt x="98" y="16"/>
                  </a:cubicBezTo>
                  <a:cubicBezTo>
                    <a:pt x="97" y="15"/>
                    <a:pt x="96" y="15"/>
                    <a:pt x="96" y="14"/>
                  </a:cubicBezTo>
                  <a:cubicBezTo>
                    <a:pt x="97" y="13"/>
                    <a:pt x="97" y="11"/>
                    <a:pt x="101" y="11"/>
                  </a:cubicBezTo>
                  <a:cubicBezTo>
                    <a:pt x="101" y="10"/>
                    <a:pt x="100" y="8"/>
                    <a:pt x="99" y="7"/>
                  </a:cubicBezTo>
                  <a:cubicBezTo>
                    <a:pt x="98" y="7"/>
                    <a:pt x="97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7"/>
                    <a:pt x="98" y="5"/>
                    <a:pt x="98" y="3"/>
                  </a:cubicBezTo>
                  <a:cubicBezTo>
                    <a:pt x="97" y="1"/>
                    <a:pt x="96" y="0"/>
                    <a:pt x="96" y="0"/>
                  </a:cubicBezTo>
                  <a:cubicBezTo>
                    <a:pt x="92" y="23"/>
                    <a:pt x="92" y="23"/>
                    <a:pt x="92" y="23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3" y="27"/>
                    <a:pt x="105" y="26"/>
                    <a:pt x="106" y="26"/>
                  </a:cubicBezTo>
                  <a:cubicBezTo>
                    <a:pt x="108" y="24"/>
                    <a:pt x="111" y="25"/>
                    <a:pt x="114" y="26"/>
                  </a:cubicBezTo>
                  <a:cubicBezTo>
                    <a:pt x="118" y="28"/>
                    <a:pt x="119" y="30"/>
                    <a:pt x="119" y="31"/>
                  </a:cubicBezTo>
                  <a:cubicBezTo>
                    <a:pt x="119" y="32"/>
                    <a:pt x="118" y="34"/>
                    <a:pt x="118" y="35"/>
                  </a:cubicBezTo>
                  <a:lnTo>
                    <a:pt x="125" y="38"/>
                  </a:lnTo>
                  <a:close/>
                  <a:moveTo>
                    <a:pt x="180" y="35"/>
                  </a:moveTo>
                  <a:cubicBezTo>
                    <a:pt x="189" y="31"/>
                    <a:pt x="189" y="31"/>
                    <a:pt x="189" y="31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7"/>
                    <a:pt x="166" y="27"/>
                    <a:pt x="154" y="26"/>
                  </a:cubicBezTo>
                  <a:cubicBezTo>
                    <a:pt x="149" y="26"/>
                    <a:pt x="144" y="26"/>
                    <a:pt x="139" y="26"/>
                  </a:cubicBezTo>
                  <a:cubicBezTo>
                    <a:pt x="131" y="36"/>
                    <a:pt x="131" y="36"/>
                    <a:pt x="131" y="36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60" y="35"/>
                    <a:pt x="174" y="35"/>
                    <a:pt x="180" y="35"/>
                  </a:cubicBezTo>
                  <a:moveTo>
                    <a:pt x="168" y="86"/>
                  </a:move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7" y="85"/>
                    <a:pt x="166" y="85"/>
                    <a:pt x="166" y="85"/>
                  </a:cubicBezTo>
                  <a:cubicBezTo>
                    <a:pt x="159" y="82"/>
                    <a:pt x="154" y="79"/>
                    <a:pt x="151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48" y="69"/>
                    <a:pt x="149" y="58"/>
                    <a:pt x="157" y="54"/>
                  </a:cubicBezTo>
                  <a:cubicBezTo>
                    <a:pt x="157" y="53"/>
                    <a:pt x="157" y="53"/>
                    <a:pt x="157" y="54"/>
                  </a:cubicBezTo>
                  <a:cubicBezTo>
                    <a:pt x="158" y="55"/>
                    <a:pt x="159" y="57"/>
                    <a:pt x="159" y="57"/>
                  </a:cubicBezTo>
                  <a:cubicBezTo>
                    <a:pt x="160" y="57"/>
                    <a:pt x="161" y="57"/>
                    <a:pt x="163" y="57"/>
                  </a:cubicBezTo>
                  <a:cubicBezTo>
                    <a:pt x="164" y="57"/>
                    <a:pt x="165" y="57"/>
                    <a:pt x="166" y="57"/>
                  </a:cubicBezTo>
                  <a:cubicBezTo>
                    <a:pt x="166" y="55"/>
                    <a:pt x="166" y="53"/>
                    <a:pt x="165" y="51"/>
                  </a:cubicBezTo>
                  <a:cubicBezTo>
                    <a:pt x="165" y="51"/>
                    <a:pt x="165" y="51"/>
                    <a:pt x="165" y="51"/>
                  </a:cubicBezTo>
                  <a:cubicBezTo>
                    <a:pt x="165" y="51"/>
                    <a:pt x="165" y="51"/>
                    <a:pt x="166" y="51"/>
                  </a:cubicBezTo>
                  <a:cubicBezTo>
                    <a:pt x="168" y="53"/>
                    <a:pt x="169" y="54"/>
                    <a:pt x="169" y="57"/>
                  </a:cubicBezTo>
                  <a:cubicBezTo>
                    <a:pt x="171" y="57"/>
                    <a:pt x="175" y="57"/>
                    <a:pt x="176" y="57"/>
                  </a:cubicBezTo>
                  <a:cubicBezTo>
                    <a:pt x="176" y="55"/>
                    <a:pt x="176" y="54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75" y="53"/>
                    <a:pt x="175" y="53"/>
                    <a:pt x="175" y="53"/>
                  </a:cubicBezTo>
                  <a:cubicBezTo>
                    <a:pt x="183" y="56"/>
                    <a:pt x="185" y="63"/>
                    <a:pt x="185" y="67"/>
                  </a:cubicBezTo>
                  <a:cubicBezTo>
                    <a:pt x="185" y="73"/>
                    <a:pt x="182" y="78"/>
                    <a:pt x="177" y="81"/>
                  </a:cubicBezTo>
                  <a:cubicBezTo>
                    <a:pt x="174" y="83"/>
                    <a:pt x="171" y="85"/>
                    <a:pt x="168" y="86"/>
                  </a:cubicBezTo>
                  <a:moveTo>
                    <a:pt x="91" y="42"/>
                  </a:moveTo>
                  <a:cubicBezTo>
                    <a:pt x="90" y="43"/>
                    <a:pt x="87" y="43"/>
                    <a:pt x="85" y="43"/>
                  </a:cubicBezTo>
                  <a:cubicBezTo>
                    <a:pt x="85" y="43"/>
                    <a:pt x="85" y="43"/>
                    <a:pt x="84" y="43"/>
                  </a:cubicBezTo>
                  <a:cubicBezTo>
                    <a:pt x="84" y="43"/>
                    <a:pt x="84" y="40"/>
                    <a:pt x="84" y="39"/>
                  </a:cubicBezTo>
                  <a:cubicBezTo>
                    <a:pt x="84" y="39"/>
                    <a:pt x="85" y="39"/>
                    <a:pt x="86" y="39"/>
                  </a:cubicBezTo>
                  <a:cubicBezTo>
                    <a:pt x="87" y="39"/>
                    <a:pt x="90" y="40"/>
                    <a:pt x="91" y="42"/>
                  </a:cubicBezTo>
                  <a:cubicBezTo>
                    <a:pt x="91" y="42"/>
                    <a:pt x="91" y="42"/>
                    <a:pt x="91" y="42"/>
                  </a:cubicBezTo>
                  <a:moveTo>
                    <a:pt x="194" y="117"/>
                  </a:moveTo>
                  <a:cubicBezTo>
                    <a:pt x="194" y="117"/>
                    <a:pt x="194" y="117"/>
                    <a:pt x="195" y="117"/>
                  </a:cubicBezTo>
                  <a:cubicBezTo>
                    <a:pt x="195" y="117"/>
                    <a:pt x="195" y="117"/>
                    <a:pt x="195" y="117"/>
                  </a:cubicBezTo>
                  <a:cubicBezTo>
                    <a:pt x="197" y="117"/>
                    <a:pt x="199" y="117"/>
                    <a:pt x="200" y="116"/>
                  </a:cubicBezTo>
                  <a:cubicBezTo>
                    <a:pt x="200" y="116"/>
                    <a:pt x="199" y="110"/>
                    <a:pt x="198" y="108"/>
                  </a:cubicBezTo>
                  <a:cubicBezTo>
                    <a:pt x="196" y="108"/>
                    <a:pt x="193" y="108"/>
                    <a:pt x="191" y="105"/>
                  </a:cubicBezTo>
                  <a:cubicBezTo>
                    <a:pt x="191" y="104"/>
                    <a:pt x="190" y="104"/>
                    <a:pt x="190" y="103"/>
                  </a:cubicBezTo>
                  <a:cubicBezTo>
                    <a:pt x="186" y="98"/>
                    <a:pt x="181" y="93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84" y="84"/>
                    <a:pt x="187" y="79"/>
                    <a:pt x="189" y="77"/>
                  </a:cubicBezTo>
                  <a:cubicBezTo>
                    <a:pt x="190" y="74"/>
                    <a:pt x="192" y="67"/>
                    <a:pt x="190" y="61"/>
                  </a:cubicBezTo>
                  <a:cubicBezTo>
                    <a:pt x="189" y="55"/>
                    <a:pt x="186" y="51"/>
                    <a:pt x="180" y="48"/>
                  </a:cubicBezTo>
                  <a:cubicBezTo>
                    <a:pt x="170" y="43"/>
                    <a:pt x="160" y="45"/>
                    <a:pt x="155" y="47"/>
                  </a:cubicBezTo>
                  <a:cubicBezTo>
                    <a:pt x="146" y="52"/>
                    <a:pt x="141" y="61"/>
                    <a:pt x="143" y="71"/>
                  </a:cubicBezTo>
                  <a:cubicBezTo>
                    <a:pt x="145" y="82"/>
                    <a:pt x="152" y="85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60" y="89"/>
                    <a:pt x="160" y="89"/>
                    <a:pt x="160" y="89"/>
                  </a:cubicBezTo>
                  <a:cubicBezTo>
                    <a:pt x="153" y="93"/>
                    <a:pt x="149" y="97"/>
                    <a:pt x="149" y="105"/>
                  </a:cubicBezTo>
                  <a:cubicBezTo>
                    <a:pt x="149" y="106"/>
                    <a:pt x="149" y="108"/>
                    <a:pt x="150" y="110"/>
                  </a:cubicBezTo>
                  <a:cubicBezTo>
                    <a:pt x="151" y="113"/>
                    <a:pt x="152" y="117"/>
                    <a:pt x="151" y="123"/>
                  </a:cubicBezTo>
                  <a:cubicBezTo>
                    <a:pt x="151" y="123"/>
                    <a:pt x="156" y="121"/>
                    <a:pt x="156" y="120"/>
                  </a:cubicBezTo>
                  <a:cubicBezTo>
                    <a:pt x="158" y="116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58" y="109"/>
                    <a:pt x="158" y="109"/>
                    <a:pt x="158" y="109"/>
                  </a:cubicBezTo>
                  <a:cubicBezTo>
                    <a:pt x="160" y="111"/>
                    <a:pt x="160" y="115"/>
                    <a:pt x="160" y="118"/>
                  </a:cubicBezTo>
                  <a:cubicBezTo>
                    <a:pt x="161" y="117"/>
                    <a:pt x="163" y="116"/>
                    <a:pt x="164" y="115"/>
                  </a:cubicBezTo>
                  <a:cubicBezTo>
                    <a:pt x="165" y="109"/>
                    <a:pt x="164" y="105"/>
                    <a:pt x="163" y="102"/>
                  </a:cubicBezTo>
                  <a:cubicBezTo>
                    <a:pt x="163" y="102"/>
                    <a:pt x="162" y="102"/>
                    <a:pt x="162" y="101"/>
                  </a:cubicBezTo>
                  <a:cubicBezTo>
                    <a:pt x="161" y="98"/>
                    <a:pt x="164" y="94"/>
                    <a:pt x="166" y="93"/>
                  </a:cubicBezTo>
                  <a:cubicBezTo>
                    <a:pt x="167" y="93"/>
                    <a:pt x="167" y="93"/>
                    <a:pt x="167" y="93"/>
                  </a:cubicBezTo>
                  <a:cubicBezTo>
                    <a:pt x="169" y="94"/>
                    <a:pt x="171" y="95"/>
                    <a:pt x="172" y="96"/>
                  </a:cubicBezTo>
                  <a:cubicBezTo>
                    <a:pt x="175" y="98"/>
                    <a:pt x="182" y="103"/>
                    <a:pt x="185" y="110"/>
                  </a:cubicBezTo>
                  <a:cubicBezTo>
                    <a:pt x="189" y="120"/>
                    <a:pt x="187" y="126"/>
                    <a:pt x="185" y="130"/>
                  </a:cubicBezTo>
                  <a:cubicBezTo>
                    <a:pt x="181" y="135"/>
                    <a:pt x="178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2" y="138"/>
                    <a:pt x="172" y="138"/>
                    <a:pt x="172" y="138"/>
                  </a:cubicBezTo>
                  <a:cubicBezTo>
                    <a:pt x="170" y="138"/>
                    <a:pt x="169" y="138"/>
                    <a:pt x="167" y="138"/>
                  </a:cubicBezTo>
                  <a:cubicBezTo>
                    <a:pt x="166" y="138"/>
                    <a:pt x="164" y="138"/>
                    <a:pt x="163" y="137"/>
                  </a:cubicBezTo>
                  <a:cubicBezTo>
                    <a:pt x="162" y="137"/>
                    <a:pt x="161" y="137"/>
                    <a:pt x="160" y="136"/>
                  </a:cubicBezTo>
                  <a:cubicBezTo>
                    <a:pt x="160" y="136"/>
                    <a:pt x="160" y="136"/>
                    <a:pt x="160" y="136"/>
                  </a:cubicBezTo>
                  <a:cubicBezTo>
                    <a:pt x="160" y="136"/>
                    <a:pt x="160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9" y="136"/>
                    <a:pt x="159" y="136"/>
                    <a:pt x="159" y="136"/>
                  </a:cubicBezTo>
                  <a:cubicBezTo>
                    <a:pt x="156" y="134"/>
                    <a:pt x="147" y="129"/>
                    <a:pt x="138" y="120"/>
                  </a:cubicBezTo>
                  <a:cubicBezTo>
                    <a:pt x="133" y="114"/>
                    <a:pt x="129" y="109"/>
                    <a:pt x="126" y="106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5" y="104"/>
                    <a:pt x="125" y="104"/>
                    <a:pt x="125" y="104"/>
                  </a:cubicBezTo>
                  <a:cubicBezTo>
                    <a:pt x="129" y="106"/>
                    <a:pt x="133" y="105"/>
                    <a:pt x="134" y="105"/>
                  </a:cubicBezTo>
                  <a:cubicBezTo>
                    <a:pt x="134" y="105"/>
                    <a:pt x="134" y="102"/>
                    <a:pt x="134" y="100"/>
                  </a:cubicBezTo>
                  <a:cubicBezTo>
                    <a:pt x="134" y="94"/>
                    <a:pt x="134" y="94"/>
                    <a:pt x="134" y="94"/>
                  </a:cubicBezTo>
                  <a:cubicBezTo>
                    <a:pt x="134" y="94"/>
                    <a:pt x="134" y="92"/>
                    <a:pt x="134" y="90"/>
                  </a:cubicBezTo>
                  <a:cubicBezTo>
                    <a:pt x="133" y="90"/>
                    <a:pt x="123" y="89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1" y="84"/>
                    <a:pt x="121" y="84"/>
                  </a:cubicBezTo>
                  <a:cubicBezTo>
                    <a:pt x="121" y="84"/>
                    <a:pt x="124" y="85"/>
                    <a:pt x="127" y="86"/>
                  </a:cubicBezTo>
                  <a:cubicBezTo>
                    <a:pt x="130" y="86"/>
                    <a:pt x="134" y="85"/>
                    <a:pt x="135" y="85"/>
                  </a:cubicBezTo>
                  <a:cubicBezTo>
                    <a:pt x="135" y="84"/>
                    <a:pt x="135" y="78"/>
                    <a:pt x="135" y="75"/>
                  </a:cubicBezTo>
                  <a:cubicBezTo>
                    <a:pt x="135" y="75"/>
                    <a:pt x="135" y="72"/>
                    <a:pt x="135" y="71"/>
                  </a:cubicBezTo>
                  <a:cubicBezTo>
                    <a:pt x="134" y="71"/>
                    <a:pt x="131" y="71"/>
                    <a:pt x="128" y="70"/>
                  </a:cubicBezTo>
                  <a:cubicBezTo>
                    <a:pt x="126" y="70"/>
                    <a:pt x="122" y="68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1" y="65"/>
                    <a:pt x="121" y="65"/>
                  </a:cubicBezTo>
                  <a:cubicBezTo>
                    <a:pt x="121" y="65"/>
                    <a:pt x="123" y="66"/>
                    <a:pt x="127" y="66"/>
                  </a:cubicBezTo>
                  <a:cubicBezTo>
                    <a:pt x="131" y="67"/>
                    <a:pt x="136" y="66"/>
                    <a:pt x="136" y="66"/>
                  </a:cubicBezTo>
                  <a:cubicBezTo>
                    <a:pt x="136" y="63"/>
                    <a:pt x="136" y="56"/>
                    <a:pt x="136" y="56"/>
                  </a:cubicBezTo>
                  <a:cubicBezTo>
                    <a:pt x="136" y="54"/>
                    <a:pt x="136" y="52"/>
                    <a:pt x="136" y="51"/>
                  </a:cubicBezTo>
                  <a:cubicBezTo>
                    <a:pt x="135" y="52"/>
                    <a:pt x="128" y="51"/>
                    <a:pt x="123" y="46"/>
                  </a:cubicBezTo>
                  <a:cubicBezTo>
                    <a:pt x="123" y="46"/>
                    <a:pt x="121" y="44"/>
                    <a:pt x="123" y="41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2" y="36"/>
                    <a:pt x="112" y="36"/>
                    <a:pt x="112" y="36"/>
                  </a:cubicBezTo>
                  <a:cubicBezTo>
                    <a:pt x="113" y="36"/>
                    <a:pt x="115" y="34"/>
                    <a:pt x="115" y="32"/>
                  </a:cubicBezTo>
                  <a:cubicBezTo>
                    <a:pt x="115" y="31"/>
                    <a:pt x="114" y="30"/>
                    <a:pt x="114" y="30"/>
                  </a:cubicBezTo>
                  <a:cubicBezTo>
                    <a:pt x="113" y="29"/>
                    <a:pt x="110" y="28"/>
                    <a:pt x="108" y="29"/>
                  </a:cubicBezTo>
                  <a:cubicBezTo>
                    <a:pt x="105" y="29"/>
                    <a:pt x="103" y="32"/>
                    <a:pt x="103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9" y="37"/>
                    <a:pt x="79" y="38"/>
                    <a:pt x="79" y="3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40"/>
                    <a:pt x="79" y="41"/>
                    <a:pt x="78" y="41"/>
                  </a:cubicBezTo>
                  <a:cubicBezTo>
                    <a:pt x="78" y="42"/>
                    <a:pt x="77" y="42"/>
                    <a:pt x="77" y="43"/>
                  </a:cubicBezTo>
                  <a:cubicBezTo>
                    <a:pt x="76" y="44"/>
                    <a:pt x="76" y="44"/>
                    <a:pt x="75" y="45"/>
                  </a:cubicBezTo>
                  <a:cubicBezTo>
                    <a:pt x="74" y="46"/>
                    <a:pt x="74" y="47"/>
                    <a:pt x="73" y="47"/>
                  </a:cubicBezTo>
                  <a:cubicBezTo>
                    <a:pt x="72" y="49"/>
                    <a:pt x="72" y="50"/>
                    <a:pt x="72" y="51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2" y="52"/>
                    <a:pt x="70" y="54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6" y="58"/>
                    <a:pt x="76" y="58"/>
                    <a:pt x="76" y="58"/>
                  </a:cubicBezTo>
                  <a:cubicBezTo>
                    <a:pt x="77" y="58"/>
                    <a:pt x="77" y="59"/>
                    <a:pt x="78" y="60"/>
                  </a:cubicBezTo>
                  <a:cubicBezTo>
                    <a:pt x="78" y="59"/>
                    <a:pt x="79" y="58"/>
                    <a:pt x="80" y="57"/>
                  </a:cubicBezTo>
                  <a:cubicBezTo>
                    <a:pt x="81" y="55"/>
                    <a:pt x="82" y="54"/>
                    <a:pt x="84" y="53"/>
                  </a:cubicBezTo>
                  <a:cubicBezTo>
                    <a:pt x="85" y="52"/>
                    <a:pt x="87" y="51"/>
                    <a:pt x="89" y="51"/>
                  </a:cubicBezTo>
                  <a:cubicBezTo>
                    <a:pt x="91" y="51"/>
                    <a:pt x="92" y="52"/>
                    <a:pt x="93" y="53"/>
                  </a:cubicBezTo>
                  <a:cubicBezTo>
                    <a:pt x="95" y="55"/>
                    <a:pt x="95" y="59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4" y="61"/>
                    <a:pt x="93" y="60"/>
                    <a:pt x="93" y="60"/>
                  </a:cubicBezTo>
                  <a:cubicBezTo>
                    <a:pt x="92" y="59"/>
                    <a:pt x="87" y="57"/>
                    <a:pt x="82" y="60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9" y="61"/>
                    <a:pt x="76" y="62"/>
                    <a:pt x="71" y="64"/>
                  </a:cubicBezTo>
                  <a:cubicBezTo>
                    <a:pt x="69" y="64"/>
                    <a:pt x="67" y="64"/>
                    <a:pt x="66" y="64"/>
                  </a:cubicBezTo>
                  <a:cubicBezTo>
                    <a:pt x="66" y="63"/>
                    <a:pt x="65" y="63"/>
                    <a:pt x="65" y="62"/>
                  </a:cubicBezTo>
                  <a:cubicBezTo>
                    <a:pt x="65" y="60"/>
                    <a:pt x="65" y="59"/>
                    <a:pt x="65" y="58"/>
                  </a:cubicBezTo>
                  <a:cubicBezTo>
                    <a:pt x="64" y="58"/>
                    <a:pt x="62" y="59"/>
                    <a:pt x="61" y="62"/>
                  </a:cubicBezTo>
                  <a:cubicBezTo>
                    <a:pt x="61" y="63"/>
                    <a:pt x="61" y="65"/>
                    <a:pt x="62" y="66"/>
                  </a:cubicBezTo>
                  <a:cubicBezTo>
                    <a:pt x="62" y="67"/>
                    <a:pt x="63" y="68"/>
                    <a:pt x="65" y="69"/>
                  </a:cubicBezTo>
                  <a:cubicBezTo>
                    <a:pt x="67" y="69"/>
                    <a:pt x="70" y="68"/>
                    <a:pt x="75" y="65"/>
                  </a:cubicBezTo>
                  <a:cubicBezTo>
                    <a:pt x="78" y="64"/>
                    <a:pt x="79" y="63"/>
                    <a:pt x="81" y="63"/>
                  </a:cubicBezTo>
                  <a:cubicBezTo>
                    <a:pt x="84" y="61"/>
                    <a:pt x="86" y="61"/>
                    <a:pt x="89" y="63"/>
                  </a:cubicBezTo>
                  <a:cubicBezTo>
                    <a:pt x="92" y="64"/>
                    <a:pt x="93" y="65"/>
                    <a:pt x="93" y="65"/>
                  </a:cubicBezTo>
                  <a:cubicBezTo>
                    <a:pt x="93" y="65"/>
                    <a:pt x="93" y="65"/>
                    <a:pt x="93" y="66"/>
                  </a:cubicBezTo>
                  <a:cubicBezTo>
                    <a:pt x="93" y="66"/>
                    <a:pt x="92" y="68"/>
                    <a:pt x="88" y="69"/>
                  </a:cubicBezTo>
                  <a:cubicBezTo>
                    <a:pt x="85" y="69"/>
                    <a:pt x="83" y="67"/>
                    <a:pt x="81" y="66"/>
                  </a:cubicBezTo>
                  <a:cubicBezTo>
                    <a:pt x="81" y="66"/>
                    <a:pt x="81" y="67"/>
                    <a:pt x="81" y="68"/>
                  </a:cubicBezTo>
                  <a:cubicBezTo>
                    <a:pt x="80" y="69"/>
                    <a:pt x="80" y="69"/>
                    <a:pt x="80" y="70"/>
                  </a:cubicBezTo>
                  <a:cubicBezTo>
                    <a:pt x="80" y="70"/>
                    <a:pt x="81" y="71"/>
                    <a:pt x="80" y="72"/>
                  </a:cubicBezTo>
                  <a:cubicBezTo>
                    <a:pt x="80" y="73"/>
                    <a:pt x="78" y="74"/>
                    <a:pt x="77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5" y="76"/>
                    <a:pt x="72" y="77"/>
                    <a:pt x="70" y="78"/>
                  </a:cubicBezTo>
                  <a:cubicBezTo>
                    <a:pt x="71" y="79"/>
                    <a:pt x="72" y="82"/>
                    <a:pt x="73" y="83"/>
                  </a:cubicBezTo>
                  <a:cubicBezTo>
                    <a:pt x="73" y="83"/>
                    <a:pt x="73" y="83"/>
                    <a:pt x="73" y="84"/>
                  </a:cubicBezTo>
                  <a:cubicBezTo>
                    <a:pt x="74" y="86"/>
                    <a:pt x="76" y="89"/>
                    <a:pt x="77" y="90"/>
                  </a:cubicBezTo>
                  <a:cubicBezTo>
                    <a:pt x="78" y="90"/>
                    <a:pt x="81" y="89"/>
                    <a:pt x="83" y="88"/>
                  </a:cubicBezTo>
                  <a:cubicBezTo>
                    <a:pt x="86" y="86"/>
                    <a:pt x="88" y="85"/>
                    <a:pt x="88" y="83"/>
                  </a:cubicBezTo>
                  <a:cubicBezTo>
                    <a:pt x="88" y="83"/>
                    <a:pt x="88" y="83"/>
                    <a:pt x="89" y="83"/>
                  </a:cubicBezTo>
                  <a:cubicBezTo>
                    <a:pt x="89" y="83"/>
                    <a:pt x="89" y="83"/>
                    <a:pt x="89" y="84"/>
                  </a:cubicBezTo>
                  <a:cubicBezTo>
                    <a:pt x="85" y="92"/>
                    <a:pt x="82" y="95"/>
                    <a:pt x="80" y="96"/>
                  </a:cubicBezTo>
                  <a:cubicBezTo>
                    <a:pt x="79" y="96"/>
                    <a:pt x="78" y="97"/>
                    <a:pt x="77" y="98"/>
                  </a:cubicBezTo>
                  <a:cubicBezTo>
                    <a:pt x="68" y="104"/>
                    <a:pt x="52" y="115"/>
                    <a:pt x="36" y="117"/>
                  </a:cubicBezTo>
                  <a:cubicBezTo>
                    <a:pt x="31" y="117"/>
                    <a:pt x="23" y="110"/>
                    <a:pt x="21" y="107"/>
                  </a:cubicBezTo>
                  <a:cubicBezTo>
                    <a:pt x="21" y="107"/>
                    <a:pt x="20" y="106"/>
                    <a:pt x="20" y="106"/>
                  </a:cubicBezTo>
                  <a:cubicBezTo>
                    <a:pt x="18" y="106"/>
                    <a:pt x="17" y="108"/>
                    <a:pt x="17" y="108"/>
                  </a:cubicBezTo>
                  <a:cubicBezTo>
                    <a:pt x="17" y="108"/>
                    <a:pt x="16" y="108"/>
                    <a:pt x="16" y="108"/>
                  </a:cubicBezTo>
                  <a:cubicBezTo>
                    <a:pt x="16" y="108"/>
                    <a:pt x="10" y="107"/>
                    <a:pt x="7" y="111"/>
                  </a:cubicBezTo>
                  <a:cubicBezTo>
                    <a:pt x="7" y="111"/>
                    <a:pt x="8" y="111"/>
                    <a:pt x="8" y="111"/>
                  </a:cubicBezTo>
                  <a:cubicBezTo>
                    <a:pt x="10" y="111"/>
                    <a:pt x="11" y="111"/>
                    <a:pt x="13" y="111"/>
                  </a:cubicBezTo>
                  <a:cubicBezTo>
                    <a:pt x="13" y="111"/>
                    <a:pt x="14" y="111"/>
                    <a:pt x="14" y="112"/>
                  </a:cubicBezTo>
                  <a:cubicBezTo>
                    <a:pt x="14" y="112"/>
                    <a:pt x="14" y="112"/>
                    <a:pt x="13" y="113"/>
                  </a:cubicBezTo>
                  <a:cubicBezTo>
                    <a:pt x="13" y="113"/>
                    <a:pt x="12" y="114"/>
                    <a:pt x="12" y="114"/>
                  </a:cubicBezTo>
                  <a:cubicBezTo>
                    <a:pt x="12" y="116"/>
                    <a:pt x="18" y="118"/>
                    <a:pt x="21" y="119"/>
                  </a:cubicBezTo>
                  <a:cubicBezTo>
                    <a:pt x="22" y="119"/>
                    <a:pt x="22" y="119"/>
                    <a:pt x="23" y="119"/>
                  </a:cubicBezTo>
                  <a:cubicBezTo>
                    <a:pt x="23" y="119"/>
                    <a:pt x="24" y="120"/>
                    <a:pt x="23" y="120"/>
                  </a:cubicBezTo>
                  <a:cubicBezTo>
                    <a:pt x="23" y="121"/>
                    <a:pt x="23" y="121"/>
                    <a:pt x="23" y="121"/>
                  </a:cubicBezTo>
                  <a:cubicBezTo>
                    <a:pt x="19" y="121"/>
                    <a:pt x="16" y="119"/>
                    <a:pt x="14" y="118"/>
                  </a:cubicBezTo>
                  <a:cubicBezTo>
                    <a:pt x="13" y="118"/>
                    <a:pt x="12" y="118"/>
                    <a:pt x="12" y="117"/>
                  </a:cubicBezTo>
                  <a:cubicBezTo>
                    <a:pt x="9" y="117"/>
                    <a:pt x="8" y="117"/>
                    <a:pt x="7" y="117"/>
                  </a:cubicBezTo>
                  <a:cubicBezTo>
                    <a:pt x="6" y="118"/>
                    <a:pt x="6" y="118"/>
                    <a:pt x="6" y="119"/>
                  </a:cubicBezTo>
                  <a:cubicBezTo>
                    <a:pt x="6" y="119"/>
                    <a:pt x="5" y="120"/>
                    <a:pt x="5" y="120"/>
                  </a:cubicBezTo>
                  <a:cubicBezTo>
                    <a:pt x="3" y="121"/>
                    <a:pt x="0" y="122"/>
                    <a:pt x="0" y="128"/>
                  </a:cubicBezTo>
                  <a:cubicBezTo>
                    <a:pt x="0" y="128"/>
                    <a:pt x="1" y="127"/>
                    <a:pt x="1" y="127"/>
                  </a:cubicBezTo>
                  <a:cubicBezTo>
                    <a:pt x="3" y="125"/>
                    <a:pt x="4" y="123"/>
                    <a:pt x="5" y="124"/>
                  </a:cubicBezTo>
                  <a:cubicBezTo>
                    <a:pt x="5" y="124"/>
                    <a:pt x="6" y="124"/>
                    <a:pt x="6" y="124"/>
                  </a:cubicBezTo>
                  <a:cubicBezTo>
                    <a:pt x="6" y="129"/>
                    <a:pt x="12" y="128"/>
                    <a:pt x="16" y="127"/>
                  </a:cubicBezTo>
                  <a:cubicBezTo>
                    <a:pt x="19" y="127"/>
                    <a:pt x="21" y="127"/>
                    <a:pt x="22" y="127"/>
                  </a:cubicBezTo>
                  <a:cubicBezTo>
                    <a:pt x="22" y="128"/>
                    <a:pt x="22" y="128"/>
                    <a:pt x="22" y="128"/>
                  </a:cubicBezTo>
                  <a:cubicBezTo>
                    <a:pt x="22" y="128"/>
                    <a:pt x="21" y="129"/>
                    <a:pt x="19" y="129"/>
                  </a:cubicBezTo>
                  <a:cubicBezTo>
                    <a:pt x="16" y="129"/>
                    <a:pt x="12" y="130"/>
                    <a:pt x="11" y="132"/>
                  </a:cubicBezTo>
                  <a:cubicBezTo>
                    <a:pt x="11" y="132"/>
                    <a:pt x="11" y="133"/>
                    <a:pt x="11" y="133"/>
                  </a:cubicBezTo>
                  <a:cubicBezTo>
                    <a:pt x="11" y="133"/>
                    <a:pt x="11" y="134"/>
                    <a:pt x="11" y="134"/>
                  </a:cubicBezTo>
                  <a:cubicBezTo>
                    <a:pt x="9" y="136"/>
                    <a:pt x="6" y="139"/>
                    <a:pt x="10" y="143"/>
                  </a:cubicBezTo>
                  <a:cubicBezTo>
                    <a:pt x="10" y="142"/>
                    <a:pt x="11" y="140"/>
                    <a:pt x="12" y="138"/>
                  </a:cubicBezTo>
                  <a:cubicBezTo>
                    <a:pt x="13" y="138"/>
                    <a:pt x="14" y="137"/>
                    <a:pt x="14" y="138"/>
                  </a:cubicBezTo>
                  <a:cubicBezTo>
                    <a:pt x="15" y="138"/>
                    <a:pt x="16" y="138"/>
                    <a:pt x="17" y="138"/>
                  </a:cubicBezTo>
                  <a:cubicBezTo>
                    <a:pt x="19" y="139"/>
                    <a:pt x="20" y="140"/>
                    <a:pt x="23" y="138"/>
                  </a:cubicBezTo>
                  <a:cubicBezTo>
                    <a:pt x="23" y="138"/>
                    <a:pt x="23" y="137"/>
                    <a:pt x="23" y="137"/>
                  </a:cubicBezTo>
                  <a:cubicBezTo>
                    <a:pt x="24" y="136"/>
                    <a:pt x="26" y="135"/>
                    <a:pt x="30" y="134"/>
                  </a:cubicBezTo>
                  <a:cubicBezTo>
                    <a:pt x="30" y="134"/>
                    <a:pt x="30" y="134"/>
                    <a:pt x="30" y="134"/>
                  </a:cubicBezTo>
                  <a:cubicBezTo>
                    <a:pt x="30" y="134"/>
                    <a:pt x="30" y="134"/>
                    <a:pt x="31" y="135"/>
                  </a:cubicBezTo>
                  <a:cubicBezTo>
                    <a:pt x="31" y="135"/>
                    <a:pt x="31" y="136"/>
                    <a:pt x="31" y="137"/>
                  </a:cubicBezTo>
                  <a:cubicBezTo>
                    <a:pt x="31" y="137"/>
                    <a:pt x="32" y="137"/>
                    <a:pt x="32" y="137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40"/>
                    <a:pt x="31" y="142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2" y="143"/>
                    <a:pt x="32" y="143"/>
                  </a:cubicBezTo>
                  <a:cubicBezTo>
                    <a:pt x="34" y="142"/>
                    <a:pt x="35" y="141"/>
                    <a:pt x="37" y="139"/>
                  </a:cubicBezTo>
                  <a:cubicBezTo>
                    <a:pt x="37" y="138"/>
                    <a:pt x="38" y="138"/>
                    <a:pt x="38" y="138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42" y="138"/>
                    <a:pt x="41" y="137"/>
                    <a:pt x="41" y="135"/>
                  </a:cubicBezTo>
                  <a:cubicBezTo>
                    <a:pt x="41" y="134"/>
                    <a:pt x="41" y="133"/>
                    <a:pt x="42" y="132"/>
                  </a:cubicBezTo>
                  <a:cubicBezTo>
                    <a:pt x="45" y="129"/>
                    <a:pt x="49" y="127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51" y="130"/>
                    <a:pt x="53" y="133"/>
                  </a:cubicBezTo>
                  <a:cubicBezTo>
                    <a:pt x="65" y="130"/>
                    <a:pt x="65" y="130"/>
                    <a:pt x="65" y="130"/>
                  </a:cubicBezTo>
                  <a:cubicBezTo>
                    <a:pt x="64" y="126"/>
                    <a:pt x="67" y="122"/>
                    <a:pt x="69" y="119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9" y="119"/>
                    <a:pt x="69" y="119"/>
                    <a:pt x="69" y="121"/>
                  </a:cubicBezTo>
                  <a:cubicBezTo>
                    <a:pt x="69" y="123"/>
                    <a:pt x="68" y="128"/>
                    <a:pt x="69" y="129"/>
                  </a:cubicBezTo>
                  <a:cubicBezTo>
                    <a:pt x="82" y="126"/>
                    <a:pt x="82" y="126"/>
                    <a:pt x="82" y="126"/>
                  </a:cubicBezTo>
                  <a:cubicBezTo>
                    <a:pt x="81" y="124"/>
                    <a:pt x="82" y="120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3" y="118"/>
                    <a:pt x="83" y="118"/>
                    <a:pt x="83" y="118"/>
                  </a:cubicBezTo>
                  <a:cubicBezTo>
                    <a:pt x="85" y="126"/>
                    <a:pt x="88" y="130"/>
                    <a:pt x="93" y="133"/>
                  </a:cubicBezTo>
                  <a:cubicBezTo>
                    <a:pt x="101" y="136"/>
                    <a:pt x="107" y="138"/>
                    <a:pt x="116" y="140"/>
                  </a:cubicBezTo>
                  <a:cubicBezTo>
                    <a:pt x="119" y="141"/>
                    <a:pt x="122" y="142"/>
                    <a:pt x="126" y="143"/>
                  </a:cubicBezTo>
                  <a:cubicBezTo>
                    <a:pt x="130" y="144"/>
                    <a:pt x="134" y="146"/>
                    <a:pt x="136" y="147"/>
                  </a:cubicBezTo>
                  <a:cubicBezTo>
                    <a:pt x="136" y="147"/>
                    <a:pt x="137" y="147"/>
                    <a:pt x="137" y="148"/>
                  </a:cubicBezTo>
                  <a:cubicBezTo>
                    <a:pt x="137" y="149"/>
                    <a:pt x="135" y="151"/>
                    <a:pt x="135" y="151"/>
                  </a:cubicBezTo>
                  <a:cubicBezTo>
                    <a:pt x="135" y="151"/>
                    <a:pt x="135" y="152"/>
                    <a:pt x="136" y="152"/>
                  </a:cubicBezTo>
                  <a:cubicBezTo>
                    <a:pt x="137" y="152"/>
                    <a:pt x="139" y="153"/>
                    <a:pt x="142" y="155"/>
                  </a:cubicBezTo>
                  <a:cubicBezTo>
                    <a:pt x="146" y="158"/>
                    <a:pt x="148" y="165"/>
                    <a:pt x="149" y="172"/>
                  </a:cubicBezTo>
                  <a:cubicBezTo>
                    <a:pt x="151" y="177"/>
                    <a:pt x="152" y="184"/>
                    <a:pt x="150" y="186"/>
                  </a:cubicBezTo>
                  <a:cubicBezTo>
                    <a:pt x="149" y="187"/>
                    <a:pt x="148" y="188"/>
                    <a:pt x="142" y="189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147" y="194"/>
                    <a:pt x="150" y="193"/>
                    <a:pt x="150" y="193"/>
                  </a:cubicBezTo>
                  <a:cubicBezTo>
                    <a:pt x="150" y="193"/>
                    <a:pt x="150" y="193"/>
                    <a:pt x="151" y="193"/>
                  </a:cubicBezTo>
                  <a:cubicBezTo>
                    <a:pt x="151" y="193"/>
                    <a:pt x="151" y="193"/>
                    <a:pt x="150" y="193"/>
                  </a:cubicBezTo>
                  <a:cubicBezTo>
                    <a:pt x="150" y="193"/>
                    <a:pt x="150" y="193"/>
                    <a:pt x="150" y="194"/>
                  </a:cubicBezTo>
                  <a:cubicBezTo>
                    <a:pt x="148" y="196"/>
                    <a:pt x="148" y="197"/>
                    <a:pt x="148" y="199"/>
                  </a:cubicBezTo>
                  <a:cubicBezTo>
                    <a:pt x="153" y="202"/>
                    <a:pt x="153" y="202"/>
                    <a:pt x="153" y="202"/>
                  </a:cubicBezTo>
                  <a:cubicBezTo>
                    <a:pt x="154" y="198"/>
                    <a:pt x="155" y="194"/>
                    <a:pt x="157" y="193"/>
                  </a:cubicBezTo>
                  <a:cubicBezTo>
                    <a:pt x="160" y="192"/>
                    <a:pt x="171" y="198"/>
                    <a:pt x="175" y="208"/>
                  </a:cubicBezTo>
                  <a:cubicBezTo>
                    <a:pt x="176" y="213"/>
                    <a:pt x="177" y="221"/>
                    <a:pt x="174" y="226"/>
                  </a:cubicBezTo>
                  <a:cubicBezTo>
                    <a:pt x="173" y="228"/>
                    <a:pt x="171" y="229"/>
                    <a:pt x="170" y="229"/>
                  </a:cubicBezTo>
                  <a:cubicBezTo>
                    <a:pt x="168" y="229"/>
                    <a:pt x="166" y="228"/>
                    <a:pt x="164" y="227"/>
                  </a:cubicBezTo>
                  <a:cubicBezTo>
                    <a:pt x="161" y="226"/>
                    <a:pt x="158" y="224"/>
                    <a:pt x="157" y="226"/>
                  </a:cubicBezTo>
                  <a:cubicBezTo>
                    <a:pt x="157" y="227"/>
                    <a:pt x="155" y="228"/>
                    <a:pt x="154" y="228"/>
                  </a:cubicBezTo>
                  <a:cubicBezTo>
                    <a:pt x="151" y="230"/>
                    <a:pt x="148" y="232"/>
                    <a:pt x="150" y="237"/>
                  </a:cubicBezTo>
                  <a:cubicBezTo>
                    <a:pt x="152" y="234"/>
                    <a:pt x="154" y="233"/>
                    <a:pt x="155" y="234"/>
                  </a:cubicBezTo>
                  <a:cubicBezTo>
                    <a:pt x="156" y="234"/>
                    <a:pt x="156" y="234"/>
                    <a:pt x="156" y="235"/>
                  </a:cubicBezTo>
                  <a:cubicBezTo>
                    <a:pt x="156" y="235"/>
                    <a:pt x="157" y="236"/>
                    <a:pt x="157" y="236"/>
                  </a:cubicBezTo>
                  <a:cubicBezTo>
                    <a:pt x="157" y="237"/>
                    <a:pt x="160" y="237"/>
                    <a:pt x="162" y="236"/>
                  </a:cubicBezTo>
                  <a:cubicBezTo>
                    <a:pt x="164" y="236"/>
                    <a:pt x="167" y="236"/>
                    <a:pt x="167" y="237"/>
                  </a:cubicBezTo>
                  <a:cubicBezTo>
                    <a:pt x="167" y="237"/>
                    <a:pt x="167" y="237"/>
                    <a:pt x="167" y="237"/>
                  </a:cubicBezTo>
                  <a:cubicBezTo>
                    <a:pt x="167" y="238"/>
                    <a:pt x="166" y="238"/>
                    <a:pt x="165" y="238"/>
                  </a:cubicBezTo>
                  <a:cubicBezTo>
                    <a:pt x="165" y="238"/>
                    <a:pt x="165" y="238"/>
                    <a:pt x="165" y="238"/>
                  </a:cubicBezTo>
                  <a:cubicBezTo>
                    <a:pt x="164" y="238"/>
                    <a:pt x="164" y="238"/>
                    <a:pt x="163" y="238"/>
                  </a:cubicBezTo>
                  <a:cubicBezTo>
                    <a:pt x="159" y="239"/>
                    <a:pt x="155" y="239"/>
                    <a:pt x="155" y="241"/>
                  </a:cubicBezTo>
                  <a:cubicBezTo>
                    <a:pt x="155" y="241"/>
                    <a:pt x="155" y="241"/>
                    <a:pt x="155" y="242"/>
                  </a:cubicBezTo>
                  <a:cubicBezTo>
                    <a:pt x="155" y="242"/>
                    <a:pt x="155" y="242"/>
                    <a:pt x="155" y="243"/>
                  </a:cubicBezTo>
                  <a:cubicBezTo>
                    <a:pt x="154" y="244"/>
                    <a:pt x="154" y="245"/>
                    <a:pt x="153" y="245"/>
                  </a:cubicBezTo>
                  <a:cubicBezTo>
                    <a:pt x="151" y="246"/>
                    <a:pt x="150" y="247"/>
                    <a:pt x="150" y="251"/>
                  </a:cubicBezTo>
                  <a:cubicBezTo>
                    <a:pt x="150" y="254"/>
                    <a:pt x="153" y="256"/>
                    <a:pt x="153" y="256"/>
                  </a:cubicBezTo>
                  <a:cubicBezTo>
                    <a:pt x="153" y="256"/>
                    <a:pt x="153" y="255"/>
                    <a:pt x="153" y="255"/>
                  </a:cubicBezTo>
                  <a:cubicBezTo>
                    <a:pt x="153" y="253"/>
                    <a:pt x="154" y="250"/>
                    <a:pt x="156" y="249"/>
                  </a:cubicBezTo>
                  <a:cubicBezTo>
                    <a:pt x="156" y="249"/>
                    <a:pt x="157" y="250"/>
                    <a:pt x="157" y="250"/>
                  </a:cubicBezTo>
                  <a:cubicBezTo>
                    <a:pt x="158" y="251"/>
                    <a:pt x="158" y="252"/>
                    <a:pt x="159" y="252"/>
                  </a:cubicBezTo>
                  <a:cubicBezTo>
                    <a:pt x="161" y="251"/>
                    <a:pt x="163" y="249"/>
                    <a:pt x="165" y="247"/>
                  </a:cubicBezTo>
                  <a:cubicBezTo>
                    <a:pt x="168" y="245"/>
                    <a:pt x="170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3"/>
                    <a:pt x="172" y="243"/>
                  </a:cubicBezTo>
                  <a:cubicBezTo>
                    <a:pt x="172" y="243"/>
                    <a:pt x="172" y="244"/>
                    <a:pt x="170" y="245"/>
                  </a:cubicBezTo>
                  <a:cubicBezTo>
                    <a:pt x="169" y="247"/>
                    <a:pt x="166" y="249"/>
                    <a:pt x="166" y="251"/>
                  </a:cubicBezTo>
                  <a:cubicBezTo>
                    <a:pt x="165" y="252"/>
                    <a:pt x="166" y="253"/>
                    <a:pt x="167" y="254"/>
                  </a:cubicBezTo>
                  <a:cubicBezTo>
                    <a:pt x="168" y="255"/>
                    <a:pt x="168" y="255"/>
                    <a:pt x="168" y="256"/>
                  </a:cubicBezTo>
                  <a:cubicBezTo>
                    <a:pt x="168" y="258"/>
                    <a:pt x="170" y="260"/>
                    <a:pt x="172" y="261"/>
                  </a:cubicBezTo>
                  <a:cubicBezTo>
                    <a:pt x="175" y="262"/>
                    <a:pt x="178" y="262"/>
                    <a:pt x="178" y="262"/>
                  </a:cubicBezTo>
                  <a:cubicBezTo>
                    <a:pt x="178" y="262"/>
                    <a:pt x="177" y="261"/>
                    <a:pt x="176" y="261"/>
                  </a:cubicBezTo>
                  <a:cubicBezTo>
                    <a:pt x="175" y="259"/>
                    <a:pt x="173" y="256"/>
                    <a:pt x="174" y="255"/>
                  </a:cubicBezTo>
                  <a:cubicBezTo>
                    <a:pt x="174" y="254"/>
                    <a:pt x="175" y="255"/>
                    <a:pt x="176" y="255"/>
                  </a:cubicBezTo>
                  <a:cubicBezTo>
                    <a:pt x="176" y="255"/>
                    <a:pt x="177" y="255"/>
                    <a:pt x="178" y="255"/>
                  </a:cubicBezTo>
                  <a:cubicBezTo>
                    <a:pt x="178" y="255"/>
                    <a:pt x="178" y="254"/>
                    <a:pt x="178" y="253"/>
                  </a:cubicBezTo>
                  <a:cubicBezTo>
                    <a:pt x="178" y="251"/>
                    <a:pt x="177" y="246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3" y="240"/>
                    <a:pt x="183" y="240"/>
                  </a:cubicBezTo>
                  <a:cubicBezTo>
                    <a:pt x="183" y="240"/>
                    <a:pt x="185" y="243"/>
                    <a:pt x="187" y="243"/>
                  </a:cubicBezTo>
                  <a:cubicBezTo>
                    <a:pt x="190" y="244"/>
                    <a:pt x="189" y="247"/>
                    <a:pt x="189" y="249"/>
                  </a:cubicBezTo>
                  <a:cubicBezTo>
                    <a:pt x="189" y="249"/>
                    <a:pt x="189" y="250"/>
                    <a:pt x="189" y="250"/>
                  </a:cubicBezTo>
                  <a:cubicBezTo>
                    <a:pt x="190" y="249"/>
                    <a:pt x="192" y="246"/>
                    <a:pt x="192" y="241"/>
                  </a:cubicBezTo>
                  <a:cubicBezTo>
                    <a:pt x="192" y="241"/>
                    <a:pt x="192" y="241"/>
                    <a:pt x="192" y="241"/>
                  </a:cubicBezTo>
                  <a:cubicBezTo>
                    <a:pt x="192" y="241"/>
                    <a:pt x="194" y="239"/>
                    <a:pt x="194" y="238"/>
                  </a:cubicBezTo>
                  <a:cubicBezTo>
                    <a:pt x="195" y="237"/>
                    <a:pt x="194" y="236"/>
                    <a:pt x="193" y="235"/>
                  </a:cubicBezTo>
                  <a:cubicBezTo>
                    <a:pt x="192" y="234"/>
                    <a:pt x="190" y="232"/>
                    <a:pt x="190" y="225"/>
                  </a:cubicBezTo>
                  <a:cubicBezTo>
                    <a:pt x="190" y="224"/>
                    <a:pt x="190" y="223"/>
                    <a:pt x="189" y="223"/>
                  </a:cubicBezTo>
                  <a:cubicBezTo>
                    <a:pt x="189" y="223"/>
                    <a:pt x="189" y="222"/>
                    <a:pt x="188" y="222"/>
                  </a:cubicBezTo>
                  <a:cubicBezTo>
                    <a:pt x="187" y="221"/>
                    <a:pt x="187" y="220"/>
                    <a:pt x="187" y="219"/>
                  </a:cubicBezTo>
                  <a:cubicBezTo>
                    <a:pt x="187" y="219"/>
                    <a:pt x="187" y="219"/>
                    <a:pt x="188" y="219"/>
                  </a:cubicBezTo>
                  <a:cubicBezTo>
                    <a:pt x="190" y="221"/>
                    <a:pt x="194" y="220"/>
                    <a:pt x="194" y="220"/>
                  </a:cubicBezTo>
                  <a:cubicBezTo>
                    <a:pt x="195" y="210"/>
                    <a:pt x="195" y="208"/>
                    <a:pt x="195" y="207"/>
                  </a:cubicBezTo>
                  <a:cubicBezTo>
                    <a:pt x="191" y="207"/>
                    <a:pt x="189" y="207"/>
                    <a:pt x="187" y="205"/>
                  </a:cubicBezTo>
                  <a:cubicBezTo>
                    <a:pt x="187" y="205"/>
                    <a:pt x="187" y="205"/>
                    <a:pt x="187" y="205"/>
                  </a:cubicBezTo>
                  <a:cubicBezTo>
                    <a:pt x="187" y="205"/>
                    <a:pt x="187" y="205"/>
                    <a:pt x="188" y="205"/>
                  </a:cubicBezTo>
                  <a:cubicBezTo>
                    <a:pt x="190" y="205"/>
                    <a:pt x="193" y="205"/>
                    <a:pt x="195" y="204"/>
                  </a:cubicBezTo>
                  <a:cubicBezTo>
                    <a:pt x="194" y="198"/>
                    <a:pt x="194" y="193"/>
                    <a:pt x="194" y="192"/>
                  </a:cubicBezTo>
                  <a:cubicBezTo>
                    <a:pt x="190" y="193"/>
                    <a:pt x="188" y="193"/>
                    <a:pt x="186" y="191"/>
                  </a:cubicBezTo>
                  <a:cubicBezTo>
                    <a:pt x="184" y="190"/>
                    <a:pt x="184" y="189"/>
                    <a:pt x="184" y="188"/>
                  </a:cubicBezTo>
                  <a:cubicBezTo>
                    <a:pt x="184" y="187"/>
                    <a:pt x="184" y="186"/>
                    <a:pt x="183" y="186"/>
                  </a:cubicBezTo>
                  <a:cubicBezTo>
                    <a:pt x="178" y="184"/>
                    <a:pt x="174" y="181"/>
                    <a:pt x="173" y="180"/>
                  </a:cubicBezTo>
                  <a:cubicBezTo>
                    <a:pt x="171" y="177"/>
                    <a:pt x="171" y="175"/>
                    <a:pt x="171" y="175"/>
                  </a:cubicBezTo>
                  <a:cubicBezTo>
                    <a:pt x="171" y="175"/>
                    <a:pt x="171" y="175"/>
                    <a:pt x="171" y="175"/>
                  </a:cubicBezTo>
                  <a:cubicBezTo>
                    <a:pt x="171" y="175"/>
                    <a:pt x="171" y="175"/>
                    <a:pt x="172" y="175"/>
                  </a:cubicBezTo>
                  <a:cubicBezTo>
                    <a:pt x="174" y="176"/>
                    <a:pt x="176" y="176"/>
                    <a:pt x="177" y="175"/>
                  </a:cubicBezTo>
                  <a:cubicBezTo>
                    <a:pt x="178" y="166"/>
                    <a:pt x="178" y="166"/>
                    <a:pt x="178" y="166"/>
                  </a:cubicBezTo>
                  <a:cubicBezTo>
                    <a:pt x="177" y="166"/>
                    <a:pt x="176" y="166"/>
                    <a:pt x="175" y="165"/>
                  </a:cubicBezTo>
                  <a:cubicBezTo>
                    <a:pt x="173" y="164"/>
                    <a:pt x="171" y="162"/>
                    <a:pt x="171" y="162"/>
                  </a:cubicBezTo>
                  <a:cubicBezTo>
                    <a:pt x="171" y="162"/>
                    <a:pt x="171" y="162"/>
                    <a:pt x="171" y="162"/>
                  </a:cubicBezTo>
                  <a:cubicBezTo>
                    <a:pt x="171" y="162"/>
                    <a:pt x="171" y="162"/>
                    <a:pt x="172" y="162"/>
                  </a:cubicBezTo>
                  <a:cubicBezTo>
                    <a:pt x="172" y="162"/>
                    <a:pt x="173" y="162"/>
                    <a:pt x="175" y="163"/>
                  </a:cubicBezTo>
                  <a:cubicBezTo>
                    <a:pt x="177" y="163"/>
                    <a:pt x="178" y="162"/>
                    <a:pt x="178" y="162"/>
                  </a:cubicBezTo>
                  <a:cubicBezTo>
                    <a:pt x="180" y="152"/>
                    <a:pt x="180" y="152"/>
                    <a:pt x="180" y="152"/>
                  </a:cubicBezTo>
                  <a:cubicBezTo>
                    <a:pt x="177" y="152"/>
                    <a:pt x="176" y="151"/>
                    <a:pt x="175" y="150"/>
                  </a:cubicBezTo>
                  <a:cubicBezTo>
                    <a:pt x="174" y="149"/>
                    <a:pt x="174" y="148"/>
                    <a:pt x="174" y="148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85" y="146"/>
                    <a:pt x="192" y="136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4" y="127"/>
                    <a:pt x="194" y="127"/>
                    <a:pt x="194" y="127"/>
                  </a:cubicBezTo>
                  <a:cubicBezTo>
                    <a:pt x="195" y="128"/>
                    <a:pt x="198" y="129"/>
                    <a:pt x="199" y="128"/>
                  </a:cubicBezTo>
                  <a:cubicBezTo>
                    <a:pt x="200" y="126"/>
                    <a:pt x="200" y="121"/>
                    <a:pt x="200" y="120"/>
                  </a:cubicBezTo>
                  <a:cubicBezTo>
                    <a:pt x="197" y="120"/>
                    <a:pt x="195" y="119"/>
                    <a:pt x="194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783B1B-7B6F-4D80-8129-BE9C940BEBBD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41" name="Dian numeron paikkamerkki 5"/>
          <p:cNvSpPr>
            <a:spLocks noGrp="1"/>
          </p:cNvSpPr>
          <p:nvPr userDrawn="1"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isällön paikkamerkki 5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6355365" cy="3393001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8" name="Otsikko5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635536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4650311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tx2"/>
              </a:solidFill>
            </a:endParaRPr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43CEB2-2DCE-4B94-8B62-EA1B4E0C30A2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isällön paikkamerkki 6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8" name="Otsikko 6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946623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6945308" y="3378202"/>
            <a:ext cx="1646236" cy="1422401"/>
            <a:chOff x="4375" y="2128"/>
            <a:chExt cx="1037" cy="896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375" y="2128"/>
              <a:ext cx="1037" cy="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" name="Freeform 5"/>
            <p:cNvSpPr>
              <a:spLocks/>
            </p:cNvSpPr>
            <p:nvPr userDrawn="1"/>
          </p:nvSpPr>
          <p:spPr bwMode="auto">
            <a:xfrm>
              <a:off x="4578" y="2783"/>
              <a:ext cx="74" cy="82"/>
            </a:xfrm>
            <a:custGeom>
              <a:avLst/>
              <a:gdLst>
                <a:gd name="T0" fmla="*/ 30 w 74"/>
                <a:gd name="T1" fmla="*/ 36 h 82"/>
                <a:gd name="T2" fmla="*/ 38 w 74"/>
                <a:gd name="T3" fmla="*/ 36 h 82"/>
                <a:gd name="T4" fmla="*/ 38 w 74"/>
                <a:gd name="T5" fmla="*/ 36 h 82"/>
                <a:gd name="T6" fmla="*/ 46 w 74"/>
                <a:gd name="T7" fmla="*/ 35 h 82"/>
                <a:gd name="T8" fmla="*/ 50 w 74"/>
                <a:gd name="T9" fmla="*/ 33 h 82"/>
                <a:gd name="T10" fmla="*/ 52 w 74"/>
                <a:gd name="T11" fmla="*/ 31 h 82"/>
                <a:gd name="T12" fmla="*/ 53 w 74"/>
                <a:gd name="T13" fmla="*/ 29 h 82"/>
                <a:gd name="T14" fmla="*/ 53 w 74"/>
                <a:gd name="T15" fmla="*/ 22 h 82"/>
                <a:gd name="T16" fmla="*/ 57 w 74"/>
                <a:gd name="T17" fmla="*/ 22 h 82"/>
                <a:gd name="T18" fmla="*/ 57 w 74"/>
                <a:gd name="T19" fmla="*/ 54 h 82"/>
                <a:gd name="T20" fmla="*/ 53 w 74"/>
                <a:gd name="T21" fmla="*/ 54 h 82"/>
                <a:gd name="T22" fmla="*/ 53 w 74"/>
                <a:gd name="T23" fmla="*/ 54 h 82"/>
                <a:gd name="T24" fmla="*/ 53 w 74"/>
                <a:gd name="T25" fmla="*/ 47 h 82"/>
                <a:gd name="T26" fmla="*/ 52 w 74"/>
                <a:gd name="T27" fmla="*/ 45 h 82"/>
                <a:gd name="T28" fmla="*/ 50 w 74"/>
                <a:gd name="T29" fmla="*/ 44 h 82"/>
                <a:gd name="T30" fmla="*/ 46 w 74"/>
                <a:gd name="T31" fmla="*/ 42 h 82"/>
                <a:gd name="T32" fmla="*/ 38 w 74"/>
                <a:gd name="T33" fmla="*/ 42 h 82"/>
                <a:gd name="T34" fmla="*/ 30 w 74"/>
                <a:gd name="T35" fmla="*/ 42 h 82"/>
                <a:gd name="T36" fmla="*/ 30 w 74"/>
                <a:gd name="T37" fmla="*/ 62 h 82"/>
                <a:gd name="T38" fmla="*/ 30 w 74"/>
                <a:gd name="T39" fmla="*/ 62 h 82"/>
                <a:gd name="T40" fmla="*/ 30 w 74"/>
                <a:gd name="T41" fmla="*/ 70 h 82"/>
                <a:gd name="T42" fmla="*/ 32 w 74"/>
                <a:gd name="T43" fmla="*/ 75 h 82"/>
                <a:gd name="T44" fmla="*/ 33 w 74"/>
                <a:gd name="T45" fmla="*/ 76 h 82"/>
                <a:gd name="T46" fmla="*/ 36 w 74"/>
                <a:gd name="T47" fmla="*/ 77 h 82"/>
                <a:gd name="T48" fmla="*/ 42 w 74"/>
                <a:gd name="T49" fmla="*/ 77 h 82"/>
                <a:gd name="T50" fmla="*/ 42 w 74"/>
                <a:gd name="T51" fmla="*/ 82 h 82"/>
                <a:gd name="T52" fmla="*/ 0 w 74"/>
                <a:gd name="T53" fmla="*/ 82 h 82"/>
                <a:gd name="T54" fmla="*/ 0 w 74"/>
                <a:gd name="T55" fmla="*/ 77 h 82"/>
                <a:gd name="T56" fmla="*/ 0 w 74"/>
                <a:gd name="T57" fmla="*/ 77 h 82"/>
                <a:gd name="T58" fmla="*/ 7 w 74"/>
                <a:gd name="T59" fmla="*/ 77 h 82"/>
                <a:gd name="T60" fmla="*/ 9 w 74"/>
                <a:gd name="T61" fmla="*/ 76 h 82"/>
                <a:gd name="T62" fmla="*/ 10 w 74"/>
                <a:gd name="T63" fmla="*/ 75 h 82"/>
                <a:gd name="T64" fmla="*/ 12 w 74"/>
                <a:gd name="T65" fmla="*/ 70 h 82"/>
                <a:gd name="T66" fmla="*/ 12 w 74"/>
                <a:gd name="T67" fmla="*/ 62 h 82"/>
                <a:gd name="T68" fmla="*/ 12 w 74"/>
                <a:gd name="T69" fmla="*/ 20 h 82"/>
                <a:gd name="T70" fmla="*/ 12 w 74"/>
                <a:gd name="T71" fmla="*/ 20 h 82"/>
                <a:gd name="T72" fmla="*/ 12 w 74"/>
                <a:gd name="T73" fmla="*/ 12 h 82"/>
                <a:gd name="T74" fmla="*/ 10 w 74"/>
                <a:gd name="T75" fmla="*/ 7 h 82"/>
                <a:gd name="T76" fmla="*/ 9 w 74"/>
                <a:gd name="T77" fmla="*/ 6 h 82"/>
                <a:gd name="T78" fmla="*/ 7 w 74"/>
                <a:gd name="T79" fmla="*/ 5 h 82"/>
                <a:gd name="T80" fmla="*/ 0 w 74"/>
                <a:gd name="T81" fmla="*/ 5 h 82"/>
                <a:gd name="T82" fmla="*/ 0 w 74"/>
                <a:gd name="T83" fmla="*/ 0 h 82"/>
                <a:gd name="T84" fmla="*/ 72 w 74"/>
                <a:gd name="T85" fmla="*/ 0 h 82"/>
                <a:gd name="T86" fmla="*/ 74 w 74"/>
                <a:gd name="T87" fmla="*/ 20 h 82"/>
                <a:gd name="T88" fmla="*/ 69 w 74"/>
                <a:gd name="T89" fmla="*/ 20 h 82"/>
                <a:gd name="T90" fmla="*/ 69 w 74"/>
                <a:gd name="T91" fmla="*/ 16 h 82"/>
                <a:gd name="T92" fmla="*/ 69 w 74"/>
                <a:gd name="T93" fmla="*/ 16 h 82"/>
                <a:gd name="T94" fmla="*/ 67 w 74"/>
                <a:gd name="T95" fmla="*/ 12 h 82"/>
                <a:gd name="T96" fmla="*/ 64 w 74"/>
                <a:gd name="T97" fmla="*/ 9 h 82"/>
                <a:gd name="T98" fmla="*/ 60 w 74"/>
                <a:gd name="T99" fmla="*/ 7 h 82"/>
                <a:gd name="T100" fmla="*/ 53 w 74"/>
                <a:gd name="T101" fmla="*/ 6 h 82"/>
                <a:gd name="T102" fmla="*/ 30 w 74"/>
                <a:gd name="T103" fmla="*/ 6 h 82"/>
                <a:gd name="T104" fmla="*/ 30 w 74"/>
                <a:gd name="T105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4" h="82">
                  <a:moveTo>
                    <a:pt x="30" y="36"/>
                  </a:moveTo>
                  <a:lnTo>
                    <a:pt x="38" y="36"/>
                  </a:lnTo>
                  <a:lnTo>
                    <a:pt x="38" y="36"/>
                  </a:lnTo>
                  <a:lnTo>
                    <a:pt x="46" y="35"/>
                  </a:lnTo>
                  <a:lnTo>
                    <a:pt x="50" y="33"/>
                  </a:lnTo>
                  <a:lnTo>
                    <a:pt x="52" y="31"/>
                  </a:lnTo>
                  <a:lnTo>
                    <a:pt x="53" y="29"/>
                  </a:lnTo>
                  <a:lnTo>
                    <a:pt x="53" y="22"/>
                  </a:lnTo>
                  <a:lnTo>
                    <a:pt x="57" y="22"/>
                  </a:lnTo>
                  <a:lnTo>
                    <a:pt x="57" y="54"/>
                  </a:lnTo>
                  <a:lnTo>
                    <a:pt x="53" y="54"/>
                  </a:lnTo>
                  <a:lnTo>
                    <a:pt x="53" y="54"/>
                  </a:lnTo>
                  <a:lnTo>
                    <a:pt x="53" y="47"/>
                  </a:lnTo>
                  <a:lnTo>
                    <a:pt x="52" y="45"/>
                  </a:lnTo>
                  <a:lnTo>
                    <a:pt x="50" y="44"/>
                  </a:lnTo>
                  <a:lnTo>
                    <a:pt x="46" y="42"/>
                  </a:lnTo>
                  <a:lnTo>
                    <a:pt x="38" y="42"/>
                  </a:lnTo>
                  <a:lnTo>
                    <a:pt x="30" y="42"/>
                  </a:lnTo>
                  <a:lnTo>
                    <a:pt x="30" y="62"/>
                  </a:lnTo>
                  <a:lnTo>
                    <a:pt x="30" y="62"/>
                  </a:lnTo>
                  <a:lnTo>
                    <a:pt x="30" y="70"/>
                  </a:lnTo>
                  <a:lnTo>
                    <a:pt x="32" y="75"/>
                  </a:lnTo>
                  <a:lnTo>
                    <a:pt x="33" y="76"/>
                  </a:lnTo>
                  <a:lnTo>
                    <a:pt x="36" y="77"/>
                  </a:lnTo>
                  <a:lnTo>
                    <a:pt x="42" y="77"/>
                  </a:lnTo>
                  <a:lnTo>
                    <a:pt x="42" y="82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7" y="77"/>
                  </a:lnTo>
                  <a:lnTo>
                    <a:pt x="9" y="76"/>
                  </a:lnTo>
                  <a:lnTo>
                    <a:pt x="10" y="75"/>
                  </a:lnTo>
                  <a:lnTo>
                    <a:pt x="12" y="70"/>
                  </a:lnTo>
                  <a:lnTo>
                    <a:pt x="12" y="62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10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72" y="0"/>
                  </a:lnTo>
                  <a:lnTo>
                    <a:pt x="74" y="20"/>
                  </a:lnTo>
                  <a:lnTo>
                    <a:pt x="69" y="20"/>
                  </a:lnTo>
                  <a:lnTo>
                    <a:pt x="69" y="16"/>
                  </a:lnTo>
                  <a:lnTo>
                    <a:pt x="69" y="16"/>
                  </a:lnTo>
                  <a:lnTo>
                    <a:pt x="67" y="12"/>
                  </a:lnTo>
                  <a:lnTo>
                    <a:pt x="64" y="9"/>
                  </a:lnTo>
                  <a:lnTo>
                    <a:pt x="60" y="7"/>
                  </a:lnTo>
                  <a:lnTo>
                    <a:pt x="53" y="6"/>
                  </a:lnTo>
                  <a:lnTo>
                    <a:pt x="30" y="6"/>
                  </a:lnTo>
                  <a:lnTo>
                    <a:pt x="30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4669" y="2783"/>
              <a:ext cx="42" cy="82"/>
            </a:xfrm>
            <a:custGeom>
              <a:avLst/>
              <a:gdLst>
                <a:gd name="T0" fmla="*/ 0 w 42"/>
                <a:gd name="T1" fmla="*/ 82 h 82"/>
                <a:gd name="T2" fmla="*/ 0 w 42"/>
                <a:gd name="T3" fmla="*/ 77 h 82"/>
                <a:gd name="T4" fmla="*/ 0 w 42"/>
                <a:gd name="T5" fmla="*/ 77 h 82"/>
                <a:gd name="T6" fmla="*/ 7 w 42"/>
                <a:gd name="T7" fmla="*/ 77 h 82"/>
                <a:gd name="T8" fmla="*/ 9 w 42"/>
                <a:gd name="T9" fmla="*/ 76 h 82"/>
                <a:gd name="T10" fmla="*/ 10 w 42"/>
                <a:gd name="T11" fmla="*/ 75 h 82"/>
                <a:gd name="T12" fmla="*/ 12 w 42"/>
                <a:gd name="T13" fmla="*/ 70 h 82"/>
                <a:gd name="T14" fmla="*/ 12 w 42"/>
                <a:gd name="T15" fmla="*/ 62 h 82"/>
                <a:gd name="T16" fmla="*/ 12 w 42"/>
                <a:gd name="T17" fmla="*/ 20 h 82"/>
                <a:gd name="T18" fmla="*/ 12 w 42"/>
                <a:gd name="T19" fmla="*/ 20 h 82"/>
                <a:gd name="T20" fmla="*/ 12 w 42"/>
                <a:gd name="T21" fmla="*/ 12 h 82"/>
                <a:gd name="T22" fmla="*/ 10 w 42"/>
                <a:gd name="T23" fmla="*/ 7 h 82"/>
                <a:gd name="T24" fmla="*/ 9 w 42"/>
                <a:gd name="T25" fmla="*/ 6 h 82"/>
                <a:gd name="T26" fmla="*/ 7 w 42"/>
                <a:gd name="T27" fmla="*/ 5 h 82"/>
                <a:gd name="T28" fmla="*/ 0 w 42"/>
                <a:gd name="T29" fmla="*/ 5 h 82"/>
                <a:gd name="T30" fmla="*/ 0 w 42"/>
                <a:gd name="T31" fmla="*/ 0 h 82"/>
                <a:gd name="T32" fmla="*/ 42 w 42"/>
                <a:gd name="T33" fmla="*/ 0 h 82"/>
                <a:gd name="T34" fmla="*/ 42 w 42"/>
                <a:gd name="T35" fmla="*/ 5 h 82"/>
                <a:gd name="T36" fmla="*/ 42 w 42"/>
                <a:gd name="T37" fmla="*/ 5 h 82"/>
                <a:gd name="T38" fmla="*/ 36 w 42"/>
                <a:gd name="T39" fmla="*/ 5 h 82"/>
                <a:gd name="T40" fmla="*/ 33 w 42"/>
                <a:gd name="T41" fmla="*/ 6 h 82"/>
                <a:gd name="T42" fmla="*/ 32 w 42"/>
                <a:gd name="T43" fmla="*/ 7 h 82"/>
                <a:gd name="T44" fmla="*/ 30 w 42"/>
                <a:gd name="T45" fmla="*/ 12 h 82"/>
                <a:gd name="T46" fmla="*/ 30 w 42"/>
                <a:gd name="T47" fmla="*/ 20 h 82"/>
                <a:gd name="T48" fmla="*/ 30 w 42"/>
                <a:gd name="T49" fmla="*/ 62 h 82"/>
                <a:gd name="T50" fmla="*/ 30 w 42"/>
                <a:gd name="T51" fmla="*/ 62 h 82"/>
                <a:gd name="T52" fmla="*/ 30 w 42"/>
                <a:gd name="T53" fmla="*/ 70 h 82"/>
                <a:gd name="T54" fmla="*/ 32 w 42"/>
                <a:gd name="T55" fmla="*/ 75 h 82"/>
                <a:gd name="T56" fmla="*/ 33 w 42"/>
                <a:gd name="T57" fmla="*/ 76 h 82"/>
                <a:gd name="T58" fmla="*/ 36 w 42"/>
                <a:gd name="T59" fmla="*/ 77 h 82"/>
                <a:gd name="T60" fmla="*/ 42 w 42"/>
                <a:gd name="T61" fmla="*/ 77 h 82"/>
                <a:gd name="T62" fmla="*/ 42 w 42"/>
                <a:gd name="T63" fmla="*/ 82 h 82"/>
                <a:gd name="T64" fmla="*/ 0 w 42"/>
                <a:gd name="T6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" h="82">
                  <a:moveTo>
                    <a:pt x="0" y="82"/>
                  </a:moveTo>
                  <a:lnTo>
                    <a:pt x="0" y="77"/>
                  </a:lnTo>
                  <a:lnTo>
                    <a:pt x="0" y="77"/>
                  </a:lnTo>
                  <a:lnTo>
                    <a:pt x="7" y="77"/>
                  </a:lnTo>
                  <a:lnTo>
                    <a:pt x="9" y="76"/>
                  </a:lnTo>
                  <a:lnTo>
                    <a:pt x="10" y="75"/>
                  </a:lnTo>
                  <a:lnTo>
                    <a:pt x="12" y="70"/>
                  </a:lnTo>
                  <a:lnTo>
                    <a:pt x="12" y="62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10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0" y="12"/>
                  </a:lnTo>
                  <a:lnTo>
                    <a:pt x="30" y="20"/>
                  </a:lnTo>
                  <a:lnTo>
                    <a:pt x="30" y="62"/>
                  </a:lnTo>
                  <a:lnTo>
                    <a:pt x="30" y="62"/>
                  </a:lnTo>
                  <a:lnTo>
                    <a:pt x="30" y="70"/>
                  </a:lnTo>
                  <a:lnTo>
                    <a:pt x="32" y="75"/>
                  </a:lnTo>
                  <a:lnTo>
                    <a:pt x="33" y="76"/>
                  </a:lnTo>
                  <a:lnTo>
                    <a:pt x="36" y="77"/>
                  </a:lnTo>
                  <a:lnTo>
                    <a:pt x="42" y="77"/>
                  </a:lnTo>
                  <a:lnTo>
                    <a:pt x="4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4732" y="2783"/>
              <a:ext cx="91" cy="84"/>
            </a:xfrm>
            <a:custGeom>
              <a:avLst/>
              <a:gdLst>
                <a:gd name="T0" fmla="*/ 72 w 91"/>
                <a:gd name="T1" fmla="*/ 20 h 84"/>
                <a:gd name="T2" fmla="*/ 72 w 91"/>
                <a:gd name="T3" fmla="*/ 20 h 84"/>
                <a:gd name="T4" fmla="*/ 72 w 91"/>
                <a:gd name="T5" fmla="*/ 12 h 84"/>
                <a:gd name="T6" fmla="*/ 69 w 91"/>
                <a:gd name="T7" fmla="*/ 7 h 84"/>
                <a:gd name="T8" fmla="*/ 68 w 91"/>
                <a:gd name="T9" fmla="*/ 6 h 84"/>
                <a:gd name="T10" fmla="*/ 66 w 91"/>
                <a:gd name="T11" fmla="*/ 5 h 84"/>
                <a:gd name="T12" fmla="*/ 59 w 91"/>
                <a:gd name="T13" fmla="*/ 5 h 84"/>
                <a:gd name="T14" fmla="*/ 59 w 91"/>
                <a:gd name="T15" fmla="*/ 0 h 84"/>
                <a:gd name="T16" fmla="*/ 91 w 91"/>
                <a:gd name="T17" fmla="*/ 0 h 84"/>
                <a:gd name="T18" fmla="*/ 91 w 91"/>
                <a:gd name="T19" fmla="*/ 5 h 84"/>
                <a:gd name="T20" fmla="*/ 91 w 91"/>
                <a:gd name="T21" fmla="*/ 5 h 84"/>
                <a:gd name="T22" fmla="*/ 84 w 91"/>
                <a:gd name="T23" fmla="*/ 5 h 84"/>
                <a:gd name="T24" fmla="*/ 82 w 91"/>
                <a:gd name="T25" fmla="*/ 6 h 84"/>
                <a:gd name="T26" fmla="*/ 81 w 91"/>
                <a:gd name="T27" fmla="*/ 7 h 84"/>
                <a:gd name="T28" fmla="*/ 79 w 91"/>
                <a:gd name="T29" fmla="*/ 12 h 84"/>
                <a:gd name="T30" fmla="*/ 79 w 91"/>
                <a:gd name="T31" fmla="*/ 20 h 84"/>
                <a:gd name="T32" fmla="*/ 79 w 91"/>
                <a:gd name="T33" fmla="*/ 84 h 84"/>
                <a:gd name="T34" fmla="*/ 75 w 91"/>
                <a:gd name="T35" fmla="*/ 84 h 84"/>
                <a:gd name="T36" fmla="*/ 19 w 91"/>
                <a:gd name="T37" fmla="*/ 17 h 84"/>
                <a:gd name="T38" fmla="*/ 19 w 91"/>
                <a:gd name="T39" fmla="*/ 62 h 84"/>
                <a:gd name="T40" fmla="*/ 19 w 91"/>
                <a:gd name="T41" fmla="*/ 62 h 84"/>
                <a:gd name="T42" fmla="*/ 20 w 91"/>
                <a:gd name="T43" fmla="*/ 70 h 84"/>
                <a:gd name="T44" fmla="*/ 21 w 91"/>
                <a:gd name="T45" fmla="*/ 75 h 84"/>
                <a:gd name="T46" fmla="*/ 23 w 91"/>
                <a:gd name="T47" fmla="*/ 76 h 84"/>
                <a:gd name="T48" fmla="*/ 26 w 91"/>
                <a:gd name="T49" fmla="*/ 77 h 84"/>
                <a:gd name="T50" fmla="*/ 31 w 91"/>
                <a:gd name="T51" fmla="*/ 77 h 84"/>
                <a:gd name="T52" fmla="*/ 31 w 91"/>
                <a:gd name="T53" fmla="*/ 82 h 84"/>
                <a:gd name="T54" fmla="*/ 0 w 91"/>
                <a:gd name="T55" fmla="*/ 82 h 84"/>
                <a:gd name="T56" fmla="*/ 0 w 91"/>
                <a:gd name="T57" fmla="*/ 77 h 84"/>
                <a:gd name="T58" fmla="*/ 0 w 91"/>
                <a:gd name="T59" fmla="*/ 77 h 84"/>
                <a:gd name="T60" fmla="*/ 7 w 91"/>
                <a:gd name="T61" fmla="*/ 77 h 84"/>
                <a:gd name="T62" fmla="*/ 8 w 91"/>
                <a:gd name="T63" fmla="*/ 76 h 84"/>
                <a:gd name="T64" fmla="*/ 11 w 91"/>
                <a:gd name="T65" fmla="*/ 75 h 84"/>
                <a:gd name="T66" fmla="*/ 12 w 91"/>
                <a:gd name="T67" fmla="*/ 70 h 84"/>
                <a:gd name="T68" fmla="*/ 13 w 91"/>
                <a:gd name="T69" fmla="*/ 62 h 84"/>
                <a:gd name="T70" fmla="*/ 13 w 91"/>
                <a:gd name="T71" fmla="*/ 20 h 84"/>
                <a:gd name="T72" fmla="*/ 13 w 91"/>
                <a:gd name="T73" fmla="*/ 20 h 84"/>
                <a:gd name="T74" fmla="*/ 12 w 91"/>
                <a:gd name="T75" fmla="*/ 12 h 84"/>
                <a:gd name="T76" fmla="*/ 11 w 91"/>
                <a:gd name="T77" fmla="*/ 7 h 84"/>
                <a:gd name="T78" fmla="*/ 8 w 91"/>
                <a:gd name="T79" fmla="*/ 6 h 84"/>
                <a:gd name="T80" fmla="*/ 7 w 91"/>
                <a:gd name="T81" fmla="*/ 5 h 84"/>
                <a:gd name="T82" fmla="*/ 0 w 91"/>
                <a:gd name="T83" fmla="*/ 5 h 84"/>
                <a:gd name="T84" fmla="*/ 0 w 91"/>
                <a:gd name="T85" fmla="*/ 0 h 84"/>
                <a:gd name="T86" fmla="*/ 27 w 91"/>
                <a:gd name="T87" fmla="*/ 0 h 84"/>
                <a:gd name="T88" fmla="*/ 72 w 91"/>
                <a:gd name="T89" fmla="*/ 54 h 84"/>
                <a:gd name="T90" fmla="*/ 72 w 91"/>
                <a:gd name="T91" fmla="*/ 2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1" h="84">
                  <a:moveTo>
                    <a:pt x="72" y="20"/>
                  </a:moveTo>
                  <a:lnTo>
                    <a:pt x="72" y="20"/>
                  </a:lnTo>
                  <a:lnTo>
                    <a:pt x="72" y="12"/>
                  </a:lnTo>
                  <a:lnTo>
                    <a:pt x="69" y="7"/>
                  </a:lnTo>
                  <a:lnTo>
                    <a:pt x="68" y="6"/>
                  </a:lnTo>
                  <a:lnTo>
                    <a:pt x="66" y="5"/>
                  </a:lnTo>
                  <a:lnTo>
                    <a:pt x="59" y="5"/>
                  </a:lnTo>
                  <a:lnTo>
                    <a:pt x="59" y="0"/>
                  </a:lnTo>
                  <a:lnTo>
                    <a:pt x="91" y="0"/>
                  </a:lnTo>
                  <a:lnTo>
                    <a:pt x="91" y="5"/>
                  </a:lnTo>
                  <a:lnTo>
                    <a:pt x="91" y="5"/>
                  </a:lnTo>
                  <a:lnTo>
                    <a:pt x="84" y="5"/>
                  </a:lnTo>
                  <a:lnTo>
                    <a:pt x="82" y="6"/>
                  </a:lnTo>
                  <a:lnTo>
                    <a:pt x="81" y="7"/>
                  </a:lnTo>
                  <a:lnTo>
                    <a:pt x="79" y="12"/>
                  </a:lnTo>
                  <a:lnTo>
                    <a:pt x="79" y="20"/>
                  </a:lnTo>
                  <a:lnTo>
                    <a:pt x="79" y="84"/>
                  </a:lnTo>
                  <a:lnTo>
                    <a:pt x="75" y="84"/>
                  </a:lnTo>
                  <a:lnTo>
                    <a:pt x="19" y="17"/>
                  </a:lnTo>
                  <a:lnTo>
                    <a:pt x="19" y="62"/>
                  </a:lnTo>
                  <a:lnTo>
                    <a:pt x="19" y="62"/>
                  </a:lnTo>
                  <a:lnTo>
                    <a:pt x="20" y="70"/>
                  </a:lnTo>
                  <a:lnTo>
                    <a:pt x="21" y="75"/>
                  </a:lnTo>
                  <a:lnTo>
                    <a:pt x="23" y="76"/>
                  </a:lnTo>
                  <a:lnTo>
                    <a:pt x="26" y="77"/>
                  </a:lnTo>
                  <a:lnTo>
                    <a:pt x="31" y="77"/>
                  </a:lnTo>
                  <a:lnTo>
                    <a:pt x="31" y="82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7" y="77"/>
                  </a:lnTo>
                  <a:lnTo>
                    <a:pt x="8" y="76"/>
                  </a:lnTo>
                  <a:lnTo>
                    <a:pt x="11" y="75"/>
                  </a:lnTo>
                  <a:lnTo>
                    <a:pt x="12" y="70"/>
                  </a:lnTo>
                  <a:lnTo>
                    <a:pt x="13" y="62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8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7" y="0"/>
                  </a:lnTo>
                  <a:lnTo>
                    <a:pt x="72" y="54"/>
                  </a:lnTo>
                  <a:lnTo>
                    <a:pt x="72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8"/>
            <p:cNvSpPr>
              <a:spLocks/>
            </p:cNvSpPr>
            <p:nvPr userDrawn="1"/>
          </p:nvSpPr>
          <p:spPr bwMode="auto">
            <a:xfrm>
              <a:off x="4843" y="2783"/>
              <a:ext cx="92" cy="84"/>
            </a:xfrm>
            <a:custGeom>
              <a:avLst/>
              <a:gdLst>
                <a:gd name="T0" fmla="*/ 72 w 92"/>
                <a:gd name="T1" fmla="*/ 20 h 84"/>
                <a:gd name="T2" fmla="*/ 72 w 92"/>
                <a:gd name="T3" fmla="*/ 20 h 84"/>
                <a:gd name="T4" fmla="*/ 72 w 92"/>
                <a:gd name="T5" fmla="*/ 12 h 84"/>
                <a:gd name="T6" fmla="*/ 70 w 92"/>
                <a:gd name="T7" fmla="*/ 7 h 84"/>
                <a:gd name="T8" fmla="*/ 69 w 92"/>
                <a:gd name="T9" fmla="*/ 6 h 84"/>
                <a:gd name="T10" fmla="*/ 67 w 92"/>
                <a:gd name="T11" fmla="*/ 5 h 84"/>
                <a:gd name="T12" fmla="*/ 60 w 92"/>
                <a:gd name="T13" fmla="*/ 5 h 84"/>
                <a:gd name="T14" fmla="*/ 60 w 92"/>
                <a:gd name="T15" fmla="*/ 0 h 84"/>
                <a:gd name="T16" fmla="*/ 92 w 92"/>
                <a:gd name="T17" fmla="*/ 0 h 84"/>
                <a:gd name="T18" fmla="*/ 92 w 92"/>
                <a:gd name="T19" fmla="*/ 5 h 84"/>
                <a:gd name="T20" fmla="*/ 92 w 92"/>
                <a:gd name="T21" fmla="*/ 5 h 84"/>
                <a:gd name="T22" fmla="*/ 85 w 92"/>
                <a:gd name="T23" fmla="*/ 5 h 84"/>
                <a:gd name="T24" fmla="*/ 83 w 92"/>
                <a:gd name="T25" fmla="*/ 6 h 84"/>
                <a:gd name="T26" fmla="*/ 80 w 92"/>
                <a:gd name="T27" fmla="*/ 7 h 84"/>
                <a:gd name="T28" fmla="*/ 79 w 92"/>
                <a:gd name="T29" fmla="*/ 12 h 84"/>
                <a:gd name="T30" fmla="*/ 79 w 92"/>
                <a:gd name="T31" fmla="*/ 20 h 84"/>
                <a:gd name="T32" fmla="*/ 79 w 92"/>
                <a:gd name="T33" fmla="*/ 84 h 84"/>
                <a:gd name="T34" fmla="*/ 76 w 92"/>
                <a:gd name="T35" fmla="*/ 84 h 84"/>
                <a:gd name="T36" fmla="*/ 19 w 92"/>
                <a:gd name="T37" fmla="*/ 17 h 84"/>
                <a:gd name="T38" fmla="*/ 19 w 92"/>
                <a:gd name="T39" fmla="*/ 62 h 84"/>
                <a:gd name="T40" fmla="*/ 19 w 92"/>
                <a:gd name="T41" fmla="*/ 62 h 84"/>
                <a:gd name="T42" fmla="*/ 19 w 92"/>
                <a:gd name="T43" fmla="*/ 70 h 84"/>
                <a:gd name="T44" fmla="*/ 22 w 92"/>
                <a:gd name="T45" fmla="*/ 75 h 84"/>
                <a:gd name="T46" fmla="*/ 23 w 92"/>
                <a:gd name="T47" fmla="*/ 76 h 84"/>
                <a:gd name="T48" fmla="*/ 25 w 92"/>
                <a:gd name="T49" fmla="*/ 77 h 84"/>
                <a:gd name="T50" fmla="*/ 32 w 92"/>
                <a:gd name="T51" fmla="*/ 77 h 84"/>
                <a:gd name="T52" fmla="*/ 32 w 92"/>
                <a:gd name="T53" fmla="*/ 82 h 84"/>
                <a:gd name="T54" fmla="*/ 0 w 92"/>
                <a:gd name="T55" fmla="*/ 82 h 84"/>
                <a:gd name="T56" fmla="*/ 0 w 92"/>
                <a:gd name="T57" fmla="*/ 77 h 84"/>
                <a:gd name="T58" fmla="*/ 0 w 92"/>
                <a:gd name="T59" fmla="*/ 77 h 84"/>
                <a:gd name="T60" fmla="*/ 7 w 92"/>
                <a:gd name="T61" fmla="*/ 77 h 84"/>
                <a:gd name="T62" fmla="*/ 9 w 92"/>
                <a:gd name="T63" fmla="*/ 76 h 84"/>
                <a:gd name="T64" fmla="*/ 11 w 92"/>
                <a:gd name="T65" fmla="*/ 75 h 84"/>
                <a:gd name="T66" fmla="*/ 12 w 92"/>
                <a:gd name="T67" fmla="*/ 70 h 84"/>
                <a:gd name="T68" fmla="*/ 14 w 92"/>
                <a:gd name="T69" fmla="*/ 62 h 84"/>
                <a:gd name="T70" fmla="*/ 14 w 92"/>
                <a:gd name="T71" fmla="*/ 20 h 84"/>
                <a:gd name="T72" fmla="*/ 14 w 92"/>
                <a:gd name="T73" fmla="*/ 20 h 84"/>
                <a:gd name="T74" fmla="*/ 12 w 92"/>
                <a:gd name="T75" fmla="*/ 12 h 84"/>
                <a:gd name="T76" fmla="*/ 11 w 92"/>
                <a:gd name="T77" fmla="*/ 7 h 84"/>
                <a:gd name="T78" fmla="*/ 9 w 92"/>
                <a:gd name="T79" fmla="*/ 6 h 84"/>
                <a:gd name="T80" fmla="*/ 7 w 92"/>
                <a:gd name="T81" fmla="*/ 5 h 84"/>
                <a:gd name="T82" fmla="*/ 0 w 92"/>
                <a:gd name="T83" fmla="*/ 5 h 84"/>
                <a:gd name="T84" fmla="*/ 0 w 92"/>
                <a:gd name="T85" fmla="*/ 0 h 84"/>
                <a:gd name="T86" fmla="*/ 27 w 92"/>
                <a:gd name="T87" fmla="*/ 0 h 84"/>
                <a:gd name="T88" fmla="*/ 72 w 92"/>
                <a:gd name="T89" fmla="*/ 54 h 84"/>
                <a:gd name="T90" fmla="*/ 72 w 92"/>
                <a:gd name="T91" fmla="*/ 2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2" h="84">
                  <a:moveTo>
                    <a:pt x="72" y="20"/>
                  </a:moveTo>
                  <a:lnTo>
                    <a:pt x="72" y="20"/>
                  </a:lnTo>
                  <a:lnTo>
                    <a:pt x="72" y="12"/>
                  </a:lnTo>
                  <a:lnTo>
                    <a:pt x="70" y="7"/>
                  </a:lnTo>
                  <a:lnTo>
                    <a:pt x="69" y="6"/>
                  </a:lnTo>
                  <a:lnTo>
                    <a:pt x="67" y="5"/>
                  </a:lnTo>
                  <a:lnTo>
                    <a:pt x="60" y="5"/>
                  </a:lnTo>
                  <a:lnTo>
                    <a:pt x="60" y="0"/>
                  </a:lnTo>
                  <a:lnTo>
                    <a:pt x="92" y="0"/>
                  </a:lnTo>
                  <a:lnTo>
                    <a:pt x="92" y="5"/>
                  </a:lnTo>
                  <a:lnTo>
                    <a:pt x="92" y="5"/>
                  </a:lnTo>
                  <a:lnTo>
                    <a:pt x="85" y="5"/>
                  </a:lnTo>
                  <a:lnTo>
                    <a:pt x="83" y="6"/>
                  </a:lnTo>
                  <a:lnTo>
                    <a:pt x="80" y="7"/>
                  </a:lnTo>
                  <a:lnTo>
                    <a:pt x="79" y="12"/>
                  </a:lnTo>
                  <a:lnTo>
                    <a:pt x="79" y="20"/>
                  </a:lnTo>
                  <a:lnTo>
                    <a:pt x="79" y="84"/>
                  </a:lnTo>
                  <a:lnTo>
                    <a:pt x="76" y="84"/>
                  </a:lnTo>
                  <a:lnTo>
                    <a:pt x="19" y="17"/>
                  </a:lnTo>
                  <a:lnTo>
                    <a:pt x="19" y="62"/>
                  </a:lnTo>
                  <a:lnTo>
                    <a:pt x="19" y="62"/>
                  </a:lnTo>
                  <a:lnTo>
                    <a:pt x="19" y="70"/>
                  </a:lnTo>
                  <a:lnTo>
                    <a:pt x="22" y="75"/>
                  </a:lnTo>
                  <a:lnTo>
                    <a:pt x="23" y="76"/>
                  </a:lnTo>
                  <a:lnTo>
                    <a:pt x="25" y="77"/>
                  </a:lnTo>
                  <a:lnTo>
                    <a:pt x="32" y="77"/>
                  </a:lnTo>
                  <a:lnTo>
                    <a:pt x="32" y="82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7" y="77"/>
                  </a:lnTo>
                  <a:lnTo>
                    <a:pt x="9" y="76"/>
                  </a:lnTo>
                  <a:lnTo>
                    <a:pt x="11" y="75"/>
                  </a:lnTo>
                  <a:lnTo>
                    <a:pt x="12" y="70"/>
                  </a:lnTo>
                  <a:lnTo>
                    <a:pt x="14" y="6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7" y="0"/>
                  </a:lnTo>
                  <a:lnTo>
                    <a:pt x="72" y="54"/>
                  </a:lnTo>
                  <a:lnTo>
                    <a:pt x="72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4955" y="2783"/>
              <a:ext cx="42" cy="82"/>
            </a:xfrm>
            <a:custGeom>
              <a:avLst/>
              <a:gdLst>
                <a:gd name="T0" fmla="*/ 0 w 42"/>
                <a:gd name="T1" fmla="*/ 82 h 82"/>
                <a:gd name="T2" fmla="*/ 0 w 42"/>
                <a:gd name="T3" fmla="*/ 77 h 82"/>
                <a:gd name="T4" fmla="*/ 0 w 42"/>
                <a:gd name="T5" fmla="*/ 77 h 82"/>
                <a:gd name="T6" fmla="*/ 6 w 42"/>
                <a:gd name="T7" fmla="*/ 77 h 82"/>
                <a:gd name="T8" fmla="*/ 9 w 42"/>
                <a:gd name="T9" fmla="*/ 76 h 82"/>
                <a:gd name="T10" fmla="*/ 11 w 42"/>
                <a:gd name="T11" fmla="*/ 75 h 82"/>
                <a:gd name="T12" fmla="*/ 12 w 42"/>
                <a:gd name="T13" fmla="*/ 70 h 82"/>
                <a:gd name="T14" fmla="*/ 12 w 42"/>
                <a:gd name="T15" fmla="*/ 62 h 82"/>
                <a:gd name="T16" fmla="*/ 12 w 42"/>
                <a:gd name="T17" fmla="*/ 20 h 82"/>
                <a:gd name="T18" fmla="*/ 12 w 42"/>
                <a:gd name="T19" fmla="*/ 20 h 82"/>
                <a:gd name="T20" fmla="*/ 12 w 42"/>
                <a:gd name="T21" fmla="*/ 12 h 82"/>
                <a:gd name="T22" fmla="*/ 11 w 42"/>
                <a:gd name="T23" fmla="*/ 7 h 82"/>
                <a:gd name="T24" fmla="*/ 9 w 42"/>
                <a:gd name="T25" fmla="*/ 6 h 82"/>
                <a:gd name="T26" fmla="*/ 6 w 42"/>
                <a:gd name="T27" fmla="*/ 5 h 82"/>
                <a:gd name="T28" fmla="*/ 0 w 42"/>
                <a:gd name="T29" fmla="*/ 5 h 82"/>
                <a:gd name="T30" fmla="*/ 0 w 42"/>
                <a:gd name="T31" fmla="*/ 0 h 82"/>
                <a:gd name="T32" fmla="*/ 42 w 42"/>
                <a:gd name="T33" fmla="*/ 0 h 82"/>
                <a:gd name="T34" fmla="*/ 42 w 42"/>
                <a:gd name="T35" fmla="*/ 5 h 82"/>
                <a:gd name="T36" fmla="*/ 42 w 42"/>
                <a:gd name="T37" fmla="*/ 5 h 82"/>
                <a:gd name="T38" fmla="*/ 36 w 42"/>
                <a:gd name="T39" fmla="*/ 5 h 82"/>
                <a:gd name="T40" fmla="*/ 34 w 42"/>
                <a:gd name="T41" fmla="*/ 6 h 82"/>
                <a:gd name="T42" fmla="*/ 32 w 42"/>
                <a:gd name="T43" fmla="*/ 7 h 82"/>
                <a:gd name="T44" fmla="*/ 31 w 42"/>
                <a:gd name="T45" fmla="*/ 12 h 82"/>
                <a:gd name="T46" fmla="*/ 30 w 42"/>
                <a:gd name="T47" fmla="*/ 20 h 82"/>
                <a:gd name="T48" fmla="*/ 30 w 42"/>
                <a:gd name="T49" fmla="*/ 62 h 82"/>
                <a:gd name="T50" fmla="*/ 30 w 42"/>
                <a:gd name="T51" fmla="*/ 62 h 82"/>
                <a:gd name="T52" fmla="*/ 31 w 42"/>
                <a:gd name="T53" fmla="*/ 70 h 82"/>
                <a:gd name="T54" fmla="*/ 32 w 42"/>
                <a:gd name="T55" fmla="*/ 75 h 82"/>
                <a:gd name="T56" fmla="*/ 34 w 42"/>
                <a:gd name="T57" fmla="*/ 76 h 82"/>
                <a:gd name="T58" fmla="*/ 36 w 42"/>
                <a:gd name="T59" fmla="*/ 77 h 82"/>
                <a:gd name="T60" fmla="*/ 42 w 42"/>
                <a:gd name="T61" fmla="*/ 77 h 82"/>
                <a:gd name="T62" fmla="*/ 42 w 42"/>
                <a:gd name="T63" fmla="*/ 82 h 82"/>
                <a:gd name="T64" fmla="*/ 0 w 42"/>
                <a:gd name="T6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" h="82">
                  <a:moveTo>
                    <a:pt x="0" y="82"/>
                  </a:moveTo>
                  <a:lnTo>
                    <a:pt x="0" y="77"/>
                  </a:lnTo>
                  <a:lnTo>
                    <a:pt x="0" y="77"/>
                  </a:lnTo>
                  <a:lnTo>
                    <a:pt x="6" y="77"/>
                  </a:lnTo>
                  <a:lnTo>
                    <a:pt x="9" y="76"/>
                  </a:lnTo>
                  <a:lnTo>
                    <a:pt x="11" y="75"/>
                  </a:lnTo>
                  <a:lnTo>
                    <a:pt x="12" y="70"/>
                  </a:lnTo>
                  <a:lnTo>
                    <a:pt x="12" y="62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11" y="7"/>
                  </a:lnTo>
                  <a:lnTo>
                    <a:pt x="9" y="6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36" y="5"/>
                  </a:lnTo>
                  <a:lnTo>
                    <a:pt x="34" y="6"/>
                  </a:lnTo>
                  <a:lnTo>
                    <a:pt x="32" y="7"/>
                  </a:lnTo>
                  <a:lnTo>
                    <a:pt x="31" y="12"/>
                  </a:lnTo>
                  <a:lnTo>
                    <a:pt x="30" y="20"/>
                  </a:lnTo>
                  <a:lnTo>
                    <a:pt x="30" y="62"/>
                  </a:lnTo>
                  <a:lnTo>
                    <a:pt x="30" y="62"/>
                  </a:lnTo>
                  <a:lnTo>
                    <a:pt x="31" y="70"/>
                  </a:lnTo>
                  <a:lnTo>
                    <a:pt x="32" y="75"/>
                  </a:lnTo>
                  <a:lnTo>
                    <a:pt x="34" y="76"/>
                  </a:lnTo>
                  <a:lnTo>
                    <a:pt x="36" y="77"/>
                  </a:lnTo>
                  <a:lnTo>
                    <a:pt x="42" y="77"/>
                  </a:lnTo>
                  <a:lnTo>
                    <a:pt x="4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5021" y="2781"/>
              <a:ext cx="56" cy="86"/>
            </a:xfrm>
            <a:custGeom>
              <a:avLst/>
              <a:gdLst>
                <a:gd name="T0" fmla="*/ 0 w 56"/>
                <a:gd name="T1" fmla="*/ 86 h 86"/>
                <a:gd name="T2" fmla="*/ 4 w 56"/>
                <a:gd name="T3" fmla="*/ 56 h 86"/>
                <a:gd name="T4" fmla="*/ 5 w 56"/>
                <a:gd name="T5" fmla="*/ 61 h 86"/>
                <a:gd name="T6" fmla="*/ 10 w 56"/>
                <a:gd name="T7" fmla="*/ 70 h 86"/>
                <a:gd name="T8" fmla="*/ 17 w 56"/>
                <a:gd name="T9" fmla="*/ 76 h 86"/>
                <a:gd name="T10" fmla="*/ 25 w 56"/>
                <a:gd name="T11" fmla="*/ 79 h 86"/>
                <a:gd name="T12" fmla="*/ 29 w 56"/>
                <a:gd name="T13" fmla="*/ 79 h 86"/>
                <a:gd name="T14" fmla="*/ 38 w 56"/>
                <a:gd name="T15" fmla="*/ 76 h 86"/>
                <a:gd name="T16" fmla="*/ 43 w 56"/>
                <a:gd name="T17" fmla="*/ 67 h 86"/>
                <a:gd name="T18" fmla="*/ 42 w 56"/>
                <a:gd name="T19" fmla="*/ 62 h 86"/>
                <a:gd name="T20" fmla="*/ 37 w 56"/>
                <a:gd name="T21" fmla="*/ 55 h 86"/>
                <a:gd name="T22" fmla="*/ 20 w 56"/>
                <a:gd name="T23" fmla="*/ 46 h 86"/>
                <a:gd name="T24" fmla="*/ 12 w 56"/>
                <a:gd name="T25" fmla="*/ 41 h 86"/>
                <a:gd name="T26" fmla="*/ 4 w 56"/>
                <a:gd name="T27" fmla="*/ 33 h 86"/>
                <a:gd name="T28" fmla="*/ 2 w 56"/>
                <a:gd name="T29" fmla="*/ 25 h 86"/>
                <a:gd name="T30" fmla="*/ 2 w 56"/>
                <a:gd name="T31" fmla="*/ 20 h 86"/>
                <a:gd name="T32" fmla="*/ 3 w 56"/>
                <a:gd name="T33" fmla="*/ 12 h 86"/>
                <a:gd name="T34" fmla="*/ 8 w 56"/>
                <a:gd name="T35" fmla="*/ 5 h 86"/>
                <a:gd name="T36" fmla="*/ 15 w 56"/>
                <a:gd name="T37" fmla="*/ 2 h 86"/>
                <a:gd name="T38" fmla="*/ 25 w 56"/>
                <a:gd name="T39" fmla="*/ 0 h 86"/>
                <a:gd name="T40" fmla="*/ 30 w 56"/>
                <a:gd name="T41" fmla="*/ 1 h 86"/>
                <a:gd name="T42" fmla="*/ 41 w 56"/>
                <a:gd name="T43" fmla="*/ 5 h 86"/>
                <a:gd name="T44" fmla="*/ 43 w 56"/>
                <a:gd name="T45" fmla="*/ 3 h 86"/>
                <a:gd name="T46" fmla="*/ 49 w 56"/>
                <a:gd name="T47" fmla="*/ 0 h 86"/>
                <a:gd name="T48" fmla="*/ 45 w 56"/>
                <a:gd name="T49" fmla="*/ 29 h 86"/>
                <a:gd name="T50" fmla="*/ 43 w 56"/>
                <a:gd name="T51" fmla="*/ 20 h 86"/>
                <a:gd name="T52" fmla="*/ 37 w 56"/>
                <a:gd name="T53" fmla="*/ 10 h 86"/>
                <a:gd name="T54" fmla="*/ 30 w 56"/>
                <a:gd name="T55" fmla="*/ 7 h 86"/>
                <a:gd name="T56" fmla="*/ 26 w 56"/>
                <a:gd name="T57" fmla="*/ 5 h 86"/>
                <a:gd name="T58" fmla="*/ 18 w 56"/>
                <a:gd name="T59" fmla="*/ 9 h 86"/>
                <a:gd name="T60" fmla="*/ 14 w 56"/>
                <a:gd name="T61" fmla="*/ 17 h 86"/>
                <a:gd name="T62" fmla="*/ 15 w 56"/>
                <a:gd name="T63" fmla="*/ 20 h 86"/>
                <a:gd name="T64" fmla="*/ 21 w 56"/>
                <a:gd name="T65" fmla="*/ 27 h 86"/>
                <a:gd name="T66" fmla="*/ 38 w 56"/>
                <a:gd name="T67" fmla="*/ 37 h 86"/>
                <a:gd name="T68" fmla="*/ 45 w 56"/>
                <a:gd name="T69" fmla="*/ 41 h 86"/>
                <a:gd name="T70" fmla="*/ 55 w 56"/>
                <a:gd name="T71" fmla="*/ 54 h 86"/>
                <a:gd name="T72" fmla="*/ 56 w 56"/>
                <a:gd name="T73" fmla="*/ 61 h 86"/>
                <a:gd name="T74" fmla="*/ 56 w 56"/>
                <a:gd name="T75" fmla="*/ 67 h 86"/>
                <a:gd name="T76" fmla="*/ 51 w 56"/>
                <a:gd name="T77" fmla="*/ 76 h 86"/>
                <a:gd name="T78" fmla="*/ 43 w 56"/>
                <a:gd name="T79" fmla="*/ 82 h 86"/>
                <a:gd name="T80" fmla="*/ 34 w 56"/>
                <a:gd name="T81" fmla="*/ 85 h 86"/>
                <a:gd name="T82" fmla="*/ 29 w 56"/>
                <a:gd name="T83" fmla="*/ 86 h 86"/>
                <a:gd name="T84" fmla="*/ 17 w 56"/>
                <a:gd name="T85" fmla="*/ 83 h 86"/>
                <a:gd name="T86" fmla="*/ 7 w 56"/>
                <a:gd name="T87" fmla="*/ 79 h 86"/>
                <a:gd name="T88" fmla="*/ 4 w 56"/>
                <a:gd name="T89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6" h="86">
                  <a:moveTo>
                    <a:pt x="4" y="86"/>
                  </a:moveTo>
                  <a:lnTo>
                    <a:pt x="0" y="86"/>
                  </a:lnTo>
                  <a:lnTo>
                    <a:pt x="0" y="56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5" y="61"/>
                  </a:lnTo>
                  <a:lnTo>
                    <a:pt x="7" y="65"/>
                  </a:lnTo>
                  <a:lnTo>
                    <a:pt x="10" y="70"/>
                  </a:lnTo>
                  <a:lnTo>
                    <a:pt x="13" y="73"/>
                  </a:lnTo>
                  <a:lnTo>
                    <a:pt x="17" y="76"/>
                  </a:lnTo>
                  <a:lnTo>
                    <a:pt x="21" y="78"/>
                  </a:lnTo>
                  <a:lnTo>
                    <a:pt x="25" y="79"/>
                  </a:lnTo>
                  <a:lnTo>
                    <a:pt x="29" y="79"/>
                  </a:lnTo>
                  <a:lnTo>
                    <a:pt x="29" y="79"/>
                  </a:lnTo>
                  <a:lnTo>
                    <a:pt x="34" y="79"/>
                  </a:lnTo>
                  <a:lnTo>
                    <a:pt x="38" y="76"/>
                  </a:lnTo>
                  <a:lnTo>
                    <a:pt x="42" y="72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2" y="62"/>
                  </a:lnTo>
                  <a:lnTo>
                    <a:pt x="40" y="58"/>
                  </a:lnTo>
                  <a:lnTo>
                    <a:pt x="37" y="55"/>
                  </a:lnTo>
                  <a:lnTo>
                    <a:pt x="33" y="53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12" y="41"/>
                  </a:lnTo>
                  <a:lnTo>
                    <a:pt x="6" y="35"/>
                  </a:lnTo>
                  <a:lnTo>
                    <a:pt x="4" y="33"/>
                  </a:lnTo>
                  <a:lnTo>
                    <a:pt x="3" y="29"/>
                  </a:lnTo>
                  <a:lnTo>
                    <a:pt x="2" y="25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2" y="16"/>
                  </a:lnTo>
                  <a:lnTo>
                    <a:pt x="3" y="12"/>
                  </a:lnTo>
                  <a:lnTo>
                    <a:pt x="5" y="9"/>
                  </a:lnTo>
                  <a:lnTo>
                    <a:pt x="8" y="5"/>
                  </a:lnTo>
                  <a:lnTo>
                    <a:pt x="12" y="3"/>
                  </a:lnTo>
                  <a:lnTo>
                    <a:pt x="15" y="2"/>
                  </a:lnTo>
                  <a:lnTo>
                    <a:pt x="20" y="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30" y="1"/>
                  </a:lnTo>
                  <a:lnTo>
                    <a:pt x="35" y="2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3" y="3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49" y="29"/>
                  </a:lnTo>
                  <a:lnTo>
                    <a:pt x="45" y="29"/>
                  </a:lnTo>
                  <a:lnTo>
                    <a:pt x="45" y="29"/>
                  </a:lnTo>
                  <a:lnTo>
                    <a:pt x="43" y="20"/>
                  </a:lnTo>
                  <a:lnTo>
                    <a:pt x="41" y="14"/>
                  </a:lnTo>
                  <a:lnTo>
                    <a:pt x="37" y="10"/>
                  </a:lnTo>
                  <a:lnTo>
                    <a:pt x="35" y="8"/>
                  </a:lnTo>
                  <a:lnTo>
                    <a:pt x="30" y="7"/>
                  </a:lnTo>
                  <a:lnTo>
                    <a:pt x="26" y="5"/>
                  </a:lnTo>
                  <a:lnTo>
                    <a:pt x="26" y="5"/>
                  </a:lnTo>
                  <a:lnTo>
                    <a:pt x="21" y="7"/>
                  </a:lnTo>
                  <a:lnTo>
                    <a:pt x="18" y="9"/>
                  </a:lnTo>
                  <a:lnTo>
                    <a:pt x="15" y="12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5" y="20"/>
                  </a:lnTo>
                  <a:lnTo>
                    <a:pt x="18" y="24"/>
                  </a:lnTo>
                  <a:lnTo>
                    <a:pt x="21" y="27"/>
                  </a:lnTo>
                  <a:lnTo>
                    <a:pt x="26" y="31"/>
                  </a:lnTo>
                  <a:lnTo>
                    <a:pt x="38" y="37"/>
                  </a:lnTo>
                  <a:lnTo>
                    <a:pt x="38" y="37"/>
                  </a:lnTo>
                  <a:lnTo>
                    <a:pt x="45" y="41"/>
                  </a:lnTo>
                  <a:lnTo>
                    <a:pt x="51" y="47"/>
                  </a:lnTo>
                  <a:lnTo>
                    <a:pt x="55" y="54"/>
                  </a:lnTo>
                  <a:lnTo>
                    <a:pt x="56" y="57"/>
                  </a:lnTo>
                  <a:lnTo>
                    <a:pt x="56" y="61"/>
                  </a:lnTo>
                  <a:lnTo>
                    <a:pt x="56" y="61"/>
                  </a:lnTo>
                  <a:lnTo>
                    <a:pt x="56" y="67"/>
                  </a:lnTo>
                  <a:lnTo>
                    <a:pt x="53" y="71"/>
                  </a:lnTo>
                  <a:lnTo>
                    <a:pt x="51" y="76"/>
                  </a:lnTo>
                  <a:lnTo>
                    <a:pt x="48" y="79"/>
                  </a:lnTo>
                  <a:lnTo>
                    <a:pt x="43" y="82"/>
                  </a:lnTo>
                  <a:lnTo>
                    <a:pt x="40" y="84"/>
                  </a:lnTo>
                  <a:lnTo>
                    <a:pt x="34" y="85"/>
                  </a:lnTo>
                  <a:lnTo>
                    <a:pt x="29" y="86"/>
                  </a:lnTo>
                  <a:lnTo>
                    <a:pt x="29" y="86"/>
                  </a:lnTo>
                  <a:lnTo>
                    <a:pt x="22" y="85"/>
                  </a:lnTo>
                  <a:lnTo>
                    <a:pt x="17" y="83"/>
                  </a:lnTo>
                  <a:lnTo>
                    <a:pt x="7" y="79"/>
                  </a:lnTo>
                  <a:lnTo>
                    <a:pt x="7" y="79"/>
                  </a:lnTo>
                  <a:lnTo>
                    <a:pt x="5" y="82"/>
                  </a:lnTo>
                  <a:lnTo>
                    <a:pt x="4" y="86"/>
                  </a:lnTo>
                  <a:lnTo>
                    <a:pt x="4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auto">
            <a:xfrm>
              <a:off x="5099" y="2783"/>
              <a:ext cx="101" cy="82"/>
            </a:xfrm>
            <a:custGeom>
              <a:avLst/>
              <a:gdLst>
                <a:gd name="T0" fmla="*/ 30 w 101"/>
                <a:gd name="T1" fmla="*/ 62 h 82"/>
                <a:gd name="T2" fmla="*/ 32 w 101"/>
                <a:gd name="T3" fmla="*/ 75 h 82"/>
                <a:gd name="T4" fmla="*/ 35 w 101"/>
                <a:gd name="T5" fmla="*/ 77 h 82"/>
                <a:gd name="T6" fmla="*/ 42 w 101"/>
                <a:gd name="T7" fmla="*/ 82 h 82"/>
                <a:gd name="T8" fmla="*/ 0 w 101"/>
                <a:gd name="T9" fmla="*/ 77 h 82"/>
                <a:gd name="T10" fmla="*/ 7 w 101"/>
                <a:gd name="T11" fmla="*/ 77 h 82"/>
                <a:gd name="T12" fmla="*/ 10 w 101"/>
                <a:gd name="T13" fmla="*/ 75 h 82"/>
                <a:gd name="T14" fmla="*/ 12 w 101"/>
                <a:gd name="T15" fmla="*/ 62 h 82"/>
                <a:gd name="T16" fmla="*/ 12 w 101"/>
                <a:gd name="T17" fmla="*/ 20 h 82"/>
                <a:gd name="T18" fmla="*/ 10 w 101"/>
                <a:gd name="T19" fmla="*/ 7 h 82"/>
                <a:gd name="T20" fmla="*/ 7 w 101"/>
                <a:gd name="T21" fmla="*/ 5 h 82"/>
                <a:gd name="T22" fmla="*/ 0 w 101"/>
                <a:gd name="T23" fmla="*/ 0 h 82"/>
                <a:gd name="T24" fmla="*/ 42 w 101"/>
                <a:gd name="T25" fmla="*/ 5 h 82"/>
                <a:gd name="T26" fmla="*/ 35 w 101"/>
                <a:gd name="T27" fmla="*/ 5 h 82"/>
                <a:gd name="T28" fmla="*/ 32 w 101"/>
                <a:gd name="T29" fmla="*/ 7 h 82"/>
                <a:gd name="T30" fmla="*/ 30 w 101"/>
                <a:gd name="T31" fmla="*/ 20 h 82"/>
                <a:gd name="T32" fmla="*/ 71 w 101"/>
                <a:gd name="T33" fmla="*/ 36 h 82"/>
                <a:gd name="T34" fmla="*/ 71 w 101"/>
                <a:gd name="T35" fmla="*/ 20 h 82"/>
                <a:gd name="T36" fmla="*/ 69 w 101"/>
                <a:gd name="T37" fmla="*/ 7 h 82"/>
                <a:gd name="T38" fmla="*/ 65 w 101"/>
                <a:gd name="T39" fmla="*/ 5 h 82"/>
                <a:gd name="T40" fmla="*/ 58 w 101"/>
                <a:gd name="T41" fmla="*/ 0 h 82"/>
                <a:gd name="T42" fmla="*/ 101 w 101"/>
                <a:gd name="T43" fmla="*/ 5 h 82"/>
                <a:gd name="T44" fmla="*/ 94 w 101"/>
                <a:gd name="T45" fmla="*/ 5 h 82"/>
                <a:gd name="T46" fmla="*/ 91 w 101"/>
                <a:gd name="T47" fmla="*/ 7 h 82"/>
                <a:gd name="T48" fmla="*/ 88 w 101"/>
                <a:gd name="T49" fmla="*/ 20 h 82"/>
                <a:gd name="T50" fmla="*/ 88 w 101"/>
                <a:gd name="T51" fmla="*/ 62 h 82"/>
                <a:gd name="T52" fmla="*/ 91 w 101"/>
                <a:gd name="T53" fmla="*/ 75 h 82"/>
                <a:gd name="T54" fmla="*/ 94 w 101"/>
                <a:gd name="T55" fmla="*/ 77 h 82"/>
                <a:gd name="T56" fmla="*/ 101 w 101"/>
                <a:gd name="T57" fmla="*/ 82 h 82"/>
                <a:gd name="T58" fmla="*/ 58 w 101"/>
                <a:gd name="T59" fmla="*/ 77 h 82"/>
                <a:gd name="T60" fmla="*/ 65 w 101"/>
                <a:gd name="T61" fmla="*/ 77 h 82"/>
                <a:gd name="T62" fmla="*/ 69 w 101"/>
                <a:gd name="T63" fmla="*/ 75 h 82"/>
                <a:gd name="T64" fmla="*/ 71 w 101"/>
                <a:gd name="T65" fmla="*/ 62 h 82"/>
                <a:gd name="T66" fmla="*/ 30 w 101"/>
                <a:gd name="T67" fmla="*/ 4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1" h="82">
                  <a:moveTo>
                    <a:pt x="30" y="62"/>
                  </a:moveTo>
                  <a:lnTo>
                    <a:pt x="30" y="62"/>
                  </a:lnTo>
                  <a:lnTo>
                    <a:pt x="30" y="70"/>
                  </a:lnTo>
                  <a:lnTo>
                    <a:pt x="32" y="75"/>
                  </a:lnTo>
                  <a:lnTo>
                    <a:pt x="33" y="76"/>
                  </a:lnTo>
                  <a:lnTo>
                    <a:pt x="35" y="77"/>
                  </a:lnTo>
                  <a:lnTo>
                    <a:pt x="42" y="77"/>
                  </a:lnTo>
                  <a:lnTo>
                    <a:pt x="42" y="82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7" y="77"/>
                  </a:lnTo>
                  <a:lnTo>
                    <a:pt x="9" y="76"/>
                  </a:lnTo>
                  <a:lnTo>
                    <a:pt x="10" y="75"/>
                  </a:lnTo>
                  <a:lnTo>
                    <a:pt x="12" y="70"/>
                  </a:lnTo>
                  <a:lnTo>
                    <a:pt x="12" y="62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10" y="7"/>
                  </a:lnTo>
                  <a:lnTo>
                    <a:pt x="9" y="6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35" y="5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0" y="12"/>
                  </a:lnTo>
                  <a:lnTo>
                    <a:pt x="30" y="20"/>
                  </a:lnTo>
                  <a:lnTo>
                    <a:pt x="30" y="36"/>
                  </a:lnTo>
                  <a:lnTo>
                    <a:pt x="71" y="36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0" y="12"/>
                  </a:lnTo>
                  <a:lnTo>
                    <a:pt x="69" y="7"/>
                  </a:lnTo>
                  <a:lnTo>
                    <a:pt x="66" y="6"/>
                  </a:lnTo>
                  <a:lnTo>
                    <a:pt x="65" y="5"/>
                  </a:lnTo>
                  <a:lnTo>
                    <a:pt x="58" y="5"/>
                  </a:lnTo>
                  <a:lnTo>
                    <a:pt x="58" y="0"/>
                  </a:lnTo>
                  <a:lnTo>
                    <a:pt x="101" y="0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94" y="5"/>
                  </a:lnTo>
                  <a:lnTo>
                    <a:pt x="92" y="6"/>
                  </a:lnTo>
                  <a:lnTo>
                    <a:pt x="91" y="7"/>
                  </a:lnTo>
                  <a:lnTo>
                    <a:pt x="88" y="12"/>
                  </a:lnTo>
                  <a:lnTo>
                    <a:pt x="88" y="20"/>
                  </a:lnTo>
                  <a:lnTo>
                    <a:pt x="88" y="62"/>
                  </a:lnTo>
                  <a:lnTo>
                    <a:pt x="88" y="62"/>
                  </a:lnTo>
                  <a:lnTo>
                    <a:pt x="88" y="70"/>
                  </a:lnTo>
                  <a:lnTo>
                    <a:pt x="91" y="75"/>
                  </a:lnTo>
                  <a:lnTo>
                    <a:pt x="92" y="76"/>
                  </a:lnTo>
                  <a:lnTo>
                    <a:pt x="94" y="77"/>
                  </a:lnTo>
                  <a:lnTo>
                    <a:pt x="101" y="77"/>
                  </a:lnTo>
                  <a:lnTo>
                    <a:pt x="101" y="82"/>
                  </a:lnTo>
                  <a:lnTo>
                    <a:pt x="58" y="82"/>
                  </a:lnTo>
                  <a:lnTo>
                    <a:pt x="58" y="77"/>
                  </a:lnTo>
                  <a:lnTo>
                    <a:pt x="58" y="77"/>
                  </a:lnTo>
                  <a:lnTo>
                    <a:pt x="65" y="77"/>
                  </a:lnTo>
                  <a:lnTo>
                    <a:pt x="66" y="76"/>
                  </a:lnTo>
                  <a:lnTo>
                    <a:pt x="69" y="75"/>
                  </a:lnTo>
                  <a:lnTo>
                    <a:pt x="70" y="70"/>
                  </a:lnTo>
                  <a:lnTo>
                    <a:pt x="71" y="62"/>
                  </a:lnTo>
                  <a:lnTo>
                    <a:pt x="71" y="42"/>
                  </a:lnTo>
                  <a:lnTo>
                    <a:pt x="30" y="42"/>
                  </a:lnTo>
                  <a:lnTo>
                    <a:pt x="3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4375" y="2938"/>
              <a:ext cx="89" cy="86"/>
            </a:xfrm>
            <a:custGeom>
              <a:avLst/>
              <a:gdLst>
                <a:gd name="T0" fmla="*/ 50 w 89"/>
                <a:gd name="T1" fmla="*/ 50 h 86"/>
                <a:gd name="T2" fmla="*/ 89 w 89"/>
                <a:gd name="T3" fmla="*/ 54 h 86"/>
                <a:gd name="T4" fmla="*/ 83 w 89"/>
                <a:gd name="T5" fmla="*/ 54 h 86"/>
                <a:gd name="T6" fmla="*/ 78 w 89"/>
                <a:gd name="T7" fmla="*/ 56 h 86"/>
                <a:gd name="T8" fmla="*/ 76 w 89"/>
                <a:gd name="T9" fmla="*/ 70 h 86"/>
                <a:gd name="T10" fmla="*/ 76 w 89"/>
                <a:gd name="T11" fmla="*/ 79 h 86"/>
                <a:gd name="T12" fmla="*/ 58 w 89"/>
                <a:gd name="T13" fmla="*/ 83 h 86"/>
                <a:gd name="T14" fmla="*/ 41 w 89"/>
                <a:gd name="T15" fmla="*/ 86 h 86"/>
                <a:gd name="T16" fmla="*/ 32 w 89"/>
                <a:gd name="T17" fmla="*/ 85 h 86"/>
                <a:gd name="T18" fmla="*/ 18 w 89"/>
                <a:gd name="T19" fmla="*/ 78 h 86"/>
                <a:gd name="T20" fmla="*/ 7 w 89"/>
                <a:gd name="T21" fmla="*/ 66 h 86"/>
                <a:gd name="T22" fmla="*/ 0 w 89"/>
                <a:gd name="T23" fmla="*/ 51 h 86"/>
                <a:gd name="T24" fmla="*/ 0 w 89"/>
                <a:gd name="T25" fmla="*/ 42 h 86"/>
                <a:gd name="T26" fmla="*/ 3 w 89"/>
                <a:gd name="T27" fmla="*/ 26 h 86"/>
                <a:gd name="T28" fmla="*/ 12 w 89"/>
                <a:gd name="T29" fmla="*/ 12 h 86"/>
                <a:gd name="T30" fmla="*/ 25 w 89"/>
                <a:gd name="T31" fmla="*/ 3 h 86"/>
                <a:gd name="T32" fmla="*/ 41 w 89"/>
                <a:gd name="T33" fmla="*/ 0 h 86"/>
                <a:gd name="T34" fmla="*/ 48 w 89"/>
                <a:gd name="T35" fmla="*/ 1 h 86"/>
                <a:gd name="T36" fmla="*/ 61 w 89"/>
                <a:gd name="T37" fmla="*/ 6 h 86"/>
                <a:gd name="T38" fmla="*/ 67 w 89"/>
                <a:gd name="T39" fmla="*/ 11 h 86"/>
                <a:gd name="T40" fmla="*/ 70 w 89"/>
                <a:gd name="T41" fmla="*/ 4 h 86"/>
                <a:gd name="T42" fmla="*/ 74 w 89"/>
                <a:gd name="T43" fmla="*/ 33 h 86"/>
                <a:gd name="T44" fmla="*/ 70 w 89"/>
                <a:gd name="T45" fmla="*/ 33 h 86"/>
                <a:gd name="T46" fmla="*/ 66 w 89"/>
                <a:gd name="T47" fmla="*/ 21 h 86"/>
                <a:gd name="T48" fmla="*/ 60 w 89"/>
                <a:gd name="T49" fmla="*/ 13 h 86"/>
                <a:gd name="T50" fmla="*/ 51 w 89"/>
                <a:gd name="T51" fmla="*/ 8 h 86"/>
                <a:gd name="T52" fmla="*/ 41 w 89"/>
                <a:gd name="T53" fmla="*/ 6 h 86"/>
                <a:gd name="T54" fmla="*/ 36 w 89"/>
                <a:gd name="T55" fmla="*/ 8 h 86"/>
                <a:gd name="T56" fmla="*/ 27 w 89"/>
                <a:gd name="T57" fmla="*/ 13 h 86"/>
                <a:gd name="T58" fmla="*/ 21 w 89"/>
                <a:gd name="T59" fmla="*/ 24 h 86"/>
                <a:gd name="T60" fmla="*/ 18 w 89"/>
                <a:gd name="T61" fmla="*/ 42 h 86"/>
                <a:gd name="T62" fmla="*/ 20 w 89"/>
                <a:gd name="T63" fmla="*/ 56 h 86"/>
                <a:gd name="T64" fmla="*/ 23 w 89"/>
                <a:gd name="T65" fmla="*/ 68 h 86"/>
                <a:gd name="T66" fmla="*/ 30 w 89"/>
                <a:gd name="T67" fmla="*/ 76 h 86"/>
                <a:gd name="T68" fmla="*/ 41 w 89"/>
                <a:gd name="T69" fmla="*/ 79 h 86"/>
                <a:gd name="T70" fmla="*/ 50 w 89"/>
                <a:gd name="T71" fmla="*/ 78 h 86"/>
                <a:gd name="T72" fmla="*/ 59 w 89"/>
                <a:gd name="T73" fmla="*/ 73 h 86"/>
                <a:gd name="T74" fmla="*/ 61 w 89"/>
                <a:gd name="T75" fmla="*/ 66 h 86"/>
                <a:gd name="T76" fmla="*/ 62 w 89"/>
                <a:gd name="T77" fmla="*/ 63 h 86"/>
                <a:gd name="T78" fmla="*/ 59 w 89"/>
                <a:gd name="T79" fmla="*/ 56 h 86"/>
                <a:gd name="T80" fmla="*/ 50 w 89"/>
                <a:gd name="T81" fmla="*/ 5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9" h="86">
                  <a:moveTo>
                    <a:pt x="50" y="54"/>
                  </a:moveTo>
                  <a:lnTo>
                    <a:pt x="50" y="50"/>
                  </a:lnTo>
                  <a:lnTo>
                    <a:pt x="89" y="50"/>
                  </a:lnTo>
                  <a:lnTo>
                    <a:pt x="89" y="54"/>
                  </a:lnTo>
                  <a:lnTo>
                    <a:pt x="89" y="54"/>
                  </a:lnTo>
                  <a:lnTo>
                    <a:pt x="83" y="54"/>
                  </a:lnTo>
                  <a:lnTo>
                    <a:pt x="81" y="55"/>
                  </a:lnTo>
                  <a:lnTo>
                    <a:pt x="78" y="56"/>
                  </a:lnTo>
                  <a:lnTo>
                    <a:pt x="77" y="62"/>
                  </a:lnTo>
                  <a:lnTo>
                    <a:pt x="76" y="70"/>
                  </a:lnTo>
                  <a:lnTo>
                    <a:pt x="76" y="79"/>
                  </a:lnTo>
                  <a:lnTo>
                    <a:pt x="76" y="79"/>
                  </a:lnTo>
                  <a:lnTo>
                    <a:pt x="66" y="80"/>
                  </a:lnTo>
                  <a:lnTo>
                    <a:pt x="58" y="83"/>
                  </a:lnTo>
                  <a:lnTo>
                    <a:pt x="51" y="85"/>
                  </a:lnTo>
                  <a:lnTo>
                    <a:pt x="41" y="86"/>
                  </a:lnTo>
                  <a:lnTo>
                    <a:pt x="41" y="86"/>
                  </a:lnTo>
                  <a:lnTo>
                    <a:pt x="32" y="85"/>
                  </a:lnTo>
                  <a:lnTo>
                    <a:pt x="25" y="83"/>
                  </a:lnTo>
                  <a:lnTo>
                    <a:pt x="18" y="78"/>
                  </a:lnTo>
                  <a:lnTo>
                    <a:pt x="12" y="73"/>
                  </a:lnTo>
                  <a:lnTo>
                    <a:pt x="7" y="66"/>
                  </a:lnTo>
                  <a:lnTo>
                    <a:pt x="3" y="59"/>
                  </a:lnTo>
                  <a:lnTo>
                    <a:pt x="0" y="51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3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5" y="3"/>
                  </a:lnTo>
                  <a:lnTo>
                    <a:pt x="32" y="1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8" y="1"/>
                  </a:lnTo>
                  <a:lnTo>
                    <a:pt x="55" y="3"/>
                  </a:lnTo>
                  <a:lnTo>
                    <a:pt x="61" y="6"/>
                  </a:lnTo>
                  <a:lnTo>
                    <a:pt x="67" y="11"/>
                  </a:lnTo>
                  <a:lnTo>
                    <a:pt x="67" y="11"/>
                  </a:lnTo>
                  <a:lnTo>
                    <a:pt x="68" y="9"/>
                  </a:lnTo>
                  <a:lnTo>
                    <a:pt x="70" y="4"/>
                  </a:lnTo>
                  <a:lnTo>
                    <a:pt x="74" y="4"/>
                  </a:lnTo>
                  <a:lnTo>
                    <a:pt x="74" y="33"/>
                  </a:lnTo>
                  <a:lnTo>
                    <a:pt x="70" y="33"/>
                  </a:lnTo>
                  <a:lnTo>
                    <a:pt x="70" y="33"/>
                  </a:lnTo>
                  <a:lnTo>
                    <a:pt x="68" y="27"/>
                  </a:lnTo>
                  <a:lnTo>
                    <a:pt x="66" y="21"/>
                  </a:lnTo>
                  <a:lnTo>
                    <a:pt x="63" y="17"/>
                  </a:lnTo>
                  <a:lnTo>
                    <a:pt x="60" y="13"/>
                  </a:lnTo>
                  <a:lnTo>
                    <a:pt x="55" y="10"/>
                  </a:lnTo>
                  <a:lnTo>
                    <a:pt x="51" y="8"/>
                  </a:lnTo>
                  <a:lnTo>
                    <a:pt x="46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36" y="8"/>
                  </a:lnTo>
                  <a:lnTo>
                    <a:pt x="30" y="10"/>
                  </a:lnTo>
                  <a:lnTo>
                    <a:pt x="27" y="13"/>
                  </a:lnTo>
                  <a:lnTo>
                    <a:pt x="23" y="18"/>
                  </a:lnTo>
                  <a:lnTo>
                    <a:pt x="21" y="24"/>
                  </a:lnTo>
                  <a:lnTo>
                    <a:pt x="20" y="29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0" y="56"/>
                  </a:lnTo>
                  <a:lnTo>
                    <a:pt x="21" y="62"/>
                  </a:lnTo>
                  <a:lnTo>
                    <a:pt x="23" y="68"/>
                  </a:lnTo>
                  <a:lnTo>
                    <a:pt x="27" y="72"/>
                  </a:lnTo>
                  <a:lnTo>
                    <a:pt x="30" y="76"/>
                  </a:lnTo>
                  <a:lnTo>
                    <a:pt x="36" y="78"/>
                  </a:lnTo>
                  <a:lnTo>
                    <a:pt x="41" y="79"/>
                  </a:lnTo>
                  <a:lnTo>
                    <a:pt x="41" y="79"/>
                  </a:lnTo>
                  <a:lnTo>
                    <a:pt x="50" y="78"/>
                  </a:lnTo>
                  <a:lnTo>
                    <a:pt x="55" y="76"/>
                  </a:lnTo>
                  <a:lnTo>
                    <a:pt x="59" y="73"/>
                  </a:lnTo>
                  <a:lnTo>
                    <a:pt x="60" y="70"/>
                  </a:lnTo>
                  <a:lnTo>
                    <a:pt x="61" y="66"/>
                  </a:lnTo>
                  <a:lnTo>
                    <a:pt x="62" y="63"/>
                  </a:lnTo>
                  <a:lnTo>
                    <a:pt x="62" y="63"/>
                  </a:lnTo>
                  <a:lnTo>
                    <a:pt x="61" y="58"/>
                  </a:lnTo>
                  <a:lnTo>
                    <a:pt x="59" y="56"/>
                  </a:lnTo>
                  <a:lnTo>
                    <a:pt x="55" y="54"/>
                  </a:lnTo>
                  <a:lnTo>
                    <a:pt x="50" y="54"/>
                  </a:lnTo>
                  <a:lnTo>
                    <a:pt x="50" y="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3"/>
            <p:cNvSpPr>
              <a:spLocks noEditPoints="1"/>
            </p:cNvSpPr>
            <p:nvPr userDrawn="1"/>
          </p:nvSpPr>
          <p:spPr bwMode="auto">
            <a:xfrm>
              <a:off x="4482" y="2938"/>
              <a:ext cx="91" cy="86"/>
            </a:xfrm>
            <a:custGeom>
              <a:avLst/>
              <a:gdLst>
                <a:gd name="T0" fmla="*/ 46 w 91"/>
                <a:gd name="T1" fmla="*/ 86 h 86"/>
                <a:gd name="T2" fmla="*/ 28 w 91"/>
                <a:gd name="T3" fmla="*/ 83 h 86"/>
                <a:gd name="T4" fmla="*/ 14 w 91"/>
                <a:gd name="T5" fmla="*/ 73 h 86"/>
                <a:gd name="T6" fmla="*/ 4 w 91"/>
                <a:gd name="T7" fmla="*/ 59 h 86"/>
                <a:gd name="T8" fmla="*/ 0 w 91"/>
                <a:gd name="T9" fmla="*/ 42 h 86"/>
                <a:gd name="T10" fmla="*/ 1 w 91"/>
                <a:gd name="T11" fmla="*/ 34 h 86"/>
                <a:gd name="T12" fmla="*/ 8 w 91"/>
                <a:gd name="T13" fmla="*/ 19 h 86"/>
                <a:gd name="T14" fmla="*/ 21 w 91"/>
                <a:gd name="T15" fmla="*/ 8 h 86"/>
                <a:gd name="T16" fmla="*/ 37 w 91"/>
                <a:gd name="T17" fmla="*/ 1 h 86"/>
                <a:gd name="T18" fmla="*/ 46 w 91"/>
                <a:gd name="T19" fmla="*/ 0 h 86"/>
                <a:gd name="T20" fmla="*/ 64 w 91"/>
                <a:gd name="T21" fmla="*/ 3 h 86"/>
                <a:gd name="T22" fmla="*/ 77 w 91"/>
                <a:gd name="T23" fmla="*/ 12 h 86"/>
                <a:gd name="T24" fmla="*/ 88 w 91"/>
                <a:gd name="T25" fmla="*/ 26 h 86"/>
                <a:gd name="T26" fmla="*/ 91 w 91"/>
                <a:gd name="T27" fmla="*/ 42 h 86"/>
                <a:gd name="T28" fmla="*/ 90 w 91"/>
                <a:gd name="T29" fmla="*/ 51 h 86"/>
                <a:gd name="T30" fmla="*/ 83 w 91"/>
                <a:gd name="T31" fmla="*/ 66 h 86"/>
                <a:gd name="T32" fmla="*/ 70 w 91"/>
                <a:gd name="T33" fmla="*/ 78 h 86"/>
                <a:gd name="T34" fmla="*/ 54 w 91"/>
                <a:gd name="T35" fmla="*/ 85 h 86"/>
                <a:gd name="T36" fmla="*/ 46 w 91"/>
                <a:gd name="T37" fmla="*/ 86 h 86"/>
                <a:gd name="T38" fmla="*/ 46 w 91"/>
                <a:gd name="T39" fmla="*/ 6 h 86"/>
                <a:gd name="T40" fmla="*/ 34 w 91"/>
                <a:gd name="T41" fmla="*/ 10 h 86"/>
                <a:gd name="T42" fmla="*/ 26 w 91"/>
                <a:gd name="T43" fmla="*/ 18 h 86"/>
                <a:gd name="T44" fmla="*/ 20 w 91"/>
                <a:gd name="T45" fmla="*/ 31 h 86"/>
                <a:gd name="T46" fmla="*/ 19 w 91"/>
                <a:gd name="T47" fmla="*/ 42 h 86"/>
                <a:gd name="T48" fmla="*/ 19 w 91"/>
                <a:gd name="T49" fmla="*/ 49 h 86"/>
                <a:gd name="T50" fmla="*/ 22 w 91"/>
                <a:gd name="T51" fmla="*/ 62 h 86"/>
                <a:gd name="T52" fmla="*/ 29 w 91"/>
                <a:gd name="T53" fmla="*/ 72 h 86"/>
                <a:gd name="T54" fmla="*/ 39 w 91"/>
                <a:gd name="T55" fmla="*/ 78 h 86"/>
                <a:gd name="T56" fmla="*/ 46 w 91"/>
                <a:gd name="T57" fmla="*/ 79 h 86"/>
                <a:gd name="T58" fmla="*/ 58 w 91"/>
                <a:gd name="T59" fmla="*/ 76 h 86"/>
                <a:gd name="T60" fmla="*/ 66 w 91"/>
                <a:gd name="T61" fmla="*/ 68 h 86"/>
                <a:gd name="T62" fmla="*/ 72 w 91"/>
                <a:gd name="T63" fmla="*/ 55 h 86"/>
                <a:gd name="T64" fmla="*/ 73 w 91"/>
                <a:gd name="T65" fmla="*/ 42 h 86"/>
                <a:gd name="T66" fmla="*/ 73 w 91"/>
                <a:gd name="T67" fmla="*/ 36 h 86"/>
                <a:gd name="T68" fmla="*/ 69 w 91"/>
                <a:gd name="T69" fmla="*/ 24 h 86"/>
                <a:gd name="T70" fmla="*/ 62 w 91"/>
                <a:gd name="T71" fmla="*/ 13 h 86"/>
                <a:gd name="T72" fmla="*/ 52 w 91"/>
                <a:gd name="T73" fmla="*/ 8 h 86"/>
                <a:gd name="T74" fmla="*/ 46 w 91"/>
                <a:gd name="T75" fmla="*/ 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86">
                  <a:moveTo>
                    <a:pt x="46" y="86"/>
                  </a:moveTo>
                  <a:lnTo>
                    <a:pt x="46" y="86"/>
                  </a:lnTo>
                  <a:lnTo>
                    <a:pt x="37" y="85"/>
                  </a:lnTo>
                  <a:lnTo>
                    <a:pt x="28" y="83"/>
                  </a:lnTo>
                  <a:lnTo>
                    <a:pt x="21" y="78"/>
                  </a:lnTo>
                  <a:lnTo>
                    <a:pt x="14" y="73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1" y="51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" y="34"/>
                  </a:lnTo>
                  <a:lnTo>
                    <a:pt x="4" y="26"/>
                  </a:lnTo>
                  <a:lnTo>
                    <a:pt x="8" y="19"/>
                  </a:lnTo>
                  <a:lnTo>
                    <a:pt x="14" y="12"/>
                  </a:lnTo>
                  <a:lnTo>
                    <a:pt x="21" y="8"/>
                  </a:lnTo>
                  <a:lnTo>
                    <a:pt x="28" y="3"/>
                  </a:lnTo>
                  <a:lnTo>
                    <a:pt x="37" y="1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4" y="1"/>
                  </a:lnTo>
                  <a:lnTo>
                    <a:pt x="64" y="3"/>
                  </a:lnTo>
                  <a:lnTo>
                    <a:pt x="70" y="8"/>
                  </a:lnTo>
                  <a:lnTo>
                    <a:pt x="77" y="12"/>
                  </a:lnTo>
                  <a:lnTo>
                    <a:pt x="83" y="19"/>
                  </a:lnTo>
                  <a:lnTo>
                    <a:pt x="88" y="26"/>
                  </a:lnTo>
                  <a:lnTo>
                    <a:pt x="90" y="34"/>
                  </a:lnTo>
                  <a:lnTo>
                    <a:pt x="91" y="42"/>
                  </a:lnTo>
                  <a:lnTo>
                    <a:pt x="91" y="42"/>
                  </a:lnTo>
                  <a:lnTo>
                    <a:pt x="90" y="51"/>
                  </a:lnTo>
                  <a:lnTo>
                    <a:pt x="88" y="59"/>
                  </a:lnTo>
                  <a:lnTo>
                    <a:pt x="83" y="66"/>
                  </a:lnTo>
                  <a:lnTo>
                    <a:pt x="77" y="73"/>
                  </a:lnTo>
                  <a:lnTo>
                    <a:pt x="70" y="78"/>
                  </a:lnTo>
                  <a:lnTo>
                    <a:pt x="64" y="83"/>
                  </a:lnTo>
                  <a:lnTo>
                    <a:pt x="54" y="85"/>
                  </a:lnTo>
                  <a:lnTo>
                    <a:pt x="46" y="86"/>
                  </a:lnTo>
                  <a:lnTo>
                    <a:pt x="46" y="86"/>
                  </a:lnTo>
                  <a:close/>
                  <a:moveTo>
                    <a:pt x="46" y="6"/>
                  </a:moveTo>
                  <a:lnTo>
                    <a:pt x="46" y="6"/>
                  </a:lnTo>
                  <a:lnTo>
                    <a:pt x="39" y="8"/>
                  </a:lnTo>
                  <a:lnTo>
                    <a:pt x="34" y="10"/>
                  </a:lnTo>
                  <a:lnTo>
                    <a:pt x="29" y="13"/>
                  </a:lnTo>
                  <a:lnTo>
                    <a:pt x="26" y="18"/>
                  </a:lnTo>
                  <a:lnTo>
                    <a:pt x="22" y="24"/>
                  </a:lnTo>
                  <a:lnTo>
                    <a:pt x="20" y="31"/>
                  </a:lnTo>
                  <a:lnTo>
                    <a:pt x="19" y="36"/>
                  </a:lnTo>
                  <a:lnTo>
                    <a:pt x="19" y="42"/>
                  </a:lnTo>
                  <a:lnTo>
                    <a:pt x="19" y="42"/>
                  </a:lnTo>
                  <a:lnTo>
                    <a:pt x="19" y="49"/>
                  </a:lnTo>
                  <a:lnTo>
                    <a:pt x="20" y="55"/>
                  </a:lnTo>
                  <a:lnTo>
                    <a:pt x="22" y="62"/>
                  </a:lnTo>
                  <a:lnTo>
                    <a:pt x="26" y="68"/>
                  </a:lnTo>
                  <a:lnTo>
                    <a:pt x="29" y="72"/>
                  </a:lnTo>
                  <a:lnTo>
                    <a:pt x="34" y="76"/>
                  </a:lnTo>
                  <a:lnTo>
                    <a:pt x="39" y="78"/>
                  </a:lnTo>
                  <a:lnTo>
                    <a:pt x="46" y="79"/>
                  </a:lnTo>
                  <a:lnTo>
                    <a:pt x="46" y="79"/>
                  </a:lnTo>
                  <a:lnTo>
                    <a:pt x="52" y="78"/>
                  </a:lnTo>
                  <a:lnTo>
                    <a:pt x="58" y="76"/>
                  </a:lnTo>
                  <a:lnTo>
                    <a:pt x="62" y="72"/>
                  </a:lnTo>
                  <a:lnTo>
                    <a:pt x="66" y="68"/>
                  </a:lnTo>
                  <a:lnTo>
                    <a:pt x="69" y="62"/>
                  </a:lnTo>
                  <a:lnTo>
                    <a:pt x="72" y="55"/>
                  </a:lnTo>
                  <a:lnTo>
                    <a:pt x="73" y="49"/>
                  </a:lnTo>
                  <a:lnTo>
                    <a:pt x="73" y="42"/>
                  </a:lnTo>
                  <a:lnTo>
                    <a:pt x="73" y="42"/>
                  </a:lnTo>
                  <a:lnTo>
                    <a:pt x="73" y="36"/>
                  </a:lnTo>
                  <a:lnTo>
                    <a:pt x="72" y="31"/>
                  </a:lnTo>
                  <a:lnTo>
                    <a:pt x="69" y="24"/>
                  </a:lnTo>
                  <a:lnTo>
                    <a:pt x="66" y="18"/>
                  </a:lnTo>
                  <a:lnTo>
                    <a:pt x="62" y="13"/>
                  </a:lnTo>
                  <a:lnTo>
                    <a:pt x="58" y="10"/>
                  </a:lnTo>
                  <a:lnTo>
                    <a:pt x="52" y="8"/>
                  </a:lnTo>
                  <a:lnTo>
                    <a:pt x="46" y="6"/>
                  </a:lnTo>
                  <a:lnTo>
                    <a:pt x="46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4581" y="2940"/>
              <a:ext cx="96" cy="84"/>
            </a:xfrm>
            <a:custGeom>
              <a:avLst/>
              <a:gdLst>
                <a:gd name="T0" fmla="*/ 79 w 96"/>
                <a:gd name="T1" fmla="*/ 16 h 84"/>
                <a:gd name="T2" fmla="*/ 50 w 96"/>
                <a:gd name="T3" fmla="*/ 84 h 84"/>
                <a:gd name="T4" fmla="*/ 46 w 96"/>
                <a:gd name="T5" fmla="*/ 84 h 84"/>
                <a:gd name="T6" fmla="*/ 18 w 96"/>
                <a:gd name="T7" fmla="*/ 16 h 84"/>
                <a:gd name="T8" fmla="*/ 18 w 96"/>
                <a:gd name="T9" fmla="*/ 16 h 84"/>
                <a:gd name="T10" fmla="*/ 14 w 96"/>
                <a:gd name="T11" fmla="*/ 10 h 84"/>
                <a:gd name="T12" fmla="*/ 12 w 96"/>
                <a:gd name="T13" fmla="*/ 7 h 84"/>
                <a:gd name="T14" fmla="*/ 7 w 96"/>
                <a:gd name="T15" fmla="*/ 4 h 84"/>
                <a:gd name="T16" fmla="*/ 0 w 96"/>
                <a:gd name="T17" fmla="*/ 4 h 84"/>
                <a:gd name="T18" fmla="*/ 0 w 96"/>
                <a:gd name="T19" fmla="*/ 0 h 84"/>
                <a:gd name="T20" fmla="*/ 45 w 96"/>
                <a:gd name="T21" fmla="*/ 0 h 84"/>
                <a:gd name="T22" fmla="*/ 45 w 96"/>
                <a:gd name="T23" fmla="*/ 4 h 84"/>
                <a:gd name="T24" fmla="*/ 45 w 96"/>
                <a:gd name="T25" fmla="*/ 4 h 84"/>
                <a:gd name="T26" fmla="*/ 38 w 96"/>
                <a:gd name="T27" fmla="*/ 4 h 84"/>
                <a:gd name="T28" fmla="*/ 35 w 96"/>
                <a:gd name="T29" fmla="*/ 7 h 84"/>
                <a:gd name="T30" fmla="*/ 34 w 96"/>
                <a:gd name="T31" fmla="*/ 8 h 84"/>
                <a:gd name="T32" fmla="*/ 34 w 96"/>
                <a:gd name="T33" fmla="*/ 10 h 84"/>
                <a:gd name="T34" fmla="*/ 35 w 96"/>
                <a:gd name="T35" fmla="*/ 15 h 84"/>
                <a:gd name="T36" fmla="*/ 54 w 96"/>
                <a:gd name="T37" fmla="*/ 59 h 84"/>
                <a:gd name="T38" fmla="*/ 73 w 96"/>
                <a:gd name="T39" fmla="*/ 15 h 84"/>
                <a:gd name="T40" fmla="*/ 73 w 96"/>
                <a:gd name="T41" fmla="*/ 15 h 84"/>
                <a:gd name="T42" fmla="*/ 74 w 96"/>
                <a:gd name="T43" fmla="*/ 9 h 84"/>
                <a:gd name="T44" fmla="*/ 74 w 96"/>
                <a:gd name="T45" fmla="*/ 8 h 84"/>
                <a:gd name="T46" fmla="*/ 73 w 96"/>
                <a:gd name="T47" fmla="*/ 7 h 84"/>
                <a:gd name="T48" fmla="*/ 69 w 96"/>
                <a:gd name="T49" fmla="*/ 4 h 84"/>
                <a:gd name="T50" fmla="*/ 62 w 96"/>
                <a:gd name="T51" fmla="*/ 4 h 84"/>
                <a:gd name="T52" fmla="*/ 62 w 96"/>
                <a:gd name="T53" fmla="*/ 0 h 84"/>
                <a:gd name="T54" fmla="*/ 96 w 96"/>
                <a:gd name="T55" fmla="*/ 0 h 84"/>
                <a:gd name="T56" fmla="*/ 96 w 96"/>
                <a:gd name="T57" fmla="*/ 4 h 84"/>
                <a:gd name="T58" fmla="*/ 96 w 96"/>
                <a:gd name="T59" fmla="*/ 4 h 84"/>
                <a:gd name="T60" fmla="*/ 90 w 96"/>
                <a:gd name="T61" fmla="*/ 4 h 84"/>
                <a:gd name="T62" fmla="*/ 86 w 96"/>
                <a:gd name="T63" fmla="*/ 7 h 84"/>
                <a:gd name="T64" fmla="*/ 82 w 96"/>
                <a:gd name="T65" fmla="*/ 10 h 84"/>
                <a:gd name="T66" fmla="*/ 79 w 96"/>
                <a:gd name="T67" fmla="*/ 16 h 84"/>
                <a:gd name="T68" fmla="*/ 79 w 96"/>
                <a:gd name="T6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6" h="84">
                  <a:moveTo>
                    <a:pt x="79" y="16"/>
                  </a:moveTo>
                  <a:lnTo>
                    <a:pt x="50" y="84"/>
                  </a:lnTo>
                  <a:lnTo>
                    <a:pt x="46" y="84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4" y="10"/>
                  </a:lnTo>
                  <a:lnTo>
                    <a:pt x="12" y="7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38" y="4"/>
                  </a:lnTo>
                  <a:lnTo>
                    <a:pt x="35" y="7"/>
                  </a:lnTo>
                  <a:lnTo>
                    <a:pt x="34" y="8"/>
                  </a:lnTo>
                  <a:lnTo>
                    <a:pt x="34" y="10"/>
                  </a:lnTo>
                  <a:lnTo>
                    <a:pt x="35" y="15"/>
                  </a:lnTo>
                  <a:lnTo>
                    <a:pt x="54" y="59"/>
                  </a:lnTo>
                  <a:lnTo>
                    <a:pt x="73" y="15"/>
                  </a:lnTo>
                  <a:lnTo>
                    <a:pt x="73" y="15"/>
                  </a:lnTo>
                  <a:lnTo>
                    <a:pt x="74" y="9"/>
                  </a:lnTo>
                  <a:lnTo>
                    <a:pt x="74" y="8"/>
                  </a:lnTo>
                  <a:lnTo>
                    <a:pt x="73" y="7"/>
                  </a:lnTo>
                  <a:lnTo>
                    <a:pt x="69" y="4"/>
                  </a:lnTo>
                  <a:lnTo>
                    <a:pt x="62" y="4"/>
                  </a:lnTo>
                  <a:lnTo>
                    <a:pt x="62" y="0"/>
                  </a:lnTo>
                  <a:lnTo>
                    <a:pt x="96" y="0"/>
                  </a:lnTo>
                  <a:lnTo>
                    <a:pt x="96" y="4"/>
                  </a:lnTo>
                  <a:lnTo>
                    <a:pt x="96" y="4"/>
                  </a:lnTo>
                  <a:lnTo>
                    <a:pt x="90" y="4"/>
                  </a:lnTo>
                  <a:lnTo>
                    <a:pt x="86" y="7"/>
                  </a:lnTo>
                  <a:lnTo>
                    <a:pt x="82" y="10"/>
                  </a:lnTo>
                  <a:lnTo>
                    <a:pt x="79" y="16"/>
                  </a:lnTo>
                  <a:lnTo>
                    <a:pt x="79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auto">
            <a:xfrm>
              <a:off x="4687" y="2940"/>
              <a:ext cx="75" cy="82"/>
            </a:xfrm>
            <a:custGeom>
              <a:avLst/>
              <a:gdLst>
                <a:gd name="T0" fmla="*/ 0 w 75"/>
                <a:gd name="T1" fmla="*/ 77 h 82"/>
                <a:gd name="T2" fmla="*/ 0 w 75"/>
                <a:gd name="T3" fmla="*/ 77 h 82"/>
                <a:gd name="T4" fmla="*/ 6 w 75"/>
                <a:gd name="T5" fmla="*/ 77 h 82"/>
                <a:gd name="T6" fmla="*/ 8 w 75"/>
                <a:gd name="T7" fmla="*/ 76 h 82"/>
                <a:gd name="T8" fmla="*/ 11 w 75"/>
                <a:gd name="T9" fmla="*/ 75 h 82"/>
                <a:gd name="T10" fmla="*/ 12 w 75"/>
                <a:gd name="T11" fmla="*/ 70 h 82"/>
                <a:gd name="T12" fmla="*/ 13 w 75"/>
                <a:gd name="T13" fmla="*/ 62 h 82"/>
                <a:gd name="T14" fmla="*/ 13 w 75"/>
                <a:gd name="T15" fmla="*/ 19 h 82"/>
                <a:gd name="T16" fmla="*/ 13 w 75"/>
                <a:gd name="T17" fmla="*/ 19 h 82"/>
                <a:gd name="T18" fmla="*/ 12 w 75"/>
                <a:gd name="T19" fmla="*/ 11 h 82"/>
                <a:gd name="T20" fmla="*/ 11 w 75"/>
                <a:gd name="T21" fmla="*/ 7 h 82"/>
                <a:gd name="T22" fmla="*/ 8 w 75"/>
                <a:gd name="T23" fmla="*/ 6 h 82"/>
                <a:gd name="T24" fmla="*/ 6 w 75"/>
                <a:gd name="T25" fmla="*/ 4 h 82"/>
                <a:gd name="T26" fmla="*/ 0 w 75"/>
                <a:gd name="T27" fmla="*/ 4 h 82"/>
                <a:gd name="T28" fmla="*/ 0 w 75"/>
                <a:gd name="T29" fmla="*/ 0 h 82"/>
                <a:gd name="T30" fmla="*/ 69 w 75"/>
                <a:gd name="T31" fmla="*/ 0 h 82"/>
                <a:gd name="T32" fmla="*/ 71 w 75"/>
                <a:gd name="T33" fmla="*/ 19 h 82"/>
                <a:gd name="T34" fmla="*/ 67 w 75"/>
                <a:gd name="T35" fmla="*/ 19 h 82"/>
                <a:gd name="T36" fmla="*/ 66 w 75"/>
                <a:gd name="T37" fmla="*/ 16 h 82"/>
                <a:gd name="T38" fmla="*/ 66 w 75"/>
                <a:gd name="T39" fmla="*/ 16 h 82"/>
                <a:gd name="T40" fmla="*/ 65 w 75"/>
                <a:gd name="T41" fmla="*/ 11 h 82"/>
                <a:gd name="T42" fmla="*/ 62 w 75"/>
                <a:gd name="T43" fmla="*/ 9 h 82"/>
                <a:gd name="T44" fmla="*/ 58 w 75"/>
                <a:gd name="T45" fmla="*/ 7 h 82"/>
                <a:gd name="T46" fmla="*/ 50 w 75"/>
                <a:gd name="T47" fmla="*/ 7 h 82"/>
                <a:gd name="T48" fmla="*/ 29 w 75"/>
                <a:gd name="T49" fmla="*/ 7 h 82"/>
                <a:gd name="T50" fmla="*/ 29 w 75"/>
                <a:gd name="T51" fmla="*/ 36 h 82"/>
                <a:gd name="T52" fmla="*/ 37 w 75"/>
                <a:gd name="T53" fmla="*/ 36 h 82"/>
                <a:gd name="T54" fmla="*/ 37 w 75"/>
                <a:gd name="T55" fmla="*/ 36 h 82"/>
                <a:gd name="T56" fmla="*/ 45 w 75"/>
                <a:gd name="T57" fmla="*/ 34 h 82"/>
                <a:gd name="T58" fmla="*/ 50 w 75"/>
                <a:gd name="T59" fmla="*/ 33 h 82"/>
                <a:gd name="T60" fmla="*/ 51 w 75"/>
                <a:gd name="T61" fmla="*/ 31 h 82"/>
                <a:gd name="T62" fmla="*/ 52 w 75"/>
                <a:gd name="T63" fmla="*/ 29 h 82"/>
                <a:gd name="T64" fmla="*/ 53 w 75"/>
                <a:gd name="T65" fmla="*/ 22 h 82"/>
                <a:gd name="T66" fmla="*/ 57 w 75"/>
                <a:gd name="T67" fmla="*/ 22 h 82"/>
                <a:gd name="T68" fmla="*/ 57 w 75"/>
                <a:gd name="T69" fmla="*/ 54 h 82"/>
                <a:gd name="T70" fmla="*/ 53 w 75"/>
                <a:gd name="T71" fmla="*/ 54 h 82"/>
                <a:gd name="T72" fmla="*/ 53 w 75"/>
                <a:gd name="T73" fmla="*/ 54 h 82"/>
                <a:gd name="T74" fmla="*/ 52 w 75"/>
                <a:gd name="T75" fmla="*/ 47 h 82"/>
                <a:gd name="T76" fmla="*/ 51 w 75"/>
                <a:gd name="T77" fmla="*/ 45 h 82"/>
                <a:gd name="T78" fmla="*/ 50 w 75"/>
                <a:gd name="T79" fmla="*/ 44 h 82"/>
                <a:gd name="T80" fmla="*/ 45 w 75"/>
                <a:gd name="T81" fmla="*/ 41 h 82"/>
                <a:gd name="T82" fmla="*/ 37 w 75"/>
                <a:gd name="T83" fmla="*/ 41 h 82"/>
                <a:gd name="T84" fmla="*/ 29 w 75"/>
                <a:gd name="T85" fmla="*/ 41 h 82"/>
                <a:gd name="T86" fmla="*/ 29 w 75"/>
                <a:gd name="T87" fmla="*/ 60 h 82"/>
                <a:gd name="T88" fmla="*/ 29 w 75"/>
                <a:gd name="T89" fmla="*/ 60 h 82"/>
                <a:gd name="T90" fmla="*/ 30 w 75"/>
                <a:gd name="T91" fmla="*/ 68 h 82"/>
                <a:gd name="T92" fmla="*/ 31 w 75"/>
                <a:gd name="T93" fmla="*/ 72 h 82"/>
                <a:gd name="T94" fmla="*/ 34 w 75"/>
                <a:gd name="T95" fmla="*/ 74 h 82"/>
                <a:gd name="T96" fmla="*/ 36 w 75"/>
                <a:gd name="T97" fmla="*/ 75 h 82"/>
                <a:gd name="T98" fmla="*/ 43 w 75"/>
                <a:gd name="T99" fmla="*/ 75 h 82"/>
                <a:gd name="T100" fmla="*/ 54 w 75"/>
                <a:gd name="T101" fmla="*/ 75 h 82"/>
                <a:gd name="T102" fmla="*/ 54 w 75"/>
                <a:gd name="T103" fmla="*/ 75 h 82"/>
                <a:gd name="T104" fmla="*/ 62 w 75"/>
                <a:gd name="T105" fmla="*/ 75 h 82"/>
                <a:gd name="T106" fmla="*/ 67 w 75"/>
                <a:gd name="T107" fmla="*/ 72 h 82"/>
                <a:gd name="T108" fmla="*/ 69 w 75"/>
                <a:gd name="T109" fmla="*/ 70 h 82"/>
                <a:gd name="T110" fmla="*/ 71 w 75"/>
                <a:gd name="T111" fmla="*/ 66 h 82"/>
                <a:gd name="T112" fmla="*/ 72 w 75"/>
                <a:gd name="T113" fmla="*/ 62 h 82"/>
                <a:gd name="T114" fmla="*/ 75 w 75"/>
                <a:gd name="T115" fmla="*/ 62 h 82"/>
                <a:gd name="T116" fmla="*/ 74 w 75"/>
                <a:gd name="T117" fmla="*/ 82 h 82"/>
                <a:gd name="T118" fmla="*/ 0 w 75"/>
                <a:gd name="T119" fmla="*/ 82 h 82"/>
                <a:gd name="T120" fmla="*/ 0 w 75"/>
                <a:gd name="T121" fmla="*/ 7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5" h="82">
                  <a:moveTo>
                    <a:pt x="0" y="77"/>
                  </a:moveTo>
                  <a:lnTo>
                    <a:pt x="0" y="77"/>
                  </a:lnTo>
                  <a:lnTo>
                    <a:pt x="6" y="77"/>
                  </a:lnTo>
                  <a:lnTo>
                    <a:pt x="8" y="76"/>
                  </a:lnTo>
                  <a:lnTo>
                    <a:pt x="11" y="75"/>
                  </a:lnTo>
                  <a:lnTo>
                    <a:pt x="12" y="70"/>
                  </a:lnTo>
                  <a:lnTo>
                    <a:pt x="13" y="6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11"/>
                  </a:lnTo>
                  <a:lnTo>
                    <a:pt x="11" y="7"/>
                  </a:lnTo>
                  <a:lnTo>
                    <a:pt x="8" y="6"/>
                  </a:lnTo>
                  <a:lnTo>
                    <a:pt x="6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69" y="0"/>
                  </a:lnTo>
                  <a:lnTo>
                    <a:pt x="71" y="19"/>
                  </a:lnTo>
                  <a:lnTo>
                    <a:pt x="67" y="19"/>
                  </a:lnTo>
                  <a:lnTo>
                    <a:pt x="66" y="16"/>
                  </a:lnTo>
                  <a:lnTo>
                    <a:pt x="66" y="16"/>
                  </a:lnTo>
                  <a:lnTo>
                    <a:pt x="65" y="11"/>
                  </a:lnTo>
                  <a:lnTo>
                    <a:pt x="62" y="9"/>
                  </a:lnTo>
                  <a:lnTo>
                    <a:pt x="58" y="7"/>
                  </a:lnTo>
                  <a:lnTo>
                    <a:pt x="50" y="7"/>
                  </a:lnTo>
                  <a:lnTo>
                    <a:pt x="29" y="7"/>
                  </a:lnTo>
                  <a:lnTo>
                    <a:pt x="29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45" y="34"/>
                  </a:lnTo>
                  <a:lnTo>
                    <a:pt x="50" y="33"/>
                  </a:lnTo>
                  <a:lnTo>
                    <a:pt x="51" y="31"/>
                  </a:lnTo>
                  <a:lnTo>
                    <a:pt x="52" y="29"/>
                  </a:lnTo>
                  <a:lnTo>
                    <a:pt x="53" y="22"/>
                  </a:lnTo>
                  <a:lnTo>
                    <a:pt x="57" y="22"/>
                  </a:lnTo>
                  <a:lnTo>
                    <a:pt x="57" y="54"/>
                  </a:lnTo>
                  <a:lnTo>
                    <a:pt x="53" y="54"/>
                  </a:lnTo>
                  <a:lnTo>
                    <a:pt x="53" y="54"/>
                  </a:lnTo>
                  <a:lnTo>
                    <a:pt x="52" y="47"/>
                  </a:lnTo>
                  <a:lnTo>
                    <a:pt x="51" y="45"/>
                  </a:lnTo>
                  <a:lnTo>
                    <a:pt x="50" y="44"/>
                  </a:lnTo>
                  <a:lnTo>
                    <a:pt x="45" y="41"/>
                  </a:lnTo>
                  <a:lnTo>
                    <a:pt x="37" y="41"/>
                  </a:lnTo>
                  <a:lnTo>
                    <a:pt x="29" y="41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30" y="68"/>
                  </a:lnTo>
                  <a:lnTo>
                    <a:pt x="31" y="72"/>
                  </a:lnTo>
                  <a:lnTo>
                    <a:pt x="34" y="74"/>
                  </a:lnTo>
                  <a:lnTo>
                    <a:pt x="36" y="75"/>
                  </a:lnTo>
                  <a:lnTo>
                    <a:pt x="43" y="75"/>
                  </a:lnTo>
                  <a:lnTo>
                    <a:pt x="54" y="75"/>
                  </a:lnTo>
                  <a:lnTo>
                    <a:pt x="54" y="75"/>
                  </a:lnTo>
                  <a:lnTo>
                    <a:pt x="62" y="75"/>
                  </a:lnTo>
                  <a:lnTo>
                    <a:pt x="67" y="72"/>
                  </a:lnTo>
                  <a:lnTo>
                    <a:pt x="69" y="70"/>
                  </a:lnTo>
                  <a:lnTo>
                    <a:pt x="71" y="66"/>
                  </a:lnTo>
                  <a:lnTo>
                    <a:pt x="72" y="62"/>
                  </a:lnTo>
                  <a:lnTo>
                    <a:pt x="75" y="62"/>
                  </a:lnTo>
                  <a:lnTo>
                    <a:pt x="74" y="82"/>
                  </a:lnTo>
                  <a:lnTo>
                    <a:pt x="0" y="82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6"/>
            <p:cNvSpPr>
              <a:spLocks noEditPoints="1"/>
            </p:cNvSpPr>
            <p:nvPr userDrawn="1"/>
          </p:nvSpPr>
          <p:spPr bwMode="auto">
            <a:xfrm>
              <a:off x="4784" y="2940"/>
              <a:ext cx="86" cy="82"/>
            </a:xfrm>
            <a:custGeom>
              <a:avLst/>
              <a:gdLst>
                <a:gd name="T0" fmla="*/ 61 w 86"/>
                <a:gd name="T1" fmla="*/ 60 h 82"/>
                <a:gd name="T2" fmla="*/ 76 w 86"/>
                <a:gd name="T3" fmla="*/ 74 h 82"/>
                <a:gd name="T4" fmla="*/ 86 w 86"/>
                <a:gd name="T5" fmla="*/ 77 h 82"/>
                <a:gd name="T6" fmla="*/ 58 w 86"/>
                <a:gd name="T7" fmla="*/ 82 h 82"/>
                <a:gd name="T8" fmla="*/ 30 w 86"/>
                <a:gd name="T9" fmla="*/ 46 h 82"/>
                <a:gd name="T10" fmla="*/ 30 w 86"/>
                <a:gd name="T11" fmla="*/ 62 h 82"/>
                <a:gd name="T12" fmla="*/ 32 w 86"/>
                <a:gd name="T13" fmla="*/ 75 h 82"/>
                <a:gd name="T14" fmla="*/ 36 w 86"/>
                <a:gd name="T15" fmla="*/ 77 h 82"/>
                <a:gd name="T16" fmla="*/ 43 w 86"/>
                <a:gd name="T17" fmla="*/ 82 h 82"/>
                <a:gd name="T18" fmla="*/ 0 w 86"/>
                <a:gd name="T19" fmla="*/ 77 h 82"/>
                <a:gd name="T20" fmla="*/ 7 w 86"/>
                <a:gd name="T21" fmla="*/ 77 h 82"/>
                <a:gd name="T22" fmla="*/ 10 w 86"/>
                <a:gd name="T23" fmla="*/ 75 h 82"/>
                <a:gd name="T24" fmla="*/ 13 w 86"/>
                <a:gd name="T25" fmla="*/ 62 h 82"/>
                <a:gd name="T26" fmla="*/ 13 w 86"/>
                <a:gd name="T27" fmla="*/ 19 h 82"/>
                <a:gd name="T28" fmla="*/ 10 w 86"/>
                <a:gd name="T29" fmla="*/ 7 h 82"/>
                <a:gd name="T30" fmla="*/ 7 w 86"/>
                <a:gd name="T31" fmla="*/ 4 h 82"/>
                <a:gd name="T32" fmla="*/ 0 w 86"/>
                <a:gd name="T33" fmla="*/ 0 h 82"/>
                <a:gd name="T34" fmla="*/ 45 w 86"/>
                <a:gd name="T35" fmla="*/ 0 h 82"/>
                <a:gd name="T36" fmla="*/ 56 w 86"/>
                <a:gd name="T37" fmla="*/ 2 h 82"/>
                <a:gd name="T38" fmla="*/ 65 w 86"/>
                <a:gd name="T39" fmla="*/ 7 h 82"/>
                <a:gd name="T40" fmla="*/ 70 w 86"/>
                <a:gd name="T41" fmla="*/ 14 h 82"/>
                <a:gd name="T42" fmla="*/ 73 w 86"/>
                <a:gd name="T43" fmla="*/ 23 h 82"/>
                <a:gd name="T44" fmla="*/ 71 w 86"/>
                <a:gd name="T45" fmla="*/ 27 h 82"/>
                <a:gd name="T46" fmla="*/ 69 w 86"/>
                <a:gd name="T47" fmla="*/ 36 h 82"/>
                <a:gd name="T48" fmla="*/ 62 w 86"/>
                <a:gd name="T49" fmla="*/ 41 h 82"/>
                <a:gd name="T50" fmla="*/ 54 w 86"/>
                <a:gd name="T51" fmla="*/ 45 h 82"/>
                <a:gd name="T52" fmla="*/ 61 w 86"/>
                <a:gd name="T53" fmla="*/ 60 h 82"/>
                <a:gd name="T54" fmla="*/ 54 w 86"/>
                <a:gd name="T55" fmla="*/ 23 h 82"/>
                <a:gd name="T56" fmla="*/ 50 w 86"/>
                <a:gd name="T57" fmla="*/ 11 h 82"/>
                <a:gd name="T58" fmla="*/ 45 w 86"/>
                <a:gd name="T59" fmla="*/ 8 h 82"/>
                <a:gd name="T60" fmla="*/ 37 w 86"/>
                <a:gd name="T61" fmla="*/ 7 h 82"/>
                <a:gd name="T62" fmla="*/ 30 w 86"/>
                <a:gd name="T63" fmla="*/ 40 h 82"/>
                <a:gd name="T64" fmla="*/ 37 w 86"/>
                <a:gd name="T65" fmla="*/ 40 h 82"/>
                <a:gd name="T66" fmla="*/ 45 w 86"/>
                <a:gd name="T67" fmla="*/ 38 h 82"/>
                <a:gd name="T68" fmla="*/ 50 w 86"/>
                <a:gd name="T69" fmla="*/ 34 h 82"/>
                <a:gd name="T70" fmla="*/ 54 w 86"/>
                <a:gd name="T71" fmla="*/ 2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6" h="82">
                  <a:moveTo>
                    <a:pt x="61" y="60"/>
                  </a:moveTo>
                  <a:lnTo>
                    <a:pt x="61" y="60"/>
                  </a:lnTo>
                  <a:lnTo>
                    <a:pt x="69" y="68"/>
                  </a:lnTo>
                  <a:lnTo>
                    <a:pt x="76" y="74"/>
                  </a:lnTo>
                  <a:lnTo>
                    <a:pt x="81" y="76"/>
                  </a:lnTo>
                  <a:lnTo>
                    <a:pt x="86" y="77"/>
                  </a:lnTo>
                  <a:lnTo>
                    <a:pt x="86" y="82"/>
                  </a:lnTo>
                  <a:lnTo>
                    <a:pt x="58" y="82"/>
                  </a:lnTo>
                  <a:lnTo>
                    <a:pt x="33" y="46"/>
                  </a:lnTo>
                  <a:lnTo>
                    <a:pt x="30" y="46"/>
                  </a:lnTo>
                  <a:lnTo>
                    <a:pt x="30" y="62"/>
                  </a:lnTo>
                  <a:lnTo>
                    <a:pt x="30" y="62"/>
                  </a:lnTo>
                  <a:lnTo>
                    <a:pt x="30" y="70"/>
                  </a:lnTo>
                  <a:lnTo>
                    <a:pt x="32" y="75"/>
                  </a:lnTo>
                  <a:lnTo>
                    <a:pt x="33" y="76"/>
                  </a:lnTo>
                  <a:lnTo>
                    <a:pt x="36" y="77"/>
                  </a:lnTo>
                  <a:lnTo>
                    <a:pt x="43" y="77"/>
                  </a:lnTo>
                  <a:lnTo>
                    <a:pt x="43" y="82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7" y="77"/>
                  </a:lnTo>
                  <a:lnTo>
                    <a:pt x="9" y="76"/>
                  </a:lnTo>
                  <a:lnTo>
                    <a:pt x="10" y="75"/>
                  </a:lnTo>
                  <a:lnTo>
                    <a:pt x="13" y="70"/>
                  </a:lnTo>
                  <a:lnTo>
                    <a:pt x="13" y="6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3" y="11"/>
                  </a:lnTo>
                  <a:lnTo>
                    <a:pt x="10" y="7"/>
                  </a:lnTo>
                  <a:lnTo>
                    <a:pt x="9" y="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51" y="1"/>
                  </a:lnTo>
                  <a:lnTo>
                    <a:pt x="56" y="2"/>
                  </a:lnTo>
                  <a:lnTo>
                    <a:pt x="61" y="4"/>
                  </a:lnTo>
                  <a:lnTo>
                    <a:pt x="65" y="7"/>
                  </a:lnTo>
                  <a:lnTo>
                    <a:pt x="68" y="10"/>
                  </a:lnTo>
                  <a:lnTo>
                    <a:pt x="70" y="14"/>
                  </a:lnTo>
                  <a:lnTo>
                    <a:pt x="71" y="18"/>
                  </a:lnTo>
                  <a:lnTo>
                    <a:pt x="73" y="23"/>
                  </a:lnTo>
                  <a:lnTo>
                    <a:pt x="73" y="23"/>
                  </a:lnTo>
                  <a:lnTo>
                    <a:pt x="71" y="27"/>
                  </a:lnTo>
                  <a:lnTo>
                    <a:pt x="70" y="31"/>
                  </a:lnTo>
                  <a:lnTo>
                    <a:pt x="69" y="36"/>
                  </a:lnTo>
                  <a:lnTo>
                    <a:pt x="66" y="38"/>
                  </a:lnTo>
                  <a:lnTo>
                    <a:pt x="62" y="41"/>
                  </a:lnTo>
                  <a:lnTo>
                    <a:pt x="59" y="44"/>
                  </a:lnTo>
                  <a:lnTo>
                    <a:pt x="54" y="45"/>
                  </a:lnTo>
                  <a:lnTo>
                    <a:pt x="48" y="46"/>
                  </a:lnTo>
                  <a:lnTo>
                    <a:pt x="61" y="60"/>
                  </a:lnTo>
                  <a:close/>
                  <a:moveTo>
                    <a:pt x="54" y="23"/>
                  </a:moveTo>
                  <a:lnTo>
                    <a:pt x="54" y="23"/>
                  </a:lnTo>
                  <a:lnTo>
                    <a:pt x="53" y="16"/>
                  </a:lnTo>
                  <a:lnTo>
                    <a:pt x="50" y="11"/>
                  </a:lnTo>
                  <a:lnTo>
                    <a:pt x="47" y="9"/>
                  </a:lnTo>
                  <a:lnTo>
                    <a:pt x="45" y="8"/>
                  </a:lnTo>
                  <a:lnTo>
                    <a:pt x="42" y="7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30" y="40"/>
                  </a:lnTo>
                  <a:lnTo>
                    <a:pt x="37" y="40"/>
                  </a:lnTo>
                  <a:lnTo>
                    <a:pt x="37" y="40"/>
                  </a:lnTo>
                  <a:lnTo>
                    <a:pt x="42" y="39"/>
                  </a:lnTo>
                  <a:lnTo>
                    <a:pt x="45" y="38"/>
                  </a:lnTo>
                  <a:lnTo>
                    <a:pt x="47" y="37"/>
                  </a:lnTo>
                  <a:lnTo>
                    <a:pt x="50" y="34"/>
                  </a:lnTo>
                  <a:lnTo>
                    <a:pt x="53" y="30"/>
                  </a:lnTo>
                  <a:lnTo>
                    <a:pt x="54" y="23"/>
                  </a:lnTo>
                  <a:lnTo>
                    <a:pt x="54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4885" y="2940"/>
              <a:ext cx="93" cy="84"/>
            </a:xfrm>
            <a:custGeom>
              <a:avLst/>
              <a:gdLst>
                <a:gd name="T0" fmla="*/ 73 w 93"/>
                <a:gd name="T1" fmla="*/ 19 h 84"/>
                <a:gd name="T2" fmla="*/ 73 w 93"/>
                <a:gd name="T3" fmla="*/ 19 h 84"/>
                <a:gd name="T4" fmla="*/ 73 w 93"/>
                <a:gd name="T5" fmla="*/ 11 h 84"/>
                <a:gd name="T6" fmla="*/ 71 w 93"/>
                <a:gd name="T7" fmla="*/ 7 h 84"/>
                <a:gd name="T8" fmla="*/ 70 w 93"/>
                <a:gd name="T9" fmla="*/ 6 h 84"/>
                <a:gd name="T10" fmla="*/ 67 w 93"/>
                <a:gd name="T11" fmla="*/ 4 h 84"/>
                <a:gd name="T12" fmla="*/ 60 w 93"/>
                <a:gd name="T13" fmla="*/ 4 h 84"/>
                <a:gd name="T14" fmla="*/ 60 w 93"/>
                <a:gd name="T15" fmla="*/ 0 h 84"/>
                <a:gd name="T16" fmla="*/ 93 w 93"/>
                <a:gd name="T17" fmla="*/ 0 h 84"/>
                <a:gd name="T18" fmla="*/ 93 w 93"/>
                <a:gd name="T19" fmla="*/ 4 h 84"/>
                <a:gd name="T20" fmla="*/ 93 w 93"/>
                <a:gd name="T21" fmla="*/ 4 h 84"/>
                <a:gd name="T22" fmla="*/ 86 w 93"/>
                <a:gd name="T23" fmla="*/ 4 h 84"/>
                <a:gd name="T24" fmla="*/ 83 w 93"/>
                <a:gd name="T25" fmla="*/ 6 h 84"/>
                <a:gd name="T26" fmla="*/ 81 w 93"/>
                <a:gd name="T27" fmla="*/ 7 h 84"/>
                <a:gd name="T28" fmla="*/ 80 w 93"/>
                <a:gd name="T29" fmla="*/ 11 h 84"/>
                <a:gd name="T30" fmla="*/ 79 w 93"/>
                <a:gd name="T31" fmla="*/ 19 h 84"/>
                <a:gd name="T32" fmla="*/ 79 w 93"/>
                <a:gd name="T33" fmla="*/ 84 h 84"/>
                <a:gd name="T34" fmla="*/ 75 w 93"/>
                <a:gd name="T35" fmla="*/ 84 h 84"/>
                <a:gd name="T36" fmla="*/ 20 w 93"/>
                <a:gd name="T37" fmla="*/ 17 h 84"/>
                <a:gd name="T38" fmla="*/ 20 w 93"/>
                <a:gd name="T39" fmla="*/ 62 h 84"/>
                <a:gd name="T40" fmla="*/ 20 w 93"/>
                <a:gd name="T41" fmla="*/ 62 h 84"/>
                <a:gd name="T42" fmla="*/ 20 w 93"/>
                <a:gd name="T43" fmla="*/ 70 h 84"/>
                <a:gd name="T44" fmla="*/ 22 w 93"/>
                <a:gd name="T45" fmla="*/ 75 h 84"/>
                <a:gd name="T46" fmla="*/ 23 w 93"/>
                <a:gd name="T47" fmla="*/ 76 h 84"/>
                <a:gd name="T48" fmla="*/ 26 w 93"/>
                <a:gd name="T49" fmla="*/ 77 h 84"/>
                <a:gd name="T50" fmla="*/ 33 w 93"/>
                <a:gd name="T51" fmla="*/ 77 h 84"/>
                <a:gd name="T52" fmla="*/ 33 w 93"/>
                <a:gd name="T53" fmla="*/ 82 h 84"/>
                <a:gd name="T54" fmla="*/ 0 w 93"/>
                <a:gd name="T55" fmla="*/ 82 h 84"/>
                <a:gd name="T56" fmla="*/ 0 w 93"/>
                <a:gd name="T57" fmla="*/ 77 h 84"/>
                <a:gd name="T58" fmla="*/ 0 w 93"/>
                <a:gd name="T59" fmla="*/ 77 h 84"/>
                <a:gd name="T60" fmla="*/ 7 w 93"/>
                <a:gd name="T61" fmla="*/ 77 h 84"/>
                <a:gd name="T62" fmla="*/ 10 w 93"/>
                <a:gd name="T63" fmla="*/ 76 h 84"/>
                <a:gd name="T64" fmla="*/ 11 w 93"/>
                <a:gd name="T65" fmla="*/ 75 h 84"/>
                <a:gd name="T66" fmla="*/ 13 w 93"/>
                <a:gd name="T67" fmla="*/ 70 h 84"/>
                <a:gd name="T68" fmla="*/ 13 w 93"/>
                <a:gd name="T69" fmla="*/ 62 h 84"/>
                <a:gd name="T70" fmla="*/ 13 w 93"/>
                <a:gd name="T71" fmla="*/ 19 h 84"/>
                <a:gd name="T72" fmla="*/ 13 w 93"/>
                <a:gd name="T73" fmla="*/ 19 h 84"/>
                <a:gd name="T74" fmla="*/ 13 w 93"/>
                <a:gd name="T75" fmla="*/ 11 h 84"/>
                <a:gd name="T76" fmla="*/ 11 w 93"/>
                <a:gd name="T77" fmla="*/ 7 h 84"/>
                <a:gd name="T78" fmla="*/ 10 w 93"/>
                <a:gd name="T79" fmla="*/ 6 h 84"/>
                <a:gd name="T80" fmla="*/ 7 w 93"/>
                <a:gd name="T81" fmla="*/ 4 h 84"/>
                <a:gd name="T82" fmla="*/ 0 w 93"/>
                <a:gd name="T83" fmla="*/ 4 h 84"/>
                <a:gd name="T84" fmla="*/ 0 w 93"/>
                <a:gd name="T85" fmla="*/ 0 h 84"/>
                <a:gd name="T86" fmla="*/ 28 w 93"/>
                <a:gd name="T87" fmla="*/ 0 h 84"/>
                <a:gd name="T88" fmla="*/ 73 w 93"/>
                <a:gd name="T89" fmla="*/ 54 h 84"/>
                <a:gd name="T90" fmla="*/ 73 w 93"/>
                <a:gd name="T91" fmla="*/ 1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3" h="84">
                  <a:moveTo>
                    <a:pt x="73" y="19"/>
                  </a:moveTo>
                  <a:lnTo>
                    <a:pt x="73" y="19"/>
                  </a:lnTo>
                  <a:lnTo>
                    <a:pt x="73" y="11"/>
                  </a:lnTo>
                  <a:lnTo>
                    <a:pt x="71" y="7"/>
                  </a:lnTo>
                  <a:lnTo>
                    <a:pt x="70" y="6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60" y="0"/>
                  </a:lnTo>
                  <a:lnTo>
                    <a:pt x="93" y="0"/>
                  </a:lnTo>
                  <a:lnTo>
                    <a:pt x="93" y="4"/>
                  </a:lnTo>
                  <a:lnTo>
                    <a:pt x="93" y="4"/>
                  </a:lnTo>
                  <a:lnTo>
                    <a:pt x="86" y="4"/>
                  </a:lnTo>
                  <a:lnTo>
                    <a:pt x="83" y="6"/>
                  </a:lnTo>
                  <a:lnTo>
                    <a:pt x="81" y="7"/>
                  </a:lnTo>
                  <a:lnTo>
                    <a:pt x="80" y="11"/>
                  </a:lnTo>
                  <a:lnTo>
                    <a:pt x="79" y="19"/>
                  </a:lnTo>
                  <a:lnTo>
                    <a:pt x="79" y="84"/>
                  </a:lnTo>
                  <a:lnTo>
                    <a:pt x="75" y="84"/>
                  </a:lnTo>
                  <a:lnTo>
                    <a:pt x="20" y="17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20" y="70"/>
                  </a:lnTo>
                  <a:lnTo>
                    <a:pt x="22" y="75"/>
                  </a:lnTo>
                  <a:lnTo>
                    <a:pt x="23" y="76"/>
                  </a:lnTo>
                  <a:lnTo>
                    <a:pt x="26" y="77"/>
                  </a:lnTo>
                  <a:lnTo>
                    <a:pt x="33" y="77"/>
                  </a:lnTo>
                  <a:lnTo>
                    <a:pt x="33" y="82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7" y="77"/>
                  </a:lnTo>
                  <a:lnTo>
                    <a:pt x="10" y="76"/>
                  </a:lnTo>
                  <a:lnTo>
                    <a:pt x="11" y="75"/>
                  </a:lnTo>
                  <a:lnTo>
                    <a:pt x="13" y="70"/>
                  </a:lnTo>
                  <a:lnTo>
                    <a:pt x="13" y="6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3" y="11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28" y="0"/>
                  </a:lnTo>
                  <a:lnTo>
                    <a:pt x="73" y="54"/>
                  </a:lnTo>
                  <a:lnTo>
                    <a:pt x="73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4997" y="2940"/>
              <a:ext cx="105" cy="84"/>
            </a:xfrm>
            <a:custGeom>
              <a:avLst/>
              <a:gdLst>
                <a:gd name="T0" fmla="*/ 19 w 105"/>
                <a:gd name="T1" fmla="*/ 62 h 84"/>
                <a:gd name="T2" fmla="*/ 19 w 105"/>
                <a:gd name="T3" fmla="*/ 62 h 84"/>
                <a:gd name="T4" fmla="*/ 20 w 105"/>
                <a:gd name="T5" fmla="*/ 70 h 84"/>
                <a:gd name="T6" fmla="*/ 21 w 105"/>
                <a:gd name="T7" fmla="*/ 75 h 84"/>
                <a:gd name="T8" fmla="*/ 23 w 105"/>
                <a:gd name="T9" fmla="*/ 76 h 84"/>
                <a:gd name="T10" fmla="*/ 26 w 105"/>
                <a:gd name="T11" fmla="*/ 77 h 84"/>
                <a:gd name="T12" fmla="*/ 32 w 105"/>
                <a:gd name="T13" fmla="*/ 77 h 84"/>
                <a:gd name="T14" fmla="*/ 32 w 105"/>
                <a:gd name="T15" fmla="*/ 82 h 84"/>
                <a:gd name="T16" fmla="*/ 0 w 105"/>
                <a:gd name="T17" fmla="*/ 82 h 84"/>
                <a:gd name="T18" fmla="*/ 0 w 105"/>
                <a:gd name="T19" fmla="*/ 77 h 84"/>
                <a:gd name="T20" fmla="*/ 0 w 105"/>
                <a:gd name="T21" fmla="*/ 77 h 84"/>
                <a:gd name="T22" fmla="*/ 7 w 105"/>
                <a:gd name="T23" fmla="*/ 77 h 84"/>
                <a:gd name="T24" fmla="*/ 9 w 105"/>
                <a:gd name="T25" fmla="*/ 76 h 84"/>
                <a:gd name="T26" fmla="*/ 11 w 105"/>
                <a:gd name="T27" fmla="*/ 75 h 84"/>
                <a:gd name="T28" fmla="*/ 13 w 105"/>
                <a:gd name="T29" fmla="*/ 70 h 84"/>
                <a:gd name="T30" fmla="*/ 13 w 105"/>
                <a:gd name="T31" fmla="*/ 62 h 84"/>
                <a:gd name="T32" fmla="*/ 13 w 105"/>
                <a:gd name="T33" fmla="*/ 19 h 84"/>
                <a:gd name="T34" fmla="*/ 13 w 105"/>
                <a:gd name="T35" fmla="*/ 19 h 84"/>
                <a:gd name="T36" fmla="*/ 13 w 105"/>
                <a:gd name="T37" fmla="*/ 11 h 84"/>
                <a:gd name="T38" fmla="*/ 11 w 105"/>
                <a:gd name="T39" fmla="*/ 7 h 84"/>
                <a:gd name="T40" fmla="*/ 9 w 105"/>
                <a:gd name="T41" fmla="*/ 6 h 84"/>
                <a:gd name="T42" fmla="*/ 7 w 105"/>
                <a:gd name="T43" fmla="*/ 4 h 84"/>
                <a:gd name="T44" fmla="*/ 0 w 105"/>
                <a:gd name="T45" fmla="*/ 4 h 84"/>
                <a:gd name="T46" fmla="*/ 0 w 105"/>
                <a:gd name="T47" fmla="*/ 0 h 84"/>
                <a:gd name="T48" fmla="*/ 29 w 105"/>
                <a:gd name="T49" fmla="*/ 0 h 84"/>
                <a:gd name="T50" fmla="*/ 53 w 105"/>
                <a:gd name="T51" fmla="*/ 59 h 84"/>
                <a:gd name="T52" fmla="*/ 77 w 105"/>
                <a:gd name="T53" fmla="*/ 0 h 84"/>
                <a:gd name="T54" fmla="*/ 105 w 105"/>
                <a:gd name="T55" fmla="*/ 0 h 84"/>
                <a:gd name="T56" fmla="*/ 105 w 105"/>
                <a:gd name="T57" fmla="*/ 4 h 84"/>
                <a:gd name="T58" fmla="*/ 105 w 105"/>
                <a:gd name="T59" fmla="*/ 4 h 84"/>
                <a:gd name="T60" fmla="*/ 98 w 105"/>
                <a:gd name="T61" fmla="*/ 4 h 84"/>
                <a:gd name="T62" fmla="*/ 96 w 105"/>
                <a:gd name="T63" fmla="*/ 6 h 84"/>
                <a:gd name="T64" fmla="*/ 95 w 105"/>
                <a:gd name="T65" fmla="*/ 7 h 84"/>
                <a:gd name="T66" fmla="*/ 92 w 105"/>
                <a:gd name="T67" fmla="*/ 11 h 84"/>
                <a:gd name="T68" fmla="*/ 92 w 105"/>
                <a:gd name="T69" fmla="*/ 19 h 84"/>
                <a:gd name="T70" fmla="*/ 92 w 105"/>
                <a:gd name="T71" fmla="*/ 62 h 84"/>
                <a:gd name="T72" fmla="*/ 92 w 105"/>
                <a:gd name="T73" fmla="*/ 62 h 84"/>
                <a:gd name="T74" fmla="*/ 92 w 105"/>
                <a:gd name="T75" fmla="*/ 70 h 84"/>
                <a:gd name="T76" fmla="*/ 95 w 105"/>
                <a:gd name="T77" fmla="*/ 75 h 84"/>
                <a:gd name="T78" fmla="*/ 96 w 105"/>
                <a:gd name="T79" fmla="*/ 76 h 84"/>
                <a:gd name="T80" fmla="*/ 98 w 105"/>
                <a:gd name="T81" fmla="*/ 77 h 84"/>
                <a:gd name="T82" fmla="*/ 105 w 105"/>
                <a:gd name="T83" fmla="*/ 77 h 84"/>
                <a:gd name="T84" fmla="*/ 105 w 105"/>
                <a:gd name="T85" fmla="*/ 82 h 84"/>
                <a:gd name="T86" fmla="*/ 64 w 105"/>
                <a:gd name="T87" fmla="*/ 82 h 84"/>
                <a:gd name="T88" fmla="*/ 64 w 105"/>
                <a:gd name="T89" fmla="*/ 77 h 84"/>
                <a:gd name="T90" fmla="*/ 64 w 105"/>
                <a:gd name="T91" fmla="*/ 77 h 84"/>
                <a:gd name="T92" fmla="*/ 70 w 105"/>
                <a:gd name="T93" fmla="*/ 77 h 84"/>
                <a:gd name="T94" fmla="*/ 73 w 105"/>
                <a:gd name="T95" fmla="*/ 76 h 84"/>
                <a:gd name="T96" fmla="*/ 74 w 105"/>
                <a:gd name="T97" fmla="*/ 75 h 84"/>
                <a:gd name="T98" fmla="*/ 76 w 105"/>
                <a:gd name="T99" fmla="*/ 70 h 84"/>
                <a:gd name="T100" fmla="*/ 76 w 105"/>
                <a:gd name="T101" fmla="*/ 62 h 84"/>
                <a:gd name="T102" fmla="*/ 76 w 105"/>
                <a:gd name="T103" fmla="*/ 19 h 84"/>
                <a:gd name="T104" fmla="*/ 50 w 105"/>
                <a:gd name="T105" fmla="*/ 84 h 84"/>
                <a:gd name="T106" fmla="*/ 46 w 105"/>
                <a:gd name="T107" fmla="*/ 84 h 84"/>
                <a:gd name="T108" fmla="*/ 19 w 105"/>
                <a:gd name="T109" fmla="*/ 19 h 84"/>
                <a:gd name="T110" fmla="*/ 19 w 105"/>
                <a:gd name="T111" fmla="*/ 6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5" h="84">
                  <a:moveTo>
                    <a:pt x="19" y="62"/>
                  </a:moveTo>
                  <a:lnTo>
                    <a:pt x="19" y="62"/>
                  </a:lnTo>
                  <a:lnTo>
                    <a:pt x="20" y="70"/>
                  </a:lnTo>
                  <a:lnTo>
                    <a:pt x="21" y="75"/>
                  </a:lnTo>
                  <a:lnTo>
                    <a:pt x="23" y="76"/>
                  </a:lnTo>
                  <a:lnTo>
                    <a:pt x="26" y="77"/>
                  </a:lnTo>
                  <a:lnTo>
                    <a:pt x="32" y="77"/>
                  </a:lnTo>
                  <a:lnTo>
                    <a:pt x="32" y="82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7" y="77"/>
                  </a:lnTo>
                  <a:lnTo>
                    <a:pt x="9" y="76"/>
                  </a:lnTo>
                  <a:lnTo>
                    <a:pt x="11" y="75"/>
                  </a:lnTo>
                  <a:lnTo>
                    <a:pt x="13" y="70"/>
                  </a:lnTo>
                  <a:lnTo>
                    <a:pt x="13" y="6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3" y="11"/>
                  </a:lnTo>
                  <a:lnTo>
                    <a:pt x="11" y="7"/>
                  </a:lnTo>
                  <a:lnTo>
                    <a:pt x="9" y="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53" y="59"/>
                  </a:lnTo>
                  <a:lnTo>
                    <a:pt x="77" y="0"/>
                  </a:lnTo>
                  <a:lnTo>
                    <a:pt x="105" y="0"/>
                  </a:lnTo>
                  <a:lnTo>
                    <a:pt x="105" y="4"/>
                  </a:lnTo>
                  <a:lnTo>
                    <a:pt x="105" y="4"/>
                  </a:lnTo>
                  <a:lnTo>
                    <a:pt x="98" y="4"/>
                  </a:lnTo>
                  <a:lnTo>
                    <a:pt x="96" y="6"/>
                  </a:lnTo>
                  <a:lnTo>
                    <a:pt x="95" y="7"/>
                  </a:lnTo>
                  <a:lnTo>
                    <a:pt x="92" y="11"/>
                  </a:lnTo>
                  <a:lnTo>
                    <a:pt x="92" y="19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92" y="70"/>
                  </a:lnTo>
                  <a:lnTo>
                    <a:pt x="95" y="75"/>
                  </a:lnTo>
                  <a:lnTo>
                    <a:pt x="96" y="76"/>
                  </a:lnTo>
                  <a:lnTo>
                    <a:pt x="98" y="77"/>
                  </a:lnTo>
                  <a:lnTo>
                    <a:pt x="105" y="77"/>
                  </a:lnTo>
                  <a:lnTo>
                    <a:pt x="105" y="82"/>
                  </a:lnTo>
                  <a:lnTo>
                    <a:pt x="64" y="82"/>
                  </a:lnTo>
                  <a:lnTo>
                    <a:pt x="64" y="77"/>
                  </a:lnTo>
                  <a:lnTo>
                    <a:pt x="64" y="77"/>
                  </a:lnTo>
                  <a:lnTo>
                    <a:pt x="70" y="77"/>
                  </a:lnTo>
                  <a:lnTo>
                    <a:pt x="73" y="76"/>
                  </a:lnTo>
                  <a:lnTo>
                    <a:pt x="74" y="75"/>
                  </a:lnTo>
                  <a:lnTo>
                    <a:pt x="76" y="70"/>
                  </a:lnTo>
                  <a:lnTo>
                    <a:pt x="76" y="62"/>
                  </a:lnTo>
                  <a:lnTo>
                    <a:pt x="76" y="19"/>
                  </a:lnTo>
                  <a:lnTo>
                    <a:pt x="50" y="84"/>
                  </a:lnTo>
                  <a:lnTo>
                    <a:pt x="46" y="84"/>
                  </a:lnTo>
                  <a:lnTo>
                    <a:pt x="19" y="19"/>
                  </a:lnTo>
                  <a:lnTo>
                    <a:pt x="19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5123" y="2940"/>
              <a:ext cx="75" cy="82"/>
            </a:xfrm>
            <a:custGeom>
              <a:avLst/>
              <a:gdLst>
                <a:gd name="T0" fmla="*/ 0 w 75"/>
                <a:gd name="T1" fmla="*/ 77 h 82"/>
                <a:gd name="T2" fmla="*/ 0 w 75"/>
                <a:gd name="T3" fmla="*/ 77 h 82"/>
                <a:gd name="T4" fmla="*/ 7 w 75"/>
                <a:gd name="T5" fmla="*/ 77 h 82"/>
                <a:gd name="T6" fmla="*/ 9 w 75"/>
                <a:gd name="T7" fmla="*/ 76 h 82"/>
                <a:gd name="T8" fmla="*/ 10 w 75"/>
                <a:gd name="T9" fmla="*/ 75 h 82"/>
                <a:gd name="T10" fmla="*/ 11 w 75"/>
                <a:gd name="T11" fmla="*/ 70 h 82"/>
                <a:gd name="T12" fmla="*/ 12 w 75"/>
                <a:gd name="T13" fmla="*/ 62 h 82"/>
                <a:gd name="T14" fmla="*/ 12 w 75"/>
                <a:gd name="T15" fmla="*/ 19 h 82"/>
                <a:gd name="T16" fmla="*/ 12 w 75"/>
                <a:gd name="T17" fmla="*/ 19 h 82"/>
                <a:gd name="T18" fmla="*/ 11 w 75"/>
                <a:gd name="T19" fmla="*/ 11 h 82"/>
                <a:gd name="T20" fmla="*/ 10 w 75"/>
                <a:gd name="T21" fmla="*/ 7 h 82"/>
                <a:gd name="T22" fmla="*/ 9 w 75"/>
                <a:gd name="T23" fmla="*/ 6 h 82"/>
                <a:gd name="T24" fmla="*/ 7 w 75"/>
                <a:gd name="T25" fmla="*/ 4 h 82"/>
                <a:gd name="T26" fmla="*/ 0 w 75"/>
                <a:gd name="T27" fmla="*/ 4 h 82"/>
                <a:gd name="T28" fmla="*/ 0 w 75"/>
                <a:gd name="T29" fmla="*/ 0 h 82"/>
                <a:gd name="T30" fmla="*/ 69 w 75"/>
                <a:gd name="T31" fmla="*/ 0 h 82"/>
                <a:gd name="T32" fmla="*/ 70 w 75"/>
                <a:gd name="T33" fmla="*/ 19 h 82"/>
                <a:gd name="T34" fmla="*/ 67 w 75"/>
                <a:gd name="T35" fmla="*/ 19 h 82"/>
                <a:gd name="T36" fmla="*/ 65 w 75"/>
                <a:gd name="T37" fmla="*/ 16 h 82"/>
                <a:gd name="T38" fmla="*/ 65 w 75"/>
                <a:gd name="T39" fmla="*/ 16 h 82"/>
                <a:gd name="T40" fmla="*/ 64 w 75"/>
                <a:gd name="T41" fmla="*/ 11 h 82"/>
                <a:gd name="T42" fmla="*/ 62 w 75"/>
                <a:gd name="T43" fmla="*/ 9 h 82"/>
                <a:gd name="T44" fmla="*/ 57 w 75"/>
                <a:gd name="T45" fmla="*/ 7 h 82"/>
                <a:gd name="T46" fmla="*/ 50 w 75"/>
                <a:gd name="T47" fmla="*/ 7 h 82"/>
                <a:gd name="T48" fmla="*/ 30 w 75"/>
                <a:gd name="T49" fmla="*/ 7 h 82"/>
                <a:gd name="T50" fmla="*/ 30 w 75"/>
                <a:gd name="T51" fmla="*/ 36 h 82"/>
                <a:gd name="T52" fmla="*/ 37 w 75"/>
                <a:gd name="T53" fmla="*/ 36 h 82"/>
                <a:gd name="T54" fmla="*/ 37 w 75"/>
                <a:gd name="T55" fmla="*/ 36 h 82"/>
                <a:gd name="T56" fmla="*/ 45 w 75"/>
                <a:gd name="T57" fmla="*/ 34 h 82"/>
                <a:gd name="T58" fmla="*/ 49 w 75"/>
                <a:gd name="T59" fmla="*/ 33 h 82"/>
                <a:gd name="T60" fmla="*/ 50 w 75"/>
                <a:gd name="T61" fmla="*/ 31 h 82"/>
                <a:gd name="T62" fmla="*/ 52 w 75"/>
                <a:gd name="T63" fmla="*/ 29 h 82"/>
                <a:gd name="T64" fmla="*/ 53 w 75"/>
                <a:gd name="T65" fmla="*/ 22 h 82"/>
                <a:gd name="T66" fmla="*/ 56 w 75"/>
                <a:gd name="T67" fmla="*/ 22 h 82"/>
                <a:gd name="T68" fmla="*/ 56 w 75"/>
                <a:gd name="T69" fmla="*/ 54 h 82"/>
                <a:gd name="T70" fmla="*/ 53 w 75"/>
                <a:gd name="T71" fmla="*/ 54 h 82"/>
                <a:gd name="T72" fmla="*/ 53 w 75"/>
                <a:gd name="T73" fmla="*/ 54 h 82"/>
                <a:gd name="T74" fmla="*/ 52 w 75"/>
                <a:gd name="T75" fmla="*/ 47 h 82"/>
                <a:gd name="T76" fmla="*/ 50 w 75"/>
                <a:gd name="T77" fmla="*/ 45 h 82"/>
                <a:gd name="T78" fmla="*/ 49 w 75"/>
                <a:gd name="T79" fmla="*/ 44 h 82"/>
                <a:gd name="T80" fmla="*/ 45 w 75"/>
                <a:gd name="T81" fmla="*/ 41 h 82"/>
                <a:gd name="T82" fmla="*/ 37 w 75"/>
                <a:gd name="T83" fmla="*/ 41 h 82"/>
                <a:gd name="T84" fmla="*/ 30 w 75"/>
                <a:gd name="T85" fmla="*/ 41 h 82"/>
                <a:gd name="T86" fmla="*/ 30 w 75"/>
                <a:gd name="T87" fmla="*/ 60 h 82"/>
                <a:gd name="T88" fmla="*/ 30 w 75"/>
                <a:gd name="T89" fmla="*/ 60 h 82"/>
                <a:gd name="T90" fmla="*/ 30 w 75"/>
                <a:gd name="T91" fmla="*/ 68 h 82"/>
                <a:gd name="T92" fmla="*/ 32 w 75"/>
                <a:gd name="T93" fmla="*/ 72 h 82"/>
                <a:gd name="T94" fmla="*/ 33 w 75"/>
                <a:gd name="T95" fmla="*/ 74 h 82"/>
                <a:gd name="T96" fmla="*/ 36 w 75"/>
                <a:gd name="T97" fmla="*/ 75 h 82"/>
                <a:gd name="T98" fmla="*/ 42 w 75"/>
                <a:gd name="T99" fmla="*/ 75 h 82"/>
                <a:gd name="T100" fmla="*/ 54 w 75"/>
                <a:gd name="T101" fmla="*/ 75 h 82"/>
                <a:gd name="T102" fmla="*/ 54 w 75"/>
                <a:gd name="T103" fmla="*/ 75 h 82"/>
                <a:gd name="T104" fmla="*/ 62 w 75"/>
                <a:gd name="T105" fmla="*/ 75 h 82"/>
                <a:gd name="T106" fmla="*/ 67 w 75"/>
                <a:gd name="T107" fmla="*/ 72 h 82"/>
                <a:gd name="T108" fmla="*/ 69 w 75"/>
                <a:gd name="T109" fmla="*/ 70 h 82"/>
                <a:gd name="T110" fmla="*/ 70 w 75"/>
                <a:gd name="T111" fmla="*/ 66 h 82"/>
                <a:gd name="T112" fmla="*/ 71 w 75"/>
                <a:gd name="T113" fmla="*/ 62 h 82"/>
                <a:gd name="T114" fmla="*/ 75 w 75"/>
                <a:gd name="T115" fmla="*/ 62 h 82"/>
                <a:gd name="T116" fmla="*/ 74 w 75"/>
                <a:gd name="T117" fmla="*/ 82 h 82"/>
                <a:gd name="T118" fmla="*/ 0 w 75"/>
                <a:gd name="T119" fmla="*/ 82 h 82"/>
                <a:gd name="T120" fmla="*/ 0 w 75"/>
                <a:gd name="T121" fmla="*/ 7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5" h="82">
                  <a:moveTo>
                    <a:pt x="0" y="77"/>
                  </a:moveTo>
                  <a:lnTo>
                    <a:pt x="0" y="77"/>
                  </a:lnTo>
                  <a:lnTo>
                    <a:pt x="7" y="77"/>
                  </a:lnTo>
                  <a:lnTo>
                    <a:pt x="9" y="76"/>
                  </a:lnTo>
                  <a:lnTo>
                    <a:pt x="10" y="75"/>
                  </a:lnTo>
                  <a:lnTo>
                    <a:pt x="11" y="70"/>
                  </a:lnTo>
                  <a:lnTo>
                    <a:pt x="12" y="62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1" y="11"/>
                  </a:lnTo>
                  <a:lnTo>
                    <a:pt x="10" y="7"/>
                  </a:lnTo>
                  <a:lnTo>
                    <a:pt x="9" y="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69" y="0"/>
                  </a:lnTo>
                  <a:lnTo>
                    <a:pt x="70" y="19"/>
                  </a:lnTo>
                  <a:lnTo>
                    <a:pt x="67" y="19"/>
                  </a:lnTo>
                  <a:lnTo>
                    <a:pt x="65" y="16"/>
                  </a:lnTo>
                  <a:lnTo>
                    <a:pt x="65" y="16"/>
                  </a:lnTo>
                  <a:lnTo>
                    <a:pt x="64" y="11"/>
                  </a:lnTo>
                  <a:lnTo>
                    <a:pt x="62" y="9"/>
                  </a:lnTo>
                  <a:lnTo>
                    <a:pt x="57" y="7"/>
                  </a:lnTo>
                  <a:lnTo>
                    <a:pt x="50" y="7"/>
                  </a:lnTo>
                  <a:lnTo>
                    <a:pt x="30" y="7"/>
                  </a:lnTo>
                  <a:lnTo>
                    <a:pt x="30" y="36"/>
                  </a:lnTo>
                  <a:lnTo>
                    <a:pt x="37" y="36"/>
                  </a:lnTo>
                  <a:lnTo>
                    <a:pt x="37" y="36"/>
                  </a:lnTo>
                  <a:lnTo>
                    <a:pt x="45" y="34"/>
                  </a:lnTo>
                  <a:lnTo>
                    <a:pt x="49" y="33"/>
                  </a:lnTo>
                  <a:lnTo>
                    <a:pt x="50" y="31"/>
                  </a:lnTo>
                  <a:lnTo>
                    <a:pt x="52" y="29"/>
                  </a:lnTo>
                  <a:lnTo>
                    <a:pt x="53" y="22"/>
                  </a:lnTo>
                  <a:lnTo>
                    <a:pt x="56" y="22"/>
                  </a:lnTo>
                  <a:lnTo>
                    <a:pt x="56" y="54"/>
                  </a:lnTo>
                  <a:lnTo>
                    <a:pt x="53" y="54"/>
                  </a:lnTo>
                  <a:lnTo>
                    <a:pt x="53" y="54"/>
                  </a:lnTo>
                  <a:lnTo>
                    <a:pt x="52" y="47"/>
                  </a:lnTo>
                  <a:lnTo>
                    <a:pt x="50" y="45"/>
                  </a:lnTo>
                  <a:lnTo>
                    <a:pt x="49" y="44"/>
                  </a:lnTo>
                  <a:lnTo>
                    <a:pt x="45" y="41"/>
                  </a:lnTo>
                  <a:lnTo>
                    <a:pt x="37" y="41"/>
                  </a:lnTo>
                  <a:lnTo>
                    <a:pt x="30" y="41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3" y="74"/>
                  </a:lnTo>
                  <a:lnTo>
                    <a:pt x="36" y="75"/>
                  </a:lnTo>
                  <a:lnTo>
                    <a:pt x="42" y="75"/>
                  </a:lnTo>
                  <a:lnTo>
                    <a:pt x="54" y="75"/>
                  </a:lnTo>
                  <a:lnTo>
                    <a:pt x="54" y="75"/>
                  </a:lnTo>
                  <a:lnTo>
                    <a:pt x="62" y="75"/>
                  </a:lnTo>
                  <a:lnTo>
                    <a:pt x="67" y="72"/>
                  </a:lnTo>
                  <a:lnTo>
                    <a:pt x="69" y="70"/>
                  </a:lnTo>
                  <a:lnTo>
                    <a:pt x="70" y="66"/>
                  </a:lnTo>
                  <a:lnTo>
                    <a:pt x="71" y="62"/>
                  </a:lnTo>
                  <a:lnTo>
                    <a:pt x="75" y="62"/>
                  </a:lnTo>
                  <a:lnTo>
                    <a:pt x="74" y="82"/>
                  </a:lnTo>
                  <a:lnTo>
                    <a:pt x="0" y="82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5220" y="2940"/>
              <a:ext cx="91" cy="84"/>
            </a:xfrm>
            <a:custGeom>
              <a:avLst/>
              <a:gdLst>
                <a:gd name="T0" fmla="*/ 72 w 91"/>
                <a:gd name="T1" fmla="*/ 19 h 84"/>
                <a:gd name="T2" fmla="*/ 72 w 91"/>
                <a:gd name="T3" fmla="*/ 19 h 84"/>
                <a:gd name="T4" fmla="*/ 71 w 91"/>
                <a:gd name="T5" fmla="*/ 11 h 84"/>
                <a:gd name="T6" fmla="*/ 70 w 91"/>
                <a:gd name="T7" fmla="*/ 7 h 84"/>
                <a:gd name="T8" fmla="*/ 68 w 91"/>
                <a:gd name="T9" fmla="*/ 6 h 84"/>
                <a:gd name="T10" fmla="*/ 65 w 91"/>
                <a:gd name="T11" fmla="*/ 4 h 84"/>
                <a:gd name="T12" fmla="*/ 58 w 91"/>
                <a:gd name="T13" fmla="*/ 4 h 84"/>
                <a:gd name="T14" fmla="*/ 58 w 91"/>
                <a:gd name="T15" fmla="*/ 0 h 84"/>
                <a:gd name="T16" fmla="*/ 91 w 91"/>
                <a:gd name="T17" fmla="*/ 0 h 84"/>
                <a:gd name="T18" fmla="*/ 91 w 91"/>
                <a:gd name="T19" fmla="*/ 4 h 84"/>
                <a:gd name="T20" fmla="*/ 91 w 91"/>
                <a:gd name="T21" fmla="*/ 4 h 84"/>
                <a:gd name="T22" fmla="*/ 84 w 91"/>
                <a:gd name="T23" fmla="*/ 4 h 84"/>
                <a:gd name="T24" fmla="*/ 81 w 91"/>
                <a:gd name="T25" fmla="*/ 6 h 84"/>
                <a:gd name="T26" fmla="*/ 80 w 91"/>
                <a:gd name="T27" fmla="*/ 7 h 84"/>
                <a:gd name="T28" fmla="*/ 78 w 91"/>
                <a:gd name="T29" fmla="*/ 11 h 84"/>
                <a:gd name="T30" fmla="*/ 78 w 91"/>
                <a:gd name="T31" fmla="*/ 19 h 84"/>
                <a:gd name="T32" fmla="*/ 78 w 91"/>
                <a:gd name="T33" fmla="*/ 84 h 84"/>
                <a:gd name="T34" fmla="*/ 74 w 91"/>
                <a:gd name="T35" fmla="*/ 84 h 84"/>
                <a:gd name="T36" fmla="*/ 18 w 91"/>
                <a:gd name="T37" fmla="*/ 17 h 84"/>
                <a:gd name="T38" fmla="*/ 18 w 91"/>
                <a:gd name="T39" fmla="*/ 62 h 84"/>
                <a:gd name="T40" fmla="*/ 18 w 91"/>
                <a:gd name="T41" fmla="*/ 62 h 84"/>
                <a:gd name="T42" fmla="*/ 19 w 91"/>
                <a:gd name="T43" fmla="*/ 70 h 84"/>
                <a:gd name="T44" fmla="*/ 20 w 91"/>
                <a:gd name="T45" fmla="*/ 75 h 84"/>
                <a:gd name="T46" fmla="*/ 23 w 91"/>
                <a:gd name="T47" fmla="*/ 76 h 84"/>
                <a:gd name="T48" fmla="*/ 25 w 91"/>
                <a:gd name="T49" fmla="*/ 77 h 84"/>
                <a:gd name="T50" fmla="*/ 32 w 91"/>
                <a:gd name="T51" fmla="*/ 77 h 84"/>
                <a:gd name="T52" fmla="*/ 32 w 91"/>
                <a:gd name="T53" fmla="*/ 82 h 84"/>
                <a:gd name="T54" fmla="*/ 0 w 91"/>
                <a:gd name="T55" fmla="*/ 82 h 84"/>
                <a:gd name="T56" fmla="*/ 0 w 91"/>
                <a:gd name="T57" fmla="*/ 77 h 84"/>
                <a:gd name="T58" fmla="*/ 0 w 91"/>
                <a:gd name="T59" fmla="*/ 77 h 84"/>
                <a:gd name="T60" fmla="*/ 6 w 91"/>
                <a:gd name="T61" fmla="*/ 77 h 84"/>
                <a:gd name="T62" fmla="*/ 9 w 91"/>
                <a:gd name="T63" fmla="*/ 76 h 84"/>
                <a:gd name="T64" fmla="*/ 10 w 91"/>
                <a:gd name="T65" fmla="*/ 75 h 84"/>
                <a:gd name="T66" fmla="*/ 12 w 91"/>
                <a:gd name="T67" fmla="*/ 70 h 84"/>
                <a:gd name="T68" fmla="*/ 12 w 91"/>
                <a:gd name="T69" fmla="*/ 62 h 84"/>
                <a:gd name="T70" fmla="*/ 12 w 91"/>
                <a:gd name="T71" fmla="*/ 19 h 84"/>
                <a:gd name="T72" fmla="*/ 12 w 91"/>
                <a:gd name="T73" fmla="*/ 19 h 84"/>
                <a:gd name="T74" fmla="*/ 12 w 91"/>
                <a:gd name="T75" fmla="*/ 11 h 84"/>
                <a:gd name="T76" fmla="*/ 10 w 91"/>
                <a:gd name="T77" fmla="*/ 7 h 84"/>
                <a:gd name="T78" fmla="*/ 9 w 91"/>
                <a:gd name="T79" fmla="*/ 6 h 84"/>
                <a:gd name="T80" fmla="*/ 6 w 91"/>
                <a:gd name="T81" fmla="*/ 4 h 84"/>
                <a:gd name="T82" fmla="*/ 0 w 91"/>
                <a:gd name="T83" fmla="*/ 4 h 84"/>
                <a:gd name="T84" fmla="*/ 0 w 91"/>
                <a:gd name="T85" fmla="*/ 0 h 84"/>
                <a:gd name="T86" fmla="*/ 26 w 91"/>
                <a:gd name="T87" fmla="*/ 0 h 84"/>
                <a:gd name="T88" fmla="*/ 72 w 91"/>
                <a:gd name="T89" fmla="*/ 54 h 84"/>
                <a:gd name="T90" fmla="*/ 72 w 91"/>
                <a:gd name="T91" fmla="*/ 1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1" h="84">
                  <a:moveTo>
                    <a:pt x="72" y="19"/>
                  </a:moveTo>
                  <a:lnTo>
                    <a:pt x="72" y="19"/>
                  </a:lnTo>
                  <a:lnTo>
                    <a:pt x="71" y="11"/>
                  </a:lnTo>
                  <a:lnTo>
                    <a:pt x="70" y="7"/>
                  </a:lnTo>
                  <a:lnTo>
                    <a:pt x="68" y="6"/>
                  </a:lnTo>
                  <a:lnTo>
                    <a:pt x="65" y="4"/>
                  </a:lnTo>
                  <a:lnTo>
                    <a:pt x="58" y="4"/>
                  </a:lnTo>
                  <a:lnTo>
                    <a:pt x="58" y="0"/>
                  </a:lnTo>
                  <a:lnTo>
                    <a:pt x="91" y="0"/>
                  </a:lnTo>
                  <a:lnTo>
                    <a:pt x="91" y="4"/>
                  </a:lnTo>
                  <a:lnTo>
                    <a:pt x="91" y="4"/>
                  </a:lnTo>
                  <a:lnTo>
                    <a:pt x="84" y="4"/>
                  </a:lnTo>
                  <a:lnTo>
                    <a:pt x="81" y="6"/>
                  </a:lnTo>
                  <a:lnTo>
                    <a:pt x="80" y="7"/>
                  </a:lnTo>
                  <a:lnTo>
                    <a:pt x="78" y="11"/>
                  </a:lnTo>
                  <a:lnTo>
                    <a:pt x="78" y="19"/>
                  </a:lnTo>
                  <a:lnTo>
                    <a:pt x="78" y="84"/>
                  </a:lnTo>
                  <a:lnTo>
                    <a:pt x="74" y="84"/>
                  </a:lnTo>
                  <a:lnTo>
                    <a:pt x="18" y="17"/>
                  </a:lnTo>
                  <a:lnTo>
                    <a:pt x="18" y="62"/>
                  </a:lnTo>
                  <a:lnTo>
                    <a:pt x="18" y="62"/>
                  </a:lnTo>
                  <a:lnTo>
                    <a:pt x="19" y="70"/>
                  </a:lnTo>
                  <a:lnTo>
                    <a:pt x="20" y="75"/>
                  </a:lnTo>
                  <a:lnTo>
                    <a:pt x="23" y="76"/>
                  </a:lnTo>
                  <a:lnTo>
                    <a:pt x="25" y="77"/>
                  </a:lnTo>
                  <a:lnTo>
                    <a:pt x="32" y="77"/>
                  </a:lnTo>
                  <a:lnTo>
                    <a:pt x="32" y="82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6" y="77"/>
                  </a:lnTo>
                  <a:lnTo>
                    <a:pt x="9" y="76"/>
                  </a:lnTo>
                  <a:lnTo>
                    <a:pt x="10" y="75"/>
                  </a:lnTo>
                  <a:lnTo>
                    <a:pt x="12" y="70"/>
                  </a:lnTo>
                  <a:lnTo>
                    <a:pt x="12" y="62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11"/>
                  </a:lnTo>
                  <a:lnTo>
                    <a:pt x="10" y="7"/>
                  </a:lnTo>
                  <a:lnTo>
                    <a:pt x="9" y="6"/>
                  </a:lnTo>
                  <a:lnTo>
                    <a:pt x="6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26" y="0"/>
                  </a:lnTo>
                  <a:lnTo>
                    <a:pt x="72" y="54"/>
                  </a:lnTo>
                  <a:lnTo>
                    <a:pt x="72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5327" y="2940"/>
              <a:ext cx="85" cy="82"/>
            </a:xfrm>
            <a:custGeom>
              <a:avLst/>
              <a:gdLst>
                <a:gd name="T0" fmla="*/ 85 w 85"/>
                <a:gd name="T1" fmla="*/ 19 h 82"/>
                <a:gd name="T2" fmla="*/ 80 w 85"/>
                <a:gd name="T3" fmla="*/ 19 h 82"/>
                <a:gd name="T4" fmla="*/ 80 w 85"/>
                <a:gd name="T5" fmla="*/ 16 h 82"/>
                <a:gd name="T6" fmla="*/ 80 w 85"/>
                <a:gd name="T7" fmla="*/ 16 h 82"/>
                <a:gd name="T8" fmla="*/ 78 w 85"/>
                <a:gd name="T9" fmla="*/ 11 h 82"/>
                <a:gd name="T10" fmla="*/ 76 w 85"/>
                <a:gd name="T11" fmla="*/ 9 h 82"/>
                <a:gd name="T12" fmla="*/ 71 w 85"/>
                <a:gd name="T13" fmla="*/ 7 h 82"/>
                <a:gd name="T14" fmla="*/ 64 w 85"/>
                <a:gd name="T15" fmla="*/ 7 h 82"/>
                <a:gd name="T16" fmla="*/ 50 w 85"/>
                <a:gd name="T17" fmla="*/ 7 h 82"/>
                <a:gd name="T18" fmla="*/ 50 w 85"/>
                <a:gd name="T19" fmla="*/ 62 h 82"/>
                <a:gd name="T20" fmla="*/ 50 w 85"/>
                <a:gd name="T21" fmla="*/ 62 h 82"/>
                <a:gd name="T22" fmla="*/ 52 w 85"/>
                <a:gd name="T23" fmla="*/ 70 h 82"/>
                <a:gd name="T24" fmla="*/ 53 w 85"/>
                <a:gd name="T25" fmla="*/ 75 h 82"/>
                <a:gd name="T26" fmla="*/ 55 w 85"/>
                <a:gd name="T27" fmla="*/ 76 h 82"/>
                <a:gd name="T28" fmla="*/ 57 w 85"/>
                <a:gd name="T29" fmla="*/ 77 h 82"/>
                <a:gd name="T30" fmla="*/ 63 w 85"/>
                <a:gd name="T31" fmla="*/ 77 h 82"/>
                <a:gd name="T32" fmla="*/ 63 w 85"/>
                <a:gd name="T33" fmla="*/ 82 h 82"/>
                <a:gd name="T34" fmla="*/ 20 w 85"/>
                <a:gd name="T35" fmla="*/ 82 h 82"/>
                <a:gd name="T36" fmla="*/ 20 w 85"/>
                <a:gd name="T37" fmla="*/ 77 h 82"/>
                <a:gd name="T38" fmla="*/ 20 w 85"/>
                <a:gd name="T39" fmla="*/ 77 h 82"/>
                <a:gd name="T40" fmla="*/ 27 w 85"/>
                <a:gd name="T41" fmla="*/ 77 h 82"/>
                <a:gd name="T42" fmla="*/ 30 w 85"/>
                <a:gd name="T43" fmla="*/ 76 h 82"/>
                <a:gd name="T44" fmla="*/ 32 w 85"/>
                <a:gd name="T45" fmla="*/ 75 h 82"/>
                <a:gd name="T46" fmla="*/ 33 w 85"/>
                <a:gd name="T47" fmla="*/ 70 h 82"/>
                <a:gd name="T48" fmla="*/ 33 w 85"/>
                <a:gd name="T49" fmla="*/ 62 h 82"/>
                <a:gd name="T50" fmla="*/ 33 w 85"/>
                <a:gd name="T51" fmla="*/ 7 h 82"/>
                <a:gd name="T52" fmla="*/ 20 w 85"/>
                <a:gd name="T53" fmla="*/ 7 h 82"/>
                <a:gd name="T54" fmla="*/ 20 w 85"/>
                <a:gd name="T55" fmla="*/ 7 h 82"/>
                <a:gd name="T56" fmla="*/ 12 w 85"/>
                <a:gd name="T57" fmla="*/ 7 h 82"/>
                <a:gd name="T58" fmla="*/ 9 w 85"/>
                <a:gd name="T59" fmla="*/ 9 h 82"/>
                <a:gd name="T60" fmla="*/ 5 w 85"/>
                <a:gd name="T61" fmla="*/ 11 h 82"/>
                <a:gd name="T62" fmla="*/ 4 w 85"/>
                <a:gd name="T63" fmla="*/ 16 h 82"/>
                <a:gd name="T64" fmla="*/ 4 w 85"/>
                <a:gd name="T65" fmla="*/ 19 h 82"/>
                <a:gd name="T66" fmla="*/ 0 w 85"/>
                <a:gd name="T67" fmla="*/ 19 h 82"/>
                <a:gd name="T68" fmla="*/ 1 w 85"/>
                <a:gd name="T69" fmla="*/ 0 h 82"/>
                <a:gd name="T70" fmla="*/ 84 w 85"/>
                <a:gd name="T71" fmla="*/ 0 h 82"/>
                <a:gd name="T72" fmla="*/ 85 w 85"/>
                <a:gd name="T73" fmla="*/ 1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5" h="82">
                  <a:moveTo>
                    <a:pt x="85" y="19"/>
                  </a:moveTo>
                  <a:lnTo>
                    <a:pt x="80" y="19"/>
                  </a:lnTo>
                  <a:lnTo>
                    <a:pt x="80" y="16"/>
                  </a:lnTo>
                  <a:lnTo>
                    <a:pt x="80" y="16"/>
                  </a:lnTo>
                  <a:lnTo>
                    <a:pt x="78" y="11"/>
                  </a:lnTo>
                  <a:lnTo>
                    <a:pt x="76" y="9"/>
                  </a:lnTo>
                  <a:lnTo>
                    <a:pt x="71" y="7"/>
                  </a:lnTo>
                  <a:lnTo>
                    <a:pt x="64" y="7"/>
                  </a:lnTo>
                  <a:lnTo>
                    <a:pt x="50" y="7"/>
                  </a:lnTo>
                  <a:lnTo>
                    <a:pt x="50" y="62"/>
                  </a:lnTo>
                  <a:lnTo>
                    <a:pt x="50" y="62"/>
                  </a:lnTo>
                  <a:lnTo>
                    <a:pt x="52" y="70"/>
                  </a:lnTo>
                  <a:lnTo>
                    <a:pt x="53" y="75"/>
                  </a:lnTo>
                  <a:lnTo>
                    <a:pt x="55" y="76"/>
                  </a:lnTo>
                  <a:lnTo>
                    <a:pt x="57" y="77"/>
                  </a:lnTo>
                  <a:lnTo>
                    <a:pt x="63" y="77"/>
                  </a:lnTo>
                  <a:lnTo>
                    <a:pt x="63" y="82"/>
                  </a:lnTo>
                  <a:lnTo>
                    <a:pt x="20" y="82"/>
                  </a:lnTo>
                  <a:lnTo>
                    <a:pt x="20" y="77"/>
                  </a:lnTo>
                  <a:lnTo>
                    <a:pt x="20" y="77"/>
                  </a:lnTo>
                  <a:lnTo>
                    <a:pt x="27" y="77"/>
                  </a:lnTo>
                  <a:lnTo>
                    <a:pt x="30" y="76"/>
                  </a:lnTo>
                  <a:lnTo>
                    <a:pt x="32" y="75"/>
                  </a:lnTo>
                  <a:lnTo>
                    <a:pt x="33" y="70"/>
                  </a:lnTo>
                  <a:lnTo>
                    <a:pt x="33" y="62"/>
                  </a:lnTo>
                  <a:lnTo>
                    <a:pt x="33" y="7"/>
                  </a:lnTo>
                  <a:lnTo>
                    <a:pt x="20" y="7"/>
                  </a:lnTo>
                  <a:lnTo>
                    <a:pt x="20" y="7"/>
                  </a:lnTo>
                  <a:lnTo>
                    <a:pt x="12" y="7"/>
                  </a:lnTo>
                  <a:lnTo>
                    <a:pt x="9" y="9"/>
                  </a:lnTo>
                  <a:lnTo>
                    <a:pt x="5" y="11"/>
                  </a:lnTo>
                  <a:lnTo>
                    <a:pt x="4" y="16"/>
                  </a:lnTo>
                  <a:lnTo>
                    <a:pt x="4" y="19"/>
                  </a:lnTo>
                  <a:lnTo>
                    <a:pt x="0" y="19"/>
                  </a:lnTo>
                  <a:lnTo>
                    <a:pt x="1" y="0"/>
                  </a:lnTo>
                  <a:lnTo>
                    <a:pt x="84" y="0"/>
                  </a:lnTo>
                  <a:lnTo>
                    <a:pt x="85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2"/>
            <p:cNvSpPr>
              <a:spLocks noEditPoints="1"/>
            </p:cNvSpPr>
            <p:nvPr userDrawn="1"/>
          </p:nvSpPr>
          <p:spPr bwMode="auto">
            <a:xfrm>
              <a:off x="4681" y="2128"/>
              <a:ext cx="391" cy="533"/>
            </a:xfrm>
            <a:custGeom>
              <a:avLst/>
              <a:gdLst>
                <a:gd name="T0" fmla="*/ 305 w 391"/>
                <a:gd name="T1" fmla="*/ 499 h 533"/>
                <a:gd name="T2" fmla="*/ 117 w 391"/>
                <a:gd name="T3" fmla="*/ 475 h 533"/>
                <a:gd name="T4" fmla="*/ 201 w 391"/>
                <a:gd name="T5" fmla="*/ 315 h 533"/>
                <a:gd name="T6" fmla="*/ 181 w 391"/>
                <a:gd name="T7" fmla="*/ 352 h 533"/>
                <a:gd name="T8" fmla="*/ 74 w 391"/>
                <a:gd name="T9" fmla="*/ 376 h 533"/>
                <a:gd name="T10" fmla="*/ 68 w 391"/>
                <a:gd name="T11" fmla="*/ 393 h 533"/>
                <a:gd name="T12" fmla="*/ 105 w 391"/>
                <a:gd name="T13" fmla="*/ 414 h 533"/>
                <a:gd name="T14" fmla="*/ 88 w 391"/>
                <a:gd name="T15" fmla="*/ 439 h 533"/>
                <a:gd name="T16" fmla="*/ 130 w 391"/>
                <a:gd name="T17" fmla="*/ 443 h 533"/>
                <a:gd name="T18" fmla="*/ 171 w 391"/>
                <a:gd name="T19" fmla="*/ 401 h 533"/>
                <a:gd name="T20" fmla="*/ 232 w 391"/>
                <a:gd name="T21" fmla="*/ 387 h 533"/>
                <a:gd name="T22" fmla="*/ 27 w 391"/>
                <a:gd name="T23" fmla="*/ 466 h 533"/>
                <a:gd name="T24" fmla="*/ 85 w 391"/>
                <a:gd name="T25" fmla="*/ 514 h 533"/>
                <a:gd name="T26" fmla="*/ 113 w 391"/>
                <a:gd name="T27" fmla="*/ 487 h 533"/>
                <a:gd name="T28" fmla="*/ 112 w 391"/>
                <a:gd name="T29" fmla="*/ 452 h 533"/>
                <a:gd name="T30" fmla="*/ 32 w 391"/>
                <a:gd name="T31" fmla="*/ 447 h 533"/>
                <a:gd name="T32" fmla="*/ 87 w 391"/>
                <a:gd name="T33" fmla="*/ 67 h 533"/>
                <a:gd name="T34" fmla="*/ 55 w 391"/>
                <a:gd name="T35" fmla="*/ 43 h 533"/>
                <a:gd name="T36" fmla="*/ 73 w 391"/>
                <a:gd name="T37" fmla="*/ 75 h 533"/>
                <a:gd name="T38" fmla="*/ 97 w 391"/>
                <a:gd name="T39" fmla="*/ 45 h 533"/>
                <a:gd name="T40" fmla="*/ 59 w 391"/>
                <a:gd name="T41" fmla="*/ 104 h 533"/>
                <a:gd name="T42" fmla="*/ 110 w 391"/>
                <a:gd name="T43" fmla="*/ 210 h 533"/>
                <a:gd name="T44" fmla="*/ 103 w 391"/>
                <a:gd name="T45" fmla="*/ 69 h 533"/>
                <a:gd name="T46" fmla="*/ 132 w 391"/>
                <a:gd name="T47" fmla="*/ 51 h 533"/>
                <a:gd name="T48" fmla="*/ 267 w 391"/>
                <a:gd name="T49" fmla="*/ 39 h 533"/>
                <a:gd name="T50" fmla="*/ 234 w 391"/>
                <a:gd name="T51" fmla="*/ 44 h 533"/>
                <a:gd name="T52" fmla="*/ 221 w 391"/>
                <a:gd name="T53" fmla="*/ 24 h 533"/>
                <a:gd name="T54" fmla="*/ 189 w 391"/>
                <a:gd name="T55" fmla="*/ 27 h 533"/>
                <a:gd name="T56" fmla="*/ 224 w 391"/>
                <a:gd name="T57" fmla="*/ 52 h 533"/>
                <a:gd name="T58" fmla="*/ 292 w 391"/>
                <a:gd name="T59" fmla="*/ 135 h 533"/>
                <a:gd name="T60" fmla="*/ 342 w 391"/>
                <a:gd name="T61" fmla="*/ 104 h 533"/>
                <a:gd name="T62" fmla="*/ 166 w 391"/>
                <a:gd name="T63" fmla="*/ 84 h 533"/>
                <a:gd name="T64" fmla="*/ 348 w 391"/>
                <a:gd name="T65" fmla="*/ 180 h 533"/>
                <a:gd name="T66" fmla="*/ 292 w 391"/>
                <a:gd name="T67" fmla="*/ 100 h 533"/>
                <a:gd name="T68" fmla="*/ 294 w 391"/>
                <a:gd name="T69" fmla="*/ 241 h 533"/>
                <a:gd name="T70" fmla="*/ 322 w 391"/>
                <a:gd name="T71" fmla="*/ 185 h 533"/>
                <a:gd name="T72" fmla="*/ 327 w 391"/>
                <a:gd name="T73" fmla="*/ 270 h 533"/>
                <a:gd name="T74" fmla="*/ 240 w 391"/>
                <a:gd name="T75" fmla="*/ 168 h 533"/>
                <a:gd name="T76" fmla="*/ 261 w 391"/>
                <a:gd name="T77" fmla="*/ 130 h 533"/>
                <a:gd name="T78" fmla="*/ 221 w 391"/>
                <a:gd name="T79" fmla="*/ 58 h 533"/>
                <a:gd name="T80" fmla="*/ 142 w 391"/>
                <a:gd name="T81" fmla="*/ 110 h 533"/>
                <a:gd name="T82" fmla="*/ 184 w 391"/>
                <a:gd name="T83" fmla="*/ 118 h 533"/>
                <a:gd name="T84" fmla="*/ 127 w 391"/>
                <a:gd name="T85" fmla="*/ 135 h 533"/>
                <a:gd name="T86" fmla="*/ 158 w 391"/>
                <a:gd name="T87" fmla="*/ 133 h 533"/>
                <a:gd name="T88" fmla="*/ 164 w 391"/>
                <a:gd name="T89" fmla="*/ 180 h 533"/>
                <a:gd name="T90" fmla="*/ 15 w 391"/>
                <a:gd name="T91" fmla="*/ 217 h 533"/>
                <a:gd name="T92" fmla="*/ 13 w 391"/>
                <a:gd name="T93" fmla="*/ 231 h 533"/>
                <a:gd name="T94" fmla="*/ 44 w 391"/>
                <a:gd name="T95" fmla="*/ 250 h 533"/>
                <a:gd name="T96" fmla="*/ 50 w 391"/>
                <a:gd name="T97" fmla="*/ 266 h 533"/>
                <a:gd name="T98" fmla="*/ 82 w 391"/>
                <a:gd name="T99" fmla="*/ 269 h 533"/>
                <a:gd name="T100" fmla="*/ 162 w 391"/>
                <a:gd name="T101" fmla="*/ 247 h 533"/>
                <a:gd name="T102" fmla="*/ 283 w 391"/>
                <a:gd name="T103" fmla="*/ 310 h 533"/>
                <a:gd name="T104" fmla="*/ 299 w 391"/>
                <a:gd name="T105" fmla="*/ 396 h 533"/>
                <a:gd name="T106" fmla="*/ 312 w 391"/>
                <a:gd name="T107" fmla="*/ 439 h 533"/>
                <a:gd name="T108" fmla="*/ 327 w 391"/>
                <a:gd name="T109" fmla="*/ 462 h 533"/>
                <a:gd name="T110" fmla="*/ 305 w 391"/>
                <a:gd name="T111" fmla="*/ 488 h 533"/>
                <a:gd name="T112" fmla="*/ 330 w 391"/>
                <a:gd name="T113" fmla="*/ 503 h 533"/>
                <a:gd name="T114" fmla="*/ 362 w 391"/>
                <a:gd name="T115" fmla="*/ 474 h 533"/>
                <a:gd name="T116" fmla="*/ 368 w 391"/>
                <a:gd name="T117" fmla="*/ 434 h 533"/>
                <a:gd name="T118" fmla="*/ 378 w 391"/>
                <a:gd name="T119" fmla="*/ 376 h 533"/>
                <a:gd name="T120" fmla="*/ 347 w 391"/>
                <a:gd name="T121" fmla="*/ 342 h 533"/>
                <a:gd name="T122" fmla="*/ 366 w 391"/>
                <a:gd name="T123" fmla="*/ 274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1" h="533">
                  <a:moveTo>
                    <a:pt x="106" y="497"/>
                  </a:moveTo>
                  <a:lnTo>
                    <a:pt x="106" y="497"/>
                  </a:lnTo>
                  <a:lnTo>
                    <a:pt x="120" y="506"/>
                  </a:lnTo>
                  <a:lnTo>
                    <a:pt x="132" y="513"/>
                  </a:lnTo>
                  <a:lnTo>
                    <a:pt x="132" y="513"/>
                  </a:lnTo>
                  <a:lnTo>
                    <a:pt x="151" y="520"/>
                  </a:lnTo>
                  <a:lnTo>
                    <a:pt x="164" y="525"/>
                  </a:lnTo>
                  <a:lnTo>
                    <a:pt x="178" y="528"/>
                  </a:lnTo>
                  <a:lnTo>
                    <a:pt x="194" y="530"/>
                  </a:lnTo>
                  <a:lnTo>
                    <a:pt x="211" y="533"/>
                  </a:lnTo>
                  <a:lnTo>
                    <a:pt x="230" y="533"/>
                  </a:lnTo>
                  <a:lnTo>
                    <a:pt x="249" y="532"/>
                  </a:lnTo>
                  <a:lnTo>
                    <a:pt x="249" y="532"/>
                  </a:lnTo>
                  <a:lnTo>
                    <a:pt x="268" y="529"/>
                  </a:lnTo>
                  <a:lnTo>
                    <a:pt x="284" y="526"/>
                  </a:lnTo>
                  <a:lnTo>
                    <a:pt x="298" y="522"/>
                  </a:lnTo>
                  <a:lnTo>
                    <a:pt x="308" y="519"/>
                  </a:lnTo>
                  <a:lnTo>
                    <a:pt x="323" y="511"/>
                  </a:lnTo>
                  <a:lnTo>
                    <a:pt x="328" y="509"/>
                  </a:lnTo>
                  <a:lnTo>
                    <a:pt x="328" y="509"/>
                  </a:lnTo>
                  <a:lnTo>
                    <a:pt x="321" y="506"/>
                  </a:lnTo>
                  <a:lnTo>
                    <a:pt x="315" y="503"/>
                  </a:lnTo>
                  <a:lnTo>
                    <a:pt x="306" y="495"/>
                  </a:lnTo>
                  <a:lnTo>
                    <a:pt x="306" y="495"/>
                  </a:lnTo>
                  <a:lnTo>
                    <a:pt x="305" y="499"/>
                  </a:lnTo>
                  <a:lnTo>
                    <a:pt x="305" y="499"/>
                  </a:lnTo>
                  <a:lnTo>
                    <a:pt x="304" y="507"/>
                  </a:lnTo>
                  <a:lnTo>
                    <a:pt x="304" y="507"/>
                  </a:lnTo>
                  <a:lnTo>
                    <a:pt x="299" y="506"/>
                  </a:lnTo>
                  <a:lnTo>
                    <a:pt x="299" y="506"/>
                  </a:lnTo>
                  <a:lnTo>
                    <a:pt x="295" y="504"/>
                  </a:lnTo>
                  <a:lnTo>
                    <a:pt x="292" y="500"/>
                  </a:lnTo>
                  <a:lnTo>
                    <a:pt x="290" y="496"/>
                  </a:lnTo>
                  <a:lnTo>
                    <a:pt x="289" y="490"/>
                  </a:lnTo>
                  <a:lnTo>
                    <a:pt x="289" y="490"/>
                  </a:lnTo>
                  <a:lnTo>
                    <a:pt x="289" y="489"/>
                  </a:lnTo>
                  <a:lnTo>
                    <a:pt x="289" y="489"/>
                  </a:lnTo>
                  <a:lnTo>
                    <a:pt x="278" y="492"/>
                  </a:lnTo>
                  <a:lnTo>
                    <a:pt x="267" y="496"/>
                  </a:lnTo>
                  <a:lnTo>
                    <a:pt x="252" y="499"/>
                  </a:lnTo>
                  <a:lnTo>
                    <a:pt x="237" y="500"/>
                  </a:lnTo>
                  <a:lnTo>
                    <a:pt x="237" y="500"/>
                  </a:lnTo>
                  <a:lnTo>
                    <a:pt x="209" y="499"/>
                  </a:lnTo>
                  <a:lnTo>
                    <a:pt x="195" y="498"/>
                  </a:lnTo>
                  <a:lnTo>
                    <a:pt x="181" y="496"/>
                  </a:lnTo>
                  <a:lnTo>
                    <a:pt x="168" y="494"/>
                  </a:lnTo>
                  <a:lnTo>
                    <a:pt x="154" y="489"/>
                  </a:lnTo>
                  <a:lnTo>
                    <a:pt x="140" y="484"/>
                  </a:lnTo>
                  <a:lnTo>
                    <a:pt x="127" y="480"/>
                  </a:lnTo>
                  <a:lnTo>
                    <a:pt x="127" y="480"/>
                  </a:lnTo>
                  <a:lnTo>
                    <a:pt x="117" y="475"/>
                  </a:lnTo>
                  <a:lnTo>
                    <a:pt x="117" y="475"/>
                  </a:lnTo>
                  <a:lnTo>
                    <a:pt x="117" y="476"/>
                  </a:lnTo>
                  <a:lnTo>
                    <a:pt x="117" y="479"/>
                  </a:lnTo>
                  <a:lnTo>
                    <a:pt x="118" y="484"/>
                  </a:lnTo>
                  <a:lnTo>
                    <a:pt x="124" y="491"/>
                  </a:lnTo>
                  <a:lnTo>
                    <a:pt x="124" y="491"/>
                  </a:lnTo>
                  <a:lnTo>
                    <a:pt x="117" y="490"/>
                  </a:lnTo>
                  <a:lnTo>
                    <a:pt x="112" y="492"/>
                  </a:lnTo>
                  <a:lnTo>
                    <a:pt x="112" y="492"/>
                  </a:lnTo>
                  <a:lnTo>
                    <a:pt x="109" y="495"/>
                  </a:lnTo>
                  <a:lnTo>
                    <a:pt x="106" y="497"/>
                  </a:lnTo>
                  <a:close/>
                  <a:moveTo>
                    <a:pt x="274" y="309"/>
                  </a:moveTo>
                  <a:lnTo>
                    <a:pt x="274" y="309"/>
                  </a:lnTo>
                  <a:lnTo>
                    <a:pt x="269" y="304"/>
                  </a:lnTo>
                  <a:lnTo>
                    <a:pt x="263" y="302"/>
                  </a:lnTo>
                  <a:lnTo>
                    <a:pt x="253" y="298"/>
                  </a:lnTo>
                  <a:lnTo>
                    <a:pt x="253" y="298"/>
                  </a:lnTo>
                  <a:lnTo>
                    <a:pt x="257" y="294"/>
                  </a:lnTo>
                  <a:lnTo>
                    <a:pt x="260" y="292"/>
                  </a:lnTo>
                  <a:lnTo>
                    <a:pt x="260" y="291"/>
                  </a:lnTo>
                  <a:lnTo>
                    <a:pt x="260" y="291"/>
                  </a:lnTo>
                  <a:lnTo>
                    <a:pt x="256" y="289"/>
                  </a:lnTo>
                  <a:lnTo>
                    <a:pt x="254" y="289"/>
                  </a:lnTo>
                  <a:lnTo>
                    <a:pt x="254" y="289"/>
                  </a:lnTo>
                  <a:lnTo>
                    <a:pt x="234" y="298"/>
                  </a:lnTo>
                  <a:lnTo>
                    <a:pt x="217" y="306"/>
                  </a:lnTo>
                  <a:lnTo>
                    <a:pt x="201" y="315"/>
                  </a:lnTo>
                  <a:lnTo>
                    <a:pt x="188" y="323"/>
                  </a:lnTo>
                  <a:lnTo>
                    <a:pt x="188" y="323"/>
                  </a:lnTo>
                  <a:lnTo>
                    <a:pt x="188" y="323"/>
                  </a:lnTo>
                  <a:lnTo>
                    <a:pt x="188" y="323"/>
                  </a:lnTo>
                  <a:lnTo>
                    <a:pt x="185" y="325"/>
                  </a:lnTo>
                  <a:lnTo>
                    <a:pt x="181" y="325"/>
                  </a:lnTo>
                  <a:lnTo>
                    <a:pt x="174" y="324"/>
                  </a:lnTo>
                  <a:lnTo>
                    <a:pt x="169" y="323"/>
                  </a:lnTo>
                  <a:lnTo>
                    <a:pt x="166" y="322"/>
                  </a:lnTo>
                  <a:lnTo>
                    <a:pt x="165" y="332"/>
                  </a:lnTo>
                  <a:lnTo>
                    <a:pt x="165" y="332"/>
                  </a:lnTo>
                  <a:lnTo>
                    <a:pt x="172" y="334"/>
                  </a:lnTo>
                  <a:lnTo>
                    <a:pt x="176" y="337"/>
                  </a:lnTo>
                  <a:lnTo>
                    <a:pt x="176" y="337"/>
                  </a:lnTo>
                  <a:lnTo>
                    <a:pt x="170" y="338"/>
                  </a:lnTo>
                  <a:lnTo>
                    <a:pt x="166" y="339"/>
                  </a:lnTo>
                  <a:lnTo>
                    <a:pt x="164" y="341"/>
                  </a:lnTo>
                  <a:lnTo>
                    <a:pt x="168" y="351"/>
                  </a:lnTo>
                  <a:lnTo>
                    <a:pt x="168" y="351"/>
                  </a:lnTo>
                  <a:lnTo>
                    <a:pt x="172" y="348"/>
                  </a:lnTo>
                  <a:lnTo>
                    <a:pt x="176" y="347"/>
                  </a:lnTo>
                  <a:lnTo>
                    <a:pt x="183" y="346"/>
                  </a:lnTo>
                  <a:lnTo>
                    <a:pt x="183" y="346"/>
                  </a:lnTo>
                  <a:lnTo>
                    <a:pt x="183" y="347"/>
                  </a:lnTo>
                  <a:lnTo>
                    <a:pt x="183" y="347"/>
                  </a:lnTo>
                  <a:lnTo>
                    <a:pt x="181" y="352"/>
                  </a:lnTo>
                  <a:lnTo>
                    <a:pt x="180" y="356"/>
                  </a:lnTo>
                  <a:lnTo>
                    <a:pt x="177" y="362"/>
                  </a:lnTo>
                  <a:lnTo>
                    <a:pt x="172" y="367"/>
                  </a:lnTo>
                  <a:lnTo>
                    <a:pt x="162" y="376"/>
                  </a:lnTo>
                  <a:lnTo>
                    <a:pt x="156" y="379"/>
                  </a:lnTo>
                  <a:lnTo>
                    <a:pt x="149" y="382"/>
                  </a:lnTo>
                  <a:lnTo>
                    <a:pt x="149" y="382"/>
                  </a:lnTo>
                  <a:lnTo>
                    <a:pt x="138" y="385"/>
                  </a:lnTo>
                  <a:lnTo>
                    <a:pt x="128" y="387"/>
                  </a:lnTo>
                  <a:lnTo>
                    <a:pt x="121" y="387"/>
                  </a:lnTo>
                  <a:lnTo>
                    <a:pt x="118" y="386"/>
                  </a:lnTo>
                  <a:lnTo>
                    <a:pt x="118" y="386"/>
                  </a:lnTo>
                  <a:lnTo>
                    <a:pt x="111" y="381"/>
                  </a:lnTo>
                  <a:lnTo>
                    <a:pt x="108" y="376"/>
                  </a:lnTo>
                  <a:lnTo>
                    <a:pt x="104" y="371"/>
                  </a:lnTo>
                  <a:lnTo>
                    <a:pt x="103" y="369"/>
                  </a:lnTo>
                  <a:lnTo>
                    <a:pt x="101" y="369"/>
                  </a:lnTo>
                  <a:lnTo>
                    <a:pt x="101" y="369"/>
                  </a:lnTo>
                  <a:lnTo>
                    <a:pt x="98" y="369"/>
                  </a:lnTo>
                  <a:lnTo>
                    <a:pt x="96" y="370"/>
                  </a:lnTo>
                  <a:lnTo>
                    <a:pt x="96" y="370"/>
                  </a:lnTo>
                  <a:lnTo>
                    <a:pt x="89" y="369"/>
                  </a:lnTo>
                  <a:lnTo>
                    <a:pt x="83" y="370"/>
                  </a:lnTo>
                  <a:lnTo>
                    <a:pt x="78" y="372"/>
                  </a:lnTo>
                  <a:lnTo>
                    <a:pt x="77" y="374"/>
                  </a:lnTo>
                  <a:lnTo>
                    <a:pt x="74" y="376"/>
                  </a:lnTo>
                  <a:lnTo>
                    <a:pt x="74" y="376"/>
                  </a:lnTo>
                  <a:lnTo>
                    <a:pt x="83" y="376"/>
                  </a:lnTo>
                  <a:lnTo>
                    <a:pt x="88" y="377"/>
                  </a:lnTo>
                  <a:lnTo>
                    <a:pt x="88" y="378"/>
                  </a:lnTo>
                  <a:lnTo>
                    <a:pt x="86" y="379"/>
                  </a:lnTo>
                  <a:lnTo>
                    <a:pt x="86" y="379"/>
                  </a:lnTo>
                  <a:lnTo>
                    <a:pt x="85" y="382"/>
                  </a:lnTo>
                  <a:lnTo>
                    <a:pt x="85" y="384"/>
                  </a:lnTo>
                  <a:lnTo>
                    <a:pt x="87" y="386"/>
                  </a:lnTo>
                  <a:lnTo>
                    <a:pt x="90" y="389"/>
                  </a:lnTo>
                  <a:lnTo>
                    <a:pt x="105" y="397"/>
                  </a:lnTo>
                  <a:lnTo>
                    <a:pt x="105" y="397"/>
                  </a:lnTo>
                  <a:lnTo>
                    <a:pt x="105" y="397"/>
                  </a:lnTo>
                  <a:lnTo>
                    <a:pt x="105" y="398"/>
                  </a:lnTo>
                  <a:lnTo>
                    <a:pt x="104" y="398"/>
                  </a:lnTo>
                  <a:lnTo>
                    <a:pt x="104" y="398"/>
                  </a:lnTo>
                  <a:lnTo>
                    <a:pt x="101" y="398"/>
                  </a:lnTo>
                  <a:lnTo>
                    <a:pt x="95" y="396"/>
                  </a:lnTo>
                  <a:lnTo>
                    <a:pt x="82" y="391"/>
                  </a:lnTo>
                  <a:lnTo>
                    <a:pt x="82" y="391"/>
                  </a:lnTo>
                  <a:lnTo>
                    <a:pt x="79" y="391"/>
                  </a:lnTo>
                  <a:lnTo>
                    <a:pt x="78" y="391"/>
                  </a:lnTo>
                  <a:lnTo>
                    <a:pt x="75" y="393"/>
                  </a:lnTo>
                  <a:lnTo>
                    <a:pt x="75" y="393"/>
                  </a:lnTo>
                  <a:lnTo>
                    <a:pt x="72" y="393"/>
                  </a:lnTo>
                  <a:lnTo>
                    <a:pt x="68" y="393"/>
                  </a:lnTo>
                  <a:lnTo>
                    <a:pt x="65" y="396"/>
                  </a:lnTo>
                  <a:lnTo>
                    <a:pt x="62" y="398"/>
                  </a:lnTo>
                  <a:lnTo>
                    <a:pt x="59" y="400"/>
                  </a:lnTo>
                  <a:lnTo>
                    <a:pt x="58" y="404"/>
                  </a:lnTo>
                  <a:lnTo>
                    <a:pt x="58" y="407"/>
                  </a:lnTo>
                  <a:lnTo>
                    <a:pt x="59" y="412"/>
                  </a:lnTo>
                  <a:lnTo>
                    <a:pt x="59" y="412"/>
                  </a:lnTo>
                  <a:lnTo>
                    <a:pt x="63" y="407"/>
                  </a:lnTo>
                  <a:lnTo>
                    <a:pt x="66" y="404"/>
                  </a:lnTo>
                  <a:lnTo>
                    <a:pt x="68" y="404"/>
                  </a:lnTo>
                  <a:lnTo>
                    <a:pt x="71" y="404"/>
                  </a:lnTo>
                  <a:lnTo>
                    <a:pt x="71" y="404"/>
                  </a:lnTo>
                  <a:lnTo>
                    <a:pt x="72" y="405"/>
                  </a:lnTo>
                  <a:lnTo>
                    <a:pt x="71" y="408"/>
                  </a:lnTo>
                  <a:lnTo>
                    <a:pt x="72" y="411"/>
                  </a:lnTo>
                  <a:lnTo>
                    <a:pt x="72" y="413"/>
                  </a:lnTo>
                  <a:lnTo>
                    <a:pt x="74" y="414"/>
                  </a:lnTo>
                  <a:lnTo>
                    <a:pt x="74" y="414"/>
                  </a:lnTo>
                  <a:lnTo>
                    <a:pt x="77" y="415"/>
                  </a:lnTo>
                  <a:lnTo>
                    <a:pt x="81" y="415"/>
                  </a:lnTo>
                  <a:lnTo>
                    <a:pt x="90" y="414"/>
                  </a:lnTo>
                  <a:lnTo>
                    <a:pt x="100" y="413"/>
                  </a:lnTo>
                  <a:lnTo>
                    <a:pt x="103" y="413"/>
                  </a:lnTo>
                  <a:lnTo>
                    <a:pt x="105" y="413"/>
                  </a:lnTo>
                  <a:lnTo>
                    <a:pt x="105" y="413"/>
                  </a:lnTo>
                  <a:lnTo>
                    <a:pt x="105" y="414"/>
                  </a:lnTo>
                  <a:lnTo>
                    <a:pt x="103" y="415"/>
                  </a:lnTo>
                  <a:lnTo>
                    <a:pt x="95" y="416"/>
                  </a:lnTo>
                  <a:lnTo>
                    <a:pt x="86" y="417"/>
                  </a:lnTo>
                  <a:lnTo>
                    <a:pt x="82" y="420"/>
                  </a:lnTo>
                  <a:lnTo>
                    <a:pt x="81" y="421"/>
                  </a:lnTo>
                  <a:lnTo>
                    <a:pt x="81" y="421"/>
                  </a:lnTo>
                  <a:lnTo>
                    <a:pt x="81" y="424"/>
                  </a:lnTo>
                  <a:lnTo>
                    <a:pt x="81" y="424"/>
                  </a:lnTo>
                  <a:lnTo>
                    <a:pt x="81" y="426"/>
                  </a:lnTo>
                  <a:lnTo>
                    <a:pt x="79" y="428"/>
                  </a:lnTo>
                  <a:lnTo>
                    <a:pt x="77" y="432"/>
                  </a:lnTo>
                  <a:lnTo>
                    <a:pt x="75" y="437"/>
                  </a:lnTo>
                  <a:lnTo>
                    <a:pt x="75" y="437"/>
                  </a:lnTo>
                  <a:lnTo>
                    <a:pt x="75" y="439"/>
                  </a:lnTo>
                  <a:lnTo>
                    <a:pt x="77" y="443"/>
                  </a:lnTo>
                  <a:lnTo>
                    <a:pt x="79" y="446"/>
                  </a:lnTo>
                  <a:lnTo>
                    <a:pt x="83" y="450"/>
                  </a:lnTo>
                  <a:lnTo>
                    <a:pt x="83" y="450"/>
                  </a:lnTo>
                  <a:lnTo>
                    <a:pt x="83" y="449"/>
                  </a:lnTo>
                  <a:lnTo>
                    <a:pt x="83" y="444"/>
                  </a:lnTo>
                  <a:lnTo>
                    <a:pt x="83" y="441"/>
                  </a:lnTo>
                  <a:lnTo>
                    <a:pt x="83" y="439"/>
                  </a:lnTo>
                  <a:lnTo>
                    <a:pt x="85" y="438"/>
                  </a:lnTo>
                  <a:lnTo>
                    <a:pt x="85" y="438"/>
                  </a:lnTo>
                  <a:lnTo>
                    <a:pt x="87" y="438"/>
                  </a:lnTo>
                  <a:lnTo>
                    <a:pt x="88" y="439"/>
                  </a:lnTo>
                  <a:lnTo>
                    <a:pt x="90" y="442"/>
                  </a:lnTo>
                  <a:lnTo>
                    <a:pt x="93" y="443"/>
                  </a:lnTo>
                  <a:lnTo>
                    <a:pt x="93" y="443"/>
                  </a:lnTo>
                  <a:lnTo>
                    <a:pt x="95" y="442"/>
                  </a:lnTo>
                  <a:lnTo>
                    <a:pt x="97" y="441"/>
                  </a:lnTo>
                  <a:lnTo>
                    <a:pt x="102" y="436"/>
                  </a:lnTo>
                  <a:lnTo>
                    <a:pt x="108" y="430"/>
                  </a:lnTo>
                  <a:lnTo>
                    <a:pt x="112" y="427"/>
                  </a:lnTo>
                  <a:lnTo>
                    <a:pt x="116" y="424"/>
                  </a:lnTo>
                  <a:lnTo>
                    <a:pt x="116" y="424"/>
                  </a:lnTo>
                  <a:lnTo>
                    <a:pt x="121" y="422"/>
                  </a:lnTo>
                  <a:lnTo>
                    <a:pt x="125" y="421"/>
                  </a:lnTo>
                  <a:lnTo>
                    <a:pt x="126" y="422"/>
                  </a:lnTo>
                  <a:lnTo>
                    <a:pt x="126" y="423"/>
                  </a:lnTo>
                  <a:lnTo>
                    <a:pt x="125" y="427"/>
                  </a:lnTo>
                  <a:lnTo>
                    <a:pt x="126" y="429"/>
                  </a:lnTo>
                  <a:lnTo>
                    <a:pt x="127" y="430"/>
                  </a:lnTo>
                  <a:lnTo>
                    <a:pt x="127" y="430"/>
                  </a:lnTo>
                  <a:lnTo>
                    <a:pt x="131" y="431"/>
                  </a:lnTo>
                  <a:lnTo>
                    <a:pt x="132" y="432"/>
                  </a:lnTo>
                  <a:lnTo>
                    <a:pt x="132" y="435"/>
                  </a:lnTo>
                  <a:lnTo>
                    <a:pt x="131" y="437"/>
                  </a:lnTo>
                  <a:lnTo>
                    <a:pt x="127" y="441"/>
                  </a:lnTo>
                  <a:lnTo>
                    <a:pt x="126" y="443"/>
                  </a:lnTo>
                  <a:lnTo>
                    <a:pt x="126" y="443"/>
                  </a:lnTo>
                  <a:lnTo>
                    <a:pt x="130" y="443"/>
                  </a:lnTo>
                  <a:lnTo>
                    <a:pt x="134" y="442"/>
                  </a:lnTo>
                  <a:lnTo>
                    <a:pt x="139" y="437"/>
                  </a:lnTo>
                  <a:lnTo>
                    <a:pt x="141" y="435"/>
                  </a:lnTo>
                  <a:lnTo>
                    <a:pt x="142" y="431"/>
                  </a:lnTo>
                  <a:lnTo>
                    <a:pt x="142" y="431"/>
                  </a:lnTo>
                  <a:lnTo>
                    <a:pt x="143" y="429"/>
                  </a:lnTo>
                  <a:lnTo>
                    <a:pt x="145" y="429"/>
                  </a:lnTo>
                  <a:lnTo>
                    <a:pt x="146" y="428"/>
                  </a:lnTo>
                  <a:lnTo>
                    <a:pt x="148" y="427"/>
                  </a:lnTo>
                  <a:lnTo>
                    <a:pt x="148" y="427"/>
                  </a:lnTo>
                  <a:lnTo>
                    <a:pt x="148" y="426"/>
                  </a:lnTo>
                  <a:lnTo>
                    <a:pt x="149" y="423"/>
                  </a:lnTo>
                  <a:lnTo>
                    <a:pt x="149" y="421"/>
                  </a:lnTo>
                  <a:lnTo>
                    <a:pt x="149" y="419"/>
                  </a:lnTo>
                  <a:lnTo>
                    <a:pt x="149" y="419"/>
                  </a:lnTo>
                  <a:lnTo>
                    <a:pt x="150" y="416"/>
                  </a:lnTo>
                  <a:lnTo>
                    <a:pt x="153" y="415"/>
                  </a:lnTo>
                  <a:lnTo>
                    <a:pt x="157" y="414"/>
                  </a:lnTo>
                  <a:lnTo>
                    <a:pt x="162" y="413"/>
                  </a:lnTo>
                  <a:lnTo>
                    <a:pt x="163" y="412"/>
                  </a:lnTo>
                  <a:lnTo>
                    <a:pt x="163" y="411"/>
                  </a:lnTo>
                  <a:lnTo>
                    <a:pt x="163" y="411"/>
                  </a:lnTo>
                  <a:lnTo>
                    <a:pt x="163" y="407"/>
                  </a:lnTo>
                  <a:lnTo>
                    <a:pt x="165" y="404"/>
                  </a:lnTo>
                  <a:lnTo>
                    <a:pt x="168" y="402"/>
                  </a:lnTo>
                  <a:lnTo>
                    <a:pt x="171" y="401"/>
                  </a:lnTo>
                  <a:lnTo>
                    <a:pt x="171" y="401"/>
                  </a:lnTo>
                  <a:lnTo>
                    <a:pt x="172" y="402"/>
                  </a:lnTo>
                  <a:lnTo>
                    <a:pt x="173" y="406"/>
                  </a:lnTo>
                  <a:lnTo>
                    <a:pt x="177" y="409"/>
                  </a:lnTo>
                  <a:lnTo>
                    <a:pt x="180" y="412"/>
                  </a:lnTo>
                  <a:lnTo>
                    <a:pt x="184" y="414"/>
                  </a:lnTo>
                  <a:lnTo>
                    <a:pt x="184" y="414"/>
                  </a:lnTo>
                  <a:lnTo>
                    <a:pt x="198" y="407"/>
                  </a:lnTo>
                  <a:lnTo>
                    <a:pt x="198" y="407"/>
                  </a:lnTo>
                  <a:lnTo>
                    <a:pt x="202" y="405"/>
                  </a:lnTo>
                  <a:lnTo>
                    <a:pt x="206" y="402"/>
                  </a:lnTo>
                  <a:lnTo>
                    <a:pt x="206" y="402"/>
                  </a:lnTo>
                  <a:lnTo>
                    <a:pt x="203" y="399"/>
                  </a:lnTo>
                  <a:lnTo>
                    <a:pt x="201" y="397"/>
                  </a:lnTo>
                  <a:lnTo>
                    <a:pt x="199" y="393"/>
                  </a:lnTo>
                  <a:lnTo>
                    <a:pt x="199" y="393"/>
                  </a:lnTo>
                  <a:lnTo>
                    <a:pt x="199" y="390"/>
                  </a:lnTo>
                  <a:lnTo>
                    <a:pt x="199" y="387"/>
                  </a:lnTo>
                  <a:lnTo>
                    <a:pt x="199" y="387"/>
                  </a:lnTo>
                  <a:lnTo>
                    <a:pt x="202" y="392"/>
                  </a:lnTo>
                  <a:lnTo>
                    <a:pt x="207" y="396"/>
                  </a:lnTo>
                  <a:lnTo>
                    <a:pt x="213" y="399"/>
                  </a:lnTo>
                  <a:lnTo>
                    <a:pt x="213" y="399"/>
                  </a:lnTo>
                  <a:lnTo>
                    <a:pt x="229" y="389"/>
                  </a:lnTo>
                  <a:lnTo>
                    <a:pt x="229" y="389"/>
                  </a:lnTo>
                  <a:lnTo>
                    <a:pt x="232" y="387"/>
                  </a:lnTo>
                  <a:lnTo>
                    <a:pt x="232" y="387"/>
                  </a:lnTo>
                  <a:lnTo>
                    <a:pt x="232" y="387"/>
                  </a:lnTo>
                  <a:lnTo>
                    <a:pt x="232" y="387"/>
                  </a:lnTo>
                  <a:lnTo>
                    <a:pt x="230" y="384"/>
                  </a:lnTo>
                  <a:lnTo>
                    <a:pt x="225" y="381"/>
                  </a:lnTo>
                  <a:lnTo>
                    <a:pt x="223" y="376"/>
                  </a:lnTo>
                  <a:lnTo>
                    <a:pt x="223" y="374"/>
                  </a:lnTo>
                  <a:lnTo>
                    <a:pt x="224" y="372"/>
                  </a:lnTo>
                  <a:lnTo>
                    <a:pt x="224" y="372"/>
                  </a:lnTo>
                  <a:lnTo>
                    <a:pt x="225" y="371"/>
                  </a:lnTo>
                  <a:lnTo>
                    <a:pt x="225" y="369"/>
                  </a:lnTo>
                  <a:lnTo>
                    <a:pt x="223" y="362"/>
                  </a:lnTo>
                  <a:lnTo>
                    <a:pt x="221" y="356"/>
                  </a:lnTo>
                  <a:lnTo>
                    <a:pt x="221" y="353"/>
                  </a:lnTo>
                  <a:lnTo>
                    <a:pt x="223" y="352"/>
                  </a:lnTo>
                  <a:lnTo>
                    <a:pt x="223" y="352"/>
                  </a:lnTo>
                  <a:lnTo>
                    <a:pt x="255" y="336"/>
                  </a:lnTo>
                  <a:lnTo>
                    <a:pt x="283" y="322"/>
                  </a:lnTo>
                  <a:lnTo>
                    <a:pt x="283" y="322"/>
                  </a:lnTo>
                  <a:lnTo>
                    <a:pt x="280" y="318"/>
                  </a:lnTo>
                  <a:lnTo>
                    <a:pt x="278" y="314"/>
                  </a:lnTo>
                  <a:lnTo>
                    <a:pt x="274" y="309"/>
                  </a:lnTo>
                  <a:close/>
                  <a:moveTo>
                    <a:pt x="26" y="460"/>
                  </a:moveTo>
                  <a:lnTo>
                    <a:pt x="26" y="460"/>
                  </a:lnTo>
                  <a:lnTo>
                    <a:pt x="26" y="464"/>
                  </a:lnTo>
                  <a:lnTo>
                    <a:pt x="27" y="466"/>
                  </a:lnTo>
                  <a:lnTo>
                    <a:pt x="28" y="469"/>
                  </a:lnTo>
                  <a:lnTo>
                    <a:pt x="28" y="469"/>
                  </a:lnTo>
                  <a:lnTo>
                    <a:pt x="33" y="470"/>
                  </a:lnTo>
                  <a:lnTo>
                    <a:pt x="35" y="472"/>
                  </a:lnTo>
                  <a:lnTo>
                    <a:pt x="37" y="470"/>
                  </a:lnTo>
                  <a:lnTo>
                    <a:pt x="37" y="470"/>
                  </a:lnTo>
                  <a:lnTo>
                    <a:pt x="39" y="468"/>
                  </a:lnTo>
                  <a:lnTo>
                    <a:pt x="39" y="466"/>
                  </a:lnTo>
                  <a:lnTo>
                    <a:pt x="39" y="464"/>
                  </a:lnTo>
                  <a:lnTo>
                    <a:pt x="40" y="461"/>
                  </a:lnTo>
                  <a:lnTo>
                    <a:pt x="40" y="461"/>
                  </a:lnTo>
                  <a:lnTo>
                    <a:pt x="41" y="460"/>
                  </a:lnTo>
                  <a:lnTo>
                    <a:pt x="41" y="460"/>
                  </a:lnTo>
                  <a:lnTo>
                    <a:pt x="41" y="460"/>
                  </a:lnTo>
                  <a:lnTo>
                    <a:pt x="43" y="459"/>
                  </a:lnTo>
                  <a:lnTo>
                    <a:pt x="43" y="459"/>
                  </a:lnTo>
                  <a:lnTo>
                    <a:pt x="56" y="465"/>
                  </a:lnTo>
                  <a:lnTo>
                    <a:pt x="68" y="472"/>
                  </a:lnTo>
                  <a:lnTo>
                    <a:pt x="93" y="488"/>
                  </a:lnTo>
                  <a:lnTo>
                    <a:pt x="93" y="488"/>
                  </a:lnTo>
                  <a:lnTo>
                    <a:pt x="96" y="490"/>
                  </a:lnTo>
                  <a:lnTo>
                    <a:pt x="96" y="490"/>
                  </a:lnTo>
                  <a:lnTo>
                    <a:pt x="93" y="497"/>
                  </a:lnTo>
                  <a:lnTo>
                    <a:pt x="93" y="497"/>
                  </a:lnTo>
                  <a:lnTo>
                    <a:pt x="87" y="509"/>
                  </a:lnTo>
                  <a:lnTo>
                    <a:pt x="85" y="514"/>
                  </a:lnTo>
                  <a:lnTo>
                    <a:pt x="85" y="519"/>
                  </a:lnTo>
                  <a:lnTo>
                    <a:pt x="85" y="519"/>
                  </a:lnTo>
                  <a:lnTo>
                    <a:pt x="86" y="521"/>
                  </a:lnTo>
                  <a:lnTo>
                    <a:pt x="87" y="524"/>
                  </a:lnTo>
                  <a:lnTo>
                    <a:pt x="89" y="525"/>
                  </a:lnTo>
                  <a:lnTo>
                    <a:pt x="92" y="525"/>
                  </a:lnTo>
                  <a:lnTo>
                    <a:pt x="92" y="525"/>
                  </a:lnTo>
                  <a:lnTo>
                    <a:pt x="95" y="525"/>
                  </a:lnTo>
                  <a:lnTo>
                    <a:pt x="97" y="524"/>
                  </a:lnTo>
                  <a:lnTo>
                    <a:pt x="100" y="521"/>
                  </a:lnTo>
                  <a:lnTo>
                    <a:pt x="100" y="519"/>
                  </a:lnTo>
                  <a:lnTo>
                    <a:pt x="100" y="519"/>
                  </a:lnTo>
                  <a:lnTo>
                    <a:pt x="101" y="517"/>
                  </a:lnTo>
                  <a:lnTo>
                    <a:pt x="100" y="515"/>
                  </a:lnTo>
                  <a:lnTo>
                    <a:pt x="98" y="512"/>
                  </a:lnTo>
                  <a:lnTo>
                    <a:pt x="96" y="511"/>
                  </a:lnTo>
                  <a:lnTo>
                    <a:pt x="95" y="511"/>
                  </a:lnTo>
                  <a:lnTo>
                    <a:pt x="95" y="511"/>
                  </a:lnTo>
                  <a:lnTo>
                    <a:pt x="97" y="503"/>
                  </a:lnTo>
                  <a:lnTo>
                    <a:pt x="97" y="503"/>
                  </a:lnTo>
                  <a:lnTo>
                    <a:pt x="101" y="497"/>
                  </a:lnTo>
                  <a:lnTo>
                    <a:pt x="103" y="492"/>
                  </a:lnTo>
                  <a:lnTo>
                    <a:pt x="106" y="490"/>
                  </a:lnTo>
                  <a:lnTo>
                    <a:pt x="109" y="488"/>
                  </a:lnTo>
                  <a:lnTo>
                    <a:pt x="112" y="487"/>
                  </a:lnTo>
                  <a:lnTo>
                    <a:pt x="113" y="487"/>
                  </a:lnTo>
                  <a:lnTo>
                    <a:pt x="113" y="487"/>
                  </a:lnTo>
                  <a:lnTo>
                    <a:pt x="113" y="484"/>
                  </a:lnTo>
                  <a:lnTo>
                    <a:pt x="111" y="481"/>
                  </a:lnTo>
                  <a:lnTo>
                    <a:pt x="111" y="477"/>
                  </a:lnTo>
                  <a:lnTo>
                    <a:pt x="111" y="474"/>
                  </a:lnTo>
                  <a:lnTo>
                    <a:pt x="112" y="469"/>
                  </a:lnTo>
                  <a:lnTo>
                    <a:pt x="115" y="465"/>
                  </a:lnTo>
                  <a:lnTo>
                    <a:pt x="115" y="465"/>
                  </a:lnTo>
                  <a:lnTo>
                    <a:pt x="119" y="453"/>
                  </a:lnTo>
                  <a:lnTo>
                    <a:pt x="121" y="445"/>
                  </a:lnTo>
                  <a:lnTo>
                    <a:pt x="121" y="445"/>
                  </a:lnTo>
                  <a:lnTo>
                    <a:pt x="121" y="442"/>
                  </a:lnTo>
                  <a:lnTo>
                    <a:pt x="120" y="439"/>
                  </a:lnTo>
                  <a:lnTo>
                    <a:pt x="118" y="437"/>
                  </a:lnTo>
                  <a:lnTo>
                    <a:pt x="115" y="436"/>
                  </a:lnTo>
                  <a:lnTo>
                    <a:pt x="115" y="436"/>
                  </a:lnTo>
                  <a:lnTo>
                    <a:pt x="111" y="437"/>
                  </a:lnTo>
                  <a:lnTo>
                    <a:pt x="109" y="438"/>
                  </a:lnTo>
                  <a:lnTo>
                    <a:pt x="106" y="441"/>
                  </a:lnTo>
                  <a:lnTo>
                    <a:pt x="106" y="443"/>
                  </a:lnTo>
                  <a:lnTo>
                    <a:pt x="106" y="443"/>
                  </a:lnTo>
                  <a:lnTo>
                    <a:pt x="106" y="446"/>
                  </a:lnTo>
                  <a:lnTo>
                    <a:pt x="106" y="449"/>
                  </a:lnTo>
                  <a:lnTo>
                    <a:pt x="109" y="451"/>
                  </a:lnTo>
                  <a:lnTo>
                    <a:pt x="111" y="452"/>
                  </a:lnTo>
                  <a:lnTo>
                    <a:pt x="112" y="452"/>
                  </a:lnTo>
                  <a:lnTo>
                    <a:pt x="112" y="452"/>
                  </a:lnTo>
                  <a:lnTo>
                    <a:pt x="109" y="462"/>
                  </a:lnTo>
                  <a:lnTo>
                    <a:pt x="104" y="468"/>
                  </a:lnTo>
                  <a:lnTo>
                    <a:pt x="104" y="468"/>
                  </a:lnTo>
                  <a:lnTo>
                    <a:pt x="100" y="466"/>
                  </a:lnTo>
                  <a:lnTo>
                    <a:pt x="100" y="466"/>
                  </a:lnTo>
                  <a:lnTo>
                    <a:pt x="77" y="453"/>
                  </a:lnTo>
                  <a:lnTo>
                    <a:pt x="64" y="449"/>
                  </a:lnTo>
                  <a:lnTo>
                    <a:pt x="50" y="445"/>
                  </a:lnTo>
                  <a:lnTo>
                    <a:pt x="50" y="445"/>
                  </a:lnTo>
                  <a:lnTo>
                    <a:pt x="52" y="442"/>
                  </a:lnTo>
                  <a:lnTo>
                    <a:pt x="52" y="442"/>
                  </a:lnTo>
                  <a:lnTo>
                    <a:pt x="56" y="436"/>
                  </a:lnTo>
                  <a:lnTo>
                    <a:pt x="56" y="434"/>
                  </a:lnTo>
                  <a:lnTo>
                    <a:pt x="56" y="434"/>
                  </a:lnTo>
                  <a:lnTo>
                    <a:pt x="55" y="435"/>
                  </a:lnTo>
                  <a:lnTo>
                    <a:pt x="50" y="437"/>
                  </a:lnTo>
                  <a:lnTo>
                    <a:pt x="50" y="437"/>
                  </a:lnTo>
                  <a:lnTo>
                    <a:pt x="44" y="439"/>
                  </a:lnTo>
                  <a:lnTo>
                    <a:pt x="40" y="441"/>
                  </a:lnTo>
                  <a:lnTo>
                    <a:pt x="40" y="441"/>
                  </a:lnTo>
                  <a:lnTo>
                    <a:pt x="37" y="441"/>
                  </a:lnTo>
                  <a:lnTo>
                    <a:pt x="35" y="441"/>
                  </a:lnTo>
                  <a:lnTo>
                    <a:pt x="35" y="441"/>
                  </a:lnTo>
                  <a:lnTo>
                    <a:pt x="33" y="442"/>
                  </a:lnTo>
                  <a:lnTo>
                    <a:pt x="32" y="447"/>
                  </a:lnTo>
                  <a:lnTo>
                    <a:pt x="32" y="447"/>
                  </a:lnTo>
                  <a:lnTo>
                    <a:pt x="29" y="454"/>
                  </a:lnTo>
                  <a:lnTo>
                    <a:pt x="29" y="454"/>
                  </a:lnTo>
                  <a:lnTo>
                    <a:pt x="27" y="458"/>
                  </a:lnTo>
                  <a:lnTo>
                    <a:pt x="26" y="460"/>
                  </a:lnTo>
                  <a:close/>
                  <a:moveTo>
                    <a:pt x="32" y="76"/>
                  </a:moveTo>
                  <a:lnTo>
                    <a:pt x="32" y="76"/>
                  </a:lnTo>
                  <a:lnTo>
                    <a:pt x="41" y="75"/>
                  </a:lnTo>
                  <a:lnTo>
                    <a:pt x="47" y="74"/>
                  </a:lnTo>
                  <a:lnTo>
                    <a:pt x="45" y="51"/>
                  </a:lnTo>
                  <a:lnTo>
                    <a:pt x="45" y="51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0" y="48"/>
                  </a:lnTo>
                  <a:lnTo>
                    <a:pt x="28" y="50"/>
                  </a:lnTo>
                  <a:lnTo>
                    <a:pt x="26" y="51"/>
                  </a:lnTo>
                  <a:lnTo>
                    <a:pt x="25" y="53"/>
                  </a:lnTo>
                  <a:lnTo>
                    <a:pt x="24" y="57"/>
                  </a:lnTo>
                  <a:lnTo>
                    <a:pt x="24" y="59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25" y="70"/>
                  </a:lnTo>
                  <a:lnTo>
                    <a:pt x="27" y="74"/>
                  </a:lnTo>
                  <a:lnTo>
                    <a:pt x="28" y="75"/>
                  </a:lnTo>
                  <a:lnTo>
                    <a:pt x="32" y="76"/>
                  </a:lnTo>
                  <a:close/>
                  <a:moveTo>
                    <a:pt x="87" y="67"/>
                  </a:moveTo>
                  <a:lnTo>
                    <a:pt x="87" y="67"/>
                  </a:lnTo>
                  <a:lnTo>
                    <a:pt x="87" y="60"/>
                  </a:lnTo>
                  <a:lnTo>
                    <a:pt x="87" y="60"/>
                  </a:lnTo>
                  <a:lnTo>
                    <a:pt x="87" y="47"/>
                  </a:lnTo>
                  <a:lnTo>
                    <a:pt x="87" y="47"/>
                  </a:lnTo>
                  <a:lnTo>
                    <a:pt x="87" y="45"/>
                  </a:lnTo>
                  <a:lnTo>
                    <a:pt x="87" y="44"/>
                  </a:lnTo>
                  <a:lnTo>
                    <a:pt x="86" y="43"/>
                  </a:lnTo>
                  <a:lnTo>
                    <a:pt x="86" y="43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79" y="47"/>
                  </a:lnTo>
                  <a:lnTo>
                    <a:pt x="78" y="43"/>
                  </a:lnTo>
                  <a:lnTo>
                    <a:pt x="78" y="43"/>
                  </a:lnTo>
                  <a:lnTo>
                    <a:pt x="71" y="43"/>
                  </a:lnTo>
                  <a:lnTo>
                    <a:pt x="71" y="43"/>
                  </a:lnTo>
                  <a:lnTo>
                    <a:pt x="70" y="47"/>
                  </a:lnTo>
                  <a:lnTo>
                    <a:pt x="67" y="43"/>
                  </a:lnTo>
                  <a:lnTo>
                    <a:pt x="67" y="43"/>
                  </a:lnTo>
                  <a:lnTo>
                    <a:pt x="62" y="43"/>
                  </a:lnTo>
                  <a:lnTo>
                    <a:pt x="62" y="43"/>
                  </a:lnTo>
                  <a:lnTo>
                    <a:pt x="60" y="47"/>
                  </a:lnTo>
                  <a:lnTo>
                    <a:pt x="58" y="43"/>
                  </a:lnTo>
                  <a:lnTo>
                    <a:pt x="58" y="43"/>
                  </a:lnTo>
                  <a:lnTo>
                    <a:pt x="55" y="43"/>
                  </a:lnTo>
                  <a:lnTo>
                    <a:pt x="55" y="43"/>
                  </a:lnTo>
                  <a:lnTo>
                    <a:pt x="53" y="44"/>
                  </a:lnTo>
                  <a:lnTo>
                    <a:pt x="52" y="45"/>
                  </a:lnTo>
                  <a:lnTo>
                    <a:pt x="51" y="47"/>
                  </a:lnTo>
                  <a:lnTo>
                    <a:pt x="51" y="47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2" y="74"/>
                  </a:lnTo>
                  <a:lnTo>
                    <a:pt x="52" y="74"/>
                  </a:lnTo>
                  <a:lnTo>
                    <a:pt x="56" y="74"/>
                  </a:lnTo>
                  <a:lnTo>
                    <a:pt x="58" y="73"/>
                  </a:lnTo>
                  <a:lnTo>
                    <a:pt x="58" y="73"/>
                  </a:lnTo>
                  <a:lnTo>
                    <a:pt x="59" y="69"/>
                  </a:lnTo>
                  <a:lnTo>
                    <a:pt x="60" y="68"/>
                  </a:lnTo>
                  <a:lnTo>
                    <a:pt x="60" y="68"/>
                  </a:lnTo>
                  <a:lnTo>
                    <a:pt x="60" y="76"/>
                  </a:lnTo>
                  <a:lnTo>
                    <a:pt x="60" y="76"/>
                  </a:lnTo>
                  <a:lnTo>
                    <a:pt x="63" y="76"/>
                  </a:lnTo>
                  <a:lnTo>
                    <a:pt x="65" y="75"/>
                  </a:lnTo>
                  <a:lnTo>
                    <a:pt x="66" y="74"/>
                  </a:lnTo>
                  <a:lnTo>
                    <a:pt x="66" y="74"/>
                  </a:lnTo>
                  <a:lnTo>
                    <a:pt x="68" y="70"/>
                  </a:lnTo>
                  <a:lnTo>
                    <a:pt x="70" y="68"/>
                  </a:lnTo>
                  <a:lnTo>
                    <a:pt x="70" y="68"/>
                  </a:lnTo>
                  <a:lnTo>
                    <a:pt x="70" y="76"/>
                  </a:lnTo>
                  <a:lnTo>
                    <a:pt x="70" y="76"/>
                  </a:lnTo>
                  <a:lnTo>
                    <a:pt x="73" y="75"/>
                  </a:lnTo>
                  <a:lnTo>
                    <a:pt x="77" y="74"/>
                  </a:lnTo>
                  <a:lnTo>
                    <a:pt x="77" y="74"/>
                  </a:lnTo>
                  <a:lnTo>
                    <a:pt x="78" y="70"/>
                  </a:lnTo>
                  <a:lnTo>
                    <a:pt x="79" y="68"/>
                  </a:lnTo>
                  <a:lnTo>
                    <a:pt x="79" y="68"/>
                  </a:lnTo>
                  <a:lnTo>
                    <a:pt x="79" y="74"/>
                  </a:lnTo>
                  <a:lnTo>
                    <a:pt x="79" y="74"/>
                  </a:lnTo>
                  <a:lnTo>
                    <a:pt x="81" y="73"/>
                  </a:lnTo>
                  <a:lnTo>
                    <a:pt x="81" y="73"/>
                  </a:lnTo>
                  <a:lnTo>
                    <a:pt x="85" y="71"/>
                  </a:lnTo>
                  <a:lnTo>
                    <a:pt x="85" y="71"/>
                  </a:lnTo>
                  <a:lnTo>
                    <a:pt x="86" y="70"/>
                  </a:lnTo>
                  <a:lnTo>
                    <a:pt x="87" y="67"/>
                  </a:lnTo>
                  <a:close/>
                  <a:moveTo>
                    <a:pt x="100" y="80"/>
                  </a:moveTo>
                  <a:lnTo>
                    <a:pt x="100" y="71"/>
                  </a:lnTo>
                  <a:lnTo>
                    <a:pt x="100" y="71"/>
                  </a:lnTo>
                  <a:lnTo>
                    <a:pt x="98" y="70"/>
                  </a:lnTo>
                  <a:lnTo>
                    <a:pt x="97" y="67"/>
                  </a:lnTo>
                  <a:lnTo>
                    <a:pt x="97" y="62"/>
                  </a:lnTo>
                  <a:lnTo>
                    <a:pt x="97" y="62"/>
                  </a:lnTo>
                  <a:lnTo>
                    <a:pt x="97" y="60"/>
                  </a:lnTo>
                  <a:lnTo>
                    <a:pt x="98" y="57"/>
                  </a:lnTo>
                  <a:lnTo>
                    <a:pt x="100" y="54"/>
                  </a:lnTo>
                  <a:lnTo>
                    <a:pt x="100" y="47"/>
                  </a:lnTo>
                  <a:lnTo>
                    <a:pt x="100" y="47"/>
                  </a:lnTo>
                  <a:lnTo>
                    <a:pt x="97" y="45"/>
                  </a:lnTo>
                  <a:lnTo>
                    <a:pt x="95" y="44"/>
                  </a:lnTo>
                  <a:lnTo>
                    <a:pt x="93" y="44"/>
                  </a:lnTo>
                  <a:lnTo>
                    <a:pt x="93" y="69"/>
                  </a:lnTo>
                  <a:lnTo>
                    <a:pt x="93" y="69"/>
                  </a:lnTo>
                  <a:lnTo>
                    <a:pt x="92" y="73"/>
                  </a:lnTo>
                  <a:lnTo>
                    <a:pt x="89" y="76"/>
                  </a:lnTo>
                  <a:lnTo>
                    <a:pt x="85" y="78"/>
                  </a:lnTo>
                  <a:lnTo>
                    <a:pt x="81" y="80"/>
                  </a:lnTo>
                  <a:lnTo>
                    <a:pt x="81" y="80"/>
                  </a:lnTo>
                  <a:lnTo>
                    <a:pt x="72" y="81"/>
                  </a:lnTo>
                  <a:lnTo>
                    <a:pt x="64" y="82"/>
                  </a:lnTo>
                  <a:lnTo>
                    <a:pt x="56" y="82"/>
                  </a:lnTo>
                  <a:lnTo>
                    <a:pt x="56" y="82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59" y="91"/>
                  </a:lnTo>
                  <a:lnTo>
                    <a:pt x="62" y="92"/>
                  </a:lnTo>
                  <a:lnTo>
                    <a:pt x="92" y="92"/>
                  </a:lnTo>
                  <a:lnTo>
                    <a:pt x="100" y="80"/>
                  </a:lnTo>
                  <a:close/>
                  <a:moveTo>
                    <a:pt x="62" y="110"/>
                  </a:moveTo>
                  <a:lnTo>
                    <a:pt x="92" y="110"/>
                  </a:lnTo>
                  <a:lnTo>
                    <a:pt x="92" y="110"/>
                  </a:lnTo>
                  <a:lnTo>
                    <a:pt x="94" y="104"/>
                  </a:lnTo>
                  <a:lnTo>
                    <a:pt x="93" y="98"/>
                  </a:lnTo>
                  <a:lnTo>
                    <a:pt x="62" y="98"/>
                  </a:lnTo>
                  <a:lnTo>
                    <a:pt x="59" y="104"/>
                  </a:lnTo>
                  <a:lnTo>
                    <a:pt x="62" y="110"/>
                  </a:lnTo>
                  <a:close/>
                  <a:moveTo>
                    <a:pt x="92" y="115"/>
                  </a:moveTo>
                  <a:lnTo>
                    <a:pt x="62" y="115"/>
                  </a:lnTo>
                  <a:lnTo>
                    <a:pt x="62" y="155"/>
                  </a:lnTo>
                  <a:lnTo>
                    <a:pt x="88" y="156"/>
                  </a:lnTo>
                  <a:lnTo>
                    <a:pt x="96" y="149"/>
                  </a:lnTo>
                  <a:lnTo>
                    <a:pt x="92" y="115"/>
                  </a:lnTo>
                  <a:close/>
                  <a:moveTo>
                    <a:pt x="105" y="165"/>
                  </a:moveTo>
                  <a:lnTo>
                    <a:pt x="105" y="165"/>
                  </a:lnTo>
                  <a:lnTo>
                    <a:pt x="101" y="160"/>
                  </a:lnTo>
                  <a:lnTo>
                    <a:pt x="101" y="160"/>
                  </a:lnTo>
                  <a:lnTo>
                    <a:pt x="100" y="155"/>
                  </a:lnTo>
                  <a:lnTo>
                    <a:pt x="90" y="161"/>
                  </a:lnTo>
                  <a:lnTo>
                    <a:pt x="60" y="161"/>
                  </a:lnTo>
                  <a:lnTo>
                    <a:pt x="60" y="161"/>
                  </a:lnTo>
                  <a:lnTo>
                    <a:pt x="60" y="172"/>
                  </a:lnTo>
                  <a:lnTo>
                    <a:pt x="60" y="183"/>
                  </a:lnTo>
                  <a:lnTo>
                    <a:pt x="60" y="183"/>
                  </a:lnTo>
                  <a:lnTo>
                    <a:pt x="67" y="189"/>
                  </a:lnTo>
                  <a:lnTo>
                    <a:pt x="75" y="195"/>
                  </a:lnTo>
                  <a:lnTo>
                    <a:pt x="95" y="171"/>
                  </a:lnTo>
                  <a:lnTo>
                    <a:pt x="105" y="165"/>
                  </a:lnTo>
                  <a:close/>
                  <a:moveTo>
                    <a:pt x="100" y="174"/>
                  </a:moveTo>
                  <a:lnTo>
                    <a:pt x="81" y="197"/>
                  </a:lnTo>
                  <a:lnTo>
                    <a:pt x="110" y="210"/>
                  </a:lnTo>
                  <a:lnTo>
                    <a:pt x="110" y="210"/>
                  </a:lnTo>
                  <a:lnTo>
                    <a:pt x="124" y="202"/>
                  </a:lnTo>
                  <a:lnTo>
                    <a:pt x="136" y="194"/>
                  </a:lnTo>
                  <a:lnTo>
                    <a:pt x="150" y="185"/>
                  </a:lnTo>
                  <a:lnTo>
                    <a:pt x="110" y="170"/>
                  </a:lnTo>
                  <a:lnTo>
                    <a:pt x="100" y="174"/>
                  </a:lnTo>
                  <a:close/>
                  <a:moveTo>
                    <a:pt x="116" y="55"/>
                  </a:moveTo>
                  <a:lnTo>
                    <a:pt x="116" y="55"/>
                  </a:lnTo>
                  <a:lnTo>
                    <a:pt x="116" y="31"/>
                  </a:lnTo>
                  <a:lnTo>
                    <a:pt x="116" y="31"/>
                  </a:lnTo>
                  <a:lnTo>
                    <a:pt x="117" y="29"/>
                  </a:lnTo>
                  <a:lnTo>
                    <a:pt x="117" y="29"/>
                  </a:lnTo>
                  <a:lnTo>
                    <a:pt x="117" y="27"/>
                  </a:lnTo>
                  <a:lnTo>
                    <a:pt x="117" y="24"/>
                  </a:lnTo>
                  <a:lnTo>
                    <a:pt x="102" y="24"/>
                  </a:lnTo>
                  <a:lnTo>
                    <a:pt x="102" y="24"/>
                  </a:lnTo>
                  <a:lnTo>
                    <a:pt x="102" y="28"/>
                  </a:lnTo>
                  <a:lnTo>
                    <a:pt x="102" y="28"/>
                  </a:lnTo>
                  <a:lnTo>
                    <a:pt x="103" y="30"/>
                  </a:lnTo>
                  <a:lnTo>
                    <a:pt x="104" y="31"/>
                  </a:lnTo>
                  <a:lnTo>
                    <a:pt x="104" y="55"/>
                  </a:lnTo>
                  <a:lnTo>
                    <a:pt x="104" y="55"/>
                  </a:lnTo>
                  <a:lnTo>
                    <a:pt x="103" y="57"/>
                  </a:lnTo>
                  <a:lnTo>
                    <a:pt x="102" y="62"/>
                  </a:lnTo>
                  <a:lnTo>
                    <a:pt x="102" y="62"/>
                  </a:lnTo>
                  <a:lnTo>
                    <a:pt x="102" y="66"/>
                  </a:lnTo>
                  <a:lnTo>
                    <a:pt x="103" y="69"/>
                  </a:lnTo>
                  <a:lnTo>
                    <a:pt x="104" y="71"/>
                  </a:lnTo>
                  <a:lnTo>
                    <a:pt x="104" y="91"/>
                  </a:lnTo>
                  <a:lnTo>
                    <a:pt x="104" y="91"/>
                  </a:lnTo>
                  <a:lnTo>
                    <a:pt x="104" y="92"/>
                  </a:lnTo>
                  <a:lnTo>
                    <a:pt x="103" y="95"/>
                  </a:lnTo>
                  <a:lnTo>
                    <a:pt x="103" y="95"/>
                  </a:lnTo>
                  <a:lnTo>
                    <a:pt x="103" y="98"/>
                  </a:lnTo>
                  <a:lnTo>
                    <a:pt x="117" y="98"/>
                  </a:lnTo>
                  <a:lnTo>
                    <a:pt x="117" y="98"/>
                  </a:lnTo>
                  <a:lnTo>
                    <a:pt x="117" y="93"/>
                  </a:lnTo>
                  <a:lnTo>
                    <a:pt x="117" y="93"/>
                  </a:lnTo>
                  <a:lnTo>
                    <a:pt x="116" y="91"/>
                  </a:lnTo>
                  <a:lnTo>
                    <a:pt x="115" y="71"/>
                  </a:lnTo>
                  <a:lnTo>
                    <a:pt x="115" y="71"/>
                  </a:lnTo>
                  <a:lnTo>
                    <a:pt x="117" y="68"/>
                  </a:lnTo>
                  <a:lnTo>
                    <a:pt x="118" y="66"/>
                  </a:lnTo>
                  <a:lnTo>
                    <a:pt x="118" y="63"/>
                  </a:lnTo>
                  <a:lnTo>
                    <a:pt x="118" y="63"/>
                  </a:lnTo>
                  <a:lnTo>
                    <a:pt x="117" y="58"/>
                  </a:lnTo>
                  <a:lnTo>
                    <a:pt x="116" y="55"/>
                  </a:lnTo>
                  <a:close/>
                  <a:moveTo>
                    <a:pt x="146" y="75"/>
                  </a:moveTo>
                  <a:lnTo>
                    <a:pt x="168" y="52"/>
                  </a:lnTo>
                  <a:lnTo>
                    <a:pt x="168" y="52"/>
                  </a:lnTo>
                  <a:lnTo>
                    <a:pt x="135" y="52"/>
                  </a:lnTo>
                  <a:lnTo>
                    <a:pt x="135" y="52"/>
                  </a:lnTo>
                  <a:lnTo>
                    <a:pt x="132" y="51"/>
                  </a:lnTo>
                  <a:lnTo>
                    <a:pt x="128" y="48"/>
                  </a:lnTo>
                  <a:lnTo>
                    <a:pt x="124" y="46"/>
                  </a:lnTo>
                  <a:lnTo>
                    <a:pt x="123" y="46"/>
                  </a:lnTo>
                  <a:lnTo>
                    <a:pt x="123" y="46"/>
                  </a:lnTo>
                  <a:lnTo>
                    <a:pt x="119" y="53"/>
                  </a:lnTo>
                  <a:lnTo>
                    <a:pt x="119" y="53"/>
                  </a:lnTo>
                  <a:lnTo>
                    <a:pt x="121" y="57"/>
                  </a:lnTo>
                  <a:lnTo>
                    <a:pt x="123" y="59"/>
                  </a:lnTo>
                  <a:lnTo>
                    <a:pt x="124" y="63"/>
                  </a:lnTo>
                  <a:lnTo>
                    <a:pt x="124" y="63"/>
                  </a:lnTo>
                  <a:lnTo>
                    <a:pt x="123" y="67"/>
                  </a:lnTo>
                  <a:lnTo>
                    <a:pt x="121" y="70"/>
                  </a:lnTo>
                  <a:lnTo>
                    <a:pt x="119" y="73"/>
                  </a:lnTo>
                  <a:lnTo>
                    <a:pt x="119" y="73"/>
                  </a:lnTo>
                  <a:lnTo>
                    <a:pt x="124" y="81"/>
                  </a:lnTo>
                  <a:lnTo>
                    <a:pt x="124" y="81"/>
                  </a:lnTo>
                  <a:lnTo>
                    <a:pt x="127" y="78"/>
                  </a:lnTo>
                  <a:lnTo>
                    <a:pt x="135" y="75"/>
                  </a:lnTo>
                  <a:lnTo>
                    <a:pt x="135" y="75"/>
                  </a:lnTo>
                  <a:lnTo>
                    <a:pt x="146" y="75"/>
                  </a:lnTo>
                  <a:close/>
                  <a:moveTo>
                    <a:pt x="245" y="75"/>
                  </a:moveTo>
                  <a:lnTo>
                    <a:pt x="274" y="38"/>
                  </a:lnTo>
                  <a:lnTo>
                    <a:pt x="274" y="38"/>
                  </a:lnTo>
                  <a:lnTo>
                    <a:pt x="272" y="37"/>
                  </a:lnTo>
                  <a:lnTo>
                    <a:pt x="270" y="38"/>
                  </a:lnTo>
                  <a:lnTo>
                    <a:pt x="267" y="39"/>
                  </a:lnTo>
                  <a:lnTo>
                    <a:pt x="267" y="39"/>
                  </a:lnTo>
                  <a:lnTo>
                    <a:pt x="264" y="40"/>
                  </a:lnTo>
                  <a:lnTo>
                    <a:pt x="263" y="44"/>
                  </a:lnTo>
                  <a:lnTo>
                    <a:pt x="262" y="47"/>
                  </a:lnTo>
                  <a:lnTo>
                    <a:pt x="262" y="47"/>
                  </a:lnTo>
                  <a:lnTo>
                    <a:pt x="261" y="45"/>
                  </a:lnTo>
                  <a:lnTo>
                    <a:pt x="260" y="44"/>
                  </a:lnTo>
                  <a:lnTo>
                    <a:pt x="255" y="44"/>
                  </a:lnTo>
                  <a:lnTo>
                    <a:pt x="252" y="44"/>
                  </a:lnTo>
                  <a:lnTo>
                    <a:pt x="251" y="45"/>
                  </a:lnTo>
                  <a:lnTo>
                    <a:pt x="251" y="45"/>
                  </a:lnTo>
                  <a:lnTo>
                    <a:pt x="253" y="51"/>
                  </a:lnTo>
                  <a:lnTo>
                    <a:pt x="253" y="54"/>
                  </a:lnTo>
                  <a:lnTo>
                    <a:pt x="251" y="57"/>
                  </a:lnTo>
                  <a:lnTo>
                    <a:pt x="248" y="57"/>
                  </a:lnTo>
                  <a:lnTo>
                    <a:pt x="248" y="57"/>
                  </a:lnTo>
                  <a:lnTo>
                    <a:pt x="245" y="55"/>
                  </a:lnTo>
                  <a:lnTo>
                    <a:pt x="244" y="53"/>
                  </a:lnTo>
                  <a:lnTo>
                    <a:pt x="244" y="50"/>
                  </a:lnTo>
                  <a:lnTo>
                    <a:pt x="244" y="50"/>
                  </a:lnTo>
                  <a:lnTo>
                    <a:pt x="240" y="52"/>
                  </a:lnTo>
                  <a:lnTo>
                    <a:pt x="238" y="52"/>
                  </a:lnTo>
                  <a:lnTo>
                    <a:pt x="234" y="50"/>
                  </a:lnTo>
                  <a:lnTo>
                    <a:pt x="234" y="50"/>
                  </a:lnTo>
                  <a:lnTo>
                    <a:pt x="233" y="47"/>
                  </a:lnTo>
                  <a:lnTo>
                    <a:pt x="234" y="44"/>
                  </a:lnTo>
                  <a:lnTo>
                    <a:pt x="239" y="43"/>
                  </a:lnTo>
                  <a:lnTo>
                    <a:pt x="244" y="42"/>
                  </a:lnTo>
                  <a:lnTo>
                    <a:pt x="244" y="42"/>
                  </a:lnTo>
                  <a:lnTo>
                    <a:pt x="244" y="38"/>
                  </a:lnTo>
                  <a:lnTo>
                    <a:pt x="242" y="36"/>
                  </a:lnTo>
                  <a:lnTo>
                    <a:pt x="240" y="33"/>
                  </a:lnTo>
                  <a:lnTo>
                    <a:pt x="240" y="33"/>
                  </a:lnTo>
                  <a:lnTo>
                    <a:pt x="237" y="32"/>
                  </a:lnTo>
                  <a:lnTo>
                    <a:pt x="234" y="32"/>
                  </a:lnTo>
                  <a:lnTo>
                    <a:pt x="231" y="33"/>
                  </a:lnTo>
                  <a:lnTo>
                    <a:pt x="231" y="33"/>
                  </a:lnTo>
                  <a:lnTo>
                    <a:pt x="233" y="32"/>
                  </a:lnTo>
                  <a:lnTo>
                    <a:pt x="234" y="30"/>
                  </a:lnTo>
                  <a:lnTo>
                    <a:pt x="236" y="28"/>
                  </a:lnTo>
                  <a:lnTo>
                    <a:pt x="236" y="28"/>
                  </a:lnTo>
                  <a:lnTo>
                    <a:pt x="234" y="22"/>
                  </a:lnTo>
                  <a:lnTo>
                    <a:pt x="233" y="20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29" y="17"/>
                  </a:lnTo>
                  <a:lnTo>
                    <a:pt x="225" y="18"/>
                  </a:lnTo>
                  <a:lnTo>
                    <a:pt x="222" y="21"/>
                  </a:lnTo>
                  <a:lnTo>
                    <a:pt x="222" y="21"/>
                  </a:lnTo>
                  <a:lnTo>
                    <a:pt x="221" y="24"/>
                  </a:lnTo>
                  <a:lnTo>
                    <a:pt x="219" y="27"/>
                  </a:lnTo>
                  <a:lnTo>
                    <a:pt x="221" y="29"/>
                  </a:lnTo>
                  <a:lnTo>
                    <a:pt x="221" y="29"/>
                  </a:lnTo>
                  <a:lnTo>
                    <a:pt x="218" y="25"/>
                  </a:lnTo>
                  <a:lnTo>
                    <a:pt x="217" y="23"/>
                  </a:lnTo>
                  <a:lnTo>
                    <a:pt x="214" y="22"/>
                  </a:lnTo>
                  <a:lnTo>
                    <a:pt x="214" y="22"/>
                  </a:lnTo>
                  <a:lnTo>
                    <a:pt x="210" y="22"/>
                  </a:lnTo>
                  <a:lnTo>
                    <a:pt x="208" y="23"/>
                  </a:lnTo>
                  <a:lnTo>
                    <a:pt x="206" y="24"/>
                  </a:lnTo>
                  <a:lnTo>
                    <a:pt x="206" y="24"/>
                  </a:lnTo>
                  <a:lnTo>
                    <a:pt x="208" y="29"/>
                  </a:lnTo>
                  <a:lnTo>
                    <a:pt x="209" y="33"/>
                  </a:lnTo>
                  <a:lnTo>
                    <a:pt x="208" y="36"/>
                  </a:lnTo>
                  <a:lnTo>
                    <a:pt x="206" y="37"/>
                  </a:lnTo>
                  <a:lnTo>
                    <a:pt x="206" y="37"/>
                  </a:lnTo>
                  <a:lnTo>
                    <a:pt x="202" y="36"/>
                  </a:lnTo>
                  <a:lnTo>
                    <a:pt x="200" y="33"/>
                  </a:lnTo>
                  <a:lnTo>
                    <a:pt x="200" y="30"/>
                  </a:lnTo>
                  <a:lnTo>
                    <a:pt x="200" y="30"/>
                  </a:lnTo>
                  <a:lnTo>
                    <a:pt x="198" y="32"/>
                  </a:lnTo>
                  <a:lnTo>
                    <a:pt x="194" y="33"/>
                  </a:lnTo>
                  <a:lnTo>
                    <a:pt x="192" y="32"/>
                  </a:lnTo>
                  <a:lnTo>
                    <a:pt x="192" y="32"/>
                  </a:lnTo>
                  <a:lnTo>
                    <a:pt x="189" y="30"/>
                  </a:lnTo>
                  <a:lnTo>
                    <a:pt x="189" y="27"/>
                  </a:lnTo>
                  <a:lnTo>
                    <a:pt x="192" y="24"/>
                  </a:lnTo>
                  <a:lnTo>
                    <a:pt x="199" y="22"/>
                  </a:lnTo>
                  <a:lnTo>
                    <a:pt x="199" y="22"/>
                  </a:lnTo>
                  <a:lnTo>
                    <a:pt x="198" y="21"/>
                  </a:lnTo>
                  <a:lnTo>
                    <a:pt x="196" y="17"/>
                  </a:lnTo>
                  <a:lnTo>
                    <a:pt x="193" y="15"/>
                  </a:lnTo>
                  <a:lnTo>
                    <a:pt x="191" y="14"/>
                  </a:lnTo>
                  <a:lnTo>
                    <a:pt x="188" y="15"/>
                  </a:lnTo>
                  <a:lnTo>
                    <a:pt x="188" y="15"/>
                  </a:lnTo>
                  <a:lnTo>
                    <a:pt x="191" y="12"/>
                  </a:lnTo>
                  <a:lnTo>
                    <a:pt x="192" y="9"/>
                  </a:lnTo>
                  <a:lnTo>
                    <a:pt x="192" y="6"/>
                  </a:lnTo>
                  <a:lnTo>
                    <a:pt x="192" y="6"/>
                  </a:lnTo>
                  <a:lnTo>
                    <a:pt x="191" y="3"/>
                  </a:lnTo>
                  <a:lnTo>
                    <a:pt x="189" y="1"/>
                  </a:lnTo>
                  <a:lnTo>
                    <a:pt x="187" y="0"/>
                  </a:lnTo>
                  <a:lnTo>
                    <a:pt x="179" y="46"/>
                  </a:lnTo>
                  <a:lnTo>
                    <a:pt x="201" y="55"/>
                  </a:lnTo>
                  <a:lnTo>
                    <a:pt x="201" y="55"/>
                  </a:lnTo>
                  <a:lnTo>
                    <a:pt x="207" y="52"/>
                  </a:lnTo>
                  <a:lnTo>
                    <a:pt x="207" y="52"/>
                  </a:lnTo>
                  <a:lnTo>
                    <a:pt x="211" y="50"/>
                  </a:lnTo>
                  <a:lnTo>
                    <a:pt x="216" y="50"/>
                  </a:lnTo>
                  <a:lnTo>
                    <a:pt x="219" y="51"/>
                  </a:lnTo>
                  <a:lnTo>
                    <a:pt x="224" y="52"/>
                  </a:lnTo>
                  <a:lnTo>
                    <a:pt x="224" y="52"/>
                  </a:lnTo>
                  <a:lnTo>
                    <a:pt x="229" y="54"/>
                  </a:lnTo>
                  <a:lnTo>
                    <a:pt x="231" y="57"/>
                  </a:lnTo>
                  <a:lnTo>
                    <a:pt x="232" y="60"/>
                  </a:lnTo>
                  <a:lnTo>
                    <a:pt x="232" y="62"/>
                  </a:lnTo>
                  <a:lnTo>
                    <a:pt x="232" y="62"/>
                  </a:lnTo>
                  <a:lnTo>
                    <a:pt x="231" y="66"/>
                  </a:lnTo>
                  <a:lnTo>
                    <a:pt x="230" y="69"/>
                  </a:lnTo>
                  <a:lnTo>
                    <a:pt x="245" y="75"/>
                  </a:lnTo>
                  <a:close/>
                  <a:moveTo>
                    <a:pt x="352" y="69"/>
                  </a:moveTo>
                  <a:lnTo>
                    <a:pt x="370" y="61"/>
                  </a:lnTo>
                  <a:lnTo>
                    <a:pt x="352" y="53"/>
                  </a:lnTo>
                  <a:lnTo>
                    <a:pt x="352" y="53"/>
                  </a:lnTo>
                  <a:lnTo>
                    <a:pt x="321" y="53"/>
                  </a:lnTo>
                  <a:lnTo>
                    <a:pt x="271" y="52"/>
                  </a:lnTo>
                  <a:lnTo>
                    <a:pt x="255" y="71"/>
                  </a:lnTo>
                  <a:lnTo>
                    <a:pt x="255" y="71"/>
                  </a:lnTo>
                  <a:lnTo>
                    <a:pt x="352" y="69"/>
                  </a:lnTo>
                  <a:close/>
                  <a:moveTo>
                    <a:pt x="328" y="168"/>
                  </a:moveTo>
                  <a:lnTo>
                    <a:pt x="328" y="168"/>
                  </a:lnTo>
                  <a:lnTo>
                    <a:pt x="317" y="163"/>
                  </a:lnTo>
                  <a:lnTo>
                    <a:pt x="308" y="158"/>
                  </a:lnTo>
                  <a:lnTo>
                    <a:pt x="301" y="152"/>
                  </a:lnTo>
                  <a:lnTo>
                    <a:pt x="295" y="145"/>
                  </a:lnTo>
                  <a:lnTo>
                    <a:pt x="295" y="145"/>
                  </a:lnTo>
                  <a:lnTo>
                    <a:pt x="293" y="141"/>
                  </a:lnTo>
                  <a:lnTo>
                    <a:pt x="292" y="135"/>
                  </a:lnTo>
                  <a:lnTo>
                    <a:pt x="292" y="130"/>
                  </a:lnTo>
                  <a:lnTo>
                    <a:pt x="293" y="125"/>
                  </a:lnTo>
                  <a:lnTo>
                    <a:pt x="295" y="119"/>
                  </a:lnTo>
                  <a:lnTo>
                    <a:pt x="298" y="114"/>
                  </a:lnTo>
                  <a:lnTo>
                    <a:pt x="301" y="110"/>
                  </a:lnTo>
                  <a:lnTo>
                    <a:pt x="307" y="106"/>
                  </a:lnTo>
                  <a:lnTo>
                    <a:pt x="307" y="106"/>
                  </a:lnTo>
                  <a:lnTo>
                    <a:pt x="309" y="108"/>
                  </a:lnTo>
                  <a:lnTo>
                    <a:pt x="309" y="111"/>
                  </a:lnTo>
                  <a:lnTo>
                    <a:pt x="310" y="113"/>
                  </a:lnTo>
                  <a:lnTo>
                    <a:pt x="310" y="113"/>
                  </a:lnTo>
                  <a:lnTo>
                    <a:pt x="325" y="112"/>
                  </a:lnTo>
                  <a:lnTo>
                    <a:pt x="325" y="112"/>
                  </a:lnTo>
                  <a:lnTo>
                    <a:pt x="325" y="107"/>
                  </a:lnTo>
                  <a:lnTo>
                    <a:pt x="324" y="104"/>
                  </a:lnTo>
                  <a:lnTo>
                    <a:pt x="323" y="101"/>
                  </a:lnTo>
                  <a:lnTo>
                    <a:pt x="323" y="101"/>
                  </a:lnTo>
                  <a:lnTo>
                    <a:pt x="329" y="105"/>
                  </a:lnTo>
                  <a:lnTo>
                    <a:pt x="330" y="108"/>
                  </a:lnTo>
                  <a:lnTo>
                    <a:pt x="331" y="112"/>
                  </a:lnTo>
                  <a:lnTo>
                    <a:pt x="331" y="112"/>
                  </a:lnTo>
                  <a:lnTo>
                    <a:pt x="345" y="113"/>
                  </a:lnTo>
                  <a:lnTo>
                    <a:pt x="345" y="113"/>
                  </a:lnTo>
                  <a:lnTo>
                    <a:pt x="344" y="108"/>
                  </a:lnTo>
                  <a:lnTo>
                    <a:pt x="342" y="104"/>
                  </a:lnTo>
                  <a:lnTo>
                    <a:pt x="342" y="104"/>
                  </a:lnTo>
                  <a:lnTo>
                    <a:pt x="347" y="107"/>
                  </a:lnTo>
                  <a:lnTo>
                    <a:pt x="352" y="110"/>
                  </a:lnTo>
                  <a:lnTo>
                    <a:pt x="354" y="114"/>
                  </a:lnTo>
                  <a:lnTo>
                    <a:pt x="357" y="118"/>
                  </a:lnTo>
                  <a:lnTo>
                    <a:pt x="360" y="126"/>
                  </a:lnTo>
                  <a:lnTo>
                    <a:pt x="361" y="133"/>
                  </a:lnTo>
                  <a:lnTo>
                    <a:pt x="361" y="133"/>
                  </a:lnTo>
                  <a:lnTo>
                    <a:pt x="360" y="141"/>
                  </a:lnTo>
                  <a:lnTo>
                    <a:pt x="357" y="148"/>
                  </a:lnTo>
                  <a:lnTo>
                    <a:pt x="352" y="153"/>
                  </a:lnTo>
                  <a:lnTo>
                    <a:pt x="346" y="158"/>
                  </a:lnTo>
                  <a:lnTo>
                    <a:pt x="346" y="158"/>
                  </a:lnTo>
                  <a:lnTo>
                    <a:pt x="337" y="164"/>
                  </a:lnTo>
                  <a:lnTo>
                    <a:pt x="328" y="168"/>
                  </a:lnTo>
                  <a:close/>
                  <a:moveTo>
                    <a:pt x="314" y="266"/>
                  </a:moveTo>
                  <a:lnTo>
                    <a:pt x="314" y="266"/>
                  </a:lnTo>
                  <a:lnTo>
                    <a:pt x="312" y="265"/>
                  </a:lnTo>
                  <a:lnTo>
                    <a:pt x="312" y="265"/>
                  </a:lnTo>
                  <a:lnTo>
                    <a:pt x="312" y="265"/>
                  </a:lnTo>
                  <a:lnTo>
                    <a:pt x="312" y="265"/>
                  </a:lnTo>
                  <a:lnTo>
                    <a:pt x="314" y="266"/>
                  </a:lnTo>
                  <a:close/>
                  <a:moveTo>
                    <a:pt x="178" y="83"/>
                  </a:moveTo>
                  <a:lnTo>
                    <a:pt x="178" y="83"/>
                  </a:lnTo>
                  <a:lnTo>
                    <a:pt x="177" y="83"/>
                  </a:lnTo>
                  <a:lnTo>
                    <a:pt x="172" y="84"/>
                  </a:lnTo>
                  <a:lnTo>
                    <a:pt x="166" y="84"/>
                  </a:lnTo>
                  <a:lnTo>
                    <a:pt x="166" y="84"/>
                  </a:lnTo>
                  <a:lnTo>
                    <a:pt x="165" y="82"/>
                  </a:lnTo>
                  <a:lnTo>
                    <a:pt x="165" y="77"/>
                  </a:lnTo>
                  <a:lnTo>
                    <a:pt x="165" y="77"/>
                  </a:lnTo>
                  <a:lnTo>
                    <a:pt x="168" y="77"/>
                  </a:lnTo>
                  <a:lnTo>
                    <a:pt x="171" y="78"/>
                  </a:lnTo>
                  <a:lnTo>
                    <a:pt x="176" y="80"/>
                  </a:lnTo>
                  <a:lnTo>
                    <a:pt x="178" y="83"/>
                  </a:lnTo>
                  <a:close/>
                  <a:moveTo>
                    <a:pt x="381" y="228"/>
                  </a:moveTo>
                  <a:lnTo>
                    <a:pt x="381" y="228"/>
                  </a:lnTo>
                  <a:lnTo>
                    <a:pt x="386" y="229"/>
                  </a:lnTo>
                  <a:lnTo>
                    <a:pt x="390" y="228"/>
                  </a:lnTo>
                  <a:lnTo>
                    <a:pt x="390" y="228"/>
                  </a:lnTo>
                  <a:lnTo>
                    <a:pt x="390" y="221"/>
                  </a:lnTo>
                  <a:lnTo>
                    <a:pt x="388" y="211"/>
                  </a:lnTo>
                  <a:lnTo>
                    <a:pt x="388" y="211"/>
                  </a:lnTo>
                  <a:lnTo>
                    <a:pt x="385" y="211"/>
                  </a:lnTo>
                  <a:lnTo>
                    <a:pt x="382" y="211"/>
                  </a:lnTo>
                  <a:lnTo>
                    <a:pt x="377" y="210"/>
                  </a:lnTo>
                  <a:lnTo>
                    <a:pt x="374" y="206"/>
                  </a:lnTo>
                  <a:lnTo>
                    <a:pt x="374" y="206"/>
                  </a:lnTo>
                  <a:lnTo>
                    <a:pt x="372" y="202"/>
                  </a:lnTo>
                  <a:lnTo>
                    <a:pt x="372" y="202"/>
                  </a:lnTo>
                  <a:lnTo>
                    <a:pt x="365" y="193"/>
                  </a:lnTo>
                  <a:lnTo>
                    <a:pt x="357" y="186"/>
                  </a:lnTo>
                  <a:lnTo>
                    <a:pt x="348" y="180"/>
                  </a:lnTo>
                  <a:lnTo>
                    <a:pt x="340" y="175"/>
                  </a:lnTo>
                  <a:lnTo>
                    <a:pt x="340" y="175"/>
                  </a:lnTo>
                  <a:lnTo>
                    <a:pt x="353" y="168"/>
                  </a:lnTo>
                  <a:lnTo>
                    <a:pt x="361" y="161"/>
                  </a:lnTo>
                  <a:lnTo>
                    <a:pt x="366" y="156"/>
                  </a:lnTo>
                  <a:lnTo>
                    <a:pt x="369" y="151"/>
                  </a:lnTo>
                  <a:lnTo>
                    <a:pt x="369" y="151"/>
                  </a:lnTo>
                  <a:lnTo>
                    <a:pt x="372" y="146"/>
                  </a:lnTo>
                  <a:lnTo>
                    <a:pt x="373" y="140"/>
                  </a:lnTo>
                  <a:lnTo>
                    <a:pt x="374" y="133"/>
                  </a:lnTo>
                  <a:lnTo>
                    <a:pt x="374" y="125"/>
                  </a:lnTo>
                  <a:lnTo>
                    <a:pt x="372" y="116"/>
                  </a:lnTo>
                  <a:lnTo>
                    <a:pt x="368" y="108"/>
                  </a:lnTo>
                  <a:lnTo>
                    <a:pt x="361" y="101"/>
                  </a:lnTo>
                  <a:lnTo>
                    <a:pt x="358" y="98"/>
                  </a:lnTo>
                  <a:lnTo>
                    <a:pt x="353" y="95"/>
                  </a:lnTo>
                  <a:lnTo>
                    <a:pt x="353" y="95"/>
                  </a:lnTo>
                  <a:lnTo>
                    <a:pt x="345" y="91"/>
                  </a:lnTo>
                  <a:lnTo>
                    <a:pt x="338" y="89"/>
                  </a:lnTo>
                  <a:lnTo>
                    <a:pt x="331" y="88"/>
                  </a:lnTo>
                  <a:lnTo>
                    <a:pt x="324" y="88"/>
                  </a:lnTo>
                  <a:lnTo>
                    <a:pt x="313" y="90"/>
                  </a:lnTo>
                  <a:lnTo>
                    <a:pt x="304" y="92"/>
                  </a:lnTo>
                  <a:lnTo>
                    <a:pt x="304" y="92"/>
                  </a:lnTo>
                  <a:lnTo>
                    <a:pt x="298" y="96"/>
                  </a:lnTo>
                  <a:lnTo>
                    <a:pt x="292" y="100"/>
                  </a:lnTo>
                  <a:lnTo>
                    <a:pt x="287" y="105"/>
                  </a:lnTo>
                  <a:lnTo>
                    <a:pt x="284" y="111"/>
                  </a:lnTo>
                  <a:lnTo>
                    <a:pt x="280" y="118"/>
                  </a:lnTo>
                  <a:lnTo>
                    <a:pt x="279" y="125"/>
                  </a:lnTo>
                  <a:lnTo>
                    <a:pt x="278" y="131"/>
                  </a:lnTo>
                  <a:lnTo>
                    <a:pt x="279" y="141"/>
                  </a:lnTo>
                  <a:lnTo>
                    <a:pt x="279" y="141"/>
                  </a:lnTo>
                  <a:lnTo>
                    <a:pt x="282" y="146"/>
                  </a:lnTo>
                  <a:lnTo>
                    <a:pt x="284" y="152"/>
                  </a:lnTo>
                  <a:lnTo>
                    <a:pt x="287" y="158"/>
                  </a:lnTo>
                  <a:lnTo>
                    <a:pt x="291" y="161"/>
                  </a:lnTo>
                  <a:lnTo>
                    <a:pt x="301" y="168"/>
                  </a:lnTo>
                  <a:lnTo>
                    <a:pt x="313" y="175"/>
                  </a:lnTo>
                  <a:lnTo>
                    <a:pt x="313" y="175"/>
                  </a:lnTo>
                  <a:lnTo>
                    <a:pt x="304" y="180"/>
                  </a:lnTo>
                  <a:lnTo>
                    <a:pt x="297" y="187"/>
                  </a:lnTo>
                  <a:lnTo>
                    <a:pt x="294" y="190"/>
                  </a:lnTo>
                  <a:lnTo>
                    <a:pt x="293" y="195"/>
                  </a:lnTo>
                  <a:lnTo>
                    <a:pt x="292" y="199"/>
                  </a:lnTo>
                  <a:lnTo>
                    <a:pt x="291" y="205"/>
                  </a:lnTo>
                  <a:lnTo>
                    <a:pt x="291" y="205"/>
                  </a:lnTo>
                  <a:lnTo>
                    <a:pt x="292" y="212"/>
                  </a:lnTo>
                  <a:lnTo>
                    <a:pt x="294" y="220"/>
                  </a:lnTo>
                  <a:lnTo>
                    <a:pt x="295" y="229"/>
                  </a:lnTo>
                  <a:lnTo>
                    <a:pt x="295" y="235"/>
                  </a:lnTo>
                  <a:lnTo>
                    <a:pt x="294" y="241"/>
                  </a:lnTo>
                  <a:lnTo>
                    <a:pt x="294" y="241"/>
                  </a:lnTo>
                  <a:lnTo>
                    <a:pt x="295" y="241"/>
                  </a:lnTo>
                  <a:lnTo>
                    <a:pt x="300" y="240"/>
                  </a:lnTo>
                  <a:lnTo>
                    <a:pt x="306" y="235"/>
                  </a:lnTo>
                  <a:lnTo>
                    <a:pt x="306" y="235"/>
                  </a:lnTo>
                  <a:lnTo>
                    <a:pt x="308" y="228"/>
                  </a:lnTo>
                  <a:lnTo>
                    <a:pt x="309" y="221"/>
                  </a:lnTo>
                  <a:lnTo>
                    <a:pt x="309" y="213"/>
                  </a:lnTo>
                  <a:lnTo>
                    <a:pt x="309" y="213"/>
                  </a:lnTo>
                  <a:lnTo>
                    <a:pt x="312" y="217"/>
                  </a:lnTo>
                  <a:lnTo>
                    <a:pt x="313" y="223"/>
                  </a:lnTo>
                  <a:lnTo>
                    <a:pt x="313" y="227"/>
                  </a:lnTo>
                  <a:lnTo>
                    <a:pt x="312" y="232"/>
                  </a:lnTo>
                  <a:lnTo>
                    <a:pt x="312" y="232"/>
                  </a:lnTo>
                  <a:lnTo>
                    <a:pt x="316" y="229"/>
                  </a:lnTo>
                  <a:lnTo>
                    <a:pt x="319" y="227"/>
                  </a:lnTo>
                  <a:lnTo>
                    <a:pt x="321" y="225"/>
                  </a:lnTo>
                  <a:lnTo>
                    <a:pt x="321" y="225"/>
                  </a:lnTo>
                  <a:lnTo>
                    <a:pt x="322" y="217"/>
                  </a:lnTo>
                  <a:lnTo>
                    <a:pt x="322" y="209"/>
                  </a:lnTo>
                  <a:lnTo>
                    <a:pt x="320" y="203"/>
                  </a:lnTo>
                  <a:lnTo>
                    <a:pt x="317" y="198"/>
                  </a:lnTo>
                  <a:lnTo>
                    <a:pt x="317" y="198"/>
                  </a:lnTo>
                  <a:lnTo>
                    <a:pt x="317" y="194"/>
                  </a:lnTo>
                  <a:lnTo>
                    <a:pt x="319" y="189"/>
                  </a:lnTo>
                  <a:lnTo>
                    <a:pt x="322" y="185"/>
                  </a:lnTo>
                  <a:lnTo>
                    <a:pt x="325" y="182"/>
                  </a:lnTo>
                  <a:lnTo>
                    <a:pt x="325" y="182"/>
                  </a:lnTo>
                  <a:lnTo>
                    <a:pt x="337" y="188"/>
                  </a:lnTo>
                  <a:lnTo>
                    <a:pt x="337" y="188"/>
                  </a:lnTo>
                  <a:lnTo>
                    <a:pt x="342" y="191"/>
                  </a:lnTo>
                  <a:lnTo>
                    <a:pt x="348" y="197"/>
                  </a:lnTo>
                  <a:lnTo>
                    <a:pt x="355" y="205"/>
                  </a:lnTo>
                  <a:lnTo>
                    <a:pt x="359" y="210"/>
                  </a:lnTo>
                  <a:lnTo>
                    <a:pt x="361" y="216"/>
                  </a:lnTo>
                  <a:lnTo>
                    <a:pt x="361" y="216"/>
                  </a:lnTo>
                  <a:lnTo>
                    <a:pt x="363" y="223"/>
                  </a:lnTo>
                  <a:lnTo>
                    <a:pt x="366" y="229"/>
                  </a:lnTo>
                  <a:lnTo>
                    <a:pt x="366" y="235"/>
                  </a:lnTo>
                  <a:lnTo>
                    <a:pt x="366" y="241"/>
                  </a:lnTo>
                  <a:lnTo>
                    <a:pt x="363" y="249"/>
                  </a:lnTo>
                  <a:lnTo>
                    <a:pt x="361" y="254"/>
                  </a:lnTo>
                  <a:lnTo>
                    <a:pt x="361" y="254"/>
                  </a:lnTo>
                  <a:lnTo>
                    <a:pt x="357" y="259"/>
                  </a:lnTo>
                  <a:lnTo>
                    <a:pt x="351" y="265"/>
                  </a:lnTo>
                  <a:lnTo>
                    <a:pt x="345" y="269"/>
                  </a:lnTo>
                  <a:lnTo>
                    <a:pt x="337" y="270"/>
                  </a:lnTo>
                  <a:lnTo>
                    <a:pt x="337" y="270"/>
                  </a:lnTo>
                  <a:lnTo>
                    <a:pt x="336" y="270"/>
                  </a:lnTo>
                  <a:lnTo>
                    <a:pt x="336" y="270"/>
                  </a:lnTo>
                  <a:lnTo>
                    <a:pt x="327" y="270"/>
                  </a:lnTo>
                  <a:lnTo>
                    <a:pt x="327" y="270"/>
                  </a:lnTo>
                  <a:lnTo>
                    <a:pt x="319" y="268"/>
                  </a:lnTo>
                  <a:lnTo>
                    <a:pt x="319" y="268"/>
                  </a:lnTo>
                  <a:lnTo>
                    <a:pt x="312" y="265"/>
                  </a:lnTo>
                  <a:lnTo>
                    <a:pt x="312" y="265"/>
                  </a:lnTo>
                  <a:lnTo>
                    <a:pt x="305" y="262"/>
                  </a:lnTo>
                  <a:lnTo>
                    <a:pt x="294" y="255"/>
                  </a:lnTo>
                  <a:lnTo>
                    <a:pt x="283" y="247"/>
                  </a:lnTo>
                  <a:lnTo>
                    <a:pt x="271" y="235"/>
                  </a:lnTo>
                  <a:lnTo>
                    <a:pt x="271" y="235"/>
                  </a:lnTo>
                  <a:lnTo>
                    <a:pt x="256" y="217"/>
                  </a:lnTo>
                  <a:lnTo>
                    <a:pt x="245" y="204"/>
                  </a:lnTo>
                  <a:lnTo>
                    <a:pt x="245" y="204"/>
                  </a:lnTo>
                  <a:lnTo>
                    <a:pt x="251" y="206"/>
                  </a:lnTo>
                  <a:lnTo>
                    <a:pt x="256" y="206"/>
                  </a:lnTo>
                  <a:lnTo>
                    <a:pt x="262" y="206"/>
                  </a:lnTo>
                  <a:lnTo>
                    <a:pt x="262" y="206"/>
                  </a:lnTo>
                  <a:lnTo>
                    <a:pt x="262" y="196"/>
                  </a:lnTo>
                  <a:lnTo>
                    <a:pt x="263" y="186"/>
                  </a:lnTo>
                  <a:lnTo>
                    <a:pt x="263" y="186"/>
                  </a:lnTo>
                  <a:lnTo>
                    <a:pt x="263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2" y="174"/>
                  </a:lnTo>
                  <a:lnTo>
                    <a:pt x="247" y="173"/>
                  </a:lnTo>
                  <a:lnTo>
                    <a:pt x="244" y="171"/>
                  </a:lnTo>
                  <a:lnTo>
                    <a:pt x="240" y="168"/>
                  </a:lnTo>
                  <a:lnTo>
                    <a:pt x="238" y="165"/>
                  </a:lnTo>
                  <a:lnTo>
                    <a:pt x="238" y="165"/>
                  </a:lnTo>
                  <a:lnTo>
                    <a:pt x="240" y="166"/>
                  </a:lnTo>
                  <a:lnTo>
                    <a:pt x="245" y="167"/>
                  </a:lnTo>
                  <a:lnTo>
                    <a:pt x="249" y="168"/>
                  </a:lnTo>
                  <a:lnTo>
                    <a:pt x="249" y="168"/>
                  </a:lnTo>
                  <a:lnTo>
                    <a:pt x="259" y="167"/>
                  </a:lnTo>
                  <a:lnTo>
                    <a:pt x="264" y="167"/>
                  </a:lnTo>
                  <a:lnTo>
                    <a:pt x="264" y="167"/>
                  </a:lnTo>
                  <a:lnTo>
                    <a:pt x="264" y="157"/>
                  </a:lnTo>
                  <a:lnTo>
                    <a:pt x="266" y="148"/>
                  </a:lnTo>
                  <a:lnTo>
                    <a:pt x="266" y="148"/>
                  </a:lnTo>
                  <a:lnTo>
                    <a:pt x="266" y="138"/>
                  </a:lnTo>
                  <a:lnTo>
                    <a:pt x="266" y="138"/>
                  </a:lnTo>
                  <a:lnTo>
                    <a:pt x="259" y="138"/>
                  </a:lnTo>
                  <a:lnTo>
                    <a:pt x="249" y="137"/>
                  </a:lnTo>
                  <a:lnTo>
                    <a:pt x="249" y="137"/>
                  </a:lnTo>
                  <a:lnTo>
                    <a:pt x="242" y="134"/>
                  </a:lnTo>
                  <a:lnTo>
                    <a:pt x="239" y="131"/>
                  </a:lnTo>
                  <a:lnTo>
                    <a:pt x="237" y="128"/>
                  </a:lnTo>
                  <a:lnTo>
                    <a:pt x="237" y="128"/>
                  </a:lnTo>
                  <a:lnTo>
                    <a:pt x="240" y="129"/>
                  </a:lnTo>
                  <a:lnTo>
                    <a:pt x="249" y="131"/>
                  </a:lnTo>
                  <a:lnTo>
                    <a:pt x="249" y="131"/>
                  </a:lnTo>
                  <a:lnTo>
                    <a:pt x="255" y="131"/>
                  </a:lnTo>
                  <a:lnTo>
                    <a:pt x="261" y="130"/>
                  </a:lnTo>
                  <a:lnTo>
                    <a:pt x="264" y="130"/>
                  </a:lnTo>
                  <a:lnTo>
                    <a:pt x="267" y="129"/>
                  </a:lnTo>
                  <a:lnTo>
                    <a:pt x="267" y="129"/>
                  </a:lnTo>
                  <a:lnTo>
                    <a:pt x="267" y="111"/>
                  </a:lnTo>
                  <a:lnTo>
                    <a:pt x="267" y="111"/>
                  </a:lnTo>
                  <a:lnTo>
                    <a:pt x="267" y="106"/>
                  </a:lnTo>
                  <a:lnTo>
                    <a:pt x="267" y="100"/>
                  </a:lnTo>
                  <a:lnTo>
                    <a:pt x="267" y="100"/>
                  </a:lnTo>
                  <a:lnTo>
                    <a:pt x="263" y="100"/>
                  </a:lnTo>
                  <a:lnTo>
                    <a:pt x="257" y="99"/>
                  </a:lnTo>
                  <a:lnTo>
                    <a:pt x="249" y="96"/>
                  </a:lnTo>
                  <a:lnTo>
                    <a:pt x="246" y="93"/>
                  </a:lnTo>
                  <a:lnTo>
                    <a:pt x="241" y="90"/>
                  </a:lnTo>
                  <a:lnTo>
                    <a:pt x="241" y="90"/>
                  </a:lnTo>
                  <a:lnTo>
                    <a:pt x="240" y="88"/>
                  </a:lnTo>
                  <a:lnTo>
                    <a:pt x="240" y="85"/>
                  </a:lnTo>
                  <a:lnTo>
                    <a:pt x="241" y="81"/>
                  </a:lnTo>
                  <a:lnTo>
                    <a:pt x="241" y="81"/>
                  </a:lnTo>
                  <a:lnTo>
                    <a:pt x="221" y="71"/>
                  </a:lnTo>
                  <a:lnTo>
                    <a:pt x="221" y="71"/>
                  </a:lnTo>
                  <a:lnTo>
                    <a:pt x="223" y="69"/>
                  </a:lnTo>
                  <a:lnTo>
                    <a:pt x="224" y="66"/>
                  </a:lnTo>
                  <a:lnTo>
                    <a:pt x="225" y="63"/>
                  </a:lnTo>
                  <a:lnTo>
                    <a:pt x="225" y="63"/>
                  </a:lnTo>
                  <a:lnTo>
                    <a:pt x="224" y="60"/>
                  </a:lnTo>
                  <a:lnTo>
                    <a:pt x="221" y="58"/>
                  </a:lnTo>
                  <a:lnTo>
                    <a:pt x="216" y="57"/>
                  </a:lnTo>
                  <a:lnTo>
                    <a:pt x="213" y="57"/>
                  </a:lnTo>
                  <a:lnTo>
                    <a:pt x="213" y="57"/>
                  </a:lnTo>
                  <a:lnTo>
                    <a:pt x="208" y="58"/>
                  </a:lnTo>
                  <a:lnTo>
                    <a:pt x="204" y="60"/>
                  </a:lnTo>
                  <a:lnTo>
                    <a:pt x="202" y="63"/>
                  </a:lnTo>
                  <a:lnTo>
                    <a:pt x="176" y="52"/>
                  </a:lnTo>
                  <a:lnTo>
                    <a:pt x="156" y="73"/>
                  </a:lnTo>
                  <a:lnTo>
                    <a:pt x="156" y="73"/>
                  </a:lnTo>
                  <a:lnTo>
                    <a:pt x="155" y="74"/>
                  </a:lnTo>
                  <a:lnTo>
                    <a:pt x="155" y="76"/>
                  </a:lnTo>
                  <a:lnTo>
                    <a:pt x="155" y="78"/>
                  </a:lnTo>
                  <a:lnTo>
                    <a:pt x="155" y="78"/>
                  </a:lnTo>
                  <a:lnTo>
                    <a:pt x="155" y="80"/>
                  </a:lnTo>
                  <a:lnTo>
                    <a:pt x="154" y="81"/>
                  </a:lnTo>
                  <a:lnTo>
                    <a:pt x="154" y="81"/>
                  </a:lnTo>
                  <a:lnTo>
                    <a:pt x="148" y="88"/>
                  </a:lnTo>
                  <a:lnTo>
                    <a:pt x="148" y="88"/>
                  </a:lnTo>
                  <a:lnTo>
                    <a:pt x="143" y="93"/>
                  </a:lnTo>
                  <a:lnTo>
                    <a:pt x="143" y="93"/>
                  </a:lnTo>
                  <a:lnTo>
                    <a:pt x="141" y="98"/>
                  </a:lnTo>
                  <a:lnTo>
                    <a:pt x="140" y="101"/>
                  </a:lnTo>
                  <a:lnTo>
                    <a:pt x="140" y="101"/>
                  </a:lnTo>
                  <a:lnTo>
                    <a:pt x="140" y="103"/>
                  </a:lnTo>
                  <a:lnTo>
                    <a:pt x="140" y="105"/>
                  </a:lnTo>
                  <a:lnTo>
                    <a:pt x="142" y="110"/>
                  </a:lnTo>
                  <a:lnTo>
                    <a:pt x="148" y="114"/>
                  </a:lnTo>
                  <a:lnTo>
                    <a:pt x="148" y="115"/>
                  </a:lnTo>
                  <a:lnTo>
                    <a:pt x="148" y="115"/>
                  </a:lnTo>
                  <a:lnTo>
                    <a:pt x="149" y="114"/>
                  </a:lnTo>
                  <a:lnTo>
                    <a:pt x="150" y="114"/>
                  </a:lnTo>
                  <a:lnTo>
                    <a:pt x="150" y="114"/>
                  </a:lnTo>
                  <a:lnTo>
                    <a:pt x="154" y="118"/>
                  </a:lnTo>
                  <a:lnTo>
                    <a:pt x="154" y="118"/>
                  </a:lnTo>
                  <a:lnTo>
                    <a:pt x="155" y="115"/>
                  </a:lnTo>
                  <a:lnTo>
                    <a:pt x="157" y="112"/>
                  </a:lnTo>
                  <a:lnTo>
                    <a:pt x="157" y="112"/>
                  </a:lnTo>
                  <a:lnTo>
                    <a:pt x="161" y="107"/>
                  </a:lnTo>
                  <a:lnTo>
                    <a:pt x="165" y="104"/>
                  </a:lnTo>
                  <a:lnTo>
                    <a:pt x="165" y="104"/>
                  </a:lnTo>
                  <a:lnTo>
                    <a:pt x="170" y="101"/>
                  </a:lnTo>
                  <a:lnTo>
                    <a:pt x="174" y="101"/>
                  </a:lnTo>
                  <a:lnTo>
                    <a:pt x="174" y="101"/>
                  </a:lnTo>
                  <a:lnTo>
                    <a:pt x="179" y="101"/>
                  </a:lnTo>
                  <a:lnTo>
                    <a:pt x="183" y="104"/>
                  </a:lnTo>
                  <a:lnTo>
                    <a:pt x="183" y="104"/>
                  </a:lnTo>
                  <a:lnTo>
                    <a:pt x="184" y="107"/>
                  </a:lnTo>
                  <a:lnTo>
                    <a:pt x="186" y="112"/>
                  </a:lnTo>
                  <a:lnTo>
                    <a:pt x="186" y="116"/>
                  </a:lnTo>
                  <a:lnTo>
                    <a:pt x="186" y="120"/>
                  </a:lnTo>
                  <a:lnTo>
                    <a:pt x="186" y="120"/>
                  </a:lnTo>
                  <a:lnTo>
                    <a:pt x="184" y="118"/>
                  </a:lnTo>
                  <a:lnTo>
                    <a:pt x="184" y="118"/>
                  </a:lnTo>
                  <a:lnTo>
                    <a:pt x="179" y="116"/>
                  </a:lnTo>
                  <a:lnTo>
                    <a:pt x="174" y="115"/>
                  </a:lnTo>
                  <a:lnTo>
                    <a:pt x="168" y="115"/>
                  </a:lnTo>
                  <a:lnTo>
                    <a:pt x="161" y="116"/>
                  </a:lnTo>
                  <a:lnTo>
                    <a:pt x="161" y="116"/>
                  </a:lnTo>
                  <a:lnTo>
                    <a:pt x="153" y="120"/>
                  </a:lnTo>
                  <a:lnTo>
                    <a:pt x="139" y="125"/>
                  </a:lnTo>
                  <a:lnTo>
                    <a:pt x="139" y="125"/>
                  </a:lnTo>
                  <a:lnTo>
                    <a:pt x="135" y="126"/>
                  </a:lnTo>
                  <a:lnTo>
                    <a:pt x="132" y="126"/>
                  </a:lnTo>
                  <a:lnTo>
                    <a:pt x="130" y="123"/>
                  </a:lnTo>
                  <a:lnTo>
                    <a:pt x="128" y="121"/>
                  </a:lnTo>
                  <a:lnTo>
                    <a:pt x="128" y="121"/>
                  </a:lnTo>
                  <a:lnTo>
                    <a:pt x="128" y="118"/>
                  </a:lnTo>
                  <a:lnTo>
                    <a:pt x="128" y="115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25" y="115"/>
                  </a:lnTo>
                  <a:lnTo>
                    <a:pt x="123" y="118"/>
                  </a:lnTo>
                  <a:lnTo>
                    <a:pt x="120" y="121"/>
                  </a:lnTo>
                  <a:lnTo>
                    <a:pt x="120" y="121"/>
                  </a:lnTo>
                  <a:lnTo>
                    <a:pt x="120" y="126"/>
                  </a:lnTo>
                  <a:lnTo>
                    <a:pt x="121" y="130"/>
                  </a:lnTo>
                  <a:lnTo>
                    <a:pt x="124" y="133"/>
                  </a:lnTo>
                  <a:lnTo>
                    <a:pt x="127" y="135"/>
                  </a:lnTo>
                  <a:lnTo>
                    <a:pt x="127" y="135"/>
                  </a:lnTo>
                  <a:lnTo>
                    <a:pt x="132" y="135"/>
                  </a:lnTo>
                  <a:lnTo>
                    <a:pt x="138" y="134"/>
                  </a:lnTo>
                  <a:lnTo>
                    <a:pt x="148" y="129"/>
                  </a:lnTo>
                  <a:lnTo>
                    <a:pt x="148" y="129"/>
                  </a:lnTo>
                  <a:lnTo>
                    <a:pt x="158" y="123"/>
                  </a:lnTo>
                  <a:lnTo>
                    <a:pt x="158" y="123"/>
                  </a:lnTo>
                  <a:lnTo>
                    <a:pt x="163" y="122"/>
                  </a:lnTo>
                  <a:lnTo>
                    <a:pt x="166" y="121"/>
                  </a:lnTo>
                  <a:lnTo>
                    <a:pt x="171" y="122"/>
                  </a:lnTo>
                  <a:lnTo>
                    <a:pt x="176" y="123"/>
                  </a:lnTo>
                  <a:lnTo>
                    <a:pt x="176" y="123"/>
                  </a:lnTo>
                  <a:lnTo>
                    <a:pt x="180" y="127"/>
                  </a:lnTo>
                  <a:lnTo>
                    <a:pt x="183" y="128"/>
                  </a:lnTo>
                  <a:lnTo>
                    <a:pt x="183" y="128"/>
                  </a:lnTo>
                  <a:lnTo>
                    <a:pt x="180" y="131"/>
                  </a:lnTo>
                  <a:lnTo>
                    <a:pt x="178" y="134"/>
                  </a:lnTo>
                  <a:lnTo>
                    <a:pt x="172" y="134"/>
                  </a:lnTo>
                  <a:lnTo>
                    <a:pt x="172" y="134"/>
                  </a:lnTo>
                  <a:lnTo>
                    <a:pt x="169" y="134"/>
                  </a:lnTo>
                  <a:lnTo>
                    <a:pt x="165" y="133"/>
                  </a:lnTo>
                  <a:lnTo>
                    <a:pt x="162" y="130"/>
                  </a:lnTo>
                  <a:lnTo>
                    <a:pt x="159" y="128"/>
                  </a:lnTo>
                  <a:lnTo>
                    <a:pt x="159" y="128"/>
                  </a:lnTo>
                  <a:lnTo>
                    <a:pt x="158" y="133"/>
                  </a:lnTo>
                  <a:lnTo>
                    <a:pt x="158" y="133"/>
                  </a:lnTo>
                  <a:lnTo>
                    <a:pt x="157" y="135"/>
                  </a:lnTo>
                  <a:lnTo>
                    <a:pt x="157" y="137"/>
                  </a:lnTo>
                  <a:lnTo>
                    <a:pt x="157" y="138"/>
                  </a:lnTo>
                  <a:lnTo>
                    <a:pt x="157" y="141"/>
                  </a:lnTo>
                  <a:lnTo>
                    <a:pt x="157" y="141"/>
                  </a:lnTo>
                  <a:lnTo>
                    <a:pt x="156" y="142"/>
                  </a:lnTo>
                  <a:lnTo>
                    <a:pt x="154" y="144"/>
                  </a:lnTo>
                  <a:lnTo>
                    <a:pt x="150" y="148"/>
                  </a:lnTo>
                  <a:lnTo>
                    <a:pt x="150" y="148"/>
                  </a:lnTo>
                  <a:lnTo>
                    <a:pt x="143" y="151"/>
                  </a:lnTo>
                  <a:lnTo>
                    <a:pt x="138" y="152"/>
                  </a:lnTo>
                  <a:lnTo>
                    <a:pt x="138" y="152"/>
                  </a:lnTo>
                  <a:lnTo>
                    <a:pt x="142" y="163"/>
                  </a:lnTo>
                  <a:lnTo>
                    <a:pt x="142" y="163"/>
                  </a:lnTo>
                  <a:lnTo>
                    <a:pt x="147" y="170"/>
                  </a:lnTo>
                  <a:lnTo>
                    <a:pt x="149" y="174"/>
                  </a:lnTo>
                  <a:lnTo>
                    <a:pt x="151" y="178"/>
                  </a:lnTo>
                  <a:lnTo>
                    <a:pt x="151" y="178"/>
                  </a:lnTo>
                  <a:lnTo>
                    <a:pt x="156" y="176"/>
                  </a:lnTo>
                  <a:lnTo>
                    <a:pt x="164" y="173"/>
                  </a:lnTo>
                  <a:lnTo>
                    <a:pt x="164" y="173"/>
                  </a:lnTo>
                  <a:lnTo>
                    <a:pt x="170" y="168"/>
                  </a:lnTo>
                  <a:lnTo>
                    <a:pt x="173" y="164"/>
                  </a:lnTo>
                  <a:lnTo>
                    <a:pt x="173" y="164"/>
                  </a:lnTo>
                  <a:lnTo>
                    <a:pt x="169" y="174"/>
                  </a:lnTo>
                  <a:lnTo>
                    <a:pt x="164" y="180"/>
                  </a:lnTo>
                  <a:lnTo>
                    <a:pt x="161" y="185"/>
                  </a:lnTo>
                  <a:lnTo>
                    <a:pt x="157" y="188"/>
                  </a:lnTo>
                  <a:lnTo>
                    <a:pt x="157" y="188"/>
                  </a:lnTo>
                  <a:lnTo>
                    <a:pt x="141" y="198"/>
                  </a:lnTo>
                  <a:lnTo>
                    <a:pt x="120" y="210"/>
                  </a:lnTo>
                  <a:lnTo>
                    <a:pt x="109" y="217"/>
                  </a:lnTo>
                  <a:lnTo>
                    <a:pt x="97" y="221"/>
                  </a:lnTo>
                  <a:lnTo>
                    <a:pt x="85" y="226"/>
                  </a:lnTo>
                  <a:lnTo>
                    <a:pt x="72" y="228"/>
                  </a:lnTo>
                  <a:lnTo>
                    <a:pt x="72" y="228"/>
                  </a:lnTo>
                  <a:lnTo>
                    <a:pt x="68" y="227"/>
                  </a:lnTo>
                  <a:lnTo>
                    <a:pt x="64" y="226"/>
                  </a:lnTo>
                  <a:lnTo>
                    <a:pt x="56" y="220"/>
                  </a:lnTo>
                  <a:lnTo>
                    <a:pt x="48" y="214"/>
                  </a:lnTo>
                  <a:lnTo>
                    <a:pt x="43" y="209"/>
                  </a:lnTo>
                  <a:lnTo>
                    <a:pt x="43" y="209"/>
                  </a:lnTo>
                  <a:lnTo>
                    <a:pt x="41" y="209"/>
                  </a:lnTo>
                  <a:lnTo>
                    <a:pt x="40" y="208"/>
                  </a:lnTo>
                  <a:lnTo>
                    <a:pt x="37" y="209"/>
                  </a:lnTo>
                  <a:lnTo>
                    <a:pt x="34" y="211"/>
                  </a:lnTo>
                  <a:lnTo>
                    <a:pt x="34" y="211"/>
                  </a:lnTo>
                  <a:lnTo>
                    <a:pt x="32" y="211"/>
                  </a:lnTo>
                  <a:lnTo>
                    <a:pt x="26" y="211"/>
                  </a:lnTo>
                  <a:lnTo>
                    <a:pt x="20" y="212"/>
                  </a:lnTo>
                  <a:lnTo>
                    <a:pt x="18" y="214"/>
                  </a:lnTo>
                  <a:lnTo>
                    <a:pt x="15" y="217"/>
                  </a:lnTo>
                  <a:lnTo>
                    <a:pt x="15" y="217"/>
                  </a:lnTo>
                  <a:lnTo>
                    <a:pt x="15" y="218"/>
                  </a:lnTo>
                  <a:lnTo>
                    <a:pt x="19" y="218"/>
                  </a:lnTo>
                  <a:lnTo>
                    <a:pt x="22" y="217"/>
                  </a:lnTo>
                  <a:lnTo>
                    <a:pt x="27" y="218"/>
                  </a:lnTo>
                  <a:lnTo>
                    <a:pt x="27" y="218"/>
                  </a:lnTo>
                  <a:lnTo>
                    <a:pt x="28" y="219"/>
                  </a:lnTo>
                  <a:lnTo>
                    <a:pt x="27" y="220"/>
                  </a:lnTo>
                  <a:lnTo>
                    <a:pt x="26" y="221"/>
                  </a:lnTo>
                  <a:lnTo>
                    <a:pt x="26" y="224"/>
                  </a:lnTo>
                  <a:lnTo>
                    <a:pt x="26" y="224"/>
                  </a:lnTo>
                  <a:lnTo>
                    <a:pt x="26" y="225"/>
                  </a:lnTo>
                  <a:lnTo>
                    <a:pt x="28" y="227"/>
                  </a:lnTo>
                  <a:lnTo>
                    <a:pt x="33" y="229"/>
                  </a:lnTo>
                  <a:lnTo>
                    <a:pt x="45" y="234"/>
                  </a:lnTo>
                  <a:lnTo>
                    <a:pt x="45" y="234"/>
                  </a:lnTo>
                  <a:lnTo>
                    <a:pt x="47" y="235"/>
                  </a:lnTo>
                  <a:lnTo>
                    <a:pt x="47" y="236"/>
                  </a:lnTo>
                  <a:lnTo>
                    <a:pt x="47" y="236"/>
                  </a:lnTo>
                  <a:lnTo>
                    <a:pt x="39" y="235"/>
                  </a:lnTo>
                  <a:lnTo>
                    <a:pt x="33" y="233"/>
                  </a:lnTo>
                  <a:lnTo>
                    <a:pt x="25" y="229"/>
                  </a:lnTo>
                  <a:lnTo>
                    <a:pt x="25" y="229"/>
                  </a:lnTo>
                  <a:lnTo>
                    <a:pt x="19" y="228"/>
                  </a:lnTo>
                  <a:lnTo>
                    <a:pt x="15" y="228"/>
                  </a:lnTo>
                  <a:lnTo>
                    <a:pt x="13" y="231"/>
                  </a:lnTo>
                  <a:lnTo>
                    <a:pt x="13" y="233"/>
                  </a:lnTo>
                  <a:lnTo>
                    <a:pt x="13" y="233"/>
                  </a:lnTo>
                  <a:lnTo>
                    <a:pt x="12" y="234"/>
                  </a:lnTo>
                  <a:lnTo>
                    <a:pt x="11" y="234"/>
                  </a:lnTo>
                  <a:lnTo>
                    <a:pt x="7" y="236"/>
                  </a:lnTo>
                  <a:lnTo>
                    <a:pt x="5" y="238"/>
                  </a:lnTo>
                  <a:lnTo>
                    <a:pt x="3" y="241"/>
                  </a:lnTo>
                  <a:lnTo>
                    <a:pt x="2" y="244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2" y="249"/>
                  </a:lnTo>
                  <a:lnTo>
                    <a:pt x="6" y="246"/>
                  </a:lnTo>
                  <a:lnTo>
                    <a:pt x="10" y="243"/>
                  </a:lnTo>
                  <a:lnTo>
                    <a:pt x="11" y="242"/>
                  </a:lnTo>
                  <a:lnTo>
                    <a:pt x="12" y="243"/>
                  </a:lnTo>
                  <a:lnTo>
                    <a:pt x="12" y="243"/>
                  </a:lnTo>
                  <a:lnTo>
                    <a:pt x="14" y="248"/>
                  </a:lnTo>
                  <a:lnTo>
                    <a:pt x="18" y="250"/>
                  </a:lnTo>
                  <a:lnTo>
                    <a:pt x="21" y="250"/>
                  </a:lnTo>
                  <a:lnTo>
                    <a:pt x="27" y="250"/>
                  </a:lnTo>
                  <a:lnTo>
                    <a:pt x="37" y="249"/>
                  </a:lnTo>
                  <a:lnTo>
                    <a:pt x="41" y="249"/>
                  </a:lnTo>
                  <a:lnTo>
                    <a:pt x="44" y="249"/>
                  </a:lnTo>
                  <a:lnTo>
                    <a:pt x="44" y="249"/>
                  </a:lnTo>
                  <a:lnTo>
                    <a:pt x="44" y="250"/>
                  </a:lnTo>
                  <a:lnTo>
                    <a:pt x="44" y="250"/>
                  </a:lnTo>
                  <a:lnTo>
                    <a:pt x="42" y="251"/>
                  </a:lnTo>
                  <a:lnTo>
                    <a:pt x="33" y="253"/>
                  </a:lnTo>
                  <a:lnTo>
                    <a:pt x="28" y="254"/>
                  </a:lnTo>
                  <a:lnTo>
                    <a:pt x="25" y="256"/>
                  </a:lnTo>
                  <a:lnTo>
                    <a:pt x="22" y="257"/>
                  </a:lnTo>
                  <a:lnTo>
                    <a:pt x="22" y="259"/>
                  </a:lnTo>
                  <a:lnTo>
                    <a:pt x="24" y="261"/>
                  </a:lnTo>
                  <a:lnTo>
                    <a:pt x="24" y="261"/>
                  </a:lnTo>
                  <a:lnTo>
                    <a:pt x="21" y="263"/>
                  </a:lnTo>
                  <a:lnTo>
                    <a:pt x="19" y="268"/>
                  </a:lnTo>
                  <a:lnTo>
                    <a:pt x="18" y="270"/>
                  </a:lnTo>
                  <a:lnTo>
                    <a:pt x="17" y="273"/>
                  </a:lnTo>
                  <a:lnTo>
                    <a:pt x="19" y="277"/>
                  </a:lnTo>
                  <a:lnTo>
                    <a:pt x="21" y="281"/>
                  </a:lnTo>
                  <a:lnTo>
                    <a:pt x="21" y="281"/>
                  </a:lnTo>
                  <a:lnTo>
                    <a:pt x="22" y="274"/>
                  </a:lnTo>
                  <a:lnTo>
                    <a:pt x="25" y="271"/>
                  </a:lnTo>
                  <a:lnTo>
                    <a:pt x="27" y="270"/>
                  </a:lnTo>
                  <a:lnTo>
                    <a:pt x="29" y="270"/>
                  </a:lnTo>
                  <a:lnTo>
                    <a:pt x="29" y="270"/>
                  </a:lnTo>
                  <a:lnTo>
                    <a:pt x="34" y="270"/>
                  </a:lnTo>
                  <a:lnTo>
                    <a:pt x="37" y="272"/>
                  </a:lnTo>
                  <a:lnTo>
                    <a:pt x="41" y="272"/>
                  </a:lnTo>
                  <a:lnTo>
                    <a:pt x="45" y="270"/>
                  </a:lnTo>
                  <a:lnTo>
                    <a:pt x="45" y="270"/>
                  </a:lnTo>
                  <a:lnTo>
                    <a:pt x="50" y="266"/>
                  </a:lnTo>
                  <a:lnTo>
                    <a:pt x="53" y="264"/>
                  </a:lnTo>
                  <a:lnTo>
                    <a:pt x="59" y="262"/>
                  </a:lnTo>
                  <a:lnTo>
                    <a:pt x="59" y="262"/>
                  </a:lnTo>
                  <a:lnTo>
                    <a:pt x="60" y="264"/>
                  </a:lnTo>
                  <a:lnTo>
                    <a:pt x="62" y="268"/>
                  </a:lnTo>
                  <a:lnTo>
                    <a:pt x="62" y="268"/>
                  </a:lnTo>
                  <a:lnTo>
                    <a:pt x="64" y="269"/>
                  </a:lnTo>
                  <a:lnTo>
                    <a:pt x="65" y="270"/>
                  </a:lnTo>
                  <a:lnTo>
                    <a:pt x="66" y="270"/>
                  </a:lnTo>
                  <a:lnTo>
                    <a:pt x="66" y="270"/>
                  </a:lnTo>
                  <a:lnTo>
                    <a:pt x="65" y="273"/>
                  </a:lnTo>
                  <a:lnTo>
                    <a:pt x="63" y="277"/>
                  </a:lnTo>
                  <a:lnTo>
                    <a:pt x="60" y="279"/>
                  </a:lnTo>
                  <a:lnTo>
                    <a:pt x="60" y="279"/>
                  </a:lnTo>
                  <a:lnTo>
                    <a:pt x="62" y="279"/>
                  </a:lnTo>
                  <a:lnTo>
                    <a:pt x="65" y="279"/>
                  </a:lnTo>
                  <a:lnTo>
                    <a:pt x="68" y="278"/>
                  </a:lnTo>
                  <a:lnTo>
                    <a:pt x="71" y="276"/>
                  </a:lnTo>
                  <a:lnTo>
                    <a:pt x="73" y="272"/>
                  </a:lnTo>
                  <a:lnTo>
                    <a:pt x="73" y="272"/>
                  </a:lnTo>
                  <a:lnTo>
                    <a:pt x="74" y="271"/>
                  </a:lnTo>
                  <a:lnTo>
                    <a:pt x="75" y="271"/>
                  </a:lnTo>
                  <a:lnTo>
                    <a:pt x="79" y="271"/>
                  </a:lnTo>
                  <a:lnTo>
                    <a:pt x="79" y="271"/>
                  </a:lnTo>
                  <a:lnTo>
                    <a:pt x="81" y="270"/>
                  </a:lnTo>
                  <a:lnTo>
                    <a:pt x="82" y="269"/>
                  </a:lnTo>
                  <a:lnTo>
                    <a:pt x="82" y="265"/>
                  </a:lnTo>
                  <a:lnTo>
                    <a:pt x="81" y="262"/>
                  </a:lnTo>
                  <a:lnTo>
                    <a:pt x="82" y="261"/>
                  </a:lnTo>
                  <a:lnTo>
                    <a:pt x="83" y="258"/>
                  </a:lnTo>
                  <a:lnTo>
                    <a:pt x="83" y="258"/>
                  </a:lnTo>
                  <a:lnTo>
                    <a:pt x="88" y="255"/>
                  </a:lnTo>
                  <a:lnTo>
                    <a:pt x="93" y="251"/>
                  </a:lnTo>
                  <a:lnTo>
                    <a:pt x="103" y="247"/>
                  </a:lnTo>
                  <a:lnTo>
                    <a:pt x="103" y="247"/>
                  </a:lnTo>
                  <a:lnTo>
                    <a:pt x="102" y="251"/>
                  </a:lnTo>
                  <a:lnTo>
                    <a:pt x="102" y="256"/>
                  </a:lnTo>
                  <a:lnTo>
                    <a:pt x="103" y="262"/>
                  </a:lnTo>
                  <a:lnTo>
                    <a:pt x="130" y="255"/>
                  </a:lnTo>
                  <a:lnTo>
                    <a:pt x="130" y="255"/>
                  </a:lnTo>
                  <a:lnTo>
                    <a:pt x="128" y="249"/>
                  </a:lnTo>
                  <a:lnTo>
                    <a:pt x="130" y="244"/>
                  </a:lnTo>
                  <a:lnTo>
                    <a:pt x="132" y="239"/>
                  </a:lnTo>
                  <a:lnTo>
                    <a:pt x="135" y="233"/>
                  </a:lnTo>
                  <a:lnTo>
                    <a:pt x="135" y="233"/>
                  </a:lnTo>
                  <a:lnTo>
                    <a:pt x="136" y="235"/>
                  </a:lnTo>
                  <a:lnTo>
                    <a:pt x="135" y="241"/>
                  </a:lnTo>
                  <a:lnTo>
                    <a:pt x="135" y="248"/>
                  </a:lnTo>
                  <a:lnTo>
                    <a:pt x="135" y="251"/>
                  </a:lnTo>
                  <a:lnTo>
                    <a:pt x="136" y="253"/>
                  </a:lnTo>
                  <a:lnTo>
                    <a:pt x="162" y="247"/>
                  </a:lnTo>
                  <a:lnTo>
                    <a:pt x="162" y="247"/>
                  </a:lnTo>
                  <a:lnTo>
                    <a:pt x="161" y="243"/>
                  </a:lnTo>
                  <a:lnTo>
                    <a:pt x="161" y="239"/>
                  </a:lnTo>
                  <a:lnTo>
                    <a:pt x="163" y="231"/>
                  </a:lnTo>
                  <a:lnTo>
                    <a:pt x="163" y="231"/>
                  </a:lnTo>
                  <a:lnTo>
                    <a:pt x="165" y="240"/>
                  </a:lnTo>
                  <a:lnTo>
                    <a:pt x="169" y="248"/>
                  </a:lnTo>
                  <a:lnTo>
                    <a:pt x="174" y="255"/>
                  </a:lnTo>
                  <a:lnTo>
                    <a:pt x="178" y="257"/>
                  </a:lnTo>
                  <a:lnTo>
                    <a:pt x="183" y="259"/>
                  </a:lnTo>
                  <a:lnTo>
                    <a:pt x="183" y="259"/>
                  </a:lnTo>
                  <a:lnTo>
                    <a:pt x="196" y="265"/>
                  </a:lnTo>
                  <a:lnTo>
                    <a:pt x="211" y="270"/>
                  </a:lnTo>
                  <a:lnTo>
                    <a:pt x="246" y="280"/>
                  </a:lnTo>
                  <a:lnTo>
                    <a:pt x="246" y="280"/>
                  </a:lnTo>
                  <a:lnTo>
                    <a:pt x="257" y="284"/>
                  </a:lnTo>
                  <a:lnTo>
                    <a:pt x="266" y="287"/>
                  </a:lnTo>
                  <a:lnTo>
                    <a:pt x="266" y="287"/>
                  </a:lnTo>
                  <a:lnTo>
                    <a:pt x="267" y="288"/>
                  </a:lnTo>
                  <a:lnTo>
                    <a:pt x="268" y="289"/>
                  </a:lnTo>
                  <a:lnTo>
                    <a:pt x="267" y="293"/>
                  </a:lnTo>
                  <a:lnTo>
                    <a:pt x="263" y="295"/>
                  </a:lnTo>
                  <a:lnTo>
                    <a:pt x="263" y="295"/>
                  </a:lnTo>
                  <a:lnTo>
                    <a:pt x="268" y="299"/>
                  </a:lnTo>
                  <a:lnTo>
                    <a:pt x="277" y="304"/>
                  </a:lnTo>
                  <a:lnTo>
                    <a:pt x="277" y="304"/>
                  </a:lnTo>
                  <a:lnTo>
                    <a:pt x="283" y="310"/>
                  </a:lnTo>
                  <a:lnTo>
                    <a:pt x="286" y="317"/>
                  </a:lnTo>
                  <a:lnTo>
                    <a:pt x="290" y="326"/>
                  </a:lnTo>
                  <a:lnTo>
                    <a:pt x="292" y="336"/>
                  </a:lnTo>
                  <a:lnTo>
                    <a:pt x="292" y="336"/>
                  </a:lnTo>
                  <a:lnTo>
                    <a:pt x="293" y="344"/>
                  </a:lnTo>
                  <a:lnTo>
                    <a:pt x="294" y="352"/>
                  </a:lnTo>
                  <a:lnTo>
                    <a:pt x="294" y="359"/>
                  </a:lnTo>
                  <a:lnTo>
                    <a:pt x="294" y="362"/>
                  </a:lnTo>
                  <a:lnTo>
                    <a:pt x="293" y="363"/>
                  </a:lnTo>
                  <a:lnTo>
                    <a:pt x="293" y="363"/>
                  </a:lnTo>
                  <a:lnTo>
                    <a:pt x="291" y="366"/>
                  </a:lnTo>
                  <a:lnTo>
                    <a:pt x="289" y="367"/>
                  </a:lnTo>
                  <a:lnTo>
                    <a:pt x="285" y="368"/>
                  </a:lnTo>
                  <a:lnTo>
                    <a:pt x="278" y="370"/>
                  </a:lnTo>
                  <a:lnTo>
                    <a:pt x="280" y="379"/>
                  </a:lnTo>
                  <a:lnTo>
                    <a:pt x="280" y="379"/>
                  </a:lnTo>
                  <a:lnTo>
                    <a:pt x="285" y="379"/>
                  </a:lnTo>
                  <a:lnTo>
                    <a:pt x="290" y="378"/>
                  </a:lnTo>
                  <a:lnTo>
                    <a:pt x="294" y="377"/>
                  </a:lnTo>
                  <a:lnTo>
                    <a:pt x="294" y="377"/>
                  </a:lnTo>
                  <a:lnTo>
                    <a:pt x="292" y="378"/>
                  </a:lnTo>
                  <a:lnTo>
                    <a:pt x="292" y="378"/>
                  </a:lnTo>
                  <a:lnTo>
                    <a:pt x="290" y="384"/>
                  </a:lnTo>
                  <a:lnTo>
                    <a:pt x="289" y="389"/>
                  </a:lnTo>
                  <a:lnTo>
                    <a:pt x="299" y="396"/>
                  </a:lnTo>
                  <a:lnTo>
                    <a:pt x="299" y="396"/>
                  </a:lnTo>
                  <a:lnTo>
                    <a:pt x="304" y="384"/>
                  </a:lnTo>
                  <a:lnTo>
                    <a:pt x="306" y="381"/>
                  </a:lnTo>
                  <a:lnTo>
                    <a:pt x="308" y="378"/>
                  </a:lnTo>
                  <a:lnTo>
                    <a:pt x="308" y="378"/>
                  </a:lnTo>
                  <a:lnTo>
                    <a:pt x="310" y="378"/>
                  </a:lnTo>
                  <a:lnTo>
                    <a:pt x="314" y="379"/>
                  </a:lnTo>
                  <a:lnTo>
                    <a:pt x="319" y="382"/>
                  </a:lnTo>
                  <a:lnTo>
                    <a:pt x="323" y="384"/>
                  </a:lnTo>
                  <a:lnTo>
                    <a:pt x="328" y="389"/>
                  </a:lnTo>
                  <a:lnTo>
                    <a:pt x="333" y="394"/>
                  </a:lnTo>
                  <a:lnTo>
                    <a:pt x="338" y="400"/>
                  </a:lnTo>
                  <a:lnTo>
                    <a:pt x="342" y="407"/>
                  </a:lnTo>
                  <a:lnTo>
                    <a:pt x="342" y="407"/>
                  </a:lnTo>
                  <a:lnTo>
                    <a:pt x="343" y="413"/>
                  </a:lnTo>
                  <a:lnTo>
                    <a:pt x="344" y="419"/>
                  </a:lnTo>
                  <a:lnTo>
                    <a:pt x="344" y="424"/>
                  </a:lnTo>
                  <a:lnTo>
                    <a:pt x="343" y="431"/>
                  </a:lnTo>
                  <a:lnTo>
                    <a:pt x="342" y="437"/>
                  </a:lnTo>
                  <a:lnTo>
                    <a:pt x="339" y="442"/>
                  </a:lnTo>
                  <a:lnTo>
                    <a:pt x="336" y="445"/>
                  </a:lnTo>
                  <a:lnTo>
                    <a:pt x="332" y="447"/>
                  </a:lnTo>
                  <a:lnTo>
                    <a:pt x="332" y="447"/>
                  </a:lnTo>
                  <a:lnTo>
                    <a:pt x="329" y="447"/>
                  </a:lnTo>
                  <a:lnTo>
                    <a:pt x="325" y="446"/>
                  </a:lnTo>
                  <a:lnTo>
                    <a:pt x="319" y="443"/>
                  </a:lnTo>
                  <a:lnTo>
                    <a:pt x="312" y="439"/>
                  </a:lnTo>
                  <a:lnTo>
                    <a:pt x="309" y="439"/>
                  </a:lnTo>
                  <a:lnTo>
                    <a:pt x="307" y="442"/>
                  </a:lnTo>
                  <a:lnTo>
                    <a:pt x="307" y="442"/>
                  </a:lnTo>
                  <a:lnTo>
                    <a:pt x="306" y="443"/>
                  </a:lnTo>
                  <a:lnTo>
                    <a:pt x="302" y="445"/>
                  </a:lnTo>
                  <a:lnTo>
                    <a:pt x="297" y="449"/>
                  </a:lnTo>
                  <a:lnTo>
                    <a:pt x="293" y="451"/>
                  </a:lnTo>
                  <a:lnTo>
                    <a:pt x="292" y="454"/>
                  </a:lnTo>
                  <a:lnTo>
                    <a:pt x="291" y="459"/>
                  </a:lnTo>
                  <a:lnTo>
                    <a:pt x="293" y="465"/>
                  </a:lnTo>
                  <a:lnTo>
                    <a:pt x="293" y="465"/>
                  </a:lnTo>
                  <a:lnTo>
                    <a:pt x="298" y="459"/>
                  </a:lnTo>
                  <a:lnTo>
                    <a:pt x="301" y="457"/>
                  </a:lnTo>
                  <a:lnTo>
                    <a:pt x="304" y="457"/>
                  </a:lnTo>
                  <a:lnTo>
                    <a:pt x="304" y="457"/>
                  </a:lnTo>
                  <a:lnTo>
                    <a:pt x="305" y="458"/>
                  </a:lnTo>
                  <a:lnTo>
                    <a:pt x="305" y="459"/>
                  </a:lnTo>
                  <a:lnTo>
                    <a:pt x="307" y="461"/>
                  </a:lnTo>
                  <a:lnTo>
                    <a:pt x="307" y="461"/>
                  </a:lnTo>
                  <a:lnTo>
                    <a:pt x="308" y="462"/>
                  </a:lnTo>
                  <a:lnTo>
                    <a:pt x="310" y="462"/>
                  </a:lnTo>
                  <a:lnTo>
                    <a:pt x="317" y="462"/>
                  </a:lnTo>
                  <a:lnTo>
                    <a:pt x="323" y="461"/>
                  </a:lnTo>
                  <a:lnTo>
                    <a:pt x="325" y="461"/>
                  </a:lnTo>
                  <a:lnTo>
                    <a:pt x="327" y="462"/>
                  </a:lnTo>
                  <a:lnTo>
                    <a:pt x="327" y="462"/>
                  </a:lnTo>
                  <a:lnTo>
                    <a:pt x="327" y="464"/>
                  </a:lnTo>
                  <a:lnTo>
                    <a:pt x="325" y="464"/>
                  </a:lnTo>
                  <a:lnTo>
                    <a:pt x="322" y="464"/>
                  </a:lnTo>
                  <a:lnTo>
                    <a:pt x="322" y="464"/>
                  </a:lnTo>
                  <a:lnTo>
                    <a:pt x="310" y="466"/>
                  </a:lnTo>
                  <a:lnTo>
                    <a:pt x="305" y="468"/>
                  </a:lnTo>
                  <a:lnTo>
                    <a:pt x="302" y="470"/>
                  </a:lnTo>
                  <a:lnTo>
                    <a:pt x="302" y="470"/>
                  </a:lnTo>
                  <a:lnTo>
                    <a:pt x="302" y="472"/>
                  </a:lnTo>
                  <a:lnTo>
                    <a:pt x="302" y="474"/>
                  </a:lnTo>
                  <a:lnTo>
                    <a:pt x="302" y="474"/>
                  </a:lnTo>
                  <a:lnTo>
                    <a:pt x="300" y="477"/>
                  </a:lnTo>
                  <a:lnTo>
                    <a:pt x="297" y="480"/>
                  </a:lnTo>
                  <a:lnTo>
                    <a:pt x="294" y="483"/>
                  </a:lnTo>
                  <a:lnTo>
                    <a:pt x="293" y="487"/>
                  </a:lnTo>
                  <a:lnTo>
                    <a:pt x="293" y="490"/>
                  </a:lnTo>
                  <a:lnTo>
                    <a:pt x="293" y="490"/>
                  </a:lnTo>
                  <a:lnTo>
                    <a:pt x="294" y="495"/>
                  </a:lnTo>
                  <a:lnTo>
                    <a:pt x="297" y="497"/>
                  </a:lnTo>
                  <a:lnTo>
                    <a:pt x="300" y="500"/>
                  </a:lnTo>
                  <a:lnTo>
                    <a:pt x="300" y="500"/>
                  </a:lnTo>
                  <a:lnTo>
                    <a:pt x="300" y="498"/>
                  </a:lnTo>
                  <a:lnTo>
                    <a:pt x="300" y="495"/>
                  </a:lnTo>
                  <a:lnTo>
                    <a:pt x="301" y="490"/>
                  </a:lnTo>
                  <a:lnTo>
                    <a:pt x="302" y="488"/>
                  </a:lnTo>
                  <a:lnTo>
                    <a:pt x="305" y="488"/>
                  </a:lnTo>
                  <a:lnTo>
                    <a:pt x="305" y="488"/>
                  </a:lnTo>
                  <a:lnTo>
                    <a:pt x="306" y="488"/>
                  </a:lnTo>
                  <a:lnTo>
                    <a:pt x="307" y="489"/>
                  </a:lnTo>
                  <a:lnTo>
                    <a:pt x="309" y="491"/>
                  </a:lnTo>
                  <a:lnTo>
                    <a:pt x="312" y="491"/>
                  </a:lnTo>
                  <a:lnTo>
                    <a:pt x="312" y="491"/>
                  </a:lnTo>
                  <a:lnTo>
                    <a:pt x="314" y="491"/>
                  </a:lnTo>
                  <a:lnTo>
                    <a:pt x="317" y="489"/>
                  </a:lnTo>
                  <a:lnTo>
                    <a:pt x="324" y="482"/>
                  </a:lnTo>
                  <a:lnTo>
                    <a:pt x="331" y="476"/>
                  </a:lnTo>
                  <a:lnTo>
                    <a:pt x="333" y="474"/>
                  </a:lnTo>
                  <a:lnTo>
                    <a:pt x="336" y="474"/>
                  </a:lnTo>
                  <a:lnTo>
                    <a:pt x="336" y="474"/>
                  </a:lnTo>
                  <a:lnTo>
                    <a:pt x="336" y="475"/>
                  </a:lnTo>
                  <a:lnTo>
                    <a:pt x="335" y="476"/>
                  </a:lnTo>
                  <a:lnTo>
                    <a:pt x="331" y="480"/>
                  </a:lnTo>
                  <a:lnTo>
                    <a:pt x="327" y="484"/>
                  </a:lnTo>
                  <a:lnTo>
                    <a:pt x="324" y="487"/>
                  </a:lnTo>
                  <a:lnTo>
                    <a:pt x="323" y="490"/>
                  </a:lnTo>
                  <a:lnTo>
                    <a:pt x="323" y="490"/>
                  </a:lnTo>
                  <a:lnTo>
                    <a:pt x="323" y="494"/>
                  </a:lnTo>
                  <a:lnTo>
                    <a:pt x="325" y="496"/>
                  </a:lnTo>
                  <a:lnTo>
                    <a:pt x="328" y="498"/>
                  </a:lnTo>
                  <a:lnTo>
                    <a:pt x="329" y="500"/>
                  </a:lnTo>
                  <a:lnTo>
                    <a:pt x="329" y="500"/>
                  </a:lnTo>
                  <a:lnTo>
                    <a:pt x="330" y="503"/>
                  </a:lnTo>
                  <a:lnTo>
                    <a:pt x="331" y="506"/>
                  </a:lnTo>
                  <a:lnTo>
                    <a:pt x="335" y="509"/>
                  </a:lnTo>
                  <a:lnTo>
                    <a:pt x="338" y="510"/>
                  </a:lnTo>
                  <a:lnTo>
                    <a:pt x="344" y="512"/>
                  </a:lnTo>
                  <a:lnTo>
                    <a:pt x="347" y="512"/>
                  </a:lnTo>
                  <a:lnTo>
                    <a:pt x="347" y="512"/>
                  </a:lnTo>
                  <a:lnTo>
                    <a:pt x="347" y="510"/>
                  </a:lnTo>
                  <a:lnTo>
                    <a:pt x="344" y="506"/>
                  </a:lnTo>
                  <a:lnTo>
                    <a:pt x="340" y="502"/>
                  </a:lnTo>
                  <a:lnTo>
                    <a:pt x="339" y="500"/>
                  </a:lnTo>
                  <a:lnTo>
                    <a:pt x="340" y="498"/>
                  </a:lnTo>
                  <a:lnTo>
                    <a:pt x="340" y="498"/>
                  </a:lnTo>
                  <a:lnTo>
                    <a:pt x="342" y="497"/>
                  </a:lnTo>
                  <a:lnTo>
                    <a:pt x="344" y="498"/>
                  </a:lnTo>
                  <a:lnTo>
                    <a:pt x="346" y="498"/>
                  </a:lnTo>
                  <a:lnTo>
                    <a:pt x="348" y="497"/>
                  </a:lnTo>
                  <a:lnTo>
                    <a:pt x="348" y="497"/>
                  </a:lnTo>
                  <a:lnTo>
                    <a:pt x="348" y="495"/>
                  </a:lnTo>
                  <a:lnTo>
                    <a:pt x="347" y="488"/>
                  </a:lnTo>
                  <a:lnTo>
                    <a:pt x="348" y="484"/>
                  </a:lnTo>
                  <a:lnTo>
                    <a:pt x="350" y="480"/>
                  </a:lnTo>
                  <a:lnTo>
                    <a:pt x="353" y="475"/>
                  </a:lnTo>
                  <a:lnTo>
                    <a:pt x="358" y="469"/>
                  </a:lnTo>
                  <a:lnTo>
                    <a:pt x="358" y="469"/>
                  </a:lnTo>
                  <a:lnTo>
                    <a:pt x="360" y="473"/>
                  </a:lnTo>
                  <a:lnTo>
                    <a:pt x="362" y="474"/>
                  </a:lnTo>
                  <a:lnTo>
                    <a:pt x="366" y="475"/>
                  </a:lnTo>
                  <a:lnTo>
                    <a:pt x="366" y="475"/>
                  </a:lnTo>
                  <a:lnTo>
                    <a:pt x="368" y="476"/>
                  </a:lnTo>
                  <a:lnTo>
                    <a:pt x="369" y="477"/>
                  </a:lnTo>
                  <a:lnTo>
                    <a:pt x="369" y="482"/>
                  </a:lnTo>
                  <a:lnTo>
                    <a:pt x="369" y="488"/>
                  </a:lnTo>
                  <a:lnTo>
                    <a:pt x="369" y="488"/>
                  </a:lnTo>
                  <a:lnTo>
                    <a:pt x="370" y="487"/>
                  </a:lnTo>
                  <a:lnTo>
                    <a:pt x="373" y="483"/>
                  </a:lnTo>
                  <a:lnTo>
                    <a:pt x="375" y="477"/>
                  </a:lnTo>
                  <a:lnTo>
                    <a:pt x="375" y="470"/>
                  </a:lnTo>
                  <a:lnTo>
                    <a:pt x="375" y="470"/>
                  </a:lnTo>
                  <a:lnTo>
                    <a:pt x="377" y="469"/>
                  </a:lnTo>
                  <a:lnTo>
                    <a:pt x="380" y="465"/>
                  </a:lnTo>
                  <a:lnTo>
                    <a:pt x="380" y="465"/>
                  </a:lnTo>
                  <a:lnTo>
                    <a:pt x="380" y="462"/>
                  </a:lnTo>
                  <a:lnTo>
                    <a:pt x="380" y="461"/>
                  </a:lnTo>
                  <a:lnTo>
                    <a:pt x="376" y="458"/>
                  </a:lnTo>
                  <a:lnTo>
                    <a:pt x="375" y="455"/>
                  </a:lnTo>
                  <a:lnTo>
                    <a:pt x="373" y="452"/>
                  </a:lnTo>
                  <a:lnTo>
                    <a:pt x="373" y="446"/>
                  </a:lnTo>
                  <a:lnTo>
                    <a:pt x="372" y="439"/>
                  </a:lnTo>
                  <a:lnTo>
                    <a:pt x="372" y="439"/>
                  </a:lnTo>
                  <a:lnTo>
                    <a:pt x="372" y="437"/>
                  </a:lnTo>
                  <a:lnTo>
                    <a:pt x="372" y="436"/>
                  </a:lnTo>
                  <a:lnTo>
                    <a:pt x="368" y="434"/>
                  </a:lnTo>
                  <a:lnTo>
                    <a:pt x="368" y="434"/>
                  </a:lnTo>
                  <a:lnTo>
                    <a:pt x="366" y="430"/>
                  </a:lnTo>
                  <a:lnTo>
                    <a:pt x="366" y="429"/>
                  </a:lnTo>
                  <a:lnTo>
                    <a:pt x="367" y="429"/>
                  </a:lnTo>
                  <a:lnTo>
                    <a:pt x="367" y="429"/>
                  </a:lnTo>
                  <a:lnTo>
                    <a:pt x="372" y="430"/>
                  </a:lnTo>
                  <a:lnTo>
                    <a:pt x="375" y="430"/>
                  </a:lnTo>
                  <a:lnTo>
                    <a:pt x="380" y="429"/>
                  </a:lnTo>
                  <a:lnTo>
                    <a:pt x="380" y="429"/>
                  </a:lnTo>
                  <a:lnTo>
                    <a:pt x="381" y="415"/>
                  </a:lnTo>
                  <a:lnTo>
                    <a:pt x="381" y="408"/>
                  </a:lnTo>
                  <a:lnTo>
                    <a:pt x="381" y="405"/>
                  </a:lnTo>
                  <a:lnTo>
                    <a:pt x="381" y="405"/>
                  </a:lnTo>
                  <a:lnTo>
                    <a:pt x="375" y="405"/>
                  </a:lnTo>
                  <a:lnTo>
                    <a:pt x="372" y="404"/>
                  </a:lnTo>
                  <a:lnTo>
                    <a:pt x="368" y="402"/>
                  </a:lnTo>
                  <a:lnTo>
                    <a:pt x="367" y="400"/>
                  </a:lnTo>
                  <a:lnTo>
                    <a:pt x="367" y="400"/>
                  </a:lnTo>
                  <a:lnTo>
                    <a:pt x="370" y="400"/>
                  </a:lnTo>
                  <a:lnTo>
                    <a:pt x="375" y="400"/>
                  </a:lnTo>
                  <a:lnTo>
                    <a:pt x="378" y="400"/>
                  </a:lnTo>
                  <a:lnTo>
                    <a:pt x="381" y="398"/>
                  </a:lnTo>
                  <a:lnTo>
                    <a:pt x="381" y="398"/>
                  </a:lnTo>
                  <a:lnTo>
                    <a:pt x="380" y="386"/>
                  </a:lnTo>
                  <a:lnTo>
                    <a:pt x="380" y="378"/>
                  </a:lnTo>
                  <a:lnTo>
                    <a:pt x="378" y="376"/>
                  </a:lnTo>
                  <a:lnTo>
                    <a:pt x="378" y="375"/>
                  </a:lnTo>
                  <a:lnTo>
                    <a:pt x="378" y="375"/>
                  </a:lnTo>
                  <a:lnTo>
                    <a:pt x="374" y="376"/>
                  </a:lnTo>
                  <a:lnTo>
                    <a:pt x="370" y="376"/>
                  </a:lnTo>
                  <a:lnTo>
                    <a:pt x="367" y="375"/>
                  </a:lnTo>
                  <a:lnTo>
                    <a:pt x="362" y="374"/>
                  </a:lnTo>
                  <a:lnTo>
                    <a:pt x="362" y="374"/>
                  </a:lnTo>
                  <a:lnTo>
                    <a:pt x="361" y="372"/>
                  </a:lnTo>
                  <a:lnTo>
                    <a:pt x="361" y="370"/>
                  </a:lnTo>
                  <a:lnTo>
                    <a:pt x="361" y="367"/>
                  </a:lnTo>
                  <a:lnTo>
                    <a:pt x="360" y="364"/>
                  </a:lnTo>
                  <a:lnTo>
                    <a:pt x="360" y="363"/>
                  </a:lnTo>
                  <a:lnTo>
                    <a:pt x="358" y="362"/>
                  </a:lnTo>
                  <a:lnTo>
                    <a:pt x="358" y="362"/>
                  </a:lnTo>
                  <a:lnTo>
                    <a:pt x="351" y="360"/>
                  </a:lnTo>
                  <a:lnTo>
                    <a:pt x="345" y="356"/>
                  </a:lnTo>
                  <a:lnTo>
                    <a:pt x="340" y="353"/>
                  </a:lnTo>
                  <a:lnTo>
                    <a:pt x="338" y="351"/>
                  </a:lnTo>
                  <a:lnTo>
                    <a:pt x="338" y="351"/>
                  </a:lnTo>
                  <a:lnTo>
                    <a:pt x="336" y="347"/>
                  </a:lnTo>
                  <a:lnTo>
                    <a:pt x="336" y="344"/>
                  </a:lnTo>
                  <a:lnTo>
                    <a:pt x="336" y="341"/>
                  </a:lnTo>
                  <a:lnTo>
                    <a:pt x="336" y="341"/>
                  </a:lnTo>
                  <a:lnTo>
                    <a:pt x="342" y="344"/>
                  </a:lnTo>
                  <a:lnTo>
                    <a:pt x="344" y="344"/>
                  </a:lnTo>
                  <a:lnTo>
                    <a:pt x="347" y="342"/>
                  </a:lnTo>
                  <a:lnTo>
                    <a:pt x="348" y="324"/>
                  </a:lnTo>
                  <a:lnTo>
                    <a:pt x="348" y="324"/>
                  </a:lnTo>
                  <a:lnTo>
                    <a:pt x="346" y="324"/>
                  </a:lnTo>
                  <a:lnTo>
                    <a:pt x="342" y="323"/>
                  </a:lnTo>
                  <a:lnTo>
                    <a:pt x="342" y="323"/>
                  </a:lnTo>
                  <a:lnTo>
                    <a:pt x="339" y="321"/>
                  </a:lnTo>
                  <a:lnTo>
                    <a:pt x="337" y="318"/>
                  </a:lnTo>
                  <a:lnTo>
                    <a:pt x="336" y="316"/>
                  </a:lnTo>
                  <a:lnTo>
                    <a:pt x="336" y="316"/>
                  </a:lnTo>
                  <a:lnTo>
                    <a:pt x="337" y="317"/>
                  </a:lnTo>
                  <a:lnTo>
                    <a:pt x="343" y="318"/>
                  </a:lnTo>
                  <a:lnTo>
                    <a:pt x="343" y="318"/>
                  </a:lnTo>
                  <a:lnTo>
                    <a:pt x="347" y="318"/>
                  </a:lnTo>
                  <a:lnTo>
                    <a:pt x="350" y="317"/>
                  </a:lnTo>
                  <a:lnTo>
                    <a:pt x="352" y="296"/>
                  </a:lnTo>
                  <a:lnTo>
                    <a:pt x="352" y="296"/>
                  </a:lnTo>
                  <a:lnTo>
                    <a:pt x="348" y="296"/>
                  </a:lnTo>
                  <a:lnTo>
                    <a:pt x="345" y="295"/>
                  </a:lnTo>
                  <a:lnTo>
                    <a:pt x="342" y="294"/>
                  </a:lnTo>
                  <a:lnTo>
                    <a:pt x="340" y="291"/>
                  </a:lnTo>
                  <a:lnTo>
                    <a:pt x="340" y="289"/>
                  </a:lnTo>
                  <a:lnTo>
                    <a:pt x="340" y="289"/>
                  </a:lnTo>
                  <a:lnTo>
                    <a:pt x="348" y="287"/>
                  </a:lnTo>
                  <a:lnTo>
                    <a:pt x="355" y="284"/>
                  </a:lnTo>
                  <a:lnTo>
                    <a:pt x="361" y="279"/>
                  </a:lnTo>
                  <a:lnTo>
                    <a:pt x="366" y="274"/>
                  </a:lnTo>
                  <a:lnTo>
                    <a:pt x="370" y="269"/>
                  </a:lnTo>
                  <a:lnTo>
                    <a:pt x="374" y="262"/>
                  </a:lnTo>
                  <a:lnTo>
                    <a:pt x="377" y="256"/>
                  </a:lnTo>
                  <a:lnTo>
                    <a:pt x="378" y="249"/>
                  </a:lnTo>
                  <a:lnTo>
                    <a:pt x="378" y="249"/>
                  </a:lnTo>
                  <a:lnTo>
                    <a:pt x="384" y="251"/>
                  </a:lnTo>
                  <a:lnTo>
                    <a:pt x="386" y="251"/>
                  </a:lnTo>
                  <a:lnTo>
                    <a:pt x="390" y="251"/>
                  </a:lnTo>
                  <a:lnTo>
                    <a:pt x="390" y="251"/>
                  </a:lnTo>
                  <a:lnTo>
                    <a:pt x="391" y="243"/>
                  </a:lnTo>
                  <a:lnTo>
                    <a:pt x="391" y="234"/>
                  </a:lnTo>
                  <a:lnTo>
                    <a:pt x="391" y="234"/>
                  </a:lnTo>
                  <a:lnTo>
                    <a:pt x="385" y="233"/>
                  </a:lnTo>
                  <a:lnTo>
                    <a:pt x="383" y="232"/>
                  </a:lnTo>
                  <a:lnTo>
                    <a:pt x="381" y="2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4787" y="2603"/>
              <a:ext cx="222" cy="58"/>
            </a:xfrm>
            <a:custGeom>
              <a:avLst/>
              <a:gdLst>
                <a:gd name="T0" fmla="*/ 0 w 222"/>
                <a:gd name="T1" fmla="*/ 22 h 58"/>
                <a:gd name="T2" fmla="*/ 0 w 222"/>
                <a:gd name="T3" fmla="*/ 22 h 58"/>
                <a:gd name="T4" fmla="*/ 14 w 222"/>
                <a:gd name="T5" fmla="*/ 31 h 58"/>
                <a:gd name="T6" fmla="*/ 26 w 222"/>
                <a:gd name="T7" fmla="*/ 38 h 58"/>
                <a:gd name="T8" fmla="*/ 26 w 222"/>
                <a:gd name="T9" fmla="*/ 38 h 58"/>
                <a:gd name="T10" fmla="*/ 45 w 222"/>
                <a:gd name="T11" fmla="*/ 45 h 58"/>
                <a:gd name="T12" fmla="*/ 58 w 222"/>
                <a:gd name="T13" fmla="*/ 50 h 58"/>
                <a:gd name="T14" fmla="*/ 72 w 222"/>
                <a:gd name="T15" fmla="*/ 53 h 58"/>
                <a:gd name="T16" fmla="*/ 88 w 222"/>
                <a:gd name="T17" fmla="*/ 55 h 58"/>
                <a:gd name="T18" fmla="*/ 105 w 222"/>
                <a:gd name="T19" fmla="*/ 58 h 58"/>
                <a:gd name="T20" fmla="*/ 124 w 222"/>
                <a:gd name="T21" fmla="*/ 58 h 58"/>
                <a:gd name="T22" fmla="*/ 143 w 222"/>
                <a:gd name="T23" fmla="*/ 57 h 58"/>
                <a:gd name="T24" fmla="*/ 143 w 222"/>
                <a:gd name="T25" fmla="*/ 57 h 58"/>
                <a:gd name="T26" fmla="*/ 162 w 222"/>
                <a:gd name="T27" fmla="*/ 54 h 58"/>
                <a:gd name="T28" fmla="*/ 178 w 222"/>
                <a:gd name="T29" fmla="*/ 51 h 58"/>
                <a:gd name="T30" fmla="*/ 192 w 222"/>
                <a:gd name="T31" fmla="*/ 47 h 58"/>
                <a:gd name="T32" fmla="*/ 202 w 222"/>
                <a:gd name="T33" fmla="*/ 44 h 58"/>
                <a:gd name="T34" fmla="*/ 217 w 222"/>
                <a:gd name="T35" fmla="*/ 36 h 58"/>
                <a:gd name="T36" fmla="*/ 222 w 222"/>
                <a:gd name="T37" fmla="*/ 34 h 58"/>
                <a:gd name="T38" fmla="*/ 222 w 222"/>
                <a:gd name="T39" fmla="*/ 34 h 58"/>
                <a:gd name="T40" fmla="*/ 215 w 222"/>
                <a:gd name="T41" fmla="*/ 31 h 58"/>
                <a:gd name="T42" fmla="*/ 209 w 222"/>
                <a:gd name="T43" fmla="*/ 28 h 58"/>
                <a:gd name="T44" fmla="*/ 200 w 222"/>
                <a:gd name="T45" fmla="*/ 20 h 58"/>
                <a:gd name="T46" fmla="*/ 200 w 222"/>
                <a:gd name="T47" fmla="*/ 20 h 58"/>
                <a:gd name="T48" fmla="*/ 199 w 222"/>
                <a:gd name="T49" fmla="*/ 24 h 58"/>
                <a:gd name="T50" fmla="*/ 199 w 222"/>
                <a:gd name="T51" fmla="*/ 24 h 58"/>
                <a:gd name="T52" fmla="*/ 198 w 222"/>
                <a:gd name="T53" fmla="*/ 32 h 58"/>
                <a:gd name="T54" fmla="*/ 198 w 222"/>
                <a:gd name="T55" fmla="*/ 32 h 58"/>
                <a:gd name="T56" fmla="*/ 193 w 222"/>
                <a:gd name="T57" fmla="*/ 31 h 58"/>
                <a:gd name="T58" fmla="*/ 193 w 222"/>
                <a:gd name="T59" fmla="*/ 31 h 58"/>
                <a:gd name="T60" fmla="*/ 189 w 222"/>
                <a:gd name="T61" fmla="*/ 29 h 58"/>
                <a:gd name="T62" fmla="*/ 186 w 222"/>
                <a:gd name="T63" fmla="*/ 25 h 58"/>
                <a:gd name="T64" fmla="*/ 184 w 222"/>
                <a:gd name="T65" fmla="*/ 21 h 58"/>
                <a:gd name="T66" fmla="*/ 183 w 222"/>
                <a:gd name="T67" fmla="*/ 15 h 58"/>
                <a:gd name="T68" fmla="*/ 183 w 222"/>
                <a:gd name="T69" fmla="*/ 15 h 58"/>
                <a:gd name="T70" fmla="*/ 183 w 222"/>
                <a:gd name="T71" fmla="*/ 14 h 58"/>
                <a:gd name="T72" fmla="*/ 183 w 222"/>
                <a:gd name="T73" fmla="*/ 14 h 58"/>
                <a:gd name="T74" fmla="*/ 172 w 222"/>
                <a:gd name="T75" fmla="*/ 17 h 58"/>
                <a:gd name="T76" fmla="*/ 161 w 222"/>
                <a:gd name="T77" fmla="*/ 21 h 58"/>
                <a:gd name="T78" fmla="*/ 146 w 222"/>
                <a:gd name="T79" fmla="*/ 24 h 58"/>
                <a:gd name="T80" fmla="*/ 131 w 222"/>
                <a:gd name="T81" fmla="*/ 25 h 58"/>
                <a:gd name="T82" fmla="*/ 131 w 222"/>
                <a:gd name="T83" fmla="*/ 25 h 58"/>
                <a:gd name="T84" fmla="*/ 103 w 222"/>
                <a:gd name="T85" fmla="*/ 24 h 58"/>
                <a:gd name="T86" fmla="*/ 89 w 222"/>
                <a:gd name="T87" fmla="*/ 23 h 58"/>
                <a:gd name="T88" fmla="*/ 75 w 222"/>
                <a:gd name="T89" fmla="*/ 21 h 58"/>
                <a:gd name="T90" fmla="*/ 62 w 222"/>
                <a:gd name="T91" fmla="*/ 19 h 58"/>
                <a:gd name="T92" fmla="*/ 48 w 222"/>
                <a:gd name="T93" fmla="*/ 14 h 58"/>
                <a:gd name="T94" fmla="*/ 34 w 222"/>
                <a:gd name="T95" fmla="*/ 9 h 58"/>
                <a:gd name="T96" fmla="*/ 21 w 222"/>
                <a:gd name="T97" fmla="*/ 5 h 58"/>
                <a:gd name="T98" fmla="*/ 21 w 222"/>
                <a:gd name="T99" fmla="*/ 5 h 58"/>
                <a:gd name="T100" fmla="*/ 11 w 222"/>
                <a:gd name="T101" fmla="*/ 0 h 58"/>
                <a:gd name="T102" fmla="*/ 11 w 222"/>
                <a:gd name="T103" fmla="*/ 0 h 58"/>
                <a:gd name="T104" fmla="*/ 11 w 222"/>
                <a:gd name="T105" fmla="*/ 1 h 58"/>
                <a:gd name="T106" fmla="*/ 11 w 222"/>
                <a:gd name="T107" fmla="*/ 4 h 58"/>
                <a:gd name="T108" fmla="*/ 12 w 222"/>
                <a:gd name="T109" fmla="*/ 9 h 58"/>
                <a:gd name="T110" fmla="*/ 18 w 222"/>
                <a:gd name="T111" fmla="*/ 16 h 58"/>
                <a:gd name="T112" fmla="*/ 18 w 222"/>
                <a:gd name="T113" fmla="*/ 16 h 58"/>
                <a:gd name="T114" fmla="*/ 11 w 222"/>
                <a:gd name="T115" fmla="*/ 15 h 58"/>
                <a:gd name="T116" fmla="*/ 6 w 222"/>
                <a:gd name="T117" fmla="*/ 17 h 58"/>
                <a:gd name="T118" fmla="*/ 6 w 222"/>
                <a:gd name="T119" fmla="*/ 17 h 58"/>
                <a:gd name="T120" fmla="*/ 3 w 222"/>
                <a:gd name="T121" fmla="*/ 20 h 58"/>
                <a:gd name="T122" fmla="*/ 0 w 222"/>
                <a:gd name="T123" fmla="*/ 2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2" h="58">
                  <a:moveTo>
                    <a:pt x="0" y="22"/>
                  </a:moveTo>
                  <a:lnTo>
                    <a:pt x="0" y="22"/>
                  </a:lnTo>
                  <a:lnTo>
                    <a:pt x="14" y="31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45" y="45"/>
                  </a:lnTo>
                  <a:lnTo>
                    <a:pt x="58" y="50"/>
                  </a:lnTo>
                  <a:lnTo>
                    <a:pt x="72" y="53"/>
                  </a:lnTo>
                  <a:lnTo>
                    <a:pt x="88" y="55"/>
                  </a:lnTo>
                  <a:lnTo>
                    <a:pt x="105" y="58"/>
                  </a:lnTo>
                  <a:lnTo>
                    <a:pt x="124" y="58"/>
                  </a:lnTo>
                  <a:lnTo>
                    <a:pt x="143" y="57"/>
                  </a:lnTo>
                  <a:lnTo>
                    <a:pt x="143" y="57"/>
                  </a:lnTo>
                  <a:lnTo>
                    <a:pt x="162" y="54"/>
                  </a:lnTo>
                  <a:lnTo>
                    <a:pt x="178" y="51"/>
                  </a:lnTo>
                  <a:lnTo>
                    <a:pt x="192" y="47"/>
                  </a:lnTo>
                  <a:lnTo>
                    <a:pt x="202" y="44"/>
                  </a:lnTo>
                  <a:lnTo>
                    <a:pt x="217" y="36"/>
                  </a:lnTo>
                  <a:lnTo>
                    <a:pt x="222" y="34"/>
                  </a:lnTo>
                  <a:lnTo>
                    <a:pt x="222" y="34"/>
                  </a:lnTo>
                  <a:lnTo>
                    <a:pt x="215" y="31"/>
                  </a:lnTo>
                  <a:lnTo>
                    <a:pt x="209" y="28"/>
                  </a:lnTo>
                  <a:lnTo>
                    <a:pt x="200" y="20"/>
                  </a:lnTo>
                  <a:lnTo>
                    <a:pt x="200" y="20"/>
                  </a:lnTo>
                  <a:lnTo>
                    <a:pt x="199" y="24"/>
                  </a:lnTo>
                  <a:lnTo>
                    <a:pt x="199" y="24"/>
                  </a:lnTo>
                  <a:lnTo>
                    <a:pt x="198" y="32"/>
                  </a:lnTo>
                  <a:lnTo>
                    <a:pt x="198" y="32"/>
                  </a:lnTo>
                  <a:lnTo>
                    <a:pt x="193" y="31"/>
                  </a:lnTo>
                  <a:lnTo>
                    <a:pt x="193" y="31"/>
                  </a:lnTo>
                  <a:lnTo>
                    <a:pt x="189" y="29"/>
                  </a:lnTo>
                  <a:lnTo>
                    <a:pt x="186" y="25"/>
                  </a:lnTo>
                  <a:lnTo>
                    <a:pt x="184" y="21"/>
                  </a:lnTo>
                  <a:lnTo>
                    <a:pt x="183" y="15"/>
                  </a:lnTo>
                  <a:lnTo>
                    <a:pt x="183" y="15"/>
                  </a:lnTo>
                  <a:lnTo>
                    <a:pt x="183" y="14"/>
                  </a:lnTo>
                  <a:lnTo>
                    <a:pt x="183" y="14"/>
                  </a:lnTo>
                  <a:lnTo>
                    <a:pt x="172" y="17"/>
                  </a:lnTo>
                  <a:lnTo>
                    <a:pt x="161" y="21"/>
                  </a:lnTo>
                  <a:lnTo>
                    <a:pt x="146" y="24"/>
                  </a:lnTo>
                  <a:lnTo>
                    <a:pt x="131" y="25"/>
                  </a:lnTo>
                  <a:lnTo>
                    <a:pt x="131" y="25"/>
                  </a:lnTo>
                  <a:lnTo>
                    <a:pt x="103" y="24"/>
                  </a:lnTo>
                  <a:lnTo>
                    <a:pt x="89" y="23"/>
                  </a:lnTo>
                  <a:lnTo>
                    <a:pt x="75" y="21"/>
                  </a:lnTo>
                  <a:lnTo>
                    <a:pt x="62" y="19"/>
                  </a:lnTo>
                  <a:lnTo>
                    <a:pt x="48" y="14"/>
                  </a:lnTo>
                  <a:lnTo>
                    <a:pt x="34" y="9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11" y="4"/>
                  </a:lnTo>
                  <a:lnTo>
                    <a:pt x="12" y="9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1" y="15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3" y="20"/>
                  </a:lnTo>
                  <a:lnTo>
                    <a:pt x="0" y="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4"/>
            <p:cNvSpPr>
              <a:spLocks/>
            </p:cNvSpPr>
            <p:nvPr userDrawn="1"/>
          </p:nvSpPr>
          <p:spPr bwMode="auto">
            <a:xfrm>
              <a:off x="4739" y="2417"/>
              <a:ext cx="225" cy="161"/>
            </a:xfrm>
            <a:custGeom>
              <a:avLst/>
              <a:gdLst>
                <a:gd name="T0" fmla="*/ 205 w 225"/>
                <a:gd name="T1" fmla="*/ 13 h 161"/>
                <a:gd name="T2" fmla="*/ 202 w 225"/>
                <a:gd name="T3" fmla="*/ 3 h 161"/>
                <a:gd name="T4" fmla="*/ 196 w 225"/>
                <a:gd name="T5" fmla="*/ 0 h 161"/>
                <a:gd name="T6" fmla="*/ 143 w 225"/>
                <a:gd name="T7" fmla="*/ 26 h 161"/>
                <a:gd name="T8" fmla="*/ 130 w 225"/>
                <a:gd name="T9" fmla="*/ 34 h 161"/>
                <a:gd name="T10" fmla="*/ 111 w 225"/>
                <a:gd name="T11" fmla="*/ 34 h 161"/>
                <a:gd name="T12" fmla="*/ 114 w 225"/>
                <a:gd name="T13" fmla="*/ 45 h 161"/>
                <a:gd name="T14" fmla="*/ 108 w 225"/>
                <a:gd name="T15" fmla="*/ 50 h 161"/>
                <a:gd name="T16" fmla="*/ 114 w 225"/>
                <a:gd name="T17" fmla="*/ 59 h 161"/>
                <a:gd name="T18" fmla="*/ 125 w 225"/>
                <a:gd name="T19" fmla="*/ 58 h 161"/>
                <a:gd name="T20" fmla="*/ 119 w 225"/>
                <a:gd name="T21" fmla="*/ 73 h 161"/>
                <a:gd name="T22" fmla="*/ 91 w 225"/>
                <a:gd name="T23" fmla="*/ 93 h 161"/>
                <a:gd name="T24" fmla="*/ 63 w 225"/>
                <a:gd name="T25" fmla="*/ 98 h 161"/>
                <a:gd name="T26" fmla="*/ 50 w 225"/>
                <a:gd name="T27" fmla="*/ 87 h 161"/>
                <a:gd name="T28" fmla="*/ 43 w 225"/>
                <a:gd name="T29" fmla="*/ 80 h 161"/>
                <a:gd name="T30" fmla="*/ 31 w 225"/>
                <a:gd name="T31" fmla="*/ 80 h 161"/>
                <a:gd name="T32" fmla="*/ 16 w 225"/>
                <a:gd name="T33" fmla="*/ 87 h 161"/>
                <a:gd name="T34" fmla="*/ 30 w 225"/>
                <a:gd name="T35" fmla="*/ 89 h 161"/>
                <a:gd name="T36" fmla="*/ 27 w 225"/>
                <a:gd name="T37" fmla="*/ 95 h 161"/>
                <a:gd name="T38" fmla="*/ 47 w 225"/>
                <a:gd name="T39" fmla="*/ 108 h 161"/>
                <a:gd name="T40" fmla="*/ 46 w 225"/>
                <a:gd name="T41" fmla="*/ 109 h 161"/>
                <a:gd name="T42" fmla="*/ 24 w 225"/>
                <a:gd name="T43" fmla="*/ 102 h 161"/>
                <a:gd name="T44" fmla="*/ 17 w 225"/>
                <a:gd name="T45" fmla="*/ 104 h 161"/>
                <a:gd name="T46" fmla="*/ 4 w 225"/>
                <a:gd name="T47" fmla="*/ 109 h 161"/>
                <a:gd name="T48" fmla="*/ 1 w 225"/>
                <a:gd name="T49" fmla="*/ 123 h 161"/>
                <a:gd name="T50" fmla="*/ 10 w 225"/>
                <a:gd name="T51" fmla="*/ 115 h 161"/>
                <a:gd name="T52" fmla="*/ 13 w 225"/>
                <a:gd name="T53" fmla="*/ 119 h 161"/>
                <a:gd name="T54" fmla="*/ 16 w 225"/>
                <a:gd name="T55" fmla="*/ 125 h 161"/>
                <a:gd name="T56" fmla="*/ 42 w 225"/>
                <a:gd name="T57" fmla="*/ 124 h 161"/>
                <a:gd name="T58" fmla="*/ 47 w 225"/>
                <a:gd name="T59" fmla="*/ 125 h 161"/>
                <a:gd name="T60" fmla="*/ 24 w 225"/>
                <a:gd name="T61" fmla="*/ 131 h 161"/>
                <a:gd name="T62" fmla="*/ 23 w 225"/>
                <a:gd name="T63" fmla="*/ 135 h 161"/>
                <a:gd name="T64" fmla="*/ 17 w 225"/>
                <a:gd name="T65" fmla="*/ 148 h 161"/>
                <a:gd name="T66" fmla="*/ 21 w 225"/>
                <a:gd name="T67" fmla="*/ 157 h 161"/>
                <a:gd name="T68" fmla="*/ 25 w 225"/>
                <a:gd name="T69" fmla="*/ 155 h 161"/>
                <a:gd name="T70" fmla="*/ 27 w 225"/>
                <a:gd name="T71" fmla="*/ 149 h 161"/>
                <a:gd name="T72" fmla="*/ 35 w 225"/>
                <a:gd name="T73" fmla="*/ 154 h 161"/>
                <a:gd name="T74" fmla="*/ 44 w 225"/>
                <a:gd name="T75" fmla="*/ 147 h 161"/>
                <a:gd name="T76" fmla="*/ 58 w 225"/>
                <a:gd name="T77" fmla="*/ 135 h 161"/>
                <a:gd name="T78" fmla="*/ 68 w 225"/>
                <a:gd name="T79" fmla="*/ 134 h 161"/>
                <a:gd name="T80" fmla="*/ 69 w 225"/>
                <a:gd name="T81" fmla="*/ 141 h 161"/>
                <a:gd name="T82" fmla="*/ 73 w 225"/>
                <a:gd name="T83" fmla="*/ 148 h 161"/>
                <a:gd name="T84" fmla="*/ 72 w 225"/>
                <a:gd name="T85" fmla="*/ 154 h 161"/>
                <a:gd name="T86" fmla="*/ 84 w 225"/>
                <a:gd name="T87" fmla="*/ 142 h 161"/>
                <a:gd name="T88" fmla="*/ 88 w 225"/>
                <a:gd name="T89" fmla="*/ 139 h 161"/>
                <a:gd name="T90" fmla="*/ 91 w 225"/>
                <a:gd name="T91" fmla="*/ 134 h 161"/>
                <a:gd name="T92" fmla="*/ 92 w 225"/>
                <a:gd name="T93" fmla="*/ 127 h 161"/>
                <a:gd name="T94" fmla="*/ 105 w 225"/>
                <a:gd name="T95" fmla="*/ 123 h 161"/>
                <a:gd name="T96" fmla="*/ 107 w 225"/>
                <a:gd name="T97" fmla="*/ 115 h 161"/>
                <a:gd name="T98" fmla="*/ 114 w 225"/>
                <a:gd name="T99" fmla="*/ 113 h 161"/>
                <a:gd name="T100" fmla="*/ 126 w 225"/>
                <a:gd name="T101" fmla="*/ 125 h 161"/>
                <a:gd name="T102" fmla="*/ 144 w 225"/>
                <a:gd name="T103" fmla="*/ 116 h 161"/>
                <a:gd name="T104" fmla="*/ 143 w 225"/>
                <a:gd name="T105" fmla="*/ 108 h 161"/>
                <a:gd name="T106" fmla="*/ 141 w 225"/>
                <a:gd name="T107" fmla="*/ 98 h 161"/>
                <a:gd name="T108" fmla="*/ 155 w 225"/>
                <a:gd name="T109" fmla="*/ 110 h 161"/>
                <a:gd name="T110" fmla="*/ 174 w 225"/>
                <a:gd name="T111" fmla="*/ 98 h 161"/>
                <a:gd name="T112" fmla="*/ 172 w 225"/>
                <a:gd name="T113" fmla="*/ 95 h 161"/>
                <a:gd name="T114" fmla="*/ 166 w 225"/>
                <a:gd name="T115" fmla="*/ 83 h 161"/>
                <a:gd name="T116" fmla="*/ 165 w 225"/>
                <a:gd name="T117" fmla="*/ 73 h 161"/>
                <a:gd name="T118" fmla="*/ 165 w 225"/>
                <a:gd name="T119" fmla="*/ 63 h 161"/>
                <a:gd name="T120" fmla="*/ 222 w 225"/>
                <a:gd name="T121" fmla="*/ 2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25" h="161">
                  <a:moveTo>
                    <a:pt x="216" y="20"/>
                  </a:moveTo>
                  <a:lnTo>
                    <a:pt x="216" y="20"/>
                  </a:lnTo>
                  <a:lnTo>
                    <a:pt x="211" y="15"/>
                  </a:lnTo>
                  <a:lnTo>
                    <a:pt x="205" y="13"/>
                  </a:lnTo>
                  <a:lnTo>
                    <a:pt x="195" y="9"/>
                  </a:lnTo>
                  <a:lnTo>
                    <a:pt x="195" y="9"/>
                  </a:lnTo>
                  <a:lnTo>
                    <a:pt x="199" y="5"/>
                  </a:lnTo>
                  <a:lnTo>
                    <a:pt x="202" y="3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8" y="0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76" y="9"/>
                  </a:lnTo>
                  <a:lnTo>
                    <a:pt x="159" y="17"/>
                  </a:lnTo>
                  <a:lnTo>
                    <a:pt x="143" y="26"/>
                  </a:lnTo>
                  <a:lnTo>
                    <a:pt x="130" y="34"/>
                  </a:lnTo>
                  <a:lnTo>
                    <a:pt x="130" y="34"/>
                  </a:lnTo>
                  <a:lnTo>
                    <a:pt x="130" y="34"/>
                  </a:lnTo>
                  <a:lnTo>
                    <a:pt x="130" y="34"/>
                  </a:lnTo>
                  <a:lnTo>
                    <a:pt x="127" y="36"/>
                  </a:lnTo>
                  <a:lnTo>
                    <a:pt x="123" y="36"/>
                  </a:lnTo>
                  <a:lnTo>
                    <a:pt x="116" y="35"/>
                  </a:lnTo>
                  <a:lnTo>
                    <a:pt x="111" y="34"/>
                  </a:lnTo>
                  <a:lnTo>
                    <a:pt x="108" y="33"/>
                  </a:lnTo>
                  <a:lnTo>
                    <a:pt x="107" y="43"/>
                  </a:lnTo>
                  <a:lnTo>
                    <a:pt x="107" y="43"/>
                  </a:lnTo>
                  <a:lnTo>
                    <a:pt x="114" y="45"/>
                  </a:lnTo>
                  <a:lnTo>
                    <a:pt x="118" y="48"/>
                  </a:lnTo>
                  <a:lnTo>
                    <a:pt x="118" y="48"/>
                  </a:lnTo>
                  <a:lnTo>
                    <a:pt x="112" y="49"/>
                  </a:lnTo>
                  <a:lnTo>
                    <a:pt x="108" y="50"/>
                  </a:lnTo>
                  <a:lnTo>
                    <a:pt x="106" y="52"/>
                  </a:lnTo>
                  <a:lnTo>
                    <a:pt x="110" y="62"/>
                  </a:lnTo>
                  <a:lnTo>
                    <a:pt x="110" y="62"/>
                  </a:lnTo>
                  <a:lnTo>
                    <a:pt x="114" y="59"/>
                  </a:lnTo>
                  <a:lnTo>
                    <a:pt x="118" y="58"/>
                  </a:lnTo>
                  <a:lnTo>
                    <a:pt x="125" y="57"/>
                  </a:lnTo>
                  <a:lnTo>
                    <a:pt x="125" y="57"/>
                  </a:lnTo>
                  <a:lnTo>
                    <a:pt x="125" y="58"/>
                  </a:lnTo>
                  <a:lnTo>
                    <a:pt x="125" y="58"/>
                  </a:lnTo>
                  <a:lnTo>
                    <a:pt x="123" y="63"/>
                  </a:lnTo>
                  <a:lnTo>
                    <a:pt x="122" y="67"/>
                  </a:lnTo>
                  <a:lnTo>
                    <a:pt x="119" y="73"/>
                  </a:lnTo>
                  <a:lnTo>
                    <a:pt x="114" y="78"/>
                  </a:lnTo>
                  <a:lnTo>
                    <a:pt x="104" y="87"/>
                  </a:lnTo>
                  <a:lnTo>
                    <a:pt x="98" y="90"/>
                  </a:lnTo>
                  <a:lnTo>
                    <a:pt x="91" y="93"/>
                  </a:lnTo>
                  <a:lnTo>
                    <a:pt x="91" y="93"/>
                  </a:lnTo>
                  <a:lnTo>
                    <a:pt x="80" y="96"/>
                  </a:lnTo>
                  <a:lnTo>
                    <a:pt x="70" y="98"/>
                  </a:lnTo>
                  <a:lnTo>
                    <a:pt x="63" y="98"/>
                  </a:lnTo>
                  <a:lnTo>
                    <a:pt x="60" y="97"/>
                  </a:lnTo>
                  <a:lnTo>
                    <a:pt x="60" y="97"/>
                  </a:lnTo>
                  <a:lnTo>
                    <a:pt x="53" y="92"/>
                  </a:lnTo>
                  <a:lnTo>
                    <a:pt x="50" y="87"/>
                  </a:lnTo>
                  <a:lnTo>
                    <a:pt x="46" y="82"/>
                  </a:lnTo>
                  <a:lnTo>
                    <a:pt x="45" y="80"/>
                  </a:lnTo>
                  <a:lnTo>
                    <a:pt x="43" y="80"/>
                  </a:lnTo>
                  <a:lnTo>
                    <a:pt x="43" y="80"/>
                  </a:lnTo>
                  <a:lnTo>
                    <a:pt x="40" y="80"/>
                  </a:lnTo>
                  <a:lnTo>
                    <a:pt x="38" y="81"/>
                  </a:lnTo>
                  <a:lnTo>
                    <a:pt x="38" y="81"/>
                  </a:lnTo>
                  <a:lnTo>
                    <a:pt x="31" y="80"/>
                  </a:lnTo>
                  <a:lnTo>
                    <a:pt x="25" y="81"/>
                  </a:lnTo>
                  <a:lnTo>
                    <a:pt x="20" y="83"/>
                  </a:lnTo>
                  <a:lnTo>
                    <a:pt x="19" y="85"/>
                  </a:lnTo>
                  <a:lnTo>
                    <a:pt x="16" y="87"/>
                  </a:lnTo>
                  <a:lnTo>
                    <a:pt x="16" y="87"/>
                  </a:lnTo>
                  <a:lnTo>
                    <a:pt x="25" y="87"/>
                  </a:lnTo>
                  <a:lnTo>
                    <a:pt x="30" y="88"/>
                  </a:lnTo>
                  <a:lnTo>
                    <a:pt x="30" y="89"/>
                  </a:lnTo>
                  <a:lnTo>
                    <a:pt x="28" y="90"/>
                  </a:lnTo>
                  <a:lnTo>
                    <a:pt x="28" y="90"/>
                  </a:lnTo>
                  <a:lnTo>
                    <a:pt x="27" y="93"/>
                  </a:lnTo>
                  <a:lnTo>
                    <a:pt x="27" y="95"/>
                  </a:lnTo>
                  <a:lnTo>
                    <a:pt x="29" y="97"/>
                  </a:lnTo>
                  <a:lnTo>
                    <a:pt x="32" y="100"/>
                  </a:lnTo>
                  <a:lnTo>
                    <a:pt x="47" y="108"/>
                  </a:lnTo>
                  <a:lnTo>
                    <a:pt x="47" y="108"/>
                  </a:lnTo>
                  <a:lnTo>
                    <a:pt x="47" y="108"/>
                  </a:lnTo>
                  <a:lnTo>
                    <a:pt x="47" y="109"/>
                  </a:lnTo>
                  <a:lnTo>
                    <a:pt x="46" y="109"/>
                  </a:lnTo>
                  <a:lnTo>
                    <a:pt x="46" y="109"/>
                  </a:lnTo>
                  <a:lnTo>
                    <a:pt x="43" y="109"/>
                  </a:lnTo>
                  <a:lnTo>
                    <a:pt x="37" y="107"/>
                  </a:lnTo>
                  <a:lnTo>
                    <a:pt x="24" y="102"/>
                  </a:lnTo>
                  <a:lnTo>
                    <a:pt x="24" y="102"/>
                  </a:lnTo>
                  <a:lnTo>
                    <a:pt x="21" y="102"/>
                  </a:lnTo>
                  <a:lnTo>
                    <a:pt x="20" y="102"/>
                  </a:lnTo>
                  <a:lnTo>
                    <a:pt x="17" y="104"/>
                  </a:lnTo>
                  <a:lnTo>
                    <a:pt x="17" y="104"/>
                  </a:lnTo>
                  <a:lnTo>
                    <a:pt x="14" y="104"/>
                  </a:lnTo>
                  <a:lnTo>
                    <a:pt x="10" y="104"/>
                  </a:lnTo>
                  <a:lnTo>
                    <a:pt x="7" y="107"/>
                  </a:lnTo>
                  <a:lnTo>
                    <a:pt x="4" y="109"/>
                  </a:lnTo>
                  <a:lnTo>
                    <a:pt x="1" y="111"/>
                  </a:lnTo>
                  <a:lnTo>
                    <a:pt x="0" y="115"/>
                  </a:lnTo>
                  <a:lnTo>
                    <a:pt x="0" y="118"/>
                  </a:lnTo>
                  <a:lnTo>
                    <a:pt x="1" y="123"/>
                  </a:lnTo>
                  <a:lnTo>
                    <a:pt x="1" y="123"/>
                  </a:lnTo>
                  <a:lnTo>
                    <a:pt x="5" y="118"/>
                  </a:lnTo>
                  <a:lnTo>
                    <a:pt x="8" y="115"/>
                  </a:lnTo>
                  <a:lnTo>
                    <a:pt x="10" y="115"/>
                  </a:lnTo>
                  <a:lnTo>
                    <a:pt x="13" y="115"/>
                  </a:lnTo>
                  <a:lnTo>
                    <a:pt x="13" y="115"/>
                  </a:lnTo>
                  <a:lnTo>
                    <a:pt x="14" y="116"/>
                  </a:lnTo>
                  <a:lnTo>
                    <a:pt x="13" y="119"/>
                  </a:lnTo>
                  <a:lnTo>
                    <a:pt x="14" y="122"/>
                  </a:lnTo>
                  <a:lnTo>
                    <a:pt x="14" y="124"/>
                  </a:lnTo>
                  <a:lnTo>
                    <a:pt x="16" y="125"/>
                  </a:lnTo>
                  <a:lnTo>
                    <a:pt x="16" y="125"/>
                  </a:lnTo>
                  <a:lnTo>
                    <a:pt x="19" y="126"/>
                  </a:lnTo>
                  <a:lnTo>
                    <a:pt x="23" y="126"/>
                  </a:lnTo>
                  <a:lnTo>
                    <a:pt x="32" y="125"/>
                  </a:lnTo>
                  <a:lnTo>
                    <a:pt x="42" y="124"/>
                  </a:lnTo>
                  <a:lnTo>
                    <a:pt x="45" y="124"/>
                  </a:lnTo>
                  <a:lnTo>
                    <a:pt x="47" y="124"/>
                  </a:lnTo>
                  <a:lnTo>
                    <a:pt x="47" y="124"/>
                  </a:lnTo>
                  <a:lnTo>
                    <a:pt x="47" y="125"/>
                  </a:lnTo>
                  <a:lnTo>
                    <a:pt x="45" y="126"/>
                  </a:lnTo>
                  <a:lnTo>
                    <a:pt x="37" y="127"/>
                  </a:lnTo>
                  <a:lnTo>
                    <a:pt x="28" y="128"/>
                  </a:lnTo>
                  <a:lnTo>
                    <a:pt x="24" y="131"/>
                  </a:lnTo>
                  <a:lnTo>
                    <a:pt x="23" y="132"/>
                  </a:lnTo>
                  <a:lnTo>
                    <a:pt x="23" y="132"/>
                  </a:lnTo>
                  <a:lnTo>
                    <a:pt x="23" y="135"/>
                  </a:lnTo>
                  <a:lnTo>
                    <a:pt x="23" y="135"/>
                  </a:lnTo>
                  <a:lnTo>
                    <a:pt x="23" y="137"/>
                  </a:lnTo>
                  <a:lnTo>
                    <a:pt x="21" y="139"/>
                  </a:lnTo>
                  <a:lnTo>
                    <a:pt x="19" y="143"/>
                  </a:lnTo>
                  <a:lnTo>
                    <a:pt x="17" y="148"/>
                  </a:lnTo>
                  <a:lnTo>
                    <a:pt x="17" y="148"/>
                  </a:lnTo>
                  <a:lnTo>
                    <a:pt x="17" y="150"/>
                  </a:lnTo>
                  <a:lnTo>
                    <a:pt x="19" y="154"/>
                  </a:lnTo>
                  <a:lnTo>
                    <a:pt x="21" y="157"/>
                  </a:lnTo>
                  <a:lnTo>
                    <a:pt x="25" y="161"/>
                  </a:lnTo>
                  <a:lnTo>
                    <a:pt x="25" y="161"/>
                  </a:lnTo>
                  <a:lnTo>
                    <a:pt x="25" y="160"/>
                  </a:lnTo>
                  <a:lnTo>
                    <a:pt x="25" y="155"/>
                  </a:lnTo>
                  <a:lnTo>
                    <a:pt x="25" y="152"/>
                  </a:lnTo>
                  <a:lnTo>
                    <a:pt x="25" y="150"/>
                  </a:lnTo>
                  <a:lnTo>
                    <a:pt x="27" y="149"/>
                  </a:lnTo>
                  <a:lnTo>
                    <a:pt x="27" y="149"/>
                  </a:lnTo>
                  <a:lnTo>
                    <a:pt x="29" y="149"/>
                  </a:lnTo>
                  <a:lnTo>
                    <a:pt x="30" y="150"/>
                  </a:lnTo>
                  <a:lnTo>
                    <a:pt x="32" y="153"/>
                  </a:lnTo>
                  <a:lnTo>
                    <a:pt x="35" y="154"/>
                  </a:lnTo>
                  <a:lnTo>
                    <a:pt x="35" y="154"/>
                  </a:lnTo>
                  <a:lnTo>
                    <a:pt x="37" y="153"/>
                  </a:lnTo>
                  <a:lnTo>
                    <a:pt x="39" y="152"/>
                  </a:lnTo>
                  <a:lnTo>
                    <a:pt x="44" y="147"/>
                  </a:lnTo>
                  <a:lnTo>
                    <a:pt x="50" y="141"/>
                  </a:lnTo>
                  <a:lnTo>
                    <a:pt x="54" y="138"/>
                  </a:lnTo>
                  <a:lnTo>
                    <a:pt x="58" y="135"/>
                  </a:lnTo>
                  <a:lnTo>
                    <a:pt x="58" y="135"/>
                  </a:lnTo>
                  <a:lnTo>
                    <a:pt x="63" y="133"/>
                  </a:lnTo>
                  <a:lnTo>
                    <a:pt x="67" y="132"/>
                  </a:lnTo>
                  <a:lnTo>
                    <a:pt x="68" y="133"/>
                  </a:lnTo>
                  <a:lnTo>
                    <a:pt x="68" y="134"/>
                  </a:lnTo>
                  <a:lnTo>
                    <a:pt x="67" y="138"/>
                  </a:lnTo>
                  <a:lnTo>
                    <a:pt x="68" y="140"/>
                  </a:lnTo>
                  <a:lnTo>
                    <a:pt x="69" y="141"/>
                  </a:lnTo>
                  <a:lnTo>
                    <a:pt x="69" y="141"/>
                  </a:lnTo>
                  <a:lnTo>
                    <a:pt x="73" y="142"/>
                  </a:lnTo>
                  <a:lnTo>
                    <a:pt x="74" y="143"/>
                  </a:lnTo>
                  <a:lnTo>
                    <a:pt x="74" y="146"/>
                  </a:lnTo>
                  <a:lnTo>
                    <a:pt x="73" y="148"/>
                  </a:lnTo>
                  <a:lnTo>
                    <a:pt x="69" y="152"/>
                  </a:lnTo>
                  <a:lnTo>
                    <a:pt x="68" y="154"/>
                  </a:lnTo>
                  <a:lnTo>
                    <a:pt x="68" y="154"/>
                  </a:lnTo>
                  <a:lnTo>
                    <a:pt x="72" y="154"/>
                  </a:lnTo>
                  <a:lnTo>
                    <a:pt x="76" y="153"/>
                  </a:lnTo>
                  <a:lnTo>
                    <a:pt x="81" y="148"/>
                  </a:lnTo>
                  <a:lnTo>
                    <a:pt x="83" y="146"/>
                  </a:lnTo>
                  <a:lnTo>
                    <a:pt x="84" y="142"/>
                  </a:lnTo>
                  <a:lnTo>
                    <a:pt x="84" y="142"/>
                  </a:lnTo>
                  <a:lnTo>
                    <a:pt x="85" y="140"/>
                  </a:lnTo>
                  <a:lnTo>
                    <a:pt x="87" y="140"/>
                  </a:lnTo>
                  <a:lnTo>
                    <a:pt x="88" y="139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90" y="137"/>
                  </a:lnTo>
                  <a:lnTo>
                    <a:pt x="91" y="134"/>
                  </a:lnTo>
                  <a:lnTo>
                    <a:pt x="91" y="132"/>
                  </a:lnTo>
                  <a:lnTo>
                    <a:pt x="91" y="130"/>
                  </a:lnTo>
                  <a:lnTo>
                    <a:pt x="91" y="130"/>
                  </a:lnTo>
                  <a:lnTo>
                    <a:pt x="92" y="127"/>
                  </a:lnTo>
                  <a:lnTo>
                    <a:pt x="95" y="126"/>
                  </a:lnTo>
                  <a:lnTo>
                    <a:pt x="99" y="125"/>
                  </a:lnTo>
                  <a:lnTo>
                    <a:pt x="104" y="124"/>
                  </a:lnTo>
                  <a:lnTo>
                    <a:pt x="105" y="123"/>
                  </a:lnTo>
                  <a:lnTo>
                    <a:pt x="105" y="122"/>
                  </a:lnTo>
                  <a:lnTo>
                    <a:pt x="105" y="122"/>
                  </a:lnTo>
                  <a:lnTo>
                    <a:pt x="105" y="118"/>
                  </a:lnTo>
                  <a:lnTo>
                    <a:pt x="107" y="115"/>
                  </a:lnTo>
                  <a:lnTo>
                    <a:pt x="110" y="113"/>
                  </a:lnTo>
                  <a:lnTo>
                    <a:pt x="113" y="112"/>
                  </a:lnTo>
                  <a:lnTo>
                    <a:pt x="113" y="112"/>
                  </a:lnTo>
                  <a:lnTo>
                    <a:pt x="114" y="113"/>
                  </a:lnTo>
                  <a:lnTo>
                    <a:pt x="115" y="117"/>
                  </a:lnTo>
                  <a:lnTo>
                    <a:pt x="119" y="120"/>
                  </a:lnTo>
                  <a:lnTo>
                    <a:pt x="122" y="123"/>
                  </a:lnTo>
                  <a:lnTo>
                    <a:pt x="126" y="125"/>
                  </a:lnTo>
                  <a:lnTo>
                    <a:pt x="126" y="125"/>
                  </a:lnTo>
                  <a:lnTo>
                    <a:pt x="140" y="118"/>
                  </a:lnTo>
                  <a:lnTo>
                    <a:pt x="140" y="118"/>
                  </a:lnTo>
                  <a:lnTo>
                    <a:pt x="144" y="116"/>
                  </a:lnTo>
                  <a:lnTo>
                    <a:pt x="148" y="113"/>
                  </a:lnTo>
                  <a:lnTo>
                    <a:pt x="148" y="113"/>
                  </a:lnTo>
                  <a:lnTo>
                    <a:pt x="145" y="110"/>
                  </a:lnTo>
                  <a:lnTo>
                    <a:pt x="143" y="108"/>
                  </a:lnTo>
                  <a:lnTo>
                    <a:pt x="141" y="104"/>
                  </a:lnTo>
                  <a:lnTo>
                    <a:pt x="141" y="104"/>
                  </a:lnTo>
                  <a:lnTo>
                    <a:pt x="141" y="101"/>
                  </a:lnTo>
                  <a:lnTo>
                    <a:pt x="141" y="98"/>
                  </a:lnTo>
                  <a:lnTo>
                    <a:pt x="141" y="98"/>
                  </a:lnTo>
                  <a:lnTo>
                    <a:pt x="144" y="103"/>
                  </a:lnTo>
                  <a:lnTo>
                    <a:pt x="149" y="107"/>
                  </a:lnTo>
                  <a:lnTo>
                    <a:pt x="155" y="110"/>
                  </a:lnTo>
                  <a:lnTo>
                    <a:pt x="155" y="110"/>
                  </a:lnTo>
                  <a:lnTo>
                    <a:pt x="171" y="100"/>
                  </a:lnTo>
                  <a:lnTo>
                    <a:pt x="171" y="100"/>
                  </a:lnTo>
                  <a:lnTo>
                    <a:pt x="174" y="98"/>
                  </a:lnTo>
                  <a:lnTo>
                    <a:pt x="174" y="98"/>
                  </a:lnTo>
                  <a:lnTo>
                    <a:pt x="174" y="98"/>
                  </a:lnTo>
                  <a:lnTo>
                    <a:pt x="174" y="98"/>
                  </a:lnTo>
                  <a:lnTo>
                    <a:pt x="172" y="95"/>
                  </a:lnTo>
                  <a:lnTo>
                    <a:pt x="167" y="92"/>
                  </a:lnTo>
                  <a:lnTo>
                    <a:pt x="165" y="87"/>
                  </a:lnTo>
                  <a:lnTo>
                    <a:pt x="165" y="85"/>
                  </a:lnTo>
                  <a:lnTo>
                    <a:pt x="166" y="83"/>
                  </a:lnTo>
                  <a:lnTo>
                    <a:pt x="166" y="83"/>
                  </a:lnTo>
                  <a:lnTo>
                    <a:pt x="167" y="82"/>
                  </a:lnTo>
                  <a:lnTo>
                    <a:pt x="167" y="80"/>
                  </a:lnTo>
                  <a:lnTo>
                    <a:pt x="165" y="73"/>
                  </a:lnTo>
                  <a:lnTo>
                    <a:pt x="163" y="67"/>
                  </a:lnTo>
                  <a:lnTo>
                    <a:pt x="163" y="64"/>
                  </a:lnTo>
                  <a:lnTo>
                    <a:pt x="165" y="63"/>
                  </a:lnTo>
                  <a:lnTo>
                    <a:pt x="165" y="63"/>
                  </a:lnTo>
                  <a:lnTo>
                    <a:pt x="197" y="47"/>
                  </a:lnTo>
                  <a:lnTo>
                    <a:pt x="225" y="33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6" y="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5"/>
            <p:cNvSpPr>
              <a:spLocks/>
            </p:cNvSpPr>
            <p:nvPr userDrawn="1"/>
          </p:nvSpPr>
          <p:spPr bwMode="auto">
            <a:xfrm>
              <a:off x="4707" y="2562"/>
              <a:ext cx="95" cy="91"/>
            </a:xfrm>
            <a:custGeom>
              <a:avLst/>
              <a:gdLst>
                <a:gd name="T0" fmla="*/ 0 w 95"/>
                <a:gd name="T1" fmla="*/ 26 h 91"/>
                <a:gd name="T2" fmla="*/ 1 w 95"/>
                <a:gd name="T3" fmla="*/ 32 h 91"/>
                <a:gd name="T4" fmla="*/ 2 w 95"/>
                <a:gd name="T5" fmla="*/ 35 h 91"/>
                <a:gd name="T6" fmla="*/ 9 w 95"/>
                <a:gd name="T7" fmla="*/ 38 h 91"/>
                <a:gd name="T8" fmla="*/ 11 w 95"/>
                <a:gd name="T9" fmla="*/ 36 h 91"/>
                <a:gd name="T10" fmla="*/ 13 w 95"/>
                <a:gd name="T11" fmla="*/ 32 h 91"/>
                <a:gd name="T12" fmla="*/ 14 w 95"/>
                <a:gd name="T13" fmla="*/ 27 h 91"/>
                <a:gd name="T14" fmla="*/ 15 w 95"/>
                <a:gd name="T15" fmla="*/ 26 h 91"/>
                <a:gd name="T16" fmla="*/ 15 w 95"/>
                <a:gd name="T17" fmla="*/ 26 h 91"/>
                <a:gd name="T18" fmla="*/ 17 w 95"/>
                <a:gd name="T19" fmla="*/ 25 h 91"/>
                <a:gd name="T20" fmla="*/ 42 w 95"/>
                <a:gd name="T21" fmla="*/ 38 h 91"/>
                <a:gd name="T22" fmla="*/ 67 w 95"/>
                <a:gd name="T23" fmla="*/ 54 h 91"/>
                <a:gd name="T24" fmla="*/ 70 w 95"/>
                <a:gd name="T25" fmla="*/ 56 h 91"/>
                <a:gd name="T26" fmla="*/ 67 w 95"/>
                <a:gd name="T27" fmla="*/ 63 h 91"/>
                <a:gd name="T28" fmla="*/ 59 w 95"/>
                <a:gd name="T29" fmla="*/ 80 h 91"/>
                <a:gd name="T30" fmla="*/ 59 w 95"/>
                <a:gd name="T31" fmla="*/ 85 h 91"/>
                <a:gd name="T32" fmla="*/ 61 w 95"/>
                <a:gd name="T33" fmla="*/ 90 h 91"/>
                <a:gd name="T34" fmla="*/ 66 w 95"/>
                <a:gd name="T35" fmla="*/ 91 h 91"/>
                <a:gd name="T36" fmla="*/ 69 w 95"/>
                <a:gd name="T37" fmla="*/ 91 h 91"/>
                <a:gd name="T38" fmla="*/ 74 w 95"/>
                <a:gd name="T39" fmla="*/ 87 h 91"/>
                <a:gd name="T40" fmla="*/ 74 w 95"/>
                <a:gd name="T41" fmla="*/ 85 h 91"/>
                <a:gd name="T42" fmla="*/ 74 w 95"/>
                <a:gd name="T43" fmla="*/ 81 h 91"/>
                <a:gd name="T44" fmla="*/ 70 w 95"/>
                <a:gd name="T45" fmla="*/ 77 h 91"/>
                <a:gd name="T46" fmla="*/ 69 w 95"/>
                <a:gd name="T47" fmla="*/ 77 h 91"/>
                <a:gd name="T48" fmla="*/ 71 w 95"/>
                <a:gd name="T49" fmla="*/ 69 h 91"/>
                <a:gd name="T50" fmla="*/ 77 w 95"/>
                <a:gd name="T51" fmla="*/ 58 h 91"/>
                <a:gd name="T52" fmla="*/ 83 w 95"/>
                <a:gd name="T53" fmla="*/ 54 h 91"/>
                <a:gd name="T54" fmla="*/ 87 w 95"/>
                <a:gd name="T55" fmla="*/ 53 h 91"/>
                <a:gd name="T56" fmla="*/ 87 w 95"/>
                <a:gd name="T57" fmla="*/ 50 h 91"/>
                <a:gd name="T58" fmla="*/ 85 w 95"/>
                <a:gd name="T59" fmla="*/ 43 h 91"/>
                <a:gd name="T60" fmla="*/ 86 w 95"/>
                <a:gd name="T61" fmla="*/ 35 h 91"/>
                <a:gd name="T62" fmla="*/ 89 w 95"/>
                <a:gd name="T63" fmla="*/ 31 h 91"/>
                <a:gd name="T64" fmla="*/ 95 w 95"/>
                <a:gd name="T65" fmla="*/ 11 h 91"/>
                <a:gd name="T66" fmla="*/ 95 w 95"/>
                <a:gd name="T67" fmla="*/ 8 h 91"/>
                <a:gd name="T68" fmla="*/ 92 w 95"/>
                <a:gd name="T69" fmla="*/ 3 h 91"/>
                <a:gd name="T70" fmla="*/ 89 w 95"/>
                <a:gd name="T71" fmla="*/ 2 h 91"/>
                <a:gd name="T72" fmla="*/ 83 w 95"/>
                <a:gd name="T73" fmla="*/ 4 h 91"/>
                <a:gd name="T74" fmla="*/ 80 w 95"/>
                <a:gd name="T75" fmla="*/ 9 h 91"/>
                <a:gd name="T76" fmla="*/ 80 w 95"/>
                <a:gd name="T77" fmla="*/ 12 h 91"/>
                <a:gd name="T78" fmla="*/ 83 w 95"/>
                <a:gd name="T79" fmla="*/ 17 h 91"/>
                <a:gd name="T80" fmla="*/ 86 w 95"/>
                <a:gd name="T81" fmla="*/ 18 h 91"/>
                <a:gd name="T82" fmla="*/ 83 w 95"/>
                <a:gd name="T83" fmla="*/ 28 h 91"/>
                <a:gd name="T84" fmla="*/ 78 w 95"/>
                <a:gd name="T85" fmla="*/ 34 h 91"/>
                <a:gd name="T86" fmla="*/ 74 w 95"/>
                <a:gd name="T87" fmla="*/ 32 h 91"/>
                <a:gd name="T88" fmla="*/ 38 w 95"/>
                <a:gd name="T89" fmla="*/ 15 h 91"/>
                <a:gd name="T90" fmla="*/ 24 w 95"/>
                <a:gd name="T91" fmla="*/ 11 h 91"/>
                <a:gd name="T92" fmla="*/ 26 w 95"/>
                <a:gd name="T93" fmla="*/ 8 h 91"/>
                <a:gd name="T94" fmla="*/ 30 w 95"/>
                <a:gd name="T95" fmla="*/ 0 h 91"/>
                <a:gd name="T96" fmla="*/ 29 w 95"/>
                <a:gd name="T97" fmla="*/ 1 h 91"/>
                <a:gd name="T98" fmla="*/ 24 w 95"/>
                <a:gd name="T99" fmla="*/ 3 h 91"/>
                <a:gd name="T100" fmla="*/ 14 w 95"/>
                <a:gd name="T101" fmla="*/ 7 h 91"/>
                <a:gd name="T102" fmla="*/ 11 w 95"/>
                <a:gd name="T103" fmla="*/ 7 h 91"/>
                <a:gd name="T104" fmla="*/ 9 w 95"/>
                <a:gd name="T105" fmla="*/ 7 h 91"/>
                <a:gd name="T106" fmla="*/ 6 w 95"/>
                <a:gd name="T107" fmla="*/ 13 h 91"/>
                <a:gd name="T108" fmla="*/ 3 w 95"/>
                <a:gd name="T109" fmla="*/ 20 h 91"/>
                <a:gd name="T110" fmla="*/ 1 w 95"/>
                <a:gd name="T111" fmla="*/ 2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5" h="91">
                  <a:moveTo>
                    <a:pt x="0" y="26"/>
                  </a:moveTo>
                  <a:lnTo>
                    <a:pt x="0" y="26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7" y="36"/>
                  </a:lnTo>
                  <a:lnTo>
                    <a:pt x="9" y="38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3" y="34"/>
                  </a:lnTo>
                  <a:lnTo>
                    <a:pt x="13" y="32"/>
                  </a:lnTo>
                  <a:lnTo>
                    <a:pt x="13" y="30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5" y="26"/>
                  </a:lnTo>
                  <a:lnTo>
                    <a:pt x="15" y="26"/>
                  </a:lnTo>
                  <a:lnTo>
                    <a:pt x="15" y="26"/>
                  </a:lnTo>
                  <a:lnTo>
                    <a:pt x="17" y="25"/>
                  </a:lnTo>
                  <a:lnTo>
                    <a:pt x="17" y="25"/>
                  </a:lnTo>
                  <a:lnTo>
                    <a:pt x="30" y="31"/>
                  </a:lnTo>
                  <a:lnTo>
                    <a:pt x="42" y="38"/>
                  </a:lnTo>
                  <a:lnTo>
                    <a:pt x="67" y="54"/>
                  </a:lnTo>
                  <a:lnTo>
                    <a:pt x="67" y="54"/>
                  </a:lnTo>
                  <a:lnTo>
                    <a:pt x="70" y="56"/>
                  </a:lnTo>
                  <a:lnTo>
                    <a:pt x="70" y="56"/>
                  </a:lnTo>
                  <a:lnTo>
                    <a:pt x="67" y="63"/>
                  </a:lnTo>
                  <a:lnTo>
                    <a:pt x="67" y="63"/>
                  </a:lnTo>
                  <a:lnTo>
                    <a:pt x="61" y="75"/>
                  </a:lnTo>
                  <a:lnTo>
                    <a:pt x="59" y="80"/>
                  </a:lnTo>
                  <a:lnTo>
                    <a:pt x="59" y="85"/>
                  </a:lnTo>
                  <a:lnTo>
                    <a:pt x="59" y="85"/>
                  </a:lnTo>
                  <a:lnTo>
                    <a:pt x="60" y="87"/>
                  </a:lnTo>
                  <a:lnTo>
                    <a:pt x="61" y="90"/>
                  </a:lnTo>
                  <a:lnTo>
                    <a:pt x="63" y="91"/>
                  </a:lnTo>
                  <a:lnTo>
                    <a:pt x="66" y="91"/>
                  </a:lnTo>
                  <a:lnTo>
                    <a:pt x="66" y="91"/>
                  </a:lnTo>
                  <a:lnTo>
                    <a:pt x="69" y="91"/>
                  </a:lnTo>
                  <a:lnTo>
                    <a:pt x="71" y="90"/>
                  </a:lnTo>
                  <a:lnTo>
                    <a:pt x="74" y="87"/>
                  </a:lnTo>
                  <a:lnTo>
                    <a:pt x="74" y="85"/>
                  </a:lnTo>
                  <a:lnTo>
                    <a:pt x="74" y="85"/>
                  </a:lnTo>
                  <a:lnTo>
                    <a:pt x="75" y="83"/>
                  </a:lnTo>
                  <a:lnTo>
                    <a:pt x="74" y="81"/>
                  </a:lnTo>
                  <a:lnTo>
                    <a:pt x="72" y="78"/>
                  </a:lnTo>
                  <a:lnTo>
                    <a:pt x="70" y="77"/>
                  </a:lnTo>
                  <a:lnTo>
                    <a:pt x="69" y="77"/>
                  </a:lnTo>
                  <a:lnTo>
                    <a:pt x="69" y="77"/>
                  </a:lnTo>
                  <a:lnTo>
                    <a:pt x="71" y="69"/>
                  </a:lnTo>
                  <a:lnTo>
                    <a:pt x="71" y="69"/>
                  </a:lnTo>
                  <a:lnTo>
                    <a:pt x="75" y="63"/>
                  </a:lnTo>
                  <a:lnTo>
                    <a:pt x="77" y="58"/>
                  </a:lnTo>
                  <a:lnTo>
                    <a:pt x="80" y="56"/>
                  </a:lnTo>
                  <a:lnTo>
                    <a:pt x="83" y="54"/>
                  </a:lnTo>
                  <a:lnTo>
                    <a:pt x="86" y="53"/>
                  </a:lnTo>
                  <a:lnTo>
                    <a:pt x="87" y="53"/>
                  </a:lnTo>
                  <a:lnTo>
                    <a:pt x="87" y="53"/>
                  </a:lnTo>
                  <a:lnTo>
                    <a:pt x="87" y="50"/>
                  </a:lnTo>
                  <a:lnTo>
                    <a:pt x="85" y="47"/>
                  </a:lnTo>
                  <a:lnTo>
                    <a:pt x="85" y="43"/>
                  </a:lnTo>
                  <a:lnTo>
                    <a:pt x="85" y="40"/>
                  </a:lnTo>
                  <a:lnTo>
                    <a:pt x="86" y="35"/>
                  </a:lnTo>
                  <a:lnTo>
                    <a:pt x="89" y="31"/>
                  </a:lnTo>
                  <a:lnTo>
                    <a:pt x="89" y="31"/>
                  </a:lnTo>
                  <a:lnTo>
                    <a:pt x="93" y="19"/>
                  </a:lnTo>
                  <a:lnTo>
                    <a:pt x="95" y="11"/>
                  </a:lnTo>
                  <a:lnTo>
                    <a:pt x="95" y="11"/>
                  </a:lnTo>
                  <a:lnTo>
                    <a:pt x="95" y="8"/>
                  </a:lnTo>
                  <a:lnTo>
                    <a:pt x="94" y="5"/>
                  </a:lnTo>
                  <a:lnTo>
                    <a:pt x="92" y="3"/>
                  </a:lnTo>
                  <a:lnTo>
                    <a:pt x="89" y="2"/>
                  </a:lnTo>
                  <a:lnTo>
                    <a:pt x="89" y="2"/>
                  </a:lnTo>
                  <a:lnTo>
                    <a:pt x="85" y="3"/>
                  </a:lnTo>
                  <a:lnTo>
                    <a:pt x="83" y="4"/>
                  </a:lnTo>
                  <a:lnTo>
                    <a:pt x="80" y="7"/>
                  </a:lnTo>
                  <a:lnTo>
                    <a:pt x="80" y="9"/>
                  </a:lnTo>
                  <a:lnTo>
                    <a:pt x="80" y="9"/>
                  </a:lnTo>
                  <a:lnTo>
                    <a:pt x="80" y="12"/>
                  </a:lnTo>
                  <a:lnTo>
                    <a:pt x="80" y="15"/>
                  </a:lnTo>
                  <a:lnTo>
                    <a:pt x="83" y="17"/>
                  </a:lnTo>
                  <a:lnTo>
                    <a:pt x="85" y="18"/>
                  </a:lnTo>
                  <a:lnTo>
                    <a:pt x="86" y="18"/>
                  </a:lnTo>
                  <a:lnTo>
                    <a:pt x="86" y="18"/>
                  </a:lnTo>
                  <a:lnTo>
                    <a:pt x="83" y="28"/>
                  </a:lnTo>
                  <a:lnTo>
                    <a:pt x="78" y="34"/>
                  </a:lnTo>
                  <a:lnTo>
                    <a:pt x="78" y="34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51" y="19"/>
                  </a:lnTo>
                  <a:lnTo>
                    <a:pt x="38" y="15"/>
                  </a:lnTo>
                  <a:lnTo>
                    <a:pt x="24" y="11"/>
                  </a:lnTo>
                  <a:lnTo>
                    <a:pt x="24" y="11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9" y="1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18" y="5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1" y="7"/>
                  </a:lnTo>
                  <a:lnTo>
                    <a:pt x="9" y="7"/>
                  </a:lnTo>
                  <a:lnTo>
                    <a:pt x="9" y="7"/>
                  </a:lnTo>
                  <a:lnTo>
                    <a:pt x="7" y="8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3" y="20"/>
                  </a:lnTo>
                  <a:lnTo>
                    <a:pt x="3" y="20"/>
                  </a:lnTo>
                  <a:lnTo>
                    <a:pt x="1" y="24"/>
                  </a:lnTo>
                  <a:lnTo>
                    <a:pt x="0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6"/>
            <p:cNvSpPr>
              <a:spLocks/>
            </p:cNvSpPr>
            <p:nvPr userDrawn="1"/>
          </p:nvSpPr>
          <p:spPr bwMode="auto">
            <a:xfrm>
              <a:off x="4705" y="2176"/>
              <a:ext cx="23" cy="28"/>
            </a:xfrm>
            <a:custGeom>
              <a:avLst/>
              <a:gdLst>
                <a:gd name="T0" fmla="*/ 8 w 23"/>
                <a:gd name="T1" fmla="*/ 28 h 28"/>
                <a:gd name="T2" fmla="*/ 8 w 23"/>
                <a:gd name="T3" fmla="*/ 28 h 28"/>
                <a:gd name="T4" fmla="*/ 17 w 23"/>
                <a:gd name="T5" fmla="*/ 27 h 28"/>
                <a:gd name="T6" fmla="*/ 23 w 23"/>
                <a:gd name="T7" fmla="*/ 26 h 28"/>
                <a:gd name="T8" fmla="*/ 21 w 23"/>
                <a:gd name="T9" fmla="*/ 3 h 28"/>
                <a:gd name="T10" fmla="*/ 21 w 23"/>
                <a:gd name="T11" fmla="*/ 3 h 28"/>
                <a:gd name="T12" fmla="*/ 10 w 23"/>
                <a:gd name="T13" fmla="*/ 0 h 28"/>
                <a:gd name="T14" fmla="*/ 10 w 23"/>
                <a:gd name="T15" fmla="*/ 0 h 28"/>
                <a:gd name="T16" fmla="*/ 6 w 23"/>
                <a:gd name="T17" fmla="*/ 0 h 28"/>
                <a:gd name="T18" fmla="*/ 4 w 23"/>
                <a:gd name="T19" fmla="*/ 2 h 28"/>
                <a:gd name="T20" fmla="*/ 2 w 23"/>
                <a:gd name="T21" fmla="*/ 3 h 28"/>
                <a:gd name="T22" fmla="*/ 1 w 23"/>
                <a:gd name="T23" fmla="*/ 5 h 28"/>
                <a:gd name="T24" fmla="*/ 0 w 23"/>
                <a:gd name="T25" fmla="*/ 9 h 28"/>
                <a:gd name="T26" fmla="*/ 0 w 23"/>
                <a:gd name="T27" fmla="*/ 11 h 28"/>
                <a:gd name="T28" fmla="*/ 0 w 23"/>
                <a:gd name="T29" fmla="*/ 18 h 28"/>
                <a:gd name="T30" fmla="*/ 0 w 23"/>
                <a:gd name="T31" fmla="*/ 18 h 28"/>
                <a:gd name="T32" fmla="*/ 1 w 23"/>
                <a:gd name="T33" fmla="*/ 22 h 28"/>
                <a:gd name="T34" fmla="*/ 3 w 23"/>
                <a:gd name="T35" fmla="*/ 26 h 28"/>
                <a:gd name="T36" fmla="*/ 4 w 23"/>
                <a:gd name="T37" fmla="*/ 27 h 28"/>
                <a:gd name="T38" fmla="*/ 8 w 23"/>
                <a:gd name="T3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" h="28">
                  <a:moveTo>
                    <a:pt x="8" y="28"/>
                  </a:moveTo>
                  <a:lnTo>
                    <a:pt x="8" y="28"/>
                  </a:lnTo>
                  <a:lnTo>
                    <a:pt x="17" y="27"/>
                  </a:lnTo>
                  <a:lnTo>
                    <a:pt x="23" y="26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22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8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7"/>
            <p:cNvSpPr>
              <a:spLocks/>
            </p:cNvSpPr>
            <p:nvPr userDrawn="1"/>
          </p:nvSpPr>
          <p:spPr bwMode="auto">
            <a:xfrm>
              <a:off x="4732" y="2171"/>
              <a:ext cx="36" cy="33"/>
            </a:xfrm>
            <a:custGeom>
              <a:avLst/>
              <a:gdLst>
                <a:gd name="T0" fmla="*/ 36 w 36"/>
                <a:gd name="T1" fmla="*/ 24 h 33"/>
                <a:gd name="T2" fmla="*/ 36 w 36"/>
                <a:gd name="T3" fmla="*/ 17 h 33"/>
                <a:gd name="T4" fmla="*/ 36 w 36"/>
                <a:gd name="T5" fmla="*/ 4 h 33"/>
                <a:gd name="T6" fmla="*/ 36 w 36"/>
                <a:gd name="T7" fmla="*/ 1 h 33"/>
                <a:gd name="T8" fmla="*/ 35 w 36"/>
                <a:gd name="T9" fmla="*/ 0 h 33"/>
                <a:gd name="T10" fmla="*/ 29 w 36"/>
                <a:gd name="T11" fmla="*/ 0 h 33"/>
                <a:gd name="T12" fmla="*/ 27 w 36"/>
                <a:gd name="T13" fmla="*/ 0 h 33"/>
                <a:gd name="T14" fmla="*/ 20 w 36"/>
                <a:gd name="T15" fmla="*/ 0 h 33"/>
                <a:gd name="T16" fmla="*/ 19 w 36"/>
                <a:gd name="T17" fmla="*/ 4 h 33"/>
                <a:gd name="T18" fmla="*/ 16 w 36"/>
                <a:gd name="T19" fmla="*/ 0 h 33"/>
                <a:gd name="T20" fmla="*/ 11 w 36"/>
                <a:gd name="T21" fmla="*/ 0 h 33"/>
                <a:gd name="T22" fmla="*/ 7 w 36"/>
                <a:gd name="T23" fmla="*/ 0 h 33"/>
                <a:gd name="T24" fmla="*/ 4 w 36"/>
                <a:gd name="T25" fmla="*/ 0 h 33"/>
                <a:gd name="T26" fmla="*/ 2 w 36"/>
                <a:gd name="T27" fmla="*/ 1 h 33"/>
                <a:gd name="T28" fmla="*/ 0 w 36"/>
                <a:gd name="T29" fmla="*/ 4 h 33"/>
                <a:gd name="T30" fmla="*/ 1 w 36"/>
                <a:gd name="T31" fmla="*/ 17 h 33"/>
                <a:gd name="T32" fmla="*/ 1 w 36"/>
                <a:gd name="T33" fmla="*/ 31 h 33"/>
                <a:gd name="T34" fmla="*/ 5 w 36"/>
                <a:gd name="T35" fmla="*/ 31 h 33"/>
                <a:gd name="T36" fmla="*/ 7 w 36"/>
                <a:gd name="T37" fmla="*/ 30 h 33"/>
                <a:gd name="T38" fmla="*/ 9 w 36"/>
                <a:gd name="T39" fmla="*/ 25 h 33"/>
                <a:gd name="T40" fmla="*/ 9 w 36"/>
                <a:gd name="T41" fmla="*/ 33 h 33"/>
                <a:gd name="T42" fmla="*/ 12 w 36"/>
                <a:gd name="T43" fmla="*/ 33 h 33"/>
                <a:gd name="T44" fmla="*/ 15 w 36"/>
                <a:gd name="T45" fmla="*/ 31 h 33"/>
                <a:gd name="T46" fmla="*/ 17 w 36"/>
                <a:gd name="T47" fmla="*/ 27 h 33"/>
                <a:gd name="T48" fmla="*/ 19 w 36"/>
                <a:gd name="T49" fmla="*/ 25 h 33"/>
                <a:gd name="T50" fmla="*/ 19 w 36"/>
                <a:gd name="T51" fmla="*/ 33 h 33"/>
                <a:gd name="T52" fmla="*/ 26 w 36"/>
                <a:gd name="T53" fmla="*/ 31 h 33"/>
                <a:gd name="T54" fmla="*/ 27 w 36"/>
                <a:gd name="T55" fmla="*/ 27 h 33"/>
                <a:gd name="T56" fmla="*/ 28 w 36"/>
                <a:gd name="T57" fmla="*/ 25 h 33"/>
                <a:gd name="T58" fmla="*/ 28 w 36"/>
                <a:gd name="T59" fmla="*/ 31 h 33"/>
                <a:gd name="T60" fmla="*/ 30 w 36"/>
                <a:gd name="T61" fmla="*/ 30 h 33"/>
                <a:gd name="T62" fmla="*/ 34 w 36"/>
                <a:gd name="T63" fmla="*/ 28 h 33"/>
                <a:gd name="T64" fmla="*/ 36 w 36"/>
                <a:gd name="T65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3">
                  <a:moveTo>
                    <a:pt x="36" y="24"/>
                  </a:moveTo>
                  <a:lnTo>
                    <a:pt x="36" y="24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36" y="1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8" y="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9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31"/>
                  </a:lnTo>
                  <a:lnTo>
                    <a:pt x="1" y="31"/>
                  </a:lnTo>
                  <a:lnTo>
                    <a:pt x="5" y="31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8" y="26"/>
                  </a:lnTo>
                  <a:lnTo>
                    <a:pt x="9" y="25"/>
                  </a:lnTo>
                  <a:lnTo>
                    <a:pt x="9" y="25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12" y="33"/>
                  </a:lnTo>
                  <a:lnTo>
                    <a:pt x="14" y="32"/>
                  </a:lnTo>
                  <a:lnTo>
                    <a:pt x="15" y="31"/>
                  </a:lnTo>
                  <a:lnTo>
                    <a:pt x="15" y="31"/>
                  </a:lnTo>
                  <a:lnTo>
                    <a:pt x="17" y="27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33"/>
                  </a:lnTo>
                  <a:lnTo>
                    <a:pt x="19" y="33"/>
                  </a:lnTo>
                  <a:lnTo>
                    <a:pt x="22" y="32"/>
                  </a:lnTo>
                  <a:lnTo>
                    <a:pt x="26" y="31"/>
                  </a:lnTo>
                  <a:lnTo>
                    <a:pt x="26" y="31"/>
                  </a:lnTo>
                  <a:lnTo>
                    <a:pt x="27" y="27"/>
                  </a:lnTo>
                  <a:lnTo>
                    <a:pt x="28" y="25"/>
                  </a:lnTo>
                  <a:lnTo>
                    <a:pt x="28" y="25"/>
                  </a:lnTo>
                  <a:lnTo>
                    <a:pt x="28" y="31"/>
                  </a:lnTo>
                  <a:lnTo>
                    <a:pt x="28" y="31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4" y="28"/>
                  </a:lnTo>
                  <a:lnTo>
                    <a:pt x="34" y="28"/>
                  </a:lnTo>
                  <a:lnTo>
                    <a:pt x="35" y="27"/>
                  </a:lnTo>
                  <a:lnTo>
                    <a:pt x="36" y="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8"/>
            <p:cNvSpPr>
              <a:spLocks/>
            </p:cNvSpPr>
            <p:nvPr userDrawn="1"/>
          </p:nvSpPr>
          <p:spPr bwMode="auto">
            <a:xfrm>
              <a:off x="4737" y="2172"/>
              <a:ext cx="44" cy="48"/>
            </a:xfrm>
            <a:custGeom>
              <a:avLst/>
              <a:gdLst>
                <a:gd name="T0" fmla="*/ 44 w 44"/>
                <a:gd name="T1" fmla="*/ 36 h 48"/>
                <a:gd name="T2" fmla="*/ 44 w 44"/>
                <a:gd name="T3" fmla="*/ 27 h 48"/>
                <a:gd name="T4" fmla="*/ 44 w 44"/>
                <a:gd name="T5" fmla="*/ 27 h 48"/>
                <a:gd name="T6" fmla="*/ 42 w 44"/>
                <a:gd name="T7" fmla="*/ 26 h 48"/>
                <a:gd name="T8" fmla="*/ 41 w 44"/>
                <a:gd name="T9" fmla="*/ 23 h 48"/>
                <a:gd name="T10" fmla="*/ 41 w 44"/>
                <a:gd name="T11" fmla="*/ 18 h 48"/>
                <a:gd name="T12" fmla="*/ 41 w 44"/>
                <a:gd name="T13" fmla="*/ 18 h 48"/>
                <a:gd name="T14" fmla="*/ 41 w 44"/>
                <a:gd name="T15" fmla="*/ 16 h 48"/>
                <a:gd name="T16" fmla="*/ 42 w 44"/>
                <a:gd name="T17" fmla="*/ 13 h 48"/>
                <a:gd name="T18" fmla="*/ 44 w 44"/>
                <a:gd name="T19" fmla="*/ 10 h 48"/>
                <a:gd name="T20" fmla="*/ 44 w 44"/>
                <a:gd name="T21" fmla="*/ 3 h 48"/>
                <a:gd name="T22" fmla="*/ 44 w 44"/>
                <a:gd name="T23" fmla="*/ 3 h 48"/>
                <a:gd name="T24" fmla="*/ 41 w 44"/>
                <a:gd name="T25" fmla="*/ 1 h 48"/>
                <a:gd name="T26" fmla="*/ 39 w 44"/>
                <a:gd name="T27" fmla="*/ 0 h 48"/>
                <a:gd name="T28" fmla="*/ 37 w 44"/>
                <a:gd name="T29" fmla="*/ 0 h 48"/>
                <a:gd name="T30" fmla="*/ 37 w 44"/>
                <a:gd name="T31" fmla="*/ 25 h 48"/>
                <a:gd name="T32" fmla="*/ 37 w 44"/>
                <a:gd name="T33" fmla="*/ 25 h 48"/>
                <a:gd name="T34" fmla="*/ 36 w 44"/>
                <a:gd name="T35" fmla="*/ 29 h 48"/>
                <a:gd name="T36" fmla="*/ 33 w 44"/>
                <a:gd name="T37" fmla="*/ 32 h 48"/>
                <a:gd name="T38" fmla="*/ 29 w 44"/>
                <a:gd name="T39" fmla="*/ 34 h 48"/>
                <a:gd name="T40" fmla="*/ 25 w 44"/>
                <a:gd name="T41" fmla="*/ 36 h 48"/>
                <a:gd name="T42" fmla="*/ 25 w 44"/>
                <a:gd name="T43" fmla="*/ 36 h 48"/>
                <a:gd name="T44" fmla="*/ 16 w 44"/>
                <a:gd name="T45" fmla="*/ 37 h 48"/>
                <a:gd name="T46" fmla="*/ 8 w 44"/>
                <a:gd name="T47" fmla="*/ 38 h 48"/>
                <a:gd name="T48" fmla="*/ 0 w 44"/>
                <a:gd name="T49" fmla="*/ 38 h 48"/>
                <a:gd name="T50" fmla="*/ 0 w 44"/>
                <a:gd name="T51" fmla="*/ 38 h 48"/>
                <a:gd name="T52" fmla="*/ 2 w 44"/>
                <a:gd name="T53" fmla="*/ 44 h 48"/>
                <a:gd name="T54" fmla="*/ 2 w 44"/>
                <a:gd name="T55" fmla="*/ 44 h 48"/>
                <a:gd name="T56" fmla="*/ 3 w 44"/>
                <a:gd name="T57" fmla="*/ 47 h 48"/>
                <a:gd name="T58" fmla="*/ 6 w 44"/>
                <a:gd name="T59" fmla="*/ 48 h 48"/>
                <a:gd name="T60" fmla="*/ 36 w 44"/>
                <a:gd name="T61" fmla="*/ 48 h 48"/>
                <a:gd name="T62" fmla="*/ 44 w 44"/>
                <a:gd name="T63" fmla="*/ 3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" h="48">
                  <a:moveTo>
                    <a:pt x="44" y="36"/>
                  </a:moveTo>
                  <a:lnTo>
                    <a:pt x="44" y="27"/>
                  </a:lnTo>
                  <a:lnTo>
                    <a:pt x="44" y="27"/>
                  </a:lnTo>
                  <a:lnTo>
                    <a:pt x="42" y="26"/>
                  </a:lnTo>
                  <a:lnTo>
                    <a:pt x="41" y="23"/>
                  </a:lnTo>
                  <a:lnTo>
                    <a:pt x="41" y="18"/>
                  </a:lnTo>
                  <a:lnTo>
                    <a:pt x="41" y="18"/>
                  </a:lnTo>
                  <a:lnTo>
                    <a:pt x="41" y="16"/>
                  </a:lnTo>
                  <a:lnTo>
                    <a:pt x="42" y="13"/>
                  </a:lnTo>
                  <a:lnTo>
                    <a:pt x="44" y="10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1" y="1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7" y="25"/>
                  </a:lnTo>
                  <a:lnTo>
                    <a:pt x="37" y="25"/>
                  </a:lnTo>
                  <a:lnTo>
                    <a:pt x="36" y="29"/>
                  </a:lnTo>
                  <a:lnTo>
                    <a:pt x="33" y="32"/>
                  </a:lnTo>
                  <a:lnTo>
                    <a:pt x="29" y="34"/>
                  </a:lnTo>
                  <a:lnTo>
                    <a:pt x="25" y="36"/>
                  </a:lnTo>
                  <a:lnTo>
                    <a:pt x="25" y="36"/>
                  </a:lnTo>
                  <a:lnTo>
                    <a:pt x="16" y="37"/>
                  </a:lnTo>
                  <a:lnTo>
                    <a:pt x="8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3" y="47"/>
                  </a:lnTo>
                  <a:lnTo>
                    <a:pt x="6" y="48"/>
                  </a:lnTo>
                  <a:lnTo>
                    <a:pt x="36" y="48"/>
                  </a:lnTo>
                  <a:lnTo>
                    <a:pt x="44" y="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29"/>
            <p:cNvSpPr>
              <a:spLocks/>
            </p:cNvSpPr>
            <p:nvPr userDrawn="1"/>
          </p:nvSpPr>
          <p:spPr bwMode="auto">
            <a:xfrm>
              <a:off x="4740" y="2226"/>
              <a:ext cx="35" cy="12"/>
            </a:xfrm>
            <a:custGeom>
              <a:avLst/>
              <a:gdLst>
                <a:gd name="T0" fmla="*/ 3 w 35"/>
                <a:gd name="T1" fmla="*/ 12 h 12"/>
                <a:gd name="T2" fmla="*/ 33 w 35"/>
                <a:gd name="T3" fmla="*/ 12 h 12"/>
                <a:gd name="T4" fmla="*/ 33 w 35"/>
                <a:gd name="T5" fmla="*/ 12 h 12"/>
                <a:gd name="T6" fmla="*/ 35 w 35"/>
                <a:gd name="T7" fmla="*/ 6 h 12"/>
                <a:gd name="T8" fmla="*/ 34 w 35"/>
                <a:gd name="T9" fmla="*/ 0 h 12"/>
                <a:gd name="T10" fmla="*/ 3 w 35"/>
                <a:gd name="T11" fmla="*/ 0 h 12"/>
                <a:gd name="T12" fmla="*/ 0 w 35"/>
                <a:gd name="T13" fmla="*/ 6 h 12"/>
                <a:gd name="T14" fmla="*/ 3 w 35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12">
                  <a:moveTo>
                    <a:pt x="3" y="12"/>
                  </a:moveTo>
                  <a:lnTo>
                    <a:pt x="33" y="12"/>
                  </a:lnTo>
                  <a:lnTo>
                    <a:pt x="33" y="12"/>
                  </a:lnTo>
                  <a:lnTo>
                    <a:pt x="35" y="6"/>
                  </a:lnTo>
                  <a:lnTo>
                    <a:pt x="34" y="0"/>
                  </a:lnTo>
                  <a:lnTo>
                    <a:pt x="3" y="0"/>
                  </a:lnTo>
                  <a:lnTo>
                    <a:pt x="0" y="6"/>
                  </a:lnTo>
                  <a:lnTo>
                    <a:pt x="3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auto">
            <a:xfrm>
              <a:off x="4743" y="2243"/>
              <a:ext cx="34" cy="41"/>
            </a:xfrm>
            <a:custGeom>
              <a:avLst/>
              <a:gdLst>
                <a:gd name="T0" fmla="*/ 30 w 34"/>
                <a:gd name="T1" fmla="*/ 0 h 41"/>
                <a:gd name="T2" fmla="*/ 0 w 34"/>
                <a:gd name="T3" fmla="*/ 0 h 41"/>
                <a:gd name="T4" fmla="*/ 0 w 34"/>
                <a:gd name="T5" fmla="*/ 40 h 41"/>
                <a:gd name="T6" fmla="*/ 26 w 34"/>
                <a:gd name="T7" fmla="*/ 41 h 41"/>
                <a:gd name="T8" fmla="*/ 34 w 34"/>
                <a:gd name="T9" fmla="*/ 34 h 41"/>
                <a:gd name="T10" fmla="*/ 30 w 34"/>
                <a:gd name="T1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41">
                  <a:moveTo>
                    <a:pt x="30" y="0"/>
                  </a:moveTo>
                  <a:lnTo>
                    <a:pt x="0" y="0"/>
                  </a:lnTo>
                  <a:lnTo>
                    <a:pt x="0" y="40"/>
                  </a:lnTo>
                  <a:lnTo>
                    <a:pt x="26" y="41"/>
                  </a:lnTo>
                  <a:lnTo>
                    <a:pt x="34" y="34"/>
                  </a:lnTo>
                  <a:lnTo>
                    <a:pt x="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31"/>
            <p:cNvSpPr>
              <a:spLocks/>
            </p:cNvSpPr>
            <p:nvPr userDrawn="1"/>
          </p:nvSpPr>
          <p:spPr bwMode="auto">
            <a:xfrm>
              <a:off x="4741" y="2283"/>
              <a:ext cx="45" cy="40"/>
            </a:xfrm>
            <a:custGeom>
              <a:avLst/>
              <a:gdLst>
                <a:gd name="T0" fmla="*/ 45 w 45"/>
                <a:gd name="T1" fmla="*/ 10 h 40"/>
                <a:gd name="T2" fmla="*/ 45 w 45"/>
                <a:gd name="T3" fmla="*/ 10 h 40"/>
                <a:gd name="T4" fmla="*/ 41 w 45"/>
                <a:gd name="T5" fmla="*/ 5 h 40"/>
                <a:gd name="T6" fmla="*/ 41 w 45"/>
                <a:gd name="T7" fmla="*/ 5 h 40"/>
                <a:gd name="T8" fmla="*/ 40 w 45"/>
                <a:gd name="T9" fmla="*/ 0 h 40"/>
                <a:gd name="T10" fmla="*/ 30 w 45"/>
                <a:gd name="T11" fmla="*/ 6 h 40"/>
                <a:gd name="T12" fmla="*/ 0 w 45"/>
                <a:gd name="T13" fmla="*/ 6 h 40"/>
                <a:gd name="T14" fmla="*/ 0 w 45"/>
                <a:gd name="T15" fmla="*/ 6 h 40"/>
                <a:gd name="T16" fmla="*/ 0 w 45"/>
                <a:gd name="T17" fmla="*/ 17 h 40"/>
                <a:gd name="T18" fmla="*/ 0 w 45"/>
                <a:gd name="T19" fmla="*/ 28 h 40"/>
                <a:gd name="T20" fmla="*/ 0 w 45"/>
                <a:gd name="T21" fmla="*/ 28 h 40"/>
                <a:gd name="T22" fmla="*/ 7 w 45"/>
                <a:gd name="T23" fmla="*/ 34 h 40"/>
                <a:gd name="T24" fmla="*/ 15 w 45"/>
                <a:gd name="T25" fmla="*/ 40 h 40"/>
                <a:gd name="T26" fmla="*/ 35 w 45"/>
                <a:gd name="T27" fmla="*/ 16 h 40"/>
                <a:gd name="T28" fmla="*/ 45 w 45"/>
                <a:gd name="T29" fmla="*/ 1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" h="40">
                  <a:moveTo>
                    <a:pt x="45" y="10"/>
                  </a:moveTo>
                  <a:lnTo>
                    <a:pt x="45" y="10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0" y="0"/>
                  </a:lnTo>
                  <a:lnTo>
                    <a:pt x="3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7" y="34"/>
                  </a:lnTo>
                  <a:lnTo>
                    <a:pt x="15" y="40"/>
                  </a:lnTo>
                  <a:lnTo>
                    <a:pt x="35" y="16"/>
                  </a:lnTo>
                  <a:lnTo>
                    <a:pt x="45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32"/>
            <p:cNvSpPr>
              <a:spLocks/>
            </p:cNvSpPr>
            <p:nvPr userDrawn="1"/>
          </p:nvSpPr>
          <p:spPr bwMode="auto">
            <a:xfrm>
              <a:off x="4762" y="2298"/>
              <a:ext cx="69" cy="40"/>
            </a:xfrm>
            <a:custGeom>
              <a:avLst/>
              <a:gdLst>
                <a:gd name="T0" fmla="*/ 19 w 69"/>
                <a:gd name="T1" fmla="*/ 4 h 40"/>
                <a:gd name="T2" fmla="*/ 0 w 69"/>
                <a:gd name="T3" fmla="*/ 27 h 40"/>
                <a:gd name="T4" fmla="*/ 29 w 69"/>
                <a:gd name="T5" fmla="*/ 40 h 40"/>
                <a:gd name="T6" fmla="*/ 29 w 69"/>
                <a:gd name="T7" fmla="*/ 40 h 40"/>
                <a:gd name="T8" fmla="*/ 43 w 69"/>
                <a:gd name="T9" fmla="*/ 32 h 40"/>
                <a:gd name="T10" fmla="*/ 55 w 69"/>
                <a:gd name="T11" fmla="*/ 24 h 40"/>
                <a:gd name="T12" fmla="*/ 69 w 69"/>
                <a:gd name="T13" fmla="*/ 15 h 40"/>
                <a:gd name="T14" fmla="*/ 29 w 69"/>
                <a:gd name="T15" fmla="*/ 0 h 40"/>
                <a:gd name="T16" fmla="*/ 19 w 69"/>
                <a:gd name="T17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40">
                  <a:moveTo>
                    <a:pt x="19" y="4"/>
                  </a:moveTo>
                  <a:lnTo>
                    <a:pt x="0" y="27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43" y="32"/>
                  </a:lnTo>
                  <a:lnTo>
                    <a:pt x="55" y="24"/>
                  </a:lnTo>
                  <a:lnTo>
                    <a:pt x="69" y="15"/>
                  </a:lnTo>
                  <a:lnTo>
                    <a:pt x="29" y="0"/>
                  </a:lnTo>
                  <a:lnTo>
                    <a:pt x="19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33"/>
            <p:cNvSpPr>
              <a:spLocks/>
            </p:cNvSpPr>
            <p:nvPr userDrawn="1"/>
          </p:nvSpPr>
          <p:spPr bwMode="auto">
            <a:xfrm>
              <a:off x="4783" y="2152"/>
              <a:ext cx="16" cy="74"/>
            </a:xfrm>
            <a:custGeom>
              <a:avLst/>
              <a:gdLst>
                <a:gd name="T0" fmla="*/ 14 w 16"/>
                <a:gd name="T1" fmla="*/ 31 h 74"/>
                <a:gd name="T2" fmla="*/ 14 w 16"/>
                <a:gd name="T3" fmla="*/ 31 h 74"/>
                <a:gd name="T4" fmla="*/ 14 w 16"/>
                <a:gd name="T5" fmla="*/ 7 h 74"/>
                <a:gd name="T6" fmla="*/ 14 w 16"/>
                <a:gd name="T7" fmla="*/ 7 h 74"/>
                <a:gd name="T8" fmla="*/ 15 w 16"/>
                <a:gd name="T9" fmla="*/ 5 h 74"/>
                <a:gd name="T10" fmla="*/ 15 w 16"/>
                <a:gd name="T11" fmla="*/ 5 h 74"/>
                <a:gd name="T12" fmla="*/ 15 w 16"/>
                <a:gd name="T13" fmla="*/ 3 h 74"/>
                <a:gd name="T14" fmla="*/ 15 w 16"/>
                <a:gd name="T15" fmla="*/ 0 h 74"/>
                <a:gd name="T16" fmla="*/ 0 w 16"/>
                <a:gd name="T17" fmla="*/ 0 h 74"/>
                <a:gd name="T18" fmla="*/ 0 w 16"/>
                <a:gd name="T19" fmla="*/ 0 h 74"/>
                <a:gd name="T20" fmla="*/ 0 w 16"/>
                <a:gd name="T21" fmla="*/ 4 h 74"/>
                <a:gd name="T22" fmla="*/ 0 w 16"/>
                <a:gd name="T23" fmla="*/ 4 h 74"/>
                <a:gd name="T24" fmla="*/ 1 w 16"/>
                <a:gd name="T25" fmla="*/ 6 h 74"/>
                <a:gd name="T26" fmla="*/ 2 w 16"/>
                <a:gd name="T27" fmla="*/ 7 h 74"/>
                <a:gd name="T28" fmla="*/ 2 w 16"/>
                <a:gd name="T29" fmla="*/ 31 h 74"/>
                <a:gd name="T30" fmla="*/ 2 w 16"/>
                <a:gd name="T31" fmla="*/ 31 h 74"/>
                <a:gd name="T32" fmla="*/ 1 w 16"/>
                <a:gd name="T33" fmla="*/ 33 h 74"/>
                <a:gd name="T34" fmla="*/ 0 w 16"/>
                <a:gd name="T35" fmla="*/ 38 h 74"/>
                <a:gd name="T36" fmla="*/ 0 w 16"/>
                <a:gd name="T37" fmla="*/ 38 h 74"/>
                <a:gd name="T38" fmla="*/ 0 w 16"/>
                <a:gd name="T39" fmla="*/ 42 h 74"/>
                <a:gd name="T40" fmla="*/ 1 w 16"/>
                <a:gd name="T41" fmla="*/ 45 h 74"/>
                <a:gd name="T42" fmla="*/ 2 w 16"/>
                <a:gd name="T43" fmla="*/ 47 h 74"/>
                <a:gd name="T44" fmla="*/ 2 w 16"/>
                <a:gd name="T45" fmla="*/ 67 h 74"/>
                <a:gd name="T46" fmla="*/ 2 w 16"/>
                <a:gd name="T47" fmla="*/ 67 h 74"/>
                <a:gd name="T48" fmla="*/ 2 w 16"/>
                <a:gd name="T49" fmla="*/ 68 h 74"/>
                <a:gd name="T50" fmla="*/ 1 w 16"/>
                <a:gd name="T51" fmla="*/ 71 h 74"/>
                <a:gd name="T52" fmla="*/ 1 w 16"/>
                <a:gd name="T53" fmla="*/ 71 h 74"/>
                <a:gd name="T54" fmla="*/ 1 w 16"/>
                <a:gd name="T55" fmla="*/ 74 h 74"/>
                <a:gd name="T56" fmla="*/ 15 w 16"/>
                <a:gd name="T57" fmla="*/ 74 h 74"/>
                <a:gd name="T58" fmla="*/ 15 w 16"/>
                <a:gd name="T59" fmla="*/ 74 h 74"/>
                <a:gd name="T60" fmla="*/ 15 w 16"/>
                <a:gd name="T61" fmla="*/ 69 h 74"/>
                <a:gd name="T62" fmla="*/ 15 w 16"/>
                <a:gd name="T63" fmla="*/ 69 h 74"/>
                <a:gd name="T64" fmla="*/ 14 w 16"/>
                <a:gd name="T65" fmla="*/ 67 h 74"/>
                <a:gd name="T66" fmla="*/ 13 w 16"/>
                <a:gd name="T67" fmla="*/ 47 h 74"/>
                <a:gd name="T68" fmla="*/ 13 w 16"/>
                <a:gd name="T69" fmla="*/ 47 h 74"/>
                <a:gd name="T70" fmla="*/ 15 w 16"/>
                <a:gd name="T71" fmla="*/ 44 h 74"/>
                <a:gd name="T72" fmla="*/ 16 w 16"/>
                <a:gd name="T73" fmla="*/ 42 h 74"/>
                <a:gd name="T74" fmla="*/ 16 w 16"/>
                <a:gd name="T75" fmla="*/ 39 h 74"/>
                <a:gd name="T76" fmla="*/ 16 w 16"/>
                <a:gd name="T77" fmla="*/ 39 h 74"/>
                <a:gd name="T78" fmla="*/ 15 w 16"/>
                <a:gd name="T79" fmla="*/ 34 h 74"/>
                <a:gd name="T80" fmla="*/ 14 w 16"/>
                <a:gd name="T81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" h="74">
                  <a:moveTo>
                    <a:pt x="14" y="31"/>
                  </a:moveTo>
                  <a:lnTo>
                    <a:pt x="14" y="31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3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1" y="33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1" y="45"/>
                  </a:lnTo>
                  <a:lnTo>
                    <a:pt x="2" y="47"/>
                  </a:lnTo>
                  <a:lnTo>
                    <a:pt x="2" y="67"/>
                  </a:lnTo>
                  <a:lnTo>
                    <a:pt x="2" y="67"/>
                  </a:lnTo>
                  <a:lnTo>
                    <a:pt x="2" y="68"/>
                  </a:lnTo>
                  <a:lnTo>
                    <a:pt x="1" y="71"/>
                  </a:lnTo>
                  <a:lnTo>
                    <a:pt x="1" y="71"/>
                  </a:lnTo>
                  <a:lnTo>
                    <a:pt x="1" y="74"/>
                  </a:lnTo>
                  <a:lnTo>
                    <a:pt x="15" y="74"/>
                  </a:lnTo>
                  <a:lnTo>
                    <a:pt x="15" y="74"/>
                  </a:lnTo>
                  <a:lnTo>
                    <a:pt x="15" y="69"/>
                  </a:lnTo>
                  <a:lnTo>
                    <a:pt x="15" y="69"/>
                  </a:lnTo>
                  <a:lnTo>
                    <a:pt x="14" y="6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5" y="44"/>
                  </a:lnTo>
                  <a:lnTo>
                    <a:pt x="16" y="42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5" y="34"/>
                  </a:lnTo>
                  <a:lnTo>
                    <a:pt x="14" y="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34"/>
            <p:cNvSpPr>
              <a:spLocks/>
            </p:cNvSpPr>
            <p:nvPr userDrawn="1"/>
          </p:nvSpPr>
          <p:spPr bwMode="auto">
            <a:xfrm>
              <a:off x="4800" y="2174"/>
              <a:ext cx="49" cy="35"/>
            </a:xfrm>
            <a:custGeom>
              <a:avLst/>
              <a:gdLst>
                <a:gd name="T0" fmla="*/ 27 w 49"/>
                <a:gd name="T1" fmla="*/ 29 h 35"/>
                <a:gd name="T2" fmla="*/ 49 w 49"/>
                <a:gd name="T3" fmla="*/ 6 h 35"/>
                <a:gd name="T4" fmla="*/ 49 w 49"/>
                <a:gd name="T5" fmla="*/ 6 h 35"/>
                <a:gd name="T6" fmla="*/ 16 w 49"/>
                <a:gd name="T7" fmla="*/ 6 h 35"/>
                <a:gd name="T8" fmla="*/ 16 w 49"/>
                <a:gd name="T9" fmla="*/ 6 h 35"/>
                <a:gd name="T10" fmla="*/ 13 w 49"/>
                <a:gd name="T11" fmla="*/ 5 h 35"/>
                <a:gd name="T12" fmla="*/ 9 w 49"/>
                <a:gd name="T13" fmla="*/ 2 h 35"/>
                <a:gd name="T14" fmla="*/ 5 w 49"/>
                <a:gd name="T15" fmla="*/ 0 h 35"/>
                <a:gd name="T16" fmla="*/ 4 w 49"/>
                <a:gd name="T17" fmla="*/ 0 h 35"/>
                <a:gd name="T18" fmla="*/ 4 w 49"/>
                <a:gd name="T19" fmla="*/ 0 h 35"/>
                <a:gd name="T20" fmla="*/ 0 w 49"/>
                <a:gd name="T21" fmla="*/ 7 h 35"/>
                <a:gd name="T22" fmla="*/ 0 w 49"/>
                <a:gd name="T23" fmla="*/ 7 h 35"/>
                <a:gd name="T24" fmla="*/ 2 w 49"/>
                <a:gd name="T25" fmla="*/ 11 h 35"/>
                <a:gd name="T26" fmla="*/ 4 w 49"/>
                <a:gd name="T27" fmla="*/ 13 h 35"/>
                <a:gd name="T28" fmla="*/ 5 w 49"/>
                <a:gd name="T29" fmla="*/ 17 h 35"/>
                <a:gd name="T30" fmla="*/ 5 w 49"/>
                <a:gd name="T31" fmla="*/ 17 h 35"/>
                <a:gd name="T32" fmla="*/ 4 w 49"/>
                <a:gd name="T33" fmla="*/ 21 h 35"/>
                <a:gd name="T34" fmla="*/ 2 w 49"/>
                <a:gd name="T35" fmla="*/ 24 h 35"/>
                <a:gd name="T36" fmla="*/ 0 w 49"/>
                <a:gd name="T37" fmla="*/ 27 h 35"/>
                <a:gd name="T38" fmla="*/ 0 w 49"/>
                <a:gd name="T39" fmla="*/ 27 h 35"/>
                <a:gd name="T40" fmla="*/ 5 w 49"/>
                <a:gd name="T41" fmla="*/ 35 h 35"/>
                <a:gd name="T42" fmla="*/ 5 w 49"/>
                <a:gd name="T43" fmla="*/ 35 h 35"/>
                <a:gd name="T44" fmla="*/ 8 w 49"/>
                <a:gd name="T45" fmla="*/ 32 h 35"/>
                <a:gd name="T46" fmla="*/ 16 w 49"/>
                <a:gd name="T47" fmla="*/ 29 h 35"/>
                <a:gd name="T48" fmla="*/ 16 w 49"/>
                <a:gd name="T49" fmla="*/ 29 h 35"/>
                <a:gd name="T50" fmla="*/ 27 w 49"/>
                <a:gd name="T51" fmla="*/ 2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9" h="35">
                  <a:moveTo>
                    <a:pt x="27" y="29"/>
                  </a:moveTo>
                  <a:lnTo>
                    <a:pt x="49" y="6"/>
                  </a:lnTo>
                  <a:lnTo>
                    <a:pt x="49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3" y="5"/>
                  </a:lnTo>
                  <a:lnTo>
                    <a:pt x="9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4" y="21"/>
                  </a:lnTo>
                  <a:lnTo>
                    <a:pt x="2" y="24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8" y="32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27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35"/>
            <p:cNvSpPr>
              <a:spLocks/>
            </p:cNvSpPr>
            <p:nvPr userDrawn="1"/>
          </p:nvSpPr>
          <p:spPr bwMode="auto">
            <a:xfrm>
              <a:off x="4860" y="2128"/>
              <a:ext cx="95" cy="75"/>
            </a:xfrm>
            <a:custGeom>
              <a:avLst/>
              <a:gdLst>
                <a:gd name="T0" fmla="*/ 95 w 95"/>
                <a:gd name="T1" fmla="*/ 38 h 75"/>
                <a:gd name="T2" fmla="*/ 93 w 95"/>
                <a:gd name="T3" fmla="*/ 37 h 75"/>
                <a:gd name="T4" fmla="*/ 88 w 95"/>
                <a:gd name="T5" fmla="*/ 39 h 75"/>
                <a:gd name="T6" fmla="*/ 85 w 95"/>
                <a:gd name="T7" fmla="*/ 40 h 75"/>
                <a:gd name="T8" fmla="*/ 83 w 95"/>
                <a:gd name="T9" fmla="*/ 47 h 75"/>
                <a:gd name="T10" fmla="*/ 82 w 95"/>
                <a:gd name="T11" fmla="*/ 45 h 75"/>
                <a:gd name="T12" fmla="*/ 76 w 95"/>
                <a:gd name="T13" fmla="*/ 44 h 75"/>
                <a:gd name="T14" fmla="*/ 72 w 95"/>
                <a:gd name="T15" fmla="*/ 45 h 75"/>
                <a:gd name="T16" fmla="*/ 74 w 95"/>
                <a:gd name="T17" fmla="*/ 51 h 75"/>
                <a:gd name="T18" fmla="*/ 72 w 95"/>
                <a:gd name="T19" fmla="*/ 57 h 75"/>
                <a:gd name="T20" fmla="*/ 69 w 95"/>
                <a:gd name="T21" fmla="*/ 57 h 75"/>
                <a:gd name="T22" fmla="*/ 65 w 95"/>
                <a:gd name="T23" fmla="*/ 53 h 75"/>
                <a:gd name="T24" fmla="*/ 65 w 95"/>
                <a:gd name="T25" fmla="*/ 50 h 75"/>
                <a:gd name="T26" fmla="*/ 59 w 95"/>
                <a:gd name="T27" fmla="*/ 52 h 75"/>
                <a:gd name="T28" fmla="*/ 55 w 95"/>
                <a:gd name="T29" fmla="*/ 50 h 75"/>
                <a:gd name="T30" fmla="*/ 55 w 95"/>
                <a:gd name="T31" fmla="*/ 44 h 75"/>
                <a:gd name="T32" fmla="*/ 65 w 95"/>
                <a:gd name="T33" fmla="*/ 42 h 75"/>
                <a:gd name="T34" fmla="*/ 65 w 95"/>
                <a:gd name="T35" fmla="*/ 38 h 75"/>
                <a:gd name="T36" fmla="*/ 61 w 95"/>
                <a:gd name="T37" fmla="*/ 33 h 75"/>
                <a:gd name="T38" fmla="*/ 58 w 95"/>
                <a:gd name="T39" fmla="*/ 32 h 75"/>
                <a:gd name="T40" fmla="*/ 52 w 95"/>
                <a:gd name="T41" fmla="*/ 33 h 75"/>
                <a:gd name="T42" fmla="*/ 54 w 95"/>
                <a:gd name="T43" fmla="*/ 32 h 75"/>
                <a:gd name="T44" fmla="*/ 57 w 95"/>
                <a:gd name="T45" fmla="*/ 28 h 75"/>
                <a:gd name="T46" fmla="*/ 55 w 95"/>
                <a:gd name="T47" fmla="*/ 22 h 75"/>
                <a:gd name="T48" fmla="*/ 53 w 95"/>
                <a:gd name="T49" fmla="*/ 16 h 75"/>
                <a:gd name="T50" fmla="*/ 53 w 95"/>
                <a:gd name="T51" fmla="*/ 16 h 75"/>
                <a:gd name="T52" fmla="*/ 50 w 95"/>
                <a:gd name="T53" fmla="*/ 17 h 75"/>
                <a:gd name="T54" fmla="*/ 43 w 95"/>
                <a:gd name="T55" fmla="*/ 21 h 75"/>
                <a:gd name="T56" fmla="*/ 42 w 95"/>
                <a:gd name="T57" fmla="*/ 24 h 75"/>
                <a:gd name="T58" fmla="*/ 42 w 95"/>
                <a:gd name="T59" fmla="*/ 29 h 75"/>
                <a:gd name="T60" fmla="*/ 39 w 95"/>
                <a:gd name="T61" fmla="*/ 25 h 75"/>
                <a:gd name="T62" fmla="*/ 35 w 95"/>
                <a:gd name="T63" fmla="*/ 22 h 75"/>
                <a:gd name="T64" fmla="*/ 31 w 95"/>
                <a:gd name="T65" fmla="*/ 22 h 75"/>
                <a:gd name="T66" fmla="*/ 27 w 95"/>
                <a:gd name="T67" fmla="*/ 24 h 75"/>
                <a:gd name="T68" fmla="*/ 29 w 95"/>
                <a:gd name="T69" fmla="*/ 29 h 75"/>
                <a:gd name="T70" fmla="*/ 29 w 95"/>
                <a:gd name="T71" fmla="*/ 36 h 75"/>
                <a:gd name="T72" fmla="*/ 27 w 95"/>
                <a:gd name="T73" fmla="*/ 37 h 75"/>
                <a:gd name="T74" fmla="*/ 21 w 95"/>
                <a:gd name="T75" fmla="*/ 33 h 75"/>
                <a:gd name="T76" fmla="*/ 21 w 95"/>
                <a:gd name="T77" fmla="*/ 30 h 75"/>
                <a:gd name="T78" fmla="*/ 15 w 95"/>
                <a:gd name="T79" fmla="*/ 33 h 75"/>
                <a:gd name="T80" fmla="*/ 13 w 95"/>
                <a:gd name="T81" fmla="*/ 32 h 75"/>
                <a:gd name="T82" fmla="*/ 10 w 95"/>
                <a:gd name="T83" fmla="*/ 27 h 75"/>
                <a:gd name="T84" fmla="*/ 20 w 95"/>
                <a:gd name="T85" fmla="*/ 22 h 75"/>
                <a:gd name="T86" fmla="*/ 19 w 95"/>
                <a:gd name="T87" fmla="*/ 21 h 75"/>
                <a:gd name="T88" fmla="*/ 14 w 95"/>
                <a:gd name="T89" fmla="*/ 15 h 75"/>
                <a:gd name="T90" fmla="*/ 9 w 95"/>
                <a:gd name="T91" fmla="*/ 15 h 75"/>
                <a:gd name="T92" fmla="*/ 12 w 95"/>
                <a:gd name="T93" fmla="*/ 12 h 75"/>
                <a:gd name="T94" fmla="*/ 13 w 95"/>
                <a:gd name="T95" fmla="*/ 6 h 75"/>
                <a:gd name="T96" fmla="*/ 12 w 95"/>
                <a:gd name="T97" fmla="*/ 3 h 75"/>
                <a:gd name="T98" fmla="*/ 8 w 95"/>
                <a:gd name="T99" fmla="*/ 0 h 75"/>
                <a:gd name="T100" fmla="*/ 22 w 95"/>
                <a:gd name="T101" fmla="*/ 55 h 75"/>
                <a:gd name="T102" fmla="*/ 28 w 95"/>
                <a:gd name="T103" fmla="*/ 52 h 75"/>
                <a:gd name="T104" fmla="*/ 32 w 95"/>
                <a:gd name="T105" fmla="*/ 50 h 75"/>
                <a:gd name="T106" fmla="*/ 40 w 95"/>
                <a:gd name="T107" fmla="*/ 51 h 75"/>
                <a:gd name="T108" fmla="*/ 45 w 95"/>
                <a:gd name="T109" fmla="*/ 52 h 75"/>
                <a:gd name="T110" fmla="*/ 52 w 95"/>
                <a:gd name="T111" fmla="*/ 57 h 75"/>
                <a:gd name="T112" fmla="*/ 53 w 95"/>
                <a:gd name="T113" fmla="*/ 62 h 75"/>
                <a:gd name="T114" fmla="*/ 52 w 95"/>
                <a:gd name="T115" fmla="*/ 66 h 75"/>
                <a:gd name="T116" fmla="*/ 66 w 95"/>
                <a:gd name="T1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5" h="75">
                  <a:moveTo>
                    <a:pt x="66" y="75"/>
                  </a:moveTo>
                  <a:lnTo>
                    <a:pt x="95" y="38"/>
                  </a:lnTo>
                  <a:lnTo>
                    <a:pt x="95" y="38"/>
                  </a:lnTo>
                  <a:lnTo>
                    <a:pt x="93" y="37"/>
                  </a:lnTo>
                  <a:lnTo>
                    <a:pt x="91" y="38"/>
                  </a:lnTo>
                  <a:lnTo>
                    <a:pt x="88" y="39"/>
                  </a:lnTo>
                  <a:lnTo>
                    <a:pt x="88" y="39"/>
                  </a:lnTo>
                  <a:lnTo>
                    <a:pt x="85" y="40"/>
                  </a:lnTo>
                  <a:lnTo>
                    <a:pt x="84" y="44"/>
                  </a:lnTo>
                  <a:lnTo>
                    <a:pt x="83" y="47"/>
                  </a:lnTo>
                  <a:lnTo>
                    <a:pt x="83" y="47"/>
                  </a:lnTo>
                  <a:lnTo>
                    <a:pt x="82" y="45"/>
                  </a:lnTo>
                  <a:lnTo>
                    <a:pt x="81" y="44"/>
                  </a:lnTo>
                  <a:lnTo>
                    <a:pt x="76" y="44"/>
                  </a:lnTo>
                  <a:lnTo>
                    <a:pt x="73" y="44"/>
                  </a:lnTo>
                  <a:lnTo>
                    <a:pt x="72" y="45"/>
                  </a:lnTo>
                  <a:lnTo>
                    <a:pt x="72" y="45"/>
                  </a:lnTo>
                  <a:lnTo>
                    <a:pt x="74" y="51"/>
                  </a:lnTo>
                  <a:lnTo>
                    <a:pt x="74" y="54"/>
                  </a:lnTo>
                  <a:lnTo>
                    <a:pt x="72" y="57"/>
                  </a:lnTo>
                  <a:lnTo>
                    <a:pt x="69" y="57"/>
                  </a:lnTo>
                  <a:lnTo>
                    <a:pt x="69" y="57"/>
                  </a:lnTo>
                  <a:lnTo>
                    <a:pt x="66" y="55"/>
                  </a:lnTo>
                  <a:lnTo>
                    <a:pt x="65" y="53"/>
                  </a:lnTo>
                  <a:lnTo>
                    <a:pt x="65" y="50"/>
                  </a:lnTo>
                  <a:lnTo>
                    <a:pt x="65" y="50"/>
                  </a:lnTo>
                  <a:lnTo>
                    <a:pt x="61" y="52"/>
                  </a:lnTo>
                  <a:lnTo>
                    <a:pt x="59" y="52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4" y="47"/>
                  </a:lnTo>
                  <a:lnTo>
                    <a:pt x="55" y="44"/>
                  </a:lnTo>
                  <a:lnTo>
                    <a:pt x="60" y="43"/>
                  </a:lnTo>
                  <a:lnTo>
                    <a:pt x="65" y="42"/>
                  </a:lnTo>
                  <a:lnTo>
                    <a:pt x="65" y="42"/>
                  </a:lnTo>
                  <a:lnTo>
                    <a:pt x="65" y="38"/>
                  </a:lnTo>
                  <a:lnTo>
                    <a:pt x="63" y="36"/>
                  </a:lnTo>
                  <a:lnTo>
                    <a:pt x="61" y="33"/>
                  </a:lnTo>
                  <a:lnTo>
                    <a:pt x="61" y="33"/>
                  </a:lnTo>
                  <a:lnTo>
                    <a:pt x="58" y="32"/>
                  </a:lnTo>
                  <a:lnTo>
                    <a:pt x="55" y="32"/>
                  </a:lnTo>
                  <a:lnTo>
                    <a:pt x="52" y="33"/>
                  </a:lnTo>
                  <a:lnTo>
                    <a:pt x="52" y="33"/>
                  </a:lnTo>
                  <a:lnTo>
                    <a:pt x="54" y="32"/>
                  </a:lnTo>
                  <a:lnTo>
                    <a:pt x="55" y="30"/>
                  </a:lnTo>
                  <a:lnTo>
                    <a:pt x="57" y="28"/>
                  </a:lnTo>
                  <a:lnTo>
                    <a:pt x="57" y="28"/>
                  </a:lnTo>
                  <a:lnTo>
                    <a:pt x="55" y="22"/>
                  </a:lnTo>
                  <a:lnTo>
                    <a:pt x="54" y="20"/>
                  </a:lnTo>
                  <a:lnTo>
                    <a:pt x="53" y="16"/>
                  </a:lnTo>
                  <a:lnTo>
                    <a:pt x="53" y="16"/>
                  </a:lnTo>
                  <a:lnTo>
                    <a:pt x="53" y="16"/>
                  </a:lnTo>
                  <a:lnTo>
                    <a:pt x="53" y="16"/>
                  </a:lnTo>
                  <a:lnTo>
                    <a:pt x="50" y="17"/>
                  </a:lnTo>
                  <a:lnTo>
                    <a:pt x="46" y="18"/>
                  </a:lnTo>
                  <a:lnTo>
                    <a:pt x="43" y="21"/>
                  </a:lnTo>
                  <a:lnTo>
                    <a:pt x="43" y="21"/>
                  </a:lnTo>
                  <a:lnTo>
                    <a:pt x="42" y="24"/>
                  </a:lnTo>
                  <a:lnTo>
                    <a:pt x="40" y="27"/>
                  </a:lnTo>
                  <a:lnTo>
                    <a:pt x="42" y="29"/>
                  </a:lnTo>
                  <a:lnTo>
                    <a:pt x="42" y="29"/>
                  </a:lnTo>
                  <a:lnTo>
                    <a:pt x="39" y="25"/>
                  </a:lnTo>
                  <a:lnTo>
                    <a:pt x="38" y="23"/>
                  </a:lnTo>
                  <a:lnTo>
                    <a:pt x="35" y="22"/>
                  </a:lnTo>
                  <a:lnTo>
                    <a:pt x="35" y="22"/>
                  </a:lnTo>
                  <a:lnTo>
                    <a:pt x="31" y="22"/>
                  </a:lnTo>
                  <a:lnTo>
                    <a:pt x="29" y="23"/>
                  </a:lnTo>
                  <a:lnTo>
                    <a:pt x="27" y="24"/>
                  </a:lnTo>
                  <a:lnTo>
                    <a:pt x="27" y="24"/>
                  </a:lnTo>
                  <a:lnTo>
                    <a:pt x="29" y="29"/>
                  </a:lnTo>
                  <a:lnTo>
                    <a:pt x="30" y="33"/>
                  </a:lnTo>
                  <a:lnTo>
                    <a:pt x="29" y="36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3" y="36"/>
                  </a:lnTo>
                  <a:lnTo>
                    <a:pt x="21" y="33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19" y="32"/>
                  </a:lnTo>
                  <a:lnTo>
                    <a:pt x="15" y="33"/>
                  </a:lnTo>
                  <a:lnTo>
                    <a:pt x="13" y="32"/>
                  </a:lnTo>
                  <a:lnTo>
                    <a:pt x="13" y="32"/>
                  </a:lnTo>
                  <a:lnTo>
                    <a:pt x="10" y="30"/>
                  </a:lnTo>
                  <a:lnTo>
                    <a:pt x="10" y="27"/>
                  </a:lnTo>
                  <a:lnTo>
                    <a:pt x="13" y="24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9" y="21"/>
                  </a:lnTo>
                  <a:lnTo>
                    <a:pt x="17" y="17"/>
                  </a:lnTo>
                  <a:lnTo>
                    <a:pt x="14" y="15"/>
                  </a:lnTo>
                  <a:lnTo>
                    <a:pt x="12" y="14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12" y="12"/>
                  </a:lnTo>
                  <a:lnTo>
                    <a:pt x="13" y="9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0" y="46"/>
                  </a:lnTo>
                  <a:lnTo>
                    <a:pt x="22" y="55"/>
                  </a:lnTo>
                  <a:lnTo>
                    <a:pt x="22" y="55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32" y="50"/>
                  </a:lnTo>
                  <a:lnTo>
                    <a:pt x="37" y="50"/>
                  </a:lnTo>
                  <a:lnTo>
                    <a:pt x="40" y="51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50" y="54"/>
                  </a:lnTo>
                  <a:lnTo>
                    <a:pt x="52" y="57"/>
                  </a:lnTo>
                  <a:lnTo>
                    <a:pt x="53" y="60"/>
                  </a:lnTo>
                  <a:lnTo>
                    <a:pt x="53" y="62"/>
                  </a:lnTo>
                  <a:lnTo>
                    <a:pt x="53" y="62"/>
                  </a:lnTo>
                  <a:lnTo>
                    <a:pt x="52" y="66"/>
                  </a:lnTo>
                  <a:lnTo>
                    <a:pt x="51" y="69"/>
                  </a:lnTo>
                  <a:lnTo>
                    <a:pt x="66" y="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auto">
            <a:xfrm>
              <a:off x="4936" y="2180"/>
              <a:ext cx="115" cy="19"/>
            </a:xfrm>
            <a:custGeom>
              <a:avLst/>
              <a:gdLst>
                <a:gd name="T0" fmla="*/ 97 w 115"/>
                <a:gd name="T1" fmla="*/ 17 h 19"/>
                <a:gd name="T2" fmla="*/ 115 w 115"/>
                <a:gd name="T3" fmla="*/ 9 h 19"/>
                <a:gd name="T4" fmla="*/ 97 w 115"/>
                <a:gd name="T5" fmla="*/ 1 h 19"/>
                <a:gd name="T6" fmla="*/ 97 w 115"/>
                <a:gd name="T7" fmla="*/ 1 h 19"/>
                <a:gd name="T8" fmla="*/ 66 w 115"/>
                <a:gd name="T9" fmla="*/ 1 h 19"/>
                <a:gd name="T10" fmla="*/ 16 w 115"/>
                <a:gd name="T11" fmla="*/ 0 h 19"/>
                <a:gd name="T12" fmla="*/ 0 w 115"/>
                <a:gd name="T13" fmla="*/ 19 h 19"/>
                <a:gd name="T14" fmla="*/ 0 w 115"/>
                <a:gd name="T15" fmla="*/ 19 h 19"/>
                <a:gd name="T16" fmla="*/ 97 w 115"/>
                <a:gd name="T17" fmla="*/ 1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9">
                  <a:moveTo>
                    <a:pt x="97" y="17"/>
                  </a:moveTo>
                  <a:lnTo>
                    <a:pt x="115" y="9"/>
                  </a:lnTo>
                  <a:lnTo>
                    <a:pt x="97" y="1"/>
                  </a:lnTo>
                  <a:lnTo>
                    <a:pt x="97" y="1"/>
                  </a:lnTo>
                  <a:lnTo>
                    <a:pt x="66" y="1"/>
                  </a:lnTo>
                  <a:lnTo>
                    <a:pt x="16" y="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97" y="1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7"/>
            <p:cNvSpPr>
              <a:spLocks/>
            </p:cNvSpPr>
            <p:nvPr userDrawn="1"/>
          </p:nvSpPr>
          <p:spPr bwMode="auto">
            <a:xfrm>
              <a:off x="4973" y="2229"/>
              <a:ext cx="69" cy="67"/>
            </a:xfrm>
            <a:custGeom>
              <a:avLst/>
              <a:gdLst>
                <a:gd name="T0" fmla="*/ 36 w 69"/>
                <a:gd name="T1" fmla="*/ 67 h 67"/>
                <a:gd name="T2" fmla="*/ 36 w 69"/>
                <a:gd name="T3" fmla="*/ 67 h 67"/>
                <a:gd name="T4" fmla="*/ 25 w 69"/>
                <a:gd name="T5" fmla="*/ 62 h 67"/>
                <a:gd name="T6" fmla="*/ 16 w 69"/>
                <a:gd name="T7" fmla="*/ 57 h 67"/>
                <a:gd name="T8" fmla="*/ 9 w 69"/>
                <a:gd name="T9" fmla="*/ 51 h 67"/>
                <a:gd name="T10" fmla="*/ 3 w 69"/>
                <a:gd name="T11" fmla="*/ 44 h 67"/>
                <a:gd name="T12" fmla="*/ 3 w 69"/>
                <a:gd name="T13" fmla="*/ 44 h 67"/>
                <a:gd name="T14" fmla="*/ 1 w 69"/>
                <a:gd name="T15" fmla="*/ 40 h 67"/>
                <a:gd name="T16" fmla="*/ 0 w 69"/>
                <a:gd name="T17" fmla="*/ 34 h 67"/>
                <a:gd name="T18" fmla="*/ 0 w 69"/>
                <a:gd name="T19" fmla="*/ 29 h 67"/>
                <a:gd name="T20" fmla="*/ 1 w 69"/>
                <a:gd name="T21" fmla="*/ 24 h 67"/>
                <a:gd name="T22" fmla="*/ 3 w 69"/>
                <a:gd name="T23" fmla="*/ 18 h 67"/>
                <a:gd name="T24" fmla="*/ 6 w 69"/>
                <a:gd name="T25" fmla="*/ 13 h 67"/>
                <a:gd name="T26" fmla="*/ 9 w 69"/>
                <a:gd name="T27" fmla="*/ 9 h 67"/>
                <a:gd name="T28" fmla="*/ 15 w 69"/>
                <a:gd name="T29" fmla="*/ 5 h 67"/>
                <a:gd name="T30" fmla="*/ 15 w 69"/>
                <a:gd name="T31" fmla="*/ 5 h 67"/>
                <a:gd name="T32" fmla="*/ 17 w 69"/>
                <a:gd name="T33" fmla="*/ 7 h 67"/>
                <a:gd name="T34" fmla="*/ 17 w 69"/>
                <a:gd name="T35" fmla="*/ 10 h 67"/>
                <a:gd name="T36" fmla="*/ 18 w 69"/>
                <a:gd name="T37" fmla="*/ 12 h 67"/>
                <a:gd name="T38" fmla="*/ 18 w 69"/>
                <a:gd name="T39" fmla="*/ 12 h 67"/>
                <a:gd name="T40" fmla="*/ 33 w 69"/>
                <a:gd name="T41" fmla="*/ 11 h 67"/>
                <a:gd name="T42" fmla="*/ 33 w 69"/>
                <a:gd name="T43" fmla="*/ 11 h 67"/>
                <a:gd name="T44" fmla="*/ 33 w 69"/>
                <a:gd name="T45" fmla="*/ 6 h 67"/>
                <a:gd name="T46" fmla="*/ 32 w 69"/>
                <a:gd name="T47" fmla="*/ 3 h 67"/>
                <a:gd name="T48" fmla="*/ 31 w 69"/>
                <a:gd name="T49" fmla="*/ 0 h 67"/>
                <a:gd name="T50" fmla="*/ 31 w 69"/>
                <a:gd name="T51" fmla="*/ 0 h 67"/>
                <a:gd name="T52" fmla="*/ 37 w 69"/>
                <a:gd name="T53" fmla="*/ 4 h 67"/>
                <a:gd name="T54" fmla="*/ 38 w 69"/>
                <a:gd name="T55" fmla="*/ 7 h 67"/>
                <a:gd name="T56" fmla="*/ 39 w 69"/>
                <a:gd name="T57" fmla="*/ 11 h 67"/>
                <a:gd name="T58" fmla="*/ 39 w 69"/>
                <a:gd name="T59" fmla="*/ 11 h 67"/>
                <a:gd name="T60" fmla="*/ 53 w 69"/>
                <a:gd name="T61" fmla="*/ 12 h 67"/>
                <a:gd name="T62" fmla="*/ 53 w 69"/>
                <a:gd name="T63" fmla="*/ 12 h 67"/>
                <a:gd name="T64" fmla="*/ 52 w 69"/>
                <a:gd name="T65" fmla="*/ 7 h 67"/>
                <a:gd name="T66" fmla="*/ 50 w 69"/>
                <a:gd name="T67" fmla="*/ 3 h 67"/>
                <a:gd name="T68" fmla="*/ 50 w 69"/>
                <a:gd name="T69" fmla="*/ 3 h 67"/>
                <a:gd name="T70" fmla="*/ 55 w 69"/>
                <a:gd name="T71" fmla="*/ 6 h 67"/>
                <a:gd name="T72" fmla="*/ 60 w 69"/>
                <a:gd name="T73" fmla="*/ 9 h 67"/>
                <a:gd name="T74" fmla="*/ 62 w 69"/>
                <a:gd name="T75" fmla="*/ 13 h 67"/>
                <a:gd name="T76" fmla="*/ 65 w 69"/>
                <a:gd name="T77" fmla="*/ 17 h 67"/>
                <a:gd name="T78" fmla="*/ 68 w 69"/>
                <a:gd name="T79" fmla="*/ 25 h 67"/>
                <a:gd name="T80" fmla="*/ 69 w 69"/>
                <a:gd name="T81" fmla="*/ 32 h 67"/>
                <a:gd name="T82" fmla="*/ 69 w 69"/>
                <a:gd name="T83" fmla="*/ 32 h 67"/>
                <a:gd name="T84" fmla="*/ 68 w 69"/>
                <a:gd name="T85" fmla="*/ 40 h 67"/>
                <a:gd name="T86" fmla="*/ 65 w 69"/>
                <a:gd name="T87" fmla="*/ 47 h 67"/>
                <a:gd name="T88" fmla="*/ 60 w 69"/>
                <a:gd name="T89" fmla="*/ 52 h 67"/>
                <a:gd name="T90" fmla="*/ 54 w 69"/>
                <a:gd name="T91" fmla="*/ 57 h 67"/>
                <a:gd name="T92" fmla="*/ 54 w 69"/>
                <a:gd name="T93" fmla="*/ 57 h 67"/>
                <a:gd name="T94" fmla="*/ 45 w 69"/>
                <a:gd name="T95" fmla="*/ 63 h 67"/>
                <a:gd name="T96" fmla="*/ 36 w 69"/>
                <a:gd name="T97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9" h="67">
                  <a:moveTo>
                    <a:pt x="36" y="67"/>
                  </a:moveTo>
                  <a:lnTo>
                    <a:pt x="36" y="67"/>
                  </a:lnTo>
                  <a:lnTo>
                    <a:pt x="25" y="62"/>
                  </a:lnTo>
                  <a:lnTo>
                    <a:pt x="16" y="57"/>
                  </a:lnTo>
                  <a:lnTo>
                    <a:pt x="9" y="51"/>
                  </a:lnTo>
                  <a:lnTo>
                    <a:pt x="3" y="44"/>
                  </a:lnTo>
                  <a:lnTo>
                    <a:pt x="3" y="44"/>
                  </a:lnTo>
                  <a:lnTo>
                    <a:pt x="1" y="40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6" y="13"/>
                  </a:lnTo>
                  <a:lnTo>
                    <a:pt x="9" y="9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7" y="7"/>
                  </a:lnTo>
                  <a:lnTo>
                    <a:pt x="17" y="1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33" y="11"/>
                  </a:lnTo>
                  <a:lnTo>
                    <a:pt x="33" y="11"/>
                  </a:lnTo>
                  <a:lnTo>
                    <a:pt x="33" y="6"/>
                  </a:lnTo>
                  <a:lnTo>
                    <a:pt x="32" y="3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7" y="4"/>
                  </a:lnTo>
                  <a:lnTo>
                    <a:pt x="38" y="7"/>
                  </a:lnTo>
                  <a:lnTo>
                    <a:pt x="39" y="11"/>
                  </a:lnTo>
                  <a:lnTo>
                    <a:pt x="39" y="11"/>
                  </a:lnTo>
                  <a:lnTo>
                    <a:pt x="53" y="12"/>
                  </a:lnTo>
                  <a:lnTo>
                    <a:pt x="53" y="12"/>
                  </a:lnTo>
                  <a:lnTo>
                    <a:pt x="52" y="7"/>
                  </a:lnTo>
                  <a:lnTo>
                    <a:pt x="50" y="3"/>
                  </a:lnTo>
                  <a:lnTo>
                    <a:pt x="50" y="3"/>
                  </a:lnTo>
                  <a:lnTo>
                    <a:pt x="55" y="6"/>
                  </a:lnTo>
                  <a:lnTo>
                    <a:pt x="60" y="9"/>
                  </a:lnTo>
                  <a:lnTo>
                    <a:pt x="62" y="13"/>
                  </a:lnTo>
                  <a:lnTo>
                    <a:pt x="65" y="17"/>
                  </a:lnTo>
                  <a:lnTo>
                    <a:pt x="68" y="25"/>
                  </a:lnTo>
                  <a:lnTo>
                    <a:pt x="69" y="32"/>
                  </a:lnTo>
                  <a:lnTo>
                    <a:pt x="69" y="32"/>
                  </a:lnTo>
                  <a:lnTo>
                    <a:pt x="68" y="40"/>
                  </a:lnTo>
                  <a:lnTo>
                    <a:pt x="65" y="47"/>
                  </a:lnTo>
                  <a:lnTo>
                    <a:pt x="60" y="52"/>
                  </a:lnTo>
                  <a:lnTo>
                    <a:pt x="54" y="57"/>
                  </a:lnTo>
                  <a:lnTo>
                    <a:pt x="54" y="57"/>
                  </a:lnTo>
                  <a:lnTo>
                    <a:pt x="45" y="63"/>
                  </a:lnTo>
                  <a:lnTo>
                    <a:pt x="36" y="6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38"/>
            <p:cNvSpPr>
              <a:spLocks/>
            </p:cNvSpPr>
            <p:nvPr userDrawn="1"/>
          </p:nvSpPr>
          <p:spPr bwMode="auto">
            <a:xfrm>
              <a:off x="4993" y="2393"/>
              <a:ext cx="2" cy="1"/>
            </a:xfrm>
            <a:custGeom>
              <a:avLst/>
              <a:gdLst>
                <a:gd name="T0" fmla="*/ 2 w 2"/>
                <a:gd name="T1" fmla="*/ 1 h 1"/>
                <a:gd name="T2" fmla="*/ 2 w 2"/>
                <a:gd name="T3" fmla="*/ 1 h 1"/>
                <a:gd name="T4" fmla="*/ 0 w 2"/>
                <a:gd name="T5" fmla="*/ 0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2 w 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39"/>
            <p:cNvSpPr>
              <a:spLocks/>
            </p:cNvSpPr>
            <p:nvPr userDrawn="1"/>
          </p:nvSpPr>
          <p:spPr bwMode="auto">
            <a:xfrm>
              <a:off x="4846" y="2205"/>
              <a:ext cx="13" cy="7"/>
            </a:xfrm>
            <a:custGeom>
              <a:avLst/>
              <a:gdLst>
                <a:gd name="T0" fmla="*/ 13 w 13"/>
                <a:gd name="T1" fmla="*/ 6 h 7"/>
                <a:gd name="T2" fmla="*/ 13 w 13"/>
                <a:gd name="T3" fmla="*/ 6 h 7"/>
                <a:gd name="T4" fmla="*/ 12 w 13"/>
                <a:gd name="T5" fmla="*/ 6 h 7"/>
                <a:gd name="T6" fmla="*/ 7 w 13"/>
                <a:gd name="T7" fmla="*/ 7 h 7"/>
                <a:gd name="T8" fmla="*/ 1 w 13"/>
                <a:gd name="T9" fmla="*/ 7 h 7"/>
                <a:gd name="T10" fmla="*/ 1 w 13"/>
                <a:gd name="T11" fmla="*/ 7 h 7"/>
                <a:gd name="T12" fmla="*/ 0 w 13"/>
                <a:gd name="T13" fmla="*/ 5 h 7"/>
                <a:gd name="T14" fmla="*/ 0 w 13"/>
                <a:gd name="T15" fmla="*/ 0 h 7"/>
                <a:gd name="T16" fmla="*/ 0 w 13"/>
                <a:gd name="T17" fmla="*/ 0 h 7"/>
                <a:gd name="T18" fmla="*/ 3 w 13"/>
                <a:gd name="T19" fmla="*/ 0 h 7"/>
                <a:gd name="T20" fmla="*/ 6 w 13"/>
                <a:gd name="T21" fmla="*/ 1 h 7"/>
                <a:gd name="T22" fmla="*/ 11 w 13"/>
                <a:gd name="T23" fmla="*/ 3 h 7"/>
                <a:gd name="T24" fmla="*/ 13 w 13"/>
                <a:gd name="T2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7">
                  <a:moveTo>
                    <a:pt x="13" y="6"/>
                  </a:moveTo>
                  <a:lnTo>
                    <a:pt x="13" y="6"/>
                  </a:lnTo>
                  <a:lnTo>
                    <a:pt x="12" y="6"/>
                  </a:lnTo>
                  <a:lnTo>
                    <a:pt x="7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1"/>
                  </a:lnTo>
                  <a:lnTo>
                    <a:pt x="11" y="3"/>
                  </a:lnTo>
                  <a:lnTo>
                    <a:pt x="13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40"/>
            <p:cNvSpPr>
              <a:spLocks/>
            </p:cNvSpPr>
            <p:nvPr userDrawn="1"/>
          </p:nvSpPr>
          <p:spPr bwMode="auto">
            <a:xfrm>
              <a:off x="4681" y="2180"/>
              <a:ext cx="391" cy="460"/>
            </a:xfrm>
            <a:custGeom>
              <a:avLst/>
              <a:gdLst>
                <a:gd name="T0" fmla="*/ 374 w 391"/>
                <a:gd name="T1" fmla="*/ 154 h 460"/>
                <a:gd name="T2" fmla="*/ 372 w 391"/>
                <a:gd name="T3" fmla="*/ 94 h 460"/>
                <a:gd name="T4" fmla="*/ 324 w 391"/>
                <a:gd name="T5" fmla="*/ 36 h 460"/>
                <a:gd name="T6" fmla="*/ 282 w 391"/>
                <a:gd name="T7" fmla="*/ 94 h 460"/>
                <a:gd name="T8" fmla="*/ 291 w 391"/>
                <a:gd name="T9" fmla="*/ 153 h 460"/>
                <a:gd name="T10" fmla="*/ 309 w 391"/>
                <a:gd name="T11" fmla="*/ 161 h 460"/>
                <a:gd name="T12" fmla="*/ 320 w 391"/>
                <a:gd name="T13" fmla="*/ 151 h 460"/>
                <a:gd name="T14" fmla="*/ 359 w 391"/>
                <a:gd name="T15" fmla="*/ 158 h 460"/>
                <a:gd name="T16" fmla="*/ 337 w 391"/>
                <a:gd name="T17" fmla="*/ 218 h 460"/>
                <a:gd name="T18" fmla="*/ 271 w 391"/>
                <a:gd name="T19" fmla="*/ 183 h 460"/>
                <a:gd name="T20" fmla="*/ 263 w 391"/>
                <a:gd name="T21" fmla="*/ 124 h 460"/>
                <a:gd name="T22" fmla="*/ 264 w 391"/>
                <a:gd name="T23" fmla="*/ 115 h 460"/>
                <a:gd name="T24" fmla="*/ 237 w 391"/>
                <a:gd name="T25" fmla="*/ 76 h 460"/>
                <a:gd name="T26" fmla="*/ 267 w 391"/>
                <a:gd name="T27" fmla="*/ 48 h 460"/>
                <a:gd name="T28" fmla="*/ 223 w 391"/>
                <a:gd name="T29" fmla="*/ 17 h 460"/>
                <a:gd name="T30" fmla="*/ 156 w 391"/>
                <a:gd name="T31" fmla="*/ 21 h 460"/>
                <a:gd name="T32" fmla="*/ 141 w 391"/>
                <a:gd name="T33" fmla="*/ 46 h 460"/>
                <a:gd name="T34" fmla="*/ 154 w 391"/>
                <a:gd name="T35" fmla="*/ 66 h 460"/>
                <a:gd name="T36" fmla="*/ 184 w 391"/>
                <a:gd name="T37" fmla="*/ 55 h 460"/>
                <a:gd name="T38" fmla="*/ 139 w 391"/>
                <a:gd name="T39" fmla="*/ 73 h 460"/>
                <a:gd name="T40" fmla="*/ 120 w 391"/>
                <a:gd name="T41" fmla="*/ 69 h 460"/>
                <a:gd name="T42" fmla="*/ 163 w 391"/>
                <a:gd name="T43" fmla="*/ 70 h 460"/>
                <a:gd name="T44" fmla="*/ 165 w 391"/>
                <a:gd name="T45" fmla="*/ 81 h 460"/>
                <a:gd name="T46" fmla="*/ 150 w 391"/>
                <a:gd name="T47" fmla="*/ 96 h 460"/>
                <a:gd name="T48" fmla="*/ 164 w 391"/>
                <a:gd name="T49" fmla="*/ 121 h 460"/>
                <a:gd name="T50" fmla="*/ 85 w 391"/>
                <a:gd name="T51" fmla="*/ 174 h 460"/>
                <a:gd name="T52" fmla="*/ 34 w 391"/>
                <a:gd name="T53" fmla="*/ 159 h 460"/>
                <a:gd name="T54" fmla="*/ 27 w 391"/>
                <a:gd name="T55" fmla="*/ 168 h 460"/>
                <a:gd name="T56" fmla="*/ 33 w 391"/>
                <a:gd name="T57" fmla="*/ 181 h 460"/>
                <a:gd name="T58" fmla="*/ 2 w 391"/>
                <a:gd name="T59" fmla="*/ 192 h 460"/>
                <a:gd name="T60" fmla="*/ 37 w 391"/>
                <a:gd name="T61" fmla="*/ 197 h 460"/>
                <a:gd name="T62" fmla="*/ 24 w 391"/>
                <a:gd name="T63" fmla="*/ 209 h 460"/>
                <a:gd name="T64" fmla="*/ 34 w 391"/>
                <a:gd name="T65" fmla="*/ 218 h 460"/>
                <a:gd name="T66" fmla="*/ 65 w 391"/>
                <a:gd name="T67" fmla="*/ 218 h 460"/>
                <a:gd name="T68" fmla="*/ 74 w 391"/>
                <a:gd name="T69" fmla="*/ 219 h 460"/>
                <a:gd name="T70" fmla="*/ 103 w 391"/>
                <a:gd name="T71" fmla="*/ 195 h 460"/>
                <a:gd name="T72" fmla="*/ 135 w 391"/>
                <a:gd name="T73" fmla="*/ 189 h 460"/>
                <a:gd name="T74" fmla="*/ 178 w 391"/>
                <a:gd name="T75" fmla="*/ 205 h 460"/>
                <a:gd name="T76" fmla="*/ 263 w 391"/>
                <a:gd name="T77" fmla="*/ 243 h 460"/>
                <a:gd name="T78" fmla="*/ 294 w 391"/>
                <a:gd name="T79" fmla="*/ 310 h 460"/>
                <a:gd name="T80" fmla="*/ 292 w 391"/>
                <a:gd name="T81" fmla="*/ 326 h 460"/>
                <a:gd name="T82" fmla="*/ 323 w 391"/>
                <a:gd name="T83" fmla="*/ 332 h 460"/>
                <a:gd name="T84" fmla="*/ 332 w 391"/>
                <a:gd name="T85" fmla="*/ 395 h 460"/>
                <a:gd name="T86" fmla="*/ 292 w 391"/>
                <a:gd name="T87" fmla="*/ 402 h 460"/>
                <a:gd name="T88" fmla="*/ 310 w 391"/>
                <a:gd name="T89" fmla="*/ 410 h 460"/>
                <a:gd name="T90" fmla="*/ 302 w 391"/>
                <a:gd name="T91" fmla="*/ 418 h 460"/>
                <a:gd name="T92" fmla="*/ 300 w 391"/>
                <a:gd name="T93" fmla="*/ 448 h 460"/>
                <a:gd name="T94" fmla="*/ 317 w 391"/>
                <a:gd name="T95" fmla="*/ 437 h 460"/>
                <a:gd name="T96" fmla="*/ 323 w 391"/>
                <a:gd name="T97" fmla="*/ 442 h 460"/>
                <a:gd name="T98" fmla="*/ 344 w 391"/>
                <a:gd name="T99" fmla="*/ 454 h 460"/>
                <a:gd name="T100" fmla="*/ 350 w 391"/>
                <a:gd name="T101" fmla="*/ 428 h 460"/>
                <a:gd name="T102" fmla="*/ 370 w 391"/>
                <a:gd name="T103" fmla="*/ 435 h 460"/>
                <a:gd name="T104" fmla="*/ 373 w 391"/>
                <a:gd name="T105" fmla="*/ 394 h 460"/>
                <a:gd name="T106" fmla="*/ 380 w 391"/>
                <a:gd name="T107" fmla="*/ 377 h 460"/>
                <a:gd name="T108" fmla="*/ 378 w 391"/>
                <a:gd name="T109" fmla="*/ 348 h 460"/>
                <a:gd name="T110" fmla="*/ 361 w 391"/>
                <a:gd name="T111" fmla="*/ 320 h 460"/>
                <a:gd name="T112" fmla="*/ 336 w 391"/>
                <a:gd name="T113" fmla="*/ 292 h 460"/>
                <a:gd name="T114" fmla="*/ 336 w 391"/>
                <a:gd name="T115" fmla="*/ 264 h 460"/>
                <a:gd name="T116" fmla="*/ 340 w 391"/>
                <a:gd name="T117" fmla="*/ 237 h 460"/>
                <a:gd name="T118" fmla="*/ 390 w 391"/>
                <a:gd name="T119" fmla="*/ 19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91" h="460">
                  <a:moveTo>
                    <a:pt x="381" y="176"/>
                  </a:moveTo>
                  <a:lnTo>
                    <a:pt x="381" y="176"/>
                  </a:lnTo>
                  <a:lnTo>
                    <a:pt x="386" y="177"/>
                  </a:lnTo>
                  <a:lnTo>
                    <a:pt x="390" y="176"/>
                  </a:lnTo>
                  <a:lnTo>
                    <a:pt x="390" y="176"/>
                  </a:lnTo>
                  <a:lnTo>
                    <a:pt x="390" y="169"/>
                  </a:lnTo>
                  <a:lnTo>
                    <a:pt x="388" y="159"/>
                  </a:lnTo>
                  <a:lnTo>
                    <a:pt x="388" y="159"/>
                  </a:lnTo>
                  <a:lnTo>
                    <a:pt x="385" y="159"/>
                  </a:lnTo>
                  <a:lnTo>
                    <a:pt x="382" y="159"/>
                  </a:lnTo>
                  <a:lnTo>
                    <a:pt x="377" y="158"/>
                  </a:lnTo>
                  <a:lnTo>
                    <a:pt x="374" y="154"/>
                  </a:lnTo>
                  <a:lnTo>
                    <a:pt x="374" y="154"/>
                  </a:lnTo>
                  <a:lnTo>
                    <a:pt x="372" y="150"/>
                  </a:lnTo>
                  <a:lnTo>
                    <a:pt x="372" y="150"/>
                  </a:lnTo>
                  <a:lnTo>
                    <a:pt x="365" y="141"/>
                  </a:lnTo>
                  <a:lnTo>
                    <a:pt x="357" y="134"/>
                  </a:lnTo>
                  <a:lnTo>
                    <a:pt x="348" y="128"/>
                  </a:lnTo>
                  <a:lnTo>
                    <a:pt x="340" y="123"/>
                  </a:lnTo>
                  <a:lnTo>
                    <a:pt x="340" y="123"/>
                  </a:lnTo>
                  <a:lnTo>
                    <a:pt x="353" y="116"/>
                  </a:lnTo>
                  <a:lnTo>
                    <a:pt x="361" y="109"/>
                  </a:lnTo>
                  <a:lnTo>
                    <a:pt x="366" y="104"/>
                  </a:lnTo>
                  <a:lnTo>
                    <a:pt x="369" y="99"/>
                  </a:lnTo>
                  <a:lnTo>
                    <a:pt x="369" y="99"/>
                  </a:lnTo>
                  <a:lnTo>
                    <a:pt x="372" y="94"/>
                  </a:lnTo>
                  <a:lnTo>
                    <a:pt x="373" y="88"/>
                  </a:lnTo>
                  <a:lnTo>
                    <a:pt x="374" y="81"/>
                  </a:lnTo>
                  <a:lnTo>
                    <a:pt x="374" y="73"/>
                  </a:lnTo>
                  <a:lnTo>
                    <a:pt x="372" y="64"/>
                  </a:lnTo>
                  <a:lnTo>
                    <a:pt x="368" y="56"/>
                  </a:lnTo>
                  <a:lnTo>
                    <a:pt x="361" y="49"/>
                  </a:lnTo>
                  <a:lnTo>
                    <a:pt x="358" y="46"/>
                  </a:lnTo>
                  <a:lnTo>
                    <a:pt x="353" y="43"/>
                  </a:lnTo>
                  <a:lnTo>
                    <a:pt x="353" y="43"/>
                  </a:lnTo>
                  <a:lnTo>
                    <a:pt x="345" y="39"/>
                  </a:lnTo>
                  <a:lnTo>
                    <a:pt x="338" y="37"/>
                  </a:lnTo>
                  <a:lnTo>
                    <a:pt x="331" y="36"/>
                  </a:lnTo>
                  <a:lnTo>
                    <a:pt x="324" y="36"/>
                  </a:lnTo>
                  <a:lnTo>
                    <a:pt x="313" y="38"/>
                  </a:lnTo>
                  <a:lnTo>
                    <a:pt x="304" y="40"/>
                  </a:lnTo>
                  <a:lnTo>
                    <a:pt x="304" y="40"/>
                  </a:lnTo>
                  <a:lnTo>
                    <a:pt x="298" y="44"/>
                  </a:lnTo>
                  <a:lnTo>
                    <a:pt x="292" y="48"/>
                  </a:lnTo>
                  <a:lnTo>
                    <a:pt x="287" y="53"/>
                  </a:lnTo>
                  <a:lnTo>
                    <a:pt x="284" y="59"/>
                  </a:lnTo>
                  <a:lnTo>
                    <a:pt x="280" y="66"/>
                  </a:lnTo>
                  <a:lnTo>
                    <a:pt x="279" y="73"/>
                  </a:lnTo>
                  <a:lnTo>
                    <a:pt x="278" y="79"/>
                  </a:lnTo>
                  <a:lnTo>
                    <a:pt x="279" y="89"/>
                  </a:lnTo>
                  <a:lnTo>
                    <a:pt x="279" y="89"/>
                  </a:lnTo>
                  <a:lnTo>
                    <a:pt x="282" y="94"/>
                  </a:lnTo>
                  <a:lnTo>
                    <a:pt x="284" y="100"/>
                  </a:lnTo>
                  <a:lnTo>
                    <a:pt x="287" y="106"/>
                  </a:lnTo>
                  <a:lnTo>
                    <a:pt x="291" y="109"/>
                  </a:lnTo>
                  <a:lnTo>
                    <a:pt x="301" y="116"/>
                  </a:lnTo>
                  <a:lnTo>
                    <a:pt x="313" y="123"/>
                  </a:lnTo>
                  <a:lnTo>
                    <a:pt x="313" y="123"/>
                  </a:lnTo>
                  <a:lnTo>
                    <a:pt x="304" y="128"/>
                  </a:lnTo>
                  <a:lnTo>
                    <a:pt x="297" y="135"/>
                  </a:lnTo>
                  <a:lnTo>
                    <a:pt x="294" y="138"/>
                  </a:lnTo>
                  <a:lnTo>
                    <a:pt x="293" y="143"/>
                  </a:lnTo>
                  <a:lnTo>
                    <a:pt x="292" y="147"/>
                  </a:lnTo>
                  <a:lnTo>
                    <a:pt x="291" y="153"/>
                  </a:lnTo>
                  <a:lnTo>
                    <a:pt x="291" y="153"/>
                  </a:lnTo>
                  <a:lnTo>
                    <a:pt x="292" y="160"/>
                  </a:lnTo>
                  <a:lnTo>
                    <a:pt x="294" y="168"/>
                  </a:lnTo>
                  <a:lnTo>
                    <a:pt x="295" y="177"/>
                  </a:lnTo>
                  <a:lnTo>
                    <a:pt x="295" y="183"/>
                  </a:lnTo>
                  <a:lnTo>
                    <a:pt x="294" y="189"/>
                  </a:lnTo>
                  <a:lnTo>
                    <a:pt x="294" y="189"/>
                  </a:lnTo>
                  <a:lnTo>
                    <a:pt x="295" y="189"/>
                  </a:lnTo>
                  <a:lnTo>
                    <a:pt x="300" y="188"/>
                  </a:lnTo>
                  <a:lnTo>
                    <a:pt x="306" y="183"/>
                  </a:lnTo>
                  <a:lnTo>
                    <a:pt x="306" y="183"/>
                  </a:lnTo>
                  <a:lnTo>
                    <a:pt x="308" y="176"/>
                  </a:lnTo>
                  <a:lnTo>
                    <a:pt x="309" y="169"/>
                  </a:lnTo>
                  <a:lnTo>
                    <a:pt x="309" y="161"/>
                  </a:lnTo>
                  <a:lnTo>
                    <a:pt x="309" y="161"/>
                  </a:lnTo>
                  <a:lnTo>
                    <a:pt x="312" y="165"/>
                  </a:lnTo>
                  <a:lnTo>
                    <a:pt x="313" y="171"/>
                  </a:lnTo>
                  <a:lnTo>
                    <a:pt x="313" y="175"/>
                  </a:lnTo>
                  <a:lnTo>
                    <a:pt x="312" y="180"/>
                  </a:lnTo>
                  <a:lnTo>
                    <a:pt x="312" y="180"/>
                  </a:lnTo>
                  <a:lnTo>
                    <a:pt x="316" y="177"/>
                  </a:lnTo>
                  <a:lnTo>
                    <a:pt x="319" y="175"/>
                  </a:lnTo>
                  <a:lnTo>
                    <a:pt x="321" y="173"/>
                  </a:lnTo>
                  <a:lnTo>
                    <a:pt x="321" y="173"/>
                  </a:lnTo>
                  <a:lnTo>
                    <a:pt x="322" y="165"/>
                  </a:lnTo>
                  <a:lnTo>
                    <a:pt x="322" y="157"/>
                  </a:lnTo>
                  <a:lnTo>
                    <a:pt x="320" y="151"/>
                  </a:lnTo>
                  <a:lnTo>
                    <a:pt x="317" y="146"/>
                  </a:lnTo>
                  <a:lnTo>
                    <a:pt x="317" y="146"/>
                  </a:lnTo>
                  <a:lnTo>
                    <a:pt x="317" y="142"/>
                  </a:lnTo>
                  <a:lnTo>
                    <a:pt x="319" y="137"/>
                  </a:lnTo>
                  <a:lnTo>
                    <a:pt x="322" y="133"/>
                  </a:lnTo>
                  <a:lnTo>
                    <a:pt x="325" y="130"/>
                  </a:lnTo>
                  <a:lnTo>
                    <a:pt x="325" y="130"/>
                  </a:lnTo>
                  <a:lnTo>
                    <a:pt x="337" y="136"/>
                  </a:lnTo>
                  <a:lnTo>
                    <a:pt x="337" y="136"/>
                  </a:lnTo>
                  <a:lnTo>
                    <a:pt x="342" y="139"/>
                  </a:lnTo>
                  <a:lnTo>
                    <a:pt x="348" y="145"/>
                  </a:lnTo>
                  <a:lnTo>
                    <a:pt x="355" y="153"/>
                  </a:lnTo>
                  <a:lnTo>
                    <a:pt x="359" y="158"/>
                  </a:lnTo>
                  <a:lnTo>
                    <a:pt x="361" y="164"/>
                  </a:lnTo>
                  <a:lnTo>
                    <a:pt x="361" y="164"/>
                  </a:lnTo>
                  <a:lnTo>
                    <a:pt x="363" y="171"/>
                  </a:lnTo>
                  <a:lnTo>
                    <a:pt x="366" y="177"/>
                  </a:lnTo>
                  <a:lnTo>
                    <a:pt x="366" y="183"/>
                  </a:lnTo>
                  <a:lnTo>
                    <a:pt x="366" y="189"/>
                  </a:lnTo>
                  <a:lnTo>
                    <a:pt x="363" y="197"/>
                  </a:lnTo>
                  <a:lnTo>
                    <a:pt x="361" y="202"/>
                  </a:lnTo>
                  <a:lnTo>
                    <a:pt x="361" y="202"/>
                  </a:lnTo>
                  <a:lnTo>
                    <a:pt x="357" y="207"/>
                  </a:lnTo>
                  <a:lnTo>
                    <a:pt x="351" y="213"/>
                  </a:lnTo>
                  <a:lnTo>
                    <a:pt x="345" y="217"/>
                  </a:lnTo>
                  <a:lnTo>
                    <a:pt x="337" y="218"/>
                  </a:lnTo>
                  <a:lnTo>
                    <a:pt x="337" y="218"/>
                  </a:lnTo>
                  <a:lnTo>
                    <a:pt x="336" y="218"/>
                  </a:lnTo>
                  <a:lnTo>
                    <a:pt x="336" y="218"/>
                  </a:lnTo>
                  <a:lnTo>
                    <a:pt x="327" y="218"/>
                  </a:lnTo>
                  <a:lnTo>
                    <a:pt x="327" y="218"/>
                  </a:lnTo>
                  <a:lnTo>
                    <a:pt x="319" y="216"/>
                  </a:lnTo>
                  <a:lnTo>
                    <a:pt x="319" y="216"/>
                  </a:lnTo>
                  <a:lnTo>
                    <a:pt x="312" y="213"/>
                  </a:lnTo>
                  <a:lnTo>
                    <a:pt x="312" y="213"/>
                  </a:lnTo>
                  <a:lnTo>
                    <a:pt x="305" y="210"/>
                  </a:lnTo>
                  <a:lnTo>
                    <a:pt x="294" y="203"/>
                  </a:lnTo>
                  <a:lnTo>
                    <a:pt x="283" y="195"/>
                  </a:lnTo>
                  <a:lnTo>
                    <a:pt x="271" y="183"/>
                  </a:lnTo>
                  <a:lnTo>
                    <a:pt x="271" y="183"/>
                  </a:lnTo>
                  <a:lnTo>
                    <a:pt x="256" y="165"/>
                  </a:lnTo>
                  <a:lnTo>
                    <a:pt x="245" y="152"/>
                  </a:lnTo>
                  <a:lnTo>
                    <a:pt x="245" y="152"/>
                  </a:lnTo>
                  <a:lnTo>
                    <a:pt x="251" y="154"/>
                  </a:lnTo>
                  <a:lnTo>
                    <a:pt x="256" y="154"/>
                  </a:lnTo>
                  <a:lnTo>
                    <a:pt x="262" y="154"/>
                  </a:lnTo>
                  <a:lnTo>
                    <a:pt x="262" y="154"/>
                  </a:lnTo>
                  <a:lnTo>
                    <a:pt x="262" y="144"/>
                  </a:lnTo>
                  <a:lnTo>
                    <a:pt x="263" y="134"/>
                  </a:lnTo>
                  <a:lnTo>
                    <a:pt x="263" y="134"/>
                  </a:lnTo>
                  <a:lnTo>
                    <a:pt x="263" y="124"/>
                  </a:lnTo>
                  <a:lnTo>
                    <a:pt x="263" y="124"/>
                  </a:lnTo>
                  <a:lnTo>
                    <a:pt x="260" y="124"/>
                  </a:lnTo>
                  <a:lnTo>
                    <a:pt x="252" y="122"/>
                  </a:lnTo>
                  <a:lnTo>
                    <a:pt x="247" y="121"/>
                  </a:lnTo>
                  <a:lnTo>
                    <a:pt x="244" y="119"/>
                  </a:lnTo>
                  <a:lnTo>
                    <a:pt x="240" y="116"/>
                  </a:lnTo>
                  <a:lnTo>
                    <a:pt x="238" y="113"/>
                  </a:lnTo>
                  <a:lnTo>
                    <a:pt x="238" y="113"/>
                  </a:lnTo>
                  <a:lnTo>
                    <a:pt x="240" y="114"/>
                  </a:lnTo>
                  <a:lnTo>
                    <a:pt x="245" y="115"/>
                  </a:lnTo>
                  <a:lnTo>
                    <a:pt x="249" y="116"/>
                  </a:lnTo>
                  <a:lnTo>
                    <a:pt x="249" y="116"/>
                  </a:lnTo>
                  <a:lnTo>
                    <a:pt x="259" y="115"/>
                  </a:lnTo>
                  <a:lnTo>
                    <a:pt x="264" y="115"/>
                  </a:lnTo>
                  <a:lnTo>
                    <a:pt x="264" y="115"/>
                  </a:lnTo>
                  <a:lnTo>
                    <a:pt x="264" y="105"/>
                  </a:lnTo>
                  <a:lnTo>
                    <a:pt x="266" y="96"/>
                  </a:lnTo>
                  <a:lnTo>
                    <a:pt x="266" y="96"/>
                  </a:lnTo>
                  <a:lnTo>
                    <a:pt x="266" y="86"/>
                  </a:lnTo>
                  <a:lnTo>
                    <a:pt x="266" y="86"/>
                  </a:lnTo>
                  <a:lnTo>
                    <a:pt x="259" y="86"/>
                  </a:lnTo>
                  <a:lnTo>
                    <a:pt x="249" y="85"/>
                  </a:lnTo>
                  <a:lnTo>
                    <a:pt x="249" y="85"/>
                  </a:lnTo>
                  <a:lnTo>
                    <a:pt x="242" y="82"/>
                  </a:lnTo>
                  <a:lnTo>
                    <a:pt x="239" y="79"/>
                  </a:lnTo>
                  <a:lnTo>
                    <a:pt x="237" y="76"/>
                  </a:lnTo>
                  <a:lnTo>
                    <a:pt x="237" y="76"/>
                  </a:lnTo>
                  <a:lnTo>
                    <a:pt x="240" y="77"/>
                  </a:lnTo>
                  <a:lnTo>
                    <a:pt x="249" y="79"/>
                  </a:lnTo>
                  <a:lnTo>
                    <a:pt x="249" y="79"/>
                  </a:lnTo>
                  <a:lnTo>
                    <a:pt x="255" y="79"/>
                  </a:lnTo>
                  <a:lnTo>
                    <a:pt x="261" y="78"/>
                  </a:lnTo>
                  <a:lnTo>
                    <a:pt x="264" y="78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59"/>
                  </a:lnTo>
                  <a:lnTo>
                    <a:pt x="267" y="59"/>
                  </a:lnTo>
                  <a:lnTo>
                    <a:pt x="267" y="54"/>
                  </a:lnTo>
                  <a:lnTo>
                    <a:pt x="267" y="48"/>
                  </a:lnTo>
                  <a:lnTo>
                    <a:pt x="267" y="48"/>
                  </a:lnTo>
                  <a:lnTo>
                    <a:pt x="263" y="48"/>
                  </a:lnTo>
                  <a:lnTo>
                    <a:pt x="257" y="47"/>
                  </a:lnTo>
                  <a:lnTo>
                    <a:pt x="249" y="44"/>
                  </a:lnTo>
                  <a:lnTo>
                    <a:pt x="246" y="41"/>
                  </a:lnTo>
                  <a:lnTo>
                    <a:pt x="241" y="38"/>
                  </a:lnTo>
                  <a:lnTo>
                    <a:pt x="241" y="38"/>
                  </a:lnTo>
                  <a:lnTo>
                    <a:pt x="240" y="36"/>
                  </a:lnTo>
                  <a:lnTo>
                    <a:pt x="240" y="33"/>
                  </a:lnTo>
                  <a:lnTo>
                    <a:pt x="241" y="29"/>
                  </a:lnTo>
                  <a:lnTo>
                    <a:pt x="241" y="29"/>
                  </a:lnTo>
                  <a:lnTo>
                    <a:pt x="221" y="19"/>
                  </a:lnTo>
                  <a:lnTo>
                    <a:pt x="221" y="19"/>
                  </a:lnTo>
                  <a:lnTo>
                    <a:pt x="223" y="17"/>
                  </a:lnTo>
                  <a:lnTo>
                    <a:pt x="224" y="14"/>
                  </a:lnTo>
                  <a:lnTo>
                    <a:pt x="225" y="11"/>
                  </a:lnTo>
                  <a:lnTo>
                    <a:pt x="225" y="11"/>
                  </a:lnTo>
                  <a:lnTo>
                    <a:pt x="224" y="8"/>
                  </a:lnTo>
                  <a:lnTo>
                    <a:pt x="221" y="6"/>
                  </a:lnTo>
                  <a:lnTo>
                    <a:pt x="216" y="5"/>
                  </a:lnTo>
                  <a:lnTo>
                    <a:pt x="213" y="5"/>
                  </a:lnTo>
                  <a:lnTo>
                    <a:pt x="213" y="5"/>
                  </a:lnTo>
                  <a:lnTo>
                    <a:pt x="208" y="6"/>
                  </a:lnTo>
                  <a:lnTo>
                    <a:pt x="204" y="8"/>
                  </a:lnTo>
                  <a:lnTo>
                    <a:pt x="202" y="11"/>
                  </a:lnTo>
                  <a:lnTo>
                    <a:pt x="176" y="0"/>
                  </a:lnTo>
                  <a:lnTo>
                    <a:pt x="156" y="21"/>
                  </a:lnTo>
                  <a:lnTo>
                    <a:pt x="156" y="21"/>
                  </a:lnTo>
                  <a:lnTo>
                    <a:pt x="155" y="22"/>
                  </a:lnTo>
                  <a:lnTo>
                    <a:pt x="155" y="24"/>
                  </a:lnTo>
                  <a:lnTo>
                    <a:pt x="155" y="26"/>
                  </a:lnTo>
                  <a:lnTo>
                    <a:pt x="155" y="26"/>
                  </a:lnTo>
                  <a:lnTo>
                    <a:pt x="155" y="28"/>
                  </a:lnTo>
                  <a:lnTo>
                    <a:pt x="154" y="29"/>
                  </a:lnTo>
                  <a:lnTo>
                    <a:pt x="154" y="29"/>
                  </a:lnTo>
                  <a:lnTo>
                    <a:pt x="148" y="36"/>
                  </a:lnTo>
                  <a:lnTo>
                    <a:pt x="148" y="36"/>
                  </a:lnTo>
                  <a:lnTo>
                    <a:pt x="143" y="41"/>
                  </a:lnTo>
                  <a:lnTo>
                    <a:pt x="143" y="41"/>
                  </a:lnTo>
                  <a:lnTo>
                    <a:pt x="141" y="46"/>
                  </a:lnTo>
                  <a:lnTo>
                    <a:pt x="140" y="49"/>
                  </a:lnTo>
                  <a:lnTo>
                    <a:pt x="140" y="49"/>
                  </a:lnTo>
                  <a:lnTo>
                    <a:pt x="140" y="51"/>
                  </a:lnTo>
                  <a:lnTo>
                    <a:pt x="140" y="53"/>
                  </a:lnTo>
                  <a:lnTo>
                    <a:pt x="142" y="58"/>
                  </a:lnTo>
                  <a:lnTo>
                    <a:pt x="148" y="62"/>
                  </a:lnTo>
                  <a:lnTo>
                    <a:pt x="148" y="63"/>
                  </a:lnTo>
                  <a:lnTo>
                    <a:pt x="148" y="63"/>
                  </a:lnTo>
                  <a:lnTo>
                    <a:pt x="149" y="62"/>
                  </a:lnTo>
                  <a:lnTo>
                    <a:pt x="150" y="62"/>
                  </a:lnTo>
                  <a:lnTo>
                    <a:pt x="150" y="62"/>
                  </a:lnTo>
                  <a:lnTo>
                    <a:pt x="154" y="66"/>
                  </a:lnTo>
                  <a:lnTo>
                    <a:pt x="154" y="66"/>
                  </a:lnTo>
                  <a:lnTo>
                    <a:pt x="155" y="63"/>
                  </a:lnTo>
                  <a:lnTo>
                    <a:pt x="157" y="60"/>
                  </a:lnTo>
                  <a:lnTo>
                    <a:pt x="157" y="60"/>
                  </a:lnTo>
                  <a:lnTo>
                    <a:pt x="161" y="55"/>
                  </a:lnTo>
                  <a:lnTo>
                    <a:pt x="165" y="52"/>
                  </a:lnTo>
                  <a:lnTo>
                    <a:pt x="165" y="52"/>
                  </a:lnTo>
                  <a:lnTo>
                    <a:pt x="170" y="49"/>
                  </a:lnTo>
                  <a:lnTo>
                    <a:pt x="174" y="49"/>
                  </a:lnTo>
                  <a:lnTo>
                    <a:pt x="174" y="49"/>
                  </a:lnTo>
                  <a:lnTo>
                    <a:pt x="179" y="49"/>
                  </a:lnTo>
                  <a:lnTo>
                    <a:pt x="183" y="52"/>
                  </a:lnTo>
                  <a:lnTo>
                    <a:pt x="183" y="52"/>
                  </a:lnTo>
                  <a:lnTo>
                    <a:pt x="184" y="55"/>
                  </a:lnTo>
                  <a:lnTo>
                    <a:pt x="186" y="60"/>
                  </a:lnTo>
                  <a:lnTo>
                    <a:pt x="186" y="64"/>
                  </a:lnTo>
                  <a:lnTo>
                    <a:pt x="186" y="68"/>
                  </a:lnTo>
                  <a:lnTo>
                    <a:pt x="186" y="68"/>
                  </a:lnTo>
                  <a:lnTo>
                    <a:pt x="184" y="66"/>
                  </a:lnTo>
                  <a:lnTo>
                    <a:pt x="184" y="66"/>
                  </a:lnTo>
                  <a:lnTo>
                    <a:pt x="179" y="64"/>
                  </a:lnTo>
                  <a:lnTo>
                    <a:pt x="174" y="63"/>
                  </a:lnTo>
                  <a:lnTo>
                    <a:pt x="168" y="63"/>
                  </a:lnTo>
                  <a:lnTo>
                    <a:pt x="161" y="64"/>
                  </a:lnTo>
                  <a:lnTo>
                    <a:pt x="161" y="64"/>
                  </a:lnTo>
                  <a:lnTo>
                    <a:pt x="153" y="68"/>
                  </a:lnTo>
                  <a:lnTo>
                    <a:pt x="139" y="73"/>
                  </a:lnTo>
                  <a:lnTo>
                    <a:pt x="139" y="73"/>
                  </a:lnTo>
                  <a:lnTo>
                    <a:pt x="135" y="74"/>
                  </a:lnTo>
                  <a:lnTo>
                    <a:pt x="132" y="74"/>
                  </a:lnTo>
                  <a:lnTo>
                    <a:pt x="130" y="71"/>
                  </a:lnTo>
                  <a:lnTo>
                    <a:pt x="128" y="69"/>
                  </a:lnTo>
                  <a:lnTo>
                    <a:pt x="128" y="69"/>
                  </a:lnTo>
                  <a:lnTo>
                    <a:pt x="128" y="66"/>
                  </a:lnTo>
                  <a:lnTo>
                    <a:pt x="128" y="63"/>
                  </a:lnTo>
                  <a:lnTo>
                    <a:pt x="130" y="61"/>
                  </a:lnTo>
                  <a:lnTo>
                    <a:pt x="130" y="61"/>
                  </a:lnTo>
                  <a:lnTo>
                    <a:pt x="125" y="63"/>
                  </a:lnTo>
                  <a:lnTo>
                    <a:pt x="123" y="66"/>
                  </a:lnTo>
                  <a:lnTo>
                    <a:pt x="120" y="69"/>
                  </a:lnTo>
                  <a:lnTo>
                    <a:pt x="120" y="69"/>
                  </a:lnTo>
                  <a:lnTo>
                    <a:pt x="120" y="74"/>
                  </a:lnTo>
                  <a:lnTo>
                    <a:pt x="121" y="78"/>
                  </a:lnTo>
                  <a:lnTo>
                    <a:pt x="124" y="81"/>
                  </a:lnTo>
                  <a:lnTo>
                    <a:pt x="127" y="83"/>
                  </a:lnTo>
                  <a:lnTo>
                    <a:pt x="127" y="83"/>
                  </a:lnTo>
                  <a:lnTo>
                    <a:pt x="132" y="83"/>
                  </a:lnTo>
                  <a:lnTo>
                    <a:pt x="138" y="82"/>
                  </a:lnTo>
                  <a:lnTo>
                    <a:pt x="148" y="77"/>
                  </a:lnTo>
                  <a:lnTo>
                    <a:pt x="148" y="77"/>
                  </a:lnTo>
                  <a:lnTo>
                    <a:pt x="158" y="71"/>
                  </a:lnTo>
                  <a:lnTo>
                    <a:pt x="158" y="71"/>
                  </a:lnTo>
                  <a:lnTo>
                    <a:pt x="163" y="70"/>
                  </a:lnTo>
                  <a:lnTo>
                    <a:pt x="166" y="69"/>
                  </a:lnTo>
                  <a:lnTo>
                    <a:pt x="171" y="70"/>
                  </a:lnTo>
                  <a:lnTo>
                    <a:pt x="176" y="71"/>
                  </a:lnTo>
                  <a:lnTo>
                    <a:pt x="176" y="71"/>
                  </a:lnTo>
                  <a:lnTo>
                    <a:pt x="180" y="75"/>
                  </a:lnTo>
                  <a:lnTo>
                    <a:pt x="183" y="76"/>
                  </a:lnTo>
                  <a:lnTo>
                    <a:pt x="183" y="76"/>
                  </a:lnTo>
                  <a:lnTo>
                    <a:pt x="180" y="79"/>
                  </a:lnTo>
                  <a:lnTo>
                    <a:pt x="178" y="82"/>
                  </a:lnTo>
                  <a:lnTo>
                    <a:pt x="172" y="82"/>
                  </a:lnTo>
                  <a:lnTo>
                    <a:pt x="172" y="82"/>
                  </a:lnTo>
                  <a:lnTo>
                    <a:pt x="169" y="82"/>
                  </a:lnTo>
                  <a:lnTo>
                    <a:pt x="165" y="81"/>
                  </a:lnTo>
                  <a:lnTo>
                    <a:pt x="162" y="78"/>
                  </a:lnTo>
                  <a:lnTo>
                    <a:pt x="159" y="76"/>
                  </a:lnTo>
                  <a:lnTo>
                    <a:pt x="159" y="76"/>
                  </a:lnTo>
                  <a:lnTo>
                    <a:pt x="158" y="81"/>
                  </a:lnTo>
                  <a:lnTo>
                    <a:pt x="158" y="81"/>
                  </a:lnTo>
                  <a:lnTo>
                    <a:pt x="157" y="83"/>
                  </a:lnTo>
                  <a:lnTo>
                    <a:pt x="157" y="85"/>
                  </a:lnTo>
                  <a:lnTo>
                    <a:pt x="157" y="86"/>
                  </a:lnTo>
                  <a:lnTo>
                    <a:pt x="157" y="89"/>
                  </a:lnTo>
                  <a:lnTo>
                    <a:pt x="157" y="89"/>
                  </a:lnTo>
                  <a:lnTo>
                    <a:pt x="156" y="90"/>
                  </a:lnTo>
                  <a:lnTo>
                    <a:pt x="154" y="92"/>
                  </a:lnTo>
                  <a:lnTo>
                    <a:pt x="150" y="96"/>
                  </a:lnTo>
                  <a:lnTo>
                    <a:pt x="150" y="96"/>
                  </a:lnTo>
                  <a:lnTo>
                    <a:pt x="143" y="99"/>
                  </a:lnTo>
                  <a:lnTo>
                    <a:pt x="138" y="100"/>
                  </a:lnTo>
                  <a:lnTo>
                    <a:pt x="138" y="100"/>
                  </a:lnTo>
                  <a:lnTo>
                    <a:pt x="142" y="111"/>
                  </a:lnTo>
                  <a:lnTo>
                    <a:pt x="142" y="111"/>
                  </a:lnTo>
                  <a:lnTo>
                    <a:pt x="147" y="118"/>
                  </a:lnTo>
                  <a:lnTo>
                    <a:pt x="149" y="122"/>
                  </a:lnTo>
                  <a:lnTo>
                    <a:pt x="151" y="126"/>
                  </a:lnTo>
                  <a:lnTo>
                    <a:pt x="151" y="126"/>
                  </a:lnTo>
                  <a:lnTo>
                    <a:pt x="156" y="124"/>
                  </a:lnTo>
                  <a:lnTo>
                    <a:pt x="164" y="121"/>
                  </a:lnTo>
                  <a:lnTo>
                    <a:pt x="164" y="121"/>
                  </a:lnTo>
                  <a:lnTo>
                    <a:pt x="170" y="116"/>
                  </a:lnTo>
                  <a:lnTo>
                    <a:pt x="173" y="112"/>
                  </a:lnTo>
                  <a:lnTo>
                    <a:pt x="173" y="112"/>
                  </a:lnTo>
                  <a:lnTo>
                    <a:pt x="169" y="122"/>
                  </a:lnTo>
                  <a:lnTo>
                    <a:pt x="164" y="128"/>
                  </a:lnTo>
                  <a:lnTo>
                    <a:pt x="161" y="133"/>
                  </a:lnTo>
                  <a:lnTo>
                    <a:pt x="157" y="136"/>
                  </a:lnTo>
                  <a:lnTo>
                    <a:pt x="157" y="136"/>
                  </a:lnTo>
                  <a:lnTo>
                    <a:pt x="141" y="146"/>
                  </a:lnTo>
                  <a:lnTo>
                    <a:pt x="120" y="158"/>
                  </a:lnTo>
                  <a:lnTo>
                    <a:pt x="109" y="165"/>
                  </a:lnTo>
                  <a:lnTo>
                    <a:pt x="97" y="169"/>
                  </a:lnTo>
                  <a:lnTo>
                    <a:pt x="85" y="174"/>
                  </a:lnTo>
                  <a:lnTo>
                    <a:pt x="72" y="176"/>
                  </a:lnTo>
                  <a:lnTo>
                    <a:pt x="72" y="176"/>
                  </a:lnTo>
                  <a:lnTo>
                    <a:pt x="68" y="175"/>
                  </a:lnTo>
                  <a:lnTo>
                    <a:pt x="64" y="174"/>
                  </a:lnTo>
                  <a:lnTo>
                    <a:pt x="56" y="168"/>
                  </a:lnTo>
                  <a:lnTo>
                    <a:pt x="48" y="162"/>
                  </a:lnTo>
                  <a:lnTo>
                    <a:pt x="43" y="157"/>
                  </a:lnTo>
                  <a:lnTo>
                    <a:pt x="43" y="157"/>
                  </a:lnTo>
                  <a:lnTo>
                    <a:pt x="41" y="157"/>
                  </a:lnTo>
                  <a:lnTo>
                    <a:pt x="40" y="156"/>
                  </a:lnTo>
                  <a:lnTo>
                    <a:pt x="37" y="157"/>
                  </a:lnTo>
                  <a:lnTo>
                    <a:pt x="34" y="159"/>
                  </a:lnTo>
                  <a:lnTo>
                    <a:pt x="34" y="159"/>
                  </a:lnTo>
                  <a:lnTo>
                    <a:pt x="32" y="159"/>
                  </a:lnTo>
                  <a:lnTo>
                    <a:pt x="26" y="159"/>
                  </a:lnTo>
                  <a:lnTo>
                    <a:pt x="20" y="160"/>
                  </a:lnTo>
                  <a:lnTo>
                    <a:pt x="18" y="162"/>
                  </a:lnTo>
                  <a:lnTo>
                    <a:pt x="15" y="165"/>
                  </a:lnTo>
                  <a:lnTo>
                    <a:pt x="15" y="165"/>
                  </a:lnTo>
                  <a:lnTo>
                    <a:pt x="15" y="166"/>
                  </a:lnTo>
                  <a:lnTo>
                    <a:pt x="19" y="166"/>
                  </a:lnTo>
                  <a:lnTo>
                    <a:pt x="22" y="165"/>
                  </a:lnTo>
                  <a:lnTo>
                    <a:pt x="27" y="166"/>
                  </a:lnTo>
                  <a:lnTo>
                    <a:pt x="27" y="166"/>
                  </a:lnTo>
                  <a:lnTo>
                    <a:pt x="28" y="167"/>
                  </a:lnTo>
                  <a:lnTo>
                    <a:pt x="27" y="168"/>
                  </a:lnTo>
                  <a:lnTo>
                    <a:pt x="26" y="169"/>
                  </a:lnTo>
                  <a:lnTo>
                    <a:pt x="26" y="172"/>
                  </a:lnTo>
                  <a:lnTo>
                    <a:pt x="26" y="172"/>
                  </a:lnTo>
                  <a:lnTo>
                    <a:pt x="26" y="173"/>
                  </a:lnTo>
                  <a:lnTo>
                    <a:pt x="28" y="175"/>
                  </a:lnTo>
                  <a:lnTo>
                    <a:pt x="33" y="177"/>
                  </a:lnTo>
                  <a:lnTo>
                    <a:pt x="45" y="182"/>
                  </a:lnTo>
                  <a:lnTo>
                    <a:pt x="45" y="182"/>
                  </a:lnTo>
                  <a:lnTo>
                    <a:pt x="47" y="183"/>
                  </a:lnTo>
                  <a:lnTo>
                    <a:pt x="47" y="184"/>
                  </a:lnTo>
                  <a:lnTo>
                    <a:pt x="47" y="184"/>
                  </a:lnTo>
                  <a:lnTo>
                    <a:pt x="39" y="183"/>
                  </a:lnTo>
                  <a:lnTo>
                    <a:pt x="33" y="181"/>
                  </a:lnTo>
                  <a:lnTo>
                    <a:pt x="25" y="177"/>
                  </a:lnTo>
                  <a:lnTo>
                    <a:pt x="25" y="177"/>
                  </a:lnTo>
                  <a:lnTo>
                    <a:pt x="19" y="176"/>
                  </a:lnTo>
                  <a:lnTo>
                    <a:pt x="15" y="176"/>
                  </a:lnTo>
                  <a:lnTo>
                    <a:pt x="13" y="179"/>
                  </a:lnTo>
                  <a:lnTo>
                    <a:pt x="13" y="181"/>
                  </a:lnTo>
                  <a:lnTo>
                    <a:pt x="13" y="181"/>
                  </a:lnTo>
                  <a:lnTo>
                    <a:pt x="12" y="182"/>
                  </a:lnTo>
                  <a:lnTo>
                    <a:pt x="11" y="182"/>
                  </a:lnTo>
                  <a:lnTo>
                    <a:pt x="7" y="184"/>
                  </a:lnTo>
                  <a:lnTo>
                    <a:pt x="5" y="186"/>
                  </a:lnTo>
                  <a:lnTo>
                    <a:pt x="3" y="189"/>
                  </a:lnTo>
                  <a:lnTo>
                    <a:pt x="2" y="192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2" y="197"/>
                  </a:lnTo>
                  <a:lnTo>
                    <a:pt x="6" y="194"/>
                  </a:lnTo>
                  <a:lnTo>
                    <a:pt x="10" y="191"/>
                  </a:lnTo>
                  <a:lnTo>
                    <a:pt x="11" y="190"/>
                  </a:lnTo>
                  <a:lnTo>
                    <a:pt x="12" y="191"/>
                  </a:lnTo>
                  <a:lnTo>
                    <a:pt x="12" y="191"/>
                  </a:lnTo>
                  <a:lnTo>
                    <a:pt x="14" y="196"/>
                  </a:lnTo>
                  <a:lnTo>
                    <a:pt x="18" y="198"/>
                  </a:lnTo>
                  <a:lnTo>
                    <a:pt x="21" y="198"/>
                  </a:lnTo>
                  <a:lnTo>
                    <a:pt x="27" y="198"/>
                  </a:lnTo>
                  <a:lnTo>
                    <a:pt x="37" y="197"/>
                  </a:lnTo>
                  <a:lnTo>
                    <a:pt x="41" y="197"/>
                  </a:lnTo>
                  <a:lnTo>
                    <a:pt x="44" y="197"/>
                  </a:lnTo>
                  <a:lnTo>
                    <a:pt x="44" y="197"/>
                  </a:lnTo>
                  <a:lnTo>
                    <a:pt x="44" y="198"/>
                  </a:lnTo>
                  <a:lnTo>
                    <a:pt x="44" y="198"/>
                  </a:lnTo>
                  <a:lnTo>
                    <a:pt x="42" y="199"/>
                  </a:lnTo>
                  <a:lnTo>
                    <a:pt x="33" y="201"/>
                  </a:lnTo>
                  <a:lnTo>
                    <a:pt x="28" y="202"/>
                  </a:lnTo>
                  <a:lnTo>
                    <a:pt x="25" y="204"/>
                  </a:lnTo>
                  <a:lnTo>
                    <a:pt x="22" y="205"/>
                  </a:lnTo>
                  <a:lnTo>
                    <a:pt x="22" y="207"/>
                  </a:lnTo>
                  <a:lnTo>
                    <a:pt x="24" y="209"/>
                  </a:lnTo>
                  <a:lnTo>
                    <a:pt x="24" y="209"/>
                  </a:lnTo>
                  <a:lnTo>
                    <a:pt x="21" y="211"/>
                  </a:lnTo>
                  <a:lnTo>
                    <a:pt x="19" y="216"/>
                  </a:lnTo>
                  <a:lnTo>
                    <a:pt x="18" y="218"/>
                  </a:lnTo>
                  <a:lnTo>
                    <a:pt x="17" y="221"/>
                  </a:lnTo>
                  <a:lnTo>
                    <a:pt x="19" y="225"/>
                  </a:lnTo>
                  <a:lnTo>
                    <a:pt x="21" y="229"/>
                  </a:lnTo>
                  <a:lnTo>
                    <a:pt x="21" y="229"/>
                  </a:lnTo>
                  <a:lnTo>
                    <a:pt x="22" y="222"/>
                  </a:lnTo>
                  <a:lnTo>
                    <a:pt x="25" y="219"/>
                  </a:lnTo>
                  <a:lnTo>
                    <a:pt x="27" y="218"/>
                  </a:lnTo>
                  <a:lnTo>
                    <a:pt x="29" y="218"/>
                  </a:lnTo>
                  <a:lnTo>
                    <a:pt x="29" y="218"/>
                  </a:lnTo>
                  <a:lnTo>
                    <a:pt x="34" y="218"/>
                  </a:lnTo>
                  <a:lnTo>
                    <a:pt x="37" y="220"/>
                  </a:lnTo>
                  <a:lnTo>
                    <a:pt x="41" y="220"/>
                  </a:lnTo>
                  <a:lnTo>
                    <a:pt x="45" y="218"/>
                  </a:lnTo>
                  <a:lnTo>
                    <a:pt x="45" y="218"/>
                  </a:lnTo>
                  <a:lnTo>
                    <a:pt x="50" y="214"/>
                  </a:lnTo>
                  <a:lnTo>
                    <a:pt x="53" y="212"/>
                  </a:lnTo>
                  <a:lnTo>
                    <a:pt x="59" y="210"/>
                  </a:lnTo>
                  <a:lnTo>
                    <a:pt x="59" y="210"/>
                  </a:lnTo>
                  <a:lnTo>
                    <a:pt x="60" y="212"/>
                  </a:lnTo>
                  <a:lnTo>
                    <a:pt x="62" y="216"/>
                  </a:lnTo>
                  <a:lnTo>
                    <a:pt x="62" y="216"/>
                  </a:lnTo>
                  <a:lnTo>
                    <a:pt x="64" y="217"/>
                  </a:lnTo>
                  <a:lnTo>
                    <a:pt x="65" y="218"/>
                  </a:lnTo>
                  <a:lnTo>
                    <a:pt x="66" y="218"/>
                  </a:lnTo>
                  <a:lnTo>
                    <a:pt x="66" y="218"/>
                  </a:lnTo>
                  <a:lnTo>
                    <a:pt x="65" y="221"/>
                  </a:lnTo>
                  <a:lnTo>
                    <a:pt x="63" y="225"/>
                  </a:lnTo>
                  <a:lnTo>
                    <a:pt x="60" y="227"/>
                  </a:lnTo>
                  <a:lnTo>
                    <a:pt x="60" y="227"/>
                  </a:lnTo>
                  <a:lnTo>
                    <a:pt x="62" y="227"/>
                  </a:lnTo>
                  <a:lnTo>
                    <a:pt x="65" y="227"/>
                  </a:lnTo>
                  <a:lnTo>
                    <a:pt x="68" y="226"/>
                  </a:lnTo>
                  <a:lnTo>
                    <a:pt x="71" y="224"/>
                  </a:lnTo>
                  <a:lnTo>
                    <a:pt x="73" y="220"/>
                  </a:lnTo>
                  <a:lnTo>
                    <a:pt x="73" y="220"/>
                  </a:lnTo>
                  <a:lnTo>
                    <a:pt x="74" y="219"/>
                  </a:lnTo>
                  <a:lnTo>
                    <a:pt x="75" y="219"/>
                  </a:lnTo>
                  <a:lnTo>
                    <a:pt x="79" y="219"/>
                  </a:lnTo>
                  <a:lnTo>
                    <a:pt x="79" y="219"/>
                  </a:lnTo>
                  <a:lnTo>
                    <a:pt x="81" y="218"/>
                  </a:lnTo>
                  <a:lnTo>
                    <a:pt x="82" y="217"/>
                  </a:lnTo>
                  <a:lnTo>
                    <a:pt x="82" y="213"/>
                  </a:lnTo>
                  <a:lnTo>
                    <a:pt x="81" y="210"/>
                  </a:lnTo>
                  <a:lnTo>
                    <a:pt x="82" y="209"/>
                  </a:lnTo>
                  <a:lnTo>
                    <a:pt x="83" y="206"/>
                  </a:lnTo>
                  <a:lnTo>
                    <a:pt x="83" y="206"/>
                  </a:lnTo>
                  <a:lnTo>
                    <a:pt x="88" y="203"/>
                  </a:lnTo>
                  <a:lnTo>
                    <a:pt x="93" y="199"/>
                  </a:lnTo>
                  <a:lnTo>
                    <a:pt x="103" y="195"/>
                  </a:lnTo>
                  <a:lnTo>
                    <a:pt x="103" y="195"/>
                  </a:lnTo>
                  <a:lnTo>
                    <a:pt x="102" y="199"/>
                  </a:lnTo>
                  <a:lnTo>
                    <a:pt x="102" y="204"/>
                  </a:lnTo>
                  <a:lnTo>
                    <a:pt x="103" y="210"/>
                  </a:lnTo>
                  <a:lnTo>
                    <a:pt x="130" y="203"/>
                  </a:lnTo>
                  <a:lnTo>
                    <a:pt x="130" y="203"/>
                  </a:lnTo>
                  <a:lnTo>
                    <a:pt x="128" y="197"/>
                  </a:lnTo>
                  <a:lnTo>
                    <a:pt x="130" y="192"/>
                  </a:lnTo>
                  <a:lnTo>
                    <a:pt x="132" y="187"/>
                  </a:lnTo>
                  <a:lnTo>
                    <a:pt x="135" y="181"/>
                  </a:lnTo>
                  <a:lnTo>
                    <a:pt x="135" y="181"/>
                  </a:lnTo>
                  <a:lnTo>
                    <a:pt x="136" y="183"/>
                  </a:lnTo>
                  <a:lnTo>
                    <a:pt x="135" y="189"/>
                  </a:lnTo>
                  <a:lnTo>
                    <a:pt x="135" y="196"/>
                  </a:lnTo>
                  <a:lnTo>
                    <a:pt x="135" y="199"/>
                  </a:lnTo>
                  <a:lnTo>
                    <a:pt x="136" y="201"/>
                  </a:lnTo>
                  <a:lnTo>
                    <a:pt x="162" y="195"/>
                  </a:lnTo>
                  <a:lnTo>
                    <a:pt x="162" y="195"/>
                  </a:lnTo>
                  <a:lnTo>
                    <a:pt x="161" y="191"/>
                  </a:lnTo>
                  <a:lnTo>
                    <a:pt x="161" y="187"/>
                  </a:lnTo>
                  <a:lnTo>
                    <a:pt x="163" y="179"/>
                  </a:lnTo>
                  <a:lnTo>
                    <a:pt x="163" y="179"/>
                  </a:lnTo>
                  <a:lnTo>
                    <a:pt x="165" y="188"/>
                  </a:lnTo>
                  <a:lnTo>
                    <a:pt x="169" y="196"/>
                  </a:lnTo>
                  <a:lnTo>
                    <a:pt x="174" y="203"/>
                  </a:lnTo>
                  <a:lnTo>
                    <a:pt x="178" y="205"/>
                  </a:lnTo>
                  <a:lnTo>
                    <a:pt x="183" y="207"/>
                  </a:lnTo>
                  <a:lnTo>
                    <a:pt x="183" y="207"/>
                  </a:lnTo>
                  <a:lnTo>
                    <a:pt x="196" y="213"/>
                  </a:lnTo>
                  <a:lnTo>
                    <a:pt x="211" y="218"/>
                  </a:lnTo>
                  <a:lnTo>
                    <a:pt x="246" y="228"/>
                  </a:lnTo>
                  <a:lnTo>
                    <a:pt x="246" y="228"/>
                  </a:lnTo>
                  <a:lnTo>
                    <a:pt x="257" y="232"/>
                  </a:lnTo>
                  <a:lnTo>
                    <a:pt x="266" y="235"/>
                  </a:lnTo>
                  <a:lnTo>
                    <a:pt x="266" y="235"/>
                  </a:lnTo>
                  <a:lnTo>
                    <a:pt x="267" y="236"/>
                  </a:lnTo>
                  <a:lnTo>
                    <a:pt x="268" y="237"/>
                  </a:lnTo>
                  <a:lnTo>
                    <a:pt x="267" y="241"/>
                  </a:lnTo>
                  <a:lnTo>
                    <a:pt x="263" y="243"/>
                  </a:lnTo>
                  <a:lnTo>
                    <a:pt x="263" y="243"/>
                  </a:lnTo>
                  <a:lnTo>
                    <a:pt x="268" y="247"/>
                  </a:lnTo>
                  <a:lnTo>
                    <a:pt x="277" y="252"/>
                  </a:lnTo>
                  <a:lnTo>
                    <a:pt x="277" y="252"/>
                  </a:lnTo>
                  <a:lnTo>
                    <a:pt x="283" y="258"/>
                  </a:lnTo>
                  <a:lnTo>
                    <a:pt x="286" y="265"/>
                  </a:lnTo>
                  <a:lnTo>
                    <a:pt x="290" y="274"/>
                  </a:lnTo>
                  <a:lnTo>
                    <a:pt x="292" y="284"/>
                  </a:lnTo>
                  <a:lnTo>
                    <a:pt x="292" y="284"/>
                  </a:lnTo>
                  <a:lnTo>
                    <a:pt x="293" y="292"/>
                  </a:lnTo>
                  <a:lnTo>
                    <a:pt x="294" y="300"/>
                  </a:lnTo>
                  <a:lnTo>
                    <a:pt x="294" y="307"/>
                  </a:lnTo>
                  <a:lnTo>
                    <a:pt x="294" y="310"/>
                  </a:lnTo>
                  <a:lnTo>
                    <a:pt x="293" y="311"/>
                  </a:lnTo>
                  <a:lnTo>
                    <a:pt x="293" y="311"/>
                  </a:lnTo>
                  <a:lnTo>
                    <a:pt x="291" y="314"/>
                  </a:lnTo>
                  <a:lnTo>
                    <a:pt x="289" y="315"/>
                  </a:lnTo>
                  <a:lnTo>
                    <a:pt x="285" y="316"/>
                  </a:lnTo>
                  <a:lnTo>
                    <a:pt x="278" y="318"/>
                  </a:lnTo>
                  <a:lnTo>
                    <a:pt x="280" y="327"/>
                  </a:lnTo>
                  <a:lnTo>
                    <a:pt x="280" y="327"/>
                  </a:lnTo>
                  <a:lnTo>
                    <a:pt x="285" y="327"/>
                  </a:lnTo>
                  <a:lnTo>
                    <a:pt x="290" y="326"/>
                  </a:lnTo>
                  <a:lnTo>
                    <a:pt x="294" y="325"/>
                  </a:lnTo>
                  <a:lnTo>
                    <a:pt x="294" y="325"/>
                  </a:lnTo>
                  <a:lnTo>
                    <a:pt x="292" y="326"/>
                  </a:lnTo>
                  <a:lnTo>
                    <a:pt x="292" y="326"/>
                  </a:lnTo>
                  <a:lnTo>
                    <a:pt x="290" y="332"/>
                  </a:lnTo>
                  <a:lnTo>
                    <a:pt x="289" y="337"/>
                  </a:lnTo>
                  <a:lnTo>
                    <a:pt x="299" y="344"/>
                  </a:lnTo>
                  <a:lnTo>
                    <a:pt x="299" y="344"/>
                  </a:lnTo>
                  <a:lnTo>
                    <a:pt x="304" y="332"/>
                  </a:lnTo>
                  <a:lnTo>
                    <a:pt x="306" y="329"/>
                  </a:lnTo>
                  <a:lnTo>
                    <a:pt x="308" y="326"/>
                  </a:lnTo>
                  <a:lnTo>
                    <a:pt x="308" y="326"/>
                  </a:lnTo>
                  <a:lnTo>
                    <a:pt x="310" y="326"/>
                  </a:lnTo>
                  <a:lnTo>
                    <a:pt x="314" y="327"/>
                  </a:lnTo>
                  <a:lnTo>
                    <a:pt x="319" y="330"/>
                  </a:lnTo>
                  <a:lnTo>
                    <a:pt x="323" y="332"/>
                  </a:lnTo>
                  <a:lnTo>
                    <a:pt x="328" y="337"/>
                  </a:lnTo>
                  <a:lnTo>
                    <a:pt x="333" y="342"/>
                  </a:lnTo>
                  <a:lnTo>
                    <a:pt x="338" y="348"/>
                  </a:lnTo>
                  <a:lnTo>
                    <a:pt x="342" y="355"/>
                  </a:lnTo>
                  <a:lnTo>
                    <a:pt x="342" y="355"/>
                  </a:lnTo>
                  <a:lnTo>
                    <a:pt x="343" y="361"/>
                  </a:lnTo>
                  <a:lnTo>
                    <a:pt x="344" y="367"/>
                  </a:lnTo>
                  <a:lnTo>
                    <a:pt x="344" y="372"/>
                  </a:lnTo>
                  <a:lnTo>
                    <a:pt x="343" y="379"/>
                  </a:lnTo>
                  <a:lnTo>
                    <a:pt x="342" y="385"/>
                  </a:lnTo>
                  <a:lnTo>
                    <a:pt x="339" y="390"/>
                  </a:lnTo>
                  <a:lnTo>
                    <a:pt x="336" y="393"/>
                  </a:lnTo>
                  <a:lnTo>
                    <a:pt x="332" y="395"/>
                  </a:lnTo>
                  <a:lnTo>
                    <a:pt x="332" y="395"/>
                  </a:lnTo>
                  <a:lnTo>
                    <a:pt x="329" y="395"/>
                  </a:lnTo>
                  <a:lnTo>
                    <a:pt x="325" y="394"/>
                  </a:lnTo>
                  <a:lnTo>
                    <a:pt x="319" y="391"/>
                  </a:lnTo>
                  <a:lnTo>
                    <a:pt x="312" y="387"/>
                  </a:lnTo>
                  <a:lnTo>
                    <a:pt x="309" y="387"/>
                  </a:lnTo>
                  <a:lnTo>
                    <a:pt x="307" y="390"/>
                  </a:lnTo>
                  <a:lnTo>
                    <a:pt x="307" y="390"/>
                  </a:lnTo>
                  <a:lnTo>
                    <a:pt x="306" y="391"/>
                  </a:lnTo>
                  <a:lnTo>
                    <a:pt x="302" y="393"/>
                  </a:lnTo>
                  <a:lnTo>
                    <a:pt x="297" y="397"/>
                  </a:lnTo>
                  <a:lnTo>
                    <a:pt x="293" y="399"/>
                  </a:lnTo>
                  <a:lnTo>
                    <a:pt x="292" y="402"/>
                  </a:lnTo>
                  <a:lnTo>
                    <a:pt x="291" y="407"/>
                  </a:lnTo>
                  <a:lnTo>
                    <a:pt x="293" y="413"/>
                  </a:lnTo>
                  <a:lnTo>
                    <a:pt x="293" y="413"/>
                  </a:lnTo>
                  <a:lnTo>
                    <a:pt x="298" y="407"/>
                  </a:lnTo>
                  <a:lnTo>
                    <a:pt x="301" y="405"/>
                  </a:lnTo>
                  <a:lnTo>
                    <a:pt x="304" y="405"/>
                  </a:lnTo>
                  <a:lnTo>
                    <a:pt x="304" y="405"/>
                  </a:lnTo>
                  <a:lnTo>
                    <a:pt x="305" y="406"/>
                  </a:lnTo>
                  <a:lnTo>
                    <a:pt x="305" y="407"/>
                  </a:lnTo>
                  <a:lnTo>
                    <a:pt x="307" y="409"/>
                  </a:lnTo>
                  <a:lnTo>
                    <a:pt x="307" y="409"/>
                  </a:lnTo>
                  <a:lnTo>
                    <a:pt x="308" y="410"/>
                  </a:lnTo>
                  <a:lnTo>
                    <a:pt x="310" y="410"/>
                  </a:lnTo>
                  <a:lnTo>
                    <a:pt x="317" y="410"/>
                  </a:lnTo>
                  <a:lnTo>
                    <a:pt x="323" y="409"/>
                  </a:lnTo>
                  <a:lnTo>
                    <a:pt x="325" y="409"/>
                  </a:lnTo>
                  <a:lnTo>
                    <a:pt x="327" y="410"/>
                  </a:lnTo>
                  <a:lnTo>
                    <a:pt x="327" y="410"/>
                  </a:lnTo>
                  <a:lnTo>
                    <a:pt x="327" y="412"/>
                  </a:lnTo>
                  <a:lnTo>
                    <a:pt x="325" y="412"/>
                  </a:lnTo>
                  <a:lnTo>
                    <a:pt x="322" y="412"/>
                  </a:lnTo>
                  <a:lnTo>
                    <a:pt x="322" y="412"/>
                  </a:lnTo>
                  <a:lnTo>
                    <a:pt x="310" y="414"/>
                  </a:lnTo>
                  <a:lnTo>
                    <a:pt x="305" y="416"/>
                  </a:lnTo>
                  <a:lnTo>
                    <a:pt x="302" y="418"/>
                  </a:lnTo>
                  <a:lnTo>
                    <a:pt x="302" y="418"/>
                  </a:lnTo>
                  <a:lnTo>
                    <a:pt x="302" y="420"/>
                  </a:lnTo>
                  <a:lnTo>
                    <a:pt x="302" y="422"/>
                  </a:lnTo>
                  <a:lnTo>
                    <a:pt x="302" y="422"/>
                  </a:lnTo>
                  <a:lnTo>
                    <a:pt x="300" y="425"/>
                  </a:lnTo>
                  <a:lnTo>
                    <a:pt x="297" y="428"/>
                  </a:lnTo>
                  <a:lnTo>
                    <a:pt x="294" y="431"/>
                  </a:lnTo>
                  <a:lnTo>
                    <a:pt x="293" y="435"/>
                  </a:lnTo>
                  <a:lnTo>
                    <a:pt x="293" y="438"/>
                  </a:lnTo>
                  <a:lnTo>
                    <a:pt x="293" y="438"/>
                  </a:lnTo>
                  <a:lnTo>
                    <a:pt x="294" y="443"/>
                  </a:lnTo>
                  <a:lnTo>
                    <a:pt x="297" y="445"/>
                  </a:lnTo>
                  <a:lnTo>
                    <a:pt x="300" y="448"/>
                  </a:lnTo>
                  <a:lnTo>
                    <a:pt x="300" y="448"/>
                  </a:lnTo>
                  <a:lnTo>
                    <a:pt x="300" y="446"/>
                  </a:lnTo>
                  <a:lnTo>
                    <a:pt x="300" y="443"/>
                  </a:lnTo>
                  <a:lnTo>
                    <a:pt x="301" y="438"/>
                  </a:lnTo>
                  <a:lnTo>
                    <a:pt x="302" y="436"/>
                  </a:lnTo>
                  <a:lnTo>
                    <a:pt x="305" y="436"/>
                  </a:lnTo>
                  <a:lnTo>
                    <a:pt x="305" y="436"/>
                  </a:lnTo>
                  <a:lnTo>
                    <a:pt x="306" y="436"/>
                  </a:lnTo>
                  <a:lnTo>
                    <a:pt x="307" y="437"/>
                  </a:lnTo>
                  <a:lnTo>
                    <a:pt x="309" y="439"/>
                  </a:lnTo>
                  <a:lnTo>
                    <a:pt x="312" y="439"/>
                  </a:lnTo>
                  <a:lnTo>
                    <a:pt x="312" y="439"/>
                  </a:lnTo>
                  <a:lnTo>
                    <a:pt x="314" y="439"/>
                  </a:lnTo>
                  <a:lnTo>
                    <a:pt x="317" y="437"/>
                  </a:lnTo>
                  <a:lnTo>
                    <a:pt x="324" y="430"/>
                  </a:lnTo>
                  <a:lnTo>
                    <a:pt x="331" y="424"/>
                  </a:lnTo>
                  <a:lnTo>
                    <a:pt x="333" y="422"/>
                  </a:lnTo>
                  <a:lnTo>
                    <a:pt x="336" y="422"/>
                  </a:lnTo>
                  <a:lnTo>
                    <a:pt x="336" y="422"/>
                  </a:lnTo>
                  <a:lnTo>
                    <a:pt x="336" y="423"/>
                  </a:lnTo>
                  <a:lnTo>
                    <a:pt x="335" y="424"/>
                  </a:lnTo>
                  <a:lnTo>
                    <a:pt x="331" y="428"/>
                  </a:lnTo>
                  <a:lnTo>
                    <a:pt x="327" y="432"/>
                  </a:lnTo>
                  <a:lnTo>
                    <a:pt x="324" y="435"/>
                  </a:lnTo>
                  <a:lnTo>
                    <a:pt x="323" y="438"/>
                  </a:lnTo>
                  <a:lnTo>
                    <a:pt x="323" y="438"/>
                  </a:lnTo>
                  <a:lnTo>
                    <a:pt x="323" y="442"/>
                  </a:lnTo>
                  <a:lnTo>
                    <a:pt x="325" y="444"/>
                  </a:lnTo>
                  <a:lnTo>
                    <a:pt x="328" y="446"/>
                  </a:lnTo>
                  <a:lnTo>
                    <a:pt x="329" y="448"/>
                  </a:lnTo>
                  <a:lnTo>
                    <a:pt x="329" y="448"/>
                  </a:lnTo>
                  <a:lnTo>
                    <a:pt x="330" y="451"/>
                  </a:lnTo>
                  <a:lnTo>
                    <a:pt x="331" y="454"/>
                  </a:lnTo>
                  <a:lnTo>
                    <a:pt x="335" y="457"/>
                  </a:lnTo>
                  <a:lnTo>
                    <a:pt x="338" y="458"/>
                  </a:lnTo>
                  <a:lnTo>
                    <a:pt x="344" y="460"/>
                  </a:lnTo>
                  <a:lnTo>
                    <a:pt x="347" y="460"/>
                  </a:lnTo>
                  <a:lnTo>
                    <a:pt x="347" y="460"/>
                  </a:lnTo>
                  <a:lnTo>
                    <a:pt x="347" y="458"/>
                  </a:lnTo>
                  <a:lnTo>
                    <a:pt x="344" y="454"/>
                  </a:lnTo>
                  <a:lnTo>
                    <a:pt x="340" y="450"/>
                  </a:lnTo>
                  <a:lnTo>
                    <a:pt x="339" y="448"/>
                  </a:lnTo>
                  <a:lnTo>
                    <a:pt x="340" y="446"/>
                  </a:lnTo>
                  <a:lnTo>
                    <a:pt x="340" y="446"/>
                  </a:lnTo>
                  <a:lnTo>
                    <a:pt x="342" y="445"/>
                  </a:lnTo>
                  <a:lnTo>
                    <a:pt x="344" y="446"/>
                  </a:lnTo>
                  <a:lnTo>
                    <a:pt x="346" y="446"/>
                  </a:lnTo>
                  <a:lnTo>
                    <a:pt x="348" y="445"/>
                  </a:lnTo>
                  <a:lnTo>
                    <a:pt x="348" y="445"/>
                  </a:lnTo>
                  <a:lnTo>
                    <a:pt x="348" y="443"/>
                  </a:lnTo>
                  <a:lnTo>
                    <a:pt x="347" y="436"/>
                  </a:lnTo>
                  <a:lnTo>
                    <a:pt x="348" y="432"/>
                  </a:lnTo>
                  <a:lnTo>
                    <a:pt x="350" y="428"/>
                  </a:lnTo>
                  <a:lnTo>
                    <a:pt x="353" y="423"/>
                  </a:lnTo>
                  <a:lnTo>
                    <a:pt x="358" y="417"/>
                  </a:lnTo>
                  <a:lnTo>
                    <a:pt x="358" y="417"/>
                  </a:lnTo>
                  <a:lnTo>
                    <a:pt x="360" y="421"/>
                  </a:lnTo>
                  <a:lnTo>
                    <a:pt x="362" y="422"/>
                  </a:lnTo>
                  <a:lnTo>
                    <a:pt x="366" y="423"/>
                  </a:lnTo>
                  <a:lnTo>
                    <a:pt x="366" y="423"/>
                  </a:lnTo>
                  <a:lnTo>
                    <a:pt x="368" y="424"/>
                  </a:lnTo>
                  <a:lnTo>
                    <a:pt x="369" y="425"/>
                  </a:lnTo>
                  <a:lnTo>
                    <a:pt x="369" y="430"/>
                  </a:lnTo>
                  <a:lnTo>
                    <a:pt x="369" y="436"/>
                  </a:lnTo>
                  <a:lnTo>
                    <a:pt x="369" y="436"/>
                  </a:lnTo>
                  <a:lnTo>
                    <a:pt x="370" y="435"/>
                  </a:lnTo>
                  <a:lnTo>
                    <a:pt x="373" y="431"/>
                  </a:lnTo>
                  <a:lnTo>
                    <a:pt x="375" y="425"/>
                  </a:lnTo>
                  <a:lnTo>
                    <a:pt x="375" y="418"/>
                  </a:lnTo>
                  <a:lnTo>
                    <a:pt x="375" y="418"/>
                  </a:lnTo>
                  <a:lnTo>
                    <a:pt x="377" y="417"/>
                  </a:lnTo>
                  <a:lnTo>
                    <a:pt x="380" y="413"/>
                  </a:lnTo>
                  <a:lnTo>
                    <a:pt x="380" y="413"/>
                  </a:lnTo>
                  <a:lnTo>
                    <a:pt x="380" y="410"/>
                  </a:lnTo>
                  <a:lnTo>
                    <a:pt x="380" y="409"/>
                  </a:lnTo>
                  <a:lnTo>
                    <a:pt x="376" y="406"/>
                  </a:lnTo>
                  <a:lnTo>
                    <a:pt x="375" y="403"/>
                  </a:lnTo>
                  <a:lnTo>
                    <a:pt x="373" y="400"/>
                  </a:lnTo>
                  <a:lnTo>
                    <a:pt x="373" y="394"/>
                  </a:lnTo>
                  <a:lnTo>
                    <a:pt x="372" y="387"/>
                  </a:lnTo>
                  <a:lnTo>
                    <a:pt x="372" y="387"/>
                  </a:lnTo>
                  <a:lnTo>
                    <a:pt x="372" y="385"/>
                  </a:lnTo>
                  <a:lnTo>
                    <a:pt x="372" y="384"/>
                  </a:lnTo>
                  <a:lnTo>
                    <a:pt x="368" y="382"/>
                  </a:lnTo>
                  <a:lnTo>
                    <a:pt x="368" y="382"/>
                  </a:lnTo>
                  <a:lnTo>
                    <a:pt x="366" y="378"/>
                  </a:lnTo>
                  <a:lnTo>
                    <a:pt x="366" y="377"/>
                  </a:lnTo>
                  <a:lnTo>
                    <a:pt x="367" y="377"/>
                  </a:lnTo>
                  <a:lnTo>
                    <a:pt x="367" y="377"/>
                  </a:lnTo>
                  <a:lnTo>
                    <a:pt x="372" y="378"/>
                  </a:lnTo>
                  <a:lnTo>
                    <a:pt x="375" y="378"/>
                  </a:lnTo>
                  <a:lnTo>
                    <a:pt x="380" y="377"/>
                  </a:lnTo>
                  <a:lnTo>
                    <a:pt x="380" y="377"/>
                  </a:lnTo>
                  <a:lnTo>
                    <a:pt x="381" y="363"/>
                  </a:lnTo>
                  <a:lnTo>
                    <a:pt x="381" y="356"/>
                  </a:lnTo>
                  <a:lnTo>
                    <a:pt x="381" y="353"/>
                  </a:lnTo>
                  <a:lnTo>
                    <a:pt x="381" y="353"/>
                  </a:lnTo>
                  <a:lnTo>
                    <a:pt x="375" y="353"/>
                  </a:lnTo>
                  <a:lnTo>
                    <a:pt x="372" y="352"/>
                  </a:lnTo>
                  <a:lnTo>
                    <a:pt x="368" y="350"/>
                  </a:lnTo>
                  <a:lnTo>
                    <a:pt x="367" y="348"/>
                  </a:lnTo>
                  <a:lnTo>
                    <a:pt x="367" y="348"/>
                  </a:lnTo>
                  <a:lnTo>
                    <a:pt x="370" y="348"/>
                  </a:lnTo>
                  <a:lnTo>
                    <a:pt x="375" y="348"/>
                  </a:lnTo>
                  <a:lnTo>
                    <a:pt x="378" y="348"/>
                  </a:lnTo>
                  <a:lnTo>
                    <a:pt x="381" y="346"/>
                  </a:lnTo>
                  <a:lnTo>
                    <a:pt x="381" y="346"/>
                  </a:lnTo>
                  <a:lnTo>
                    <a:pt x="380" y="334"/>
                  </a:lnTo>
                  <a:lnTo>
                    <a:pt x="380" y="326"/>
                  </a:lnTo>
                  <a:lnTo>
                    <a:pt x="378" y="324"/>
                  </a:lnTo>
                  <a:lnTo>
                    <a:pt x="378" y="323"/>
                  </a:lnTo>
                  <a:lnTo>
                    <a:pt x="378" y="323"/>
                  </a:lnTo>
                  <a:lnTo>
                    <a:pt x="374" y="324"/>
                  </a:lnTo>
                  <a:lnTo>
                    <a:pt x="370" y="324"/>
                  </a:lnTo>
                  <a:lnTo>
                    <a:pt x="367" y="323"/>
                  </a:lnTo>
                  <a:lnTo>
                    <a:pt x="362" y="322"/>
                  </a:lnTo>
                  <a:lnTo>
                    <a:pt x="362" y="322"/>
                  </a:lnTo>
                  <a:lnTo>
                    <a:pt x="361" y="320"/>
                  </a:lnTo>
                  <a:lnTo>
                    <a:pt x="361" y="318"/>
                  </a:lnTo>
                  <a:lnTo>
                    <a:pt x="361" y="315"/>
                  </a:lnTo>
                  <a:lnTo>
                    <a:pt x="360" y="312"/>
                  </a:lnTo>
                  <a:lnTo>
                    <a:pt x="360" y="311"/>
                  </a:lnTo>
                  <a:lnTo>
                    <a:pt x="358" y="310"/>
                  </a:lnTo>
                  <a:lnTo>
                    <a:pt x="358" y="310"/>
                  </a:lnTo>
                  <a:lnTo>
                    <a:pt x="351" y="308"/>
                  </a:lnTo>
                  <a:lnTo>
                    <a:pt x="345" y="304"/>
                  </a:lnTo>
                  <a:lnTo>
                    <a:pt x="340" y="301"/>
                  </a:lnTo>
                  <a:lnTo>
                    <a:pt x="338" y="299"/>
                  </a:lnTo>
                  <a:lnTo>
                    <a:pt x="338" y="299"/>
                  </a:lnTo>
                  <a:lnTo>
                    <a:pt x="336" y="295"/>
                  </a:lnTo>
                  <a:lnTo>
                    <a:pt x="336" y="292"/>
                  </a:lnTo>
                  <a:lnTo>
                    <a:pt x="336" y="289"/>
                  </a:lnTo>
                  <a:lnTo>
                    <a:pt x="336" y="289"/>
                  </a:lnTo>
                  <a:lnTo>
                    <a:pt x="342" y="292"/>
                  </a:lnTo>
                  <a:lnTo>
                    <a:pt x="344" y="292"/>
                  </a:lnTo>
                  <a:lnTo>
                    <a:pt x="347" y="290"/>
                  </a:lnTo>
                  <a:lnTo>
                    <a:pt x="348" y="272"/>
                  </a:lnTo>
                  <a:lnTo>
                    <a:pt x="348" y="272"/>
                  </a:lnTo>
                  <a:lnTo>
                    <a:pt x="346" y="272"/>
                  </a:lnTo>
                  <a:lnTo>
                    <a:pt x="342" y="271"/>
                  </a:lnTo>
                  <a:lnTo>
                    <a:pt x="342" y="271"/>
                  </a:lnTo>
                  <a:lnTo>
                    <a:pt x="339" y="269"/>
                  </a:lnTo>
                  <a:lnTo>
                    <a:pt x="337" y="266"/>
                  </a:lnTo>
                  <a:lnTo>
                    <a:pt x="336" y="264"/>
                  </a:lnTo>
                  <a:lnTo>
                    <a:pt x="336" y="264"/>
                  </a:lnTo>
                  <a:lnTo>
                    <a:pt x="337" y="265"/>
                  </a:lnTo>
                  <a:lnTo>
                    <a:pt x="343" y="266"/>
                  </a:lnTo>
                  <a:lnTo>
                    <a:pt x="343" y="266"/>
                  </a:lnTo>
                  <a:lnTo>
                    <a:pt x="347" y="266"/>
                  </a:lnTo>
                  <a:lnTo>
                    <a:pt x="350" y="265"/>
                  </a:lnTo>
                  <a:lnTo>
                    <a:pt x="352" y="244"/>
                  </a:lnTo>
                  <a:lnTo>
                    <a:pt x="352" y="244"/>
                  </a:lnTo>
                  <a:lnTo>
                    <a:pt x="348" y="244"/>
                  </a:lnTo>
                  <a:lnTo>
                    <a:pt x="345" y="243"/>
                  </a:lnTo>
                  <a:lnTo>
                    <a:pt x="342" y="242"/>
                  </a:lnTo>
                  <a:lnTo>
                    <a:pt x="340" y="239"/>
                  </a:lnTo>
                  <a:lnTo>
                    <a:pt x="340" y="237"/>
                  </a:lnTo>
                  <a:lnTo>
                    <a:pt x="340" y="237"/>
                  </a:lnTo>
                  <a:lnTo>
                    <a:pt x="348" y="235"/>
                  </a:lnTo>
                  <a:lnTo>
                    <a:pt x="355" y="232"/>
                  </a:lnTo>
                  <a:lnTo>
                    <a:pt x="361" y="227"/>
                  </a:lnTo>
                  <a:lnTo>
                    <a:pt x="366" y="222"/>
                  </a:lnTo>
                  <a:lnTo>
                    <a:pt x="370" y="217"/>
                  </a:lnTo>
                  <a:lnTo>
                    <a:pt x="374" y="210"/>
                  </a:lnTo>
                  <a:lnTo>
                    <a:pt x="377" y="204"/>
                  </a:lnTo>
                  <a:lnTo>
                    <a:pt x="378" y="197"/>
                  </a:lnTo>
                  <a:lnTo>
                    <a:pt x="378" y="197"/>
                  </a:lnTo>
                  <a:lnTo>
                    <a:pt x="384" y="199"/>
                  </a:lnTo>
                  <a:lnTo>
                    <a:pt x="386" y="199"/>
                  </a:lnTo>
                  <a:lnTo>
                    <a:pt x="390" y="199"/>
                  </a:lnTo>
                  <a:lnTo>
                    <a:pt x="390" y="199"/>
                  </a:lnTo>
                  <a:lnTo>
                    <a:pt x="391" y="191"/>
                  </a:lnTo>
                  <a:lnTo>
                    <a:pt x="391" y="182"/>
                  </a:lnTo>
                  <a:lnTo>
                    <a:pt x="391" y="182"/>
                  </a:lnTo>
                  <a:lnTo>
                    <a:pt x="385" y="181"/>
                  </a:lnTo>
                  <a:lnTo>
                    <a:pt x="383" y="180"/>
                  </a:lnTo>
                  <a:lnTo>
                    <a:pt x="381" y="1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480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661995-B659-4630-BD17-6BC220554055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isällön paikkamerkki 8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8" name="Otsikko 8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2693477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icture and Caption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200"/>
              <a:t>Edit Master text styles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822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728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804" r:id="rId7"/>
    <p:sldLayoutId id="2147483795" r:id="rId8"/>
    <p:sldLayoutId id="2147483796" r:id="rId9"/>
    <p:sldLayoutId id="2147483797" r:id="rId10"/>
    <p:sldLayoutId id="2147483798" r:id="rId11"/>
    <p:sldLayoutId id="2147483800" r:id="rId12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nk.fi/documents/10616/3457861/Nato-sanasto+_+Natoordlista+_+NATO+Glossary+2023+(en-fi-sv).pdf/e347d92c-0abf-5f44-230c-bc79a86950e3/Nato-sanasto+_+Natoordlista+_+NATO+Glossary+2023+(en-fi-sv).pdf" TargetMode="External"/><Relationship Id="rId2" Type="http://schemas.openxmlformats.org/officeDocument/2006/relationships/hyperlink" Target="https://vnk.fi/en/translation-and-language-services/glossaries-and-guidance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avoindata.fi/fi" TargetMode="External"/><Relationship Id="rId4" Type="http://schemas.openxmlformats.org/officeDocument/2006/relationships/hyperlink" Target="http://www.valter.fi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lter.fi/" TargetMode="External"/><Relationship Id="rId2" Type="http://schemas.openxmlformats.org/officeDocument/2006/relationships/hyperlink" Target="https://vnk.fi/en/translation-and-language-services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NATO </a:t>
            </a:r>
            <a:r>
              <a:rPr lang="fi-FI" dirty="0" err="1"/>
              <a:t>Glossary</a:t>
            </a:r>
            <a:br>
              <a:rPr lang="fi-FI" dirty="0"/>
            </a:b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providing Finnish and Swedish equivalents to key NATO terminology</a:t>
            </a:r>
            <a:br>
              <a:rPr lang="fi-FI" dirty="0"/>
            </a:br>
            <a:endParaRPr lang="fi-FI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NATO BILC </a:t>
            </a:r>
            <a:r>
              <a:rPr lang="fi-FI" dirty="0" err="1"/>
              <a:t>Military</a:t>
            </a:r>
            <a:r>
              <a:rPr lang="fi-FI" dirty="0"/>
              <a:t> Terminology Conference, </a:t>
            </a:r>
            <a:r>
              <a:rPr lang="fi-FI" dirty="0" err="1"/>
              <a:t>April</a:t>
            </a:r>
            <a:r>
              <a:rPr lang="fi-FI" dirty="0"/>
              <a:t> 2024</a:t>
            </a:r>
            <a:br>
              <a:rPr lang="fi-FI" dirty="0"/>
            </a:br>
            <a:r>
              <a:rPr lang="fi-FI" dirty="0"/>
              <a:t>Niina Elomaa, </a:t>
            </a:r>
            <a:r>
              <a:rPr lang="fi-FI" dirty="0" err="1"/>
              <a:t>Translation</a:t>
            </a:r>
            <a:r>
              <a:rPr lang="fi-FI" dirty="0"/>
              <a:t> and Language Division, Prime </a:t>
            </a:r>
            <a:r>
              <a:rPr lang="fi-FI" dirty="0" err="1"/>
              <a:t>Minister’s</a:t>
            </a:r>
            <a:r>
              <a:rPr lang="fi-FI" dirty="0"/>
              <a:t> Office, Finland</a:t>
            </a:r>
          </a:p>
        </p:txBody>
      </p:sp>
    </p:spTree>
    <p:extLst>
      <p:ext uri="{BB962C8B-B14F-4D97-AF65-F5344CB8AC3E}">
        <p14:creationId xmlns:p14="http://schemas.microsoft.com/office/powerpoint/2010/main" val="1846627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5C86E43-DEF6-3AE7-AB7C-CF9CD8C4571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1FE4D9-D270-43BE-A400-13A1FE32F119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9B23264A-9EE0-F840-2AFC-F52C3DC5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10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E92FD18-0F36-2C7B-DA9F-0B2C2B7AB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000" dirty="0"/>
              <a:t>Prime </a:t>
            </a:r>
            <a:r>
              <a:rPr lang="fi-FI" dirty="0" err="1"/>
              <a:t>Minister’s</a:t>
            </a:r>
            <a:r>
              <a:rPr lang="fi-FI" dirty="0"/>
              <a:t> Office </a:t>
            </a:r>
            <a:r>
              <a:rPr lang="fi-FI" dirty="0" err="1"/>
              <a:t>website</a:t>
            </a:r>
            <a:r>
              <a:rPr lang="fi-FI" dirty="0"/>
              <a:t>: </a:t>
            </a:r>
            <a:r>
              <a:rPr lang="fi-FI" dirty="0" err="1"/>
              <a:t>Glossaries</a:t>
            </a:r>
            <a:r>
              <a:rPr lang="fi-FI" dirty="0"/>
              <a:t> and </a:t>
            </a:r>
            <a:r>
              <a:rPr lang="fi-FI" dirty="0" err="1"/>
              <a:t>guidance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>
                <a:hlinkClick r:id="rId2"/>
              </a:rPr>
              <a:t>https://vnk.fi/en/translation-and-language-services/glossaries-and-guidance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     </a:t>
            </a:r>
            <a:r>
              <a:rPr lang="fi-FI" sz="2000" dirty="0"/>
              <a:t>- &gt; NATO </a:t>
            </a:r>
            <a:r>
              <a:rPr lang="fi-FI" sz="2000" dirty="0" err="1"/>
              <a:t>Glossary</a:t>
            </a:r>
            <a:r>
              <a:rPr lang="fi-FI" sz="2000" dirty="0"/>
              <a:t> en-fi-</a:t>
            </a:r>
            <a:r>
              <a:rPr lang="fi-FI" dirty="0" err="1"/>
              <a:t>sv</a:t>
            </a:r>
            <a:r>
              <a:rPr lang="fi-FI" dirty="0"/>
              <a:t> </a:t>
            </a:r>
            <a:r>
              <a:rPr lang="fi-FI" sz="2000" dirty="0"/>
              <a:t>PDF</a:t>
            </a:r>
          </a:p>
          <a:p>
            <a:pPr marL="450850" lvl="1" indent="0">
              <a:buNone/>
            </a:pPr>
            <a:r>
              <a:rPr lang="fi-FI" dirty="0">
                <a:hlinkClick r:id="rId3"/>
              </a:rPr>
              <a:t>https://vnk.fi/documents/10616/3457861/Nato-sanasto+_+Natoordlista+_+NATO+Glossary+2023+(en-fi-sv).pdf/e347d92c-0abf-5f44-230c-bc79a86950e3/Nato-sanasto+_+Natoordlista+_+NATO+Glossary+2023+(en-fi-sv).pdf</a:t>
            </a:r>
            <a:endParaRPr lang="fi-FI" dirty="0"/>
          </a:p>
          <a:p>
            <a:r>
              <a:rPr lang="fi-FI" sz="2000" dirty="0" err="1"/>
              <a:t>Government</a:t>
            </a:r>
            <a:r>
              <a:rPr lang="fi-FI" sz="2000" dirty="0"/>
              <a:t> </a:t>
            </a:r>
            <a:r>
              <a:rPr lang="fi-FI" sz="2000" dirty="0" err="1"/>
              <a:t>Termbank</a:t>
            </a:r>
            <a:r>
              <a:rPr lang="fi-FI" sz="2000" dirty="0"/>
              <a:t> Valter (</a:t>
            </a:r>
            <a:r>
              <a:rPr lang="fi-FI" sz="2000" dirty="0" err="1"/>
              <a:t>soon</a:t>
            </a:r>
            <a:r>
              <a:rPr lang="fi-FI" sz="2000" dirty="0"/>
              <a:t>, in </a:t>
            </a:r>
            <a:r>
              <a:rPr lang="fi-FI" sz="2000" dirty="0" err="1"/>
              <a:t>April</a:t>
            </a:r>
            <a:r>
              <a:rPr lang="fi-FI" sz="2000" dirty="0"/>
              <a:t>)</a:t>
            </a:r>
            <a:br>
              <a:rPr lang="fi-FI" sz="2000" dirty="0"/>
            </a:br>
            <a:r>
              <a:rPr lang="fi-FI" sz="2000" dirty="0">
                <a:hlinkClick r:id="rId4"/>
              </a:rPr>
              <a:t>www.valter.fi</a:t>
            </a:r>
            <a:r>
              <a:rPr lang="fi-FI" sz="2000" dirty="0"/>
              <a:t> </a:t>
            </a:r>
          </a:p>
          <a:p>
            <a:r>
              <a:rPr lang="fi-FI" sz="2000" dirty="0" err="1"/>
              <a:t>Possibly</a:t>
            </a:r>
            <a:r>
              <a:rPr lang="fi-FI" sz="2000" dirty="0"/>
              <a:t> </a:t>
            </a:r>
            <a:r>
              <a:rPr lang="fi-FI" sz="2000" dirty="0" err="1"/>
              <a:t>later</a:t>
            </a:r>
            <a:r>
              <a:rPr lang="fi-FI" sz="2000" dirty="0"/>
              <a:t> as open data (TBX) at </a:t>
            </a:r>
            <a:r>
              <a:rPr lang="fi-FI" sz="2000" dirty="0">
                <a:hlinkClick r:id="rId5"/>
              </a:rPr>
              <a:t>www.avoindata.fi</a:t>
            </a:r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3CF1A731-5D62-9356-8C0A-6249D6C1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Publication</a:t>
            </a:r>
            <a:r>
              <a:rPr lang="fi-FI" dirty="0"/>
              <a:t> </a:t>
            </a:r>
            <a:r>
              <a:rPr lang="fi-FI" dirty="0" err="1"/>
              <a:t>channels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9162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starts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understanding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NATO-</a:t>
            </a:r>
            <a:r>
              <a:rPr lang="fi-FI" dirty="0" err="1"/>
              <a:t>specific</a:t>
            </a:r>
            <a:r>
              <a:rPr lang="fi-FI" dirty="0"/>
              <a:t> </a:t>
            </a:r>
            <a:r>
              <a:rPr lang="fi-FI" dirty="0" err="1"/>
              <a:t>terms</a:t>
            </a:r>
            <a:endParaRPr lang="fi-FI" dirty="0"/>
          </a:p>
          <a:p>
            <a:r>
              <a:rPr lang="fi-FI" dirty="0"/>
              <a:t>NATO </a:t>
            </a:r>
            <a:r>
              <a:rPr lang="fi-FI" dirty="0" err="1"/>
              <a:t>terminology</a:t>
            </a:r>
            <a:r>
              <a:rPr lang="fi-FI" dirty="0"/>
              <a:t> -&gt; </a:t>
            </a:r>
            <a:r>
              <a:rPr lang="fi-FI" dirty="0" err="1"/>
              <a:t>important</a:t>
            </a:r>
            <a:r>
              <a:rPr lang="fi-FI" dirty="0"/>
              <a:t> to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on </a:t>
            </a:r>
            <a:r>
              <a:rPr lang="fi-FI" dirty="0" err="1"/>
              <a:t>how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concepts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understood</a:t>
            </a:r>
            <a:r>
              <a:rPr lang="fi-FI" dirty="0"/>
              <a:t> in NATO </a:t>
            </a:r>
          </a:p>
          <a:p>
            <a:r>
              <a:rPr lang="fi-FI" dirty="0" err="1"/>
              <a:t>national</a:t>
            </a:r>
            <a:r>
              <a:rPr lang="fi-FI" dirty="0"/>
              <a:t> </a:t>
            </a:r>
            <a:r>
              <a:rPr lang="fi-FI" dirty="0" err="1"/>
              <a:t>interpretations</a:t>
            </a:r>
            <a:r>
              <a:rPr lang="fi-FI" dirty="0"/>
              <a:t> of a </a:t>
            </a:r>
            <a:r>
              <a:rPr lang="fi-FI" dirty="0" err="1"/>
              <a:t>term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usage</a:t>
            </a:r>
            <a:r>
              <a:rPr lang="fi-FI" dirty="0"/>
              <a:t> of a </a:t>
            </a:r>
            <a:r>
              <a:rPr lang="fi-FI" dirty="0" err="1"/>
              <a:t>term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vary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country to country (</a:t>
            </a:r>
            <a:r>
              <a:rPr lang="en-US" dirty="0"/>
              <a:t>e.g. ‘crisis management’) </a:t>
            </a:r>
            <a:endParaRPr lang="fi-FI" dirty="0"/>
          </a:p>
          <a:p>
            <a:r>
              <a:rPr lang="en-US" dirty="0"/>
              <a:t>important to choose target language terms so that they correspond to NATO’s definition ( e.g. ‘deterrence’)</a:t>
            </a:r>
          </a:p>
          <a:p>
            <a:r>
              <a:rPr lang="en-US" dirty="0"/>
              <a:t>the concept behind the terms is the same in all languages</a:t>
            </a:r>
          </a:p>
          <a:p>
            <a:r>
              <a:rPr lang="en-US" dirty="0"/>
              <a:t>sometimes information on such variation needs to be given in the glossary (e.g. ‘</a:t>
            </a:r>
            <a:r>
              <a:rPr lang="en-US" dirty="0" err="1"/>
              <a:t>defence</a:t>
            </a:r>
            <a:r>
              <a:rPr lang="en-US" dirty="0"/>
              <a:t> planning’ in NATO is a different process than in a national context)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Understanding</a:t>
            </a:r>
            <a:r>
              <a:rPr lang="fi-FI" dirty="0"/>
              <a:t> NATO </a:t>
            </a:r>
            <a:r>
              <a:rPr lang="fi-FI" dirty="0" err="1"/>
              <a:t>terms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1FE4D9-D270-43BE-A400-13A1FE32F119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11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714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NATOTerm</a:t>
            </a:r>
            <a:r>
              <a:rPr lang="fi-FI" dirty="0"/>
              <a:t> </a:t>
            </a:r>
            <a:r>
              <a:rPr lang="fi-FI" dirty="0" err="1"/>
              <a:t>definitions</a:t>
            </a:r>
            <a:r>
              <a:rPr lang="fi-FI" dirty="0"/>
              <a:t> </a:t>
            </a: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used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available</a:t>
            </a:r>
            <a:endParaRPr lang="fi-FI" dirty="0"/>
          </a:p>
          <a:p>
            <a:r>
              <a:rPr lang="fi-FI" dirty="0" err="1"/>
              <a:t>when</a:t>
            </a:r>
            <a:r>
              <a:rPr lang="fi-FI" dirty="0"/>
              <a:t> no definition is in </a:t>
            </a:r>
            <a:r>
              <a:rPr lang="fi-FI" dirty="0" err="1"/>
              <a:t>NATOTerm</a:t>
            </a:r>
            <a:r>
              <a:rPr lang="fi-FI" dirty="0"/>
              <a:t>, </a:t>
            </a:r>
            <a:r>
              <a:rPr lang="fi-FI" dirty="0" err="1"/>
              <a:t>definitions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sources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used</a:t>
            </a:r>
            <a:r>
              <a:rPr lang="fi-FI" dirty="0"/>
              <a:t>, </a:t>
            </a:r>
            <a:r>
              <a:rPr lang="fi-FI" dirty="0" err="1"/>
              <a:t>primarily</a:t>
            </a:r>
            <a:r>
              <a:rPr lang="fi-FI" dirty="0"/>
              <a:t> NATO </a:t>
            </a:r>
            <a:r>
              <a:rPr lang="fi-FI" dirty="0" err="1"/>
              <a:t>texts</a:t>
            </a:r>
            <a:endParaRPr lang="fi-FI" dirty="0"/>
          </a:p>
          <a:p>
            <a:r>
              <a:rPr lang="fi-FI" dirty="0" err="1"/>
              <a:t>when</a:t>
            </a:r>
            <a:r>
              <a:rPr lang="fi-FI" dirty="0"/>
              <a:t> no definition is </a:t>
            </a:r>
            <a:r>
              <a:rPr lang="fi-FI" dirty="0" err="1"/>
              <a:t>found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project</a:t>
            </a:r>
            <a:r>
              <a:rPr lang="fi-FI" dirty="0"/>
              <a:t> </a:t>
            </a:r>
            <a:r>
              <a:rPr lang="fi-FI" dirty="0" err="1"/>
              <a:t>group</a:t>
            </a:r>
            <a:r>
              <a:rPr lang="fi-FI" dirty="0"/>
              <a:t> </a:t>
            </a:r>
            <a:r>
              <a:rPr lang="fi-FI" dirty="0" err="1"/>
              <a:t>forms</a:t>
            </a:r>
            <a:r>
              <a:rPr lang="fi-FI" dirty="0"/>
              <a:t> </a:t>
            </a:r>
            <a:r>
              <a:rPr lang="fi-FI" dirty="0" err="1"/>
              <a:t>one</a:t>
            </a:r>
            <a:endParaRPr lang="fi-FI" dirty="0"/>
          </a:p>
          <a:p>
            <a:r>
              <a:rPr lang="fi-FI" dirty="0" err="1"/>
              <a:t>definitions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translated</a:t>
            </a:r>
            <a:r>
              <a:rPr lang="fi-FI" dirty="0"/>
              <a:t> into </a:t>
            </a:r>
            <a:r>
              <a:rPr lang="fi-FI" dirty="0" err="1"/>
              <a:t>Finnish</a:t>
            </a:r>
            <a:r>
              <a:rPr lang="fi-FI" dirty="0"/>
              <a:t> and </a:t>
            </a:r>
            <a:r>
              <a:rPr lang="fi-FI" dirty="0" err="1"/>
              <a:t>Swedish</a:t>
            </a:r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Definitions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1FE4D9-D270-43BE-A400-13A1FE32F119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12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025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AD5FDC0-78F6-765A-4ABB-6C17D547C9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243CEB2-2DCE-4B94-8B62-EA1B4E0C30A2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3077D36A-CC29-B8A7-4AC1-36DB37E77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13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64A8B7A-C22A-8E6E-56E2-DCFB5FE7B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relatively little prior expertise in NATO’s activities (new to many of us) </a:t>
            </a:r>
          </a:p>
          <a:p>
            <a:r>
              <a:rPr lang="en-US" dirty="0"/>
              <a:t>Finnish NATO experts busy on the eve of membership elsewhere (expertise is, however, necessary in terminology work)</a:t>
            </a:r>
          </a:p>
          <a:p>
            <a:r>
              <a:rPr lang="en-US" dirty="0"/>
              <a:t>very little written in Finland about NATO in Finnish or Swedish before the government proposal on joining NATO, so there were few sources for Finnish or Swedish terms</a:t>
            </a:r>
          </a:p>
          <a:p>
            <a:r>
              <a:rPr lang="en-US" dirty="0"/>
              <a:t>many organization names had never been used in Finnish or Swedish or different versions could be found -&gt; needed to be created or harmonized</a:t>
            </a:r>
          </a:p>
          <a:p>
            <a:r>
              <a:rPr lang="en-US" dirty="0"/>
              <a:t>NATO command structure is different from national structures -&gt; no national system could be copied</a:t>
            </a:r>
            <a:endParaRPr lang="fi-FI" dirty="0"/>
          </a:p>
          <a:p>
            <a:r>
              <a:rPr lang="fi-FI" dirty="0" err="1"/>
              <a:t>comments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experts</a:t>
            </a:r>
            <a:r>
              <a:rPr lang="fi-FI" dirty="0"/>
              <a:t> </a:t>
            </a:r>
            <a:r>
              <a:rPr lang="fi-FI" dirty="0" err="1"/>
              <a:t>sometimes</a:t>
            </a:r>
            <a:r>
              <a:rPr lang="fi-FI" dirty="0"/>
              <a:t> </a:t>
            </a:r>
            <a:r>
              <a:rPr lang="fi-FI" dirty="0" err="1"/>
              <a:t>contradictory</a:t>
            </a:r>
            <a:r>
              <a:rPr lang="fi-FI" dirty="0"/>
              <a:t> -&gt; </a:t>
            </a: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decides</a:t>
            </a:r>
            <a:r>
              <a:rPr lang="fi-FI" dirty="0"/>
              <a:t>? </a:t>
            </a:r>
          </a:p>
          <a:p>
            <a:r>
              <a:rPr lang="fi-FI" dirty="0" err="1"/>
              <a:t>Finland’s</a:t>
            </a:r>
            <a:r>
              <a:rPr lang="fi-FI" dirty="0"/>
              <a:t> NATO </a:t>
            </a:r>
            <a:r>
              <a:rPr lang="fi-FI" dirty="0" err="1"/>
              <a:t>membership</a:t>
            </a:r>
            <a:r>
              <a:rPr lang="fi-FI" dirty="0"/>
              <a:t> in </a:t>
            </a:r>
            <a:r>
              <a:rPr lang="fi-FI" dirty="0" err="1"/>
              <a:t>April</a:t>
            </a:r>
            <a:r>
              <a:rPr lang="fi-FI" dirty="0"/>
              <a:t> 2023 -&gt; </a:t>
            </a:r>
            <a:r>
              <a:rPr lang="fi-FI" dirty="0" err="1"/>
              <a:t>terminology</a:t>
            </a:r>
            <a:r>
              <a:rPr lang="fi-FI" dirty="0"/>
              <a:t> </a:t>
            </a:r>
            <a:r>
              <a:rPr lang="fi-FI" dirty="0" err="1"/>
              <a:t>project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taken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</a:t>
            </a:r>
            <a:r>
              <a:rPr lang="fi-FI" dirty="0" err="1"/>
              <a:t>quickly</a:t>
            </a:r>
            <a:r>
              <a:rPr lang="fi-FI" dirty="0"/>
              <a:t> -&gt; </a:t>
            </a:r>
            <a:r>
              <a:rPr lang="fi-FI" dirty="0" err="1"/>
              <a:t>how</a:t>
            </a:r>
            <a:r>
              <a:rPr lang="fi-FI" dirty="0"/>
              <a:t> to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national</a:t>
            </a:r>
            <a:r>
              <a:rPr lang="fi-FI" dirty="0"/>
              <a:t> </a:t>
            </a:r>
            <a:r>
              <a:rPr lang="fi-FI" dirty="0" err="1"/>
              <a:t>cooperation</a:t>
            </a:r>
            <a:r>
              <a:rPr lang="fi-FI" dirty="0"/>
              <a:t> and </a:t>
            </a:r>
            <a:r>
              <a:rPr lang="fi-FI" dirty="0" err="1"/>
              <a:t>cooperation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Sweden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- &gt;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on </a:t>
            </a:r>
            <a:r>
              <a:rPr lang="fi-FI" dirty="0" err="1"/>
              <a:t>this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panel</a:t>
            </a:r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D1909F1A-205D-8CCF-3542-32857A02D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Challenges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8759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Niina Elomaa</a:t>
            </a:r>
          </a:p>
          <a:p>
            <a:r>
              <a:rPr lang="fi-FI" dirty="0"/>
              <a:t>Senior </a:t>
            </a:r>
            <a:r>
              <a:rPr lang="fi-FI" dirty="0" err="1"/>
              <a:t>Specialist</a:t>
            </a:r>
            <a:r>
              <a:rPr lang="fi-FI" dirty="0"/>
              <a:t>, Terminology</a:t>
            </a:r>
          </a:p>
          <a:p>
            <a:r>
              <a:rPr lang="fi-FI" dirty="0" err="1"/>
              <a:t>Translation</a:t>
            </a:r>
            <a:r>
              <a:rPr lang="fi-FI" dirty="0"/>
              <a:t> and Language Division</a:t>
            </a:r>
          </a:p>
          <a:p>
            <a:r>
              <a:rPr lang="fi-FI" dirty="0"/>
              <a:t>Prime </a:t>
            </a:r>
            <a:r>
              <a:rPr lang="fi-FI" dirty="0" err="1"/>
              <a:t>Minister’s</a:t>
            </a:r>
            <a:r>
              <a:rPr lang="fi-FI" dirty="0"/>
              <a:t> Office, Finland</a:t>
            </a:r>
          </a:p>
          <a:p>
            <a:r>
              <a:rPr lang="fi-FI" dirty="0"/>
              <a:t>+358 295 160 265   niina.elomaa@gov.fi</a:t>
            </a:r>
          </a:p>
        </p:txBody>
      </p:sp>
    </p:spTree>
    <p:extLst>
      <p:ext uri="{BB962C8B-B14F-4D97-AF65-F5344CB8AC3E}">
        <p14:creationId xmlns:p14="http://schemas.microsoft.com/office/powerpoint/2010/main" val="394928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1C7213A-3E3A-BFA6-D19F-D3B5ABDC557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1FE4D9-D270-43BE-A400-13A1FE32F119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2010C2B1-24B2-EF86-7B3A-E9FBA21E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2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98CA57E-6ED6-DCAA-EF1D-0B0189948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consists of three units employing 77 language specialists: </a:t>
            </a:r>
          </a:p>
          <a:p>
            <a:pPr lvl="1"/>
            <a:r>
              <a:rPr lang="en-GB" dirty="0"/>
              <a:t>Swedish Language Unit (44 persons)</a:t>
            </a:r>
            <a:br>
              <a:rPr lang="en-GB" dirty="0"/>
            </a:br>
            <a:r>
              <a:rPr lang="en-GB" dirty="0"/>
              <a:t>Foreign Languages Unit (17 persons)</a:t>
            </a:r>
            <a:br>
              <a:rPr lang="en-GB" dirty="0"/>
            </a:br>
            <a:r>
              <a:rPr lang="en-GB" dirty="0"/>
              <a:t>Language Services Unit (9 persons)</a:t>
            </a:r>
          </a:p>
          <a:p>
            <a:pPr lvl="1"/>
            <a:r>
              <a:rPr lang="en-GB" dirty="0"/>
              <a:t>translators, terminologists, senior adviser (legislative affairs) language technology specialists, service coordinators</a:t>
            </a:r>
          </a:p>
          <a:p>
            <a:r>
              <a:rPr lang="en-GB" dirty="0"/>
              <a:t>provides translation, language and terminology services to all government ministries</a:t>
            </a: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D7B1786E-6343-383B-214D-C749F6AF4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PMO’s Translation and Language Division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868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785" y="699543"/>
            <a:ext cx="7739615" cy="4104456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does terminology work for the purposes of the state administration: </a:t>
            </a:r>
          </a:p>
          <a:p>
            <a:pPr lvl="1"/>
            <a:r>
              <a:rPr lang="en-GB" dirty="0"/>
              <a:t>analyses and defines concepts and issues term recommendations in various languages</a:t>
            </a:r>
          </a:p>
          <a:p>
            <a:pPr lvl="1"/>
            <a:r>
              <a:rPr lang="en-GB" dirty="0"/>
              <a:t>draws up glossaries and guidance   -&gt; available on the PMO website at </a:t>
            </a:r>
            <a:r>
              <a:rPr lang="en-GB" dirty="0">
                <a:hlinkClick r:id="rId2"/>
              </a:rPr>
              <a:t>https://vnk.fi/en/translation-and-language-services</a:t>
            </a:r>
            <a:r>
              <a:rPr lang="en-GB" dirty="0"/>
              <a:t> </a:t>
            </a:r>
            <a:endParaRPr lang="fi-FI" dirty="0"/>
          </a:p>
          <a:p>
            <a:pPr lvl="1"/>
            <a:r>
              <a:rPr lang="en-GB" dirty="0"/>
              <a:t>maintains the online Government </a:t>
            </a:r>
            <a:r>
              <a:rPr lang="en-GB" dirty="0" err="1"/>
              <a:t>Termbank</a:t>
            </a:r>
            <a:r>
              <a:rPr lang="en-GB" dirty="0"/>
              <a:t> </a:t>
            </a:r>
            <a:r>
              <a:rPr lang="en-GB" dirty="0" err="1"/>
              <a:t>Valter</a:t>
            </a:r>
            <a:r>
              <a:rPr lang="en-GB" dirty="0"/>
              <a:t> (</a:t>
            </a:r>
            <a:r>
              <a:rPr lang="en-GB" dirty="0">
                <a:hlinkClick r:id="rId3"/>
              </a:rPr>
              <a:t>www.valter.fi</a:t>
            </a:r>
            <a:r>
              <a:rPr lang="en-GB" dirty="0"/>
              <a:t>) </a:t>
            </a:r>
          </a:p>
          <a:p>
            <a:r>
              <a:rPr lang="en-GB" dirty="0"/>
              <a:t>provides information and advice on terminology and language issues</a:t>
            </a:r>
          </a:p>
          <a:p>
            <a:r>
              <a:rPr lang="en-GB" dirty="0"/>
              <a:t>organises government work on clear administrative language</a:t>
            </a:r>
          </a:p>
          <a:p>
            <a:r>
              <a:rPr lang="en-GB" dirty="0"/>
              <a:t>supervises and develops language usage in the ministries</a:t>
            </a:r>
          </a:p>
          <a:p>
            <a:r>
              <a:rPr lang="en-GB" dirty="0"/>
              <a:t>uses the translation memory system (Trados Studio 2021), internal </a:t>
            </a:r>
            <a:r>
              <a:rPr lang="en-GB" dirty="0" err="1"/>
              <a:t>termbank</a:t>
            </a:r>
            <a:r>
              <a:rPr lang="en-GB" dirty="0"/>
              <a:t> (</a:t>
            </a:r>
            <a:r>
              <a:rPr lang="en-GB" dirty="0" err="1"/>
              <a:t>MultiTerm</a:t>
            </a:r>
            <a:r>
              <a:rPr lang="en-GB" dirty="0"/>
              <a:t> 2021), machine translation system (Aura) and translation management system (ServiceNow)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547335D-CECE-41F1-9A73-EF4167B8D970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3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6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translations</a:t>
            </a:r>
            <a:r>
              <a:rPr lang="fi-FI" dirty="0"/>
              <a:t>: </a:t>
            </a:r>
            <a:r>
              <a:rPr lang="fi-FI" dirty="0" err="1"/>
              <a:t>policy</a:t>
            </a:r>
            <a:r>
              <a:rPr lang="fi-FI" dirty="0"/>
              <a:t> </a:t>
            </a:r>
            <a:r>
              <a:rPr lang="fi-FI" dirty="0" err="1"/>
              <a:t>papers</a:t>
            </a:r>
            <a:r>
              <a:rPr lang="fi-FI" dirty="0"/>
              <a:t>, </a:t>
            </a:r>
            <a:r>
              <a:rPr lang="fi-FI" dirty="0" err="1"/>
              <a:t>legislation</a:t>
            </a:r>
            <a:r>
              <a:rPr lang="fi-FI" dirty="0"/>
              <a:t>, NATO </a:t>
            </a:r>
            <a:r>
              <a:rPr lang="fi-FI" dirty="0" err="1"/>
              <a:t>agreements</a:t>
            </a:r>
            <a:r>
              <a:rPr lang="fi-FI" dirty="0"/>
              <a:t>, </a:t>
            </a:r>
            <a:r>
              <a:rPr lang="fi-FI" dirty="0" err="1"/>
              <a:t>information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public</a:t>
            </a:r>
            <a:endParaRPr lang="fi-FI" dirty="0"/>
          </a:p>
          <a:p>
            <a:r>
              <a:rPr lang="fi-FI" dirty="0" err="1"/>
              <a:t>need</a:t>
            </a:r>
            <a:r>
              <a:rPr lang="fi-FI" dirty="0"/>
              <a:t> for </a:t>
            </a:r>
            <a:r>
              <a:rPr lang="fi-FI" dirty="0" err="1"/>
              <a:t>harmonized</a:t>
            </a:r>
            <a:r>
              <a:rPr lang="fi-FI" dirty="0"/>
              <a:t> </a:t>
            </a:r>
            <a:r>
              <a:rPr lang="fi-FI" dirty="0" err="1"/>
              <a:t>terminology</a:t>
            </a:r>
            <a:endParaRPr lang="fi-FI" dirty="0"/>
          </a:p>
          <a:p>
            <a:r>
              <a:rPr lang="fi-FI" dirty="0"/>
              <a:t>1-year </a:t>
            </a:r>
            <a:r>
              <a:rPr lang="fi-FI" dirty="0" err="1"/>
              <a:t>terminology</a:t>
            </a:r>
            <a:r>
              <a:rPr lang="fi-FI" dirty="0"/>
              <a:t> </a:t>
            </a:r>
            <a:r>
              <a:rPr lang="fi-FI" dirty="0" err="1"/>
              <a:t>project</a:t>
            </a:r>
            <a:r>
              <a:rPr lang="fi-FI" dirty="0"/>
              <a:t> </a:t>
            </a:r>
            <a:r>
              <a:rPr lang="fi-FI" dirty="0" err="1"/>
              <a:t>launched</a:t>
            </a:r>
            <a:r>
              <a:rPr lang="fi-FI" dirty="0"/>
              <a:t> in </a:t>
            </a:r>
            <a:r>
              <a:rPr lang="fi-FI" dirty="0" err="1"/>
              <a:t>January</a:t>
            </a:r>
            <a:r>
              <a:rPr lang="fi-FI" dirty="0"/>
              <a:t> 20</a:t>
            </a:r>
            <a:r>
              <a:rPr lang="fi-FI" sz="2000" spc="5" dirty="0"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23</a:t>
            </a:r>
          </a:p>
          <a:p>
            <a:r>
              <a:rPr lang="fi-FI" spc="5" dirty="0">
                <a:latin typeface="Arial" panose="020B0604020202020204" pitchFamily="34" charset="0"/>
              </a:rPr>
              <a:t>NATO </a:t>
            </a:r>
            <a:r>
              <a:rPr lang="fi-FI" spc="5" dirty="0" err="1">
                <a:latin typeface="Arial" panose="020B0604020202020204" pitchFamily="34" charset="0"/>
              </a:rPr>
              <a:t>membership</a:t>
            </a:r>
            <a:r>
              <a:rPr lang="fi-FI" spc="5" dirty="0">
                <a:latin typeface="Arial" panose="020B0604020202020204" pitchFamily="34" charset="0"/>
              </a:rPr>
              <a:t> in </a:t>
            </a:r>
            <a:r>
              <a:rPr lang="fi-FI" spc="5" dirty="0" err="1">
                <a:latin typeface="Arial" panose="020B0604020202020204" pitchFamily="34" charset="0"/>
              </a:rPr>
              <a:t>April</a:t>
            </a:r>
            <a:r>
              <a:rPr lang="fi-FI" spc="5" dirty="0">
                <a:latin typeface="Arial" panose="020B0604020202020204" pitchFamily="34" charset="0"/>
              </a:rPr>
              <a:t> 2023</a:t>
            </a:r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Towards</a:t>
            </a:r>
            <a:r>
              <a:rPr lang="fi-FI" dirty="0"/>
              <a:t> NATO </a:t>
            </a:r>
            <a:r>
              <a:rPr lang="fi-FI" dirty="0" err="1"/>
              <a:t>membership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1FE4D9-D270-43BE-A400-13A1FE32F119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4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6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FC9DBCF-655B-F99C-3C8E-BE2761D320A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547335D-CECE-41F1-9A73-EF4167B8D970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0FCCFA3-4DFC-5B26-14CF-1DC983DA3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5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99871EC-3692-1A41-5347-4832F8FAC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145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find recommendations for Finnish and Swedish equivalents of terms used in NATO </a:t>
            </a:r>
          </a:p>
          <a:p>
            <a:pPr>
              <a:lnSpc>
                <a:spcPts val="145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provide such recommendations for terms in Finnish and Swedish that can be used by all actors</a:t>
            </a:r>
          </a:p>
          <a:p>
            <a:pPr>
              <a:lnSpc>
                <a:spcPts val="1450"/>
              </a:lnSpc>
              <a:spcBef>
                <a:spcPts val="600"/>
              </a:spcBef>
              <a:spcAft>
                <a:spcPts val="600"/>
              </a:spcAft>
            </a:pPr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led </a:t>
            </a:r>
            <a:r>
              <a:rPr lang="fi-FI" sz="1800" spc="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by</a:t>
            </a:r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</a:t>
            </a:r>
            <a:r>
              <a:rPr lang="fi-FI" sz="1800" spc="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terminologists</a:t>
            </a:r>
            <a:endParaRPr lang="fi-FI" sz="1800" spc="5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Myriad Pro"/>
            </a:endParaRPr>
          </a:p>
          <a:p>
            <a:pPr>
              <a:lnSpc>
                <a:spcPts val="1450"/>
              </a:lnSpc>
              <a:spcBef>
                <a:spcPts val="600"/>
              </a:spcBef>
              <a:spcAft>
                <a:spcPts val="600"/>
              </a:spcAft>
            </a:pPr>
            <a:r>
              <a:rPr lang="fi-FI" sz="1800" spc="5" dirty="0" err="1"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project</a:t>
            </a:r>
            <a:r>
              <a:rPr lang="fi-FI" sz="1800" spc="5" dirty="0"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</a:t>
            </a:r>
            <a:r>
              <a:rPr lang="fi-FI" sz="1800" spc="5" dirty="0" err="1"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participants</a:t>
            </a:r>
            <a:r>
              <a:rPr lang="fi-FI" sz="1800" spc="5" dirty="0"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</a:t>
            </a:r>
            <a:r>
              <a:rPr lang="fi-FI" sz="1800" spc="5" dirty="0" err="1"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include</a:t>
            </a:r>
            <a:r>
              <a:rPr lang="fi-FI" sz="1800" spc="5" dirty="0"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experts and language specialists from Finnish ministries, the Finnish Defence Forces and the Institute for the Languages of Finland</a:t>
            </a:r>
            <a:endParaRPr lang="fi-FI" sz="1800" spc="5" dirty="0">
              <a:latin typeface="Arial" panose="020B0604020202020204" pitchFamily="34" charset="0"/>
              <a:ea typeface="Times New Roman" panose="02020603050405020304" pitchFamily="18" charset="0"/>
              <a:cs typeface="Myriad Pro"/>
            </a:endParaRPr>
          </a:p>
          <a:p>
            <a:pPr>
              <a:lnSpc>
                <a:spcPts val="1450"/>
              </a:lnSpc>
              <a:spcBef>
                <a:spcPts val="600"/>
              </a:spcBef>
              <a:spcAft>
                <a:spcPts val="600"/>
              </a:spcAft>
            </a:pPr>
            <a:r>
              <a:rPr lang="fi-FI" sz="1800" spc="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circulated</a:t>
            </a:r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for </a:t>
            </a:r>
            <a:r>
              <a:rPr lang="fi-FI" sz="1800" spc="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comments</a:t>
            </a:r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</a:t>
            </a:r>
            <a:r>
              <a:rPr lang="fi-FI" sz="1800" spc="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among</a:t>
            </a:r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</a:t>
            </a:r>
            <a:r>
              <a:rPr lang="fi-FI" sz="1800" spc="5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partners</a:t>
            </a:r>
            <a:r>
              <a:rPr lang="fi-FI" sz="1800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Myriad Pro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Finland, Sweden, the Permanent Representation of Finland to NATO, and the Finnish and Swedish language units of the Council of the European Union</a:t>
            </a:r>
            <a:endParaRPr lang="fi-FI" sz="1800" spc="5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Myriad Pro"/>
            </a:endParaRPr>
          </a:p>
          <a:p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7DF02C54-F497-EBB6-AEC5-5821281ED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Terminology </a:t>
            </a:r>
            <a:r>
              <a:rPr lang="fi-FI" dirty="0" err="1"/>
              <a:t>project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537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6830D04-B3C1-A908-8EFF-09F59DE5857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547335D-CECE-41F1-9A73-EF4167B8D970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ADF2D262-0314-6C28-5529-378B8D628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6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7B27495-8364-414D-23DD-B49C1084B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- nearly 220 concepts</a:t>
            </a:r>
          </a:p>
          <a:p>
            <a:pPr marL="0" indent="0">
              <a:buNone/>
            </a:pPr>
            <a:r>
              <a:rPr lang="en-GB" dirty="0"/>
              <a:t>- prepared, circulated for comments and published in parts</a:t>
            </a:r>
          </a:p>
          <a:p>
            <a:pPr marL="0" indent="0">
              <a:buNone/>
            </a:pPr>
            <a:r>
              <a:rPr lang="en-GB" dirty="0"/>
              <a:t>- focuses on key terminology needed in government and communication to the public</a:t>
            </a:r>
          </a:p>
          <a:p>
            <a:pPr marL="0" indent="0">
              <a:buNone/>
            </a:pPr>
            <a:r>
              <a:rPr lang="en-GB" dirty="0"/>
              <a:t>- contents:</a:t>
            </a:r>
          </a:p>
          <a:p>
            <a:pPr lvl="1"/>
            <a:r>
              <a:rPr lang="en-GB" dirty="0"/>
              <a:t>names of organizations in NATO’s political and military structure (chapter 1)</a:t>
            </a:r>
          </a:p>
          <a:p>
            <a:pPr lvl="1"/>
            <a:r>
              <a:rPr lang="en-GB" dirty="0"/>
              <a:t>titles used in NATO and in relations with NATO (chapter 2)</a:t>
            </a:r>
          </a:p>
          <a:p>
            <a:pPr lvl="1"/>
            <a:r>
              <a:rPr lang="en-GB" dirty="0"/>
              <a:t>key concepts related to NATO’s core tasks and purpose (chapter 3)</a:t>
            </a:r>
          </a:p>
          <a:p>
            <a:pPr lvl="1"/>
            <a:r>
              <a:rPr lang="en-GB" dirty="0"/>
              <a:t>defence planning and force generation (chapter 4)</a:t>
            </a:r>
          </a:p>
          <a:p>
            <a:pPr lvl="1"/>
            <a:r>
              <a:rPr lang="en-GB" dirty="0"/>
              <a:t>operating environment and actors (chapter 5) </a:t>
            </a:r>
          </a:p>
          <a:p>
            <a:pPr lvl="1"/>
            <a:r>
              <a:rPr lang="en-GB" dirty="0"/>
              <a:t>names of key agreements (chapter 6)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4BF76D68-0350-5A46-E554-CE313F446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NATO </a:t>
            </a:r>
            <a:r>
              <a:rPr lang="fi-FI" dirty="0" err="1"/>
              <a:t>Glossary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276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internal</a:t>
            </a:r>
            <a:r>
              <a:rPr lang="fi-FI" dirty="0"/>
              <a:t> </a:t>
            </a:r>
            <a:r>
              <a:rPr lang="fi-FI" dirty="0" err="1"/>
              <a:t>MultiTerm</a:t>
            </a:r>
            <a:r>
              <a:rPr lang="fi-FI" dirty="0"/>
              <a:t> </a:t>
            </a:r>
            <a:r>
              <a:rPr lang="fi-FI" dirty="0" err="1"/>
              <a:t>database</a:t>
            </a:r>
            <a:r>
              <a:rPr lang="fi-FI" dirty="0"/>
              <a:t> for NATO (and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military</a:t>
            </a:r>
            <a:r>
              <a:rPr lang="fi-FI" dirty="0"/>
              <a:t> and </a:t>
            </a:r>
            <a:r>
              <a:rPr lang="fi-FI" dirty="0" err="1"/>
              <a:t>crisis</a:t>
            </a:r>
            <a:r>
              <a:rPr lang="fi-FI" dirty="0"/>
              <a:t> management) </a:t>
            </a:r>
            <a:r>
              <a:rPr lang="fi-FI" dirty="0" err="1"/>
              <a:t>terminology</a:t>
            </a:r>
            <a:endParaRPr lang="fi-FI" dirty="0"/>
          </a:p>
          <a:p>
            <a:r>
              <a:rPr lang="fi-FI" dirty="0" err="1"/>
              <a:t>contains</a:t>
            </a:r>
            <a:r>
              <a:rPr lang="fi-FI" dirty="0"/>
              <a:t> </a:t>
            </a:r>
            <a:r>
              <a:rPr lang="fi-FI" dirty="0" err="1"/>
              <a:t>over</a:t>
            </a:r>
            <a:r>
              <a:rPr lang="fi-FI" dirty="0"/>
              <a:t> 1,000 </a:t>
            </a:r>
            <a:r>
              <a:rPr lang="fi-FI" dirty="0" err="1"/>
              <a:t>entries</a:t>
            </a:r>
            <a:r>
              <a:rPr lang="fi-FI" dirty="0"/>
              <a:t> in </a:t>
            </a:r>
            <a:r>
              <a:rPr lang="fi-FI" dirty="0" err="1"/>
              <a:t>total</a:t>
            </a:r>
            <a:r>
              <a:rPr lang="fi-FI" dirty="0"/>
              <a:t> (and </a:t>
            </a:r>
            <a:r>
              <a:rPr lang="fi-FI" dirty="0" err="1"/>
              <a:t>growing</a:t>
            </a:r>
            <a:r>
              <a:rPr lang="fi-FI" dirty="0"/>
              <a:t> as </a:t>
            </a:r>
            <a:r>
              <a:rPr lang="fi-FI" dirty="0" err="1"/>
              <a:t>translators</a:t>
            </a:r>
            <a:r>
              <a:rPr lang="fi-FI" dirty="0"/>
              <a:t>/</a:t>
            </a:r>
            <a:r>
              <a:rPr lang="fi-FI" dirty="0" err="1"/>
              <a:t>terminologists</a:t>
            </a:r>
            <a:r>
              <a:rPr lang="fi-FI" dirty="0"/>
              <a:t>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terms</a:t>
            </a:r>
            <a:r>
              <a:rPr lang="fi-FI" dirty="0"/>
              <a:t>)</a:t>
            </a:r>
          </a:p>
          <a:p>
            <a:r>
              <a:rPr lang="fi-FI" dirty="0" err="1"/>
              <a:t>entries</a:t>
            </a:r>
            <a:r>
              <a:rPr lang="fi-FI" dirty="0"/>
              <a:t> </a:t>
            </a:r>
            <a:r>
              <a:rPr lang="fi-FI" dirty="0" err="1"/>
              <a:t>categorized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using</a:t>
            </a:r>
            <a:r>
              <a:rPr lang="fi-FI" dirty="0"/>
              <a:t> </a:t>
            </a:r>
            <a:r>
              <a:rPr lang="fi-FI" dirty="0" err="1"/>
              <a:t>project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subject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(in </a:t>
            </a:r>
            <a:r>
              <a:rPr lang="fi-FI" dirty="0" err="1"/>
              <a:t>certain</a:t>
            </a:r>
            <a:r>
              <a:rPr lang="fi-FI" dirty="0"/>
              <a:t> </a:t>
            </a:r>
            <a:r>
              <a:rPr lang="fi-FI" dirty="0" err="1"/>
              <a:t>fields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termbase</a:t>
            </a:r>
            <a:r>
              <a:rPr lang="fi-FI" dirty="0"/>
              <a:t> </a:t>
            </a:r>
            <a:r>
              <a:rPr lang="fi-FI" dirty="0" err="1"/>
              <a:t>structure</a:t>
            </a:r>
            <a:r>
              <a:rPr lang="fi-FI" dirty="0"/>
              <a:t>)</a:t>
            </a:r>
          </a:p>
          <a:p>
            <a:r>
              <a:rPr lang="fi-FI" dirty="0" err="1"/>
              <a:t>small</a:t>
            </a:r>
            <a:r>
              <a:rPr lang="fi-FI" dirty="0"/>
              <a:t> </a:t>
            </a:r>
            <a:r>
              <a:rPr lang="fi-FI" dirty="0" err="1"/>
              <a:t>portions</a:t>
            </a:r>
            <a:r>
              <a:rPr lang="fi-FI" dirty="0"/>
              <a:t> of </a:t>
            </a:r>
            <a:r>
              <a:rPr lang="fi-FI" dirty="0" err="1"/>
              <a:t>key</a:t>
            </a:r>
            <a:r>
              <a:rPr lang="fi-FI" dirty="0"/>
              <a:t> </a:t>
            </a:r>
            <a:r>
              <a:rPr lang="fi-FI" dirty="0" err="1"/>
              <a:t>terminology</a:t>
            </a:r>
            <a:r>
              <a:rPr lang="fi-FI" dirty="0"/>
              <a:t> </a:t>
            </a:r>
            <a:r>
              <a:rPr lang="fi-FI" dirty="0" err="1"/>
              <a:t>selected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database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processed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terminology</a:t>
            </a:r>
            <a:r>
              <a:rPr lang="fi-FI" dirty="0"/>
              <a:t> </a:t>
            </a:r>
            <a:r>
              <a:rPr lang="fi-FI" dirty="0" err="1"/>
              <a:t>project</a:t>
            </a:r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Management of </a:t>
            </a:r>
            <a:r>
              <a:rPr lang="fi-FI" dirty="0" err="1"/>
              <a:t>internal</a:t>
            </a:r>
            <a:r>
              <a:rPr lang="fi-FI" dirty="0"/>
              <a:t> </a:t>
            </a:r>
            <a:r>
              <a:rPr lang="fi-FI" dirty="0" err="1"/>
              <a:t>terminology</a:t>
            </a:r>
            <a:r>
              <a:rPr lang="fi-FI" dirty="0"/>
              <a:t> </a:t>
            </a:r>
            <a:r>
              <a:rPr lang="fi-FI" dirty="0" err="1"/>
              <a:t>database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547335D-CECE-41F1-9A73-EF4167B8D970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7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604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E11C9EF-1ABB-FF66-6DF5-CC10292E279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1FE4D9-D270-43BE-A400-13A1FE32F119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D003CEA3-9DC5-1A46-E0D6-E8DB3879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8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88E8B2D-F5F3-A14A-8808-D157287C1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25000" lnSpcReduction="20000"/>
          </a:bodyPr>
          <a:lstStyle/>
          <a:p>
            <a:r>
              <a:rPr lang="en-US" sz="5600" dirty="0"/>
              <a:t>agreements</a:t>
            </a:r>
          </a:p>
          <a:p>
            <a:r>
              <a:rPr lang="en-US" sz="5600" dirty="0"/>
              <a:t>arms control</a:t>
            </a:r>
          </a:p>
          <a:p>
            <a:r>
              <a:rPr lang="en-US" sz="5600" dirty="0"/>
              <a:t>crisis management</a:t>
            </a:r>
          </a:p>
          <a:p>
            <a:r>
              <a:rPr lang="en-US" sz="5600" dirty="0"/>
              <a:t>decision-making</a:t>
            </a:r>
          </a:p>
          <a:p>
            <a:r>
              <a:rPr lang="en-US" sz="5600" dirty="0" err="1"/>
              <a:t>defence</a:t>
            </a:r>
            <a:r>
              <a:rPr lang="en-US" sz="5600" dirty="0"/>
              <a:t> planning and capabilities</a:t>
            </a:r>
          </a:p>
          <a:p>
            <a:r>
              <a:rPr lang="en-US" sz="5600" dirty="0"/>
              <a:t>deterrence and </a:t>
            </a:r>
            <a:r>
              <a:rPr lang="en-US" sz="5600" dirty="0" err="1"/>
              <a:t>defence</a:t>
            </a:r>
            <a:endParaRPr lang="en-US" sz="5600" dirty="0"/>
          </a:p>
          <a:p>
            <a:r>
              <a:rPr lang="en-US" sz="5600" dirty="0"/>
              <a:t>force generation and forces</a:t>
            </a:r>
          </a:p>
          <a:p>
            <a:r>
              <a:rPr lang="en-US" sz="5600" dirty="0"/>
              <a:t>funding</a:t>
            </a:r>
          </a:p>
          <a:p>
            <a:r>
              <a:rPr lang="en-US" sz="5600" dirty="0"/>
              <a:t>materiel</a:t>
            </a:r>
          </a:p>
          <a:p>
            <a:r>
              <a:rPr lang="en-US" sz="5600" dirty="0"/>
              <a:t>nuclear weapons</a:t>
            </a:r>
          </a:p>
          <a:p>
            <a:r>
              <a:rPr lang="en-US" sz="5600" dirty="0"/>
              <a:t>operating environment and actors</a:t>
            </a:r>
          </a:p>
          <a:p>
            <a:r>
              <a:rPr lang="en-US" sz="5600" dirty="0"/>
              <a:t>operations</a:t>
            </a:r>
          </a:p>
          <a:p>
            <a:r>
              <a:rPr lang="en-US" sz="5600" dirty="0"/>
              <a:t>partners </a:t>
            </a:r>
          </a:p>
          <a:p>
            <a:r>
              <a:rPr lang="en-US" sz="5600" dirty="0"/>
              <a:t>security of information</a:t>
            </a:r>
          </a:p>
          <a:p>
            <a:r>
              <a:rPr lang="en-US" sz="5600" dirty="0"/>
              <a:t>space</a:t>
            </a:r>
          </a:p>
          <a:p>
            <a:r>
              <a:rPr lang="en-US" sz="5600" dirty="0"/>
              <a:t>threats</a:t>
            </a:r>
          </a:p>
          <a:p>
            <a:r>
              <a:rPr lang="en-US" sz="5600" dirty="0"/>
              <a:t>values</a:t>
            </a:r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840CF403-81FF-7CB3-816B-40953E114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Categorization</a:t>
            </a:r>
            <a:r>
              <a:rPr lang="fi-FI" dirty="0"/>
              <a:t> of NATO </a:t>
            </a:r>
            <a:r>
              <a:rPr lang="fi-FI" dirty="0" err="1"/>
              <a:t>terminology</a:t>
            </a:r>
            <a:r>
              <a:rPr lang="fi-FI" dirty="0"/>
              <a:t> in </a:t>
            </a:r>
            <a:r>
              <a:rPr lang="fi-FI" dirty="0" err="1"/>
              <a:t>database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3482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F45C57C-98D6-B47A-4584-D69FD261781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1FE4D9-D270-43BE-A400-13A1FE32F119}" type="datetime1">
              <a:rPr lang="en-US" smtClean="0"/>
              <a:t>4/7/2024</a:t>
            </a:fld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FB6AB4A-0946-CD45-E058-377230F0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9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7C9C100-6F3B-D3CB-55EB-825252013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771550"/>
            <a:ext cx="8928991" cy="43026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1400" dirty="0"/>
              <a:t>A </a:t>
            </a:r>
            <a:r>
              <a:rPr lang="fi-FI" sz="1400" dirty="0" err="1"/>
              <a:t>selected</a:t>
            </a:r>
            <a:r>
              <a:rPr lang="fi-FI" sz="1400" dirty="0"/>
              <a:t> </a:t>
            </a:r>
            <a:r>
              <a:rPr lang="fi-FI" sz="1400" dirty="0" err="1"/>
              <a:t>category</a:t>
            </a:r>
            <a:r>
              <a:rPr lang="fi-FI" sz="1400" dirty="0"/>
              <a:t> of </a:t>
            </a:r>
            <a:r>
              <a:rPr lang="fi-FI" sz="1400" dirty="0" err="1"/>
              <a:t>terms</a:t>
            </a:r>
            <a:r>
              <a:rPr lang="fi-FI" sz="1400" dirty="0"/>
              <a:t> is </a:t>
            </a:r>
            <a:r>
              <a:rPr lang="fi-FI" sz="1400" dirty="0" err="1"/>
              <a:t>exported</a:t>
            </a:r>
            <a:r>
              <a:rPr lang="fi-FI" sz="1400" dirty="0"/>
              <a:t> </a:t>
            </a:r>
            <a:r>
              <a:rPr lang="fi-FI" sz="1400" dirty="0" err="1"/>
              <a:t>from</a:t>
            </a:r>
            <a:r>
              <a:rPr lang="fi-FI" sz="1400" dirty="0"/>
              <a:t> </a:t>
            </a:r>
            <a:r>
              <a:rPr lang="fi-FI" sz="1400" dirty="0" err="1"/>
              <a:t>MultiTerm</a:t>
            </a:r>
            <a:r>
              <a:rPr lang="fi-FI" sz="1400" dirty="0"/>
              <a:t> into a Word file and </a:t>
            </a:r>
            <a:r>
              <a:rPr lang="fi-FI" sz="1400" dirty="0" err="1"/>
              <a:t>uploaded</a:t>
            </a:r>
            <a:r>
              <a:rPr lang="fi-FI" sz="1400" dirty="0"/>
              <a:t> into a </a:t>
            </a:r>
            <a:r>
              <a:rPr lang="fi-FI" sz="1400" dirty="0" err="1"/>
              <a:t>workspace</a:t>
            </a:r>
            <a:r>
              <a:rPr lang="fi-FI" sz="1400" dirty="0"/>
              <a:t> </a:t>
            </a:r>
            <a:br>
              <a:rPr lang="fi-FI" sz="1400" dirty="0"/>
            </a:br>
            <a:r>
              <a:rPr lang="fi-FI" sz="1400" dirty="0"/>
              <a:t>for </a:t>
            </a:r>
            <a:r>
              <a:rPr lang="fi-FI" sz="1400" dirty="0" err="1"/>
              <a:t>the</a:t>
            </a:r>
            <a:r>
              <a:rPr lang="fi-FI" sz="1400" dirty="0"/>
              <a:t> </a:t>
            </a:r>
            <a:r>
              <a:rPr lang="fi-FI" sz="1400" dirty="0" err="1"/>
              <a:t>working</a:t>
            </a:r>
            <a:r>
              <a:rPr lang="fi-FI" sz="1400" dirty="0"/>
              <a:t> </a:t>
            </a:r>
            <a:r>
              <a:rPr lang="fi-FI" sz="1400" dirty="0" err="1"/>
              <a:t>group</a:t>
            </a:r>
            <a:endParaRPr lang="fi-FI" sz="1400" dirty="0"/>
          </a:p>
          <a:p>
            <a:pPr marL="0" indent="0">
              <a:buNone/>
            </a:pPr>
            <a:r>
              <a:rPr lang="fi-FI" sz="1400" dirty="0"/>
              <a:t>-&gt; </a:t>
            </a:r>
            <a:r>
              <a:rPr lang="fi-FI" sz="1400" dirty="0" err="1"/>
              <a:t>discussed</a:t>
            </a:r>
            <a:r>
              <a:rPr lang="fi-FI" sz="1400" dirty="0"/>
              <a:t> at </a:t>
            </a:r>
            <a:r>
              <a:rPr lang="fi-FI" sz="1400" dirty="0" err="1"/>
              <a:t>one</a:t>
            </a:r>
            <a:r>
              <a:rPr lang="fi-FI" sz="1400" dirty="0"/>
              <a:t> </a:t>
            </a:r>
            <a:r>
              <a:rPr lang="fi-FI" sz="1400" dirty="0" err="1"/>
              <a:t>or</a:t>
            </a:r>
            <a:r>
              <a:rPr lang="fi-FI" sz="1400" dirty="0"/>
              <a:t> </a:t>
            </a:r>
            <a:r>
              <a:rPr lang="fi-FI" sz="1400" dirty="0" err="1"/>
              <a:t>several</a:t>
            </a:r>
            <a:r>
              <a:rPr lang="fi-FI" sz="1400" dirty="0"/>
              <a:t> </a:t>
            </a:r>
            <a:r>
              <a:rPr lang="fi-FI" sz="1400" dirty="0" err="1"/>
              <a:t>meetings</a:t>
            </a:r>
            <a:r>
              <a:rPr lang="fi-FI" sz="1400" dirty="0"/>
              <a:t> of </a:t>
            </a:r>
            <a:r>
              <a:rPr lang="fi-FI" sz="1400" dirty="0" err="1"/>
              <a:t>the</a:t>
            </a:r>
            <a:r>
              <a:rPr lang="fi-FI" sz="1400" dirty="0"/>
              <a:t> </a:t>
            </a:r>
            <a:r>
              <a:rPr lang="fi-FI" sz="1400" dirty="0" err="1"/>
              <a:t>working</a:t>
            </a:r>
            <a:r>
              <a:rPr lang="fi-FI" sz="1400" dirty="0"/>
              <a:t> </a:t>
            </a:r>
            <a:r>
              <a:rPr lang="fi-FI" sz="1400" dirty="0" err="1"/>
              <a:t>group</a:t>
            </a:r>
            <a:r>
              <a:rPr lang="fi-FI" sz="1400" dirty="0"/>
              <a:t> +  </a:t>
            </a:r>
            <a:r>
              <a:rPr lang="fi-FI" sz="1400" dirty="0" err="1"/>
              <a:t>sometimes</a:t>
            </a:r>
            <a:r>
              <a:rPr lang="fi-FI" sz="1400" dirty="0"/>
              <a:t> </a:t>
            </a:r>
            <a:r>
              <a:rPr lang="fi-FI" sz="1400" dirty="0" err="1"/>
              <a:t>specilised</a:t>
            </a:r>
            <a:r>
              <a:rPr lang="fi-FI" sz="1400" dirty="0"/>
              <a:t> </a:t>
            </a:r>
            <a:r>
              <a:rPr lang="fi-FI" sz="1400" dirty="0" err="1"/>
              <a:t>experts</a:t>
            </a:r>
            <a:r>
              <a:rPr lang="fi-FI" sz="1400" dirty="0"/>
              <a:t> </a:t>
            </a:r>
            <a:r>
              <a:rPr lang="fi-FI" sz="1400" dirty="0" err="1"/>
              <a:t>are</a:t>
            </a:r>
            <a:r>
              <a:rPr lang="fi-FI" sz="1400" dirty="0"/>
              <a:t> </a:t>
            </a:r>
            <a:r>
              <a:rPr lang="fi-FI" sz="1400" dirty="0" err="1"/>
              <a:t>consulted</a:t>
            </a:r>
            <a:endParaRPr lang="fi-FI" sz="1400" dirty="0"/>
          </a:p>
          <a:p>
            <a:pPr marL="0" indent="0">
              <a:buNone/>
            </a:pPr>
            <a:r>
              <a:rPr lang="fi-FI" sz="1400" dirty="0"/>
              <a:t>-&gt; </a:t>
            </a:r>
            <a:r>
              <a:rPr lang="fi-FI" sz="1400" dirty="0" err="1"/>
              <a:t>terminologists</a:t>
            </a:r>
            <a:r>
              <a:rPr lang="fi-FI" sz="1400" dirty="0"/>
              <a:t> </a:t>
            </a:r>
            <a:r>
              <a:rPr lang="fi-FI" sz="1400" dirty="0" err="1"/>
              <a:t>prepare</a:t>
            </a:r>
            <a:r>
              <a:rPr lang="fi-FI" sz="1400" dirty="0"/>
              <a:t> </a:t>
            </a:r>
            <a:r>
              <a:rPr lang="fi-FI" sz="1400" dirty="0" err="1"/>
              <a:t>word</a:t>
            </a:r>
            <a:r>
              <a:rPr lang="fi-FI" sz="1400" dirty="0"/>
              <a:t> file to </a:t>
            </a:r>
            <a:r>
              <a:rPr lang="fi-FI" sz="1400" dirty="0" err="1"/>
              <a:t>be</a:t>
            </a:r>
            <a:r>
              <a:rPr lang="fi-FI" sz="1400" dirty="0"/>
              <a:t> </a:t>
            </a:r>
            <a:r>
              <a:rPr lang="fi-FI" sz="1400" dirty="0" err="1"/>
              <a:t>circulated</a:t>
            </a:r>
            <a:r>
              <a:rPr lang="fi-FI" sz="1400" dirty="0"/>
              <a:t> for </a:t>
            </a:r>
            <a:r>
              <a:rPr lang="fi-FI" sz="1400" dirty="0" err="1"/>
              <a:t>comments</a:t>
            </a:r>
            <a:r>
              <a:rPr lang="fi-FI" sz="1400" dirty="0"/>
              <a:t> in </a:t>
            </a:r>
            <a:r>
              <a:rPr lang="fi-FI" sz="1400" dirty="0" err="1"/>
              <a:t>another</a:t>
            </a:r>
            <a:r>
              <a:rPr lang="fi-FI" sz="1400" dirty="0"/>
              <a:t> </a:t>
            </a:r>
            <a:r>
              <a:rPr lang="fi-FI" sz="1400" dirty="0" err="1"/>
              <a:t>workspace</a:t>
            </a:r>
            <a:r>
              <a:rPr lang="fi-FI" sz="1400" dirty="0"/>
              <a:t> (</a:t>
            </a:r>
            <a:r>
              <a:rPr lang="fi-FI" sz="1400" dirty="0" err="1"/>
              <a:t>access</a:t>
            </a:r>
            <a:r>
              <a:rPr lang="fi-FI" sz="1400" dirty="0"/>
              <a:t> </a:t>
            </a:r>
            <a:r>
              <a:rPr lang="fi-FI" sz="1400" dirty="0" err="1"/>
              <a:t>given</a:t>
            </a:r>
            <a:r>
              <a:rPr lang="fi-FI" sz="1400" dirty="0"/>
              <a:t> to </a:t>
            </a:r>
            <a:r>
              <a:rPr lang="fi-FI" sz="1400" dirty="0" err="1"/>
              <a:t>interested</a:t>
            </a:r>
            <a:r>
              <a:rPr lang="fi-FI" sz="1400" dirty="0"/>
              <a:t> </a:t>
            </a:r>
            <a:r>
              <a:rPr lang="fi-FI" sz="1400" dirty="0" err="1"/>
              <a:t>parties</a:t>
            </a:r>
            <a:r>
              <a:rPr lang="fi-FI" sz="1400" dirty="0"/>
              <a:t>)</a:t>
            </a:r>
          </a:p>
          <a:p>
            <a:pPr marL="0" indent="0">
              <a:buNone/>
            </a:pPr>
            <a:r>
              <a:rPr lang="fi-FI" sz="1400" dirty="0"/>
              <a:t>-&gt; </a:t>
            </a:r>
            <a:r>
              <a:rPr lang="fi-FI" sz="1400" dirty="0" err="1"/>
              <a:t>comments</a:t>
            </a:r>
            <a:r>
              <a:rPr lang="fi-FI" sz="1400" dirty="0"/>
              <a:t> </a:t>
            </a:r>
            <a:r>
              <a:rPr lang="fi-FI" sz="1400" dirty="0" err="1"/>
              <a:t>discussed</a:t>
            </a:r>
            <a:r>
              <a:rPr lang="fi-FI" sz="1400" dirty="0"/>
              <a:t> and </a:t>
            </a:r>
            <a:r>
              <a:rPr lang="fi-FI" sz="1400" dirty="0" err="1"/>
              <a:t>terminology</a:t>
            </a:r>
            <a:r>
              <a:rPr lang="fi-FI" sz="1400" dirty="0"/>
              <a:t> </a:t>
            </a:r>
            <a:r>
              <a:rPr lang="fi-FI" sz="1400" dirty="0" err="1"/>
              <a:t>finalised</a:t>
            </a:r>
            <a:r>
              <a:rPr lang="fi-FI" sz="1400" dirty="0"/>
              <a:t> </a:t>
            </a:r>
            <a:r>
              <a:rPr lang="fi-FI" sz="1400" dirty="0" err="1"/>
              <a:t>by</a:t>
            </a:r>
            <a:r>
              <a:rPr lang="fi-FI" sz="1400" dirty="0"/>
              <a:t> </a:t>
            </a:r>
            <a:r>
              <a:rPr lang="fi-FI" sz="1400" dirty="0" err="1"/>
              <a:t>working</a:t>
            </a:r>
            <a:r>
              <a:rPr lang="fi-FI" sz="1400" dirty="0"/>
              <a:t> </a:t>
            </a:r>
            <a:r>
              <a:rPr lang="fi-FI" sz="1400" dirty="0" err="1"/>
              <a:t>group</a:t>
            </a:r>
            <a:r>
              <a:rPr lang="fi-FI" sz="1400" dirty="0"/>
              <a:t> </a:t>
            </a:r>
            <a:r>
              <a:rPr lang="fi-FI" sz="1400" dirty="0" err="1"/>
              <a:t>or</a:t>
            </a:r>
            <a:r>
              <a:rPr lang="fi-FI" sz="1400" dirty="0"/>
              <a:t> </a:t>
            </a:r>
            <a:r>
              <a:rPr lang="fi-FI" sz="1400" dirty="0" err="1"/>
              <a:t>terminologists</a:t>
            </a:r>
            <a:r>
              <a:rPr lang="fi-FI" sz="1400" dirty="0"/>
              <a:t> </a:t>
            </a:r>
          </a:p>
          <a:p>
            <a:pPr marL="0" indent="0">
              <a:buNone/>
            </a:pPr>
            <a:r>
              <a:rPr lang="fi-FI" sz="1400" dirty="0"/>
              <a:t>-&gt; </a:t>
            </a:r>
            <a:r>
              <a:rPr lang="fi-FI" sz="1400" dirty="0" err="1"/>
              <a:t>sent</a:t>
            </a:r>
            <a:r>
              <a:rPr lang="fi-FI" sz="1400" dirty="0"/>
              <a:t> to </a:t>
            </a:r>
            <a:r>
              <a:rPr lang="fi-FI" sz="1400" dirty="0" err="1"/>
              <a:t>the</a:t>
            </a:r>
            <a:r>
              <a:rPr lang="fi-FI" sz="1400" dirty="0"/>
              <a:t> </a:t>
            </a:r>
            <a:r>
              <a:rPr lang="fi-FI" sz="1400" dirty="0" err="1"/>
              <a:t>steering</a:t>
            </a:r>
            <a:r>
              <a:rPr lang="fi-FI" sz="1400" dirty="0"/>
              <a:t> </a:t>
            </a:r>
            <a:r>
              <a:rPr lang="fi-FI" sz="1400" dirty="0" err="1"/>
              <a:t>group</a:t>
            </a:r>
            <a:r>
              <a:rPr lang="fi-FI" sz="1400" dirty="0"/>
              <a:t> for </a:t>
            </a:r>
            <a:r>
              <a:rPr lang="fi-FI" sz="1400" dirty="0" err="1"/>
              <a:t>approval</a:t>
            </a:r>
            <a:endParaRPr lang="fi-FI" sz="1400" dirty="0"/>
          </a:p>
          <a:p>
            <a:pPr marL="0" indent="0">
              <a:buNone/>
            </a:pPr>
            <a:r>
              <a:rPr lang="fi-FI" sz="1400" dirty="0"/>
              <a:t>-&gt; </a:t>
            </a:r>
            <a:r>
              <a:rPr lang="fi-FI" sz="1400" dirty="0" err="1"/>
              <a:t>glossary</a:t>
            </a:r>
            <a:r>
              <a:rPr lang="fi-FI" sz="1400" dirty="0"/>
              <a:t> </a:t>
            </a:r>
            <a:r>
              <a:rPr lang="fi-FI" sz="1400" dirty="0" err="1"/>
              <a:t>update</a:t>
            </a:r>
            <a:r>
              <a:rPr lang="fi-FI" sz="1400" dirty="0"/>
              <a:t> </a:t>
            </a:r>
            <a:r>
              <a:rPr lang="fi-FI" sz="1400" dirty="0" err="1"/>
              <a:t>published</a:t>
            </a:r>
            <a:r>
              <a:rPr lang="fi-FI" sz="1400" dirty="0"/>
              <a:t> </a:t>
            </a:r>
            <a:r>
              <a:rPr lang="fi-FI" sz="1400" dirty="0" err="1"/>
              <a:t>online</a:t>
            </a:r>
            <a:r>
              <a:rPr lang="fi-FI" sz="1400" dirty="0"/>
              <a:t> (</a:t>
            </a:r>
            <a:r>
              <a:rPr lang="fi-FI" sz="1400" dirty="0" err="1"/>
              <a:t>Word-</a:t>
            </a:r>
            <a:r>
              <a:rPr lang="fi-FI" sz="1400" dirty="0"/>
              <a:t>&gt;PDF) -&gt; </a:t>
            </a:r>
            <a:r>
              <a:rPr lang="fi-FI" sz="1400" dirty="0" err="1"/>
              <a:t>corrections</a:t>
            </a:r>
            <a:r>
              <a:rPr lang="fi-FI" sz="1400" dirty="0"/>
              <a:t> into </a:t>
            </a:r>
            <a:r>
              <a:rPr lang="fi-FI" sz="1400" dirty="0" err="1"/>
              <a:t>terminology</a:t>
            </a:r>
            <a:r>
              <a:rPr lang="fi-FI" sz="1400" dirty="0"/>
              <a:t> </a:t>
            </a:r>
            <a:r>
              <a:rPr lang="fi-FI" sz="1400" dirty="0" err="1"/>
              <a:t>database</a:t>
            </a:r>
            <a:endParaRPr lang="fi-FI" sz="1400" dirty="0"/>
          </a:p>
          <a:p>
            <a:pPr marL="0" indent="0">
              <a:buNone/>
            </a:pPr>
            <a:r>
              <a:rPr lang="fi-FI" sz="1400" dirty="0"/>
              <a:t>and </a:t>
            </a:r>
            <a:r>
              <a:rPr lang="fi-FI" sz="1400" dirty="0" err="1"/>
              <a:t>the</a:t>
            </a:r>
            <a:r>
              <a:rPr lang="fi-FI" sz="1400" dirty="0"/>
              <a:t> </a:t>
            </a:r>
            <a:r>
              <a:rPr lang="fi-FI" sz="1400" dirty="0" err="1"/>
              <a:t>loop</a:t>
            </a:r>
            <a:r>
              <a:rPr lang="fi-FI" sz="1400" dirty="0"/>
              <a:t> </a:t>
            </a:r>
            <a:r>
              <a:rPr lang="fi-FI" sz="1400" dirty="0" err="1"/>
              <a:t>starts</a:t>
            </a:r>
            <a:r>
              <a:rPr lang="fi-FI" sz="1400" dirty="0"/>
              <a:t> </a:t>
            </a:r>
            <a:r>
              <a:rPr lang="fi-FI" sz="1400" dirty="0" err="1"/>
              <a:t>all</a:t>
            </a:r>
            <a:r>
              <a:rPr lang="fi-FI" sz="1400" dirty="0"/>
              <a:t> </a:t>
            </a:r>
            <a:r>
              <a:rPr lang="fi-FI" sz="1400" dirty="0" err="1"/>
              <a:t>over</a:t>
            </a:r>
            <a:r>
              <a:rPr lang="fi-FI" sz="1400" dirty="0"/>
              <a:t> </a:t>
            </a:r>
            <a:r>
              <a:rPr lang="fi-FI" sz="1400" dirty="0" err="1"/>
              <a:t>again</a:t>
            </a:r>
            <a:r>
              <a:rPr lang="fi-FI" sz="1400" dirty="0"/>
              <a:t> for </a:t>
            </a:r>
            <a:r>
              <a:rPr lang="fi-FI" sz="1400" dirty="0" err="1"/>
              <a:t>another</a:t>
            </a:r>
            <a:r>
              <a:rPr lang="fi-FI" sz="1400" dirty="0"/>
              <a:t> </a:t>
            </a:r>
            <a:r>
              <a:rPr lang="fi-FI" sz="1400" dirty="0" err="1"/>
              <a:t>category</a:t>
            </a:r>
            <a:r>
              <a:rPr lang="fi-FI" sz="1400" dirty="0"/>
              <a:t> of </a:t>
            </a:r>
            <a:r>
              <a:rPr lang="fi-FI" sz="1400" dirty="0" err="1"/>
              <a:t>terms</a:t>
            </a:r>
            <a:endParaRPr lang="fi-FI" sz="1400" dirty="0"/>
          </a:p>
          <a:p>
            <a:pPr marL="0" indent="0">
              <a:buNone/>
            </a:pPr>
            <a:r>
              <a:rPr lang="fi-FI" sz="1400" dirty="0"/>
              <a:t>In </a:t>
            </a:r>
            <a:r>
              <a:rPr lang="fi-FI" sz="1400" dirty="0" err="1"/>
              <a:t>many</a:t>
            </a:r>
            <a:r>
              <a:rPr lang="fi-FI" sz="1400" dirty="0"/>
              <a:t> </a:t>
            </a:r>
            <a:r>
              <a:rPr lang="fi-FI" sz="1400" dirty="0" err="1"/>
              <a:t>other</a:t>
            </a:r>
            <a:r>
              <a:rPr lang="fi-FI" sz="1400" dirty="0"/>
              <a:t> </a:t>
            </a:r>
            <a:r>
              <a:rPr lang="fi-FI" sz="1400" dirty="0" err="1"/>
              <a:t>projects</a:t>
            </a:r>
            <a:r>
              <a:rPr lang="fi-FI" sz="1400" dirty="0"/>
              <a:t>, </a:t>
            </a:r>
            <a:r>
              <a:rPr lang="fi-FI" sz="1400" dirty="0" err="1"/>
              <a:t>terminology</a:t>
            </a:r>
            <a:r>
              <a:rPr lang="fi-FI" sz="1400" dirty="0"/>
              <a:t> is </a:t>
            </a:r>
            <a:r>
              <a:rPr lang="fi-FI" sz="1400" dirty="0" err="1"/>
              <a:t>first</a:t>
            </a:r>
            <a:r>
              <a:rPr lang="fi-FI" sz="1400" dirty="0"/>
              <a:t> </a:t>
            </a:r>
            <a:r>
              <a:rPr lang="fi-FI" sz="1400" dirty="0" err="1"/>
              <a:t>added</a:t>
            </a:r>
            <a:r>
              <a:rPr lang="fi-FI" sz="1400" dirty="0"/>
              <a:t> to an Excel file, </a:t>
            </a:r>
            <a:r>
              <a:rPr lang="fi-FI" sz="1400" dirty="0" err="1"/>
              <a:t>then</a:t>
            </a:r>
            <a:r>
              <a:rPr lang="fi-FI" sz="1400" dirty="0"/>
              <a:t> </a:t>
            </a:r>
            <a:r>
              <a:rPr lang="fi-FI" sz="1400" dirty="0" err="1"/>
              <a:t>imported</a:t>
            </a:r>
            <a:r>
              <a:rPr lang="fi-FI" sz="1400" dirty="0"/>
              <a:t> into </a:t>
            </a:r>
            <a:r>
              <a:rPr lang="fi-FI" sz="1400" dirty="0" err="1"/>
              <a:t>MultiTerm</a:t>
            </a:r>
            <a:r>
              <a:rPr lang="fi-FI" sz="1400" dirty="0"/>
              <a:t> </a:t>
            </a:r>
            <a:r>
              <a:rPr lang="fi-FI" sz="1400" dirty="0" err="1"/>
              <a:t>by</a:t>
            </a:r>
            <a:r>
              <a:rPr lang="fi-FI" sz="1400" dirty="0"/>
              <a:t> </a:t>
            </a:r>
            <a:r>
              <a:rPr lang="fi-FI" sz="1400" dirty="0" err="1"/>
              <a:t>using</a:t>
            </a:r>
            <a:r>
              <a:rPr lang="fi-FI" sz="1400" dirty="0"/>
              <a:t> </a:t>
            </a:r>
            <a:r>
              <a:rPr lang="fi-FI" sz="1400" dirty="0" err="1"/>
              <a:t>Glossary</a:t>
            </a:r>
            <a:r>
              <a:rPr lang="fi-FI" sz="1400" dirty="0"/>
              <a:t> Converter. </a:t>
            </a:r>
            <a:r>
              <a:rPr lang="fi-FI" sz="1400" dirty="0" err="1"/>
              <a:t>Then</a:t>
            </a:r>
            <a:r>
              <a:rPr lang="fi-FI" sz="1400" dirty="0"/>
              <a:t> </a:t>
            </a:r>
            <a:r>
              <a:rPr lang="fi-FI" sz="1400" dirty="0" err="1"/>
              <a:t>the</a:t>
            </a:r>
            <a:r>
              <a:rPr lang="fi-FI" sz="1400" dirty="0"/>
              <a:t> </a:t>
            </a:r>
            <a:r>
              <a:rPr lang="fi-FI" sz="1400" dirty="0" err="1"/>
              <a:t>process</a:t>
            </a:r>
            <a:r>
              <a:rPr lang="fi-FI" sz="1400" dirty="0"/>
              <a:t> </a:t>
            </a:r>
            <a:r>
              <a:rPr lang="fi-FI" sz="1400" dirty="0" err="1"/>
              <a:t>continues</a:t>
            </a:r>
            <a:r>
              <a:rPr lang="fi-FI" sz="1400" dirty="0"/>
              <a:t> as </a:t>
            </a:r>
            <a:r>
              <a:rPr lang="fi-FI" sz="1400" dirty="0" err="1"/>
              <a:t>described</a:t>
            </a:r>
            <a:r>
              <a:rPr lang="fi-FI" sz="1400" dirty="0"/>
              <a:t> </a:t>
            </a:r>
            <a:r>
              <a:rPr lang="fi-FI" sz="1400" dirty="0" err="1"/>
              <a:t>above</a:t>
            </a:r>
            <a:r>
              <a:rPr lang="fi-FI" sz="1400" dirty="0"/>
              <a:t> </a:t>
            </a:r>
            <a:r>
              <a:rPr lang="fi-FI" sz="1400" dirty="0" err="1"/>
              <a:t>if</a:t>
            </a:r>
            <a:r>
              <a:rPr lang="fi-FI" sz="1400" dirty="0"/>
              <a:t> a </a:t>
            </a:r>
            <a:r>
              <a:rPr lang="fi-FI" sz="1400" dirty="0" err="1"/>
              <a:t>working</a:t>
            </a:r>
            <a:r>
              <a:rPr lang="fi-FI" sz="1400" dirty="0"/>
              <a:t> </a:t>
            </a:r>
            <a:r>
              <a:rPr lang="fi-FI" sz="1400" dirty="0" err="1"/>
              <a:t>group</a:t>
            </a:r>
            <a:r>
              <a:rPr lang="fi-FI" sz="1400" dirty="0"/>
              <a:t> and </a:t>
            </a:r>
            <a:r>
              <a:rPr lang="fi-FI" sz="1400" dirty="0" err="1"/>
              <a:t>experts</a:t>
            </a:r>
            <a:r>
              <a:rPr lang="fi-FI" sz="1400" dirty="0"/>
              <a:t> </a:t>
            </a:r>
            <a:r>
              <a:rPr lang="fi-FI" sz="1400" dirty="0" err="1"/>
              <a:t>are</a:t>
            </a:r>
            <a:r>
              <a:rPr lang="fi-FI" sz="1400" dirty="0"/>
              <a:t> </a:t>
            </a:r>
            <a:r>
              <a:rPr lang="fi-FI" sz="1400" dirty="0" err="1"/>
              <a:t>involved</a:t>
            </a:r>
            <a:r>
              <a:rPr lang="fi-FI" sz="1400" dirty="0"/>
              <a:t> in a </a:t>
            </a:r>
            <a:r>
              <a:rPr lang="fi-FI" sz="1400" dirty="0" err="1"/>
              <a:t>similar</a:t>
            </a:r>
            <a:r>
              <a:rPr lang="fi-FI" sz="1400" dirty="0"/>
              <a:t> </a:t>
            </a:r>
            <a:r>
              <a:rPr lang="fi-FI" sz="1400" dirty="0" err="1"/>
              <a:t>way</a:t>
            </a:r>
            <a:r>
              <a:rPr lang="fi-FI" sz="1400" dirty="0"/>
              <a:t>.</a:t>
            </a: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0075E2C6-4F6E-2D78-3B7E-61911946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235340"/>
            <a:ext cx="7739615" cy="536210"/>
          </a:xfrm>
        </p:spPr>
        <p:txBody>
          <a:bodyPr/>
          <a:lstStyle/>
          <a:p>
            <a:r>
              <a:rPr lang="fi-FI" dirty="0" err="1"/>
              <a:t>Process</a:t>
            </a:r>
            <a:r>
              <a:rPr lang="fi-FI" dirty="0"/>
              <a:t> for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glossary</a:t>
            </a:r>
            <a:r>
              <a:rPr lang="fi-FI" dirty="0"/>
              <a:t> </a:t>
            </a:r>
            <a:r>
              <a:rPr lang="fi-FI" dirty="0" err="1"/>
              <a:t>part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7725416"/>
      </p:ext>
    </p:extLst>
  </p:cSld>
  <p:clrMapOvr>
    <a:masterClrMapping/>
  </p:clrMapOvr>
</p:sld>
</file>

<file path=ppt/theme/theme1.xml><?xml version="1.0" encoding="utf-8"?>
<a:theme xmlns:a="http://schemas.openxmlformats.org/drawingml/2006/main" name="VN-EN-01/2020">
  <a:themeElements>
    <a:clrScheme name="Custom 13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2699D6"/>
      </a:accent1>
      <a:accent2>
        <a:srgbClr val="00A79F"/>
      </a:accent2>
      <a:accent3>
        <a:srgbClr val="F18700"/>
      </a:accent3>
      <a:accent4>
        <a:srgbClr val="D90066"/>
      </a:accent4>
      <a:accent5>
        <a:srgbClr val="8C4091"/>
      </a:accent5>
      <a:accent6>
        <a:srgbClr val="76B82A"/>
      </a:accent6>
      <a:hlink>
        <a:srgbClr val="3153AF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O_Glossary_BILC_April_2024.potx" id="{48449536-3443-4235-AE38-15921FA3F280}" vid="{7FF9971F-A28A-41E0-92BB-31643F178B7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ampus asiakirja" ma:contentTypeID="0x010100B5FAB64B6C204DD994D3FAC0C34E2BFF00912EC7B026F19D41BED9DB3DAF43C903" ma:contentTypeVersion="32" ma:contentTypeDescription="Kampus asiakirja" ma:contentTypeScope="" ma:versionID="31b0018504324e7fef287ba4a3405b07">
  <xsd:schema xmlns:xsd="http://www.w3.org/2001/XMLSchema" xmlns:xs="http://www.w3.org/2001/XMLSchema" xmlns:p="http://schemas.microsoft.com/office/2006/metadata/properties" xmlns:ns2="c138b538-c2fd-4cca-8c26-6e4e32e5a042" targetNamespace="http://schemas.microsoft.com/office/2006/metadata/properties" ma:root="true" ma:fieldsID="bc6504bbb320f646819e0db580ce550d" ns2:_="">
    <xsd:import namespace="c138b538-c2fd-4cca-8c26-6e4e32e5a042"/>
    <xsd:element name="properties">
      <xsd:complexType>
        <xsd:sequence>
          <xsd:element name="documentManagement">
            <xsd:complexType>
              <xsd:all>
                <xsd:element ref="ns2:KampusOrganizationTaxHTField0" minOccurs="0"/>
                <xsd:element ref="ns2:KampusKeywordsTaxHTField0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8b538-c2fd-4cca-8c26-6e4e32e5a042" elementFormDefault="qualified">
    <xsd:import namespace="http://schemas.microsoft.com/office/2006/documentManagement/types"/>
    <xsd:import namespace="http://schemas.microsoft.com/office/infopath/2007/PartnerControls"/>
    <xsd:element name="KampusOrganizationTaxHTField0" ma:index="2" nillable="true" ma:taxonomy="true" ma:internalName="KampusOrganizationTaxHTField0" ma:taxonomyFieldName="KampusOrganization" ma:displayName="Organisaatio" ma:readOnly="false" ma:default="" ma:fieldId="{2db0ae7a-6cf0-4985-ba6a-e776373147cc}" ma:taxonomyMulti="true" ma:sspId="acce3c4a-091f-4b07-a6c7-e4a083e8073a" ma:termSetId="96581ae4-b9dd-471b-b644-43b1ab68b7d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mpusKeywordsTaxHTField0" ma:index="4" nillable="true" ma:taxonomy="true" ma:internalName="KampusKeywordsTaxHTField0" ma:taxonomyFieldName="KampusKeywords" ma:displayName="Asiasanat" ma:default="" ma:fieldId="{1b40a1dd-212b-4729-a26e-8a2bffa86a15}" ma:taxonomyMulti="true" ma:sspId="acce3c4a-091f-4b07-a6c7-e4a083e8073a" ma:termSetId="c57e3b40-808e-4864-abb2-3453a6c26e7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70130656-8a48-49c4-9851-06cd6d2cc5a7}" ma:internalName="TaxCatchAll" ma:showField="CatchAllData" ma:web="38379a60-7531-4de4-83b3-4f5e4640b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70130656-8a48-49c4-9851-06cd6d2cc5a7}" ma:internalName="TaxCatchAllLabel" ma:readOnly="true" ma:showField="CatchAllDataLabel" ma:web="38379a60-7531-4de4-83b3-4f5e4640b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Sisältölaji"/>
        <xsd:element ref="dc:title" minOccurs="0" maxOccurs="1" ma:index="0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acce3c4a-091f-4b07-a6c7-e4a083e8073a" ContentTypeId="0x010100B5FAB64B6C204DD994D3FAC0C34E2BFF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mpusOrganizationTaxHTField0 xmlns="c138b538-c2fd-4cca-8c26-6e4e32e5a042">
      <Terms xmlns="http://schemas.microsoft.com/office/infopath/2007/PartnerControls">
        <TermInfo xmlns="http://schemas.microsoft.com/office/infopath/2007/PartnerControls">
          <TermName xmlns="http://schemas.microsoft.com/office/infopath/2007/PartnerControls">Yhteiset</TermName>
          <TermId xmlns="http://schemas.microsoft.com/office/infopath/2007/PartnerControls">453f324a-78ac-4696-9c3d-5dd5d1608438</TermId>
        </TermInfo>
      </Terms>
    </KampusOrganizationTaxHTField0>
    <KampusKeywordsTaxHTField0 xmlns="c138b538-c2fd-4cca-8c26-6e4e32e5a04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esityspohja powerpoint valtioneuvosto</TermName>
          <TermId xmlns="http://schemas.microsoft.com/office/infopath/2007/PartnerControls">33c530a4-0665-45fd-8132-73650517f214</TermId>
        </TermInfo>
      </Terms>
    </KampusKeywordsTaxHTField0>
    <TaxCatchAll xmlns="c138b538-c2fd-4cca-8c26-6e4e32e5a042">
      <Value>1</Value>
      <Value>6573</Value>
    </TaxCatchAll>
  </documentManagement>
</p:properties>
</file>

<file path=customXml/itemProps1.xml><?xml version="1.0" encoding="utf-8"?>
<ds:datastoreItem xmlns:ds="http://schemas.openxmlformats.org/officeDocument/2006/customXml" ds:itemID="{863CB510-6743-48CF-A21C-D9189AF05F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8b538-c2fd-4cca-8c26-6e4e32e5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557B36-258E-4236-A16C-A26EEC7E605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4D3836F0-814D-4D21-96CF-70C0B6D1106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5B71186-3E95-4FCE-8BD3-FD118B4468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138b538-c2fd-4cca-8c26-6e4e32e5a04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</TotalTime>
  <Words>1157</Words>
  <Application>Microsoft Office PowerPoint</Application>
  <PresentationFormat>Näytössä katseltava esitys (16:9)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8" baseType="lpstr">
      <vt:lpstr>Arial</vt:lpstr>
      <vt:lpstr>Arial Narrow</vt:lpstr>
      <vt:lpstr>Calibri</vt:lpstr>
      <vt:lpstr>VN-EN-01/2020</vt:lpstr>
      <vt:lpstr>NATO Glossary providing Finnish and Swedish equivalents to key NATO terminology </vt:lpstr>
      <vt:lpstr>PMO’s Translation and Language Division</vt:lpstr>
      <vt:lpstr>PowerPoint-esitys</vt:lpstr>
      <vt:lpstr>Towards NATO membership</vt:lpstr>
      <vt:lpstr>Terminology project</vt:lpstr>
      <vt:lpstr>NATO Glossary</vt:lpstr>
      <vt:lpstr>Management of internal terminology database</vt:lpstr>
      <vt:lpstr>Categorization of NATO terminology in database</vt:lpstr>
      <vt:lpstr>Process for each glossary part</vt:lpstr>
      <vt:lpstr>Publication channels</vt:lpstr>
      <vt:lpstr>Understanding NATO terms</vt:lpstr>
      <vt:lpstr>Definitions</vt:lpstr>
      <vt:lpstr>Challenges</vt:lpstr>
      <vt:lpstr>PowerPoint-esitys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Elina Savenius</dc:creator>
  <cp:lastModifiedBy>Elomaa Niina (VNK)</cp:lastModifiedBy>
  <cp:revision>26</cp:revision>
  <cp:lastPrinted>2024-03-26T15:47:00Z</cp:lastPrinted>
  <dcterms:created xsi:type="dcterms:W3CDTF">2021-09-14T13:33:40Z</dcterms:created>
  <dcterms:modified xsi:type="dcterms:W3CDTF">2024-04-07T18:13:40Z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0x010100B5FAB64B6C204DD994D3FAC0C34E2BFF00912EC7B026F19D41BED9DB3DAF43C903</vt:lpwstr>
  </property>
  <property fmtid="{D5CDD505-2E9C-101B-9397-08002B2CF9AE}" pid="3" name="KampusOrganization">
    <vt:lpwstr>1;#Yhteiset|453f324a-78ac-4696-9c3d-5dd5d1608438</vt:lpwstr>
  </property>
  <property fmtid="{D5CDD505-2E9C-101B-9397-08002B2CF9AE}" pid="4" name="KampusKeywords">
    <vt:lpwstr>6573;#esityspohja powerpoint valtioneuvosto|33c530a4-0665-45fd-8132-73650517f214</vt:lpwstr>
  </property>
</Properties>
</file>