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8" r:id="rId1"/>
  </p:sldMasterIdLst>
  <p:sldIdLst>
    <p:sldId id="256" r:id="rId2"/>
    <p:sldId id="282" r:id="rId3"/>
    <p:sldId id="283" r:id="rId4"/>
    <p:sldId id="284" r:id="rId5"/>
    <p:sldId id="277" r:id="rId6"/>
    <p:sldId id="281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99"/>
    <p:restoredTop sz="94617"/>
  </p:normalViewPr>
  <p:slideViewPr>
    <p:cSldViewPr snapToGrid="0" snapToObjects="1">
      <p:cViewPr varScale="1">
        <p:scale>
          <a:sx n="116" d="100"/>
          <a:sy n="116" d="100"/>
        </p:scale>
        <p:origin x="224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8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9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23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1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8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3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4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4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0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3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9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83A31-D624-D54E-BB9C-AA7E146F9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Computer </a:t>
            </a:r>
            <a:br>
              <a:rPr lang="en-US" b="1" dirty="0"/>
            </a:br>
            <a:r>
              <a:rPr lang="en-US" b="1" dirty="0"/>
              <a:t>Adaptive </a:t>
            </a:r>
            <a:br>
              <a:rPr lang="en-US" b="1" dirty="0"/>
            </a:br>
            <a:r>
              <a:rPr lang="en-US" b="1" dirty="0"/>
              <a:t>Tests: </a:t>
            </a:r>
            <a:br>
              <a:rPr lang="en-US" b="1" dirty="0"/>
            </a:br>
            <a:r>
              <a:rPr lang="en-US" b="1" dirty="0"/>
              <a:t>A Primer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8E7798-7F9D-984B-94CC-3F2A99A65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BILC Testing Workshop</a:t>
            </a:r>
          </a:p>
          <a:p>
            <a:r>
              <a:rPr lang="en-US" dirty="0"/>
              <a:t>Troy L. Cox, PhD</a:t>
            </a:r>
          </a:p>
          <a:p>
            <a:r>
              <a:rPr lang="en-US" dirty="0"/>
              <a:t>September 10,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CD1032-A1D2-364A-8687-17FD8CBCB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189" y="760162"/>
            <a:ext cx="5526795" cy="557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32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BDB63-A980-6742-8F2D-11318D987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>
                  <a:solidFill/>
                </a:uFill>
              </a:rPr>
              <a:t>Computer Adaptive Tests: Formal Definition </a:t>
            </a:r>
            <a:br>
              <a:rPr lang="en-US" dirty="0">
                <a:uFill>
                  <a:solidFill/>
                </a:u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546CA-07B8-FD48-B79A-269530AC0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computer-assisted, sequential form of testing in which successive items in the test are chosen based on the responses to previous items.</a:t>
            </a:r>
            <a:br>
              <a:rPr lang="en-US" dirty="0"/>
            </a:br>
            <a:r>
              <a:rPr lang="en-US" dirty="0"/>
              <a:t>(Source: Concise Encyclopedia of Psychology, 2nd Ed.)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9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691-D3AD-B44B-8228-9C041B71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>
                  <a:solidFill/>
                </a:uFill>
              </a:rPr>
              <a:t>Stages of Computer Adaptive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B6149-1781-4347-A291-83132BC2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Initial Item(s)</a:t>
            </a:r>
          </a:p>
          <a:p>
            <a:pPr lvl="1"/>
            <a:r>
              <a:rPr lang="en-US" dirty="0"/>
              <a:t>Item with midrange difficulty</a:t>
            </a:r>
          </a:p>
          <a:p>
            <a:pPr lvl="1"/>
            <a:r>
              <a:rPr lang="en-US" dirty="0"/>
              <a:t>Small range of items with varying difficulties</a:t>
            </a:r>
          </a:p>
          <a:p>
            <a:r>
              <a:rPr lang="en-US" dirty="0"/>
              <a:t>Calculate examinee ability estimate</a:t>
            </a:r>
          </a:p>
          <a:p>
            <a:r>
              <a:rPr lang="en-US" dirty="0"/>
              <a:t>Present item with difficulty level near examinee ability level</a:t>
            </a:r>
          </a:p>
          <a:p>
            <a:pPr lvl="1"/>
            <a:r>
              <a:rPr lang="en-US" dirty="0"/>
              <a:t>Item bank needed with calibrated items</a:t>
            </a:r>
          </a:p>
          <a:p>
            <a:r>
              <a:rPr lang="en-US" dirty="0"/>
              <a:t>Stop test mechanism</a:t>
            </a:r>
          </a:p>
          <a:p>
            <a:pPr lvl="1"/>
            <a:r>
              <a:rPr lang="en-US" dirty="0"/>
              <a:t>Standard error reaches predetermined level</a:t>
            </a:r>
          </a:p>
          <a:p>
            <a:pPr lvl="1"/>
            <a:r>
              <a:rPr lang="en-US" dirty="0"/>
              <a:t>Time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7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C4E7-9A85-0043-8E87-9C82B1A8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>
                  <a:solidFill/>
                </a:uFill>
              </a:rPr>
              <a:t>Computer Adaptive Test Ability Scoring Example</a:t>
            </a:r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40E2190-C306-B64B-B9BB-F4BB5ED1625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4490204" y="863600"/>
            <a:ext cx="6072268" cy="5121275"/>
          </a:xfrm>
          <a:prstGeom prst="rect">
            <a:avLst/>
          </a:prstGeom>
          <a:ln w="12700">
            <a:round/>
          </a:ln>
        </p:spPr>
      </p:pic>
    </p:spTree>
    <p:extLst>
      <p:ext uri="{BB962C8B-B14F-4D97-AF65-F5344CB8AC3E}">
        <p14:creationId xmlns:p14="http://schemas.microsoft.com/office/powerpoint/2010/main" val="20307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2FA9-E7AF-D843-8CBB-7704C42B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Calibrating items with Item Response Theory (Rasch)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E2680B-413C-4F40-814D-8A14541C1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9818" y="121186"/>
            <a:ext cx="7030157" cy="6566053"/>
          </a:xfrm>
        </p:spPr>
      </p:pic>
    </p:spTree>
    <p:extLst>
      <p:ext uri="{BB962C8B-B14F-4D97-AF65-F5344CB8AC3E}">
        <p14:creationId xmlns:p14="http://schemas.microsoft.com/office/powerpoint/2010/main" val="122672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E0EC-3574-1142-BC98-CF2D655C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54578-CBD4-DC4C-841B-4C479B9EA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Avoids the use of too easy/difficult items </a:t>
            </a:r>
          </a:p>
          <a:p>
            <a:r>
              <a:rPr lang="en-US" dirty="0"/>
              <a:t>Test security can be increased</a:t>
            </a:r>
          </a:p>
          <a:p>
            <a:pPr lvl="1"/>
            <a:r>
              <a:rPr lang="en-US" dirty="0"/>
              <a:t>Reduces Item Exposure</a:t>
            </a:r>
          </a:p>
          <a:p>
            <a:pPr lvl="1"/>
            <a:r>
              <a:rPr lang="en-US" dirty="0"/>
              <a:t>Cheating less likely</a:t>
            </a:r>
          </a:p>
          <a:p>
            <a:r>
              <a:rPr lang="en-US" dirty="0"/>
              <a:t>Test can be shorter (with smaller standard errors  than classical test theory)</a:t>
            </a:r>
          </a:p>
          <a:p>
            <a:r>
              <a:rPr lang="en-US" dirty="0"/>
              <a:t>Test is tailored to each examinee</a:t>
            </a:r>
          </a:p>
          <a:p>
            <a:r>
              <a:rPr lang="en-US" dirty="0"/>
              <a:t>Tests are individually paced</a:t>
            </a:r>
          </a:p>
          <a:p>
            <a:r>
              <a:rPr lang="en-US" dirty="0"/>
              <a:t>Can provide accurate measures over a wide range of abilities.</a:t>
            </a:r>
          </a:p>
          <a:p>
            <a:r>
              <a:rPr lang="en-US" dirty="0"/>
              <a:t>Examinees can’t go back and change </a:t>
            </a:r>
          </a:p>
          <a:p>
            <a:pPr lvl="1"/>
            <a:r>
              <a:rPr lang="en-US" dirty="0"/>
              <a:t>Increases local independence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3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B0F5-8D7B-A44D-8F71-4466274FC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3435FB-4486-2C48-BAFB-A264DCB3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is MUCH more expensive</a:t>
            </a:r>
          </a:p>
          <a:p>
            <a:r>
              <a:rPr lang="en-US" dirty="0"/>
              <a:t>All items need to be calibrated prior to being included</a:t>
            </a:r>
          </a:p>
          <a:p>
            <a:r>
              <a:rPr lang="en-US" dirty="0"/>
              <a:t>Item exposure needs to be carefully monitored-some items might be overexposed due to ability of examinees</a:t>
            </a:r>
          </a:p>
          <a:p>
            <a:r>
              <a:rPr lang="en-US" dirty="0"/>
              <a:t>Examinees can’t go back and change answers (face validity)</a:t>
            </a:r>
          </a:p>
        </p:txBody>
      </p:sp>
    </p:spTree>
    <p:extLst>
      <p:ext uri="{BB962C8B-B14F-4D97-AF65-F5344CB8AC3E}">
        <p14:creationId xmlns:p14="http://schemas.microsoft.com/office/powerpoint/2010/main" val="319094271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{2ACAE117-8184-7B45-946C-8F867C1B579C}tf10001124</Template>
  <TotalTime>1553</TotalTime>
  <Words>238</Words>
  <Application>Microsoft Macintosh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Computer  Adaptive  Tests:  A Primer</vt:lpstr>
      <vt:lpstr>Computer Adaptive Tests: Formal Definition  </vt:lpstr>
      <vt:lpstr>Stages of Computer Adaptive Test</vt:lpstr>
      <vt:lpstr>Computer Adaptive Test Ability Scoring Example</vt:lpstr>
      <vt:lpstr>Calibrating items with Item Response Theory (Rasch)</vt:lpstr>
      <vt:lpstr>Advantages</vt:lpstr>
      <vt:lpstr>Disadvantages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to answer before administering high stakes tests via computers</dc:title>
  <dc:creator>Troy Cox</dc:creator>
  <cp:lastModifiedBy>Microsoft Office User</cp:lastModifiedBy>
  <cp:revision>14</cp:revision>
  <dcterms:created xsi:type="dcterms:W3CDTF">2019-09-03T14:44:21Z</dcterms:created>
  <dcterms:modified xsi:type="dcterms:W3CDTF">2020-09-09T22:37:40Z</dcterms:modified>
</cp:coreProperties>
</file>