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notesMasterIdLst>
    <p:notesMasterId r:id="rId79"/>
  </p:notesMasterIdLst>
  <p:handoutMasterIdLst>
    <p:handoutMasterId r:id="rId80"/>
  </p:handoutMasterIdLst>
  <p:sldIdLst>
    <p:sldId id="546" r:id="rId2"/>
    <p:sldId id="321" r:id="rId3"/>
    <p:sldId id="504" r:id="rId4"/>
    <p:sldId id="652" r:id="rId5"/>
    <p:sldId id="784" r:id="rId6"/>
    <p:sldId id="661" r:id="rId7"/>
    <p:sldId id="687" r:id="rId8"/>
    <p:sldId id="738" r:id="rId9"/>
    <p:sldId id="681" r:id="rId10"/>
    <p:sldId id="708" r:id="rId11"/>
    <p:sldId id="688" r:id="rId12"/>
    <p:sldId id="801" r:id="rId13"/>
    <p:sldId id="739" r:id="rId14"/>
    <p:sldId id="689" r:id="rId15"/>
    <p:sldId id="809" r:id="rId16"/>
    <p:sldId id="810" r:id="rId17"/>
    <p:sldId id="740" r:id="rId18"/>
    <p:sldId id="690" r:id="rId19"/>
    <p:sldId id="808" r:id="rId20"/>
    <p:sldId id="765" r:id="rId21"/>
    <p:sldId id="813" r:id="rId22"/>
    <p:sldId id="767" r:id="rId23"/>
    <p:sldId id="713" r:id="rId24"/>
    <p:sldId id="691" r:id="rId25"/>
    <p:sldId id="768" r:id="rId26"/>
    <p:sldId id="802" r:id="rId27"/>
    <p:sldId id="803" r:id="rId28"/>
    <p:sldId id="778" r:id="rId29"/>
    <p:sldId id="692" r:id="rId30"/>
    <p:sldId id="807" r:id="rId31"/>
    <p:sldId id="811" r:id="rId32"/>
    <p:sldId id="786" r:id="rId33"/>
    <p:sldId id="693" r:id="rId34"/>
    <p:sldId id="805" r:id="rId35"/>
    <p:sldId id="769" r:id="rId36"/>
    <p:sldId id="770" r:id="rId37"/>
    <p:sldId id="743" r:id="rId38"/>
    <p:sldId id="694" r:id="rId39"/>
    <p:sldId id="815" r:id="rId40"/>
    <p:sldId id="744" r:id="rId41"/>
    <p:sldId id="695" r:id="rId42"/>
    <p:sldId id="812" r:id="rId43"/>
    <p:sldId id="814" r:id="rId44"/>
    <p:sldId id="745" r:id="rId45"/>
    <p:sldId id="696" r:id="rId46"/>
    <p:sldId id="779" r:id="rId47"/>
    <p:sldId id="780" r:id="rId48"/>
    <p:sldId id="781" r:id="rId49"/>
    <p:sldId id="746" r:id="rId50"/>
    <p:sldId id="697" r:id="rId51"/>
    <p:sldId id="787" r:id="rId52"/>
    <p:sldId id="788" r:id="rId53"/>
    <p:sldId id="789" r:id="rId54"/>
    <p:sldId id="747" r:id="rId55"/>
    <p:sldId id="698" r:id="rId56"/>
    <p:sldId id="791" r:id="rId57"/>
    <p:sldId id="792" r:id="rId58"/>
    <p:sldId id="804" r:id="rId59"/>
    <p:sldId id="748" r:id="rId60"/>
    <p:sldId id="699" r:id="rId61"/>
    <p:sldId id="783" r:id="rId62"/>
    <p:sldId id="749" r:id="rId63"/>
    <p:sldId id="700" r:id="rId64"/>
    <p:sldId id="714" r:id="rId65"/>
    <p:sldId id="775" r:id="rId66"/>
    <p:sldId id="776" r:id="rId67"/>
    <p:sldId id="750" r:id="rId68"/>
    <p:sldId id="701" r:id="rId69"/>
    <p:sldId id="720" r:id="rId70"/>
    <p:sldId id="751" r:id="rId71"/>
    <p:sldId id="704" r:id="rId72"/>
    <p:sldId id="817" r:id="rId73"/>
    <p:sldId id="752" r:id="rId74"/>
    <p:sldId id="753" r:id="rId75"/>
    <p:sldId id="793" r:id="rId76"/>
    <p:sldId id="800" r:id="rId77"/>
    <p:sldId id="799" r:id="rId78"/>
  </p:sldIdLst>
  <p:sldSz cx="9144000" cy="6858000" type="screen4x3"/>
  <p:notesSz cx="6784975" cy="9906000"/>
  <p:custDataLst>
    <p:tags r:id="rId81"/>
  </p:custDataLst>
  <p:defaultTextStyle>
    <a:defPPr>
      <a:defRPr lang="pt-PT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00000"/>
    <a:srgbClr val="003300"/>
    <a:srgbClr val="0F7E0C"/>
    <a:srgbClr val="FF0000"/>
    <a:srgbClr val="003366"/>
    <a:srgbClr val="006699"/>
    <a:srgbClr val="000000"/>
    <a:srgbClr val="00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65143" autoAdjust="0"/>
  </p:normalViewPr>
  <p:slideViewPr>
    <p:cSldViewPr>
      <p:cViewPr>
        <p:scale>
          <a:sx n="50" d="100"/>
          <a:sy n="50" d="100"/>
        </p:scale>
        <p:origin x="-2070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0" d="100"/>
          <a:sy n="60" d="100"/>
        </p:scale>
        <p:origin x="-3202" y="-58"/>
      </p:cViewPr>
      <p:guideLst>
        <p:guide orient="horz" pos="3121"/>
        <p:guide pos="213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1" tIns="46391" rIns="92781" bIns="46391" numCol="1" anchor="t" anchorCtr="0" compatLnSpc="1">
            <a:prstTxWarp prst="textNoShape">
              <a:avLst/>
            </a:prstTxWarp>
          </a:bodyPr>
          <a:lstStyle>
            <a:lvl1pPr defTabSz="928415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4925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1" tIns="46391" rIns="92781" bIns="46391" numCol="1" anchor="t" anchorCtr="0" compatLnSpc="1">
            <a:prstTxWarp prst="textNoShape">
              <a:avLst/>
            </a:prstTxWarp>
          </a:bodyPr>
          <a:lstStyle>
            <a:lvl1pPr algn="r" defTabSz="928415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4D4A367-E696-445D-A8E6-601D01D233B5}" type="datetimeFigureOut">
              <a:rPr lang="pt-PT"/>
              <a:pPr>
                <a:defRPr/>
              </a:pPr>
              <a:t>07-10-2014</a:t>
            </a:fld>
            <a:endParaRPr lang="pt-PT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1" tIns="46391" rIns="92781" bIns="46391" numCol="1" anchor="b" anchorCtr="0" compatLnSpc="1">
            <a:prstTxWarp prst="textNoShape">
              <a:avLst/>
            </a:prstTxWarp>
          </a:bodyPr>
          <a:lstStyle>
            <a:lvl1pPr defTabSz="928415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4925" y="94091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1" tIns="46391" rIns="92781" bIns="46391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B249F1E-CD42-41D1-8A83-D06FFCA25DA0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306324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1" tIns="46391" rIns="92781" bIns="46391" numCol="1" anchor="t" anchorCtr="0" compatLnSpc="1">
            <a:prstTxWarp prst="textNoShape">
              <a:avLst/>
            </a:prstTxWarp>
          </a:bodyPr>
          <a:lstStyle>
            <a:lvl1pPr defTabSz="928415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4925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1" tIns="46391" rIns="92781" bIns="46391" numCol="1" anchor="t" anchorCtr="0" compatLnSpc="1">
            <a:prstTxWarp prst="textNoShape">
              <a:avLst/>
            </a:prstTxWarp>
          </a:bodyPr>
          <a:lstStyle>
            <a:lvl1pPr algn="r" defTabSz="928415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A8E9DD4-A98F-401E-9BD9-978CC25CD1D3}" type="datetimeFigureOut">
              <a:rPr lang="pt-PT"/>
              <a:pPr>
                <a:defRPr/>
              </a:pPr>
              <a:t>07-10-2014</a:t>
            </a:fld>
            <a:endParaRPr lang="pt-P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51412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05350"/>
            <a:ext cx="54292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1" tIns="46391" rIns="92781" bIns="463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 smtClean="0"/>
              <a:t>Clique para editar os estilos de texto do modelo global</a:t>
            </a:r>
          </a:p>
          <a:p>
            <a:pPr lvl="1"/>
            <a:r>
              <a:rPr lang="pt-PT" noProof="0" smtClean="0"/>
              <a:t>Segundo nível</a:t>
            </a:r>
          </a:p>
          <a:p>
            <a:pPr lvl="2"/>
            <a:r>
              <a:rPr lang="pt-PT" noProof="0" smtClean="0"/>
              <a:t>Terceiro nível</a:t>
            </a:r>
          </a:p>
          <a:p>
            <a:pPr lvl="3"/>
            <a:r>
              <a:rPr lang="pt-PT" noProof="0" smtClean="0"/>
              <a:t>Quarto nível</a:t>
            </a:r>
          </a:p>
          <a:p>
            <a:pPr lvl="4"/>
            <a:r>
              <a:rPr lang="pt-PT" noProof="0" smtClean="0"/>
              <a:t>Quinto nível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1" tIns="46391" rIns="92781" bIns="46391" numCol="1" anchor="b" anchorCtr="0" compatLnSpc="1">
            <a:prstTxWarp prst="textNoShape">
              <a:avLst/>
            </a:prstTxWarp>
          </a:bodyPr>
          <a:lstStyle>
            <a:lvl1pPr defTabSz="928415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4925" y="94091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1" tIns="46391" rIns="92781" bIns="46391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3021DC9-1FD9-4062-94C3-FEB553F0EBEC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8425977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D72012-9925-4C0D-A3BF-2AE50407C034}" type="slidenum">
              <a:rPr lang="pt-PT" smtClean="0">
                <a:cs typeface="Arial" pitchFamily="34" charset="0"/>
              </a:rPr>
              <a:pPr/>
              <a:t>1</a:t>
            </a:fld>
            <a:endParaRPr lang="pt-PT" smtClean="0">
              <a:cs typeface="Arial" pitchFamily="34" charset="0"/>
            </a:endParaRPr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44925" y="94091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81" tIns="46391" rIns="92781" bIns="46391" anchor="b"/>
          <a:lstStyle/>
          <a:p>
            <a:pPr algn="r" defTabSz="931863"/>
            <a:fld id="{A23662C7-2F21-4EB8-8396-52B5B3A10C4D}" type="slidenum">
              <a:rPr lang="pt-PT" sz="1200">
                <a:latin typeface="Arial" pitchFamily="34" charset="0"/>
              </a:rPr>
              <a:pPr algn="r" defTabSz="931863"/>
              <a:t>1</a:t>
            </a:fld>
            <a:endParaRPr lang="pt-PT" sz="1200">
              <a:latin typeface="Arial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6963" y="742950"/>
            <a:ext cx="4464050" cy="3348038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ts val="3000"/>
              </a:lnSpc>
            </a:pPr>
            <a:endParaRPr lang="en-US" sz="1800" b="1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D72012-9925-4C0D-A3BF-2AE50407C034}" type="slidenum">
              <a:rPr lang="pt-PT" smtClean="0">
                <a:cs typeface="Arial" pitchFamily="34" charset="0"/>
              </a:rPr>
              <a:pPr/>
              <a:t>77</a:t>
            </a:fld>
            <a:endParaRPr lang="pt-PT" smtClean="0">
              <a:cs typeface="Arial" pitchFamily="34" charset="0"/>
            </a:endParaRPr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44925" y="94091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81" tIns="46391" rIns="92781" bIns="46391" anchor="b"/>
          <a:lstStyle/>
          <a:p>
            <a:pPr algn="r" defTabSz="931863"/>
            <a:fld id="{A23662C7-2F21-4EB8-8396-52B5B3A10C4D}" type="slidenum">
              <a:rPr lang="pt-PT" sz="1200">
                <a:latin typeface="Arial" pitchFamily="34" charset="0"/>
              </a:rPr>
              <a:pPr algn="r" defTabSz="931863"/>
              <a:t>77</a:t>
            </a:fld>
            <a:endParaRPr lang="pt-PT" sz="1200">
              <a:latin typeface="Arial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6963" y="742950"/>
            <a:ext cx="4464050" cy="3348038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ts val="3000"/>
              </a:lnSpc>
            </a:pPr>
            <a:endParaRPr lang="en-US" sz="1800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92D57-1221-4B7D-833C-EA78AC924B2B}" type="slidenum">
              <a:rPr lang="pt-PT" smtClean="0">
                <a:cs typeface="Arial" pitchFamily="34" charset="0"/>
              </a:rPr>
              <a:pPr/>
              <a:t>2</a:t>
            </a:fld>
            <a:endParaRPr lang="pt-PT" smtClean="0">
              <a:cs typeface="Arial" pitchFamily="34" charset="0"/>
            </a:endParaRPr>
          </a:p>
        </p:txBody>
      </p:sp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44925" y="94091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81" tIns="46391" rIns="92781" bIns="46391" anchor="b"/>
          <a:lstStyle/>
          <a:p>
            <a:pPr algn="r" defTabSz="931863"/>
            <a:fld id="{2AE78863-2D3E-49F5-8318-48C0D0AF3E42}" type="slidenum">
              <a:rPr lang="pt-PT" sz="1200">
                <a:latin typeface="Arial" pitchFamily="34" charset="0"/>
              </a:rPr>
              <a:pPr algn="r" defTabSz="931863"/>
              <a:t>2</a:t>
            </a:fld>
            <a:endParaRPr lang="pt-PT" sz="1200">
              <a:latin typeface="Arial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338" y="576263"/>
            <a:ext cx="4113212" cy="3084512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3" y="3998913"/>
            <a:ext cx="6200775" cy="5689600"/>
          </a:xfrm>
          <a:noFill/>
          <a:ln/>
        </p:spPr>
        <p:txBody>
          <a:bodyPr/>
          <a:lstStyle/>
          <a:p>
            <a:pPr marL="227013" indent="-227013" eaLnBrk="1" hangingPunct="1"/>
            <a:endParaRPr lang="en-GB" sz="1400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5D1D10-F500-4D54-A094-F7C9DF7A1A12}" type="slidenum">
              <a:rPr lang="pt-PT" smtClean="0">
                <a:cs typeface="Arial" pitchFamily="34" charset="0"/>
              </a:rPr>
              <a:pPr/>
              <a:t>3</a:t>
            </a:fld>
            <a:endParaRPr lang="pt-PT" smtClean="0">
              <a:cs typeface="Arial" pitchFamily="34" charset="0"/>
            </a:endParaRPr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44925" y="94091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81" tIns="46391" rIns="92781" bIns="46391" anchor="b"/>
          <a:lstStyle/>
          <a:p>
            <a:pPr algn="r" defTabSz="931863"/>
            <a:fld id="{A0E09BA8-4157-42B4-938D-3DDE15D6F8F8}" type="slidenum">
              <a:rPr lang="pt-PT" sz="1200">
                <a:latin typeface="Arial" pitchFamily="34" charset="0"/>
              </a:rPr>
              <a:pPr algn="r" defTabSz="931863"/>
              <a:t>3</a:t>
            </a:fld>
            <a:endParaRPr lang="pt-PT" sz="120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43038" y="433388"/>
            <a:ext cx="4016375" cy="3013075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590925"/>
            <a:ext cx="6026150" cy="5818188"/>
          </a:xfrm>
          <a:noFill/>
          <a:ln/>
        </p:spPr>
        <p:txBody>
          <a:bodyPr/>
          <a:lstStyle/>
          <a:p>
            <a:pPr algn="just">
              <a:lnSpc>
                <a:spcPct val="150000"/>
              </a:lnSpc>
            </a:pPr>
            <a:endParaRPr lang="en-GB" sz="1600" b="1" dirty="0" smtClean="0">
              <a:latin typeface="Arial" pitchFamily="34" charset="0"/>
            </a:endParaRPr>
          </a:p>
          <a:p>
            <a:pPr algn="just">
              <a:lnSpc>
                <a:spcPct val="120000"/>
              </a:lnSpc>
            </a:pPr>
            <a:endParaRPr lang="en-GB" sz="1600" b="1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9009EC-A868-46A0-85C9-5DC6A8E73E79}" type="slidenum">
              <a:rPr lang="pt-PT" smtClean="0">
                <a:cs typeface="Arial" pitchFamily="34" charset="0"/>
              </a:rPr>
              <a:pPr/>
              <a:t>4</a:t>
            </a:fld>
            <a:endParaRPr lang="pt-PT" smtClean="0">
              <a:cs typeface="Arial" pitchFamily="34" charset="0"/>
            </a:endParaRPr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44925" y="94091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81" tIns="46391" rIns="92781" bIns="46391" anchor="b"/>
          <a:lstStyle/>
          <a:p>
            <a:pPr algn="r" defTabSz="931863"/>
            <a:fld id="{6DE3CED0-ABB7-49C4-8D06-CFF06863B360}" type="slidenum">
              <a:rPr lang="pt-PT" sz="1200">
                <a:latin typeface="Arial" pitchFamily="34" charset="0"/>
              </a:rPr>
              <a:pPr algn="r" defTabSz="931863"/>
              <a:t>4</a:t>
            </a:fld>
            <a:endParaRPr lang="pt-PT" sz="1200">
              <a:latin typeface="Arial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43038" y="433388"/>
            <a:ext cx="4016375" cy="3013075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590925"/>
            <a:ext cx="6026150" cy="5818188"/>
          </a:xfrm>
          <a:noFill/>
          <a:ln/>
        </p:spPr>
        <p:txBody>
          <a:bodyPr/>
          <a:lstStyle/>
          <a:p>
            <a:pPr algn="just">
              <a:lnSpc>
                <a:spcPct val="150000"/>
              </a:lnSpc>
            </a:pPr>
            <a:endParaRPr lang="en-GB" sz="1600" b="1" smtClean="0">
              <a:latin typeface="Arial" pitchFamily="34" charset="0"/>
            </a:endParaRPr>
          </a:p>
          <a:p>
            <a:pPr algn="just">
              <a:lnSpc>
                <a:spcPct val="120000"/>
              </a:lnSpc>
            </a:pPr>
            <a:endParaRPr lang="en-GB" sz="1600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8BB323-AA40-44F3-AD7F-1E0B939F16DE}" type="slidenum">
              <a:rPr lang="pt-PT" smtClean="0">
                <a:cs typeface="Arial" pitchFamily="34" charset="0"/>
              </a:rPr>
              <a:pPr/>
              <a:t>6</a:t>
            </a:fld>
            <a:endParaRPr lang="pt-PT" smtClean="0">
              <a:cs typeface="Arial" pitchFamily="34" charset="0"/>
            </a:endParaRPr>
          </a:p>
        </p:txBody>
      </p:sp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44925" y="94091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81" tIns="46391" rIns="92781" bIns="46391" anchor="b"/>
          <a:lstStyle/>
          <a:p>
            <a:pPr algn="r" defTabSz="931863"/>
            <a:fld id="{710EABB1-BC5D-42B2-92DC-412A272C915E}" type="slidenum">
              <a:rPr lang="pt-PT" sz="1200">
                <a:latin typeface="Arial" pitchFamily="34" charset="0"/>
              </a:rPr>
              <a:pPr algn="r" defTabSz="931863"/>
              <a:t>6</a:t>
            </a:fld>
            <a:endParaRPr lang="pt-PT" sz="1200">
              <a:latin typeface="Arial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43038" y="433388"/>
            <a:ext cx="4016375" cy="3013075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590925"/>
            <a:ext cx="6026150" cy="5818188"/>
          </a:xfrm>
          <a:noFill/>
          <a:ln/>
        </p:spPr>
        <p:txBody>
          <a:bodyPr/>
          <a:lstStyle/>
          <a:p>
            <a:pPr algn="just">
              <a:lnSpc>
                <a:spcPct val="150000"/>
              </a:lnSpc>
            </a:pPr>
            <a:endParaRPr lang="en-GB" sz="1600" b="1" smtClean="0">
              <a:latin typeface="Arial" pitchFamily="34" charset="0"/>
            </a:endParaRPr>
          </a:p>
          <a:p>
            <a:pPr algn="just">
              <a:lnSpc>
                <a:spcPct val="120000"/>
              </a:lnSpc>
            </a:pPr>
            <a:endParaRPr lang="en-GB" sz="1600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5D1D10-F500-4D54-A094-F7C9DF7A1A12}" type="slidenum">
              <a:rPr lang="pt-PT" smtClean="0">
                <a:cs typeface="Arial" pitchFamily="34" charset="0"/>
              </a:rPr>
              <a:pPr/>
              <a:t>9</a:t>
            </a:fld>
            <a:endParaRPr lang="pt-PT" smtClean="0">
              <a:cs typeface="Arial" pitchFamily="34" charset="0"/>
            </a:endParaRPr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44925" y="94091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81" tIns="46391" rIns="92781" bIns="46391" anchor="b"/>
          <a:lstStyle/>
          <a:p>
            <a:pPr algn="r" defTabSz="931863"/>
            <a:fld id="{A0E09BA8-4157-42B4-938D-3DDE15D6F8F8}" type="slidenum">
              <a:rPr lang="pt-PT" sz="1200">
                <a:latin typeface="Arial" pitchFamily="34" charset="0"/>
              </a:rPr>
              <a:pPr algn="r" defTabSz="931863"/>
              <a:t>9</a:t>
            </a:fld>
            <a:endParaRPr lang="pt-PT" sz="120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43038" y="433388"/>
            <a:ext cx="4016375" cy="3013075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590925"/>
            <a:ext cx="6026150" cy="5818188"/>
          </a:xfrm>
          <a:noFill/>
          <a:ln/>
        </p:spPr>
        <p:txBody>
          <a:bodyPr/>
          <a:lstStyle/>
          <a:p>
            <a:pPr algn="just">
              <a:lnSpc>
                <a:spcPct val="150000"/>
              </a:lnSpc>
            </a:pPr>
            <a:endParaRPr lang="en-GB" sz="1600" b="1" smtClean="0">
              <a:latin typeface="Arial" pitchFamily="34" charset="0"/>
            </a:endParaRPr>
          </a:p>
          <a:p>
            <a:pPr algn="just">
              <a:lnSpc>
                <a:spcPct val="120000"/>
              </a:lnSpc>
            </a:pPr>
            <a:endParaRPr lang="en-GB" sz="1600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THE</a:t>
            </a:r>
            <a:r>
              <a:rPr lang="pt-PT" baseline="0" dirty="0" smtClean="0"/>
              <a:t> 3 ACADEMIES ARE TEACHING ENGLISH AS PART OF THEIR CURRICULUM. NAVAL SCHOOL – BRITISH COUNCIL / MILITARY ACADEMY (ARMY) – BLEND GENERAL AND MILITARY ENGLISH (QUALIFIED CIVILIAN TEACHERS) / AIR FORCE ACADEMY  – BLEND GENERAL AND TECHNICAL ENGLISH (QUALIFIED  TEACHERS) / 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021DC9-1FD9-4062-94C3-FEB553F0EBEC}" type="slidenum">
              <a:rPr lang="pt-PT" smtClean="0"/>
              <a:pPr>
                <a:defRPr/>
              </a:pPr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497714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5D1D10-F500-4D54-A094-F7C9DF7A1A12}" type="slidenum">
              <a:rPr lang="pt-PT" smtClean="0">
                <a:cs typeface="Arial" pitchFamily="34" charset="0"/>
              </a:rPr>
              <a:pPr/>
              <a:t>75</a:t>
            </a:fld>
            <a:endParaRPr lang="pt-PT" smtClean="0">
              <a:cs typeface="Arial" pitchFamily="34" charset="0"/>
            </a:endParaRPr>
          </a:p>
        </p:txBody>
      </p:sp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44925" y="94091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81" tIns="46391" rIns="92781" bIns="46391" anchor="b"/>
          <a:lstStyle/>
          <a:p>
            <a:pPr algn="r" defTabSz="931863"/>
            <a:fld id="{A0E09BA8-4157-42B4-938D-3DDE15D6F8F8}" type="slidenum">
              <a:rPr lang="pt-PT" sz="1200">
                <a:latin typeface="Arial" pitchFamily="34" charset="0"/>
              </a:rPr>
              <a:pPr algn="r" defTabSz="931863"/>
              <a:t>75</a:t>
            </a:fld>
            <a:endParaRPr lang="pt-PT" sz="1200">
              <a:latin typeface="Arial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43038" y="433388"/>
            <a:ext cx="4016375" cy="3013075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590925"/>
            <a:ext cx="6026150" cy="5818188"/>
          </a:xfrm>
          <a:noFill/>
          <a:ln/>
        </p:spPr>
        <p:txBody>
          <a:bodyPr/>
          <a:lstStyle/>
          <a:p>
            <a:pPr algn="just">
              <a:lnSpc>
                <a:spcPct val="150000"/>
              </a:lnSpc>
            </a:pPr>
            <a:endParaRPr lang="en-GB" sz="1600" b="1" smtClean="0">
              <a:latin typeface="Arial" pitchFamily="34" charset="0"/>
            </a:endParaRPr>
          </a:p>
          <a:p>
            <a:pPr algn="just">
              <a:lnSpc>
                <a:spcPct val="120000"/>
              </a:lnSpc>
            </a:pPr>
            <a:endParaRPr lang="en-GB" sz="1600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sz="1100" b="1" dirty="0" smtClean="0"/>
              <a:t>THE</a:t>
            </a:r>
            <a:r>
              <a:rPr lang="pt-PT" sz="1100" b="1" baseline="0" dirty="0" smtClean="0"/>
              <a:t> </a:t>
            </a:r>
            <a:r>
              <a:rPr lang="pt-PT" sz="1100" b="1" i="1" baseline="0" dirty="0" smtClean="0">
                <a:solidFill>
                  <a:srgbClr val="FF0000"/>
                </a:solidFill>
              </a:rPr>
              <a:t>P</a:t>
            </a:r>
            <a:r>
              <a:rPr lang="pt-PT" sz="1100" b="1" baseline="0" dirty="0" smtClean="0"/>
              <a:t>ACE MAY NOT BE THE FASTEST, BUT WE </a:t>
            </a:r>
            <a:r>
              <a:rPr lang="pt-PT" sz="1100" b="1" u="sng" baseline="0" dirty="0" smtClean="0"/>
              <a:t>ARE</a:t>
            </a:r>
            <a:r>
              <a:rPr lang="pt-PT" sz="1100" b="1" baseline="0" dirty="0" smtClean="0"/>
              <a:t> MOVING FORWARD. THE MAIN </a:t>
            </a:r>
            <a:r>
              <a:rPr lang="pt-PT" sz="1100" b="1" i="1" baseline="0" dirty="0" smtClean="0"/>
              <a:t>O</a:t>
            </a:r>
            <a:r>
              <a:rPr lang="pt-PT" sz="1100" b="1" baseline="0" dirty="0" smtClean="0"/>
              <a:t>BJECTIVE OF OUR MILITARY IS COMBAT </a:t>
            </a:r>
            <a:r>
              <a:rPr lang="pt-PT" sz="1100" b="1" i="1" baseline="0" dirty="0" smtClean="0"/>
              <a:t>R</a:t>
            </a:r>
            <a:r>
              <a:rPr lang="pt-PT" sz="1100" b="1" baseline="0" dirty="0" smtClean="0"/>
              <a:t>EADINESS. ADEQUATE LANGUAGE TRAINING AND LANGUAGE PROFICIENCY CONTRIBUTES TO THAT READINESS; AND SOMETIMES, FOR SPECIFIC SITUATIONS, A </a:t>
            </a:r>
            <a:r>
              <a:rPr lang="pt-PT" sz="1100" b="1" i="1" baseline="0" dirty="0" smtClean="0"/>
              <a:t>T</a:t>
            </a:r>
            <a:r>
              <a:rPr lang="pt-PT" sz="1100" b="1" baseline="0" dirty="0" smtClean="0"/>
              <a:t>AILORED APPROACH TO LANGUAGE TRAINING  IS  THE BEST SOLUTION.   </a:t>
            </a:r>
            <a:r>
              <a:rPr lang="pt-PT" sz="1100" b="1" i="1" baseline="0" dirty="0" smtClean="0"/>
              <a:t>U</a:t>
            </a:r>
            <a:r>
              <a:rPr lang="pt-PT" sz="1100" b="1" baseline="0" dirty="0" smtClean="0"/>
              <a:t>LTIMATELY WE ALL WISH (I AM SURE), FOR THE SAFE AND SOUND RETURN OF OUR TROOPS. AND WE CAN HELP WITH THIS… HOW? </a:t>
            </a:r>
            <a:r>
              <a:rPr lang="pt-PT" sz="1100" b="1" i="1" baseline="0" dirty="0" smtClean="0"/>
              <a:t>G</a:t>
            </a:r>
            <a:r>
              <a:rPr lang="pt-PT" sz="1100" b="1" baseline="0" dirty="0" smtClean="0"/>
              <a:t>RANTING THEM THE </a:t>
            </a:r>
            <a:r>
              <a:rPr lang="pt-PT" sz="1100" b="1" i="1" baseline="0" dirty="0" smtClean="0"/>
              <a:t>A</a:t>
            </a:r>
            <a:r>
              <a:rPr lang="pt-PT" sz="1100" b="1" baseline="0" dirty="0" smtClean="0"/>
              <a:t>DVANTAGE OF EFFECTIVE AND EFFICIENT COMMUNICATION SKILLS. GOD KNOWS THEY NEED THAT ADVANTAGE, BECAUSE OUT THERE, IN </a:t>
            </a:r>
            <a:r>
              <a:rPr lang="pt-PT" sz="1100" b="1" baseline="0" dirty="0" smtClean="0"/>
              <a:t>THE </a:t>
            </a:r>
            <a:r>
              <a:rPr lang="pt-PT" sz="1100" b="1" baseline="0" dirty="0" smtClean="0"/>
              <a:t>FIELD: LIVES MAY </a:t>
            </a:r>
            <a:r>
              <a:rPr lang="pt-PT" sz="1100" b="1" baseline="0" dirty="0" smtClean="0"/>
              <a:t>DEPEND ON IT!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7CF6D-3BCB-4AD8-8875-C9E10F0FE71D}" type="slidenum">
              <a:rPr lang="pt-PT" smtClean="0"/>
              <a:pPr/>
              <a:t>76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 userDrawn="1"/>
        </p:nvSpPr>
        <p:spPr bwMode="auto">
          <a:xfrm>
            <a:off x="287338" y="6597650"/>
            <a:ext cx="468312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DD9A0F38-0D5D-40DE-8096-B97667D3AD93}" type="slidenum">
              <a:rPr lang="pt-PT" sz="1000">
                <a:latin typeface="Arial" panose="020B0604020202020204" pitchFamily="34" charset="0"/>
                <a:cs typeface="+mn-cs"/>
              </a:rPr>
              <a:pPr eaLnBrk="1" hangingPunct="1">
                <a:defRPr/>
              </a:pPr>
              <a:t>‹nº›</a:t>
            </a:fld>
            <a:endParaRPr lang="pt-PT" sz="1000"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asao emgfa light blue1 stamp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26100" y="2852738"/>
            <a:ext cx="3517900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774700"/>
          </a:xfrm>
          <a:prstGeom prst="rect">
            <a:avLst/>
          </a:prstGeom>
          <a:gradFill rotWithShape="1">
            <a:gsLst>
              <a:gs pos="0">
                <a:srgbClr val="182F47"/>
              </a:gs>
              <a:gs pos="100000">
                <a:srgbClr val="336699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pt-PT" sz="180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028" name="Picture 5" descr="Brasão_XL menos azul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3688" y="127000"/>
            <a:ext cx="533400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07" descr="Bandeira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30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Marcador de Posição do Título 5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 estilo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803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t/url?sa=i&amp;source=images&amp;cd=&amp;cad=rja&amp;docid=3eVcqRXG1ftAcM&amp;tbnid=GANwIZU-xlE6TM:&amp;ved=0CAgQjRwwAA&amp;url=http://www.skysailtraining.co.uk/international_flag_signals_and_morse_code.htm&amp;ei=epIpUqiLEIaq7QaD94HAAg&amp;psig=AFQjCNE-ezm4Jzw0Cv_y3ISimG-WVddprw&amp;ust=1378542586342650" TargetMode="External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hyperlink" Target="http://www.campaignmilitaryenglish.com/Course/syllabus.ht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98.jpeg"/><Relationship Id="rId12" Type="http://schemas.openxmlformats.org/officeDocument/2006/relationships/image" Target="../media/image101.jpeg"/><Relationship Id="rId17" Type="http://schemas.openxmlformats.org/officeDocument/2006/relationships/image" Target="../media/image102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jpe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00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98.jpeg"/><Relationship Id="rId12" Type="http://schemas.openxmlformats.org/officeDocument/2006/relationships/image" Target="../media/image101.jpeg"/><Relationship Id="rId17" Type="http://schemas.openxmlformats.org/officeDocument/2006/relationships/image" Target="../media/image102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00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3ra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071563"/>
            <a:ext cx="8715375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WordArt 7"/>
          <p:cNvSpPr>
            <a:spLocks noChangeArrowheads="1" noChangeShapeType="1" noTextEdit="1"/>
          </p:cNvSpPr>
          <p:nvPr/>
        </p:nvSpPr>
        <p:spPr bwMode="auto">
          <a:xfrm>
            <a:off x="1119188" y="115888"/>
            <a:ext cx="7343775" cy="644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PT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THE PORTUGUESE ARMED FORCES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6213475" y="6505575"/>
            <a:ext cx="2967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PT" sz="1400" b="1" i="1" dirty="0" smtClean="0">
                <a:solidFill>
                  <a:srgbClr val="000000"/>
                </a:solidFill>
                <a:latin typeface="Arial" charset="0"/>
                <a:cs typeface="+mn-cs"/>
              </a:rPr>
              <a:t>LT Estela Magalhães Parreira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405188" y="6505575"/>
            <a:ext cx="2967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sz="1400" b="1" i="1" dirty="0" smtClean="0">
                <a:solidFill>
                  <a:srgbClr val="000000"/>
                </a:solidFill>
                <a:latin typeface="Arial" charset="0"/>
                <a:cs typeface="+mn-cs"/>
              </a:rPr>
              <a:t>OCT14</a:t>
            </a:r>
          </a:p>
        </p:txBody>
      </p:sp>
      <p:sp>
        <p:nvSpPr>
          <p:cNvPr id="8" name="Rectângulo 5"/>
          <p:cNvSpPr/>
          <p:nvPr/>
        </p:nvSpPr>
        <p:spPr>
          <a:xfrm>
            <a:off x="1119188" y="777875"/>
            <a:ext cx="7239000" cy="1138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i="1" dirty="0">
                <a:solidFill>
                  <a:srgbClr val="FFFFFF"/>
                </a:solidFill>
                <a:latin typeface="Garamond"/>
                <a:cs typeface="+mn-cs"/>
              </a:rPr>
              <a:t>BUREAU FOR INTERNATIONAL LANGUAGE CO-ORDINATION BILC</a:t>
            </a:r>
          </a:p>
        </p:txBody>
      </p:sp>
      <p:sp>
        <p:nvSpPr>
          <p:cNvPr id="9" name="Rectângulo 8"/>
          <p:cNvSpPr/>
          <p:nvPr/>
        </p:nvSpPr>
        <p:spPr>
          <a:xfrm>
            <a:off x="1779588" y="1484313"/>
            <a:ext cx="5976937" cy="16938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800" b="1" i="1" dirty="0">
                <a:solidFill>
                  <a:srgbClr val="FFFFFF"/>
                </a:solidFill>
                <a:latin typeface="Garamond"/>
                <a:cs typeface="+mn-cs"/>
              </a:rPr>
              <a:t> Professional </a:t>
            </a:r>
            <a:r>
              <a:rPr lang="pt-PT" sz="2800" b="1" i="1" dirty="0" err="1" smtClean="0">
                <a:solidFill>
                  <a:srgbClr val="FFFFFF"/>
                </a:solidFill>
                <a:latin typeface="Garamond"/>
                <a:cs typeface="+mn-cs"/>
              </a:rPr>
              <a:t>Seminar</a:t>
            </a:r>
            <a:endParaRPr lang="pt-PT" sz="2800" b="1" i="1" dirty="0">
              <a:solidFill>
                <a:srgbClr val="FFFFFF"/>
              </a:solidFill>
              <a:latin typeface="Garamond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800" b="1" i="1" dirty="0" err="1" smtClean="0">
                <a:solidFill>
                  <a:srgbClr val="FFFFFF"/>
                </a:solidFill>
                <a:latin typeface="Garamond"/>
                <a:cs typeface="+mn-cs"/>
              </a:rPr>
              <a:t>Ellwangen</a:t>
            </a:r>
            <a:r>
              <a:rPr lang="pt-PT" sz="2800" b="1" i="1" dirty="0" smtClean="0">
                <a:solidFill>
                  <a:srgbClr val="FFFFFF"/>
                </a:solidFill>
                <a:latin typeface="Garamond"/>
                <a:cs typeface="+mn-cs"/>
              </a:rPr>
              <a:t>, </a:t>
            </a:r>
            <a:r>
              <a:rPr lang="pt-PT" sz="2800" b="1" i="1" dirty="0" err="1" smtClean="0">
                <a:solidFill>
                  <a:srgbClr val="FFFFFF"/>
                </a:solidFill>
                <a:latin typeface="Garamond"/>
                <a:cs typeface="+mn-cs"/>
              </a:rPr>
              <a:t>Germany</a:t>
            </a:r>
            <a:endParaRPr lang="pt-PT" sz="2800" b="1" i="1" dirty="0">
              <a:solidFill>
                <a:srgbClr val="FFFFFF"/>
              </a:solidFill>
              <a:latin typeface="Garamond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800" b="1" i="1" dirty="0" smtClean="0">
                <a:solidFill>
                  <a:srgbClr val="FFFFFF"/>
                </a:solidFill>
                <a:latin typeface="Garamond"/>
                <a:cs typeface="+mn-cs"/>
              </a:rPr>
              <a:t>12-17 </a:t>
            </a:r>
            <a:r>
              <a:rPr lang="pt-PT" sz="2800" b="1" i="1" smtClean="0">
                <a:solidFill>
                  <a:srgbClr val="FFFFFF"/>
                </a:solidFill>
                <a:latin typeface="Garamond"/>
                <a:cs typeface="+mn-cs"/>
              </a:rPr>
              <a:t>October </a:t>
            </a:r>
            <a:r>
              <a:rPr lang="pt-PT" sz="2800" b="1" i="1" dirty="0">
                <a:solidFill>
                  <a:srgbClr val="FFFFFF"/>
                </a:solidFill>
                <a:latin typeface="Garamond"/>
                <a:cs typeface="+mn-cs"/>
              </a:rPr>
              <a:t>2014</a:t>
            </a: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323528" y="3668831"/>
            <a:ext cx="8786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PT" sz="3600" b="1" dirty="0">
                <a:solidFill>
                  <a:srgbClr val="800000"/>
                </a:solidFill>
                <a:latin typeface="Elephant" pitchFamily="18" charset="0"/>
                <a:cs typeface="Times New Roman" pitchFamily="18" charset="0"/>
              </a:rPr>
              <a:t>“Catering to Diversity: Tailored Approaches to Language Training</a:t>
            </a:r>
            <a:r>
              <a:rPr lang="pt-PT" sz="3600" b="1" dirty="0" smtClean="0">
                <a:solidFill>
                  <a:srgbClr val="800000"/>
                </a:solidFill>
                <a:latin typeface="Elephant" pitchFamily="18" charset="0"/>
                <a:cs typeface="Times New Roman" pitchFamily="18" charset="0"/>
              </a:rPr>
              <a:t>”</a:t>
            </a:r>
            <a:endParaRPr lang="en-US" sz="3600" b="1" dirty="0">
              <a:solidFill>
                <a:srgbClr val="800000"/>
              </a:solidFill>
              <a:latin typeface="Elephant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23528" y="764704"/>
            <a:ext cx="8748000" cy="5832000"/>
            <a:chOff x="323528" y="764704"/>
            <a:chExt cx="8748000" cy="5832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764704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9"/>
              <a:ext cx="1346400" cy="1787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6571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528" y="763200"/>
            <a:ext cx="8748472" cy="5832000"/>
            <a:chOff x="323528" y="827360"/>
            <a:chExt cx="8785450" cy="585664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2" y="827360"/>
              <a:ext cx="8784976" cy="5856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134160"/>
              <a:ext cx="1352091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04360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GENERAL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data:image/jpeg;base64,/9j/4AAQSkZJRgABAQAAAQABAAD/2wCEAAkGBxQTEhUUExQVFBUXFRcZFxYVFxgXGBUYFRcXFhQUFBgYHCggGBolHBQVITEhJSkrLi4uFx8zODMsNygtLisBCgoKDg0OFxAQGywkHCQsLCwsLCwsLCwsLCwsLCwsLCwsLCwsLCwsLCwsLCwsLCwsLCwsLCwsLCwsLCwsLCwsN//AABEIALYBFQMBIgACEQEDEQH/xAAbAAABBQEBAAAAAAAAAAAAAAAAAgMEBQYBB//EAEkQAAEDAgMEBgUHCQcEAwAAAAEAAhEDIQQSMQUiQVEGEzJhcdFCUoGRoRUjU2KTscEHFDNDcoKS0vAWY3Oio7LCJCU04RdU4v/EABkBAQEBAQEBAAAAAAAAAAAAAAABAgMEBf/EACERAQEAAgIBBQEBAAAAAAAAAAABAhESITEDExRBUSJh/9oADAMBAAIRAxEAPwD3FCEIBCEIBCEIBCEIBCEIBCEIBCEIBCEIBCFxpnRB1CEIBCEIBCEIBCEIBCEIBCEIBCEIBCEIBCEIBCEIOLqEIBCEIBCEIBCEIBCEIBCEIBCbqOII0jjzuQBCcQC41dXAg6hCQ98ECJkx4cfuBQLQhCAQhCAQhCAQhCAQhCAQhCAQhCAQhCCHTxs+iT4KS6pHNJpDmIKdWstb6jnjy15NisE4kNYAlByl19NTf26hCFGghCbqVg0SUk2lsnk4hNsrA6FOJoll8BCEIoQhRtoY+nQZnquDG8zxPIDiUD1Xh4+ZTG08Z1NJ9QjNkbMSBPdJVG7plQJEMrEA6inrYi1+9IxPTDDOaWvpVXNIgh1MEEd4JWblP1rHW5vws8Lt+hUaHNqQDqT6BOjXnRpVlR07U99vwC8y2ptGlb82a5gAMSwg6RkcQZczTUqd0a2+yiyKr6rnBxjq6cMczKIDmEw0g5tO5THLrvyZ653jOvp6GkVNW+P/ABKzw6a4f1av2Z80O6Y4e1qtj9G7kR+KvKM6aRCq9mdIKFd2Vj9/1HAtd7AdVaLUuwIQhAIQhAIQhAIQhAIQhAIQhAIQhA0A6eBHNLIkJSFdszFCq4Z1zMz3wmsKYOtlOqszCEzTwTR3rpM5rVcb6d3/ACe6wHjqlhQ6mDBPa9i5XwxA3SbD+oU44/rXLLzpKI1HxVZiCb3tH9BSBSqOaL3TP5g6dQt4ax81zz3l4iG15BT1PGuB1nxSK1At1CTTol2i9F42brl3KtKWPaRexSsTiT1T3095wY4tHNwBLQfbCqX0HDUGPgoG23VPzap1ZMgZovBaO0DHdK4Z+ljMbY7YerluSrzCY01RSewjLUp5x4ENI4a7yq+luzzWp5i5odSdu8RvBoMiOEgjwXndPpJVYAGw0NBiARANyBBsEVOlFZwIJBB1s6/x7l4r6kevjV9gsG9gk1C8uic7pAsTugCAqfpRsXE4iqzqaRq5WHNkc0ZczjE5iPVPuUB23anIfwnzTlHpLWbOU5SbEgETGk37z71jlF1UUdE8fE/m1SP2mc49ZKb0Ux8/+NUuPWZw19LvU3+1mIiMx/zc55oHS3E+t/u43PHuT+V7Vtbo1jmNc52GqBrZLjLYaBdxMO0Aut1VpvNpaM0iRqLEyO+yy1TpXXcCHGQ4EOEGCCIIN72Tbdvvtutt9U+abxnhNWthsDY7ziWl9TMKcPbIGaRbLmGo8eS2wqVMoO7fLz9KO/vXj9HpLUacwDQYiQ0j8VKp9L62ki0Wg8NOK3PUkTjXqeExpfVq04EUwyXDTM8OcW+xuQ/vKasJ0BxtStWquIaGgS8gHee6zZvyB9wW7XSXc2yEIQqBCEIBCEIBCEIBCEIBCEIBCEIBCEIEkhdlGYIIVZ7+hK4XQkupg6mU26hAMOKskS3L6hFbEXiAfFQ6tMuIIEH7k8+hOrhPLj7gmXUd0w4iWmHZXWkWcLX5rtjccfDz5TK+Sm9YwGRLeMwQmTX+qINvEcVD6M4WoKPzlVznF7iJDnQAcsSeeWf3lYGn4ESbwQLGDqrjljfJlhlPDyXEYLJiupOgqQO9urfhCa2vstvW3cWwxtg6NS8zoVr+kuBnGYeq2IdLHRzYxzmm3dPuVbtXAPc9xb9XhyB/Erx8JjnZXqmVyxlZGls1pL991nQN/hkafV5kqTidmNyUhmI3X3zATv2kxfRWVLZFUZp4uJ+AH4Je0aZYKTTYimZgTq8resbYm6z1LZgJf846zgBv/VaeXeV3DbMBF6ju08dvgHuA4cgrCg7eqXPaHon1GIwj7antv9E+u5a4xN1XYTZwLGONR05WuIz6mAYiFPxeym9Y/fcN42zxHsiydwFEnDtdNgwWyng0cVb7QwLzVeREF1rjkO9Ysx2u7plmbOBpA9Y6cn0h1jwVztrDBjabhafIEJ/BbNqAAOgWcNW8ZjirXGbLNZuGpkemzP3NDCX38Gke0LOeMupGsbrutl0F2f1OEYTZ1T5x373ZHsbl+K0EqkOKAtIHdI+5DMfHM+x3kvTPQsjh7/8Ai8QslsLHVg+ua1QvaahDBldaCbgRYQRbuVo7aYPGPG3wKzPSyrV9WRbPqAIFQFQPzoEXuk/nI4CFfarHvVYPrAJDsSAqt702XLpPRjN9arT8/aufKDVUlJJW/YxZ97JbjaATwxI5qgSusKX0J9E9bJeOxKFRZyhPjw92tKhCF43sCS6UOnghp5qs2/Rqow6hNmm7n8VIcYXOtWpa5ZY477plgfP4rP8ASym17m5ycoaZaXHIb6ubodOK05qhZnbr81XwA8/xWM701hqXUqNsXadOhRFNrHvgkjtECeAzxA7gpLOkBaAG0TYAaM4fvquhKhc+VdtJtDbpa0N6lxAHJh/5pTekDBZ1J4kuMhvMyRuF3NQISS26c6cYTinMqVXPBmYiC/M0NAF80OFydEqm2BqT4pcLsKW7uyTXTkKg2/hc9Rp3rM9FpPE8ir95AEkgDmVV4nbVFp7Wb9kT8dE3o1tnm7Ogu7dyD2HeqBe/cils6B+s1cey70nF3PvVnU6SM4NJ8Y803/aUT2BHx+9X3b+nAxhMKGUerPWTlicj47MaStbCo6fSCi6xzN8WyPgSrfCYplQbjg7wNx4jUKctmtHVCrNbBzlx1/rg0e1Timnj8PuCil4faFJrWgy6AAcoe7u4Aj4pTcawCzHG5P6MDUk8XjmmmhOtC7e/m5eziG4xon5t1zPYZyAtv9yG41gJlrhJ9RzYsBqwnkghcISevmezgg4DA0w6WvvnmWVHZoJBIeDBIubOHNaprFRBsXWjiy6ehl5jl688Uw5qSWqSEQvRycEQpOVSXMCT1a3yZ0YyrmRPOakwrsOU8FI1XEtpgIWLcv1vpL+WcP8AT0ftGeaPlnD/AE9H7RnmshlHJAYOS+fye5rhtrD/AE9H7Rnmu/KuH+mo/aN81kcg5LuQcgnM1trTtTDn9fS+0Z5rnynh/p6X2jfNZTIOQRkHIK804xqjjqHCtS/jb5rP7ReHVHFpBHAgyDYaKL1Y5BceLWMeClythjhJdwsBdheY43beK3x19SQXAQGjicvo+C6/aFe3ztbVv6w8SAeKnCryj06EQvOq2PqgDLWrAlzR23GxcJ17pVhszF1XV6beuqkOdBDgCIDXH1e5LhTlGzKUUiEohZaU3SfD56Du648QvNdpCu18MzEBoJhubUnyXq+0qc03Dn5rFbQwZFYiXdhp3DHF2t0mO6b6YettWu0kExHNoH4JDdsV+f8AlCv69M9Y8S/tD0vqt1ukMoQNXTmdYO+s69iunCJyVtPE4lzcwzaT2Le+FueiWFPXS4kwwkd12j8VT0MNNAGanY9YRp4rW7BoxVBn9UfvYsZYrK0gKQ/VKCQ9QdATgVH0gNRrWGnUcyXwYANsjjxB4gKhxNfEC/XVSIdybplPIcCVZjalsjdkIAXm42hWLgOurRDvT4gtjj3lWOFNcmRXrgFgIuHXzODtQeTVrhU5RtiFa09o0w1odVpgwJBe0EGORKyfRqtVfTcary9we5twBYGBoBdWjmDkmGfCs54c4uflOj9NS+0b5oO06H09L7RnmqTqxyC4WBdPkX8c/jz9XR2pR+mo/aM81wbTo/TUftGeapiwclzIOQV+Rfw+PP1cu2nRGtal9ozzSPlOh9PR+1Z5qoyjkgtHJX5F/E+PP1dnHUP/ALFD7VnmhUeQIU+RkvsRUN206CYp2IA3uc6+5Pu2o4GmIZLg0ne0zExHO0H2qvLDlAl1yT+lbyAHDxUqoPnjcwxpHbH6tkaeIWOMdNu/LToJinAIA3tZnyKeobVc57GZWb2Wd7QHlztdV8HLqbnm3gP/AGpdNkVXGTutfG+PRaWN8LwnE26NtOgnKy0Rv6zP4Aobto5mgtYJAJ39Jv7d2CohYcupu712+iP/ANKBXnrXmTutI/SU9W08niLpxhte0dsFzSYZZzGjfBkvzfyq0qmASspspktpiZzYgE71M2ptBi2vb8VrVnKaalef1ejNZxnM2LfSe3Rikf2ZqmN5sSDpU4X9VboBKCc6cYw1bo9VMXbYg2Dxp+6pOxtnVGV2OdEAu4ni0tFiJ4rYEJBalzpxgKU5JKUQVhpGxnZPs+8LJ7XINcwCR1bNCR6T+IstVtCnLHCDcHQSfYOKxvSXZtZ1cOY0hvVtEuextwXEyXG5uFvHwzWdxzvnan7XPuCj0fxPHvKmVdh1S4k1aAk8azfwBSPkCpwrYb2VvNq3MozqrTAmcO2x7JHaPCRotdsftNP1PvylYMbGxIZlaGVNf0dakT7ASt9szDua5pLXNPVtBta3I6azZZrUXMJDv695SoTdRc2kHbTCadtZkeOVw/FV+IwOdsCZvwfxplvAc4V/CcAWscrGbNsM3o3UkGRafpOP7quMDgiwNmZDXAwKnFzS3hyDvetGiFedTjFZsenlNQc35hYixAHEDjKd2hizTDju2DTcx2i4H4ge9TQFVbcaSHATemfSDbtfTdx7s11J3VvUMt2wZaPm96PS5ktt7Qhu13FpMMsR6XOfJUL3uDWOBO64g/PU/Rdm1/eVuWmXiT9o3g4d3JdOMZ3UuptIhzBDN5rTrxdY/GUwzbDiCYp2IHaPEE/guVgctJ0mwI/SD0XF17X7QRVZBeAXQDI32+tA8LFTjDZ6ltFzn5YZdsi9ycmZo98BM/KzsswzWNeYt9xXWmHUnyfRJ3x6LiDPOwCaqUiDUbLrH6Qei6OVrEpxhsV9tlpiafA9qNQCPvQqvaTHS0gvu0aVmi4JHLkAha4Q5VoGYW7TvWi2Vl7yfSslDD3cYdLpvlZxIJ9JTV1c+VXUQWYUCLPt9Vl7z6yG0CM3aOYR2WesCfTvop0oJTlTSrqYJxiC4C9urZx/e7lGfstxFQT2yTPU05EuBg797BXspJKnKrpV7N2eWGmLbucn5tjZLgLiHHKd0eKuZTVPVOqW7WQoFdCSAlBRQUlyWklAiosEaFfeIrVNTG+7SbcVvKioWUt1ZqxY4PDt6pmZzi7I2TLrnKJKosbsZhcYm/j+K0oqMaKYdYusLEyQ2T4WBVLtXb+EpvLHvAeNQWut8F1smmZVB8ktz6ZhGnHXX4FLxGx2RZsa3J+HwK7j9v4YiadUTyuAfgolDpDTLhL2sAsYkzzjkuem1hh9kM7/AI8Votm4BjWQJHdJVK3pRgxrUb/CfLvWgwmNoupsqNMteQGmDcvMDhaSt4yM2qDbuDqCqclSo1uVpgOdHfxU/oo1wpuzuc45zdxJMQIF1L2lTGf90fik7GEZx9b8Fiz+l30tQlhICW1VCgurgXSiEyom0acga6PFgD2mkekRoYPsUuEitorvQzx2WSwtk3JM9VT4gDTP3Kc2h+3pHZp8ont87qaEoFXnU4xC6ndDYfYkzlZxAEdruSnUpM5X3EHsconX2qYuSnOnGITsPIAh9p9TjFvh8UVKJLi6HXB9XUiCffdTQV1XlTUVFfZxcAN4QTwYdY5+HxXFcITlTUZCnjMQKVVxqVS4dWG/MixcSSQPSs0julNjH4r5sdbVBcLnqBxeQJ5WHxSX4djcO0RT3qjna1IORoaOE+k5KqmmKjWAiWMbIDnCIbmuPGdVdJst20MTNQ9ZUgTlAoi0vaB42JRiNo4kUabusqZnF5J6ngCGtBHC4d4ymgxvVHS7x2nvPZB0MfWCcxeGbmos3bMYO270yX+3tqaXZFfamID3xVfDWut1PENIBnjvXUDEdJMQ1gJqmS5wnqHGzWtPAfX1Te2C0Uqrjk3iBes5glz2ntcLAqJs7ACsGMbJ3HuHV4mTLqhp3lwtuC94MpqG236O42pUqVWvcSGMoasLd99MOeQeN+HBd6S7dqYbJkpNqZidXFsRxsCn9hYfK/EO3t+sYl2YENENLb7ojgq/pYzNUpCAd15v4sjgeZU1u6Lemcx35TK1N5YcNTkR+sdxAPq94UnZ35Q6tUE9RTER6buPsWD6RsP5zVgEbxsLiwA/4pexqsNiASTx0C1xibunoTenFUkjqWWAPbcNZt2e5aDYu1KlZzg5jWQ1jrOLpD80atHq/FeUY2sWhxbAJygWB0kmxHJeo9F2dskAHLSFu5pPL6yZYyQlq6rGxVSBu+xWmIO6fA/cqXF4ltOkXO0A99tB3rjW1vWO9R7if9sfivH/AMpQ/wC4PHMM0/ZPkvW6dYOdScNHNJHgQ2PvXkP5UP8Azah7mf7V3ZZ0UjMSdBy4z5LnVmJk/DmplPYzT6Z7IPZ5z5JJ2MMpOc8eHIkJqm4iPZBFzx1he3bAH/QYfu6k/wCZq8Pr0RTqFsyANYjUSvcuj3/gUPCj/uamhY48bw/ZH3lM7O1f7E1tbaLGVmUyd5w9gmcoPeYTmB7TvAfiuVv9NTwmYqq5rHOaASATBtMCYWBqflNeLDDsnvqH+VeguEgjuK8KbhnAwOcf+jJ0+K1jNs2vRKnTiqG5hTpaTq73aqp/+UK/0FL+JyoMTUblgtItqLEHgs1WEP49r8Vu4xJa9U2F+UCtXrNpmhTbJAJzOMTbSFs9rVnNoVHCczW5t0ZictyGjjYGy8a6LV/+sE6gjWODm/gvaNoUBUpVGESH03tjmHNI4eKxZqrLti8Vtyu2vXYOvysz5Yw5I3HEyHelLRA5pzD7YrOph84gbzmkdRBsGkGCdN7VZvaLaL8WSeomrTabvxGYivhxwDYgl3P4rvRXqnUqrG9RAex0MdiSN9rhJzgeoNOS1qJtt6OJqF1QZqsBtSPm9C0FzYvfS3OUwMRWLJD62v0d4IEWnuPvUbB02CvSPzV8gt1skFopu1tz1TeFpta2oAKcjK6B12rXZbz/AIhTRtZ9dVzRmrQWz2NJbIvPOyOuqmkTmrZg8Ds3Ic0xadAW/FQKe0GNqUQ7qwXkQJfJgkHKDruhTMG0FtVh6uYkgCpEscOfcTorqGyK1atIh1a7W+j3QePMFcRUptLW/o7SNH/tf8kK6TaBtraradRtEVHOybp3WySXmXQXWF4vGkqXh9mtdXq1Osrhz5JpubShoJsWkHeA0mTrdVdHpBTql4DHQ2IzAHM10w4SdN063UiptgS1ziZZJBPC1/gpTS5qbNdlDW1HiCSZpsMzH1xySq+De6pm6xwFob1TTENDRfrOYlL2HtXr6IqQRvObDhB3TEwppqLPbXTOY7o/UezKMS5u+HT+bsdYBwLYNX6wPs71I2Nsk0HhzqrqgDGtgUabLhxc505zqTpwV3nSS5P6Oj2yMPkp6ky5xkgNNzyCXXwLXmXAHlIaY8JCVRO6P61TrSZCmqqINkU/Vb/Az+VIOw6PqM/gZ/Kp5cZ9iQKt4TVTpW/I1B0jLTJFnDJSJbI0Iy2spuEwwpzEX7mju9ECVhfym4kYZ9GrRb1deoXTWpuLHQzJ2wLVBDo3hayhbD/KPUBa3FBrmcajRDhbtFose+IsrcadPR8W/dd4H7lV4jYQxlPq+sNOCHSADNiIv4qVi6ogXkGPcY81N2UIGZp1Hcbe1Z499rfBpmHDKlNgObI0tmInKGiV47+Ut04+sNAA335JC9dxVYirPIa2iXG/3BZ3a3RfC4mq6rVa4vdEkVHAWECwMaBb2mnnODxQI4ndYPdKBX3DII7X3lb0dBsGPQf9o/zXP7E4P6N32j/Na5JxeXY1jXMdVzHP1xZkkdgMnNz1Ecl7P0ef/wBuoH6lP4Oaqb+wmC+jd9q/zWiw1FtOi2jT7DWgNEyQG6X1KztdHMX0SZiavXGq9hGWWiIJbprpoErDO+cdHL8VZ4Gq7ILwTrYeSrKjGscDeTY/DzWcsZ5hFgbgqvxOGw9IB1QsYC4NBIYJc4wAN25VJ0x6WDBhjGND6r7w6crW3GYxqSRYdxWV6I9IKlbaLDXy1C8ENc6YonKTFJs5WzAE6990mNWvUBsqn6o9zfJB2RS9Ue4eSkl+7KT1/enGp0YGzGDh8B5KYwQAmnVeR4hNYqtDZkjwKcarMYnYJdVY4VqzcgY3KGU4d1Z1JzTcABGzujxpZ/n8S/MAN7qxEGbQfYr2rUg/HXmutrDgR7wr/SdIJwDt35yvu/4d7kyb98exOnBkue4urQ7Nu5mANzGRFuHDwUijjGOMBwP9d6X1wk3HvCusodKjFbAa8sPWYsFhJGWtTaDMWcOrgjd+JU4YU53Pz1t7Pu52Q3OCN3cm0yPAJdbaNNhDXOgxm7gJiSU9+cNiQ5vvCf0dIuFwZbMurPn1ntt4QxCeGJHrN94XVNVWEo7Ka072Z1gN2oWiG2EBrRzOsp2rsmibZaovwruv3EFpEIQqm1lhagpjKxhgTrU4kySfm+ZKfbjf7sHxqH+RCENpDdon6Gn7ajv5U+No3/Q04/aP8q4hNGz520R2abeXa93opPy7U+iZ/Gf5EIQ258uv+jb/ABn+VdG2DP6MfxnyQhDas2nQoYh7X1qAe5gIbLzG9EyIgqJ8g4PKW/mrSCSZLzm1mA6MwHcChCC4qY+f1LbafOO/BqUNqviMjQOQef5VxCaXZt+N/u9f713kuDGiP0d/8R3khCaNufnv1P8AUd5IOMPqf6jvJCE0boGL+p/qv8l04geo77V4QhNQ2dbtIN0Ybc6jkmttLMb0mn953kuoTRtBxtGhWeH1cNSe4NyguJMCZ0Iidb63UXD7LwrCwswrAWPD2kveSHDS5EkaW0XUJpNr0bbdb5tv8R8kO2w76NnvPkhCujZPyu76Nn8TvJN1NpuIjq2R3ud5LqE0bIdjjr1NOeZc493JIOLnWlT9hchCaXbjqoP6tnvePud3psvk3Yz2OqD/AJLqE0bM12ZoGQRx36l+438Pco7aT2gNEC/Bz7AejE6IQpcYbLwdQlz2uA3SAIc7iJ4yhCE0t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835380" cy="252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8512" y="2505075"/>
            <a:ext cx="3364332" cy="252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8148" y="4149360"/>
            <a:ext cx="3364332" cy="252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14895" y="3068960"/>
            <a:ext cx="7634287" cy="101566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PT" sz="6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ACADEMIES</a:t>
            </a:r>
            <a:endParaRPr lang="pt-PT" sz="6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449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528" y="763200"/>
            <a:ext cx="8748472" cy="5832000"/>
            <a:chOff x="323528" y="827360"/>
            <a:chExt cx="8785450" cy="585664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2" y="827360"/>
              <a:ext cx="8784976" cy="5856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132453"/>
              <a:ext cx="1352091" cy="1807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23007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324000" y="763200"/>
            <a:ext cx="8748000" cy="5832000"/>
            <a:chOff x="251520" y="836712"/>
            <a:chExt cx="8748000" cy="583200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836712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2136312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3528" y="692976"/>
            <a:ext cx="8640960" cy="6128978"/>
            <a:chOff x="323528" y="692976"/>
            <a:chExt cx="9073008" cy="612897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836712"/>
              <a:ext cx="3360000" cy="25200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9948" y="4301954"/>
              <a:ext cx="3646588" cy="25200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268760"/>
              <a:ext cx="4251203" cy="25200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7293"/>
            <a:stretch/>
          </p:blipFill>
          <p:spPr bwMode="auto">
            <a:xfrm>
              <a:off x="1800201" y="3212976"/>
              <a:ext cx="5234757" cy="25200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301954"/>
              <a:ext cx="3364330" cy="25200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692976"/>
              <a:ext cx="3565179" cy="23316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04360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GENERAL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23528" y="1591636"/>
            <a:ext cx="8820471" cy="39703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PT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SCHOOL OF NAVAL TECHNOLOGIES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pt-PT" sz="36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pt-PT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SERGEANT SCHOOL – ARMY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pt-PT" sz="36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pt-PT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SERGEANT SCHOOL </a:t>
            </a:r>
            <a:r>
              <a:rPr lang="pt-PT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AIR FORCE</a:t>
            </a:r>
            <a:endParaRPr lang="pt-PT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685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04360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GENERAL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907704" y="1772816"/>
            <a:ext cx="5761063" cy="367240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ALC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Elementary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Intermediate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Advanced</a:t>
            </a:r>
            <a:endParaRPr lang="en-GB" sz="36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305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324000" y="763200"/>
            <a:ext cx="8748000" cy="5832000"/>
            <a:chOff x="251520" y="836712"/>
            <a:chExt cx="8748000" cy="583200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836712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2136312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22026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528" y="764704"/>
            <a:ext cx="8748000" cy="5832000"/>
            <a:chOff x="323528" y="764704"/>
            <a:chExt cx="8748000" cy="58320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764704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971600" y="1052736"/>
            <a:ext cx="7561263" cy="532859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indent="14288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endParaRPr lang="en-US" sz="3200" dirty="0">
              <a:cs typeface="+mn-cs"/>
            </a:endParaRPr>
          </a:p>
          <a:p>
            <a:pPr algn="ctr">
              <a:lnSpc>
                <a:spcPct val="250000"/>
              </a:lnSpc>
              <a:defRPr/>
            </a:pPr>
            <a:endParaRPr lang="en-US" sz="3200" dirty="0">
              <a:solidFill>
                <a:schemeClr val="accent2">
                  <a:lumMod val="50000"/>
                </a:schemeClr>
              </a:solidFill>
              <a:cs typeface="+mn-cs"/>
            </a:endParaRPr>
          </a:p>
          <a:p>
            <a:pPr lvl="2" algn="ctr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GB" b="1" dirty="0"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4577020" cy="56166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GENERAL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5" name="Rectangle 9"/>
          <p:cNvSpPr>
            <a:spLocks noChangeArrowheads="1"/>
          </p:cNvSpPr>
          <p:nvPr/>
        </p:nvSpPr>
        <p:spPr bwMode="auto">
          <a:xfrm>
            <a:off x="1043608" y="1772816"/>
            <a:ext cx="5111750" cy="395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None/>
              <a:defRPr/>
            </a:pPr>
            <a:endParaRPr lang="en-US" sz="3200" b="1" dirty="0">
              <a:cs typeface="+mn-cs"/>
            </a:endParaRPr>
          </a:p>
          <a:p>
            <a:pPr marL="571500" indent="-571500" fontAlgn="auto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PT" sz="3600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Introduction</a:t>
            </a:r>
          </a:p>
          <a:p>
            <a:pPr marL="571500" indent="-571500" fontAlgn="auto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PT" sz="36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General English</a:t>
            </a:r>
          </a:p>
          <a:p>
            <a:pPr marL="571500" indent="-571500" fontAlgn="auto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PT" sz="36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Technical English</a:t>
            </a:r>
          </a:p>
          <a:p>
            <a:pPr marL="571500" indent="-571500" fontAlgn="auto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PT" sz="3600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ESP</a:t>
            </a:r>
            <a:r>
              <a:rPr lang="pt-PT" sz="3600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	</a:t>
            </a:r>
            <a:endParaRPr lang="pt-PT" sz="3600" dirty="0" smtClean="0">
              <a:solidFill>
                <a:schemeClr val="accent2">
                  <a:lumMod val="50000"/>
                </a:schemeClr>
              </a:solidFill>
              <a:cs typeface="+mn-cs"/>
            </a:endParaRPr>
          </a:p>
          <a:p>
            <a:pPr marL="571500" indent="-571500" fontAlgn="auto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PT" sz="3600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Conclusions</a:t>
            </a:r>
            <a:endParaRPr lang="en-US" sz="3600" dirty="0">
              <a:solidFill>
                <a:schemeClr val="accent2">
                  <a:lumMod val="50000"/>
                </a:schemeClr>
              </a:solidFill>
              <a:cs typeface="+mn-cs"/>
            </a:endParaRPr>
          </a:p>
          <a:p>
            <a:pPr marL="533400" indent="-533400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None/>
              <a:defRPr/>
            </a:pPr>
            <a:endParaRPr lang="en-US" sz="3600" dirty="0">
              <a:solidFill>
                <a:schemeClr val="accent2">
                  <a:lumMod val="50000"/>
                </a:schemeClr>
              </a:solidFill>
              <a:cs typeface="+mn-cs"/>
            </a:endParaRPr>
          </a:p>
          <a:p>
            <a:pPr marL="533400" indent="-533400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itchFamily="2" charset="2"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0" y="-2230438"/>
            <a:ext cx="9144000" cy="11318876"/>
            <a:chOff x="0" y="9348"/>
            <a:chExt cx="5760" cy="820"/>
          </a:xfrm>
        </p:grpSpPr>
        <p:sp>
          <p:nvSpPr>
            <p:cNvPr id="17415" name="Rectangle 3"/>
            <p:cNvSpPr>
              <a:spLocks noChangeArrowheads="1"/>
            </p:cNvSpPr>
            <p:nvPr/>
          </p:nvSpPr>
          <p:spPr bwMode="auto">
            <a:xfrm>
              <a:off x="0" y="9348"/>
              <a:ext cx="5760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7416" name="Group 4"/>
            <p:cNvGrpSpPr>
              <a:grpSpLocks/>
            </p:cNvGrpSpPr>
            <p:nvPr/>
          </p:nvGrpSpPr>
          <p:grpSpPr bwMode="auto">
            <a:xfrm>
              <a:off x="0" y="9348"/>
              <a:ext cx="116" cy="820"/>
              <a:chOff x="-58" y="9319"/>
              <a:chExt cx="116" cy="820"/>
            </a:xfrm>
          </p:grpSpPr>
          <p:sp>
            <p:nvSpPr>
              <p:cNvPr id="17417" name="Rectangle 5"/>
              <p:cNvSpPr>
                <a:spLocks noChangeArrowheads="1"/>
              </p:cNvSpPr>
              <p:nvPr/>
            </p:nvSpPr>
            <p:spPr bwMode="auto">
              <a:xfrm>
                <a:off x="-58" y="9319"/>
                <a:ext cx="116" cy="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/>
                <a:r>
                  <a:rPr lang="pt-PT" sz="12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pt-PT" sz="120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 </a:t>
                </a:r>
              </a:p>
              <a:p>
                <a:pPr algn="just" eaLnBrk="0" hangingPunct="0"/>
                <a:endParaRPr lang="pt-PT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418" name="Rectangle 6"/>
              <p:cNvSpPr>
                <a:spLocks noChangeArrowheads="1"/>
              </p:cNvSpPr>
              <p:nvPr/>
            </p:nvSpPr>
            <p:spPr bwMode="auto">
              <a:xfrm>
                <a:off x="-58" y="9722"/>
                <a:ext cx="116" cy="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  </a:t>
                </a:r>
                <a:endParaRPr lang="pt-PT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0" hangingPunct="0"/>
                <a:endParaRPr lang="pt-PT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419" name="Rectangle 7"/>
              <p:cNvSpPr>
                <a:spLocks noChangeArrowheads="1"/>
              </p:cNvSpPr>
              <p:nvPr/>
            </p:nvSpPr>
            <p:spPr bwMode="auto">
              <a:xfrm>
                <a:off x="-58" y="10106"/>
                <a:ext cx="116" cy="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7411" name="Text Box 10"/>
          <p:cNvSpPr txBox="1">
            <a:spLocks noChangeArrowheads="1"/>
          </p:cNvSpPr>
          <p:nvPr/>
        </p:nvSpPr>
        <p:spPr bwMode="auto">
          <a:xfrm>
            <a:off x="1250950" y="-26988"/>
            <a:ext cx="7812088" cy="6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3600" b="1">
                <a:solidFill>
                  <a:schemeClr val="bg1"/>
                </a:solidFill>
              </a:rPr>
              <a:t>AGENDA</a:t>
            </a:r>
          </a:p>
        </p:txBody>
      </p:sp>
      <p:pic>
        <p:nvPicPr>
          <p:cNvPr id="17412" name="Imagem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1700213"/>
            <a:ext cx="2592387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Imagem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5084763"/>
            <a:ext cx="2592387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Imagem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3373438"/>
            <a:ext cx="2592387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7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77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77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77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77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77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77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77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77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77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77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77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77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UUExQVFhUXFxwYGBcXGBoXGxcdGBgXGBcdGBYYHCggGBwlHB8XIjEhJSksLi4uGh8zODMsNygtLisBCgoKDg0OGxAQGy8kICQvLCwsNDQsLCwvLCwsLCwsLCwsLCwsLCwsLCwsLCwsLCwsLCwsLCwsLCwsLCwsLCwsLP/AABEIAJUAdAMBEQACEQEDEQH/xAAaAAACAwEBAAAAAAAAAAAAAAAEBQECAwYA/8QAPhAAAgEDAgQCBwYEAwkAAAAAAQIRAAMhBBIFMUFRE2EicYGRscHRBjJCYqHwFCNS4RaDwhUkM0RzkqKy8f/EABsBAAIDAQEBAAAAAAAAAAAAAAMEAAECBQYH/8QAQREAAQQBAwEEBgcECAcAAAAAAQACAxEhBBIxQRNRYZEFIoGhsfEGMlJxwdHwFELC4RUjRGJygoOyJDM0NUNFkv/aAAwDAQACEQMRAD8AAbavSuqMrxjqaq37YiRWgVhyxFs9qu1mlG09qlqlIQ9quwrXhbJ6VLVKNp7VFFJQ9qii20+huuJS27iYlVLZ5xgc4qi9o5KI2J78taT7FZeHXsfyrnP+hs/pVF7e9WIJPsnyK0ucPunlZu45+g30qt7e9X2Eh4afIrE6C7MeG8xujaZA7kRy86rc3vWeykutp8lJ4bez/KuY5+g2Ovaq3t71fYSfZPkVfT8NZhLEIJIEzJI5wAJx1pOfXtjfsaC4irqsXxZJAz0HKZg0LpG73HaM1d5rmgM46lY6nSshg5xIIyCDyINHg1DJm7hjoQeQe4oM+nfC7ac9QRwR3hW1A5DzooIGSsvBOAs2DD7wMec1Gva4W0grDmOYacKW4LGMQOtXYUyrnmPbUtX1VVf0iKnS1OtLyt6RFSxSrNqQeftq1FRWlc1CQCqzSO0XGHS14aopEkyZxuUqYz51h8YJslMxalzGbWj9Um1r7T3QBttIxHYMegB5HrQJGxM+u6vvICbj1kzh6jLruBKC13HXdVTaqgAqCsgj0kYZnmCoojY2jNpeXVveNlfnyD+Csn2iuC7uCJm34Z58u/PnVdm3bVrQ1r9+7aOKRX+MLu/dstgiSD6WNxUnr3UGs/s7a5RP6Tk3XQ/XyQGm1itGQjJuGZKlWntnEnn5Vz9Rpnte+m7mv2nFWHNrvwQaH3e1H0+qY5rbcGObuGboh192bF+3CB1WsAIVMhREkRJkk46CTTOn0zzufLguN0M1gAC/uCWn1bW7Y4shoqzi+STXtTz7NAbbjiCQMe4mvNfSd7nSwwk+qefMD5L0P0fa0RyzAZHHkSq6zidu5Yi4R4nQR1BxRdL6I1Gi9IB0APZ9c+H5oWp9J6fVaEtnI7Tpjraa6BAtu3bP4lJ+E/GvPekXvm1Muob+44D4gfBd3QsbFBFAf3mk/C/iheADYlwH8LwfYADXR+kZ/aJoS395tj2m0h6Bb2EMod+66j7AAvabThdVefsgP/d/8ND1OpM3ovTwjkuI/wDn5ha0+nEXpKeU9Gg+fyRwP+8f5X+uuYf+2f6n8C6P9v8A8n8SxtObyXRdQAAsqkiJA65+NNSRs0OogdpZCS4NJyDk9MfApVjnayGZuoZQBcBg8Drn4hTwdAlq1bP4lJPxPxrPpcu1GqnmB+oQPfXxCv0Y0Q6aKI/vAn8T8ULwC1tW+vYx7gRXS+kEoml00neAfMhIehIuyZPH3GvIK+q1J09izsAyVBxMgiTyoOn0jfSWv1HbE43VnxoewIs+pOg0cHZDBLQcdKs+1baXUI9/cn9BBwRPpLFLazS6jTaARzEVvBFG69V1/cmdLqIJ9YXxc7TeK6ila1p9ty8RydVPu3g/KgajUmbSadp5YXN/2kI0OnEWqncOHhp9vrArjPxewV9RK+bqlo5aoVEPc5n11oLK6X7JGbd5Rz7esEV4v6T+rqIJHcD8CCvXfRw7oJoxz+YIUWPs+vgzcBW6THPqWgcvKiTfSCQ63bAQ6MCzjuFnP3qofQcY0dzCpCa57zQ8E6v3LYvWwWIcAhV6Z7+6vN6eLVO0Ur2tBYSNx6+rnHmu9NJpm6uNjnEPAO0dM9/ksW0+0an8w3e9PrNMjUCV+jPcQPJ6AYOzZqh9qz5tXtZqAbAfrc2A+ckfU1ei0zm690R4j3keXyU1WoDtE2Ucv2DzPzRP/M/5X+ukv/Wf6n8Ca/t/+T+Jc9rOL3HdrO6Jcpgfm2jNez0fojR6aFuq25DQ7J8LXk9X6V1U8rtLuoFxbgeNJ/qHtLetKSQ4BCAcoOM+6vH6aPVyaSaRgBYSNx62M4816aaTTM1UTHEhwBDR0o4z5KbFna+o/NDf+JHyq55+0h0v92x5OCuKHZLP/eo+6vwQ19Xa1p2tDcVKn2FCppyF0Eeq1UWpO0O3D27rHmlZWzP0+nk04sjafCttHu70c/8Axl/6b/8AtbrkM/6N/wDjZ/teum4/8Uz/AAu+LVjoNQHtnuu5D7P7RTXpPTdhqRXDg1w9v87QtBqBNAe9pLT7P5UuCuvJr6pS+ZE2qVFSiook+l19xWlbjL5zFcOdolZteNw817mCNkbrYA1FanjV19qrcc7TIaTJPl2pWHRxx7nbQLFEdKTMsm/aOa4+/wAEwS/cEF2ZmH4iZOOxpEuFFkeGnoOPamxA0kPeLd39U6+ynEWfVhHcsCj+ixBkhTtwxg56GjaTSRD1toxwh6qU1tvnlO7XCbNwKb124hNySN6IqRcVAPDWVXBGQaeMLNxfwXcnqQkW1sDKwOB0HcidVplS0Ycq5VmkurMAdMr7d5EFQ0we+aDFpIWx9ntFXftr9BGfI4v33nj3oZuB6dFvLvaWKujG6puIdl8zMdSqyBg4IMEU2TbNh4qq8EoImB28AXz7Uu+zWlGo01o3SzXhdutIeHYoilEkiQMnHcUuDGxhijAAN44v5ph0O54e8WRWea+Sc65Ldq7bC3Cys7bybgIKi4VAEcsT764s2m08bmBoxfwIHzXSjc97XE934Jxc0VgwgYWwHb7jhRHiERHqj303NpoZ33LzZ6+KXjc6JtRjFd3hlIW4ZbOr2m5cW2tsYFzbBJSRPQeXlWY44DI6JwFGjnv/AET45UeHBrXjxGO79AInRaCzZdglwwxBIZw0mNSCeU52ofaPKnXtifW6jWBdY5S7QWXtxeTSH1XCLFy0AApIZSSHCEj+HDRgZBbEDr1osWocSBu9/ggP0kIH1B5eKx/wzpPGt2Vdzu8Q7/EBgW2BgwMyu7PkKL2rt9bj5qv2aKr2DyXKGMwcdJ7dK5h1MxzZ8yukNFB9hvkFyLGuuuer2Hgg9qy8WKWmGjaY3OMmMKJ9vwpFvo9oPJTZ1hrhBWbZuEz+8029wjbhLsaZHZTTT2yhDISrLlSMEHypM6g3abEI4VuIXC53XX3M3XmfKewHQVqN7nGwP14fmsSNDcFDBUUAqM9/3yrVve6nKgGMFhN9Af5USBOWM1zdSP67IuuE3D/y1hrFhZQkk8p5+fuo0Jt1PCzJYbYR+mO3EUnK0PymGEhGXmkAev5Usxu0lanG4BBrYBOaZL6bSTDMrTVrKkdIocJpwKtwwkOn1DJZPhsVI3KSpgwcESO9dwYnvvCS/wDGmOmvFlnEdKSkYGupONlNLlTzrtLmL1RWvWwJzgVRusKCrynNjUWVGCfdk1zZItQ92R710GSQsbQK8/E15Intb6VbdE7l7vJUdSOGhBXCTJmnWgNFBLOs5K9orRJ2k4NYmeGN3gK4m7jtKOu6ZkzzHfp7e1KsmbJg8pl0ZZwpYsdQo3AAHAPKDz8pNUA1umJrJ5/XgqJJmA7l0fgkd+lcTeCuntpVNuMzjofrWg8HAQZA5CsTR8UlrUG5UDVLXPi5AuKf6vjXa2klrh3JPFkJ1ZXEdsCuc85tdAMC5WK7q5Kkqe1ZsKKEtTULqVUtBpjWe0CvaVva05HOsOkBRGtPVb+Ge1D3hE2q2itNuOO3zoeoe3aMrUIIJTjR3GAMrIAOD1PTHaYrmTRg1R/knGSVdpRvZbu7aec4Hy7V1A1r4ttpHeWybqTY8ZZwJCz2MpPtII/Wud/R7Y8gmvP8k4NUXY/kitLqSAQyMp88jt0peaAF1tdfuR45cZCpaBPIHyq3gNFlBcLyFW+YEkVceTSGVzNydzg9c13mVtbSRPJBXUaZQtu2Dz2A1w3lzpHEHFlddoAY2+5IFti2ASJY8u1dUvMzqaaAXKoMFnlAks0mcj2fpTNNZgLABcqeOw5E1osaeQs2QqlyepqwAOFVkrS3ZY1kuaOVoMceFqth6yXtWuzcj9BpmY9RS08rW9LRo43FbXNDckiWx2NVHLGeijmOCxCEHJY+2ilwrCG1hJVbh9c1Qd3rRaVg+suAbdzR2ogiiJ3ULQy+QCrWml1L/wBbA+RNDliZX1QVpj3E5JRV7U3kGH3T0Kg0uIIHHIqvFGd2jRg2srt6R/MQDzH0orGUbjNobj9oJpYuqyjcZIESD2pB7HNcdorqnmPDmi0r4ksqCOnzprSu2vLSk5hbbSm5ckzynnXSpK3SzNWqWumYBgTyrDwS0gLcZAdZTa/fBjYuKRihc3MhTzn39QIdGfmcCQIzJmcjHLH6imdsdJf+tByoscWdDjvNZk0jHhRuocwroeE8WDBi0Enp8a5k8DocNKZZL2mSo4mbQUEEbj0HSs6YzPJvhHc1jWjvSuxdYtgYBALcwCZj9AT7K6RhbtslJ9q7fQCc6DRo4O9QD0JMT7DXMmlkafUKfbE0j1gud4ioDnby6V14L2DdyuTJW7Cd6XTsbKMsMYkjsJIrkzPAmc12AupDGTGHBcnr7xJI867cbQGhcmU24rG3fYDBolArAtGPrW5DAoPYNu1vtChaMhqAaiisKpWEZpb5WgysDhSNG8tKZXeKeiRA9wmlmacgpl+owkNx5NdACgkHGyiuHucxQZg0inLcZIOE4s6wD7yhh8KQ7E9E+zUADK6TQa7ShZFoB+5E/OlJBIBSZDxyk/FuI7zCiP32o2ngr1nJaebdgJLdSa6QdSQIyi7HETaG3usew0q+ASnd4roxT9mykkGmZ4PLdyn98qeMjW47lz+zc7PehYHeiIS1qKL22pailfPNUoF5BUKsIq0oobrW2kKmoE9a01U5CGiIaa8KQ7TSmpIxaZg6o5Lc9KVL6NWiAZWu+BisbNxyiGTaFiATmmQAAl7JK30NlWuqG5TmlZ5S2MkJiKLc8AoP7SJaU/ymYzzLfKj6J8j/AK3AVasMb9Vb2eJ6fwgpIB2x91u0dKC/TT9ruHF3ytCeLZt8Fy012FzUQapWr+MYjFZ2i7WtxqlQmrWVKNmp0UW4NZVrZEnnVK6WH8GxY7RMdulR0rGj1itNic76oXQ8E4WxBwYHXtXM1eqaBYTcMBukZ4Bt/eGCMUrDKyVyJJG6PJS+6JroNbtSrjaoTUccKm8oa/rntDckBuWRPPnzqMhbJ6ruEV8rmesEgv6lnJLGTXQYxrBQSbnlxsqLakkAVZwso1rIGCPjQ915C3tWRoiyqxUUXoqKKVxUUW6jNZVrS9ejArLQeStOIHCzs6i4sgMQGwR39dR0THEEjjhWyV7bo8p5ouI3Ba2ThjFIy6KN0m+spluqeGbVqbrFQsmPhQ2Qhr9yt8pc2lvotLvxy+tSXUCPBVNj35CDdelaceqwwZpKeNYVR3PwpjS5JKqfgBJqdSqIT0R+Y/p/esnKvhZXWJMk5q6VIo1Fa9UUUVFF4GootQ1UtInR2hzflQZXOqm8okbWk+siHFr+o+pVPzoTTN1HvRXNiIwfcttJ4WNzGAZiG+lbc53d8FhrATz8UeHtMYDMM9VMfpS7i4C694RhG1x2g+4pnfCIg2MZ9RB9ea5jWulcXO6Jl7Oz9UJfeUA4659/Sjby7JQ9gbwuf40Zj1ke6K6WlFA+xLajge38ErtiMxJpw5SqiaipZ3DUURhqK16oooNRRRNRRaHtVLSJtGRFYdhaCZaeypGelIyve1+Oqaa1u3KLtonSD+lE2mvWWN+cJtZ0AX0yF7hRn3zSkzt7djPNMRs2ne5Aaq6WaSaGyMRsoLb3l5soTX6jak/ibC+zrRIIt766DlDmftb4pE+5o3HA9wFdQBreEkXOdypcCIA5ioLvKyapLnWDFGGVhC6ljPs+tRUn2i4bduhjbQsEjdHSZj4H3VStebhd8TNm4I5+gcYnt2zUURDfZ7UgIfBeHjaRmZCkHHIekvPvUVWsv9i39wXwnksFGMEkkATy6H3VFaJt8DvmB4TE9CMjPLIxWDYKKKIQYtlSQRBBgjtUsKAFSzucCs00ZKluOE74Vw5omPWaQ1EheaCZhjA5RN64wO3MUJgLQjHJWL4BLYA5msklxocqVWSlNy+bjliOkKo5jtz99PsjEbKB+8pYuL32R7EBeb0o/CuI8/OmGjFoD+aCulpuoIHMEgxnqf1iocLCx4jaiD+8VcbrUKU6oZ9n1oqyu3+yV/abo/iBYLBAGKowMkrncJAG6THSewrJWk+fU3GQzxS3DLy8JBIa0JEzI6L7JqlSnT6lvDdP9pKDbcW0lbW0oq22BC8/vSJB/Caiiw4xqnX0l4ir7LgNsKiSdrQpYqRugMxOCCBy5VFFvd1Zt3baLxBDbJZpC212MiptyoOCzGB2U5PSchWEPqOC6Zybg1iCZJlVJJySAAwHPpA+gQwcWjF5NGlvZ4LpY2/xdsQVO4gZkQQPSzBz9aFIwkUCttdRshbMLKDw1vI4w24QBnpzPKue9zo3VVp1jGvbd0h9Tr7I9JmXHIDJPsFW7tJBTWn4LJDGGy78VzPEtc124AoCqMgGDPYnpTmn07Y2W42f1wlppnOf6q3bT+Ghdjk5oZkEjwwJpsZjaZHJBaEgz1/fxronC5XK7/jvGRqbYtl7YAaQQTPJguCYxyxyxEDFCc6wtALnOI8NQiPFWARnHYzifV76kZyqcuS4km1yJBjqORycjypgLCbXEAUHqaxdmkQigsYrSwrharqotNuR5/WorVWX9++ooiNC0NHQ0OX6tosJzSZqskKeVJDA3dU6ckN6K/G+FLaZQDIYTnmPb1omnndIDfRB1EAjIrqstBowzBeU9edXI8gWsxsDiAmq6JUfA8vM+c/vlSrpCW5TjImh9BLPtZqTCoMD+1b9HxCy48qvSEhoNCUWlhZHT9/OnzkrlcI3SpgE5JA/WgyHNLYVtTzAqmcEq+qRcaSLgH5fmaPEbbaqRtGl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" name="AutoShape 4" descr="data:image/jpeg;base64,/9j/4AAQSkZJRgABAQAAAQABAAD/2wCEAAkGBxQTEhUUExQVFhUXFxwYGBcXGBoXGxcdGBgXGBcdGBYYHCggGBwlHB8XIjEhJSksLi4uGh8zODMsNygtLisBCgoKDg0OGxAQGy8kICQvLCwsNDQsLCwvLCwsLCwsLCwsLCwsLCwsLCwsLCwsLCwsLCwsLCwsLCwsLCwsLCwsLP/AABEIAJUAdAMBEQACEQEDEQH/xAAaAAACAwEBAAAAAAAAAAAAAAAEBQECAwYA/8QAPhAAAgEDAgQCBwYEAwkAAAAAAQIRAAMhBBIFMUFRE2EicYGRscHRBjJCYqHwFCNS4RaDwhUkM0RzkqKy8f/EABsBAAIDAQEBAAAAAAAAAAAAAAMEAAECBQYH/8QAQREAAQQBAwEEBgcECAcAAAAAAQACAxEhBBIxQRNRYZEFIoGhsfEGMlJxwdHwFELC4RUjRGJygoOyJDM0NUNFkv/aAAwDAQACEQMRAD8AAbavSuqMrxjqaq37YiRWgVhyxFs9qu1mlG09qlqlIQ9quwrXhbJ6VLVKNp7VFFJQ9qii20+huuJS27iYlVLZ5xgc4qi9o5KI2J78taT7FZeHXsfyrnP+hs/pVF7e9WIJPsnyK0ucPunlZu45+g30qt7e9X2Eh4afIrE6C7MeG8xujaZA7kRy86rc3vWeykutp8lJ4bez/KuY5+g2Ovaq3t71fYSfZPkVfT8NZhLEIJIEzJI5wAJx1pOfXtjfsaC4irqsXxZJAz0HKZg0LpG73HaM1d5rmgM46lY6nSshg5xIIyCDyINHg1DJm7hjoQeQe4oM+nfC7ac9QRwR3hW1A5DzooIGSsvBOAs2DD7wMec1Gva4W0grDmOYacKW4LGMQOtXYUyrnmPbUtX1VVf0iKnS1OtLyt6RFSxSrNqQeftq1FRWlc1CQCqzSO0XGHS14aopEkyZxuUqYz51h8YJslMxalzGbWj9Um1r7T3QBttIxHYMegB5HrQJGxM+u6vvICbj1kzh6jLruBKC13HXdVTaqgAqCsgj0kYZnmCoojY2jNpeXVveNlfnyD+Csn2iuC7uCJm34Z58u/PnVdm3bVrQ1r9+7aOKRX+MLu/dstgiSD6WNxUnr3UGs/s7a5RP6Tk3XQ/XyQGm1itGQjJuGZKlWntnEnn5Vz9Rpnte+m7mv2nFWHNrvwQaH3e1H0+qY5rbcGObuGboh192bF+3CB1WsAIVMhREkRJkk46CTTOn0zzufLguN0M1gAC/uCWn1bW7Y4shoqzi+STXtTz7NAbbjiCQMe4mvNfSd7nSwwk+qefMD5L0P0fa0RyzAZHHkSq6zidu5Yi4R4nQR1BxRdL6I1Gi9IB0APZ9c+H5oWp9J6fVaEtnI7Tpjraa6BAtu3bP4lJ+E/GvPekXvm1Muob+44D4gfBd3QsbFBFAf3mk/C/iheADYlwH8LwfYADXR+kZ/aJoS395tj2m0h6Bb2EMod+66j7AAvabThdVefsgP/d/8ND1OpM3ovTwjkuI/wDn5ha0+nEXpKeU9Gg+fyRwP+8f5X+uuYf+2f6n8C6P9v8A8n8SxtObyXRdQAAsqkiJA65+NNSRs0OogdpZCS4NJyDk9MfApVjnayGZuoZQBcBg8Drn4hTwdAlq1bP4lJPxPxrPpcu1GqnmB+oQPfXxCv0Y0Q6aKI/vAn8T8ULwC1tW+vYx7gRXS+kEoml00neAfMhIehIuyZPH3GvIK+q1J09izsAyVBxMgiTyoOn0jfSWv1HbE43VnxoewIs+pOg0cHZDBLQcdKs+1baXUI9/cn9BBwRPpLFLazS6jTaARzEVvBFG69V1/cmdLqIJ9YXxc7TeK6ila1p9ty8RydVPu3g/KgajUmbSadp5YXN/2kI0OnEWqncOHhp9vrArjPxewV9RK+bqlo5aoVEPc5n11oLK6X7JGbd5Rz7esEV4v6T+rqIJHcD8CCvXfRw7oJoxz+YIUWPs+vgzcBW6THPqWgcvKiTfSCQ63bAQ6MCzjuFnP3qofQcY0dzCpCa57zQ8E6v3LYvWwWIcAhV6Z7+6vN6eLVO0Ur2tBYSNx6+rnHmu9NJpm6uNjnEPAO0dM9/ksW0+0an8w3e9PrNMjUCV+jPcQPJ6AYOzZqh9qz5tXtZqAbAfrc2A+ckfU1ei0zm690R4j3keXyU1WoDtE2Ucv2DzPzRP/M/5X+ukv/Wf6n8Ca/t/+T+Jc9rOL3HdrO6Jcpgfm2jNez0fojR6aFuq25DQ7J8LXk9X6V1U8rtLuoFxbgeNJ/qHtLetKSQ4BCAcoOM+6vH6aPVyaSaRgBYSNx62M4816aaTTM1UTHEhwBDR0o4z5KbFna+o/NDf+JHyq55+0h0v92x5OCuKHZLP/eo+6vwQ19Xa1p2tDcVKn2FCppyF0Eeq1UWpO0O3D27rHmlZWzP0+nk04sjafCttHu70c/8Axl/6b/8AtbrkM/6N/wDjZ/teum4/8Uz/AAu+LVjoNQHtnuu5D7P7RTXpPTdhqRXDg1w9v87QtBqBNAe9pLT7P5UuCuvJr6pS+ZE2qVFSiook+l19xWlbjL5zFcOdolZteNw817mCNkbrYA1FanjV19qrcc7TIaTJPl2pWHRxx7nbQLFEdKTMsm/aOa4+/wAEwS/cEF2ZmH4iZOOxpEuFFkeGnoOPamxA0kPeLd39U6+ynEWfVhHcsCj+ixBkhTtwxg56GjaTSRD1toxwh6qU1tvnlO7XCbNwKb124hNySN6IqRcVAPDWVXBGQaeMLNxfwXcnqQkW1sDKwOB0HcidVplS0Ycq5VmkurMAdMr7d5EFQ0we+aDFpIWx9ntFXftr9BGfI4v33nj3oZuB6dFvLvaWKujG6puIdl8zMdSqyBg4IMEU2TbNh4qq8EoImB28AXz7Uu+zWlGo01o3SzXhdutIeHYoilEkiQMnHcUuDGxhijAAN44v5ph0O54e8WRWea+Sc65Ldq7bC3Cys7bybgIKi4VAEcsT764s2m08bmBoxfwIHzXSjc97XE934Jxc0VgwgYWwHb7jhRHiERHqj303NpoZ33LzZ6+KXjc6JtRjFd3hlIW4ZbOr2m5cW2tsYFzbBJSRPQeXlWY44DI6JwFGjnv/AET45UeHBrXjxGO79AInRaCzZdglwwxBIZw0mNSCeU52ofaPKnXtifW6jWBdY5S7QWXtxeTSH1XCLFy0AApIZSSHCEj+HDRgZBbEDr1osWocSBu9/ggP0kIH1B5eKx/wzpPGt2Vdzu8Q7/EBgW2BgwMyu7PkKL2rt9bj5qv2aKr2DyXKGMwcdJ7dK5h1MxzZ8yukNFB9hvkFyLGuuuer2Hgg9qy8WKWmGjaY3OMmMKJ9vwpFvo9oPJTZ1hrhBWbZuEz+8029wjbhLsaZHZTTT2yhDISrLlSMEHypM6g3abEI4VuIXC53XX3M3XmfKewHQVqN7nGwP14fmsSNDcFDBUUAqM9/3yrVve6nKgGMFhN9Af5USBOWM1zdSP67IuuE3D/y1hrFhZQkk8p5+fuo0Jt1PCzJYbYR+mO3EUnK0PymGEhGXmkAev5Usxu0lanG4BBrYBOaZL6bSTDMrTVrKkdIocJpwKtwwkOn1DJZPhsVI3KSpgwcESO9dwYnvvCS/wDGmOmvFlnEdKSkYGupONlNLlTzrtLmL1RWvWwJzgVRusKCrynNjUWVGCfdk1zZItQ92R710GSQsbQK8/E15Intb6VbdE7l7vJUdSOGhBXCTJmnWgNFBLOs5K9orRJ2k4NYmeGN3gK4m7jtKOu6ZkzzHfp7e1KsmbJg8pl0ZZwpYsdQo3AAHAPKDz8pNUA1umJrJ5/XgqJJmA7l0fgkd+lcTeCuntpVNuMzjofrWg8HAQZA5CsTR8UlrUG5UDVLXPi5AuKf6vjXa2klrh3JPFkJ1ZXEdsCuc85tdAMC5WK7q5Kkqe1ZsKKEtTULqVUtBpjWe0CvaVva05HOsOkBRGtPVb+Ge1D3hE2q2itNuOO3zoeoe3aMrUIIJTjR3GAMrIAOD1PTHaYrmTRg1R/knGSVdpRvZbu7aec4Hy7V1A1r4ttpHeWybqTY8ZZwJCz2MpPtII/Wud/R7Y8gmvP8k4NUXY/kitLqSAQyMp88jt0peaAF1tdfuR45cZCpaBPIHyq3gNFlBcLyFW+YEkVceTSGVzNydzg9c13mVtbSRPJBXUaZQtu2Dz2A1w3lzpHEHFlddoAY2+5IFti2ASJY8u1dUvMzqaaAXKoMFnlAks0mcj2fpTNNZgLABcqeOw5E1osaeQs2QqlyepqwAOFVkrS3ZY1kuaOVoMceFqth6yXtWuzcj9BpmY9RS08rW9LRo43FbXNDckiWx2NVHLGeijmOCxCEHJY+2ilwrCG1hJVbh9c1Qd3rRaVg+suAbdzR2ogiiJ3ULQy+QCrWml1L/wBbA+RNDliZX1QVpj3E5JRV7U3kGH3T0Kg0uIIHHIqvFGd2jRg2srt6R/MQDzH0orGUbjNobj9oJpYuqyjcZIESD2pB7HNcdorqnmPDmi0r4ksqCOnzprSu2vLSk5hbbSm5ckzynnXSpK3SzNWqWumYBgTyrDwS0gLcZAdZTa/fBjYuKRihc3MhTzn39QIdGfmcCQIzJmcjHLH6imdsdJf+tByoscWdDjvNZk0jHhRuocwroeE8WDBi0Enp8a5k8DocNKZZL2mSo4mbQUEEbj0HSs6YzPJvhHc1jWjvSuxdYtgYBALcwCZj9AT7K6RhbtslJ9q7fQCc6DRo4O9QD0JMT7DXMmlkafUKfbE0j1gud4ioDnby6V14L2DdyuTJW7Cd6XTsbKMsMYkjsJIrkzPAmc12AupDGTGHBcnr7xJI867cbQGhcmU24rG3fYDBolArAtGPrW5DAoPYNu1vtChaMhqAaiisKpWEZpb5WgysDhSNG8tKZXeKeiRA9wmlmacgpl+owkNx5NdACgkHGyiuHucxQZg0inLcZIOE4s6wD7yhh8KQ7E9E+zUADK6TQa7ShZFoB+5E/OlJBIBSZDxyk/FuI7zCiP32o2ngr1nJaebdgJLdSa6QdSQIyi7HETaG3usew0q+ASnd4roxT9mykkGmZ4PLdyn98qeMjW47lz+zc7PehYHeiIS1qKL22pailfPNUoF5BUKsIq0oobrW2kKmoE9a01U5CGiIaa8KQ7TSmpIxaZg6o5Lc9KVL6NWiAZWu+BisbNxyiGTaFiATmmQAAl7JK30NlWuqG5TmlZ5S2MkJiKLc8AoP7SJaU/ymYzzLfKj6J8j/AK3AVasMb9Vb2eJ6fwgpIB2x91u0dKC/TT9ruHF3ytCeLZt8Fy012FzUQapWr+MYjFZ2i7WtxqlQmrWVKNmp0UW4NZVrZEnnVK6WH8GxY7RMdulR0rGj1itNic76oXQ8E4WxBwYHXtXM1eqaBYTcMBukZ4Bt/eGCMUrDKyVyJJG6PJS+6JroNbtSrjaoTUccKm8oa/rntDckBuWRPPnzqMhbJ6ruEV8rmesEgv6lnJLGTXQYxrBQSbnlxsqLakkAVZwso1rIGCPjQ915C3tWRoiyqxUUXoqKKVxUUW6jNZVrS9ejArLQeStOIHCzs6i4sgMQGwR39dR0THEEjjhWyV7bo8p5ouI3Ba2ThjFIy6KN0m+spluqeGbVqbrFQsmPhQ2Qhr9yt8pc2lvotLvxy+tSXUCPBVNj35CDdelaceqwwZpKeNYVR3PwpjS5JKqfgBJqdSqIT0R+Y/p/esnKvhZXWJMk5q6VIo1Fa9UUUVFF4GootQ1UtInR2hzflQZXOqm8okbWk+siHFr+o+pVPzoTTN1HvRXNiIwfcttJ4WNzGAZiG+lbc53d8FhrATz8UeHtMYDMM9VMfpS7i4C694RhG1x2g+4pnfCIg2MZ9RB9ea5jWulcXO6Jl7Oz9UJfeUA4659/Sjby7JQ9gbwuf40Zj1ke6K6WlFA+xLajge38ErtiMxJpw5SqiaipZ3DUURhqK16oooNRRRNRRaHtVLSJtGRFYdhaCZaeypGelIyve1+Oqaa1u3KLtonSD+lE2mvWWN+cJtZ0AX0yF7hRn3zSkzt7djPNMRs2ne5Aaq6WaSaGyMRsoLb3l5soTX6jak/ibC+zrRIIt766DlDmftb4pE+5o3HA9wFdQBreEkXOdypcCIA5ioLvKyapLnWDFGGVhC6ljPs+tRUn2i4bduhjbQsEjdHSZj4H3VStebhd8TNm4I5+gcYnt2zUURDfZ7UgIfBeHjaRmZCkHHIekvPvUVWsv9i39wXwnksFGMEkkATy6H3VFaJt8DvmB4TE9CMjPLIxWDYKKKIQYtlSQRBBgjtUsKAFSzucCs00ZKluOE74Vw5omPWaQ1EheaCZhjA5RN64wO3MUJgLQjHJWL4BLYA5msklxocqVWSlNy+bjliOkKo5jtz99PsjEbKB+8pYuL32R7EBeb0o/CuI8/OmGjFoD+aCulpuoIHMEgxnqf1iocLCx4jaiD+8VcbrUKU6oZ9n1oqyu3+yV/abo/iBYLBAGKowMkrncJAG6THSewrJWk+fU3GQzxS3DLy8JBIa0JEzI6L7JqlSnT6lvDdP9pKDbcW0lbW0oq22BC8/vSJB/Caiiw4xqnX0l4ir7LgNsKiSdrQpYqRugMxOCCBy5VFFvd1Zt3baLxBDbJZpC212MiptyoOCzGB2U5PSchWEPqOC6Zybg1iCZJlVJJySAAwHPpA+gQwcWjF5NGlvZ4LpY2/xdsQVO4gZkQQPSzBz9aFIwkUCttdRshbMLKDw1vI4w24QBnpzPKue9zo3VVp1jGvbd0h9Tr7I9JmXHIDJPsFW7tJBTWn4LJDGGy78VzPEtc124AoCqMgGDPYnpTmn07Y2W42f1wlppnOf6q3bT+Ghdjk5oZkEjwwJpsZjaZHJBaEgz1/fxronC5XK7/jvGRqbYtl7YAaQQTPJguCYxyxyxEDFCc6wtALnOI8NQiPFWARnHYzifV76kZyqcuS4km1yJBjqORycjypgLCbXEAUHqaxdmkQigsYrSwrharqotNuR5/WorVWX9++ooiNC0NHQ0OX6tosJzSZqskKeVJDA3dU6ckN6K/G+FLaZQDIYTnmPb1omnndIDfRB1EAjIrqstBowzBeU9edXI8gWsxsDiAmq6JUfA8vM+c/vlSrpCW5TjImh9BLPtZqTCoMD+1b9HxCy48qvSEhoNCUWlhZHT9/OnzkrlcI3SpgE5JA/WgyHNLYVtTzAqmcEq+qRcaSLgH5fmaPEbbaqRtGl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9236" y="620688"/>
            <a:ext cx="2802684" cy="360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2842105" cy="360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57392"/>
            <a:ext cx="2842102" cy="360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GENERAL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C:\Users\r\AppData\Local\Temp\IMG_227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5146" y="477072"/>
            <a:ext cx="2701350" cy="3600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2779" y="1520630"/>
            <a:ext cx="2701389" cy="360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3904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UUExQVFhUXFxwYGBcXGBoXGxcdGBgXGBcdGBYYHCggGBwlHB8XIjEhJSksLi4uGh8zODMsNygtLisBCgoKDg0OGxAQGy8kICQvLCwsNDQsLCwvLCwsLCwsLCwsLCwsLCwsLCwsLCwsLCwsLCwsLCwsLCwsLCwsLCwsLP/AABEIAJUAdAMBEQACEQEDEQH/xAAaAAACAwEBAAAAAAAAAAAAAAAEBQECAwYA/8QAPhAAAgEDAgQCBwYEAwkAAAAAAQIRAAMhBBIFMUFRE2EicYGRscHRBjJCYqHwFCNS4RaDwhUkM0RzkqKy8f/EABsBAAIDAQEBAAAAAAAAAAAAAAMEAAECBQYH/8QAQREAAQQBAwEEBgcECAcAAAAAAQACAxEhBBIxQRNRYZEFIoGhsfEGMlJxwdHwFELC4RUjRGJygoOyJDM0NUNFkv/aAAwDAQACEQMRAD8AAbavSuqMrxjqaq37YiRWgVhyxFs9qu1mlG09qlqlIQ9quwrXhbJ6VLVKNp7VFFJQ9qii20+huuJS27iYlVLZ5xgc4qi9o5KI2J78taT7FZeHXsfyrnP+hs/pVF7e9WIJPsnyK0ucPunlZu45+g30qt7e9X2Eh4afIrE6C7MeG8xujaZA7kRy86rc3vWeykutp8lJ4bez/KuY5+g2Ovaq3t71fYSfZPkVfT8NZhLEIJIEzJI5wAJx1pOfXtjfsaC4irqsXxZJAz0HKZg0LpG73HaM1d5rmgM46lY6nSshg5xIIyCDyINHg1DJm7hjoQeQe4oM+nfC7ac9QRwR3hW1A5DzooIGSsvBOAs2DD7wMec1Gva4W0grDmOYacKW4LGMQOtXYUyrnmPbUtX1VVf0iKnS1OtLyt6RFSxSrNqQeftq1FRWlc1CQCqzSO0XGHS14aopEkyZxuUqYz51h8YJslMxalzGbWj9Um1r7T3QBttIxHYMegB5HrQJGxM+u6vvICbj1kzh6jLruBKC13HXdVTaqgAqCsgj0kYZnmCoojY2jNpeXVveNlfnyD+Csn2iuC7uCJm34Z58u/PnVdm3bVrQ1r9+7aOKRX+MLu/dstgiSD6WNxUnr3UGs/s7a5RP6Tk3XQ/XyQGm1itGQjJuGZKlWntnEnn5Vz9Rpnte+m7mv2nFWHNrvwQaH3e1H0+qY5rbcGObuGboh192bF+3CB1WsAIVMhREkRJkk46CTTOn0zzufLguN0M1gAC/uCWn1bW7Y4shoqzi+STXtTz7NAbbjiCQMe4mvNfSd7nSwwk+qefMD5L0P0fa0RyzAZHHkSq6zidu5Yi4R4nQR1BxRdL6I1Gi9IB0APZ9c+H5oWp9J6fVaEtnI7Tpjraa6BAtu3bP4lJ+E/GvPekXvm1Muob+44D4gfBd3QsbFBFAf3mk/C/iheADYlwH8LwfYADXR+kZ/aJoS395tj2m0h6Bb2EMod+66j7AAvabThdVefsgP/d/8ND1OpM3ovTwjkuI/wDn5ha0+nEXpKeU9Gg+fyRwP+8f5X+uuYf+2f6n8C6P9v8A8n8SxtObyXRdQAAsqkiJA65+NNSRs0OogdpZCS4NJyDk9MfApVjnayGZuoZQBcBg8Drn4hTwdAlq1bP4lJPxPxrPpcu1GqnmB+oQPfXxCv0Y0Q6aKI/vAn8T8ULwC1tW+vYx7gRXS+kEoml00neAfMhIehIuyZPH3GvIK+q1J09izsAyVBxMgiTyoOn0jfSWv1HbE43VnxoewIs+pOg0cHZDBLQcdKs+1baXUI9/cn9BBwRPpLFLazS6jTaARzEVvBFG69V1/cmdLqIJ9YXxc7TeK6ila1p9ty8RydVPu3g/KgajUmbSadp5YXN/2kI0OnEWqncOHhp9vrArjPxewV9RK+bqlo5aoVEPc5n11oLK6X7JGbd5Rz7esEV4v6T+rqIJHcD8CCvXfRw7oJoxz+YIUWPs+vgzcBW6THPqWgcvKiTfSCQ63bAQ6MCzjuFnP3qofQcY0dzCpCa57zQ8E6v3LYvWwWIcAhV6Z7+6vN6eLVO0Ur2tBYSNx6+rnHmu9NJpm6uNjnEPAO0dM9/ksW0+0an8w3e9PrNMjUCV+jPcQPJ6AYOzZqh9qz5tXtZqAbAfrc2A+ckfU1ei0zm690R4j3keXyU1WoDtE2Ucv2DzPzRP/M/5X+ukv/Wf6n8Ca/t/+T+Jc9rOL3HdrO6Jcpgfm2jNez0fojR6aFuq25DQ7J8LXk9X6V1U8rtLuoFxbgeNJ/qHtLetKSQ4BCAcoOM+6vH6aPVyaSaRgBYSNx62M4816aaTTM1UTHEhwBDR0o4z5KbFna+o/NDf+JHyq55+0h0v92x5OCuKHZLP/eo+6vwQ19Xa1p2tDcVKn2FCppyF0Eeq1UWpO0O3D27rHmlZWzP0+nk04sjafCttHu70c/8Axl/6b/8AtbrkM/6N/wDjZ/teum4/8Uz/AAu+LVjoNQHtnuu5D7P7RTXpPTdhqRXDg1w9v87QtBqBNAe9pLT7P5UuCuvJr6pS+ZE2qVFSiook+l19xWlbjL5zFcOdolZteNw817mCNkbrYA1FanjV19qrcc7TIaTJPl2pWHRxx7nbQLFEdKTMsm/aOa4+/wAEwS/cEF2ZmH4iZOOxpEuFFkeGnoOPamxA0kPeLd39U6+ynEWfVhHcsCj+ixBkhTtwxg56GjaTSRD1toxwh6qU1tvnlO7XCbNwKb124hNySN6IqRcVAPDWVXBGQaeMLNxfwXcnqQkW1sDKwOB0HcidVplS0Ycq5VmkurMAdMr7d5EFQ0we+aDFpIWx9ntFXftr9BGfI4v33nj3oZuB6dFvLvaWKujG6puIdl8zMdSqyBg4IMEU2TbNh4qq8EoImB28AXz7Uu+zWlGo01o3SzXhdutIeHYoilEkiQMnHcUuDGxhijAAN44v5ph0O54e8WRWea+Sc65Ldq7bC3Cys7bybgIKi4VAEcsT764s2m08bmBoxfwIHzXSjc97XE934Jxc0VgwgYWwHb7jhRHiERHqj303NpoZ33LzZ6+KXjc6JtRjFd3hlIW4ZbOr2m5cW2tsYFzbBJSRPQeXlWY44DI6JwFGjnv/AET45UeHBrXjxGO79AInRaCzZdglwwxBIZw0mNSCeU52ofaPKnXtifW6jWBdY5S7QWXtxeTSH1XCLFy0AApIZSSHCEj+HDRgZBbEDr1osWocSBu9/ggP0kIH1B5eKx/wzpPGt2Vdzu8Q7/EBgW2BgwMyu7PkKL2rt9bj5qv2aKr2DyXKGMwcdJ7dK5h1MxzZ8yukNFB9hvkFyLGuuuer2Hgg9qy8WKWmGjaY3OMmMKJ9vwpFvo9oPJTZ1hrhBWbZuEz+8029wjbhLsaZHZTTT2yhDISrLlSMEHypM6g3abEI4VuIXC53XX3M3XmfKewHQVqN7nGwP14fmsSNDcFDBUUAqM9/3yrVve6nKgGMFhN9Af5USBOWM1zdSP67IuuE3D/y1hrFhZQkk8p5+fuo0Jt1PCzJYbYR+mO3EUnK0PymGEhGXmkAev5Usxu0lanG4BBrYBOaZL6bSTDMrTVrKkdIocJpwKtwwkOn1DJZPhsVI3KSpgwcESO9dwYnvvCS/wDGmOmvFlnEdKSkYGupONlNLlTzrtLmL1RWvWwJzgVRusKCrynNjUWVGCfdk1zZItQ92R710GSQsbQK8/E15Intb6VbdE7l7vJUdSOGhBXCTJmnWgNFBLOs5K9orRJ2k4NYmeGN3gK4m7jtKOu6ZkzzHfp7e1KsmbJg8pl0ZZwpYsdQo3AAHAPKDz8pNUA1umJrJ5/XgqJJmA7l0fgkd+lcTeCuntpVNuMzjofrWg8HAQZA5CsTR8UlrUG5UDVLXPi5AuKf6vjXa2klrh3JPFkJ1ZXEdsCuc85tdAMC5WK7q5Kkqe1ZsKKEtTULqVUtBpjWe0CvaVva05HOsOkBRGtPVb+Ge1D3hE2q2itNuOO3zoeoe3aMrUIIJTjR3GAMrIAOD1PTHaYrmTRg1R/knGSVdpRvZbu7aec4Hy7V1A1r4ttpHeWybqTY8ZZwJCz2MpPtII/Wud/R7Y8gmvP8k4NUXY/kitLqSAQyMp88jt0peaAF1tdfuR45cZCpaBPIHyq3gNFlBcLyFW+YEkVceTSGVzNydzg9c13mVtbSRPJBXUaZQtu2Dz2A1w3lzpHEHFlddoAY2+5IFti2ASJY8u1dUvMzqaaAXKoMFnlAks0mcj2fpTNNZgLABcqeOw5E1osaeQs2QqlyepqwAOFVkrS3ZY1kuaOVoMceFqth6yXtWuzcj9BpmY9RS08rW9LRo43FbXNDckiWx2NVHLGeijmOCxCEHJY+2ilwrCG1hJVbh9c1Qd3rRaVg+suAbdzR2ogiiJ3ULQy+QCrWml1L/wBbA+RNDliZX1QVpj3E5JRV7U3kGH3T0Kg0uIIHHIqvFGd2jRg2srt6R/MQDzH0orGUbjNobj9oJpYuqyjcZIESD2pB7HNcdorqnmPDmi0r4ksqCOnzprSu2vLSk5hbbSm5ckzynnXSpK3SzNWqWumYBgTyrDwS0gLcZAdZTa/fBjYuKRihc3MhTzn39QIdGfmcCQIzJmcjHLH6imdsdJf+tByoscWdDjvNZk0jHhRuocwroeE8WDBi0Enp8a5k8DocNKZZL2mSo4mbQUEEbj0HSs6YzPJvhHc1jWjvSuxdYtgYBALcwCZj9AT7K6RhbtslJ9q7fQCc6DRo4O9QD0JMT7DXMmlkafUKfbE0j1gud4ioDnby6V14L2DdyuTJW7Cd6XTsbKMsMYkjsJIrkzPAmc12AupDGTGHBcnr7xJI867cbQGhcmU24rG3fYDBolArAtGPrW5DAoPYNu1vtChaMhqAaiisKpWEZpb5WgysDhSNG8tKZXeKeiRA9wmlmacgpl+owkNx5NdACgkHGyiuHucxQZg0inLcZIOE4s6wD7yhh8KQ7E9E+zUADK6TQa7ShZFoB+5E/OlJBIBSZDxyk/FuI7zCiP32o2ngr1nJaebdgJLdSa6QdSQIyi7HETaG3usew0q+ASnd4roxT9mykkGmZ4PLdyn98qeMjW47lz+zc7PehYHeiIS1qKL22pailfPNUoF5BUKsIq0oobrW2kKmoE9a01U5CGiIaa8KQ7TSmpIxaZg6o5Lc9KVL6NWiAZWu+BisbNxyiGTaFiATmmQAAl7JK30NlWuqG5TmlZ5S2MkJiKLc8AoP7SJaU/ymYzzLfKj6J8j/AK3AVasMb9Vb2eJ6fwgpIB2x91u0dKC/TT9ruHF3ytCeLZt8Fy012FzUQapWr+MYjFZ2i7WtxqlQmrWVKNmp0UW4NZVrZEnnVK6WH8GxY7RMdulR0rGj1itNic76oXQ8E4WxBwYHXtXM1eqaBYTcMBukZ4Bt/eGCMUrDKyVyJJG6PJS+6JroNbtSrjaoTUccKm8oa/rntDckBuWRPPnzqMhbJ6ruEV8rmesEgv6lnJLGTXQYxrBQSbnlxsqLakkAVZwso1rIGCPjQ915C3tWRoiyqxUUXoqKKVxUUW6jNZVrS9ejArLQeStOIHCzs6i4sgMQGwR39dR0THEEjjhWyV7bo8p5ouI3Ba2ThjFIy6KN0m+spluqeGbVqbrFQsmPhQ2Qhr9yt8pc2lvotLvxy+tSXUCPBVNj35CDdelaceqwwZpKeNYVR3PwpjS5JKqfgBJqdSqIT0R+Y/p/esnKvhZXWJMk5q6VIo1Fa9UUUVFF4GootQ1UtInR2hzflQZXOqm8okbWk+siHFr+o+pVPzoTTN1HvRXNiIwfcttJ4WNzGAZiG+lbc53d8FhrATz8UeHtMYDMM9VMfpS7i4C694RhG1x2g+4pnfCIg2MZ9RB9ea5jWulcXO6Jl7Oz9UJfeUA4659/Sjby7JQ9gbwuf40Zj1ke6K6WlFA+xLajge38ErtiMxJpw5SqiaipZ3DUURhqK16oooNRRRNRRaHtVLSJtGRFYdhaCZaeypGelIyve1+Oqaa1u3KLtonSD+lE2mvWWN+cJtZ0AX0yF7hRn3zSkzt7djPNMRs2ne5Aaq6WaSaGyMRsoLb3l5soTX6jak/ibC+zrRIIt766DlDmftb4pE+5o3HA9wFdQBreEkXOdypcCIA5ioLvKyapLnWDFGGVhC6ljPs+tRUn2i4bduhjbQsEjdHSZj4H3VStebhd8TNm4I5+gcYnt2zUURDfZ7UgIfBeHjaRmZCkHHIekvPvUVWsv9i39wXwnksFGMEkkATy6H3VFaJt8DvmB4TE9CMjPLIxWDYKKKIQYtlSQRBBgjtUsKAFSzucCs00ZKluOE74Vw5omPWaQ1EheaCZhjA5RN64wO3MUJgLQjHJWL4BLYA5msklxocqVWSlNy+bjliOkKo5jtz99PsjEbKB+8pYuL32R7EBeb0o/CuI8/OmGjFoD+aCulpuoIHMEgxnqf1iocLCx4jaiD+8VcbrUKU6oZ9n1oqyu3+yV/abo/iBYLBAGKowMkrncJAG6THSewrJWk+fU3GQzxS3DLy8JBIa0JEzI6L7JqlSnT6lvDdP9pKDbcW0lbW0oq22BC8/vSJB/Caiiw4xqnX0l4ir7LgNsKiSdrQpYqRugMxOCCBy5VFFvd1Zt3baLxBDbJZpC212MiptyoOCzGB2U5PSchWEPqOC6Zybg1iCZJlVJJySAAwHPpA+gQwcWjF5NGlvZ4LpY2/xdsQVO4gZkQQPSzBz9aFIwkUCttdRshbMLKDw1vI4w24QBnpzPKue9zo3VVp1jGvbd0h9Tr7I9JmXHIDJPsFW7tJBTWn4LJDGGy78VzPEtc124AoCqMgGDPYnpTmn07Y2W42f1wlppnOf6q3bT+Ghdjk5oZkEjwwJpsZjaZHJBaEgz1/fxronC5XK7/jvGRqbYtl7YAaQQTPJguCYxyxyxEDFCc6wtALnOI8NQiPFWARnHYzifV76kZyqcuS4km1yJBjqORycjypgLCbXEAUHqaxdmkQigsYrSwrharqotNuR5/WorVWX9++ooiNC0NHQ0OX6tosJzSZqskKeVJDA3dU6ckN6K/G+FLaZQDIYTnmPb1omnndIDfRB1EAjIrqstBowzBeU9edXI8gWsxsDiAmq6JUfA8vM+c/vlSrpCW5TjImh9BLPtZqTCoMD+1b9HxCy48qvSEhoNCUWlhZHT9/OnzkrlcI3SpgE5JA/WgyHNLYVtTzAqmcEq+qRcaSLgH5fmaPEbbaqRtGl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" name="AutoShape 4" descr="data:image/jpeg;base64,/9j/4AAQSkZJRgABAQAAAQABAAD/2wCEAAkGBxQTEhUUExQVFhUXFxwYGBcXGBoXGxcdGBgXGBcdGBYYHCggGBwlHB8XIjEhJSksLi4uGh8zODMsNygtLisBCgoKDg0OGxAQGy8kICQvLCwsNDQsLCwvLCwsLCwsLCwsLCwsLCwsLCwsLCwsLCwsLCwsLCwsLCwsLCwsLCwsLP/AABEIAJUAdAMBEQACEQEDEQH/xAAaAAACAwEBAAAAAAAAAAAAAAAEBQECAwYA/8QAPhAAAgEDAgQCBwYEAwkAAAAAAQIRAAMhBBIFMUFRE2EicYGRscHRBjJCYqHwFCNS4RaDwhUkM0RzkqKy8f/EABsBAAIDAQEBAAAAAAAAAAAAAAMEAAECBQYH/8QAQREAAQQBAwEEBgcECAcAAAAAAQACAxEhBBIxQRNRYZEFIoGhsfEGMlJxwdHwFELC4RUjRGJygoOyJDM0NUNFkv/aAAwDAQACEQMRAD8AAbavSuqMrxjqaq37YiRWgVhyxFs9qu1mlG09qlqlIQ9quwrXhbJ6VLVKNp7VFFJQ9qii20+huuJS27iYlVLZ5xgc4qi9o5KI2J78taT7FZeHXsfyrnP+hs/pVF7e9WIJPsnyK0ucPunlZu45+g30qt7e9X2Eh4afIrE6C7MeG8xujaZA7kRy86rc3vWeykutp8lJ4bez/KuY5+g2Ovaq3t71fYSfZPkVfT8NZhLEIJIEzJI5wAJx1pOfXtjfsaC4irqsXxZJAz0HKZg0LpG73HaM1d5rmgM46lY6nSshg5xIIyCDyINHg1DJm7hjoQeQe4oM+nfC7ac9QRwR3hW1A5DzooIGSsvBOAs2DD7wMec1Gva4W0grDmOYacKW4LGMQOtXYUyrnmPbUtX1VVf0iKnS1OtLyt6RFSxSrNqQeftq1FRWlc1CQCqzSO0XGHS14aopEkyZxuUqYz51h8YJslMxalzGbWj9Um1r7T3QBttIxHYMegB5HrQJGxM+u6vvICbj1kzh6jLruBKC13HXdVTaqgAqCsgj0kYZnmCoojY2jNpeXVveNlfnyD+Csn2iuC7uCJm34Z58u/PnVdm3bVrQ1r9+7aOKRX+MLu/dstgiSD6WNxUnr3UGs/s7a5RP6Tk3XQ/XyQGm1itGQjJuGZKlWntnEnn5Vz9Rpnte+m7mv2nFWHNrvwQaH3e1H0+qY5rbcGObuGboh192bF+3CB1WsAIVMhREkRJkk46CTTOn0zzufLguN0M1gAC/uCWn1bW7Y4shoqzi+STXtTz7NAbbjiCQMe4mvNfSd7nSwwk+qefMD5L0P0fa0RyzAZHHkSq6zidu5Yi4R4nQR1BxRdL6I1Gi9IB0APZ9c+H5oWp9J6fVaEtnI7Tpjraa6BAtu3bP4lJ+E/GvPekXvm1Muob+44D4gfBd3QsbFBFAf3mk/C/iheADYlwH8LwfYADXR+kZ/aJoS395tj2m0h6Bb2EMod+66j7AAvabThdVefsgP/d/8ND1OpM3ovTwjkuI/wDn5ha0+nEXpKeU9Gg+fyRwP+8f5X+uuYf+2f6n8C6P9v8A8n8SxtObyXRdQAAsqkiJA65+NNSRs0OogdpZCS4NJyDk9MfApVjnayGZuoZQBcBg8Drn4hTwdAlq1bP4lJPxPxrPpcu1GqnmB+oQPfXxCv0Y0Q6aKI/vAn8T8ULwC1tW+vYx7gRXS+kEoml00neAfMhIehIuyZPH3GvIK+q1J09izsAyVBxMgiTyoOn0jfSWv1HbE43VnxoewIs+pOg0cHZDBLQcdKs+1baXUI9/cn9BBwRPpLFLazS6jTaARzEVvBFG69V1/cmdLqIJ9YXxc7TeK6ila1p9ty8RydVPu3g/KgajUmbSadp5YXN/2kI0OnEWqncOHhp9vrArjPxewV9RK+bqlo5aoVEPc5n11oLK6X7JGbd5Rz7esEV4v6T+rqIJHcD8CCvXfRw7oJoxz+YIUWPs+vgzcBW6THPqWgcvKiTfSCQ63bAQ6MCzjuFnP3qofQcY0dzCpCa57zQ8E6v3LYvWwWIcAhV6Z7+6vN6eLVO0Ur2tBYSNx6+rnHmu9NJpm6uNjnEPAO0dM9/ksW0+0an8w3e9PrNMjUCV+jPcQPJ6AYOzZqh9qz5tXtZqAbAfrc2A+ckfU1ei0zm690R4j3keXyU1WoDtE2Ucv2DzPzRP/M/5X+ukv/Wf6n8Ca/t/+T+Jc9rOL3HdrO6Jcpgfm2jNez0fojR6aFuq25DQ7J8LXk9X6V1U8rtLuoFxbgeNJ/qHtLetKSQ4BCAcoOM+6vH6aPVyaSaRgBYSNx62M4816aaTTM1UTHEhwBDR0o4z5KbFna+o/NDf+JHyq55+0h0v92x5OCuKHZLP/eo+6vwQ19Xa1p2tDcVKn2FCppyF0Eeq1UWpO0O3D27rHmlZWzP0+nk04sjafCttHu70c/8Axl/6b/8AtbrkM/6N/wDjZ/teum4/8Uz/AAu+LVjoNQHtnuu5D7P7RTXpPTdhqRXDg1w9v87QtBqBNAe9pLT7P5UuCuvJr6pS+ZE2qVFSiook+l19xWlbjL5zFcOdolZteNw817mCNkbrYA1FanjV19qrcc7TIaTJPl2pWHRxx7nbQLFEdKTMsm/aOa4+/wAEwS/cEF2ZmH4iZOOxpEuFFkeGnoOPamxA0kPeLd39U6+ynEWfVhHcsCj+ixBkhTtwxg56GjaTSRD1toxwh6qU1tvnlO7XCbNwKb124hNySN6IqRcVAPDWVXBGQaeMLNxfwXcnqQkW1sDKwOB0HcidVplS0Ycq5VmkurMAdMr7d5EFQ0we+aDFpIWx9ntFXftr9BGfI4v33nj3oZuB6dFvLvaWKujG6puIdl8zMdSqyBg4IMEU2TbNh4qq8EoImB28AXz7Uu+zWlGo01o3SzXhdutIeHYoilEkiQMnHcUuDGxhijAAN44v5ph0O54e8WRWea+Sc65Ldq7bC3Cys7bybgIKi4VAEcsT764s2m08bmBoxfwIHzXSjc97XE934Jxc0VgwgYWwHb7jhRHiERHqj303NpoZ33LzZ6+KXjc6JtRjFd3hlIW4ZbOr2m5cW2tsYFzbBJSRPQeXlWY44DI6JwFGjnv/AET45UeHBrXjxGO79AInRaCzZdglwwxBIZw0mNSCeU52ofaPKnXtifW6jWBdY5S7QWXtxeTSH1XCLFy0AApIZSSHCEj+HDRgZBbEDr1osWocSBu9/ggP0kIH1B5eKx/wzpPGt2Vdzu8Q7/EBgW2BgwMyu7PkKL2rt9bj5qv2aKr2DyXKGMwcdJ7dK5h1MxzZ8yukNFB9hvkFyLGuuuer2Hgg9qy8WKWmGjaY3OMmMKJ9vwpFvo9oPJTZ1hrhBWbZuEz+8029wjbhLsaZHZTTT2yhDISrLlSMEHypM6g3abEI4VuIXC53XX3M3XmfKewHQVqN7nGwP14fmsSNDcFDBUUAqM9/3yrVve6nKgGMFhN9Af5USBOWM1zdSP67IuuE3D/y1hrFhZQkk8p5+fuo0Jt1PCzJYbYR+mO3EUnK0PymGEhGXmkAev5Usxu0lanG4BBrYBOaZL6bSTDMrTVrKkdIocJpwKtwwkOn1DJZPhsVI3KSpgwcESO9dwYnvvCS/wDGmOmvFlnEdKSkYGupONlNLlTzrtLmL1RWvWwJzgVRusKCrynNjUWVGCfdk1zZItQ92R710GSQsbQK8/E15Intb6VbdE7l7vJUdSOGhBXCTJmnWgNFBLOs5K9orRJ2k4NYmeGN3gK4m7jtKOu6ZkzzHfp7e1KsmbJg8pl0ZZwpYsdQo3AAHAPKDz8pNUA1umJrJ5/XgqJJmA7l0fgkd+lcTeCuntpVNuMzjofrWg8HAQZA5CsTR8UlrUG5UDVLXPi5AuKf6vjXa2klrh3JPFkJ1ZXEdsCuc85tdAMC5WK7q5Kkqe1ZsKKEtTULqVUtBpjWe0CvaVva05HOsOkBRGtPVb+Ge1D3hE2q2itNuOO3zoeoe3aMrUIIJTjR3GAMrIAOD1PTHaYrmTRg1R/knGSVdpRvZbu7aec4Hy7V1A1r4ttpHeWybqTY8ZZwJCz2MpPtII/Wud/R7Y8gmvP8k4NUXY/kitLqSAQyMp88jt0peaAF1tdfuR45cZCpaBPIHyq3gNFlBcLyFW+YEkVceTSGVzNydzg9c13mVtbSRPJBXUaZQtu2Dz2A1w3lzpHEHFlddoAY2+5IFti2ASJY8u1dUvMzqaaAXKoMFnlAks0mcj2fpTNNZgLABcqeOw5E1osaeQs2QqlyepqwAOFVkrS3ZY1kuaOVoMceFqth6yXtWuzcj9BpmY9RS08rW9LRo43FbXNDckiWx2NVHLGeijmOCxCEHJY+2ilwrCG1hJVbh9c1Qd3rRaVg+suAbdzR2ogiiJ3ULQy+QCrWml1L/wBbA+RNDliZX1QVpj3E5JRV7U3kGH3T0Kg0uIIHHIqvFGd2jRg2srt6R/MQDzH0orGUbjNobj9oJpYuqyjcZIESD2pB7HNcdorqnmPDmi0r4ksqCOnzprSu2vLSk5hbbSm5ckzynnXSpK3SzNWqWumYBgTyrDwS0gLcZAdZTa/fBjYuKRihc3MhTzn39QIdGfmcCQIzJmcjHLH6imdsdJf+tByoscWdDjvNZk0jHhRuocwroeE8WDBi0Enp8a5k8DocNKZZL2mSo4mbQUEEbj0HSs6YzPJvhHc1jWjvSuxdYtgYBALcwCZj9AT7K6RhbtslJ9q7fQCc6DRo4O9QD0JMT7DXMmlkafUKfbE0j1gud4ioDnby6V14L2DdyuTJW7Cd6XTsbKMsMYkjsJIrkzPAmc12AupDGTGHBcnr7xJI867cbQGhcmU24rG3fYDBolArAtGPrW5DAoPYNu1vtChaMhqAaiisKpWEZpb5WgysDhSNG8tKZXeKeiRA9wmlmacgpl+owkNx5NdACgkHGyiuHucxQZg0inLcZIOE4s6wD7yhh8KQ7E9E+zUADK6TQa7ShZFoB+5E/OlJBIBSZDxyk/FuI7zCiP32o2ngr1nJaebdgJLdSa6QdSQIyi7HETaG3usew0q+ASnd4roxT9mykkGmZ4PLdyn98qeMjW47lz+zc7PehYHeiIS1qKL22pailfPNUoF5BUKsIq0oobrW2kKmoE9a01U5CGiIaa8KQ7TSmpIxaZg6o5Lc9KVL6NWiAZWu+BisbNxyiGTaFiATmmQAAl7JK30NlWuqG5TmlZ5S2MkJiKLc8AoP7SJaU/ymYzzLfKj6J8j/AK3AVasMb9Vb2eJ6fwgpIB2x91u0dKC/TT9ruHF3ytCeLZt8Fy012FzUQapWr+MYjFZ2i7WtxqlQmrWVKNmp0UW4NZVrZEnnVK6WH8GxY7RMdulR0rGj1itNic76oXQ8E4WxBwYHXtXM1eqaBYTcMBukZ4Bt/eGCMUrDKyVyJJG6PJS+6JroNbtSrjaoTUccKm8oa/rntDckBuWRPPnzqMhbJ6ruEV8rmesEgv6lnJLGTXQYxrBQSbnlxsqLakkAVZwso1rIGCPjQ915C3tWRoiyqxUUXoqKKVxUUW6jNZVrS9ejArLQeStOIHCzs6i4sgMQGwR39dR0THEEjjhWyV7bo8p5ouI3Ba2ThjFIy6KN0m+spluqeGbVqbrFQsmPhQ2Qhr9yt8pc2lvotLvxy+tSXUCPBVNj35CDdelaceqwwZpKeNYVR3PwpjS5JKqfgBJqdSqIT0R+Y/p/esnKvhZXWJMk5q6VIo1Fa9UUUVFF4GootQ1UtInR2hzflQZXOqm8okbWk+siHFr+o+pVPzoTTN1HvRXNiIwfcttJ4WNzGAZiG+lbc53d8FhrATz8UeHtMYDMM9VMfpS7i4C694RhG1x2g+4pnfCIg2MZ9RB9ea5jWulcXO6Jl7Oz9UJfeUA4659/Sjby7JQ9gbwuf40Zj1ke6K6WlFA+xLajge38ErtiMxJpw5SqiaipZ3DUURhqK16oooNRRRNRRaHtVLSJtGRFYdhaCZaeypGelIyve1+Oqaa1u3KLtonSD+lE2mvWWN+cJtZ0AX0yF7hRn3zSkzt7djPNMRs2ne5Aaq6WaSaGyMRsoLb3l5soTX6jak/ibC+zrRIIt766DlDmftb4pE+5o3HA9wFdQBreEkXOdypcCIA5ioLvKyapLnWDFGGVhC6ljPs+tRUn2i4bduhjbQsEjdHSZj4H3VStebhd8TNm4I5+gcYnt2zUURDfZ7UgIfBeHjaRmZCkHHIekvPvUVWsv9i39wXwnksFGMEkkATy6H3VFaJt8DvmB4TE9CMjPLIxWDYKKKIQYtlSQRBBgjtUsKAFSzucCs00ZKluOE74Vw5omPWaQ1EheaCZhjA5RN64wO3MUJgLQjHJWL4BLYA5msklxocqVWSlNy+bjliOkKo5jtz99PsjEbKB+8pYuL32R7EBeb0o/CuI8/OmGjFoD+aCulpuoIHMEgxnqf1iocLCx4jaiD+8VcbrUKU6oZ9n1oqyu3+yV/abo/iBYLBAGKowMkrncJAG6THSewrJWk+fU3GQzxS3DLy8JBIa0JEzI6L7JqlSnT6lvDdP9pKDbcW0lbW0oq22BC8/vSJB/Caiiw4xqnX0l4ir7LgNsKiSdrQpYqRugMxOCCBy5VFFvd1Zt3baLxBDbJZpC212MiptyoOCzGB2U5PSchWEPqOC6Zybg1iCZJlVJJySAAwHPpA+gQwcWjF5NGlvZ4LpY2/xdsQVO4gZkQQPSzBz9aFIwkUCttdRshbMLKDw1vI4w24QBnpzPKue9zo3VVp1jGvbd0h9Tr7I9JmXHIDJPsFW7tJBTWn4LJDGGy78VzPEtc124AoCqMgGDPYnpTmn07Y2W42f1wlppnOf6q3bT+Ghdjk5oZkEjwwJpsZjaZHJBaEgz1/fxronC5XK7/jvGRqbYtl7YAaQQTPJguCYxyxyxEDFCc6wtALnOI8NQiPFWARnHYzifV76kZyqcuS4km1yJBjqORycjypgLCbXEAUHqaxdmkQigsYrSwrharqotNuR5/WorVWX9++ooiNC0NHQ0OX6tosJzSZqskKeVJDA3dU6ckN6K/G+FLaZQDIYTnmPb1omnndIDfRB1EAjIrqstBowzBeU9edXI8gWsxsDiAmq6JUfA8vM+c/vlSrpCW5TjImh9BLPtZqTCoMD+1b9HxCy48qvSEhoNCUWlhZHT9/OnzkrlcI3SpgE5JA/WgyHNLYVtTzAqmcEq+qRcaSLgH5fmaPEbbaqRtGl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GENERAL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36802">
            <a:off x="3490683" y="681623"/>
            <a:ext cx="2653577" cy="360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43517">
            <a:off x="6234909" y="700832"/>
            <a:ext cx="2909091" cy="360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2569">
            <a:off x="612775" y="894756"/>
            <a:ext cx="2795294" cy="360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56077">
            <a:off x="1547664" y="3258000"/>
            <a:ext cx="3348837" cy="360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02394">
            <a:off x="5283186" y="3267500"/>
            <a:ext cx="2857143" cy="360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463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268760"/>
            <a:ext cx="8732385" cy="4920274"/>
            <a:chOff x="251520" y="1268760"/>
            <a:chExt cx="8732385" cy="4920274"/>
          </a:xfrm>
        </p:grpSpPr>
        <p:pic>
          <p:nvPicPr>
            <p:cNvPr id="6" name="Imagem 47" descr="http://www.emgfa.pt/images/Full_m6qhs703kywd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734" y="3669034"/>
              <a:ext cx="3606171" cy="2520000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</p:spPr>
        </p:pic>
        <p:pic>
          <p:nvPicPr>
            <p:cNvPr id="7" name="Imagem 52" descr="http://www.emgfa.pt/images/Full_kq2fsc8xbzt5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73232"/>
              <a:ext cx="5186286" cy="3744000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</p:spPr>
        </p:pic>
        <p:pic>
          <p:nvPicPr>
            <p:cNvPr id="8" name="Picture 24" descr="https://encrypted-tbn1.gstatic.com/images?q=tbn:ANd9GcQAdQHiqwaw7PGRWnFTdDBVvmcwx3cMiJwVwMA6STvoYBHmRltonQ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734" y="1268760"/>
              <a:ext cx="3514746" cy="2520000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</p:spPr>
        </p:pic>
      </p:grp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43608" y="2756535"/>
            <a:ext cx="7634287" cy="2400657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PT" sz="6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TECHNICAL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pt-PT" sz="6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ENGLISH</a:t>
            </a:r>
          </a:p>
        </p:txBody>
      </p:sp>
    </p:spTree>
    <p:extLst>
      <p:ext uri="{BB962C8B-B14F-4D97-AF65-F5344CB8AC3E}">
        <p14:creationId xmlns:p14="http://schemas.microsoft.com/office/powerpoint/2010/main" xmlns="" val="311445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528" y="764704"/>
            <a:ext cx="8748000" cy="5832000"/>
            <a:chOff x="323528" y="764704"/>
            <a:chExt cx="8748000" cy="58320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764704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376946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396" y="763200"/>
            <a:ext cx="8748000" cy="5832000"/>
            <a:chOff x="395999" y="836712"/>
            <a:chExt cx="8820472" cy="5832000"/>
          </a:xfrm>
        </p:grpSpPr>
        <p:pic>
          <p:nvPicPr>
            <p:cNvPr id="7170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999" y="836712"/>
              <a:ext cx="8820472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608" y="2136312"/>
              <a:ext cx="1355754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907704" y="1052736"/>
            <a:ext cx="5761063" cy="5400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Radar Operators</a:t>
            </a:r>
          </a:p>
          <a:p>
            <a:pPr algn="ctr">
              <a:lnSpc>
                <a:spcPct val="150000"/>
              </a:lnSpc>
              <a:defRPr/>
            </a:pP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Pilots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Operations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Personnel</a:t>
            </a:r>
            <a:endParaRPr lang="en-US" sz="2800" b="1" dirty="0" smtClean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Communications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Personnel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Navigators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Mechanics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Artillery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Personnel</a:t>
            </a:r>
            <a:endParaRPr lang="en-US" sz="2800" b="1" dirty="0" smtClean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Weather</a:t>
            </a:r>
            <a:endParaRPr lang="pt-PT" sz="2800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endParaRPr lang="en-US" sz="1600" b="1" dirty="0" smtClean="0">
              <a:solidFill>
                <a:schemeClr val="accent2">
                  <a:lumMod val="50000"/>
                </a:schemeClr>
              </a:solidFill>
              <a:cs typeface="+mn-cs"/>
            </a:endParaRPr>
          </a:p>
          <a:p>
            <a:pPr lvl="2" algn="ctr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GB" sz="16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8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411760" y="1196752"/>
            <a:ext cx="4896544" cy="496855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Electricians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Firefighters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Drivers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Administrative Personnel</a:t>
            </a:r>
          </a:p>
          <a:p>
            <a:pPr algn="ctr">
              <a:lnSpc>
                <a:spcPct val="150000"/>
              </a:lnSpc>
            </a:pP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Air Material Mechanics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Military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English</a:t>
            </a:r>
          </a:p>
          <a:p>
            <a:pPr algn="ctr">
              <a:lnSpc>
                <a:spcPct val="150000"/>
              </a:lnSpc>
            </a:pP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>Weapons  </a:t>
            </a:r>
            <a:r>
              <a:rPr lang="pt-PT" sz="2800" b="1" dirty="0" smtClean="0">
                <a:solidFill>
                  <a:schemeClr val="accent2">
                    <a:lumMod val="50000"/>
                  </a:schemeClr>
                </a:solidFill>
              </a:rPr>
              <a:t>Mechanics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716016" y="1052736"/>
            <a:ext cx="4032871" cy="568863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2" algn="ctr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GB" sz="16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196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348706" y="1060872"/>
            <a:ext cx="6535662" cy="553648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Weapon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Technicians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Cooks and Dining Service Personnel</a:t>
            </a:r>
          </a:p>
          <a:p>
            <a:pPr algn="ctr">
              <a:lnSpc>
                <a:spcPct val="150000"/>
              </a:lnSpc>
            </a:pPr>
            <a:r>
              <a:rPr lang="pt-PT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Air Force Tecnical English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Divers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Marines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Naval Ships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Speaking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Writing</a:t>
            </a:r>
          </a:p>
          <a:p>
            <a:pPr algn="ctr">
              <a:lnSpc>
                <a:spcPct val="150000"/>
              </a:lnSpc>
            </a:pPr>
            <a:endParaRPr lang="en-GB" sz="2800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716016" y="1052736"/>
            <a:ext cx="4032871" cy="568863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2" algn="ctr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GB" sz="16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882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396" y="763200"/>
            <a:ext cx="8748000" cy="5832000"/>
            <a:chOff x="395999" y="836712"/>
            <a:chExt cx="8820472" cy="5832000"/>
          </a:xfrm>
        </p:grpSpPr>
        <p:pic>
          <p:nvPicPr>
            <p:cNvPr id="7170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999" y="836712"/>
              <a:ext cx="8820472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608" y="2136312"/>
              <a:ext cx="1355754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42875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23528" y="763200"/>
            <a:ext cx="8748472" cy="5832000"/>
            <a:chOff x="323528" y="763200"/>
            <a:chExt cx="8748472" cy="5832000"/>
          </a:xfrm>
        </p:grpSpPr>
        <p:pic>
          <p:nvPicPr>
            <p:cNvPr id="8194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0" y="763200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0040" y="836864"/>
            <a:ext cx="8820472" cy="5832496"/>
            <a:chOff x="323528" y="764704"/>
            <a:chExt cx="8820472" cy="5832496"/>
          </a:xfrm>
        </p:grpSpPr>
        <p:grpSp>
          <p:nvGrpSpPr>
            <p:cNvPr id="2" name="Group 1"/>
            <p:cNvGrpSpPr/>
            <p:nvPr/>
          </p:nvGrpSpPr>
          <p:grpSpPr>
            <a:xfrm>
              <a:off x="323528" y="764704"/>
              <a:ext cx="8820472" cy="5832496"/>
              <a:chOff x="323528" y="764704"/>
              <a:chExt cx="8820472" cy="5832496"/>
            </a:xfrm>
          </p:grpSpPr>
          <p:pic>
            <p:nvPicPr>
              <p:cNvPr id="43" name="Picture 26" descr="https://encrypted-tbn2.gstatic.com/images?q=tbn:ANd9GcRlQSr-sIZqVLEspTmuJnYxVlME_ecFIktd49FqNACA2hvIvUxL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1760" y="4653136"/>
                <a:ext cx="1922473" cy="144000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44" name="Imagem 43" descr="http://www.emgfa.pt/images/Full_9knxsf86pcdw.JPG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1916832"/>
                <a:ext cx="3024336" cy="198884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45" name="Imagem 44" descr="http://www.emgfa.pt/images/Full_gw87t5mq316p.JPG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4653136"/>
                <a:ext cx="2376264" cy="1656184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46" name="Imagem 45" descr="http://www.emgfa.pt/images/Full_4tjx9rs1qzky.jpg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908720"/>
                <a:ext cx="2987824" cy="2448272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47" name="Imagem 46" descr="http://www.emgfa.pt/images/Full_py2f1w4hsz0m.jp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908720"/>
                <a:ext cx="1819761" cy="2591688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:ln>
              <a:effectLst>
                <a:softEdge rad="317500"/>
              </a:effectLst>
            </p:spPr>
          </p:pic>
          <p:pic>
            <p:nvPicPr>
              <p:cNvPr id="48" name="Imagem 47" descr="http://www.emgfa.pt/images/Full_m6qhs703kywd.JPG"/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032" y="2924944"/>
                <a:ext cx="2267972" cy="1584868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49" name="Imagem 48" descr="http://www.emgfa.pt/images/Full_dy6q25rfj9hc.JPG"/>
              <p:cNvPicPr/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4" y="4473116"/>
                <a:ext cx="2520280" cy="2016224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50" name="Imagem 49" descr="http://www.emgfa.pt/images/Full_7q985n3d02gw.JPG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7373" y="4077072"/>
                <a:ext cx="2051948" cy="1511981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51" name="Imagem 50" descr="http://www.emgfa.pt/images/Full_r9hg7vndwc4m.JPG"/>
              <p:cNvPicPr/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2996952"/>
                <a:ext cx="2592288" cy="1872208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52" name="Imagem 51" descr="http://www.emgfa.pt/images/Full_9zvtg81qjmyb.JPG"/>
              <p:cNvPicPr/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08" y="3140968"/>
                <a:ext cx="2483996" cy="1800013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53" name="Imagem 52" descr="http://www.emgfa.pt/images/Full_kq2fsc8xbzt5.jpg"/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3768" y="1124744"/>
                <a:ext cx="2195964" cy="1585275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54" name="Imagem 53" descr="http://www.emgfa.pt/images/Full_pn5dk9srjz6f.JPG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4777053"/>
                <a:ext cx="2700000" cy="180000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55" name="Picture 24" descr="https://encrypted-tbn1.gstatic.com/images?q=tbn:ANd9GcQAdQHiqwaw7PGRWnFTdDBVvmcwx3cMiJwVwMA6STvoYBHmRltonQ"/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744" y="2276872"/>
                <a:ext cx="2524125" cy="180975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56" name="Picture 27" descr="http://www.areamilitar.net/analise/images/F16_A_1.jpg"/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4" y="2924944"/>
                <a:ext cx="2381250" cy="190500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57" name="Picture 28" descr="http://www.emfa.pt/www/conteudos/galeria/aeronaves/eh101/v1a5145_2376.jpg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8901" y="5229200"/>
                <a:ext cx="2055387" cy="136800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58" name="Imagem 57" descr="http://www.emgfa.pt/images/Full_hs901k5tcq3r.JPG">
                <a:hlinkClick r:id="" action="ppaction://hlinkshowjump?jump=nextslide"/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764704"/>
                <a:ext cx="2398771" cy="180000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</p:grp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23528" y="2060848"/>
              <a:ext cx="1355754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0" y="-2230438"/>
            <a:ext cx="9144000" cy="11318876"/>
            <a:chOff x="0" y="9348"/>
            <a:chExt cx="5760" cy="820"/>
          </a:xfrm>
        </p:grpSpPr>
        <p:sp>
          <p:nvSpPr>
            <p:cNvPr id="19460" name="Rectangle 3"/>
            <p:cNvSpPr>
              <a:spLocks noChangeArrowheads="1"/>
            </p:cNvSpPr>
            <p:nvPr/>
          </p:nvSpPr>
          <p:spPr bwMode="auto">
            <a:xfrm>
              <a:off x="0" y="9348"/>
              <a:ext cx="5760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9461" name="Group 4"/>
            <p:cNvGrpSpPr>
              <a:grpSpLocks/>
            </p:cNvGrpSpPr>
            <p:nvPr/>
          </p:nvGrpSpPr>
          <p:grpSpPr bwMode="auto">
            <a:xfrm>
              <a:off x="0" y="9348"/>
              <a:ext cx="116" cy="820"/>
              <a:chOff x="-58" y="9319"/>
              <a:chExt cx="116" cy="820"/>
            </a:xfrm>
          </p:grpSpPr>
          <p:sp>
            <p:nvSpPr>
              <p:cNvPr id="19462" name="Rectangle 5"/>
              <p:cNvSpPr>
                <a:spLocks noChangeArrowheads="1"/>
              </p:cNvSpPr>
              <p:nvPr/>
            </p:nvSpPr>
            <p:spPr bwMode="auto">
              <a:xfrm>
                <a:off x="-58" y="9319"/>
                <a:ext cx="116" cy="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/>
                <a:r>
                  <a:rPr lang="pt-PT" sz="12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pt-PT" sz="120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 </a:t>
                </a:r>
              </a:p>
              <a:p>
                <a:pPr algn="just" eaLnBrk="0" hangingPunct="0"/>
                <a:endParaRPr lang="pt-PT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63" name="Rectangle 6"/>
              <p:cNvSpPr>
                <a:spLocks noChangeArrowheads="1"/>
              </p:cNvSpPr>
              <p:nvPr/>
            </p:nvSpPr>
            <p:spPr bwMode="auto">
              <a:xfrm>
                <a:off x="-58" y="9722"/>
                <a:ext cx="116" cy="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  </a:t>
                </a:r>
                <a:endParaRPr lang="pt-PT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0" hangingPunct="0"/>
                <a:endParaRPr lang="pt-PT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64" name="Rectangle 7"/>
              <p:cNvSpPr>
                <a:spLocks noChangeArrowheads="1"/>
              </p:cNvSpPr>
              <p:nvPr/>
            </p:nvSpPr>
            <p:spPr bwMode="auto">
              <a:xfrm>
                <a:off x="-58" y="10106"/>
                <a:ext cx="116" cy="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124" name="Text Box 9"/>
          <p:cNvSpPr txBox="1">
            <a:spLocks noChangeArrowheads="1"/>
          </p:cNvSpPr>
          <p:nvPr/>
        </p:nvSpPr>
        <p:spPr bwMode="auto">
          <a:xfrm>
            <a:off x="1116013" y="3357563"/>
            <a:ext cx="7634287" cy="10144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PT" sz="6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INTRODUCTION</a:t>
            </a:r>
            <a:endParaRPr lang="pt-PT" sz="6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UUExQVFhUXFxwYGBcXGBoXGxcdGBgXGBcdGBYYHCggGBwlHB8XIjEhJSksLi4uGh8zODMsNygtLisBCgoKDg0OGxAQGy8kICQvLCwsNDQsLCwvLCwsLCwsLCwsLCwsLCwsLCwsLCwsLCwsLCwsLCwsLCwsLCwsLCwsLP/AABEIAJUAdAMBEQACEQEDEQH/xAAaAAACAwEBAAAAAAAAAAAAAAAEBQECAwYA/8QAPhAAAgEDAgQCBwYEAwkAAAAAAQIRAAMhBBIFMUFRE2EicYGRscHRBjJCYqHwFCNS4RaDwhUkM0RzkqKy8f/EABsBAAIDAQEBAAAAAAAAAAAAAAMEAAECBQYH/8QAQREAAQQBAwEEBgcECAcAAAAAAQACAxEhBBIxQRNRYZEFIoGhsfEGMlJxwdHwFELC4RUjRGJygoOyJDM0NUNFkv/aAAwDAQACEQMRAD8AAbavSuqMrxjqaq37YiRWgVhyxFs9qu1mlG09qlqlIQ9quwrXhbJ6VLVKNp7VFFJQ9qii20+huuJS27iYlVLZ5xgc4qi9o5KI2J78taT7FZeHXsfyrnP+hs/pVF7e9WIJPsnyK0ucPunlZu45+g30qt7e9X2Eh4afIrE6C7MeG8xujaZA7kRy86rc3vWeykutp8lJ4bez/KuY5+g2Ovaq3t71fYSfZPkVfT8NZhLEIJIEzJI5wAJx1pOfXtjfsaC4irqsXxZJAz0HKZg0LpG73HaM1d5rmgM46lY6nSshg5xIIyCDyINHg1DJm7hjoQeQe4oM+nfC7ac9QRwR3hW1A5DzooIGSsvBOAs2DD7wMec1Gva4W0grDmOYacKW4LGMQOtXYUyrnmPbUtX1VVf0iKnS1OtLyt6RFSxSrNqQeftq1FRWlc1CQCqzSO0XGHS14aopEkyZxuUqYz51h8YJslMxalzGbWj9Um1r7T3QBttIxHYMegB5HrQJGxM+u6vvICbj1kzh6jLruBKC13HXdVTaqgAqCsgj0kYZnmCoojY2jNpeXVveNlfnyD+Csn2iuC7uCJm34Z58u/PnVdm3bVrQ1r9+7aOKRX+MLu/dstgiSD6WNxUnr3UGs/s7a5RP6Tk3XQ/XyQGm1itGQjJuGZKlWntnEnn5Vz9Rpnte+m7mv2nFWHNrvwQaH3e1H0+qY5rbcGObuGboh192bF+3CB1WsAIVMhREkRJkk46CTTOn0zzufLguN0M1gAC/uCWn1bW7Y4shoqzi+STXtTz7NAbbjiCQMe4mvNfSd7nSwwk+qefMD5L0P0fa0RyzAZHHkSq6zidu5Yi4R4nQR1BxRdL6I1Gi9IB0APZ9c+H5oWp9J6fVaEtnI7Tpjraa6BAtu3bP4lJ+E/GvPekXvm1Muob+44D4gfBd3QsbFBFAf3mk/C/iheADYlwH8LwfYADXR+kZ/aJoS395tj2m0h6Bb2EMod+66j7AAvabThdVefsgP/d/8ND1OpM3ovTwjkuI/wDn5ha0+nEXpKeU9Gg+fyRwP+8f5X+uuYf+2f6n8C6P9v8A8n8SxtObyXRdQAAsqkiJA65+NNSRs0OogdpZCS4NJyDk9MfApVjnayGZuoZQBcBg8Drn4hTwdAlq1bP4lJPxPxrPpcu1GqnmB+oQPfXxCv0Y0Q6aKI/vAn8T8ULwC1tW+vYx7gRXS+kEoml00neAfMhIehIuyZPH3GvIK+q1J09izsAyVBxMgiTyoOn0jfSWv1HbE43VnxoewIs+pOg0cHZDBLQcdKs+1baXUI9/cn9BBwRPpLFLazS6jTaARzEVvBFG69V1/cmdLqIJ9YXxc7TeK6ila1p9ty8RydVPu3g/KgajUmbSadp5YXN/2kI0OnEWqncOHhp9vrArjPxewV9RK+bqlo5aoVEPc5n11oLK6X7JGbd5Rz7esEV4v6T+rqIJHcD8CCvXfRw7oJoxz+YIUWPs+vgzcBW6THPqWgcvKiTfSCQ63bAQ6MCzjuFnP3qofQcY0dzCpCa57zQ8E6v3LYvWwWIcAhV6Z7+6vN6eLVO0Ur2tBYSNx6+rnHmu9NJpm6uNjnEPAO0dM9/ksW0+0an8w3e9PrNMjUCV+jPcQPJ6AYOzZqh9qz5tXtZqAbAfrc2A+ckfU1ei0zm690R4j3keXyU1WoDtE2Ucv2DzPzRP/M/5X+ukv/Wf6n8Ca/t/+T+Jc9rOL3HdrO6Jcpgfm2jNez0fojR6aFuq25DQ7J8LXk9X6V1U8rtLuoFxbgeNJ/qHtLetKSQ4BCAcoOM+6vH6aPVyaSaRgBYSNx62M4816aaTTM1UTHEhwBDR0o4z5KbFna+o/NDf+JHyq55+0h0v92x5OCuKHZLP/eo+6vwQ19Xa1p2tDcVKn2FCppyF0Eeq1UWpO0O3D27rHmlZWzP0+nk04sjafCttHu70c/8Axl/6b/8AtbrkM/6N/wDjZ/teum4/8Uz/AAu+LVjoNQHtnuu5D7P7RTXpPTdhqRXDg1w9v87QtBqBNAe9pLT7P5UuCuvJr6pS+ZE2qVFSiook+l19xWlbjL5zFcOdolZteNw817mCNkbrYA1FanjV19qrcc7TIaTJPl2pWHRxx7nbQLFEdKTMsm/aOa4+/wAEwS/cEF2ZmH4iZOOxpEuFFkeGnoOPamxA0kPeLd39U6+ynEWfVhHcsCj+ixBkhTtwxg56GjaTSRD1toxwh6qU1tvnlO7XCbNwKb124hNySN6IqRcVAPDWVXBGQaeMLNxfwXcnqQkW1sDKwOB0HcidVplS0Ycq5VmkurMAdMr7d5EFQ0we+aDFpIWx9ntFXftr9BGfI4v33nj3oZuB6dFvLvaWKujG6puIdl8zMdSqyBg4IMEU2TbNh4qq8EoImB28AXz7Uu+zWlGo01o3SzXhdutIeHYoilEkiQMnHcUuDGxhijAAN44v5ph0O54e8WRWea+Sc65Ldq7bC3Cys7bybgIKi4VAEcsT764s2m08bmBoxfwIHzXSjc97XE934Jxc0VgwgYWwHb7jhRHiERHqj303NpoZ33LzZ6+KXjc6JtRjFd3hlIW4ZbOr2m5cW2tsYFzbBJSRPQeXlWY44DI6JwFGjnv/AET45UeHBrXjxGO79AInRaCzZdglwwxBIZw0mNSCeU52ofaPKnXtifW6jWBdY5S7QWXtxeTSH1XCLFy0AApIZSSHCEj+HDRgZBbEDr1osWocSBu9/ggP0kIH1B5eKx/wzpPGt2Vdzu8Q7/EBgW2BgwMyu7PkKL2rt9bj5qv2aKr2DyXKGMwcdJ7dK5h1MxzZ8yukNFB9hvkFyLGuuuer2Hgg9qy8WKWmGjaY3OMmMKJ9vwpFvo9oPJTZ1hrhBWbZuEz+8029wjbhLsaZHZTTT2yhDISrLlSMEHypM6g3abEI4VuIXC53XX3M3XmfKewHQVqN7nGwP14fmsSNDcFDBUUAqM9/3yrVve6nKgGMFhN9Af5USBOWM1zdSP67IuuE3D/y1hrFhZQkk8p5+fuo0Jt1PCzJYbYR+mO3EUnK0PymGEhGXmkAev5Usxu0lanG4BBrYBOaZL6bSTDMrTVrKkdIocJpwKtwwkOn1DJZPhsVI3KSpgwcESO9dwYnvvCS/wDGmOmvFlnEdKSkYGupONlNLlTzrtLmL1RWvWwJzgVRusKCrynNjUWVGCfdk1zZItQ92R710GSQsbQK8/E15Intb6VbdE7l7vJUdSOGhBXCTJmnWgNFBLOs5K9orRJ2k4NYmeGN3gK4m7jtKOu6ZkzzHfp7e1KsmbJg8pl0ZZwpYsdQo3AAHAPKDz8pNUA1umJrJ5/XgqJJmA7l0fgkd+lcTeCuntpVNuMzjofrWg8HAQZA5CsTR8UlrUG5UDVLXPi5AuKf6vjXa2klrh3JPFkJ1ZXEdsCuc85tdAMC5WK7q5Kkqe1ZsKKEtTULqVUtBpjWe0CvaVva05HOsOkBRGtPVb+Ge1D3hE2q2itNuOO3zoeoe3aMrUIIJTjR3GAMrIAOD1PTHaYrmTRg1R/knGSVdpRvZbu7aec4Hy7V1A1r4ttpHeWybqTY8ZZwJCz2MpPtII/Wud/R7Y8gmvP8k4NUXY/kitLqSAQyMp88jt0peaAF1tdfuR45cZCpaBPIHyq3gNFlBcLyFW+YEkVceTSGVzNydzg9c13mVtbSRPJBXUaZQtu2Dz2A1w3lzpHEHFlddoAY2+5IFti2ASJY8u1dUvMzqaaAXKoMFnlAks0mcj2fpTNNZgLABcqeOw5E1osaeQs2QqlyepqwAOFVkrS3ZY1kuaOVoMceFqth6yXtWuzcj9BpmY9RS08rW9LRo43FbXNDckiWx2NVHLGeijmOCxCEHJY+2ilwrCG1hJVbh9c1Qd3rRaVg+suAbdzR2ogiiJ3ULQy+QCrWml1L/wBbA+RNDliZX1QVpj3E5JRV7U3kGH3T0Kg0uIIHHIqvFGd2jRg2srt6R/MQDzH0orGUbjNobj9oJpYuqyjcZIESD2pB7HNcdorqnmPDmi0r4ksqCOnzprSu2vLSk5hbbSm5ckzynnXSpK3SzNWqWumYBgTyrDwS0gLcZAdZTa/fBjYuKRihc3MhTzn39QIdGfmcCQIzJmcjHLH6imdsdJf+tByoscWdDjvNZk0jHhRuocwroeE8WDBi0Enp8a5k8DocNKZZL2mSo4mbQUEEbj0HSs6YzPJvhHc1jWjvSuxdYtgYBALcwCZj9AT7K6RhbtslJ9q7fQCc6DRo4O9QD0JMT7DXMmlkafUKfbE0j1gud4ioDnby6V14L2DdyuTJW7Cd6XTsbKMsMYkjsJIrkzPAmc12AupDGTGHBcnr7xJI867cbQGhcmU24rG3fYDBolArAtGPrW5DAoPYNu1vtChaMhqAaiisKpWEZpb5WgysDhSNG8tKZXeKeiRA9wmlmacgpl+owkNx5NdACgkHGyiuHucxQZg0inLcZIOE4s6wD7yhh8KQ7E9E+zUADK6TQa7ShZFoB+5E/OlJBIBSZDxyk/FuI7zCiP32o2ngr1nJaebdgJLdSa6QdSQIyi7HETaG3usew0q+ASnd4roxT9mykkGmZ4PLdyn98qeMjW47lz+zc7PehYHeiIS1qKL22pailfPNUoF5BUKsIq0oobrW2kKmoE9a01U5CGiIaa8KQ7TSmpIxaZg6o5Lc9KVL6NWiAZWu+BisbNxyiGTaFiATmmQAAl7JK30NlWuqG5TmlZ5S2MkJiKLc8AoP7SJaU/ymYzzLfKj6J8j/AK3AVasMb9Vb2eJ6fwgpIB2x91u0dKC/TT9ruHF3ytCeLZt8Fy012FzUQapWr+MYjFZ2i7WtxqlQmrWVKNmp0UW4NZVrZEnnVK6WH8GxY7RMdulR0rGj1itNic76oXQ8E4WxBwYHXtXM1eqaBYTcMBukZ4Bt/eGCMUrDKyVyJJG6PJS+6JroNbtSrjaoTUccKm8oa/rntDckBuWRPPnzqMhbJ6ruEV8rmesEgv6lnJLGTXQYxrBQSbnlxsqLakkAVZwso1rIGCPjQ915C3tWRoiyqxUUXoqKKVxUUW6jNZVrS9ejArLQeStOIHCzs6i4sgMQGwR39dR0THEEjjhWyV7bo8p5ouI3Ba2ThjFIy6KN0m+spluqeGbVqbrFQsmPhQ2Qhr9yt8pc2lvotLvxy+tSXUCPBVNj35CDdelaceqwwZpKeNYVR3PwpjS5JKqfgBJqdSqIT0R+Y/p/esnKvhZXWJMk5q6VIo1Fa9UUUVFF4GootQ1UtInR2hzflQZXOqm8okbWk+siHFr+o+pVPzoTTN1HvRXNiIwfcttJ4WNzGAZiG+lbc53d8FhrATz8UeHtMYDMM9VMfpS7i4C694RhG1x2g+4pnfCIg2MZ9RB9ea5jWulcXO6Jl7Oz9UJfeUA4659/Sjby7JQ9gbwuf40Zj1ke6K6WlFA+xLajge38ErtiMxJpw5SqiaipZ3DUURhqK16oooNRRRNRRaHtVLSJtGRFYdhaCZaeypGelIyve1+Oqaa1u3KLtonSD+lE2mvWWN+cJtZ0AX0yF7hRn3zSkzt7djPNMRs2ne5Aaq6WaSaGyMRsoLb3l5soTX6jak/ibC+zrRIIt766DlDmftb4pE+5o3HA9wFdQBreEkXOdypcCIA5ioLvKyapLnWDFGGVhC6ljPs+tRUn2i4bduhjbQsEjdHSZj4H3VStebhd8TNm4I5+gcYnt2zUURDfZ7UgIfBeHjaRmZCkHHIekvPvUVWsv9i39wXwnksFGMEkkATy6H3VFaJt8DvmB4TE9CMjPLIxWDYKKKIQYtlSQRBBgjtUsKAFSzucCs00ZKluOE74Vw5omPWaQ1EheaCZhjA5RN64wO3MUJgLQjHJWL4BLYA5msklxocqVWSlNy+bjliOkKo5jtz99PsjEbKB+8pYuL32R7EBeb0o/CuI8/OmGjFoD+aCulpuoIHMEgxnqf1iocLCx4jaiD+8VcbrUKU6oZ9n1oqyu3+yV/abo/iBYLBAGKowMkrncJAG6THSewrJWk+fU3GQzxS3DLy8JBIa0JEzI6L7JqlSnT6lvDdP9pKDbcW0lbW0oq22BC8/vSJB/Caiiw4xqnX0l4ir7LgNsKiSdrQpYqRugMxOCCBy5VFFvd1Zt3baLxBDbJZpC212MiptyoOCzGB2U5PSchWEPqOC6Zybg1iCZJlVJJySAAwHPpA+gQwcWjF5NGlvZ4LpY2/xdsQVO4gZkQQPSzBz9aFIwkUCttdRshbMLKDw1vI4w24QBnpzPKue9zo3VVp1jGvbd0h9Tr7I9JmXHIDJPsFW7tJBTWn4LJDGGy78VzPEtc124AoCqMgGDPYnpTmn07Y2W42f1wlppnOf6q3bT+Ghdjk5oZkEjwwJpsZjaZHJBaEgz1/fxronC5XK7/jvGRqbYtl7YAaQQTPJguCYxyxyxEDFCc6wtALnOI8NQiPFWARnHYzifV76kZyqcuS4km1yJBjqORycjypgLCbXEAUHqaxdmkQigsYrSwrharqotNuR5/WorVWX9++ooiNC0NHQ0OX6tosJzSZqskKeVJDA3dU6ckN6K/G+FLaZQDIYTnmPb1omnndIDfRB1EAjIrqstBowzBeU9edXI8gWsxsDiAmq6JUfA8vM+c/vlSrpCW5TjImh9BLPtZqTCoMD+1b9HxCy48qvSEhoNCUWlhZHT9/OnzkrlcI3SpgE5JA/WgyHNLYVtTzAqmcEq+qRcaSLgH5fmaPEbbaqRtGl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" name="AutoShape 4" descr="data:image/jpeg;base64,/9j/4AAQSkZJRgABAQAAAQABAAD/2wCEAAkGBxQTEhUUExQVFhUXFxwYGBcXGBoXGxcdGBgXGBcdGBYYHCggGBwlHB8XIjEhJSksLi4uGh8zODMsNygtLisBCgoKDg0OGxAQGy8kICQvLCwsNDQsLCwvLCwsLCwsLCwsLCwsLCwsLCwsLCwsLCwsLCwsLCwsLCwsLCwsLCwsLP/AABEIAJUAdAMBEQACEQEDEQH/xAAaAAACAwEBAAAAAAAAAAAAAAAEBQECAwYA/8QAPhAAAgEDAgQCBwYEAwkAAAAAAQIRAAMhBBIFMUFRE2EicYGRscHRBjJCYqHwFCNS4RaDwhUkM0RzkqKy8f/EABsBAAIDAQEBAAAAAAAAAAAAAAMEAAECBQYH/8QAQREAAQQBAwEEBgcECAcAAAAAAQACAxEhBBIxQRNRYZEFIoGhsfEGMlJxwdHwFELC4RUjRGJygoOyJDM0NUNFkv/aAAwDAQACEQMRAD8AAbavSuqMrxjqaq37YiRWgVhyxFs9qu1mlG09qlqlIQ9quwrXhbJ6VLVKNp7VFFJQ9qii20+huuJS27iYlVLZ5xgc4qi9o5KI2J78taT7FZeHXsfyrnP+hs/pVF7e9WIJPsnyK0ucPunlZu45+g30qt7e9X2Eh4afIrE6C7MeG8xujaZA7kRy86rc3vWeykutp8lJ4bez/KuY5+g2Ovaq3t71fYSfZPkVfT8NZhLEIJIEzJI5wAJx1pOfXtjfsaC4irqsXxZJAz0HKZg0LpG73HaM1d5rmgM46lY6nSshg5xIIyCDyINHg1DJm7hjoQeQe4oM+nfC7ac9QRwR3hW1A5DzooIGSsvBOAs2DD7wMec1Gva4W0grDmOYacKW4LGMQOtXYUyrnmPbUtX1VVf0iKnS1OtLyt6RFSxSrNqQeftq1FRWlc1CQCqzSO0XGHS14aopEkyZxuUqYz51h8YJslMxalzGbWj9Um1r7T3QBttIxHYMegB5HrQJGxM+u6vvICbj1kzh6jLruBKC13HXdVTaqgAqCsgj0kYZnmCoojY2jNpeXVveNlfnyD+Csn2iuC7uCJm34Z58u/PnVdm3bVrQ1r9+7aOKRX+MLu/dstgiSD6WNxUnr3UGs/s7a5RP6Tk3XQ/XyQGm1itGQjJuGZKlWntnEnn5Vz9Rpnte+m7mv2nFWHNrvwQaH3e1H0+qY5rbcGObuGboh192bF+3CB1WsAIVMhREkRJkk46CTTOn0zzufLguN0M1gAC/uCWn1bW7Y4shoqzi+STXtTz7NAbbjiCQMe4mvNfSd7nSwwk+qefMD5L0P0fa0RyzAZHHkSq6zidu5Yi4R4nQR1BxRdL6I1Gi9IB0APZ9c+H5oWp9J6fVaEtnI7Tpjraa6BAtu3bP4lJ+E/GvPekXvm1Muob+44D4gfBd3QsbFBFAf3mk/C/iheADYlwH8LwfYADXR+kZ/aJoS395tj2m0h6Bb2EMod+66j7AAvabThdVefsgP/d/8ND1OpM3ovTwjkuI/wDn5ha0+nEXpKeU9Gg+fyRwP+8f5X+uuYf+2f6n8C6P9v8A8n8SxtObyXRdQAAsqkiJA65+NNSRs0OogdpZCS4NJyDk9MfApVjnayGZuoZQBcBg8Drn4hTwdAlq1bP4lJPxPxrPpcu1GqnmB+oQPfXxCv0Y0Q6aKI/vAn8T8ULwC1tW+vYx7gRXS+kEoml00neAfMhIehIuyZPH3GvIK+q1J09izsAyVBxMgiTyoOn0jfSWv1HbE43VnxoewIs+pOg0cHZDBLQcdKs+1baXUI9/cn9BBwRPpLFLazS6jTaARzEVvBFG69V1/cmdLqIJ9YXxc7TeK6ila1p9ty8RydVPu3g/KgajUmbSadp5YXN/2kI0OnEWqncOHhp9vrArjPxewV9RK+bqlo5aoVEPc5n11oLK6X7JGbd5Rz7esEV4v6T+rqIJHcD8CCvXfRw7oJoxz+YIUWPs+vgzcBW6THPqWgcvKiTfSCQ63bAQ6MCzjuFnP3qofQcY0dzCpCa57zQ8E6v3LYvWwWIcAhV6Z7+6vN6eLVO0Ur2tBYSNx6+rnHmu9NJpm6uNjnEPAO0dM9/ksW0+0an8w3e9PrNMjUCV+jPcQPJ6AYOzZqh9qz5tXtZqAbAfrc2A+ckfU1ei0zm690R4j3keXyU1WoDtE2Ucv2DzPzRP/M/5X+ukv/Wf6n8Ca/t/+T+Jc9rOL3HdrO6Jcpgfm2jNez0fojR6aFuq25DQ7J8LXk9X6V1U8rtLuoFxbgeNJ/qHtLetKSQ4BCAcoOM+6vH6aPVyaSaRgBYSNx62M4816aaTTM1UTHEhwBDR0o4z5KbFna+o/NDf+JHyq55+0h0v92x5OCuKHZLP/eo+6vwQ19Xa1p2tDcVKn2FCppyF0Eeq1UWpO0O3D27rHmlZWzP0+nk04sjafCttHu70c/8Axl/6b/8AtbrkM/6N/wDjZ/teum4/8Uz/AAu+LVjoNQHtnuu5D7P7RTXpPTdhqRXDg1w9v87QtBqBNAe9pLT7P5UuCuvJr6pS+ZE2qVFSiook+l19xWlbjL5zFcOdolZteNw817mCNkbrYA1FanjV19qrcc7TIaTJPl2pWHRxx7nbQLFEdKTMsm/aOa4+/wAEwS/cEF2ZmH4iZOOxpEuFFkeGnoOPamxA0kPeLd39U6+ynEWfVhHcsCj+ixBkhTtwxg56GjaTSRD1toxwh6qU1tvnlO7XCbNwKb124hNySN6IqRcVAPDWVXBGQaeMLNxfwXcnqQkW1sDKwOB0HcidVplS0Ycq5VmkurMAdMr7d5EFQ0we+aDFpIWx9ntFXftr9BGfI4v33nj3oZuB6dFvLvaWKujG6puIdl8zMdSqyBg4IMEU2TbNh4qq8EoImB28AXz7Uu+zWlGo01o3SzXhdutIeHYoilEkiQMnHcUuDGxhijAAN44v5ph0O54e8WRWea+Sc65Ldq7bC3Cys7bybgIKi4VAEcsT764s2m08bmBoxfwIHzXSjc97XE934Jxc0VgwgYWwHb7jhRHiERHqj303NpoZ33LzZ6+KXjc6JtRjFd3hlIW4ZbOr2m5cW2tsYFzbBJSRPQeXlWY44DI6JwFGjnv/AET45UeHBrXjxGO79AInRaCzZdglwwxBIZw0mNSCeU52ofaPKnXtifW6jWBdY5S7QWXtxeTSH1XCLFy0AApIZSSHCEj+HDRgZBbEDr1osWocSBu9/ggP0kIH1B5eKx/wzpPGt2Vdzu8Q7/EBgW2BgwMyu7PkKL2rt9bj5qv2aKr2DyXKGMwcdJ7dK5h1MxzZ8yukNFB9hvkFyLGuuuer2Hgg9qy8WKWmGjaY3OMmMKJ9vwpFvo9oPJTZ1hrhBWbZuEz+8029wjbhLsaZHZTTT2yhDISrLlSMEHypM6g3abEI4VuIXC53XX3M3XmfKewHQVqN7nGwP14fmsSNDcFDBUUAqM9/3yrVve6nKgGMFhN9Af5USBOWM1zdSP67IuuE3D/y1hrFhZQkk8p5+fuo0Jt1PCzJYbYR+mO3EUnK0PymGEhGXmkAev5Usxu0lanG4BBrYBOaZL6bSTDMrTVrKkdIocJpwKtwwkOn1DJZPhsVI3KSpgwcESO9dwYnvvCS/wDGmOmvFlnEdKSkYGupONlNLlTzrtLmL1RWvWwJzgVRusKCrynNjUWVGCfdk1zZItQ92R710GSQsbQK8/E15Intb6VbdE7l7vJUdSOGhBXCTJmnWgNFBLOs5K9orRJ2k4NYmeGN3gK4m7jtKOu6ZkzzHfp7e1KsmbJg8pl0ZZwpYsdQo3AAHAPKDz8pNUA1umJrJ5/XgqJJmA7l0fgkd+lcTeCuntpVNuMzjofrWg8HAQZA5CsTR8UlrUG5UDVLXPi5AuKf6vjXa2klrh3JPFkJ1ZXEdsCuc85tdAMC5WK7q5Kkqe1ZsKKEtTULqVUtBpjWe0CvaVva05HOsOkBRGtPVb+Ge1D3hE2q2itNuOO3zoeoe3aMrUIIJTjR3GAMrIAOD1PTHaYrmTRg1R/knGSVdpRvZbu7aec4Hy7V1A1r4ttpHeWybqTY8ZZwJCz2MpPtII/Wud/R7Y8gmvP8k4NUXY/kitLqSAQyMp88jt0peaAF1tdfuR45cZCpaBPIHyq3gNFlBcLyFW+YEkVceTSGVzNydzg9c13mVtbSRPJBXUaZQtu2Dz2A1w3lzpHEHFlddoAY2+5IFti2ASJY8u1dUvMzqaaAXKoMFnlAks0mcj2fpTNNZgLABcqeOw5E1osaeQs2QqlyepqwAOFVkrS3ZY1kuaOVoMceFqth6yXtWuzcj9BpmY9RS08rW9LRo43FbXNDckiWx2NVHLGeijmOCxCEHJY+2ilwrCG1hJVbh9c1Qd3rRaVg+suAbdzR2ogiiJ3ULQy+QCrWml1L/wBbA+RNDliZX1QVpj3E5JRV7U3kGH3T0Kg0uIIHHIqvFGd2jRg2srt6R/MQDzH0orGUbjNobj9oJpYuqyjcZIESD2pB7HNcdorqnmPDmi0r4ksqCOnzprSu2vLSk5hbbSm5ckzynnXSpK3SzNWqWumYBgTyrDwS0gLcZAdZTa/fBjYuKRihc3MhTzn39QIdGfmcCQIzJmcjHLH6imdsdJf+tByoscWdDjvNZk0jHhRuocwroeE8WDBi0Enp8a5k8DocNKZZL2mSo4mbQUEEbj0HSs6YzPJvhHc1jWjvSuxdYtgYBALcwCZj9AT7K6RhbtslJ9q7fQCc6DRo4O9QD0JMT7DXMmlkafUKfbE0j1gud4ioDnby6V14L2DdyuTJW7Cd6XTsbKMsMYkjsJIrkzPAmc12AupDGTGHBcnr7xJI867cbQGhcmU24rG3fYDBolArAtGPrW5DAoPYNu1vtChaMhqAaiisKpWEZpb5WgysDhSNG8tKZXeKeiRA9wmlmacgpl+owkNx5NdACgkHGyiuHucxQZg0inLcZIOE4s6wD7yhh8KQ7E9E+zUADK6TQa7ShZFoB+5E/OlJBIBSZDxyk/FuI7zCiP32o2ngr1nJaebdgJLdSa6QdSQIyi7HETaG3usew0q+ASnd4roxT9mykkGmZ4PLdyn98qeMjW47lz+zc7PehYHeiIS1qKL22pailfPNUoF5BUKsIq0oobrW2kKmoE9a01U5CGiIaa8KQ7TSmpIxaZg6o5Lc9KVL6NWiAZWu+BisbNxyiGTaFiATmmQAAl7JK30NlWuqG5TmlZ5S2MkJiKLc8AoP7SJaU/ymYzzLfKj6J8j/AK3AVasMb9Vb2eJ6fwgpIB2x91u0dKC/TT9ruHF3ytCeLZt8Fy012FzUQapWr+MYjFZ2i7WtxqlQmrWVKNmp0UW4NZVrZEnnVK6WH8GxY7RMdulR0rGj1itNic76oXQ8E4WxBwYHXtXM1eqaBYTcMBukZ4Bt/eGCMUrDKyVyJJG6PJS+6JroNbtSrjaoTUccKm8oa/rntDckBuWRPPnzqMhbJ6ruEV8rmesEgv6lnJLGTXQYxrBQSbnlxsqLakkAVZwso1rIGCPjQ915C3tWRoiyqxUUXoqKKVxUUW6jNZVrS9ejArLQeStOIHCzs6i4sgMQGwR39dR0THEEjjhWyV7bo8p5ouI3Ba2ThjFIy6KN0m+spluqeGbVqbrFQsmPhQ2Qhr9yt8pc2lvotLvxy+tSXUCPBVNj35CDdelaceqwwZpKeNYVR3PwpjS5JKqfgBJqdSqIT0R+Y/p/esnKvhZXWJMk5q6VIo1Fa9UUUVFF4GootQ1UtInR2hzflQZXOqm8okbWk+siHFr+o+pVPzoTTN1HvRXNiIwfcttJ4WNzGAZiG+lbc53d8FhrATz8UeHtMYDMM9VMfpS7i4C694RhG1x2g+4pnfCIg2MZ9RB9ea5jWulcXO6Jl7Oz9UJfeUA4659/Sjby7JQ9gbwuf40Zj1ke6K6WlFA+xLajge38ErtiMxJpw5SqiaipZ3DUURhqK16oooNRRRNRRaHtVLSJtGRFYdhaCZaeypGelIyve1+Oqaa1u3KLtonSD+lE2mvWWN+cJtZ0AX0yF7hRn3zSkzt7djPNMRs2ne5Aaq6WaSaGyMRsoLb3l5soTX6jak/ibC+zrRIIt766DlDmftb4pE+5o3HA9wFdQBreEkXOdypcCIA5ioLvKyapLnWDFGGVhC6ljPs+tRUn2i4bduhjbQsEjdHSZj4H3VStebhd8TNm4I5+gcYnt2zUURDfZ7UgIfBeHjaRmZCkHHIekvPvUVWsv9i39wXwnksFGMEkkATy6H3VFaJt8DvmB4TE9CMjPLIxWDYKKKIQYtlSQRBBgjtUsKAFSzucCs00ZKluOE74Vw5omPWaQ1EheaCZhjA5RN64wO3MUJgLQjHJWL4BLYA5msklxocqVWSlNy+bjliOkKo5jtz99PsjEbKB+8pYuL32R7EBeb0o/CuI8/OmGjFoD+aCulpuoIHMEgxnqf1iocLCx4jaiD+8VcbrUKU6oZ9n1oqyu3+yV/abo/iBYLBAGKowMkrncJAG6THSewrJWk+fU3GQzxS3DLy8JBIa0JEzI6L7JqlSnT6lvDdP9pKDbcW0lbW0oq22BC8/vSJB/Caiiw4xqnX0l4ir7LgNsKiSdrQpYqRugMxOCCBy5VFFvd1Zt3baLxBDbJZpC212MiptyoOCzGB2U5PSchWEPqOC6Zybg1iCZJlVJJySAAwHPpA+gQwcWjF5NGlvZ4LpY2/xdsQVO4gZkQQPSzBz9aFIwkUCttdRshbMLKDw1vI4w24QBnpzPKue9zo3VVp1jGvbd0h9Tr7I9JmXHIDJPsFW7tJBTWn4LJDGGy78VzPEtc124AoCqMgGDPYnpTmn07Y2W42f1wlppnOf6q3bT+Ghdjk5oZkEjwwJpsZjaZHJBaEgz1/fxronC5XK7/jvGRqbYtl7YAaQQTPJguCYxyxyxEDFCc6wtALnOI8NQiPFWARnHYzifV76kZyqcuS4km1yJBjqORycjypgLCbXEAUHqaxdmkQigsYrSwrharqotNuR5/WorVWX9++ooiNC0NHQ0OX6tosJzSZqskKeVJDA3dU6ckN6K/G+FLaZQDIYTnmPb1omnndIDfRB1EAjIrqstBowzBeU9edXI8gWsxsDiAmq6JUfA8vM+c/vlSrpCW5TjImh9BLPtZqTCoMD+1b9HxCy48qvSEhoNCUWlhZHT9/OnzkrlcI3SpgE5JA/WgyHNLYVtTzAqmcEq+qRcaSLgH5fmaPEbbaqRtGl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TECNHICAL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3997" y="719138"/>
            <a:ext cx="8195695" cy="5707621"/>
            <a:chOff x="543997" y="719138"/>
            <a:chExt cx="8195695" cy="570762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690530">
              <a:off x="543997" y="1134628"/>
              <a:ext cx="2802684" cy="36000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959285">
              <a:off x="5897590" y="2826759"/>
              <a:ext cx="2842102" cy="36000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787874">
              <a:off x="4263355" y="719138"/>
              <a:ext cx="2828925" cy="3633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917681">
              <a:off x="2624046" y="1929174"/>
              <a:ext cx="2710627" cy="39600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28233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1069" y="393311"/>
            <a:ext cx="7929203" cy="6492073"/>
            <a:chOff x="931069" y="325373"/>
            <a:chExt cx="7929203" cy="6492073"/>
          </a:xfrm>
        </p:grpSpPr>
        <p:pic>
          <p:nvPicPr>
            <p:cNvPr id="3" name="Picture 2" descr="http://ecx.images-amazon.com/images/I/91sLg%2B76y-L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235649">
              <a:off x="5087207" y="3217446"/>
              <a:ext cx="2617542" cy="3600000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</p:spPr>
        </p:pic>
        <p:pic>
          <p:nvPicPr>
            <p:cNvPr id="4" name="Picture 3" descr="Aviation English Student´s Book With Cd-Rom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3047" y="1268760"/>
              <a:ext cx="3060590" cy="3259868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464032">
              <a:off x="1149441" y="3397446"/>
              <a:ext cx="2565056" cy="32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201247">
              <a:off x="6324507" y="325373"/>
              <a:ext cx="2535765" cy="33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409608">
              <a:off x="931069" y="512962"/>
              <a:ext cx="2539767" cy="36000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TECNHICAL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42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23528" y="763200"/>
            <a:ext cx="8748472" cy="5832000"/>
            <a:chOff x="323528" y="763200"/>
            <a:chExt cx="8748472" cy="5832000"/>
          </a:xfrm>
        </p:grpSpPr>
        <p:pic>
          <p:nvPicPr>
            <p:cNvPr id="8194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0" y="763200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310527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23528" y="763200"/>
            <a:ext cx="8748472" cy="5832000"/>
            <a:chOff x="323528" y="763200"/>
            <a:chExt cx="8748472" cy="5832000"/>
          </a:xfrm>
        </p:grpSpPr>
        <p:pic>
          <p:nvPicPr>
            <p:cNvPr id="9218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0" y="763200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1680" y="1066666"/>
            <a:ext cx="5580112" cy="5170646"/>
          </a:xfrm>
          <a:prstGeom prst="rect">
            <a:avLst/>
          </a:prstGeom>
          <a:ln w="571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pt-PT" sz="1400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</a:t>
            </a:r>
            <a:endParaRPr lang="pt-PT" sz="1400" b="1" i="1" dirty="0">
              <a:latin typeface="+mj-lt"/>
            </a:endParaRPr>
          </a:p>
          <a:p>
            <a:pPr algn="ctr"/>
            <a:r>
              <a:rPr lang="en-US" sz="1800" b="1" u="sng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INDEX</a:t>
            </a:r>
            <a:r>
              <a:rPr lang="en-GB" sz="1200" dirty="0">
                <a:latin typeface="+mn-lt"/>
              </a:rPr>
              <a:t> </a:t>
            </a:r>
            <a:endParaRPr lang="pt-PT" sz="1200" dirty="0">
              <a:latin typeface="+mn-lt"/>
            </a:endParaRPr>
          </a:p>
          <a:p>
            <a:r>
              <a:rPr lang="en-GB" sz="1200" dirty="0">
                <a:latin typeface="+mn-lt"/>
              </a:rPr>
              <a:t> </a:t>
            </a:r>
            <a:endParaRPr lang="pt-PT" sz="1200" dirty="0">
              <a:latin typeface="+mn-lt"/>
            </a:endParaRPr>
          </a:p>
          <a:p>
            <a:r>
              <a:rPr lang="en-GB" sz="1200" dirty="0">
                <a:latin typeface="+mn-lt"/>
              </a:rPr>
              <a:t> </a:t>
            </a:r>
            <a:endParaRPr lang="pt-PT" sz="1200" dirty="0">
              <a:latin typeface="+mn-lt"/>
            </a:endParaRPr>
          </a:p>
          <a:p>
            <a:r>
              <a:rPr lang="en-US" sz="1400" b="1" u="sng" dirty="0">
                <a:latin typeface="+mn-lt"/>
              </a:rPr>
              <a:t>TOPIC</a:t>
            </a:r>
            <a:r>
              <a:rPr lang="en-US" sz="1200" b="1" dirty="0">
                <a:latin typeface="+mn-lt"/>
              </a:rPr>
              <a:t>	</a:t>
            </a:r>
            <a:r>
              <a:rPr lang="en-US" sz="1200" b="1" dirty="0" smtClean="0">
                <a:latin typeface="+mn-lt"/>
              </a:rPr>
              <a:t>			</a:t>
            </a:r>
            <a:r>
              <a:rPr lang="en-US" sz="1200" b="1" u="sng" dirty="0" smtClean="0">
                <a:latin typeface="+mn-lt"/>
              </a:rPr>
              <a:t>PAGE</a:t>
            </a:r>
            <a:endParaRPr lang="pt-PT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 </a:t>
            </a:r>
            <a:endParaRPr lang="pt-PT" sz="1200" dirty="0">
              <a:latin typeface="+mn-lt"/>
            </a:endParaRPr>
          </a:p>
          <a:p>
            <a:r>
              <a:rPr lang="en-US" sz="1200" dirty="0">
                <a:latin typeface="+mn-lt"/>
              </a:rPr>
              <a:t> </a:t>
            </a:r>
            <a:endParaRPr lang="pt-PT" sz="1200" dirty="0">
              <a:latin typeface="+mn-lt"/>
            </a:endParaRPr>
          </a:p>
          <a:p>
            <a:r>
              <a:rPr lang="en-US" sz="1400" b="1" dirty="0">
                <a:latin typeface="+mn-lt"/>
              </a:rPr>
              <a:t>UNIT 1 – </a:t>
            </a:r>
            <a:r>
              <a:rPr lang="en-US" sz="1400" dirty="0">
                <a:latin typeface="+mn-lt"/>
              </a:rPr>
              <a:t>Marine </a:t>
            </a:r>
            <a:r>
              <a:rPr lang="en-US" sz="1400" dirty="0" smtClean="0">
                <a:latin typeface="+mn-lt"/>
              </a:rPr>
              <a:t>Instruments		1-1</a:t>
            </a:r>
            <a:r>
              <a:rPr lang="en-US" sz="1400" dirty="0">
                <a:latin typeface="+mn-lt"/>
              </a:rPr>
              <a:t> </a:t>
            </a:r>
            <a:endParaRPr lang="pt-PT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 </a:t>
            </a:r>
            <a:endParaRPr lang="pt-PT" sz="1400" dirty="0">
              <a:latin typeface="+mn-lt"/>
            </a:endParaRPr>
          </a:p>
          <a:p>
            <a:r>
              <a:rPr lang="en-US" sz="1400" b="1" dirty="0">
                <a:latin typeface="+mn-lt"/>
              </a:rPr>
              <a:t>UNIT 2 – </a:t>
            </a:r>
            <a:r>
              <a:rPr lang="en-US" sz="1400" dirty="0">
                <a:latin typeface="+mn-lt"/>
              </a:rPr>
              <a:t>Plotting on Nautical </a:t>
            </a:r>
            <a:r>
              <a:rPr lang="en-US" sz="1400" dirty="0" smtClean="0">
                <a:latin typeface="+mn-lt"/>
              </a:rPr>
              <a:t>Charts	2-1</a:t>
            </a:r>
            <a:endParaRPr lang="pt-PT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              Recognizing </a:t>
            </a:r>
            <a:r>
              <a:rPr lang="en-US" sz="1400" dirty="0">
                <a:latin typeface="+mn-lt"/>
              </a:rPr>
              <a:t>Directions at </a:t>
            </a:r>
            <a:r>
              <a:rPr lang="en-US" sz="1400" dirty="0" smtClean="0">
                <a:latin typeface="+mn-lt"/>
              </a:rPr>
              <a:t>Sea	2-3</a:t>
            </a:r>
            <a:r>
              <a:rPr lang="en-US" sz="1400" dirty="0">
                <a:latin typeface="+mn-lt"/>
              </a:rPr>
              <a:t> </a:t>
            </a:r>
            <a:endParaRPr lang="pt-PT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 </a:t>
            </a:r>
            <a:endParaRPr lang="pt-PT" sz="1400" dirty="0">
              <a:latin typeface="+mn-lt"/>
            </a:endParaRPr>
          </a:p>
          <a:p>
            <a:r>
              <a:rPr lang="en-US" sz="1400" b="1" dirty="0">
                <a:latin typeface="+mn-lt"/>
              </a:rPr>
              <a:t>UNIT 3 - </a:t>
            </a:r>
            <a:r>
              <a:rPr lang="en-US" sz="1400" dirty="0">
                <a:latin typeface="+mn-lt"/>
              </a:rPr>
              <a:t>Preventing Collisions at </a:t>
            </a:r>
            <a:r>
              <a:rPr lang="en-US" sz="1400" dirty="0" smtClean="0">
                <a:latin typeface="+mn-lt"/>
              </a:rPr>
              <a:t>Sea	3-1</a:t>
            </a:r>
            <a:r>
              <a:rPr lang="en-US" sz="1400" dirty="0">
                <a:latin typeface="+mn-lt"/>
              </a:rPr>
              <a:t> </a:t>
            </a:r>
            <a:endParaRPr lang="pt-PT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 </a:t>
            </a:r>
            <a:endParaRPr lang="pt-PT" sz="1400" dirty="0">
              <a:latin typeface="+mn-lt"/>
            </a:endParaRPr>
          </a:p>
          <a:p>
            <a:r>
              <a:rPr lang="en-US" sz="1400" b="1" dirty="0">
                <a:latin typeface="+mn-lt"/>
              </a:rPr>
              <a:t>UNIT 4 – </a:t>
            </a:r>
            <a:r>
              <a:rPr lang="en-US" sz="1400" dirty="0">
                <a:latin typeface="+mn-lt"/>
              </a:rPr>
              <a:t>Basic Notions of </a:t>
            </a:r>
            <a:r>
              <a:rPr lang="en-US" sz="1400" dirty="0" smtClean="0">
                <a:latin typeface="+mn-lt"/>
              </a:rPr>
              <a:t>Meteorology	4-1</a:t>
            </a:r>
            <a:endParaRPr lang="pt-PT" sz="1400" dirty="0">
              <a:latin typeface="+mn-lt"/>
            </a:endParaRPr>
          </a:p>
          <a:p>
            <a:r>
              <a:rPr lang="en-US" sz="1400" dirty="0" smtClean="0">
                <a:latin typeface="+mn-lt"/>
              </a:rPr>
              <a:t>               Meteorological Phenomena	4-8</a:t>
            </a:r>
            <a:r>
              <a:rPr lang="en-US" sz="1400" dirty="0">
                <a:latin typeface="+mn-lt"/>
              </a:rPr>
              <a:t> </a:t>
            </a:r>
            <a:endParaRPr lang="pt-PT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 </a:t>
            </a:r>
            <a:endParaRPr lang="pt-PT" sz="1400" dirty="0">
              <a:latin typeface="+mn-lt"/>
            </a:endParaRPr>
          </a:p>
          <a:p>
            <a:r>
              <a:rPr lang="en-US" sz="1400" b="1" dirty="0">
                <a:latin typeface="+mn-lt"/>
              </a:rPr>
              <a:t>UNIT 5 – </a:t>
            </a:r>
            <a:r>
              <a:rPr lang="en-US" sz="1400" dirty="0">
                <a:latin typeface="+mn-lt"/>
              </a:rPr>
              <a:t>Ship Structure	</a:t>
            </a:r>
            <a:r>
              <a:rPr lang="en-US" sz="1400" dirty="0" smtClean="0">
                <a:latin typeface="+mn-lt"/>
              </a:rPr>
              <a:t>	5-1</a:t>
            </a:r>
            <a:r>
              <a:rPr lang="en-US" sz="1400" dirty="0">
                <a:latin typeface="+mn-lt"/>
              </a:rPr>
              <a:t> </a:t>
            </a:r>
            <a:endParaRPr lang="pt-PT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 </a:t>
            </a:r>
            <a:endParaRPr lang="pt-PT" sz="1400" dirty="0">
              <a:latin typeface="+mn-lt"/>
            </a:endParaRPr>
          </a:p>
          <a:p>
            <a:r>
              <a:rPr lang="en-US" sz="1400" b="1" dirty="0">
                <a:latin typeface="+mn-lt"/>
              </a:rPr>
              <a:t>UNIT 6 – </a:t>
            </a:r>
            <a:r>
              <a:rPr lang="en-US" sz="1400" dirty="0">
                <a:latin typeface="+mn-lt"/>
              </a:rPr>
              <a:t>Direction and Location	</a:t>
            </a:r>
            <a:r>
              <a:rPr lang="en-US" sz="1400" dirty="0" smtClean="0">
                <a:latin typeface="+mn-lt"/>
              </a:rPr>
              <a:t>	6-1</a:t>
            </a:r>
            <a:r>
              <a:rPr lang="en-US" sz="1400" dirty="0">
                <a:latin typeface="+mn-lt"/>
              </a:rPr>
              <a:t> </a:t>
            </a:r>
            <a:endParaRPr lang="pt-PT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 </a:t>
            </a:r>
            <a:endParaRPr lang="pt-PT" sz="1400" dirty="0">
              <a:latin typeface="+mn-lt"/>
            </a:endParaRPr>
          </a:p>
          <a:p>
            <a:r>
              <a:rPr lang="en-US" sz="1400" b="1" dirty="0">
                <a:latin typeface="+mn-lt"/>
              </a:rPr>
              <a:t>UNIT 7 – </a:t>
            </a:r>
            <a:r>
              <a:rPr lang="en-US" sz="1400" dirty="0">
                <a:latin typeface="+mn-lt"/>
              </a:rPr>
              <a:t>Navy </a:t>
            </a:r>
            <a:r>
              <a:rPr lang="en-US" sz="1400" dirty="0" smtClean="0">
                <a:latin typeface="+mn-lt"/>
              </a:rPr>
              <a:t>Ships	</a:t>
            </a:r>
            <a:r>
              <a:rPr lang="en-US" sz="1400" dirty="0">
                <a:latin typeface="+mn-lt"/>
              </a:rPr>
              <a:t>	</a:t>
            </a:r>
            <a:r>
              <a:rPr lang="en-US" sz="1400" dirty="0" smtClean="0">
                <a:latin typeface="+mn-lt"/>
              </a:rPr>
              <a:t>	7-1</a:t>
            </a:r>
            <a:r>
              <a:rPr lang="en-US" sz="1400" dirty="0">
                <a:latin typeface="+mn-lt"/>
              </a:rPr>
              <a:t> </a:t>
            </a:r>
            <a:endParaRPr lang="pt-PT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 </a:t>
            </a:r>
            <a:endParaRPr lang="pt-PT" sz="1400" dirty="0">
              <a:latin typeface="+mn-lt"/>
            </a:endParaRPr>
          </a:p>
          <a:p>
            <a:r>
              <a:rPr lang="en-US" sz="1400" b="1" dirty="0">
                <a:latin typeface="+mn-lt"/>
              </a:rPr>
              <a:t>UNIT 8 – </a:t>
            </a:r>
            <a:r>
              <a:rPr lang="en-US" sz="1400" dirty="0">
                <a:latin typeface="+mn-lt"/>
              </a:rPr>
              <a:t>Ground </a:t>
            </a:r>
            <a:r>
              <a:rPr lang="en-US" sz="1400" dirty="0" smtClean="0">
                <a:latin typeface="+mn-lt"/>
              </a:rPr>
              <a:t>Tackle		8-1</a:t>
            </a:r>
            <a:endParaRPr lang="pt-PT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121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3528" y="836712"/>
            <a:ext cx="8715701" cy="5871138"/>
            <a:chOff x="323528" y="836712"/>
            <a:chExt cx="8715701" cy="5871138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836712"/>
              <a:ext cx="4035181" cy="2934271"/>
            </a:xfrm>
            <a:prstGeom prst="rect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irc_mi" descr="http://www.skysailtraining.co.uk/images/intern1.jpg">
              <a:hlinkClick r:id="rId3"/>
            </p:cNvPr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552" y="3863850"/>
              <a:ext cx="3023870" cy="2829550"/>
            </a:xfrm>
            <a:prstGeom prst="rect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836712"/>
              <a:ext cx="4513734" cy="2930376"/>
            </a:xfrm>
            <a:prstGeom prst="rect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442" y="3863850"/>
              <a:ext cx="4424725" cy="2844000"/>
            </a:xfrm>
            <a:prstGeom prst="rect">
              <a:avLst/>
            </a:prstGeom>
            <a:noFill/>
            <a:ln w="3810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99950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23338" y="-659042"/>
            <a:ext cx="4752528" cy="8608131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180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23528" y="763200"/>
            <a:ext cx="8748472" cy="5832000"/>
            <a:chOff x="323528" y="763200"/>
            <a:chExt cx="8748472" cy="5832000"/>
          </a:xfrm>
        </p:grpSpPr>
        <p:pic>
          <p:nvPicPr>
            <p:cNvPr id="9218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0" y="763200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87338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528" y="764704"/>
            <a:ext cx="8748472" cy="5832000"/>
            <a:chOff x="323528" y="764704"/>
            <a:chExt cx="8748472" cy="5832000"/>
          </a:xfrm>
        </p:grpSpPr>
        <p:pic>
          <p:nvPicPr>
            <p:cNvPr id="10242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0" y="764704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9817" y="1125368"/>
            <a:ext cx="7584502" cy="56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251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0" y="-2230438"/>
            <a:ext cx="9144000" cy="11318876"/>
            <a:chOff x="0" y="9348"/>
            <a:chExt cx="5760" cy="820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0" y="9348"/>
              <a:ext cx="5760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1510" name="Group 4"/>
            <p:cNvGrpSpPr>
              <a:grpSpLocks/>
            </p:cNvGrpSpPr>
            <p:nvPr/>
          </p:nvGrpSpPr>
          <p:grpSpPr bwMode="auto">
            <a:xfrm>
              <a:off x="0" y="9348"/>
              <a:ext cx="116" cy="820"/>
              <a:chOff x="-58" y="9319"/>
              <a:chExt cx="116" cy="820"/>
            </a:xfrm>
          </p:grpSpPr>
          <p:sp>
            <p:nvSpPr>
              <p:cNvPr id="21511" name="Rectangle 5"/>
              <p:cNvSpPr>
                <a:spLocks noChangeArrowheads="1"/>
              </p:cNvSpPr>
              <p:nvPr/>
            </p:nvSpPr>
            <p:spPr bwMode="auto">
              <a:xfrm>
                <a:off x="-58" y="9319"/>
                <a:ext cx="116" cy="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/>
                <a:r>
                  <a:rPr lang="pt-PT" sz="12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pt-PT" sz="120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 </a:t>
                </a:r>
              </a:p>
              <a:p>
                <a:pPr algn="just" eaLnBrk="0" hangingPunct="0"/>
                <a:endParaRPr lang="pt-PT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512" name="Rectangle 6"/>
              <p:cNvSpPr>
                <a:spLocks noChangeArrowheads="1"/>
              </p:cNvSpPr>
              <p:nvPr/>
            </p:nvSpPr>
            <p:spPr bwMode="auto">
              <a:xfrm>
                <a:off x="-58" y="9722"/>
                <a:ext cx="116" cy="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  </a:t>
                </a:r>
                <a:endParaRPr lang="pt-PT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0" hangingPunct="0"/>
                <a:endParaRPr lang="pt-PT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513" name="Rectangle 7"/>
              <p:cNvSpPr>
                <a:spLocks noChangeArrowheads="1"/>
              </p:cNvSpPr>
              <p:nvPr/>
            </p:nvSpPr>
            <p:spPr bwMode="auto">
              <a:xfrm>
                <a:off x="-58" y="10106"/>
                <a:ext cx="116" cy="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1508" name="Text Box 9"/>
          <p:cNvSpPr txBox="1">
            <a:spLocks noChangeArrowheads="1"/>
          </p:cNvSpPr>
          <p:nvPr/>
        </p:nvSpPr>
        <p:spPr bwMode="auto">
          <a:xfrm>
            <a:off x="1258888" y="41275"/>
            <a:ext cx="76342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>
                <a:solidFill>
                  <a:schemeClr val="bg1"/>
                </a:solidFill>
              </a:rPr>
              <a:t>INTRODUCTION</a:t>
            </a:r>
            <a:endParaRPr lang="pt-PT" sz="2800" b="1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9338" y="1211848"/>
            <a:ext cx="8661573" cy="5241168"/>
            <a:chOff x="309338" y="1211848"/>
            <a:chExt cx="8661573" cy="5241168"/>
          </a:xfrm>
        </p:grpSpPr>
        <p:pic>
          <p:nvPicPr>
            <p:cNvPr id="19" name="Imagem 18" descr="http://www.emgfa.pt/images/Full_r9hg7vndwc4m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337" y="1211848"/>
              <a:ext cx="3987298" cy="2879720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060" y="3573016"/>
              <a:ext cx="4295851" cy="28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6" descr="https://encrypted-tbn2.gstatic.com/images?q=tbn:ANd9GcRlQSr-sIZqVLEspTmuJnYxVlME_ecFIktd49FqNACA2hvIvUxL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338" y="1911971"/>
              <a:ext cx="4766693" cy="3600000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</p:spPr>
        </p:pic>
      </p:grp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827161" y="888526"/>
            <a:ext cx="7561263" cy="532859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indent="14288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endParaRPr lang="en-US" sz="3200" dirty="0">
              <a:cs typeface="+mn-cs"/>
            </a:endParaRPr>
          </a:p>
          <a:p>
            <a:pPr algn="ctr">
              <a:lnSpc>
                <a:spcPct val="250000"/>
              </a:lnSpc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Due to our commitments within NATO, UN, and EU, 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we</a:t>
            </a:r>
          </a:p>
          <a:p>
            <a:pPr algn="ctr">
              <a:lnSpc>
                <a:spcPct val="250000"/>
              </a:lnSpc>
              <a:defRPr/>
            </a:pPr>
            <a:r>
              <a:rPr lang="en-US" sz="3200" b="1" dirty="0" smtClean="0">
                <a:solidFill>
                  <a:srgbClr val="800000"/>
                </a:solidFill>
                <a:cs typeface="+mn-cs"/>
              </a:rPr>
              <a:t>ARE CATERING</a:t>
            </a:r>
          </a:p>
          <a:p>
            <a:pPr algn="ctr">
              <a:lnSpc>
                <a:spcPct val="250000"/>
              </a:lnSpc>
              <a:defRPr/>
            </a:pP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cs typeface="+mn-cs"/>
              </a:rPr>
              <a:t>to diversity</a:t>
            </a:r>
            <a:endParaRPr lang="en-US" sz="3200" dirty="0">
              <a:solidFill>
                <a:schemeClr val="accent2">
                  <a:lumMod val="50000"/>
                </a:schemeClr>
              </a:solidFill>
              <a:cs typeface="+mn-cs"/>
            </a:endParaRPr>
          </a:p>
          <a:p>
            <a:pPr lvl="2" algn="ctr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en-GB" b="1" dirty="0"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528" y="764704"/>
            <a:ext cx="8748472" cy="5832000"/>
            <a:chOff x="323528" y="764704"/>
            <a:chExt cx="8748472" cy="5832000"/>
          </a:xfrm>
        </p:grpSpPr>
        <p:pic>
          <p:nvPicPr>
            <p:cNvPr id="10242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0" y="764704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8557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528" y="764704"/>
            <a:ext cx="8748472" cy="5832000"/>
            <a:chOff x="323528" y="764704"/>
            <a:chExt cx="8748472" cy="5832000"/>
          </a:xfrm>
        </p:grpSpPr>
        <p:pic>
          <p:nvPicPr>
            <p:cNvPr id="11266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0" y="764704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QUExQWFhUXGRgXGBgYFxgYGhgYFxgYFxgYGhgbHCggGBwlHBcXITEhJSkrLi4uFx8zODMsNygtLisBCgoKDg0OGxAQGzUkICY0LDAsNDQ0NSwsLCwsLCwsLDQsLSwsLywsNDQsLCwsLCwsLCwsLCwsLCw0LCwsLCwsLP/AABEIAMIBAwMBIgACEQEDEQH/xAAcAAACAwEBAQEAAAAAAAAAAAAEBQIDBgABBwj/xABCEAABAgQEAwUGBAQFAwUBAAABAhEAAyExBAUSQVFhcQYTIoGRMkKhscHwB1LR4RRicvEVI4KSokOywiQzU4OTFv/EABkBAAMBAQEAAAAAAAAAAAAAAAIDBAEABf/EADMRAAICAQMCBAMGBgMAAAAAAAABAhEDEiExBEETIlHwMmFxM4GRobHBBRQjQtHhFVLx/9oADAMBAAIRAxEAPwD5Lgxc+USmCJYSWAlxcx5OETvkf2Ix0cI9EcceiLEWisRai0YEj2BccfZ6wURAc4Es9GglyZLgrlTCA9K0qAfR94klV+cQI2gjB4ZUxaUJYqUQkBwHJLCpoKx0mjYJlysXbSkIoyjVT8TW3QR06UhJdM1Myn5FoH/IRTjVEHSoJBQNHhSkeyTfSPEf5i5NKwIVwEYej9/qMlk9TR5dlU3EpaXKBCQpZUlJskOXPLhAmZTiEpQEBGkAFqlRG5e3lEez2fzcNrCFqSFpUksWNUkAj1qN25CAMXPUo6lOSavxqa+rwpY5+Jvx2DeVaNuSpU9TlyVPxLn1iuWmrdflEVEvBkyWy0jdh8oqeyJOQQbRwETQPZ/q/SPQj2uX6t82jbBDMmkgrJPu/M0h6UwpyW55gH5iNfkWRLxK2FED2lcOQ4mBckMXAjUmF2MlsQeBEa7tUiThFGSmqjc3IB2jM41Fgd3pAwyak21RuSKjVOxTNNPJviSfnEpeltgQj1UVfoR6RXiFuSBaIyEuRDFshV27L13MQMTVESI5Gla7QKYKm2gUwSMZGPUisdF8hO+8c3SOSthWSSnnDkCfp9Y0pRCvIJXiWS1AB61+kOCIG7Oap0U6I6LdMdGmWZqSnT4XfcbdQ2xBiU2JYwjU73vxB2V9IqEx3e8J53HcbHCPREREhHHHoi1Foqi2XHHHqhwgGYujEux5/f8AeD4V4j2i0EkZJ7EtXOl+TgFqcakDrF+DSVLSEipIAvUvTndrQFqoId9lZSVYmRr1aRMQVFJqyTqbkaGNaR0ZbgeZSCJkxLMUFQI4FJZQFSSBXyDwvnIbzDw1xrTJiyfApRJZRLFy/tbGtzA+Jw5JGoEKagLBxyNjGRmkdNMENPvlFqHKWG0eiW1BfcKDGLpJFaabO9t2jpS9AUwWWhy+wrBqk/5sv+kfIxAJbWOnxgtYHeDiEj/t/eFzl+jOF2hko5qP0iUtLrWP6h6qDfGLJFpYUHdR8q0MenDkd4oWNjz1CC1dvfILCctokEca+ppH2NCxgcCVn3U6jzUdupJaPmXZTAd7iZaPdUsLPQAqUPg3nGs/FXGlKZElO5KyOOmgB5VJ8hCt22FEwqZ6501U6bVSi/J/0EbDtj2cMuWcSSmjBSQORZWreukWjIrFABYi/AbjrH1PL5gx2W6TVRQZav60UB82B84xpTer09/sFqdafU+KplkmCFKYJFH8RokC5dyQHPJ7CLkStLuKgs3MXHQbwFKLqUTU1h2u79BXc9THRFO5iTQWo2ymfaKSiL1rA+3ittXGCTMsJyyWCTQm2320MVYBN7QLlc4JcKo9otxGI1FtuHExjZ10HZTJYGruaDi255Q20esUZXJ0oBPtKqfoILWQA5NOMajCrTHQMczl7ajzCSRHRtmWZ+cUszepgAu8FTKxSoQuOxRLc5EyLkzIHaOeNowLeLJZgRMyCZRjDS0wGEf5nmYKPIpirC4ju5upxwoHvQ3Hxjt62NrfcI/wlcwgJATeqqCkEysmmSlJKVgq94B6cGIENZUpRKZgU6VMyXNfOL5ydVAlSQLt+1eEefLqp3S4PRj0sK9WJJ2WqCbak/lNGP8AKfd3oadIDXImIoAJiPyK91/keYjTickslYVpPD2VP+YXB+HGBlYViSlLAUvUC9+HKOjna59/7FT6aLfl2fvj19/Qz0nSoslTEf8ATmbH+VX0MeYlFVB2IA8Kh4atvt+sG5phZftKvuUio6jhAi9WirTkb8hyN0xTGV7r37/EjlGvKwZIYEEFKmDA1BY2BgpLmZq/kB9QYgiSP+mtx/8AGv6H+xife+IlmZJBBukgGvQj5QcnYGnbcmgJUUPwcD4/fSPZSgkLUtwkkOOZN24H9YqloqgbpAP6/SDEzRPlJlhPj1aKbn3SPPbrC3+X6AJm3/DTJ1JmKmqNAGA28QSXfff1hR2/xHeYwkmksaQPi/q/wj6T2ZytOEwiJYLlKaniTUno9hsGj5J2gxXeYqcSKFag/IaQI23QU9hcSdPDh0MfQvwwmMmdKFhpX6jT/wCMYBCSSVEWoB8o2/4XF5+IGyUywepKv0PrG7p0vqBe9GX7SSQjG4pGwIKf9bLPxUYzkiyzzjYfiPgyjHKUPflpPmCUt8E+sZLSyQm+54Px5waW7+4180eGgAH3+sQUnj9+UerVWItDEjUrPZCQVEEUAif8KVFgWaILoNnNInJcVDgNa7lq7Rl9zmlVke50PXUdtoqOHmiuk9YulK8TqFBVuEMDjAE+Hhfh+8dqrdg0krY5nYlMlCXLlgwFzS97c4Rz8YqaoanPBA+v6wLrUtVHUeJhng58uTcal8Qfto6/U6trYXKwc5h/maf5QAw5COgNeeLegQBzc/UR0FqQOtCd48iIj1RgSg6PUyibAnoDBeCwiVDUVpDbFQBPQXhwickA2BHs6bDyeFTyadkMjBPkBweCdh3bFnJUKvyBgwZcPy+gaLcHPcspbgjox42aD5OISxHibnvwMRZMuRMtx+HW6EplpCinw6hsX3D33i7EZOFIGiWtUw7p1aR5bwfPUhKCooSuYtkpcAl/0AgaWgBIQrUVBLlSCBQq95JLEvwu0Nx5U1yxc432VfQS4nAzZLBeqXcjyuwfnEZeOWAfGrhW5hjMwPfgaVmhIGo2pUsbD9IGn5T3YBUqhYUKSYdrhLZ8nQxSW6KZuLUwBUqlQHcDpWOlY9Q3KgPdNqHbcRGbh9JIfZ+F7dYFVh3sfhBKMDZqTtUWpQVqK5alanchXtOaljZQglEoHxB5czl7J8vn8ovy1UtMpaVe0+r6U6NAczFOWUC1wRRQ4F946Vt0iSWPSrZ5NQklpqdCjZafZVz4ekSWVIHi8aCCnUKljS/HkYvSokFiFDcGx6j3TzFIGKW/9slJ3Qr5B6HoY1b7e/8AKEpk5atKgg30pYjen1EaXsHkZm4lBBZMtXenmw0hPqXflGZkjV7rLQC44pY2FwxNuBj6z+FOX6cIJhB1TFEublKSyfK8C7/ycob2ajM1BMlRJYAEnpHyvC9ngsBS1l1ByEgUJqzkm3GNt+J2Z9zg18VlKAOOo+L/AIhXwj5hgMwWJS2mKIZ0h7DUgU6OqnThCc0MjS0Oh+OeKL/qqwjH4Pul6XcCvPk8az8I0OrEL2PdV/8A0P1jEqcyyXJUqhJqXjf/AIOI/wDTzA1BMvx8AgsSaW7tkzcZTbgqRT+LEtISCbkFIO+xYHm0fMRINGFo+l/i5MOmSWfxKDeVPkY+clWx8gPrDU3HgOUlS+hUuWkFyodBU/CLQSxcEAtQsHaooIGVNL6QBfesEgkEMWPl9iNd7ANtKj2Zh2SlRUNSq6QAWTs54nhA7gqq7DYB70qRbf0gzDYbvCfEwHtHc8hEFS0g0pzLmBU1ddzKqn+AOiS3ntFmLwS0tro4cC/+7hFiPAdWqoLpIfm7uKv9IonYhySTU7k3841Nt7BJtO2rf5Il3jUFH2Fz6QPMUbW6x4Jof2gOhj1Kxs3r+sHT7gFfd9fT946CSBxH/KOjbZtsGi/DEag4JatATaKwl6RoMPh0olhJDFQu6d7syoybpFMFuAY/PQpOmVLKDuorUT5JfSIVJxqwG1Hzr84dIymUHv8Af+qLZOTyjuA3F/1jFOEdqN8OT3v9f8Gfl4pYchV70B+YpDjs9ilKnpKyVIDuNrFulWgk5VK2APr+sMMswCEhTHS3K5PnyEKy5YuLpbjceFp23sV5hiAFqmhIIQAlKS7Pv8x6QlmKWpagqinIXRvEKaW90A0h4nALmJqBpVWvMvEcXgEpoSFN1d9/F9nrCISjH6lDjbXoINRTTgP2f1i3Do1KCRRya8IIRIC3ZRp7pFvrtHs3LCllBmIoWUH48YdrXD5NWRrjgoKNVyTe9KBi8UhFH2+MXqlqCFLAcahLKnJAKgpW44JUfKOVgCKKUBt92g3SRnjtvZWBTZoal4JTJ8JWVACgYu/SCsPg0bqDPs221X5wNicONb1I23joyTlSFZm3G2UKRuCxiEya9Jg6KF/TeLiIrXLcw+SXJDFWwrKsPMXOlS0jWVqCUnkaFzwZ3B2dmj9AZPgE4eTLlpPhQhKa76QznrePmH4dZemQheNnUSHTLB5e0r6PyPGGuD7VTsVNUyFokJTqT4Sy/EkVJHAu0TTlTbHrG6NfmGWypy0mahMwAEJSoBSfFdRSaGwHrxhVmvY/CFKky5YlFT1lhmsfZ9nazekF9jcZqw8oTF/5oACtTFVHA2D0arQ3zHFS0sCrcCvE0A4XIgNXzFuG9NHzlP4a4hTtNQgBTpcElQbdj4b2jUdhMlXhEzpa2cr1OC4LpA6i1o0+GQSl/q0Uy/bX0B63vBRkwNKXBle2eFCygKSFAElj0/vGDznJ5YSVywEKFSASxFrGxpYRu/xDWpEkLQWUlQ+Lp+sfMcfmy5ntKtSm55fKEzhk8XVF7FcMmHwtMluL5XjqEge6NieZjtCUJdRYmpG/9+W0ctvDVhwG3TnA07L1OTff1tFaV8uiTQy9WLB9lJHmz+ZrBuGwExXulv5QSf8AcaQFhgUocLYgs3XfpE58+ahTomrcMSyiUh7OLeRgXC9ojm096tmkwcqRL9qUQrisE/E/SD/8OlTLEdKH04Rh83zCZNmMSwp4QfDqYAq+7RXJxsyUtgt2LULjqDE0+hm1qUtzFmrZod5pgpLmWFEMWdvCD+Vzb5QrWlIDFiRR2uLPXr8IuEifNNJatKi9aV6GD5PZuaT4l6UswHtEByWenGDU441U5neG5bpCBKhwHoI6NR//ADCNyo/D6R0F/PYTv5eQgwErUscqwxmTkC6q24/AQuw+AUpCpgI8DkvuBWggeXiVA0JB5CvrFDjfc5SrahwgqVRIVWrqDCnJ63j2WdKmmEaqUFWB4tQfOF6MePeQVf1TFn5NHHMmLiUjzKzX/fGOG1BKbTse4eWqjjp6XdoOlg1BuPjGfHaFdHRLpb2w3lqrGoyDFd9hytSQVhRTQU2IO/H4GJZ45RVyqhympOkioLUmWQkvuTqpzDEVMCTswUsMUksfdF/0h7gcKjUNaA1vZU3VhQmHy8okzJa092QCFDUkJS1xRhy39InjkixzhXJ8/wAeCEpAlKlOR4lIKQOIJI2eNr/CSJkhKBpXLCQNQr0L/GDsPlSUykoShSk1NRrS/EOKdIV5tIlpSpEpKkKNFCwre1zzYQ1dSo9tgfC1bJnzzE6QVJQ/d6nAJuzgHrU9HjyVhztfp1hzOyhaVa0yytIIcA+IUex8uMDSQmbOUFFkl7UI0jh12g5ZW432qxmHHFSfyJZfl4XckHm36WjzMcsUio0lIvVj92izLctRNJ0LOlLatTAsbHpB5yA+IJVqIUQGFCOLv9tE7m4z5+6hspRapmeWCrSDR2DkAfEbR2Dw/f4uXLRTUpKBySBVXXSCYeq7NrI52AUWbm36Rf2a7OaZxM1IUXASHJAYHWojgA1+MULNGMW2JyxjNrSaTOMKFyUy0ywqW2lINEpSLO5FSzvFOTyFpSsrXYpAKfE24BdnsPswqzCcpyNXhBZKeA2Ab5Qwwo7uQpE4LTqXrZDam0hgpwdNj6i0SOUmrs9RdKscEnu2MBjJbuQhZZwQhCTSp3P2IDnlM1JmgqUUuUhSzYXUAKX2inBYyV3iQmUEJJI1qJUq3E0S9HbZ4vTjD4kGXLQUlmShPzbeO1NbhS6OF1pr38hnlnaUolspJUQNmD+Rhn2bxq5pmrXpAOkISHdLBzqJ9o1BpxjOqwpIC/ZOzhtXEAcAHrB/ZqaO9R4m1CZQWOopAL//AFAD+oxRhyW9zzOr6WEU3A8/EVD4Rb0A0n0UI+UMkhSQyhYH7+sfZe1eHK8NORxQofAx8Zw6lJ8YAoasKAm3yMVHmxQKlDBmOoGvBouViCGANDcB9jYwQskfl8YNSKDi12MUfw6ikKsE2IDVNamN1J7sOyKT7XhFSGJLAcX4CK1S3Fz4qU3I+dYvkpJJQg0Iq433EEJl92pxUJ4kgJUeHOMc6dLkYsMtGvsBjJVrSNIL3ILt/cWg3JcpWiY60eEA1vWkOctxkwgHu34tBmYztcsoQvu105FnrXajxDk6rK/I+H+QKwxXmQRIxkoUAJPACITcxJ9lDdTHYaZKSGNCblnPUEUETn4+V7oJ6Jf6R52lX8LZRYCqdNJ2+/OOiSsw/kV/xH1jodT/AOqB1GelJSMMQSHIVu/yhHpD3Hx/SNjh8Ov+FSEyyoFBLByS4J4VNYzqMomH/oTh10p+KkiPdx9yOTAFJHGvJ491J0tpOqldVG38On6w/l9jZ620SpgfdZlBIHUTHPpDXD/hrOI8U6Wk/wCpXyT9YYmgG2Z/s1lwnzwlXsgFRHFmYfGPqU7AiUhKU7EuAAxKUFgBw8QjMYDsDPkrC0YiXqHFCmPI1tDyfnQkL0T06lpA9klq2qoDblE+emvkOxu+C+TliVk1IZz6c4YYbBEJbvCAerAWbjCpWdSjp/y5x1flQFGigTZXCHWEzEP4cNNL18XdpHspA94n3eG8eeuktsoed1ydLwJDgTFt/K4+sUYrDJDkJ1FqqJKrczSJz83Ut09ydLqB0rSXPN2cPt+0DrxswkhWmWgUZJdR6lqeXrDIdJBbcgyzz9Rb3yEBaZikodQIJ9p6gsBU7GkZbtVg9EwKS+qusM7NTUQrxA8uW0OcdmEpK9MlIXNcMSzJL0KlcusZ/H6pi1LWpSlquo7nf75xSkkqYCb5RZ2XnpCySGULKZ/lUehHGNngcT3hGpKZjvpKWFqkFmq1RaxtvgcLJWhQUn048o0SMYH0kaVA6Zj3ACgSk8C6R9mE5MdytDFLamaTFAIQpSgQBsoOKbcYpl4wyyygAruwkElgFM6nPD9IlJlSwx1EpcFnLULjetYjqTNViHSFFKXrxdmHT6xJlTtJlXSaW238v1QkTjEhbSgFLv3ihRJH5E7HnfpBmYyycLLUCdTqCi/tVJr6wvlpqasOfxhngsXKXIMuYa6iqgdkgB2HGNcUlse1kbhOMuae/rwKkyzNqHJoEgX68oeqxC5QSCZetkpWtnUC3hBPFh8Io/xCplyE92GqthrPIfl6xCdJCQHBKbK3NbK5kGvmY1W1YWT+pVql6d/fyKZuNWmYFEqUeN2+LvDDDy0TlpmS1aRQKAoUMrUG4DUH5PCCVh2mlCjbxJI3STtyh3iJEmWAFqIUunhLFCTdyPlBJq9ibqorQq57V6BWY9pDOC0IQVe0NQI8XhZwOtY+YpQlRADinifiDH0DKcuMue10gEpOyhx6xiO0GKfEKUkjTqURQj2jWh5h3FKxVCTlseTpw48sa42I5hhNOgu4IcClKtX0ijBytSVeLwirO1tud4oxOKNyNtohg54AV0NOcHplpH51iyNRxtLuNEzV96FgJsks7gMBSoraB5ywV18IJqXcVvSDsjmpJAUQkH3jtA2bzBrZDEA3AoRCoqWqqHzxf0tN8DZGaIQRpmAjp8x8HHG0MUZtIWnxqR6t8xGbxwSBrQCdJuxY8Q8KyorPiPlsPKELpYZFe6/Uilgmp6Vx6m7kzZASwWFf1L1M/Mm0QmKl7AfCMlh8IDtFi8to4DGFvpop/Ew59PKKsfLVLfaOjLAAULvHQ3+W+ZLYXIZMpDklaiTp91Mvb/US54M3GNt2aGHIHdspYqdQZQ6DYcx6xhcvlpL6npz2a0PlZQpguT4hcaXC0+V/MRfOSJow9T6DLEWqnpF1D1j58nOpyfDMJU3Gih1G8X/4sBUvXlEuXqZx2hGx2PpU95M28vHyyWcjmRSOnJQr8qm6GMpgsaZr6XJGwFYZYbL56iKaRzv5JFfhCMXV5m6lG/oNydJjjupV9QjHq8JSCRQsQwILO4elOdIwmH7SYkXnj/Yk/SNlm+Em6dCUTDqIClFBsb2FA0ZHHKbEIR3OhOpIcoUklRuz0a220XpvkjbitiMzOlylnRNC0ukpIYuGdjShDsRsQYCzHMytRK5iyCSWHsitucWZzJCJygW0GvJJP7/OFa5SCfZLclftHcjY1V0Wy8QpLKSkBL/mL0a1Q5rtFuKzKZrOtKXJY1cvarGh+MApCA7JfqYLn5mqYomY1XJ0pANSVGoqouTVRPCwAjnGISk+wwTPT4S7GivaBatiNlcjxijE4p1LVqOokvual3fc84VGYXpSLZEskjibQEYV3ClNPsb/ALJSJkydpWp0BIJBuSXZmsBpN4Y5PJbFrQbFK0/F/pCTsXihKxKEkkmYdKnu4Sov02jRZnOTKxC5omJDOGcOSQxpy4RHmdSaY3p50pR+WwkxWXFa1BwlCT4lGg9YMw2HSkpQEeBVCpQZRU3hp7qXNj+aOxWbSklIWyluSJYqEm+pZ3V9iHqgmZK0qIC5lUizqSAaeQgIp9y2f8RU2ovj3v8AP1MkkKlrJNdj0g/CTiujdOcQxspUzTR1Esf6gWP6+cajJ8m7tG2s7/lHLnGpMtz9ZCONSl8RicxkmUXvpJe3g1bD0f0gTHP7NwKnqdzDzNMAqWpMxYdE4aV+fvdXYvAuR5YZkxQX7hIUeSbfD5wyOwKzwrU38/f3/sXYOVORJlurwLLB/aSLXe2294U55IT3y0sCA1G/lBh/P1ibqWGQRpSn8mkggeYrGex0wrmzFXdR+FPpHZNo2eJklqyNipeUoNnHyiGJymX3fhQrvHuFjQ39OnU/mYaJSdwfSPQmAXUTXczSjNJwykGvpwgrBTlFQBCSBVksSTzBqekaKVhFLCilBUEtqYOzvf0PpFC0OnT7ru1CAeQNob/MRkvOhkc2WKpO0ZzNJ60pKClSASS5BSC/B4VyZoesfRMHmqpSNHdoUnkpcsnrpLHzEKc6Eicoq7juyeGlQ9QEn1MPhlxJUhcsuSUtUvwE2ExbQy/xNJFQPKEs7Lz7ofopvgXgdeFWLBXwMdLDjn3Gy6xtboYzZqCTHQoOFmflV6R0M8KPqSvM/QeZIWmMdxGkwE7u1aCaXHThGVkK0kHgYeBL141eOVqeoXkpx0m1w2IcVLjnWGMjDj8qRv7KX+VIznZ6aWUpTHSwHU7/AAjQDEhIc3MFPLFcio45DOXQN+/9omCeMIZ2Yq2oIWzMwV3iQFNfVXlYxG/4hi/t3HrpZvk2JWPzD1iKlPu44XEZZeKYXiiTmZK2HCBj/EYyTenY19I13Gebdn5E59SdB4oADHi1jHzjtHkMzDGo1INlpsRzFwY+mYfFKbxV+kJ+0E7woTdRKiP6QwfzPyMMh1GPK7gzVCeNNSPmhVppHInB4068q1+4CS7UA/YcY6XkBll/CbEMANqttd6w1uNbhRm+wqweWTJ9UpYDc0foN4Zz5aJRShViH1c9ukGykTCCpbpQK6j8aXiyYpJYpqpI1AlO3EcITr32YUlKS4ITsFMQZamUkpUFBRH1+94vwswKE7UrUoJA1GwCiRfyLwTLxU6aDL1Ai+wdi28IscpSEzZZ9416MSG5OfhASercC5Q+pTicEMPiZktSCpIUGO+k+JNeYYHzgztDmbT5a0KrLZhsGLvwrBGMnd7JkTnGpQ7mZxJQXBHxPmI6T2e7+YkqW0tIZSty2w2FN4y7nuTuLrY1eTMvELVsfGLU1AP9IHzftRqWqVJ9hD6lP7R4Dz3gXP5JTK1YdTJMtnSXdNN+YEZLKpiGZlaquWdIfc+TecDkXldDc0rcW32NBm/aDvVow6Bqlpl6VEB3UUioPIsPMx7gu0KZCDqSTMJTrFgWDX8hA/ZXBhS8QhWpAJSQRw8W7MLxHOezZljve8K0uxox2APMPGavNQ/p9LhUnyU4nPpk4qISKm5UadOHKFH8XNTTUW4/vdqRd/DAJ2I419IgiapIOnzt9DW0ZFR7IuUUuDjmc64mN6RWjHrKtSlAtVizHkf7xKQEEG4UKhvRorl4d6M5Nmu/6QaUFewuSPpnYVOuQqatKRrJAZNGTTe9Q/nBmbdn5U0FQGlX5hv1O/m/lGRyPPcRh0JAAXLHumjAcDf1FaVEa7K+0knEBgTLmXKVUPxuOducW4ZYZw0HnZfEUnKLsx2aZQqQoBRBd9NnLNt57PC5UkdIK7e40rxKgDSWkBuZqSPLTCaVmKmAJH9RD+W0efmw1J6OCyEbir5LZ+EG48xAa8LzhxKmpUHSXa43EQXLB5QuOWS2ZjghL/D846GZwxjob43zM8NCBqQ5y5ZUgWtCGY43h72YnpAUlQcggij0MXy8sbJH5nQ2yvGaFaVUSpgT+Uix6frDicpQqR0Nwehik4NBBGm45+sSyrFlBKCbU5HyiWWKHVLTdMNTlg3atAWY5lo03GpQS7WfeKF5glCikDUpyNRtchwLl25Roc0yiXikJSfAQoK1ISkHzpasG5L2dkSyCsGbaq2p0A+rwUf4ao467/kc+uuV9jK6FkArBbgKE/oIZ5XlijVCSB8P9xpGu0IT7KEDnpS/qzxRisa1Kkmw3/YQH/HN/HLb5e/2CfXL+2IB/CJQPF4j+UW8zv0HrCWSozVzKgqWdCeQSHfpsAOEXZjmJIuBegqaDj+nOKMlBExKmBFXAYM4vS5rBKGPAqgjLlk3kEzMpmJR+drNQ/GnE7QBOl92B4FPwLs5uY3BlwLjMEmYkuGV8YHNqUW4h4ci1VIUYnAlWHOzgQFgskAdRICEv4lDbZnp/eNfIlJCQFCgDfpFGaYYLklDAOxYbgEUjxMcpJON8lfjVsZiSpM0/wCSg0sov4jW1GAivHZKVh1JCjYkGo/X0hurMESyZctAcBiSKPZgOULMdn+kA3qXp6bR6GHxdHlpIVJKUuGzN4TL0helRKQFCiqM5Fef7RHtDnZbuZZZIopX5uXT5wxnYmViklBZEwjw8yKsOFoz2P1lCRp1EH2mqOREVYnKT8y3EdTa2XBpey+YJVKGHU+kvpJ3IqQOF39Yhg8oTqUAGAcEkF63It5RkZZWkpNQ1U8iIepzOZOPAPqYgs7uxa/nSGSxMlg72NAjFBHhQ5QKBy7tFOaTFTJSgLBnFheKkrdIpaltNn26xPDzRYil7hoBwVWVRaVMUySovq++cRQhRdwkB7kcovxaFJIIqkEtxINQC0UyklRokVJcAgfWlompovTTWxQvDge1Tpy+UFSwiqnLg0csDS3xu0dNcgAuANmduf3SFOIxCkq1JVYs2xAFC3rBQi8ncm6lS0+UlNxMy+og1oLAcuUNMEROCSG1BjT3aPtUVirCyUTJZUVFGoEHgVDYEim1OcJ5GIMlafVQG4Nx6Q1w1bJU0Iy5VJR0KmvlX/odi8UoqJX4juWL+b9PhEZM9JUAUsDelHenOLpyqPLZzVmDN+kVJTZ0hz1FN6QNprcsStE5E0JUUuQTanyg9JcVuLvvzhTipYc0Yci45F/pHYWepNCp0io8oGePUrRrQ11DiI6Bkz0qGqz7OI6FaBZmlKcwbk+J7ualXNj5wvESBj23G1R5qlvZ9FxGKYADffhACAXcGo+P6wvyvFa0hzUBvSDpc033rE0I6A5y1Md5fj9jQw4RjRC/AYBOgG6jWhtB5xCUIJJCmFiASTsPWKlN9yVr0B8bm7UT7R32TzP6QjmYhR3cvfqwZ+MQXOcublRJ4FV2B2Ys3lAc5atLgEmpFPesTS8IyZSjHj3obS8pWW8Io7VqXLudoY5PKKZgExBYcRbmD92hLkk/FBJNQkfmBqbtxs8aGVmMygMsqO7UrxDx50p5u8b+ha8UY8M0LcDFSVtAcrGj3gU9SHf1gGVnCS6iQUizF1A1YEPwF+sNWVPlNCHjYylzFFdQx6ekRmyCpwetH9OUKsTnGhdtTpSQQaV+/jB+T43vdRYAggAAu4u5p9tCFgjNtMOTaVo8m5aCg6RW45EWI4Rjcwy9QCixIsb0LvWPoyVNCzNpY0rIDlSSCOL7+RDvyiWUZYMmlvZ8FPT5rPl/clw13Hzh0iVT2ahq0JSOLnnFowLOTTSQPN2PpF4QGbhe/Krfdo9DHN1YHUtTlsTwEmXMdM1k7JOnU7bEs77vEpuFlSpgAWChYppSQyxtUbj/ALTxgWYCK8Ot9nrxgp0zEaFF+PF+KT1iuGW1RBLHTPJ0sFgjWqlQQGAc2rAc+TMSfAgENd26giDsFN0vLWwW1DZMxPEN73ERXNxagVINUmxFSCWYDk/o0JzPIuEqG4ZR7g6JC/aWoB+R+AtyeF6hrWtLKSqrNUEPR+BjSzcGlUsBSufAg8Ou0J8Rg1SyWdSulg/ziKM4t7FsZEcXLVLYsRQWY8uELMTlgKirUeT8dwQPnyjRZfmCkJ8YetQU1ADN84tznESEliHJAUlncuKcmgoWvgNk+zRjlSF2TUCvhNokrFpmUUgONwK8CC1Q8NMBoWsA0SXtQ2JZ9/N4GznBSwpk6kKZw5f15RQp6n5vufcCUNLpCWbKKAVSzqlvVNSU9aUg5JlrSkpU5N0l3QeFaMYjgcb3ZKZqHSaEi/Cmx6QPmuFSk97hz4NxunkRwvDtLlz9z9fqLWTS9l9wZM8JDBzZrfHeJrnAEBgxPvCgJ57VhfgcyKvCWfgbFoZdxrGoU1WLAjmwesTzjpdSHRmmrs5EvkN+HGOjjPX7qNQoxdKXbdo9gKl7YHiw9TMARMRARIR7B5ozyScy9JsqnntGsl4fdrfYjCILGNrk+aakc7RPmtbobBJjzAYArS+rTs2561gDH4ZiKvUhxWoBguUo7UO8eY+T/l6vykGlKWPwMK8W1wb4dPkV92SzXPlyccXHGDP4ZiHozNQdKgcRA6Gvwq9P3i+YsUNwLHj/AGrCm7GJUdnmMmIkpKCUsouxu/H0gHLMYVA65i9T21EfZiycCpOguUn4/dIIyvs6lKnKiSNnap+YjLS3H45JRaY1y2UhaS4JKRvWot4t4AXMAUUlvEQ+zAM1Wc1eHUg92NLEA8PlAn8CVDwuKvUVHEu3LjCJ5pSaVbHQjHdtghwJmA92CVUongN22i3J5E2XNKlJISPComgFmY2JdrcY0eW4NKB4R1PE84KnSgaKAIuxANdopSJ5O2RCn84U4gKU4tvS9Hi/GYkSbEAWYn5QgzXtImUVBPiW7Nt5wvJjjlkr7GwuIp7RY0IACdrcuf3xhRkc4mYbkEOeu0dNwippKlk6jVhYCIzEgJ0Sv9Rf6xQktOnuZbuxzKzJCl6Hcj04tSh/aGWEywz1UASwclg1Tt97xm8sy8oIUb1oL/fOHmCNVFBIFBv1I+UZUU6QMlqW40zPs8gS2KiS7uTV+IOxjPqK5JAmAqRssf8AkBvDIzVi5cDYmHvZvLE4lK9ThmbYUu4YvdMNitWwGmjNIlJUAUK2JfVTlWL8PjiElSwSznUEk0oAKXhvmPYBSXVh5jHcH2T9fhClOU47DjT3QWmrMXqS7gFlH0hPU9LKUXS/b8w8ct/bLcLjpayRQk1D0cClNTPUGKMXl4W+qhegDUgYzZqdRXLCbFSVI06mYMHDuYvzKciXMQkhcs9QQXDtu1xcUiSfTyivKqf417+8ZHLvyD/4YhA1BRJFnpU0o3J4jNwneskkMGHEtT94JE+W4QSNQJDanFACfMPE9SXDWIoeI+sI8aUI07sHJn81gWKysLQ2r2WAcfJrQhx2WLkgFRGk3UH8gR92h7meKQGL2OlnpWtY8mYkLTVILUZgQR+kFhy5IU+wrJ1NmLx2EYgpYNwL+YgvLc3YhM2oFEngf5uXOL82y1nKOunh0hFPmOQk2B4VrzuY9aGnNDf/AGAm2rs2BUDsfK0dFIIpV6COjzqE0zLCJpjo6PaGk0w4yA+Ix0dCsvwsZj5NjhTWD0VCukdHRFEoYiT7KTyEDqWWubmOjo4wuN0+RjTo2+946OgZco5cHubDweaP+4wwkbR0dA5eUdDhk3gknwGOjo3F3OmfOu0c1XeKqaWqaUVCHCHxK6R0dDsP2RuX4kXYxZCKEw3loAQGA9lO3IR0dHP4AV8RZN26QZl/seao8joGPJz4L1CnlGt7A+yvqr5S49jorwfEJnwasXMU4iluI+kdHReuSQyX4mJCcOAkMCtDtR/EY+aZqolcx6sSA9WANAI6Oiafcf6fQzmINE9T9I1uSpAkS2HE+bXjo6PM677NfU6YpzYf+oT0H1jSy0gJDBqbUjo6JOo+zh9AH2EOej/IWd6F9/aEJMkDrS9ax0dFvT/Yv6j+mDsVKSVqdIudhHR0dDE9io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2053" name="Picture 5" descr="http://www.campaignmilitaryenglish.com/images/backtotop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6838" y="1254125"/>
            <a:ext cx="409575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217" y="1052736"/>
            <a:ext cx="8763295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258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52736"/>
            <a:ext cx="4135894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40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528" y="764704"/>
            <a:ext cx="8748472" cy="5832000"/>
            <a:chOff x="323528" y="764704"/>
            <a:chExt cx="8748472" cy="5832000"/>
          </a:xfrm>
        </p:grpSpPr>
        <p:pic>
          <p:nvPicPr>
            <p:cNvPr id="11266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0" y="764704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311133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528" y="763200"/>
            <a:ext cx="8748000" cy="5832000"/>
            <a:chOff x="323528" y="763200"/>
            <a:chExt cx="8748000" cy="5832000"/>
          </a:xfrm>
        </p:grpSpPr>
        <p:pic>
          <p:nvPicPr>
            <p:cNvPr id="12290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763200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584" y="1005691"/>
            <a:ext cx="3528392" cy="5447645"/>
          </a:xfrm>
          <a:prstGeom prst="rect">
            <a:avLst/>
          </a:prstGeom>
          <a:ln w="3810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pt-PT" sz="1200" b="1" dirty="0">
                <a:latin typeface="+mj-lt"/>
              </a:rPr>
              <a:t> </a:t>
            </a:r>
            <a:endParaRPr lang="pt-PT" sz="1200" b="1" i="1" dirty="0">
              <a:latin typeface="+mj-lt"/>
            </a:endParaRPr>
          </a:p>
          <a:p>
            <a:pPr algn="ctr"/>
            <a:r>
              <a:rPr lang="en-US" sz="1200" b="1" u="sng" dirty="0" smtClean="0">
                <a:latin typeface="+mj-lt"/>
              </a:rPr>
              <a:t>INDEX</a:t>
            </a:r>
            <a:r>
              <a:rPr lang="en-GB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GB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GB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b="1" u="sng" dirty="0">
                <a:latin typeface="+mj-lt"/>
              </a:rPr>
              <a:t>TOPIC</a:t>
            </a:r>
            <a:r>
              <a:rPr lang="en-US" sz="1200" b="1" dirty="0">
                <a:latin typeface="+mj-lt"/>
              </a:rPr>
              <a:t>	</a:t>
            </a:r>
            <a:r>
              <a:rPr lang="en-US" sz="1200" b="1" dirty="0" smtClean="0">
                <a:latin typeface="+mj-lt"/>
              </a:rPr>
              <a:t>		</a:t>
            </a:r>
            <a:r>
              <a:rPr lang="en-US" sz="1200" b="1" u="sng" dirty="0" smtClean="0">
                <a:latin typeface="+mj-lt"/>
              </a:rPr>
              <a:t>PAGE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UNIT 1 – </a:t>
            </a:r>
            <a:r>
              <a:rPr lang="en-US" sz="1200" dirty="0">
                <a:latin typeface="+mj-lt"/>
              </a:rPr>
              <a:t>Marine Instruments	1-1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UNIT 2 – </a:t>
            </a:r>
            <a:r>
              <a:rPr lang="en-US" sz="1200" dirty="0">
                <a:latin typeface="+mj-lt"/>
              </a:rPr>
              <a:t>Plotting on Nautical Charts	2-1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 </a:t>
            </a:r>
            <a:r>
              <a:rPr lang="en-US" sz="1200" dirty="0" smtClean="0">
                <a:latin typeface="+mj-lt"/>
              </a:rPr>
              <a:t>              Recognizing </a:t>
            </a:r>
            <a:r>
              <a:rPr lang="en-US" sz="1200" dirty="0">
                <a:latin typeface="+mj-lt"/>
              </a:rPr>
              <a:t>Directions at Sea	2-3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UNIT 3 - </a:t>
            </a:r>
            <a:r>
              <a:rPr lang="en-US" sz="1200" dirty="0">
                <a:latin typeface="+mj-lt"/>
              </a:rPr>
              <a:t>Preventing Collisions at Sea	3-1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UNIT 4 – </a:t>
            </a:r>
            <a:r>
              <a:rPr lang="en-US" sz="1200" dirty="0">
                <a:latin typeface="+mj-lt"/>
              </a:rPr>
              <a:t>Basic Notions of Meteorology	4-1</a:t>
            </a:r>
            <a:endParaRPr lang="pt-PT" sz="1200" dirty="0">
              <a:latin typeface="+mj-lt"/>
            </a:endParaRPr>
          </a:p>
          <a:p>
            <a:r>
              <a:rPr lang="en-US" sz="1200" dirty="0" smtClean="0">
                <a:latin typeface="+mj-lt"/>
              </a:rPr>
              <a:t>               Meteorological </a:t>
            </a:r>
            <a:r>
              <a:rPr lang="en-US" sz="1200" dirty="0">
                <a:latin typeface="+mj-lt"/>
              </a:rPr>
              <a:t>Phenomena	4-8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UNIT 5 – </a:t>
            </a:r>
            <a:r>
              <a:rPr lang="en-US" sz="1200" dirty="0">
                <a:latin typeface="+mj-lt"/>
              </a:rPr>
              <a:t>Ship </a:t>
            </a:r>
            <a:r>
              <a:rPr lang="en-US" sz="1200" dirty="0" smtClean="0">
                <a:latin typeface="+mj-lt"/>
              </a:rPr>
              <a:t>Structure	</a:t>
            </a:r>
            <a:r>
              <a:rPr lang="en-US" sz="1200" dirty="0">
                <a:latin typeface="+mj-lt"/>
              </a:rPr>
              <a:t>	5-1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UNIT 6 – </a:t>
            </a:r>
            <a:r>
              <a:rPr lang="en-US" sz="1200" dirty="0">
                <a:latin typeface="+mj-lt"/>
              </a:rPr>
              <a:t>Direction and Location	6-1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UNIT 7 – </a:t>
            </a:r>
            <a:r>
              <a:rPr lang="en-US" sz="1200" dirty="0">
                <a:latin typeface="+mj-lt"/>
              </a:rPr>
              <a:t>Navy </a:t>
            </a:r>
            <a:r>
              <a:rPr lang="en-US" sz="1200" dirty="0" smtClean="0">
                <a:latin typeface="+mj-lt"/>
              </a:rPr>
              <a:t>Ships	</a:t>
            </a:r>
            <a:r>
              <a:rPr lang="en-US" sz="1200" dirty="0">
                <a:latin typeface="+mj-lt"/>
              </a:rPr>
              <a:t>	</a:t>
            </a:r>
            <a:r>
              <a:rPr lang="en-US" sz="1200" dirty="0" smtClean="0">
                <a:latin typeface="+mj-lt"/>
              </a:rPr>
              <a:t>7-1</a:t>
            </a:r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endParaRPr lang="pt-PT" sz="12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64496" y="980728"/>
            <a:ext cx="4572000" cy="3970318"/>
          </a:xfrm>
          <a:prstGeom prst="rect">
            <a:avLst/>
          </a:prstGeom>
          <a:ln w="38100">
            <a:solidFill>
              <a:srgbClr val="800000"/>
            </a:solidFill>
          </a:ln>
        </p:spPr>
        <p:txBody>
          <a:bodyPr>
            <a:spAutoFit/>
          </a:bodyPr>
          <a:lstStyle/>
          <a:p>
            <a:r>
              <a:rPr lang="pt-PT" sz="1200" b="1" dirty="0">
                <a:latin typeface="+mj-lt"/>
              </a:rPr>
              <a:t> </a:t>
            </a:r>
            <a:endParaRPr lang="pt-PT" sz="1200" b="1" i="1" dirty="0">
              <a:latin typeface="+mj-lt"/>
            </a:endParaRPr>
          </a:p>
          <a:p>
            <a:pPr algn="ctr"/>
            <a:r>
              <a:rPr lang="en-US" sz="1200" b="1" u="sng" dirty="0" smtClean="0">
                <a:latin typeface="+mj-lt"/>
              </a:rPr>
              <a:t>INDEX</a:t>
            </a:r>
            <a:r>
              <a:rPr lang="en-GB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GB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GB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b="1" u="sng" dirty="0" smtClean="0">
                <a:latin typeface="+mj-lt"/>
              </a:rPr>
              <a:t>TOPIC</a:t>
            </a:r>
            <a:r>
              <a:rPr lang="en-US" sz="1200" b="1" dirty="0" smtClean="0">
                <a:latin typeface="+mj-lt"/>
              </a:rPr>
              <a:t>			</a:t>
            </a:r>
            <a:r>
              <a:rPr lang="en-US" sz="1200" b="1" dirty="0">
                <a:latin typeface="+mj-lt"/>
              </a:rPr>
              <a:t>	</a:t>
            </a:r>
            <a:r>
              <a:rPr lang="en-US" sz="1200" b="1" u="sng" dirty="0">
                <a:latin typeface="+mj-lt"/>
              </a:rPr>
              <a:t>PAGE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 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UNIT 8 – </a:t>
            </a:r>
            <a:r>
              <a:rPr lang="en-US" sz="1200" dirty="0">
                <a:latin typeface="+mj-lt"/>
              </a:rPr>
              <a:t>Ground </a:t>
            </a:r>
            <a:r>
              <a:rPr lang="en-US" sz="1200" dirty="0" smtClean="0">
                <a:latin typeface="+mj-lt"/>
              </a:rPr>
              <a:t>Tackle		</a:t>
            </a:r>
            <a:r>
              <a:rPr lang="en-US" sz="1200" dirty="0">
                <a:latin typeface="+mj-lt"/>
              </a:rPr>
              <a:t>	8-1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UNIT 9 – C</a:t>
            </a:r>
            <a:r>
              <a:rPr lang="en-US" sz="1200" dirty="0" smtClean="0">
                <a:latin typeface="+mj-lt"/>
              </a:rPr>
              <a:t>omponents </a:t>
            </a:r>
            <a:r>
              <a:rPr lang="en-US" sz="1200" dirty="0">
                <a:latin typeface="+mj-lt"/>
              </a:rPr>
              <a:t>of </a:t>
            </a:r>
            <a:r>
              <a:rPr lang="en-US" sz="1200" dirty="0" smtClean="0">
                <a:latin typeface="+mj-lt"/>
              </a:rPr>
              <a:t>the diving </a:t>
            </a:r>
            <a:r>
              <a:rPr lang="en-US" sz="1200" dirty="0">
                <a:latin typeface="+mj-lt"/>
              </a:rPr>
              <a:t>system	9-1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 </a:t>
            </a:r>
            <a:r>
              <a:rPr lang="en-US" sz="1200" dirty="0" smtClean="0">
                <a:latin typeface="+mj-lt"/>
              </a:rPr>
              <a:t>               Diving Physics		</a:t>
            </a:r>
            <a:r>
              <a:rPr lang="en-US" sz="1200" dirty="0">
                <a:latin typeface="+mj-lt"/>
              </a:rPr>
              <a:t>	9-6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 </a:t>
            </a:r>
            <a:r>
              <a:rPr lang="en-US" sz="1200" dirty="0" smtClean="0">
                <a:latin typeface="+mj-lt"/>
              </a:rPr>
              <a:t>               Diving Physiology		9-8</a:t>
            </a:r>
            <a:endParaRPr lang="pt-PT" sz="1200" dirty="0">
              <a:latin typeface="+mj-lt"/>
            </a:endParaRPr>
          </a:p>
          <a:p>
            <a:r>
              <a:rPr lang="en-US" sz="1200" dirty="0" smtClean="0">
                <a:latin typeface="+mj-lt"/>
              </a:rPr>
              <a:t>                Effects </a:t>
            </a:r>
            <a:r>
              <a:rPr lang="en-US" sz="1200" dirty="0">
                <a:latin typeface="+mj-lt"/>
              </a:rPr>
              <a:t>of Increasing &amp; </a:t>
            </a:r>
            <a:r>
              <a:rPr lang="en-US" sz="1200" dirty="0" smtClean="0">
                <a:latin typeface="+mj-lt"/>
              </a:rPr>
              <a:t>Decreasing</a:t>
            </a:r>
          </a:p>
          <a:p>
            <a:r>
              <a:rPr lang="en-US" sz="1200" dirty="0" smtClean="0">
                <a:latin typeface="+mj-lt"/>
              </a:rPr>
              <a:t>                Pressure </a:t>
            </a:r>
            <a:r>
              <a:rPr lang="en-US" sz="1200" dirty="0">
                <a:latin typeface="+mj-lt"/>
              </a:rPr>
              <a:t>on Air Filled Spaces in the Body </a:t>
            </a:r>
            <a:r>
              <a:rPr lang="en-US" sz="1200" dirty="0" smtClean="0">
                <a:latin typeface="+mj-lt"/>
              </a:rPr>
              <a:t>	9-10</a:t>
            </a:r>
            <a:endParaRPr lang="pt-PT" sz="1200" dirty="0">
              <a:latin typeface="+mj-lt"/>
            </a:endParaRPr>
          </a:p>
          <a:p>
            <a:r>
              <a:rPr lang="en-US" sz="1200" dirty="0" smtClean="0">
                <a:latin typeface="+mj-lt"/>
              </a:rPr>
              <a:t>                Diving </a:t>
            </a:r>
            <a:r>
              <a:rPr lang="en-US" sz="1200" dirty="0">
                <a:latin typeface="+mj-lt"/>
              </a:rPr>
              <a:t>Emergency </a:t>
            </a:r>
            <a:r>
              <a:rPr lang="en-US" sz="1200" dirty="0" smtClean="0">
                <a:latin typeface="+mj-lt"/>
              </a:rPr>
              <a:t>Procedures	</a:t>
            </a:r>
            <a:r>
              <a:rPr lang="en-US" sz="1200" dirty="0">
                <a:latin typeface="+mj-lt"/>
              </a:rPr>
              <a:t>	9-13</a:t>
            </a:r>
            <a:endParaRPr lang="pt-PT" sz="1200" dirty="0">
              <a:latin typeface="+mj-lt"/>
            </a:endParaRPr>
          </a:p>
          <a:p>
            <a:r>
              <a:rPr lang="en-US" sz="1200" dirty="0" smtClean="0">
                <a:latin typeface="+mj-lt"/>
              </a:rPr>
              <a:t>                Rapid </a:t>
            </a:r>
            <a:r>
              <a:rPr lang="en-US" sz="1200" dirty="0">
                <a:latin typeface="+mj-lt"/>
              </a:rPr>
              <a:t>Neurological Examination	9-14</a:t>
            </a:r>
            <a:endParaRPr lang="pt-PT" sz="1200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 </a:t>
            </a:r>
            <a:endParaRPr lang="pt-PT" sz="1200" dirty="0">
              <a:latin typeface="+mj-lt"/>
            </a:endParaRPr>
          </a:p>
          <a:p>
            <a:r>
              <a:rPr lang="en-US" sz="1200" b="1" dirty="0">
                <a:latin typeface="+mj-lt"/>
              </a:rPr>
              <a:t>UNIT 10 -</a:t>
            </a:r>
            <a:r>
              <a:rPr lang="en-US" sz="1200" dirty="0">
                <a:latin typeface="+mj-lt"/>
              </a:rPr>
              <a:t>Improvised explosive device </a:t>
            </a:r>
            <a:r>
              <a:rPr lang="en-US" sz="1200" dirty="0" smtClean="0">
                <a:latin typeface="+mj-lt"/>
              </a:rPr>
              <a:t>disposal</a:t>
            </a:r>
          </a:p>
          <a:p>
            <a:r>
              <a:rPr lang="en-US" sz="1200" dirty="0">
                <a:latin typeface="+mj-lt"/>
              </a:rPr>
              <a:t> </a:t>
            </a:r>
            <a:r>
              <a:rPr lang="en-US" sz="1200" dirty="0" smtClean="0">
                <a:latin typeface="+mj-lt"/>
              </a:rPr>
              <a:t>               operations - a </a:t>
            </a:r>
            <a:r>
              <a:rPr lang="en-US" sz="1200" dirty="0">
                <a:latin typeface="+mj-lt"/>
              </a:rPr>
              <a:t>guide for operators	10-1</a:t>
            </a:r>
            <a:endParaRPr lang="pt-PT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Annexes	</a:t>
            </a:r>
            <a:r>
              <a:rPr lang="en-US" sz="1200" dirty="0" smtClean="0">
                <a:latin typeface="+mj-lt"/>
              </a:rPr>
              <a:t>			10-15</a:t>
            </a:r>
            <a:endParaRPr lang="pt-PT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25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72708"/>
            <a:ext cx="7205138" cy="56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2"/>
            <a:ext cx="5399087" cy="3571875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5241" y="4552950"/>
            <a:ext cx="5399087" cy="224155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763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528" y="763200"/>
            <a:ext cx="8748000" cy="5832000"/>
            <a:chOff x="323528" y="763200"/>
            <a:chExt cx="8748000" cy="5832000"/>
          </a:xfrm>
        </p:grpSpPr>
        <p:pic>
          <p:nvPicPr>
            <p:cNvPr id="12290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763200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60416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xmp.com.pt/inteligenciaeconomica/wp-content/uploads/2011/04/Naval-Forces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52"/>
          <a:stretch/>
        </p:blipFill>
        <p:spPr bwMode="auto">
          <a:xfrm>
            <a:off x="459697" y="1785257"/>
            <a:ext cx="3320215" cy="324316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exercito.pt/_layouts/2070/Exercito/images/heade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08199"/>
            <a:ext cx="5580112" cy="232974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707904" y="3789040"/>
            <a:ext cx="4896544" cy="2145726"/>
            <a:chOff x="3851920" y="4019578"/>
            <a:chExt cx="4896544" cy="2145726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5124" name="Picture 4" descr="115 MILITARES EM MISSÕES DE INTERESSE PÚBLICO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927344" y="4084496"/>
              <a:ext cx="4821120" cy="200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http://marcfighters.combatace.com/screens/F-16FAP2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80" t="16628" r="3351" b="18139"/>
            <a:stretch/>
          </p:blipFill>
          <p:spPr bwMode="auto">
            <a:xfrm>
              <a:off x="3869004" y="4019578"/>
              <a:ext cx="2042120" cy="792000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8" name="Picture 17" descr="http://www.emfa.pt/www/conteudos/galeria/aeronaves/eh101/a-062138_2559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294" t="18783" r="12647" b="19312"/>
            <a:stretch/>
          </p:blipFill>
          <p:spPr bwMode="auto">
            <a:xfrm>
              <a:off x="3851920" y="5157304"/>
              <a:ext cx="1783390" cy="1008000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119188" y="115888"/>
            <a:ext cx="7343775" cy="644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PT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THE PORTUGUESE ARMED FORCES</a:t>
            </a:r>
          </a:p>
        </p:txBody>
      </p:sp>
    </p:spTree>
    <p:extLst>
      <p:ext uri="{BB962C8B-B14F-4D97-AF65-F5344CB8AC3E}">
        <p14:creationId xmlns:p14="http://schemas.microsoft.com/office/powerpoint/2010/main" xmlns="" val="240894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323528" y="763200"/>
            <a:ext cx="8748472" cy="5832000"/>
            <a:chOff x="323528" y="763200"/>
            <a:chExt cx="8748472" cy="5832000"/>
          </a:xfrm>
        </p:grpSpPr>
        <p:pic>
          <p:nvPicPr>
            <p:cNvPr id="13315" name="Picture 3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0" y="763200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3968" y="1124744"/>
            <a:ext cx="4572000" cy="4401205"/>
          </a:xfrm>
          <a:prstGeom prst="rect">
            <a:avLst/>
          </a:prstGeom>
          <a:ln w="38100">
            <a:solidFill>
              <a:srgbClr val="800000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sz="1400" b="1" u="sng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INDEX</a:t>
            </a:r>
            <a:endParaRPr lang="pt-PT" sz="1400" b="1" i="1" dirty="0">
              <a:latin typeface="+mj-lt"/>
            </a:endParaRPr>
          </a:p>
          <a:p>
            <a:r>
              <a:rPr lang="en-GB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b="1" u="sng" dirty="0" smtClean="0">
                <a:latin typeface="+mj-lt"/>
              </a:rPr>
              <a:t>TOPIC</a:t>
            </a:r>
            <a:r>
              <a:rPr lang="en-US" sz="1400" b="1" dirty="0" smtClean="0">
                <a:latin typeface="+mj-lt"/>
              </a:rPr>
              <a:t>			</a:t>
            </a:r>
            <a:r>
              <a:rPr lang="en-US" sz="1400" b="1" dirty="0">
                <a:latin typeface="+mj-lt"/>
              </a:rPr>
              <a:t>	</a:t>
            </a:r>
            <a:r>
              <a:rPr lang="en-US" sz="1400" b="1" u="sng" dirty="0">
                <a:latin typeface="+mj-lt"/>
              </a:rPr>
              <a:t>PAGE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endParaRPr lang="en-US" sz="1400" b="1" dirty="0" smtClean="0">
              <a:latin typeface="+mj-lt"/>
            </a:endParaRPr>
          </a:p>
          <a:p>
            <a:r>
              <a:rPr lang="en-US" sz="1400" b="1" dirty="0" smtClean="0">
                <a:latin typeface="+mj-lt"/>
              </a:rPr>
              <a:t>UNIT </a:t>
            </a:r>
            <a:r>
              <a:rPr lang="en-US" sz="1400" b="1" dirty="0">
                <a:latin typeface="+mj-lt"/>
              </a:rPr>
              <a:t>2 – CONSTRUCTING YOUR PRESENTATION/SPEECH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Selecting a </a:t>
            </a:r>
            <a:r>
              <a:rPr lang="en-US" sz="1400" dirty="0" smtClean="0">
                <a:latin typeface="+mj-lt"/>
              </a:rPr>
              <a:t>Pattern		</a:t>
            </a:r>
            <a:r>
              <a:rPr lang="en-US" sz="1400" dirty="0">
                <a:latin typeface="+mj-lt"/>
              </a:rPr>
              <a:t>	2-1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The Chronological </a:t>
            </a:r>
            <a:r>
              <a:rPr lang="en-GB" sz="1400" dirty="0" smtClean="0">
                <a:latin typeface="+mj-lt"/>
              </a:rPr>
              <a:t>Pattern	</a:t>
            </a:r>
            <a:r>
              <a:rPr lang="en-US" sz="1400" dirty="0">
                <a:latin typeface="+mj-lt"/>
              </a:rPr>
              <a:t>	2-1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The Topical Pattern</a:t>
            </a:r>
            <a:r>
              <a:rPr lang="en-US" sz="1400" dirty="0">
                <a:latin typeface="+mj-lt"/>
              </a:rPr>
              <a:t>	</a:t>
            </a:r>
            <a:r>
              <a:rPr lang="en-US" sz="1400" dirty="0" smtClean="0">
                <a:latin typeface="+mj-lt"/>
              </a:rPr>
              <a:t>		2-2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The Comparison/Contrast </a:t>
            </a:r>
            <a:r>
              <a:rPr lang="en-GB" sz="1400" dirty="0" smtClean="0">
                <a:latin typeface="+mj-lt"/>
              </a:rPr>
              <a:t>Pattern	</a:t>
            </a:r>
            <a:r>
              <a:rPr lang="en-US" sz="1400" dirty="0">
                <a:latin typeface="+mj-lt"/>
              </a:rPr>
              <a:t>	2-2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The Sequential </a:t>
            </a:r>
            <a:r>
              <a:rPr lang="en-GB" sz="1400" dirty="0" smtClean="0">
                <a:latin typeface="+mj-lt"/>
              </a:rPr>
              <a:t>Pattern		</a:t>
            </a:r>
            <a:r>
              <a:rPr lang="en-US" sz="1400" dirty="0">
                <a:latin typeface="+mj-lt"/>
              </a:rPr>
              <a:t>	2-3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The Spatial/Geographical </a:t>
            </a:r>
            <a:r>
              <a:rPr lang="en-GB" sz="1400" dirty="0" smtClean="0">
                <a:latin typeface="+mj-lt"/>
              </a:rPr>
              <a:t>Pattern	</a:t>
            </a:r>
            <a:r>
              <a:rPr lang="en-US" sz="1400" dirty="0">
                <a:latin typeface="+mj-lt"/>
              </a:rPr>
              <a:t>	2-3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The Problem/Solution </a:t>
            </a:r>
            <a:r>
              <a:rPr lang="en-GB" sz="1400" dirty="0" smtClean="0">
                <a:latin typeface="+mj-lt"/>
              </a:rPr>
              <a:t>Pattern	</a:t>
            </a:r>
            <a:r>
              <a:rPr lang="en-US" sz="1400" dirty="0">
                <a:latin typeface="+mj-lt"/>
              </a:rPr>
              <a:t>	2-3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The Reasoning/Logic </a:t>
            </a:r>
            <a:r>
              <a:rPr lang="en-GB" sz="1400" dirty="0" smtClean="0">
                <a:latin typeface="+mj-lt"/>
              </a:rPr>
              <a:t>Pattern	</a:t>
            </a:r>
            <a:r>
              <a:rPr lang="en-US" sz="1400" dirty="0">
                <a:latin typeface="+mj-lt"/>
              </a:rPr>
              <a:t>	2-4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The Cause/Effect Pattern</a:t>
            </a:r>
            <a:r>
              <a:rPr lang="en-US" sz="1400" dirty="0">
                <a:latin typeface="+mj-lt"/>
              </a:rPr>
              <a:t>	</a:t>
            </a:r>
            <a:r>
              <a:rPr lang="en-US" sz="1400" dirty="0" smtClean="0">
                <a:latin typeface="+mj-lt"/>
              </a:rPr>
              <a:t>	2-4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Using </a:t>
            </a:r>
            <a:r>
              <a:rPr lang="en-GB" sz="1400" dirty="0" smtClean="0">
                <a:latin typeface="+mj-lt"/>
              </a:rPr>
              <a:t>Transitions		</a:t>
            </a:r>
            <a:r>
              <a:rPr lang="en-US" sz="1400" dirty="0">
                <a:latin typeface="+mj-lt"/>
              </a:rPr>
              <a:t>	2-5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Organizing </a:t>
            </a:r>
            <a:r>
              <a:rPr lang="en-GB" sz="1400" dirty="0" smtClean="0">
                <a:latin typeface="+mj-lt"/>
              </a:rPr>
              <a:t>Patterns		</a:t>
            </a:r>
            <a:r>
              <a:rPr lang="en-US" sz="1400" dirty="0">
                <a:latin typeface="+mj-lt"/>
              </a:rPr>
              <a:t>	</a:t>
            </a:r>
            <a:r>
              <a:rPr lang="en-US" sz="1400" dirty="0" smtClean="0">
                <a:latin typeface="+mj-lt"/>
              </a:rPr>
              <a:t>2-7</a:t>
            </a:r>
            <a:endParaRPr lang="pt-PT" sz="14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1124744"/>
            <a:ext cx="3744416" cy="5262979"/>
          </a:xfrm>
          <a:prstGeom prst="rect">
            <a:avLst/>
          </a:prstGeom>
          <a:ln w="3810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INDEX</a:t>
            </a:r>
            <a:endParaRPr lang="pt-PT" sz="1400" b="1" i="1" dirty="0">
              <a:latin typeface="+mj-lt"/>
            </a:endParaRPr>
          </a:p>
          <a:p>
            <a:r>
              <a:rPr lang="en-GB" sz="1400" dirty="0">
                <a:latin typeface="+mj-lt"/>
              </a:rPr>
              <a:t> </a:t>
            </a:r>
            <a:endParaRPr lang="en-GB" sz="1400" dirty="0" smtClean="0">
              <a:latin typeface="+mj-lt"/>
            </a:endParaRPr>
          </a:p>
          <a:p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 </a:t>
            </a:r>
            <a:r>
              <a:rPr lang="en-US" sz="1400" b="1" u="sng" dirty="0" smtClean="0">
                <a:latin typeface="+mj-lt"/>
              </a:rPr>
              <a:t>TOPIC</a:t>
            </a:r>
            <a:r>
              <a:rPr lang="en-US" sz="1400" b="1" dirty="0">
                <a:latin typeface="+mj-lt"/>
              </a:rPr>
              <a:t>	</a:t>
            </a:r>
            <a:r>
              <a:rPr lang="en-US" sz="1400" b="1" dirty="0" smtClean="0">
                <a:latin typeface="+mj-lt"/>
              </a:rPr>
              <a:t>		</a:t>
            </a:r>
            <a:r>
              <a:rPr lang="en-US" sz="1400" b="1" u="sng" dirty="0" smtClean="0">
                <a:latin typeface="+mj-lt"/>
              </a:rPr>
              <a:t>PAGE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en-US" sz="1400" dirty="0" smtClean="0">
              <a:latin typeface="+mj-lt"/>
            </a:endParaRPr>
          </a:p>
          <a:p>
            <a:endParaRPr lang="pt-PT" sz="1400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UNIT 1 – PREPARING A </a:t>
            </a:r>
            <a:r>
              <a:rPr lang="en-US" sz="1400" b="1" dirty="0" smtClean="0">
                <a:latin typeface="+mj-lt"/>
              </a:rPr>
              <a:t>SPEECH</a:t>
            </a:r>
          </a:p>
          <a:p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r>
              <a:rPr lang="en-GB" sz="1400" dirty="0" smtClean="0">
                <a:latin typeface="+mj-lt"/>
              </a:rPr>
              <a:t>Speech </a:t>
            </a:r>
            <a:r>
              <a:rPr lang="en-GB" sz="1400" dirty="0">
                <a:latin typeface="+mj-lt"/>
              </a:rPr>
              <a:t>and the Speaker</a:t>
            </a:r>
            <a:r>
              <a:rPr lang="en-US" sz="1400" dirty="0">
                <a:latin typeface="+mj-lt"/>
              </a:rPr>
              <a:t>	1-1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The </a:t>
            </a:r>
            <a:r>
              <a:rPr lang="en-GB" sz="1400" dirty="0" smtClean="0">
                <a:latin typeface="+mj-lt"/>
              </a:rPr>
              <a:t>Audience	</a:t>
            </a:r>
            <a:r>
              <a:rPr lang="en-US" sz="1400" dirty="0">
                <a:latin typeface="+mj-lt"/>
              </a:rPr>
              <a:t>	1-1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Integrity</a:t>
            </a:r>
            <a:r>
              <a:rPr lang="en-US" sz="1400" dirty="0">
                <a:latin typeface="+mj-lt"/>
              </a:rPr>
              <a:t>	</a:t>
            </a:r>
            <a:r>
              <a:rPr lang="en-US" sz="1400" dirty="0" smtClean="0">
                <a:latin typeface="+mj-lt"/>
              </a:rPr>
              <a:t>		1-5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Knowledge of </a:t>
            </a:r>
            <a:r>
              <a:rPr lang="en-GB" sz="1400" dirty="0" smtClean="0">
                <a:latin typeface="+mj-lt"/>
              </a:rPr>
              <a:t>Subject	</a:t>
            </a:r>
            <a:r>
              <a:rPr lang="en-US" sz="1400" dirty="0">
                <a:latin typeface="+mj-lt"/>
              </a:rPr>
              <a:t>	1-5</a:t>
            </a:r>
            <a:endParaRPr lang="pt-PT" sz="1400" dirty="0">
              <a:latin typeface="+mj-lt"/>
            </a:endParaRPr>
          </a:p>
          <a:p>
            <a:r>
              <a:rPr lang="en-GB" sz="1400" dirty="0" smtClean="0">
                <a:latin typeface="+mj-lt"/>
              </a:rPr>
              <a:t>Skill		</a:t>
            </a:r>
            <a:r>
              <a:rPr lang="en-US" sz="1400" dirty="0">
                <a:latin typeface="+mj-lt"/>
              </a:rPr>
              <a:t>	1-5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Verbal Communication</a:t>
            </a:r>
            <a:r>
              <a:rPr lang="en-US" sz="1400" dirty="0">
                <a:latin typeface="+mj-lt"/>
              </a:rPr>
              <a:t>	</a:t>
            </a:r>
            <a:r>
              <a:rPr lang="en-US" sz="1400" dirty="0" smtClean="0">
                <a:latin typeface="+mj-lt"/>
              </a:rPr>
              <a:t>	1-6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Nonverbal Communication</a:t>
            </a:r>
            <a:r>
              <a:rPr lang="en-US" sz="1400" dirty="0">
                <a:latin typeface="+mj-lt"/>
              </a:rPr>
              <a:t>	1-8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Methods of Speaking</a:t>
            </a:r>
            <a:r>
              <a:rPr lang="en-US" sz="1400" dirty="0">
                <a:latin typeface="+mj-lt"/>
              </a:rPr>
              <a:t>	</a:t>
            </a:r>
            <a:r>
              <a:rPr lang="en-US" sz="1400" dirty="0" smtClean="0">
                <a:latin typeface="+mj-lt"/>
              </a:rPr>
              <a:t>	1-11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Manuscript </a:t>
            </a:r>
            <a:r>
              <a:rPr lang="en-GB" sz="1400" dirty="0" smtClean="0">
                <a:latin typeface="+mj-lt"/>
              </a:rPr>
              <a:t>Speaking	</a:t>
            </a:r>
            <a:r>
              <a:rPr lang="en-US" sz="1400" dirty="0">
                <a:latin typeface="+mj-lt"/>
              </a:rPr>
              <a:t>	1-11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Speaking from Memory</a:t>
            </a:r>
            <a:r>
              <a:rPr lang="en-US" sz="1400" dirty="0">
                <a:latin typeface="+mj-lt"/>
              </a:rPr>
              <a:t>	1-13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Impromptu Speaking	</a:t>
            </a:r>
            <a:r>
              <a:rPr lang="en-GB" sz="1400" dirty="0" smtClean="0">
                <a:latin typeface="+mj-lt"/>
              </a:rPr>
              <a:t>	1-13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Extemporaneous Speaking	1-13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Preparing to </a:t>
            </a:r>
            <a:r>
              <a:rPr lang="en-GB" sz="1400" dirty="0" smtClean="0">
                <a:latin typeface="+mj-lt"/>
              </a:rPr>
              <a:t>Speak	</a:t>
            </a:r>
            <a:r>
              <a:rPr lang="en-GB" sz="1400" dirty="0">
                <a:latin typeface="+mj-lt"/>
              </a:rPr>
              <a:t>	1-14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Selecting and Narrowing a Topic	1-14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Determining a Purpose	</a:t>
            </a:r>
            <a:r>
              <a:rPr lang="en-GB" sz="1400" dirty="0" smtClean="0">
                <a:latin typeface="+mj-lt"/>
              </a:rPr>
              <a:t>	1-15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Understanding your Audience	</a:t>
            </a:r>
            <a:r>
              <a:rPr lang="en-GB" sz="1400" dirty="0" smtClean="0">
                <a:latin typeface="+mj-lt"/>
              </a:rPr>
              <a:t>1-16</a:t>
            </a:r>
            <a:endParaRPr lang="pt-PT" sz="1400" dirty="0">
              <a:latin typeface="+mj-lt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212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1760" y="836712"/>
            <a:ext cx="4572000" cy="5693866"/>
          </a:xfrm>
          <a:prstGeom prst="rect">
            <a:avLst/>
          </a:prstGeom>
          <a:ln w="38100">
            <a:solidFill>
              <a:srgbClr val="800000"/>
            </a:solidFill>
          </a:ln>
        </p:spPr>
        <p:txBody>
          <a:bodyPr>
            <a:spAutoFit/>
          </a:bodyPr>
          <a:lstStyle/>
          <a:p>
            <a:r>
              <a:rPr lang="en-US" sz="1400" b="1" u="sng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INDEX</a:t>
            </a:r>
            <a:endParaRPr lang="pt-PT" sz="1400" b="1" i="1" dirty="0">
              <a:latin typeface="+mj-lt"/>
            </a:endParaRPr>
          </a:p>
          <a:p>
            <a:r>
              <a:rPr lang="en-GB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b="1" u="sng" dirty="0" smtClean="0">
                <a:latin typeface="+mj-lt"/>
              </a:rPr>
              <a:t>TOPIC</a:t>
            </a:r>
            <a:r>
              <a:rPr lang="en-US" sz="1400" b="1" dirty="0" smtClean="0">
                <a:latin typeface="+mj-lt"/>
              </a:rPr>
              <a:t>			</a:t>
            </a:r>
            <a:r>
              <a:rPr lang="en-US" sz="1400" b="1" dirty="0">
                <a:latin typeface="+mj-lt"/>
              </a:rPr>
              <a:t>	</a:t>
            </a:r>
            <a:r>
              <a:rPr lang="en-US" sz="1400" b="1" u="sng" dirty="0">
                <a:latin typeface="+mj-lt"/>
              </a:rPr>
              <a:t>PAGE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 </a:t>
            </a:r>
            <a:endParaRPr lang="pt-PT" sz="1400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UNIT 3 - OUTLINING YOUR PRESENTATION/SPEECH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GB" sz="1400" dirty="0">
                <a:latin typeface="+mj-lt"/>
              </a:rPr>
              <a:t>Outlining the Body of a </a:t>
            </a:r>
            <a:r>
              <a:rPr lang="en-GB" sz="1400" dirty="0" smtClean="0">
                <a:latin typeface="+mj-lt"/>
              </a:rPr>
              <a:t>Speech	</a:t>
            </a:r>
            <a:r>
              <a:rPr lang="en-US" sz="1400" dirty="0">
                <a:latin typeface="+mj-lt"/>
              </a:rPr>
              <a:t>	3-1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The Purpose of an Outline	</a:t>
            </a:r>
            <a:r>
              <a:rPr lang="en-US" sz="1400" dirty="0" smtClean="0">
                <a:latin typeface="+mj-lt"/>
              </a:rPr>
              <a:t>	3-1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Stating the Central Idea	</a:t>
            </a:r>
            <a:r>
              <a:rPr lang="en-US" sz="1400" dirty="0" smtClean="0">
                <a:latin typeface="+mj-lt"/>
              </a:rPr>
              <a:t>	3-2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UNIT 4 - CONSTRUCTING YOUR PRESENTATION/SPEECH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Types of Support	</a:t>
            </a:r>
            <a:r>
              <a:rPr lang="en-US" sz="1400" dirty="0" smtClean="0">
                <a:latin typeface="+mj-lt"/>
              </a:rPr>
              <a:t>		4-1</a:t>
            </a:r>
            <a:endParaRPr lang="pt-PT" sz="1400" dirty="0">
              <a:latin typeface="+mj-lt"/>
            </a:endParaRPr>
          </a:p>
          <a:p>
            <a:r>
              <a:rPr lang="fr-FR" sz="1400" dirty="0" err="1">
                <a:latin typeface="+mj-lt"/>
              </a:rPr>
              <a:t>Definitions</a:t>
            </a:r>
            <a:r>
              <a:rPr lang="en-US" sz="1400" dirty="0">
                <a:latin typeface="+mj-lt"/>
              </a:rPr>
              <a:t>	</a:t>
            </a:r>
            <a:r>
              <a:rPr lang="en-US" sz="1400" dirty="0" smtClean="0">
                <a:latin typeface="+mj-lt"/>
              </a:rPr>
              <a:t>			4-1</a:t>
            </a:r>
            <a:endParaRPr lang="pt-PT" sz="1400" dirty="0">
              <a:latin typeface="+mj-lt"/>
            </a:endParaRPr>
          </a:p>
          <a:p>
            <a:r>
              <a:rPr lang="fr-FR" sz="1400" dirty="0" err="1" smtClean="0">
                <a:latin typeface="+mj-lt"/>
              </a:rPr>
              <a:t>Examples</a:t>
            </a:r>
            <a:r>
              <a:rPr lang="fr-FR" sz="1400" dirty="0" smtClean="0">
                <a:latin typeface="+mj-lt"/>
              </a:rPr>
              <a:t>			</a:t>
            </a:r>
            <a:r>
              <a:rPr lang="en-US" sz="1400" dirty="0">
                <a:latin typeface="+mj-lt"/>
              </a:rPr>
              <a:t>	4-1</a:t>
            </a:r>
            <a:endParaRPr lang="pt-PT" sz="1400" dirty="0">
              <a:latin typeface="+mj-lt"/>
            </a:endParaRPr>
          </a:p>
          <a:p>
            <a:r>
              <a:rPr lang="fr-FR" sz="1400" dirty="0" err="1" smtClean="0">
                <a:latin typeface="+mj-lt"/>
              </a:rPr>
              <a:t>Comparisons</a:t>
            </a:r>
            <a:r>
              <a:rPr lang="fr-FR" sz="1400" dirty="0" smtClean="0">
                <a:latin typeface="+mj-lt"/>
              </a:rPr>
              <a:t>		</a:t>
            </a:r>
            <a:r>
              <a:rPr lang="en-US" sz="1400" dirty="0">
                <a:latin typeface="+mj-lt"/>
              </a:rPr>
              <a:t>	4-2</a:t>
            </a:r>
            <a:endParaRPr lang="pt-PT" sz="1400" dirty="0">
              <a:latin typeface="+mj-lt"/>
            </a:endParaRPr>
          </a:p>
          <a:p>
            <a:r>
              <a:rPr lang="fr-FR" sz="1400" dirty="0" err="1" smtClean="0">
                <a:latin typeface="+mj-lt"/>
              </a:rPr>
              <a:t>Quotations</a:t>
            </a:r>
            <a:r>
              <a:rPr lang="fr-FR" sz="1400" dirty="0" smtClean="0">
                <a:latin typeface="+mj-lt"/>
              </a:rPr>
              <a:t>			</a:t>
            </a:r>
            <a:r>
              <a:rPr lang="en-US" sz="1400" dirty="0">
                <a:latin typeface="+mj-lt"/>
              </a:rPr>
              <a:t>	4-2</a:t>
            </a:r>
            <a:endParaRPr lang="pt-PT" sz="1400" dirty="0">
              <a:latin typeface="+mj-lt"/>
            </a:endParaRPr>
          </a:p>
          <a:p>
            <a:r>
              <a:rPr lang="en-GB" sz="1400" dirty="0" smtClean="0">
                <a:latin typeface="+mj-lt"/>
              </a:rPr>
              <a:t>Statistics			</a:t>
            </a:r>
            <a:r>
              <a:rPr lang="en-US" sz="1400" dirty="0">
                <a:latin typeface="+mj-lt"/>
              </a:rPr>
              <a:t>	4-3</a:t>
            </a:r>
            <a:endParaRPr lang="pt-PT" sz="1400" dirty="0">
              <a:latin typeface="+mj-lt"/>
            </a:endParaRPr>
          </a:p>
          <a:p>
            <a:r>
              <a:rPr lang="en-GB" sz="1400" dirty="0" smtClean="0">
                <a:latin typeface="+mj-lt"/>
              </a:rPr>
              <a:t>Restatement		</a:t>
            </a:r>
            <a:r>
              <a:rPr lang="en-US" sz="1400" dirty="0">
                <a:latin typeface="+mj-lt"/>
              </a:rPr>
              <a:t>	4-4</a:t>
            </a:r>
            <a:endParaRPr lang="pt-PT" sz="1400" dirty="0">
              <a:latin typeface="+mj-lt"/>
            </a:endParaRPr>
          </a:p>
          <a:p>
            <a:r>
              <a:rPr lang="en-GB" sz="1400" dirty="0" smtClean="0">
                <a:latin typeface="+mj-lt"/>
              </a:rPr>
              <a:t>Introductions		</a:t>
            </a:r>
            <a:r>
              <a:rPr lang="en-US" sz="1400" dirty="0">
                <a:latin typeface="+mj-lt"/>
              </a:rPr>
              <a:t>	4-4</a:t>
            </a:r>
            <a:endParaRPr lang="pt-PT" sz="1400" dirty="0">
              <a:latin typeface="+mj-lt"/>
            </a:endParaRPr>
          </a:p>
          <a:p>
            <a:r>
              <a:rPr lang="en-GB" sz="1400" dirty="0" smtClean="0">
                <a:latin typeface="+mj-lt"/>
              </a:rPr>
              <a:t>Conclusions		</a:t>
            </a:r>
            <a:r>
              <a:rPr lang="en-US" sz="1400" dirty="0">
                <a:latin typeface="+mj-lt"/>
              </a:rPr>
              <a:t>	4-5</a:t>
            </a:r>
            <a:endParaRPr lang="pt-PT" sz="1400" dirty="0">
              <a:latin typeface="+mj-lt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70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9388" y="905024"/>
            <a:ext cx="6245225" cy="554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10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323528" y="763200"/>
            <a:ext cx="8748472" cy="5832000"/>
            <a:chOff x="323528" y="763200"/>
            <a:chExt cx="8748472" cy="5832000"/>
          </a:xfrm>
        </p:grpSpPr>
        <p:pic>
          <p:nvPicPr>
            <p:cNvPr id="13315" name="Picture 3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0" y="763200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91271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528" y="763200"/>
            <a:ext cx="8748472" cy="5832000"/>
            <a:chOff x="323528" y="763200"/>
            <a:chExt cx="8748472" cy="5832000"/>
          </a:xfrm>
        </p:grpSpPr>
        <p:pic>
          <p:nvPicPr>
            <p:cNvPr id="14338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0" y="763200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1268760"/>
            <a:ext cx="5382344" cy="4862870"/>
          </a:xfrm>
          <a:prstGeom prst="rect">
            <a:avLst/>
          </a:prstGeom>
          <a:ln w="3810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latin typeface="+mj-lt"/>
              </a:rPr>
              <a:t>INDEX</a:t>
            </a:r>
            <a:endParaRPr lang="pt-PT" dirty="0">
              <a:latin typeface="+mj-lt"/>
            </a:endParaRPr>
          </a:p>
          <a:p>
            <a:r>
              <a:rPr lang="en-US" b="1" dirty="0">
                <a:latin typeface="+mj-lt"/>
              </a:rPr>
              <a:t>  </a:t>
            </a:r>
            <a:endParaRPr lang="pt-PT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Unit 1 – Writing Mechanics </a:t>
            </a:r>
            <a:endParaRPr lang="pt-PT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Unit 2 – Parts of the Sentence </a:t>
            </a:r>
            <a:endParaRPr lang="pt-PT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Unit 3 – Coordination and Subordination</a:t>
            </a:r>
            <a:endParaRPr lang="pt-PT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Unit 4 – Common Sentence Errors</a:t>
            </a:r>
            <a:endParaRPr lang="pt-PT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Unit 5 – </a:t>
            </a:r>
            <a:r>
              <a:rPr lang="en-US" dirty="0" err="1">
                <a:latin typeface="+mj-lt"/>
              </a:rPr>
              <a:t>Notetaking</a:t>
            </a:r>
            <a:r>
              <a:rPr lang="en-US" dirty="0">
                <a:latin typeface="+mj-lt"/>
              </a:rPr>
              <a:t> and Outlining </a:t>
            </a:r>
            <a:endParaRPr lang="pt-PT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Unit 6 – Summarizing and Paraphrasing </a:t>
            </a:r>
            <a:endParaRPr lang="pt-PT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Unit 7 – The Writing Process </a:t>
            </a:r>
            <a:endParaRPr lang="pt-PT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Unit 8 – Paragraph Coherence </a:t>
            </a:r>
            <a:endParaRPr lang="pt-PT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+mj-lt"/>
              </a:rPr>
              <a:t>Unit 9 – Plagiarism</a:t>
            </a:r>
            <a:endParaRPr lang="pt-P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060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27669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TECHNICAL ENGLISH</a:t>
            </a:r>
            <a:endParaRPr lang="pt-PT" sz="2800" b="1" dirty="0">
              <a:solidFill>
                <a:schemeClr val="bg1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71550"/>
            <a:ext cx="6402241" cy="54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22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48" descr="http://www.emgfa.pt/images/Full_dy6q25rfj9h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602" y="1737024"/>
            <a:ext cx="4770000" cy="3816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7" name="Picture 24" descr="https://encrypted-tbn1.gstatic.com/images?q=tbn:ANd9GcQAdQHiqwaw7PGRWnFTdDBVvmcwx3cMiJwVwMA6STvoYBHmRltonQ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0096" y="1326583"/>
            <a:ext cx="3514746" cy="2520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8" name="Imagem 57" descr="http://www.emgfa.pt/images/Full_hs901k5tcq3r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0096" y="3645024"/>
            <a:ext cx="3358271" cy="2520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40363" y="1752198"/>
            <a:ext cx="8075561" cy="378565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PT" sz="6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ENGLISH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pt-PT" sz="6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FOR SPECIFIC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pt-PT" sz="6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PURPOSES</a:t>
            </a:r>
            <a:endParaRPr lang="pt-PT" sz="6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39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528" y="763200"/>
            <a:ext cx="8748472" cy="5832000"/>
            <a:chOff x="323528" y="763200"/>
            <a:chExt cx="8748472" cy="5832000"/>
          </a:xfrm>
        </p:grpSpPr>
        <p:pic>
          <p:nvPicPr>
            <p:cNvPr id="14338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0" y="763200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99803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0" y="-2230438"/>
            <a:ext cx="9144000" cy="11318876"/>
            <a:chOff x="0" y="9348"/>
            <a:chExt cx="5760" cy="820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0" y="9348"/>
              <a:ext cx="5760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558" name="Group 4"/>
            <p:cNvGrpSpPr>
              <a:grpSpLocks/>
            </p:cNvGrpSpPr>
            <p:nvPr/>
          </p:nvGrpSpPr>
          <p:grpSpPr bwMode="auto">
            <a:xfrm>
              <a:off x="0" y="9348"/>
              <a:ext cx="116" cy="820"/>
              <a:chOff x="-58" y="9319"/>
              <a:chExt cx="116" cy="820"/>
            </a:xfrm>
          </p:grpSpPr>
          <p:sp>
            <p:nvSpPr>
              <p:cNvPr id="23559" name="Rectangle 5"/>
              <p:cNvSpPr>
                <a:spLocks noChangeArrowheads="1"/>
              </p:cNvSpPr>
              <p:nvPr/>
            </p:nvSpPr>
            <p:spPr bwMode="auto">
              <a:xfrm>
                <a:off x="-58" y="9319"/>
                <a:ext cx="116" cy="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/>
                <a:r>
                  <a:rPr lang="pt-PT" sz="12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pt-PT" sz="120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 </a:t>
                </a:r>
              </a:p>
              <a:p>
                <a:pPr algn="just" eaLnBrk="0" hangingPunct="0"/>
                <a:endParaRPr lang="pt-PT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60" name="Rectangle 6"/>
              <p:cNvSpPr>
                <a:spLocks noChangeArrowheads="1"/>
              </p:cNvSpPr>
              <p:nvPr/>
            </p:nvSpPr>
            <p:spPr bwMode="auto">
              <a:xfrm>
                <a:off x="-58" y="9722"/>
                <a:ext cx="116" cy="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  </a:t>
                </a:r>
                <a:endParaRPr lang="pt-PT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0" hangingPunct="0"/>
                <a:endParaRPr lang="pt-PT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61" name="Rectangle 7"/>
              <p:cNvSpPr>
                <a:spLocks noChangeArrowheads="1"/>
              </p:cNvSpPr>
              <p:nvPr/>
            </p:nvSpPr>
            <p:spPr bwMode="auto">
              <a:xfrm>
                <a:off x="-58" y="10106"/>
                <a:ext cx="116" cy="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3556" name="Text Box 9"/>
          <p:cNvSpPr txBox="1">
            <a:spLocks noChangeArrowheads="1"/>
          </p:cNvSpPr>
          <p:nvPr/>
        </p:nvSpPr>
        <p:spPr bwMode="auto">
          <a:xfrm>
            <a:off x="1258888" y="41275"/>
            <a:ext cx="76342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>
                <a:solidFill>
                  <a:schemeClr val="bg1"/>
                </a:solidFill>
              </a:rPr>
              <a:t>INTRODUCTION</a:t>
            </a:r>
            <a:endParaRPr lang="pt-PT" sz="2800" b="1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1560" y="853567"/>
            <a:ext cx="8352928" cy="5815793"/>
            <a:chOff x="971600" y="816220"/>
            <a:chExt cx="8136904" cy="5449070"/>
          </a:xfrm>
        </p:grpSpPr>
        <p:pic>
          <p:nvPicPr>
            <p:cNvPr id="67" name="Imagem 66" descr="http://www.emgfa.pt/images/Full_9knxsf86pcdw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255" y="1801394"/>
              <a:ext cx="6780088" cy="4463896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1600" y="1077129"/>
              <a:ext cx="3825092" cy="5078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3" name="Picture 28" descr="http://www.emfa.pt/www/conteudos/galeria/aeronaves/eh101/v1a5145_2376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5140" y="816220"/>
              <a:ext cx="4023364" cy="2700000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</p:spPr>
        </p:pic>
      </p:grpSp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755079" y="1070577"/>
            <a:ext cx="8353425" cy="54340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800000"/>
                </a:solidFill>
                <a:cs typeface="+mn-cs"/>
              </a:rPr>
              <a:t>We </a:t>
            </a:r>
            <a:r>
              <a:rPr lang="en-US" sz="3200" b="1" dirty="0" smtClean="0">
                <a:solidFill>
                  <a:srgbClr val="800000"/>
                </a:solidFill>
                <a:cs typeface="+mn-cs"/>
              </a:rPr>
              <a:t>teach:</a:t>
            </a:r>
          </a:p>
          <a:p>
            <a:pPr algn="ctr">
              <a:lnSpc>
                <a:spcPct val="150000"/>
              </a:lnSpc>
              <a:defRPr/>
            </a:pPr>
            <a:endParaRPr lang="en-US" sz="3200" b="1" dirty="0" smtClean="0">
              <a:solidFill>
                <a:srgbClr val="800000"/>
              </a:solidFill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3200" b="1" dirty="0" smtClean="0">
                <a:solidFill>
                  <a:srgbClr val="800000"/>
                </a:solidFill>
                <a:cs typeface="+mn-cs"/>
              </a:rPr>
              <a:t> “General English”</a:t>
            </a:r>
          </a:p>
          <a:p>
            <a:pPr algn="ctr">
              <a:lnSpc>
                <a:spcPct val="150000"/>
              </a:lnSpc>
              <a:defRPr/>
            </a:pPr>
            <a:endParaRPr lang="en-US" sz="3200" b="1" dirty="0" smtClean="0">
              <a:solidFill>
                <a:srgbClr val="800000"/>
              </a:solidFill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3200" b="1" dirty="0" smtClean="0">
                <a:solidFill>
                  <a:srgbClr val="800000"/>
                </a:solidFill>
                <a:cs typeface="+mn-cs"/>
              </a:rPr>
              <a:t>“Technical English”</a:t>
            </a:r>
          </a:p>
          <a:p>
            <a:pPr algn="ctr">
              <a:lnSpc>
                <a:spcPct val="150000"/>
              </a:lnSpc>
              <a:defRPr/>
            </a:pPr>
            <a:endParaRPr lang="en-US" sz="3200" b="1" dirty="0" smtClean="0">
              <a:solidFill>
                <a:srgbClr val="800000"/>
              </a:solidFill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3200" b="1" dirty="0" smtClean="0">
                <a:solidFill>
                  <a:srgbClr val="800000"/>
                </a:solidFill>
                <a:cs typeface="+mn-cs"/>
              </a:rPr>
              <a:t>“English for Specific Purposes”</a:t>
            </a:r>
            <a:endParaRPr lang="en-GB" b="1" dirty="0">
              <a:solidFill>
                <a:srgbClr val="800000"/>
              </a:solidFill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528" y="763200"/>
            <a:ext cx="8748472" cy="5832000"/>
            <a:chOff x="323528" y="763200"/>
            <a:chExt cx="8748472" cy="5832000"/>
          </a:xfrm>
        </p:grpSpPr>
        <p:pic>
          <p:nvPicPr>
            <p:cNvPr id="15362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0" y="763200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043608" y="116632"/>
            <a:ext cx="76342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ENGLISH FOR SPECIFIC PURPOSES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627361" y="1340768"/>
            <a:ext cx="4032871" cy="4824536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Force Protection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EUTM – Mali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SLP Support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Pre-Deployment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Refresher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Courses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FRONTEX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Deployable Forces</a:t>
            </a:r>
          </a:p>
          <a:p>
            <a:pPr algn="ctr">
              <a:lnSpc>
                <a:spcPct val="150000"/>
              </a:lnSpc>
            </a:pPr>
            <a:endParaRPr lang="en-US" sz="2800" b="1" dirty="0" smtClean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US" sz="2800" b="1" dirty="0" smtClean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  <a:p>
            <a:pPr algn="ctr">
              <a:lnSpc>
                <a:spcPct val="150000"/>
              </a:lnSpc>
            </a:pPr>
            <a:endParaRPr lang="en-US" sz="2800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1994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3528" y="763200"/>
            <a:ext cx="8748472" cy="5832000"/>
            <a:chOff x="323528" y="763200"/>
            <a:chExt cx="8748472" cy="5832000"/>
          </a:xfrm>
        </p:grpSpPr>
        <p:pic>
          <p:nvPicPr>
            <p:cNvPr id="15362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0" y="763200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79970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323528" y="764704"/>
            <a:ext cx="8748472" cy="5832000"/>
            <a:chOff x="323528" y="764704"/>
            <a:chExt cx="8748472" cy="5832000"/>
          </a:xfrm>
        </p:grpSpPr>
        <p:pic>
          <p:nvPicPr>
            <p:cNvPr id="16386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0" y="764704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4256" y="1196752"/>
            <a:ext cx="4572000" cy="5047536"/>
          </a:xfrm>
          <a:prstGeom prst="rect">
            <a:avLst/>
          </a:prstGeom>
          <a:ln w="38100">
            <a:solidFill>
              <a:srgbClr val="800000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sz="1400" b="1" u="sng" dirty="0">
                <a:latin typeface="+mj-lt"/>
              </a:rPr>
              <a:t>INDEX</a:t>
            </a:r>
            <a:endParaRPr lang="pt-PT" sz="1400" b="1" i="1" dirty="0">
              <a:latin typeface="+mj-lt"/>
            </a:endParaRPr>
          </a:p>
          <a:p>
            <a:r>
              <a:rPr lang="en-GB" sz="1400" dirty="0">
                <a:latin typeface="+mj-lt"/>
              </a:rPr>
              <a:t>   </a:t>
            </a:r>
            <a:endParaRPr lang="pt-PT" sz="1400" dirty="0">
              <a:latin typeface="+mj-lt"/>
            </a:endParaRPr>
          </a:p>
          <a:p>
            <a:r>
              <a:rPr lang="en-US" sz="1400" b="1" u="sng" dirty="0" smtClean="0">
                <a:latin typeface="+mj-lt"/>
              </a:rPr>
              <a:t>TOPIC</a:t>
            </a:r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UNIT 1 – </a:t>
            </a:r>
            <a:r>
              <a:rPr lang="en-US" sz="1400" dirty="0">
                <a:latin typeface="+mj-lt"/>
              </a:rPr>
              <a:t>Radiotelephone Procedures	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UNIT 2 – </a:t>
            </a:r>
            <a:r>
              <a:rPr lang="en-US" sz="1400" dirty="0">
                <a:latin typeface="+mj-lt"/>
              </a:rPr>
              <a:t>Radio Operating Procedures	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UNIT 3 – </a:t>
            </a:r>
            <a:r>
              <a:rPr lang="en-US" sz="1400" dirty="0">
                <a:latin typeface="+mj-lt"/>
              </a:rPr>
              <a:t>Radio Transmission Formats	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UNIT 4 – </a:t>
            </a:r>
            <a:r>
              <a:rPr lang="en-US" sz="1400" dirty="0">
                <a:latin typeface="+mj-lt"/>
              </a:rPr>
              <a:t>Vehicle Search	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UNIT 5 – </a:t>
            </a:r>
            <a:r>
              <a:rPr lang="en-US" sz="1400" dirty="0">
                <a:latin typeface="+mj-lt"/>
              </a:rPr>
              <a:t>Terrain Features &amp; Map Reading	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UNIT 6 –</a:t>
            </a:r>
            <a:r>
              <a:rPr lang="en-US" sz="1400" dirty="0">
                <a:latin typeface="+mj-lt"/>
              </a:rPr>
              <a:t> Task Verbs	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 </a:t>
            </a:r>
            <a:endParaRPr lang="pt-PT" sz="1400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UNIT 7 – </a:t>
            </a:r>
            <a:r>
              <a:rPr lang="en-US" sz="1400" dirty="0">
                <a:latin typeface="+mj-lt"/>
              </a:rPr>
              <a:t>Weapon Terminology &amp; Safety	</a:t>
            </a:r>
            <a:endParaRPr lang="pt-PT" sz="1400" dirty="0">
              <a:latin typeface="+mj-lt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87624" y="116632"/>
            <a:ext cx="72728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ESP – FORCE PROTECTION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821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1636" y="804584"/>
            <a:ext cx="6378716" cy="608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87624" y="116632"/>
            <a:ext cx="72728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ESP – FORCE PROTECTION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023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72238" y="647055"/>
            <a:ext cx="7797802" cy="6454353"/>
            <a:chOff x="1072238" y="647055"/>
            <a:chExt cx="7797802" cy="6454353"/>
          </a:xfrm>
        </p:grpSpPr>
        <p:pic>
          <p:nvPicPr>
            <p:cNvPr id="14343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238" y="4150245"/>
              <a:ext cx="7797802" cy="295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4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663" y="647055"/>
              <a:ext cx="5399087" cy="3502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87624" y="116632"/>
            <a:ext cx="72728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ESP – FORCE PROTECTION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94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323528" y="764704"/>
            <a:ext cx="8748472" cy="5832000"/>
            <a:chOff x="323528" y="764704"/>
            <a:chExt cx="8748472" cy="5832000"/>
          </a:xfrm>
        </p:grpSpPr>
        <p:pic>
          <p:nvPicPr>
            <p:cNvPr id="16386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000" y="764704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90706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4000" y="764704"/>
            <a:ext cx="8748000" cy="5832000"/>
            <a:chOff x="251520" y="764704"/>
            <a:chExt cx="8748000" cy="5832000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764704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87624" y="116632"/>
            <a:ext cx="72728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ESP – EUTM MALI</a:t>
            </a:r>
            <a:endParaRPr lang="pt-PT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E:\Cursos\PAFM II\Mali\2013\Fotos MALI\Fotos Editadas\2013-05-16 10.48.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4992000" cy="3744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Cursos\PAFM II\Mali\2013\Fotos MALI\Fotos Editadas\Foto editada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701407"/>
            <a:ext cx="4992000" cy="3744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78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23528" y="764704"/>
            <a:ext cx="8748000" cy="5832000"/>
            <a:chOff x="323528" y="764704"/>
            <a:chExt cx="8748000" cy="5832000"/>
          </a:xfrm>
        </p:grpSpPr>
        <p:grpSp>
          <p:nvGrpSpPr>
            <p:cNvPr id="6" name="Grupo 5"/>
            <p:cNvGrpSpPr>
              <a:grpSpLocks noChangeAspect="1"/>
            </p:cNvGrpSpPr>
            <p:nvPr/>
          </p:nvGrpSpPr>
          <p:grpSpPr>
            <a:xfrm>
              <a:off x="323528" y="764704"/>
              <a:ext cx="8748000" cy="5832000"/>
              <a:chOff x="323528" y="764704"/>
              <a:chExt cx="8748000" cy="5832000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3528" y="764704"/>
                <a:ext cx="8748000" cy="583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" name="Picture 2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528" y="2060848"/>
                <a:ext cx="1346400" cy="180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</p:grpSp>
        <p:pic>
          <p:nvPicPr>
            <p:cNvPr id="5" name="Imagem 4" descr="http://www.emgfa.pt/images/Full_7q985n3d02gw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4076790"/>
              <a:ext cx="2034915" cy="1511852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24000" y="764704"/>
            <a:ext cx="8748000" cy="5832000"/>
            <a:chOff x="251520" y="764704"/>
            <a:chExt cx="8748000" cy="5832000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764704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41709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000" y="764704"/>
            <a:ext cx="8748000" cy="58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945360"/>
            <a:ext cx="8064896" cy="572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87624" y="116632"/>
            <a:ext cx="72728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ESP - FRONTEX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19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175247" cy="45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87624" y="116632"/>
            <a:ext cx="72728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pt-PT" sz="3200" b="1" dirty="0" smtClean="0">
                <a:solidFill>
                  <a:schemeClr val="bg1"/>
                </a:solidFill>
              </a:rPr>
              <a:t>ESP - FRONTEX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346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000" y="764704"/>
            <a:ext cx="8748000" cy="58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1664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76441" y="1196904"/>
            <a:ext cx="8460055" cy="5472456"/>
            <a:chOff x="323528" y="764704"/>
            <a:chExt cx="8820472" cy="5832496"/>
          </a:xfrm>
        </p:grpSpPr>
        <p:grpSp>
          <p:nvGrpSpPr>
            <p:cNvPr id="12" name="Group 11"/>
            <p:cNvGrpSpPr/>
            <p:nvPr/>
          </p:nvGrpSpPr>
          <p:grpSpPr>
            <a:xfrm>
              <a:off x="323528" y="764704"/>
              <a:ext cx="8820472" cy="5832496"/>
              <a:chOff x="323528" y="764704"/>
              <a:chExt cx="8820472" cy="5832496"/>
            </a:xfrm>
          </p:grpSpPr>
          <p:pic>
            <p:nvPicPr>
              <p:cNvPr id="14" name="Picture 26" descr="https://encrypted-tbn2.gstatic.com/images?q=tbn:ANd9GcRlQSr-sIZqVLEspTmuJnYxVlME_ecFIktd49FqNACA2hvIvUxL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1760" y="4653136"/>
                <a:ext cx="1922473" cy="144000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15" name="Imagem 43" descr="http://www.emgfa.pt/images/Full_9knxsf86pcdw.JPG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1916832"/>
                <a:ext cx="3024336" cy="198884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16" name="Imagem 44" descr="http://www.emgfa.pt/images/Full_gw87t5mq316p.JPG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4653136"/>
                <a:ext cx="2376264" cy="1656184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17" name="Imagem 45" descr="http://www.emgfa.pt/images/Full_4tjx9rs1qzky.jpg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908720"/>
                <a:ext cx="2987824" cy="2448272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18" name="Imagem 46" descr="http://www.emgfa.pt/images/Full_py2f1w4hsz0m.jp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908720"/>
                <a:ext cx="1819761" cy="2591688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:ln>
              <a:effectLst>
                <a:softEdge rad="317500"/>
              </a:effectLst>
            </p:spPr>
          </p:pic>
          <p:pic>
            <p:nvPicPr>
              <p:cNvPr id="19" name="Imagem 47" descr="http://www.emgfa.pt/images/Full_m6qhs703kywd.JPG"/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032" y="2924944"/>
                <a:ext cx="2267972" cy="1584868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20" name="Imagem 48" descr="http://www.emgfa.pt/images/Full_dy6q25rfj9hc.JPG"/>
              <p:cNvPicPr/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4" y="4473116"/>
                <a:ext cx="2520280" cy="2016224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21" name="Imagem 49" descr="http://www.emgfa.pt/images/Full_7q985n3d02gw.JPG"/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7373" y="4077072"/>
                <a:ext cx="2051948" cy="1511981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22" name="Imagem 50" descr="http://www.emgfa.pt/images/Full_r9hg7vndwc4m.JPG"/>
              <p:cNvPicPr/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2996952"/>
                <a:ext cx="2592288" cy="1872208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23" name="Imagem 51" descr="http://www.emgfa.pt/images/Full_9zvtg81qjmyb.JPG"/>
              <p:cNvPicPr/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08" y="3140968"/>
                <a:ext cx="2483996" cy="1800013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24" name="Imagem 52" descr="http://www.emgfa.pt/images/Full_kq2fsc8xbzt5.jpg"/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3768" y="1124744"/>
                <a:ext cx="2195964" cy="1585275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25" name="Imagem 53" descr="http://www.emgfa.pt/images/Full_pn5dk9srjz6f.JPG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4777053"/>
                <a:ext cx="2700000" cy="180000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27" name="Picture 24" descr="https://encrypted-tbn1.gstatic.com/images?q=tbn:ANd9GcQAdQHiqwaw7PGRWnFTdDBVvmcwx3cMiJwVwMA6STvoYBHmRltonQ"/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744" y="2276872"/>
                <a:ext cx="2524125" cy="180975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28" name="Picture 27" descr="http://www.areamilitar.net/analise/images/F16_A_1.jpg"/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4" y="2924944"/>
                <a:ext cx="2381250" cy="190500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29" name="Picture 28" descr="http://www.emfa.pt/www/conteudos/galeria/aeronaves/eh101/v1a5145_2376.jpg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8901" y="5229200"/>
                <a:ext cx="2055387" cy="136800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30" name="Imagem 57" descr="http://www.emgfa.pt/images/Full_hs901k5tcq3r.JPG">
                <a:hlinkClick r:id="" action="ppaction://hlinkshowjump?jump=nextslide"/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764704"/>
                <a:ext cx="2398771" cy="180000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</p:grp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23528" y="2060848"/>
              <a:ext cx="1355754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40363" y="3137192"/>
            <a:ext cx="8075561" cy="101566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PT" sz="6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CONCLUSIONS</a:t>
            </a:r>
            <a:endParaRPr lang="pt-PT" sz="6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-2230438"/>
            <a:ext cx="9144000" cy="11318876"/>
            <a:chOff x="0" y="9348"/>
            <a:chExt cx="5760" cy="820"/>
          </a:xfrm>
        </p:grpSpPr>
        <p:sp>
          <p:nvSpPr>
            <p:cNvPr id="19460" name="Rectangle 3"/>
            <p:cNvSpPr>
              <a:spLocks noChangeArrowheads="1"/>
            </p:cNvSpPr>
            <p:nvPr/>
          </p:nvSpPr>
          <p:spPr bwMode="auto">
            <a:xfrm>
              <a:off x="0" y="9348"/>
              <a:ext cx="5760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0" y="9348"/>
              <a:ext cx="116" cy="820"/>
              <a:chOff x="-58" y="9319"/>
              <a:chExt cx="116" cy="820"/>
            </a:xfrm>
          </p:grpSpPr>
          <p:sp>
            <p:nvSpPr>
              <p:cNvPr id="19462" name="Rectangle 5"/>
              <p:cNvSpPr>
                <a:spLocks noChangeArrowheads="1"/>
              </p:cNvSpPr>
              <p:nvPr/>
            </p:nvSpPr>
            <p:spPr bwMode="auto">
              <a:xfrm>
                <a:off x="-58" y="9319"/>
                <a:ext cx="116" cy="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/>
                <a:r>
                  <a:rPr lang="pt-PT" sz="12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pt-PT" sz="120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 </a:t>
                </a:r>
              </a:p>
              <a:p>
                <a:pPr algn="just" eaLnBrk="0" hangingPunct="0"/>
                <a:endParaRPr lang="pt-PT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63" name="Rectangle 6"/>
              <p:cNvSpPr>
                <a:spLocks noChangeArrowheads="1"/>
              </p:cNvSpPr>
              <p:nvPr/>
            </p:nvSpPr>
            <p:spPr bwMode="auto">
              <a:xfrm>
                <a:off x="-58" y="9722"/>
                <a:ext cx="116" cy="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  </a:t>
                </a:r>
                <a:endParaRPr lang="pt-PT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0" hangingPunct="0"/>
                <a:endParaRPr lang="pt-PT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64" name="Rectangle 7"/>
              <p:cNvSpPr>
                <a:spLocks noChangeArrowheads="1"/>
              </p:cNvSpPr>
              <p:nvPr/>
            </p:nvSpPr>
            <p:spPr bwMode="auto">
              <a:xfrm>
                <a:off x="-58" y="10106"/>
                <a:ext cx="116" cy="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26" name="Picture 5" descr="bilc"/>
          <p:cNvPicPr preferRelativeResize="0"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76442" y="816258"/>
            <a:ext cx="8340900" cy="59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798186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76000" y="1198800"/>
            <a:ext cx="8460000" cy="5472000"/>
            <a:chOff x="323528" y="764704"/>
            <a:chExt cx="8820472" cy="5832496"/>
          </a:xfrm>
        </p:grpSpPr>
        <p:grpSp>
          <p:nvGrpSpPr>
            <p:cNvPr id="22" name="Group 21"/>
            <p:cNvGrpSpPr/>
            <p:nvPr/>
          </p:nvGrpSpPr>
          <p:grpSpPr>
            <a:xfrm>
              <a:off x="323528" y="764704"/>
              <a:ext cx="8820472" cy="5832496"/>
              <a:chOff x="323528" y="764704"/>
              <a:chExt cx="8820472" cy="5832496"/>
            </a:xfrm>
          </p:grpSpPr>
          <p:pic>
            <p:nvPicPr>
              <p:cNvPr id="24" name="Picture 26" descr="https://encrypted-tbn2.gstatic.com/images?q=tbn:ANd9GcRlQSr-sIZqVLEspTmuJnYxVlME_ecFIktd49FqNACA2hvIvUxL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1760" y="4653136"/>
                <a:ext cx="1922473" cy="144000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25" name="Imagem 43" descr="http://www.emgfa.pt/images/Full_9knxsf86pcdw.JPG"/>
              <p:cNvPicPr/>
              <p:nvPr/>
            </p:nvPicPr>
            <p:blipFill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1916832"/>
                <a:ext cx="3024336" cy="198884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26" name="Imagem 44" descr="http://www.emgfa.pt/images/Full_gw87t5mq316p.JPG"/>
              <p:cNvPicPr/>
              <p:nvPr/>
            </p:nvPicPr>
            <p:blipFill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4653136"/>
                <a:ext cx="2376264" cy="1656184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27" name="Imagem 45" descr="http://www.emgfa.pt/images/Full_4tjx9rs1qzky.jpg"/>
              <p:cNvPicPr/>
              <p:nvPr/>
            </p:nvPicPr>
            <p:blipFill>
              <a:blip r:embed="rId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908720"/>
                <a:ext cx="2987824" cy="2448272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28" name="Imagem 46" descr="http://www.emgfa.pt/images/Full_py2f1w4hsz0m.jpg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908720"/>
                <a:ext cx="1819761" cy="2591688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5400000" scaled="0"/>
                </a:gradFill>
              </a:ln>
              <a:effectLst>
                <a:softEdge rad="317500"/>
              </a:effectLst>
            </p:spPr>
          </p:pic>
          <p:pic>
            <p:nvPicPr>
              <p:cNvPr id="29" name="Imagem 47" descr="http://www.emgfa.pt/images/Full_m6qhs703kywd.JPG"/>
              <p:cNvPicPr/>
              <p:nvPr/>
            </p:nvPicPr>
            <p:blipFill>
              <a:blip r:embed="rId8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032" y="2924944"/>
                <a:ext cx="2267972" cy="1584868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30" name="Imagem 48" descr="http://www.emgfa.pt/images/Full_dy6q25rfj9hc.JPG"/>
              <p:cNvPicPr/>
              <p:nvPr/>
            </p:nvPicPr>
            <p:blipFill>
              <a:blip r:embed="rId9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4" y="4473116"/>
                <a:ext cx="2520280" cy="2016224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31" name="Imagem 49" descr="http://www.emgfa.pt/images/Full_7q985n3d02gw.JPG"/>
              <p:cNvPicPr/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7373" y="4077072"/>
                <a:ext cx="2051948" cy="1511981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32" name="Imagem 50" descr="http://www.emgfa.pt/images/Full_r9hg7vndwc4m.JPG"/>
              <p:cNvPicPr/>
              <p:nvPr/>
            </p:nvPicPr>
            <p:blipFill>
              <a:blip r:embed="rId11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2996952"/>
                <a:ext cx="2592288" cy="1872208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33" name="Imagem 51" descr="http://www.emgfa.pt/images/Full_9zvtg81qjmyb.JPG"/>
              <p:cNvPicPr/>
              <p:nvPr/>
            </p:nvPicPr>
            <p:blipFill>
              <a:blip r:embed="rId1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08" y="3140968"/>
                <a:ext cx="2483996" cy="1800013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34" name="Imagem 52" descr="http://www.emgfa.pt/images/Full_kq2fsc8xbzt5.jpg"/>
              <p:cNvPicPr/>
              <p:nvPr/>
            </p:nvPicPr>
            <p:blipFill>
              <a:blip r:embed="rId1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3768" y="1124744"/>
                <a:ext cx="2195964" cy="1585275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35" name="Imagem 53" descr="http://www.emgfa.pt/images/Full_pn5dk9srjz6f.JPG"/>
              <p:cNvPicPr>
                <a:picLocks noChangeAspect="1"/>
              </p:cNvPicPr>
              <p:nvPr/>
            </p:nvPicPr>
            <p:blipFill>
              <a:blip r:embed="rId1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4777053"/>
                <a:ext cx="2700000" cy="180000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36" name="Picture 24" descr="https://encrypted-tbn1.gstatic.com/images?q=tbn:ANd9GcQAdQHiqwaw7PGRWnFTdDBVvmcwx3cMiJwVwMA6STvoYBHmRltonQ"/>
              <p:cNvPicPr/>
              <p:nvPr/>
            </p:nvPicPr>
            <p:blipFill>
              <a:blip r:embed="rId1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744" y="2276872"/>
                <a:ext cx="2524125" cy="180975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37" name="Picture 27" descr="http://www.areamilitar.net/analise/images/F16_A_1.jpg"/>
              <p:cNvPicPr/>
              <p:nvPr/>
            </p:nvPicPr>
            <p:blipFill>
              <a:blip r:embed="rId1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8224" y="2924944"/>
                <a:ext cx="2381250" cy="190500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38" name="Picture 28" descr="http://www.emfa.pt/www/conteudos/galeria/aeronaves/eh101/v1a5145_2376.jpg"/>
              <p:cNvPicPr>
                <a:picLocks noChangeAspect="1"/>
              </p:cNvPicPr>
              <p:nvPr/>
            </p:nvPicPr>
            <p:blipFill>
              <a:blip r:embed="rId1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8901" y="5229200"/>
                <a:ext cx="2055387" cy="136800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  <p:pic>
            <p:nvPicPr>
              <p:cNvPr id="39" name="Imagem 57" descr="http://www.emgfa.pt/images/Full_hs901k5tcq3r.JPG">
                <a:hlinkClick r:id="" action="ppaction://hlinkshowjump?jump=nextslide"/>
              </p:cNvPr>
              <p:cNvPicPr>
                <a:picLocks noChangeAspect="1"/>
              </p:cNvPicPr>
              <p:nvPr/>
            </p:nvPicPr>
            <p:blipFill>
              <a:blip r:embed="rId18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764704"/>
                <a:ext cx="2398771" cy="180000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0"/>
              </a:effectLst>
            </p:spPr>
          </p:pic>
        </p:grp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23528" y="2060848"/>
              <a:ext cx="1355754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2" name="Rectângulo 1"/>
          <p:cNvSpPr/>
          <p:nvPr/>
        </p:nvSpPr>
        <p:spPr>
          <a:xfrm>
            <a:off x="571472" y="792288"/>
            <a:ext cx="1152128" cy="707886"/>
          </a:xfrm>
          <a:prstGeom prst="rect">
            <a:avLst/>
          </a:prstGeom>
          <a:ln w="7620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Righ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cap="none" spc="0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</a:t>
            </a:r>
            <a:endParaRPr lang="pt-PT" sz="4000" b="1" cap="none" spc="0" dirty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85786" y="789860"/>
            <a:ext cx="6643734" cy="689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ACE</a:t>
            </a:r>
            <a:endParaRPr lang="pt-PT" sz="2800" b="1" dirty="0" smtClean="0">
              <a:latin typeface="+mn-lt"/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571472" y="1578106"/>
            <a:ext cx="1152128" cy="707886"/>
          </a:xfrm>
          <a:prstGeom prst="rect">
            <a:avLst/>
          </a:prstGeom>
          <a:ln w="7620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Righ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cap="none" spc="0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</a:t>
            </a:r>
            <a:endParaRPr lang="pt-PT" sz="4000" b="1" cap="none" spc="0" dirty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85786" y="1500174"/>
            <a:ext cx="6643734" cy="691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BJECTIVE</a:t>
            </a:r>
            <a:endParaRPr lang="pt-PT" sz="2800" b="1" dirty="0" smtClean="0">
              <a:latin typeface="+mn-lt"/>
            </a:endParaRPr>
          </a:p>
        </p:txBody>
      </p:sp>
      <p:sp>
        <p:nvSpPr>
          <p:cNvPr id="8" name="Rectângulo 7"/>
          <p:cNvSpPr/>
          <p:nvPr/>
        </p:nvSpPr>
        <p:spPr>
          <a:xfrm>
            <a:off x="571472" y="2363924"/>
            <a:ext cx="1152128" cy="707886"/>
          </a:xfrm>
          <a:prstGeom prst="rect">
            <a:avLst/>
          </a:prstGeom>
          <a:ln w="7620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Righ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cap="none" spc="0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</a:t>
            </a:r>
            <a:endParaRPr lang="pt-PT" sz="4000" b="1" cap="none" spc="0" dirty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85786" y="2295123"/>
            <a:ext cx="6643734" cy="691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EADINESS</a:t>
            </a:r>
            <a:endParaRPr lang="pt-PT" sz="2800" b="1" dirty="0" smtClean="0">
              <a:latin typeface="+mn-lt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571472" y="3149742"/>
            <a:ext cx="1152128" cy="707886"/>
          </a:xfrm>
          <a:prstGeom prst="rect">
            <a:avLst/>
          </a:prstGeom>
          <a:ln w="7620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Righ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cap="none" spc="0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</a:t>
            </a:r>
            <a:endParaRPr lang="pt-PT" sz="4000" b="1" cap="none" spc="0" dirty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85786" y="3075876"/>
            <a:ext cx="6643734" cy="691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AILORED</a:t>
            </a:r>
            <a:endParaRPr lang="pt-PT" sz="2800" b="1" dirty="0" smtClean="0">
              <a:latin typeface="+mn-lt"/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571472" y="3935560"/>
            <a:ext cx="1152128" cy="707886"/>
          </a:xfrm>
          <a:prstGeom prst="rect">
            <a:avLst/>
          </a:prstGeom>
          <a:ln w="7620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Righ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cap="none" spc="0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</a:t>
            </a:r>
            <a:endParaRPr lang="pt-PT" sz="4000" b="1" cap="none" spc="0" dirty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804836" y="3918844"/>
            <a:ext cx="6643734" cy="691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LTIMATELY</a:t>
            </a:r>
            <a:endParaRPr lang="pt-PT" sz="2800" b="1" dirty="0" smtClean="0">
              <a:latin typeface="+mn-lt"/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571472" y="4721378"/>
            <a:ext cx="1152128" cy="707886"/>
          </a:xfrm>
          <a:prstGeom prst="rect">
            <a:avLst/>
          </a:prstGeom>
          <a:ln w="7620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Righ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cap="none" spc="0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</a:t>
            </a:r>
            <a:endParaRPr lang="pt-PT" sz="4000" b="1" cap="none" spc="0" dirty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85786" y="4643446"/>
            <a:ext cx="6643734" cy="691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RANTING</a:t>
            </a:r>
            <a:endParaRPr lang="pt-PT" sz="2800" b="1" dirty="0" smtClean="0">
              <a:latin typeface="+mn-lt"/>
            </a:endParaRPr>
          </a:p>
        </p:txBody>
      </p:sp>
      <p:sp>
        <p:nvSpPr>
          <p:cNvPr id="16" name="Rectângulo 15"/>
          <p:cNvSpPr/>
          <p:nvPr/>
        </p:nvSpPr>
        <p:spPr>
          <a:xfrm>
            <a:off x="571472" y="5384085"/>
            <a:ext cx="1152128" cy="707886"/>
          </a:xfrm>
          <a:prstGeom prst="rect">
            <a:avLst/>
          </a:prstGeom>
          <a:ln w="7620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Righ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cap="none" spc="0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</a:t>
            </a:r>
            <a:endParaRPr lang="pt-PT" sz="4000" b="1" cap="none" spc="0" dirty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85786" y="5366957"/>
            <a:ext cx="6643734" cy="691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DVANTAGE</a:t>
            </a:r>
            <a:endParaRPr lang="pt-PT" sz="2800" b="1" dirty="0" smtClean="0">
              <a:latin typeface="+mn-lt"/>
            </a:endParaRPr>
          </a:p>
        </p:txBody>
      </p:sp>
      <p:sp>
        <p:nvSpPr>
          <p:cNvPr id="18" name="Rectângulo 17"/>
          <p:cNvSpPr/>
          <p:nvPr/>
        </p:nvSpPr>
        <p:spPr>
          <a:xfrm>
            <a:off x="571472" y="6098465"/>
            <a:ext cx="1152128" cy="707886"/>
          </a:xfrm>
          <a:prstGeom prst="rect">
            <a:avLst/>
          </a:prstGeom>
          <a:ln w="7620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ContrastingRigh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t-PT" sz="4000" b="1" cap="none" spc="0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</a:t>
            </a:r>
            <a:endParaRPr lang="pt-PT" sz="4000" b="1" cap="none" spc="0" dirty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85786" y="5805264"/>
            <a:ext cx="7818662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6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en-US" sz="4400" b="1" dirty="0" smtClean="0">
                <a:solidFill>
                  <a:srgbClr val="800000"/>
                </a:solidFill>
                <a:latin typeface="+mn-lt"/>
              </a:rPr>
              <a:t>IVES </a:t>
            </a:r>
            <a:r>
              <a:rPr lang="en-US" sz="4400" b="1" dirty="0" smtClean="0">
                <a:solidFill>
                  <a:srgbClr val="800000"/>
                </a:solidFill>
                <a:latin typeface="+mn-lt"/>
              </a:rPr>
              <a:t>MAY DEPEND ON IT!</a:t>
            </a:r>
            <a:endParaRPr lang="pt-PT" sz="4400" b="1" dirty="0" smtClean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676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3ra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071563"/>
            <a:ext cx="8715375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WordArt 7"/>
          <p:cNvSpPr>
            <a:spLocks noChangeArrowheads="1" noChangeShapeType="1" noTextEdit="1"/>
          </p:cNvSpPr>
          <p:nvPr/>
        </p:nvSpPr>
        <p:spPr bwMode="auto">
          <a:xfrm>
            <a:off x="1119188" y="115888"/>
            <a:ext cx="7343775" cy="644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PT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  <a:t>THE PORTUGUESE ARMED FORCES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6213475" y="6505575"/>
            <a:ext cx="2967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PT" sz="1400" b="1" i="1" dirty="0" smtClean="0">
                <a:solidFill>
                  <a:srgbClr val="000000"/>
                </a:solidFill>
                <a:latin typeface="Arial" charset="0"/>
                <a:cs typeface="+mn-cs"/>
              </a:rPr>
              <a:t>LT Estela Magalhães Parreira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405188" y="6505575"/>
            <a:ext cx="2967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sz="1400" b="1" i="1" dirty="0" smtClean="0">
                <a:solidFill>
                  <a:srgbClr val="000000"/>
                </a:solidFill>
                <a:latin typeface="Arial" charset="0"/>
                <a:cs typeface="+mn-cs"/>
              </a:rPr>
              <a:t>OCT14</a:t>
            </a:r>
          </a:p>
        </p:txBody>
      </p:sp>
      <p:sp>
        <p:nvSpPr>
          <p:cNvPr id="8" name="Rectângulo 5"/>
          <p:cNvSpPr/>
          <p:nvPr/>
        </p:nvSpPr>
        <p:spPr>
          <a:xfrm>
            <a:off x="1119188" y="777875"/>
            <a:ext cx="7239000" cy="1138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i="1" dirty="0">
                <a:solidFill>
                  <a:srgbClr val="FFFFFF"/>
                </a:solidFill>
                <a:latin typeface="Garamond"/>
                <a:cs typeface="+mn-cs"/>
              </a:rPr>
              <a:t>BUREAU FOR INTERNATIONAL LANGUAGE CO-ORDINATION BILC</a:t>
            </a:r>
          </a:p>
        </p:txBody>
      </p:sp>
      <p:sp>
        <p:nvSpPr>
          <p:cNvPr id="9" name="Rectângulo 8"/>
          <p:cNvSpPr/>
          <p:nvPr/>
        </p:nvSpPr>
        <p:spPr>
          <a:xfrm>
            <a:off x="1779588" y="1484313"/>
            <a:ext cx="5976937" cy="16938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800" b="1" i="1" dirty="0">
                <a:solidFill>
                  <a:srgbClr val="FFFFFF"/>
                </a:solidFill>
                <a:latin typeface="Garamond"/>
                <a:cs typeface="+mn-cs"/>
              </a:rPr>
              <a:t> Professional </a:t>
            </a:r>
            <a:r>
              <a:rPr lang="pt-PT" sz="2800" b="1" i="1" dirty="0" err="1" smtClean="0">
                <a:solidFill>
                  <a:srgbClr val="FFFFFF"/>
                </a:solidFill>
                <a:latin typeface="Garamond"/>
                <a:cs typeface="+mn-cs"/>
              </a:rPr>
              <a:t>Seminar</a:t>
            </a:r>
            <a:endParaRPr lang="pt-PT" sz="2800" b="1" i="1" dirty="0">
              <a:solidFill>
                <a:srgbClr val="FFFFFF"/>
              </a:solidFill>
              <a:latin typeface="Garamond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800" b="1" i="1" dirty="0" err="1" smtClean="0">
                <a:solidFill>
                  <a:srgbClr val="FFFFFF"/>
                </a:solidFill>
                <a:latin typeface="Garamond"/>
                <a:cs typeface="+mn-cs"/>
              </a:rPr>
              <a:t>Ellwangen</a:t>
            </a:r>
            <a:r>
              <a:rPr lang="pt-PT" sz="2800" b="1" i="1" dirty="0" smtClean="0">
                <a:solidFill>
                  <a:srgbClr val="FFFFFF"/>
                </a:solidFill>
                <a:latin typeface="Garamond"/>
                <a:cs typeface="+mn-cs"/>
              </a:rPr>
              <a:t>, </a:t>
            </a:r>
            <a:r>
              <a:rPr lang="pt-PT" sz="2800" b="1" i="1" dirty="0" err="1" smtClean="0">
                <a:solidFill>
                  <a:srgbClr val="FFFFFF"/>
                </a:solidFill>
                <a:latin typeface="Garamond"/>
                <a:cs typeface="+mn-cs"/>
              </a:rPr>
              <a:t>Germany</a:t>
            </a:r>
            <a:endParaRPr lang="pt-PT" sz="2800" b="1" i="1" dirty="0">
              <a:solidFill>
                <a:srgbClr val="FFFFFF"/>
              </a:solidFill>
              <a:latin typeface="Garamond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800" b="1" i="1" dirty="0" smtClean="0">
                <a:solidFill>
                  <a:srgbClr val="FFFFFF"/>
                </a:solidFill>
                <a:latin typeface="Garamond"/>
                <a:cs typeface="+mn-cs"/>
              </a:rPr>
              <a:t>12-17 </a:t>
            </a:r>
            <a:r>
              <a:rPr lang="pt-PT" sz="2800" b="1" i="1" smtClean="0">
                <a:solidFill>
                  <a:srgbClr val="FFFFFF"/>
                </a:solidFill>
                <a:latin typeface="Garamond"/>
                <a:cs typeface="+mn-cs"/>
              </a:rPr>
              <a:t>October </a:t>
            </a:r>
            <a:r>
              <a:rPr lang="pt-PT" sz="2800" b="1" i="1" dirty="0">
                <a:solidFill>
                  <a:srgbClr val="FFFFFF"/>
                </a:solidFill>
                <a:latin typeface="Garamond"/>
                <a:cs typeface="+mn-cs"/>
              </a:rPr>
              <a:t>2014</a:t>
            </a:r>
          </a:p>
        </p:txBody>
      </p:sp>
      <p:sp>
        <p:nvSpPr>
          <p:cNvPr id="15367" name="CaixaDeTexto 9"/>
          <p:cNvSpPr txBox="1">
            <a:spLocks noChangeArrowheads="1"/>
          </p:cNvSpPr>
          <p:nvPr/>
        </p:nvSpPr>
        <p:spPr bwMode="auto">
          <a:xfrm>
            <a:off x="323528" y="3668831"/>
            <a:ext cx="8786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PT" sz="3600" b="1" dirty="0">
                <a:solidFill>
                  <a:srgbClr val="800000"/>
                </a:solidFill>
                <a:latin typeface="Elephant" pitchFamily="18" charset="0"/>
                <a:cs typeface="Times New Roman" pitchFamily="18" charset="0"/>
              </a:rPr>
              <a:t>“Catering to Diversity: Tailored Approaches to Language Training</a:t>
            </a:r>
            <a:r>
              <a:rPr lang="pt-PT" sz="3600" b="1" dirty="0" smtClean="0">
                <a:solidFill>
                  <a:srgbClr val="800000"/>
                </a:solidFill>
                <a:latin typeface="Elephant" pitchFamily="18" charset="0"/>
                <a:cs typeface="Times New Roman" pitchFamily="18" charset="0"/>
              </a:rPr>
              <a:t>”</a:t>
            </a:r>
            <a:endParaRPr lang="en-US" sz="3600" b="1" dirty="0">
              <a:solidFill>
                <a:srgbClr val="800000"/>
              </a:solidFill>
              <a:latin typeface="Elephant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7105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>
            <a:grpSpLocks noChangeAspect="1"/>
          </p:cNvGrpSpPr>
          <p:nvPr/>
        </p:nvGrpSpPr>
        <p:grpSpPr>
          <a:xfrm>
            <a:off x="323528" y="764704"/>
            <a:ext cx="8748000" cy="5832000"/>
            <a:chOff x="323528" y="764704"/>
            <a:chExt cx="8748000" cy="5832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764704"/>
              <a:ext cx="8748000" cy="58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2060848"/>
              <a:ext cx="134640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57320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0" y="1052736"/>
            <a:ext cx="7776866" cy="5043991"/>
            <a:chOff x="539550" y="1052736"/>
            <a:chExt cx="7776866" cy="5043991"/>
          </a:xfrm>
        </p:grpSpPr>
        <p:pic>
          <p:nvPicPr>
            <p:cNvPr id="43" name="Imagem 42" descr="http://www.emgfa.pt/images/Full_4tjx9rs1qzky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048" y="1052736"/>
              <a:ext cx="3747368" cy="2804881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</p:spPr>
        </p:pic>
        <p:pic>
          <p:nvPicPr>
            <p:cNvPr id="49" name="Imagem 48" descr="http://www.emgfa.pt/images/Full_9zvtg81qjmyb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0" y="1557325"/>
              <a:ext cx="4536506" cy="4247939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</p:spPr>
        </p:pic>
        <p:pic>
          <p:nvPicPr>
            <p:cNvPr id="53" name="Picture 27" descr="http://www.areamilitar.net/analise/images/F16_A_1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5056" y="3573016"/>
              <a:ext cx="3481360" cy="2523711"/>
            </a:xfrm>
            <a:prstGeom prst="rect">
              <a:avLst/>
            </a:prstGeom>
            <a:noFill/>
            <a:ln>
              <a:noFill/>
            </a:ln>
            <a:effectLst>
              <a:softEdge rad="317500"/>
            </a:effec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-2230438"/>
            <a:ext cx="9144000" cy="11318876"/>
            <a:chOff x="0" y="9348"/>
            <a:chExt cx="5760" cy="820"/>
          </a:xfrm>
        </p:grpSpPr>
        <p:sp>
          <p:nvSpPr>
            <p:cNvPr id="19460" name="Rectangle 3"/>
            <p:cNvSpPr>
              <a:spLocks noChangeArrowheads="1"/>
            </p:cNvSpPr>
            <p:nvPr/>
          </p:nvSpPr>
          <p:spPr bwMode="auto">
            <a:xfrm>
              <a:off x="0" y="9348"/>
              <a:ext cx="5760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0" y="9348"/>
              <a:ext cx="116" cy="820"/>
              <a:chOff x="-58" y="9319"/>
              <a:chExt cx="116" cy="820"/>
            </a:xfrm>
          </p:grpSpPr>
          <p:sp>
            <p:nvSpPr>
              <p:cNvPr id="19462" name="Rectangle 5"/>
              <p:cNvSpPr>
                <a:spLocks noChangeArrowheads="1"/>
              </p:cNvSpPr>
              <p:nvPr/>
            </p:nvSpPr>
            <p:spPr bwMode="auto">
              <a:xfrm>
                <a:off x="-58" y="9319"/>
                <a:ext cx="116" cy="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/>
                <a:r>
                  <a:rPr lang="pt-PT" sz="12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pt-PT" sz="120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 </a:t>
                </a:r>
              </a:p>
              <a:p>
                <a:pPr algn="just" eaLnBrk="0" hangingPunct="0"/>
                <a:endParaRPr lang="pt-PT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63" name="Rectangle 6"/>
              <p:cNvSpPr>
                <a:spLocks noChangeArrowheads="1"/>
              </p:cNvSpPr>
              <p:nvPr/>
            </p:nvSpPr>
            <p:spPr bwMode="auto">
              <a:xfrm>
                <a:off x="-58" y="9722"/>
                <a:ext cx="116" cy="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  </a:t>
                </a:r>
                <a:endParaRPr lang="pt-PT" sz="1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0" hangingPunct="0"/>
                <a:endParaRPr lang="pt-PT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64" name="Rectangle 7"/>
              <p:cNvSpPr>
                <a:spLocks noChangeArrowheads="1"/>
              </p:cNvSpPr>
              <p:nvPr/>
            </p:nvSpPr>
            <p:spPr bwMode="auto">
              <a:xfrm>
                <a:off x="-58" y="10106"/>
                <a:ext cx="116" cy="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1114895" y="3208933"/>
            <a:ext cx="7634287" cy="101566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PT" sz="6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GENERAL ENGLISH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546&quot;/&gt;&lt;/object&gt;&lt;object type=&quot;3&quot; unique_id=&quot;10004&quot;&gt;&lt;property id=&quot;20148&quot; value=&quot;5&quot;/&gt;&lt;property id=&quot;20300&quot; value=&quot;Slide 2&quot;/&gt;&lt;property id=&quot;20307&quot; value=&quot;321&quot;/&gt;&lt;/object&gt;&lt;object type=&quot;3&quot; unique_id=&quot;10005&quot;&gt;&lt;property id=&quot;20148&quot; value=&quot;5&quot;/&gt;&lt;property id=&quot;20300&quot; value=&quot;Slide 3&quot;/&gt;&lt;property id=&quot;20307&quot; value=&quot;504&quot;/&gt;&lt;/object&gt;&lt;object type=&quot;3&quot; unique_id=&quot;10006&quot;&gt;&lt;property id=&quot;20148&quot; value=&quot;5&quot;/&gt;&lt;property id=&quot;20300&quot; value=&quot;Slide 4&quot;/&gt;&lt;property id=&quot;20307&quot; value=&quot;652&quot;/&gt;&lt;/object&gt;&lt;object type=&quot;3&quot; unique_id=&quot;10007&quot;&gt;&lt;property id=&quot;20148&quot; value=&quot;5&quot;/&gt;&lt;property id=&quot;20300&quot; value=&quot;Slide 6&quot;/&gt;&lt;property id=&quot;20307&quot; value=&quot;661&quot;/&gt;&lt;/object&gt;&lt;object type=&quot;3&quot; unique_id=&quot;10244&quot;&gt;&lt;property id=&quot;20148&quot; value=&quot;5&quot;/&gt;&lt;property id=&quot;20300&quot; value=&quot;Slide 9&quot;/&gt;&lt;property id=&quot;20307&quot; value=&quot;681&quot;/&gt;&lt;/object&gt;&lt;object type=&quot;3&quot; unique_id=&quot;10790&quot;&gt;&lt;property id=&quot;20148&quot; value=&quot;5&quot;/&gt;&lt;property id=&quot;20300&quot; value=&quot;Slide 7&quot;/&gt;&lt;property id=&quot;20307&quot; value=&quot;687&quot;/&gt;&lt;/object&gt;&lt;object type=&quot;3&quot; unique_id=&quot;10791&quot;&gt;&lt;property id=&quot;20148&quot; value=&quot;5&quot;/&gt;&lt;property id=&quot;20300&quot; value=&quot;Slide 11&quot;/&gt;&lt;property id=&quot;20307&quot; value=&quot;688&quot;/&gt;&lt;/object&gt;&lt;object type=&quot;3&quot; unique_id=&quot;10792&quot;&gt;&lt;property id=&quot;20148&quot; value=&quot;5&quot;/&gt;&lt;property id=&quot;20300&quot; value=&quot;Slide 14&quot;/&gt;&lt;property id=&quot;20307&quot; value=&quot;689&quot;/&gt;&lt;/object&gt;&lt;object type=&quot;3&quot; unique_id=&quot;10793&quot;&gt;&lt;property id=&quot;20148&quot; value=&quot;5&quot;/&gt;&lt;property id=&quot;20300&quot; value=&quot;Slide 18&quot;/&gt;&lt;property id=&quot;20307&quot; value=&quot;690&quot;/&gt;&lt;/object&gt;&lt;object type=&quot;3&quot; unique_id=&quot;10794&quot;&gt;&lt;property id=&quot;20148&quot; value=&quot;5&quot;/&gt;&lt;property id=&quot;20300&quot; value=&quot;Slide 24&quot;/&gt;&lt;property id=&quot;20307&quot; value=&quot;691&quot;/&gt;&lt;/object&gt;&lt;object type=&quot;3&quot; unique_id=&quot;10795&quot;&gt;&lt;property id=&quot;20148&quot; value=&quot;5&quot;/&gt;&lt;property id=&quot;20300&quot; value=&quot;Slide 29&quot;/&gt;&lt;property id=&quot;20307&quot; value=&quot;692&quot;/&gt;&lt;/object&gt;&lt;object type=&quot;3&quot; unique_id=&quot;10796&quot;&gt;&lt;property id=&quot;20148&quot; value=&quot;5&quot;/&gt;&lt;property id=&quot;20300&quot; value=&quot;Slide 33&quot;/&gt;&lt;property id=&quot;20307&quot; value=&quot;693&quot;/&gt;&lt;/object&gt;&lt;object type=&quot;3&quot; unique_id=&quot;10797&quot;&gt;&lt;property id=&quot;20148&quot; value=&quot;5&quot;/&gt;&lt;property id=&quot;20300&quot; value=&quot;Slide 38&quot;/&gt;&lt;property id=&quot;20307&quot; value=&quot;694&quot;/&gt;&lt;/object&gt;&lt;object type=&quot;3&quot; unique_id=&quot;10798&quot;&gt;&lt;property id=&quot;20148&quot; value=&quot;5&quot;/&gt;&lt;property id=&quot;20300&quot; value=&quot;Slide 41&quot;/&gt;&lt;property id=&quot;20307&quot; value=&quot;695&quot;/&gt;&lt;/object&gt;&lt;object type=&quot;3&quot; unique_id=&quot;10799&quot;&gt;&lt;property id=&quot;20148&quot; value=&quot;5&quot;/&gt;&lt;property id=&quot;20300&quot; value=&quot;Slide 45&quot;/&gt;&lt;property id=&quot;20307&quot; value=&quot;696&quot;/&gt;&lt;/object&gt;&lt;object type=&quot;3&quot; unique_id=&quot;10800&quot;&gt;&lt;property id=&quot;20148&quot; value=&quot;5&quot;/&gt;&lt;property id=&quot;20300&quot; value=&quot;Slide 50&quot;/&gt;&lt;property id=&quot;20307&quot; value=&quot;697&quot;/&gt;&lt;/object&gt;&lt;object type=&quot;3&quot; unique_id=&quot;10801&quot;&gt;&lt;property id=&quot;20148&quot; value=&quot;5&quot;/&gt;&lt;property id=&quot;20300&quot; value=&quot;Slide 55&quot;/&gt;&lt;property id=&quot;20307&quot; value=&quot;698&quot;/&gt;&lt;/object&gt;&lt;object type=&quot;3&quot; unique_id=&quot;10802&quot;&gt;&lt;property id=&quot;20148&quot; value=&quot;5&quot;/&gt;&lt;property id=&quot;20300&quot; value=&quot;Slide 60&quot;/&gt;&lt;property id=&quot;20307&quot; value=&quot;699&quot;/&gt;&lt;/object&gt;&lt;object type=&quot;3&quot; unique_id=&quot;10803&quot;&gt;&lt;property id=&quot;20148&quot; value=&quot;5&quot;/&gt;&lt;property id=&quot;20300&quot; value=&quot;Slide 63&quot;/&gt;&lt;property id=&quot;20307&quot; value=&quot;700&quot;/&gt;&lt;/object&gt;&lt;object type=&quot;3&quot; unique_id=&quot;10804&quot;&gt;&lt;property id=&quot;20148&quot; value=&quot;5&quot;/&gt;&lt;property id=&quot;20300&quot; value=&quot;Slide 68&quot;/&gt;&lt;property id=&quot;20307&quot; value=&quot;701&quot;/&gt;&lt;/object&gt;&lt;object type=&quot;3&quot; unique_id=&quot;11072&quot;&gt;&lt;property id=&quot;20148&quot; value=&quot;5&quot;/&gt;&lt;property id=&quot;20300&quot; value=&quot;Slide 71&quot;/&gt;&lt;property id=&quot;20307&quot; value=&quot;704&quot;/&gt;&lt;/object&gt;&lt;object type=&quot;3&quot; unique_id=&quot;11075&quot;&gt;&lt;property id=&quot;20148&quot; value=&quot;5&quot;/&gt;&lt;property id=&quot;20300&quot; value=&quot;Slide 5&quot;/&gt;&lt;property id=&quot;20307&quot; value=&quot;784&quot;/&gt;&lt;/object&gt;&lt;object type=&quot;3&quot; unique_id=&quot;11076&quot;&gt;&lt;property id=&quot;20148&quot; value=&quot;5&quot;/&gt;&lt;property id=&quot;20300&quot; value=&quot;Slide 8&quot;/&gt;&lt;property id=&quot;20307&quot; value=&quot;738&quot;/&gt;&lt;/object&gt;&lt;object type=&quot;3&quot; unique_id=&quot;11077&quot;&gt;&lt;property id=&quot;20148&quot; value=&quot;5&quot;/&gt;&lt;property id=&quot;20300&quot; value=&quot;Slide 10&quot;/&gt;&lt;property id=&quot;20307&quot; value=&quot;708&quot;/&gt;&lt;/object&gt;&lt;object type=&quot;3&quot; unique_id=&quot;11078&quot;&gt;&lt;property id=&quot;20148&quot; value=&quot;5&quot;/&gt;&lt;property id=&quot;20300&quot; value=&quot;Slide 12&quot;/&gt;&lt;property id=&quot;20307&quot; value=&quot;801&quot;/&gt;&lt;/object&gt;&lt;object type=&quot;3&quot; unique_id=&quot;11079&quot;&gt;&lt;property id=&quot;20148&quot; value=&quot;5&quot;/&gt;&lt;property id=&quot;20300&quot; value=&quot;Slide 13&quot;/&gt;&lt;property id=&quot;20307&quot; value=&quot;739&quot;/&gt;&lt;/object&gt;&lt;object type=&quot;3&quot; unique_id=&quot;11080&quot;&gt;&lt;property id=&quot;20148&quot; value=&quot;5&quot;/&gt;&lt;property id=&quot;20300&quot; value=&quot;Slide 15&quot;/&gt;&lt;property id=&quot;20307&quot; value=&quot;809&quot;/&gt;&lt;/object&gt;&lt;object type=&quot;3&quot; unique_id=&quot;11081&quot;&gt;&lt;property id=&quot;20148&quot; value=&quot;5&quot;/&gt;&lt;property id=&quot;20300&quot; value=&quot;Slide 16&quot;/&gt;&lt;property id=&quot;20307&quot; value=&quot;810&quot;/&gt;&lt;/object&gt;&lt;object type=&quot;3&quot; unique_id=&quot;11082&quot;&gt;&lt;property id=&quot;20148&quot; value=&quot;5&quot;/&gt;&lt;property id=&quot;20300&quot; value=&quot;Slide 17&quot;/&gt;&lt;property id=&quot;20307&quot; value=&quot;740&quot;/&gt;&lt;/object&gt;&lt;object type=&quot;3&quot; unique_id=&quot;11083&quot;&gt;&lt;property id=&quot;20148&quot; value=&quot;5&quot;/&gt;&lt;property id=&quot;20300&quot; value=&quot;Slide 19&quot;/&gt;&lt;property id=&quot;20307&quot; value=&quot;808&quot;/&gt;&lt;/object&gt;&lt;object type=&quot;3&quot; unique_id=&quot;11084&quot;&gt;&lt;property id=&quot;20148&quot; value=&quot;5&quot;/&gt;&lt;property id=&quot;20300&quot; value=&quot;Slide 20&quot;/&gt;&lt;property id=&quot;20307&quot; value=&quot;765&quot;/&gt;&lt;/object&gt;&lt;object type=&quot;3&quot; unique_id=&quot;11085&quot;&gt;&lt;property id=&quot;20148&quot; value=&quot;5&quot;/&gt;&lt;property id=&quot;20300&quot; value=&quot;Slide 21&quot;/&gt;&lt;property id=&quot;20307&quot; value=&quot;813&quot;/&gt;&lt;/object&gt;&lt;object type=&quot;3&quot; unique_id=&quot;11086&quot;&gt;&lt;property id=&quot;20148&quot; value=&quot;5&quot;/&gt;&lt;property id=&quot;20300&quot; value=&quot;Slide 22&quot;/&gt;&lt;property id=&quot;20307&quot; value=&quot;767&quot;/&gt;&lt;/object&gt;&lt;object type=&quot;3&quot; unique_id=&quot;11087&quot;&gt;&lt;property id=&quot;20148&quot; value=&quot;5&quot;/&gt;&lt;property id=&quot;20300&quot; value=&quot;Slide 23&quot;/&gt;&lt;property id=&quot;20307&quot; value=&quot;713&quot;/&gt;&lt;/object&gt;&lt;object type=&quot;3&quot; unique_id=&quot;11088&quot;&gt;&lt;property id=&quot;20148&quot; value=&quot;5&quot;/&gt;&lt;property id=&quot;20300&quot; value=&quot;Slide 25&quot;/&gt;&lt;property id=&quot;20307&quot; value=&quot;768&quot;/&gt;&lt;/object&gt;&lt;object type=&quot;3&quot; unique_id=&quot;11089&quot;&gt;&lt;property id=&quot;20148&quot; value=&quot;5&quot;/&gt;&lt;property id=&quot;20300&quot; value=&quot;Slide 26&quot;/&gt;&lt;property id=&quot;20307&quot; value=&quot;802&quot;/&gt;&lt;/object&gt;&lt;object type=&quot;3&quot; unique_id=&quot;11090&quot;&gt;&lt;property id=&quot;20148&quot; value=&quot;5&quot;/&gt;&lt;property id=&quot;20300&quot; value=&quot;Slide 27&quot;/&gt;&lt;property id=&quot;20307&quot; value=&quot;803&quot;/&gt;&lt;/object&gt;&lt;object type=&quot;3&quot; unique_id=&quot;11091&quot;&gt;&lt;property id=&quot;20148&quot; value=&quot;5&quot;/&gt;&lt;property id=&quot;20300&quot; value=&quot;Slide 28&quot;/&gt;&lt;property id=&quot;20307&quot; value=&quot;778&quot;/&gt;&lt;/object&gt;&lt;object type=&quot;3&quot; unique_id=&quot;11092&quot;&gt;&lt;property id=&quot;20148&quot; value=&quot;5&quot;/&gt;&lt;property id=&quot;20300&quot; value=&quot;Slide 30&quot;/&gt;&lt;property id=&quot;20307&quot; value=&quot;807&quot;/&gt;&lt;/object&gt;&lt;object type=&quot;3&quot; unique_id=&quot;11093&quot;&gt;&lt;property id=&quot;20148&quot; value=&quot;5&quot;/&gt;&lt;property id=&quot;20300&quot; value=&quot;Slide 31&quot;/&gt;&lt;property id=&quot;20307&quot; value=&quot;811&quot;/&gt;&lt;/object&gt;&lt;object type=&quot;3&quot; unique_id=&quot;11094&quot;&gt;&lt;property id=&quot;20148&quot; value=&quot;5&quot;/&gt;&lt;property id=&quot;20300&quot; value=&quot;Slide 32&quot;/&gt;&lt;property id=&quot;20307&quot; value=&quot;786&quot;/&gt;&lt;/object&gt;&lt;object type=&quot;3&quot; unique_id=&quot;11095&quot;&gt;&lt;property id=&quot;20148&quot; value=&quot;5&quot;/&gt;&lt;property id=&quot;20300&quot; value=&quot;Slide 34&quot;/&gt;&lt;property id=&quot;20307&quot; value=&quot;805&quot;/&gt;&lt;/object&gt;&lt;object type=&quot;3&quot; unique_id=&quot;11096&quot;&gt;&lt;property id=&quot;20148&quot; value=&quot;5&quot;/&gt;&lt;property id=&quot;20300&quot; value=&quot;Slide 35&quot;/&gt;&lt;property id=&quot;20307&quot; value=&quot;769&quot;/&gt;&lt;/object&gt;&lt;object type=&quot;3&quot; unique_id=&quot;11097&quot;&gt;&lt;property id=&quot;20148&quot; value=&quot;5&quot;/&gt;&lt;property id=&quot;20300&quot; value=&quot;Slide 36&quot;/&gt;&lt;property id=&quot;20307&quot; value=&quot;770&quot;/&gt;&lt;/object&gt;&lt;object type=&quot;3&quot; unique_id=&quot;11098&quot;&gt;&lt;property id=&quot;20148&quot; value=&quot;5&quot;/&gt;&lt;property id=&quot;20300&quot; value=&quot;Slide 37&quot;/&gt;&lt;property id=&quot;20307&quot; value=&quot;743&quot;/&gt;&lt;/object&gt;&lt;object type=&quot;3&quot; unique_id=&quot;11099&quot;&gt;&lt;property id=&quot;20148&quot; value=&quot;5&quot;/&gt;&lt;property id=&quot;20300&quot; value=&quot;Slide 39&quot;/&gt;&lt;property id=&quot;20307&quot; value=&quot;815&quot;/&gt;&lt;/object&gt;&lt;object type=&quot;3&quot; unique_id=&quot;11100&quot;&gt;&lt;property id=&quot;20148&quot; value=&quot;5&quot;/&gt;&lt;property id=&quot;20300&quot; value=&quot;Slide 40&quot;/&gt;&lt;property id=&quot;20307&quot; value=&quot;744&quot;/&gt;&lt;/object&gt;&lt;object type=&quot;3&quot; unique_id=&quot;11101&quot;&gt;&lt;property id=&quot;20148&quot; value=&quot;5&quot;/&gt;&lt;property id=&quot;20300&quot; value=&quot;Slide 42&quot;/&gt;&lt;property id=&quot;20307&quot; value=&quot;812&quot;/&gt;&lt;/object&gt;&lt;object type=&quot;3&quot; unique_id=&quot;11102&quot;&gt;&lt;property id=&quot;20148&quot; value=&quot;5&quot;/&gt;&lt;property id=&quot;20300&quot; value=&quot;Slide 43&quot;/&gt;&lt;property id=&quot;20307&quot; value=&quot;814&quot;/&gt;&lt;/object&gt;&lt;object type=&quot;3&quot; unique_id=&quot;11103&quot;&gt;&lt;property id=&quot;20148&quot; value=&quot;5&quot;/&gt;&lt;property id=&quot;20300&quot; value=&quot;Slide 44&quot;/&gt;&lt;property id=&quot;20307&quot; value=&quot;745&quot;/&gt;&lt;/object&gt;&lt;object type=&quot;3&quot; unique_id=&quot;11104&quot;&gt;&lt;property id=&quot;20148&quot; value=&quot;5&quot;/&gt;&lt;property id=&quot;20300&quot; value=&quot;Slide 46&quot;/&gt;&lt;property id=&quot;20307&quot; value=&quot;779&quot;/&gt;&lt;/object&gt;&lt;object type=&quot;3&quot; unique_id=&quot;11105&quot;&gt;&lt;property id=&quot;20148&quot; value=&quot;5&quot;/&gt;&lt;property id=&quot;20300&quot; value=&quot;Slide 47&quot;/&gt;&lt;property id=&quot;20307&quot; value=&quot;780&quot;/&gt;&lt;/object&gt;&lt;object type=&quot;3&quot; unique_id=&quot;11106&quot;&gt;&lt;property id=&quot;20148&quot; value=&quot;5&quot;/&gt;&lt;property id=&quot;20300&quot; value=&quot;Slide 48&quot;/&gt;&lt;property id=&quot;20307&quot; value=&quot;781&quot;/&gt;&lt;/object&gt;&lt;object type=&quot;3&quot; unique_id=&quot;11107&quot;&gt;&lt;property id=&quot;20148&quot; value=&quot;5&quot;/&gt;&lt;property id=&quot;20300&quot; value=&quot;Slide 49&quot;/&gt;&lt;property id=&quot;20307&quot; value=&quot;746&quot;/&gt;&lt;/object&gt;&lt;object type=&quot;3&quot; unique_id=&quot;11108&quot;&gt;&lt;property id=&quot;20148&quot; value=&quot;5&quot;/&gt;&lt;property id=&quot;20300&quot; value=&quot;Slide 51&quot;/&gt;&lt;property id=&quot;20307&quot; value=&quot;787&quot;/&gt;&lt;/object&gt;&lt;object type=&quot;3&quot; unique_id=&quot;11109&quot;&gt;&lt;property id=&quot;20148&quot; value=&quot;5&quot;/&gt;&lt;property id=&quot;20300&quot; value=&quot;Slide 52&quot;/&gt;&lt;property id=&quot;20307&quot; value=&quot;788&quot;/&gt;&lt;/object&gt;&lt;object type=&quot;3&quot; unique_id=&quot;11110&quot;&gt;&lt;property id=&quot;20148&quot; value=&quot;5&quot;/&gt;&lt;property id=&quot;20300&quot; value=&quot;Slide 53&quot;/&gt;&lt;property id=&quot;20307&quot; value=&quot;789&quot;/&gt;&lt;/object&gt;&lt;object type=&quot;3&quot; unique_id=&quot;11111&quot;&gt;&lt;property id=&quot;20148&quot; value=&quot;5&quot;/&gt;&lt;property id=&quot;20300&quot; value=&quot;Slide 54&quot;/&gt;&lt;property id=&quot;20307&quot; value=&quot;747&quot;/&gt;&lt;/object&gt;&lt;object type=&quot;3&quot; unique_id=&quot;11112&quot;&gt;&lt;property id=&quot;20148&quot; value=&quot;5&quot;/&gt;&lt;property id=&quot;20300&quot; value=&quot;Slide 56&quot;/&gt;&lt;property id=&quot;20307&quot; value=&quot;791&quot;/&gt;&lt;/object&gt;&lt;object type=&quot;3&quot; unique_id=&quot;11113&quot;&gt;&lt;property id=&quot;20148&quot; value=&quot;5&quot;/&gt;&lt;property id=&quot;20300&quot; value=&quot;Slide 57&quot;/&gt;&lt;property id=&quot;20307&quot; value=&quot;792&quot;/&gt;&lt;/object&gt;&lt;object type=&quot;3&quot; unique_id=&quot;11114&quot;&gt;&lt;property id=&quot;20148&quot; value=&quot;5&quot;/&gt;&lt;property id=&quot;20300&quot; value=&quot;Slide 58&quot;/&gt;&lt;property id=&quot;20307&quot; value=&quot;804&quot;/&gt;&lt;/object&gt;&lt;object type=&quot;3&quot; unique_id=&quot;11115&quot;&gt;&lt;property id=&quot;20148&quot; value=&quot;5&quot;/&gt;&lt;property id=&quot;20300&quot; value=&quot;Slide 59&quot;/&gt;&lt;property id=&quot;20307&quot; value=&quot;748&quot;/&gt;&lt;/object&gt;&lt;object type=&quot;3&quot; unique_id=&quot;11116&quot;&gt;&lt;property id=&quot;20148&quot; value=&quot;5&quot;/&gt;&lt;property id=&quot;20300&quot; value=&quot;Slide 61&quot;/&gt;&lt;property id=&quot;20307&quot; value=&quot;783&quot;/&gt;&lt;/object&gt;&lt;object type=&quot;3&quot; unique_id=&quot;11117&quot;&gt;&lt;property id=&quot;20148&quot; value=&quot;5&quot;/&gt;&lt;property id=&quot;20300&quot; value=&quot;Slide 62&quot;/&gt;&lt;property id=&quot;20307&quot; value=&quot;749&quot;/&gt;&lt;/object&gt;&lt;object type=&quot;3&quot; unique_id=&quot;11118&quot;&gt;&lt;property id=&quot;20148&quot; value=&quot;5&quot;/&gt;&lt;property id=&quot;20300&quot; value=&quot;Slide 64&quot;/&gt;&lt;property id=&quot;20307&quot; value=&quot;714&quot;/&gt;&lt;/object&gt;&lt;object type=&quot;3&quot; unique_id=&quot;11119&quot;&gt;&lt;property id=&quot;20148&quot; value=&quot;5&quot;/&gt;&lt;property id=&quot;20300&quot; value=&quot;Slide 65&quot;/&gt;&lt;property id=&quot;20307&quot; value=&quot;775&quot;/&gt;&lt;/object&gt;&lt;object type=&quot;3&quot; unique_id=&quot;11120&quot;&gt;&lt;property id=&quot;20148&quot; value=&quot;5&quot;/&gt;&lt;property id=&quot;20300&quot; value=&quot;Slide 66&quot;/&gt;&lt;property id=&quot;20307&quot; value=&quot;776&quot;/&gt;&lt;/object&gt;&lt;object type=&quot;3&quot; unique_id=&quot;11121&quot;&gt;&lt;property id=&quot;20148&quot; value=&quot;5&quot;/&gt;&lt;property id=&quot;20300&quot; value=&quot;Slide 67&quot;/&gt;&lt;property id=&quot;20307&quot; value=&quot;750&quot;/&gt;&lt;/object&gt;&lt;object type=&quot;3&quot; unique_id=&quot;11122&quot;&gt;&lt;property id=&quot;20148&quot; value=&quot;5&quot;/&gt;&lt;property id=&quot;20300&quot; value=&quot;Slide 69&quot;/&gt;&lt;property id=&quot;20307&quot; value=&quot;720&quot;/&gt;&lt;/object&gt;&lt;object type=&quot;3&quot; unique_id=&quot;11123&quot;&gt;&lt;property id=&quot;20148&quot; value=&quot;5&quot;/&gt;&lt;property id=&quot;20300&quot; value=&quot;Slide 70&quot;/&gt;&lt;property id=&quot;20307&quot; value=&quot;751&quot;/&gt;&lt;/object&gt;&lt;object type=&quot;3&quot; unique_id=&quot;11124&quot;&gt;&lt;property id=&quot;20148&quot; value=&quot;5&quot;/&gt;&lt;property id=&quot;20300&quot; value=&quot;Slide 72&quot;/&gt;&lt;property id=&quot;20307&quot; value=&quot;817&quot;/&gt;&lt;/object&gt;&lt;object type=&quot;3&quot; unique_id=&quot;11125&quot;&gt;&lt;property id=&quot;20148&quot; value=&quot;5&quot;/&gt;&lt;property id=&quot;20300&quot; value=&quot;Slide 73&quot;/&gt;&lt;property id=&quot;20307&quot; value=&quot;752&quot;/&gt;&lt;/object&gt;&lt;object type=&quot;3&quot; unique_id=&quot;11126&quot;&gt;&lt;property id=&quot;20148&quot; value=&quot;5&quot;/&gt;&lt;property id=&quot;20300&quot; value=&quot;Slide 74&quot;/&gt;&lt;property id=&quot;20307&quot; value=&quot;753&quot;/&gt;&lt;/object&gt;&lt;object type=&quot;3&quot; unique_id=&quot;11127&quot;&gt;&lt;property id=&quot;20148&quot; value=&quot;5&quot;/&gt;&lt;property id=&quot;20300&quot; value=&quot;Slide 75&quot;/&gt;&lt;property id=&quot;20307&quot; value=&quot;793&quot;/&gt;&lt;/object&gt;&lt;object type=&quot;3&quot; unique_id=&quot;11128&quot;&gt;&lt;property id=&quot;20148&quot; value=&quot;5&quot;/&gt;&lt;property id=&quot;20300&quot; value=&quot;Slide 76&quot;/&gt;&lt;property id=&quot;20307&quot; value=&quot;800&quot;/&gt;&lt;/object&gt;&lt;object type=&quot;3&quot; unique_id=&quot;11129&quot;&gt;&lt;property id=&quot;20148&quot; value=&quot;5&quot;/&gt;&lt;property id=&quot;20300&quot; value=&quot;Slide 77&quot;/&gt;&lt;property id=&quot;20307&quot; value=&quot;799&quot;/&gt;&lt;/object&gt;&lt;/object&gt;&lt;object type=&quot;8&quot; unique_id=&quot;1005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5_Modelo de apresentação personalizado">
  <a:themeElements>
    <a:clrScheme name="5_Modelo de apresentaçã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Modelo de apresentaçã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762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5_Modelo de apresentaçã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odelo de apresentaçã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odelo de apresentaçã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odelo de apresentaçã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odelo de apresentaçã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odelo de apresentaçã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odelo de apresentaçã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odelo de apresentaçã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odelo de apresentaçã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odelo de apresentaçã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odelo de apresentaçã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odelo de apresentaçã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26830</TotalTime>
  <Words>484</Words>
  <Application>Microsoft Office PowerPoint</Application>
  <PresentationFormat>Apresentação no Ecrã (4:3)</PresentationFormat>
  <Paragraphs>346</Paragraphs>
  <Slides>77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77</vt:i4>
      </vt:variant>
    </vt:vector>
  </HeadingPairs>
  <TitlesOfParts>
    <vt:vector size="78" baseType="lpstr">
      <vt:lpstr>5_Modelo de apresentação personalizado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Diapositivo 25</vt:lpstr>
      <vt:lpstr>Diapositivo 26</vt:lpstr>
      <vt:lpstr>Diapositivo 27</vt:lpstr>
      <vt:lpstr>Diapositivo 28</vt:lpstr>
      <vt:lpstr>Diapositivo 29</vt:lpstr>
      <vt:lpstr>Diapositivo 30</vt:lpstr>
      <vt:lpstr>Diapositivo 31</vt:lpstr>
      <vt:lpstr>Diapositivo 32</vt:lpstr>
      <vt:lpstr>Diapositivo 33</vt:lpstr>
      <vt:lpstr>Diapositivo 34</vt:lpstr>
      <vt:lpstr>Diapositivo 35</vt:lpstr>
      <vt:lpstr>Diapositivo 36</vt:lpstr>
      <vt:lpstr>Diapositivo 37</vt:lpstr>
      <vt:lpstr>Diapositivo 38</vt:lpstr>
      <vt:lpstr>Diapositivo 39</vt:lpstr>
      <vt:lpstr>Diapositivo 40</vt:lpstr>
      <vt:lpstr>Diapositivo 41</vt:lpstr>
      <vt:lpstr>Diapositivo 42</vt:lpstr>
      <vt:lpstr>Diapositivo 43</vt:lpstr>
      <vt:lpstr>Diapositivo 44</vt:lpstr>
      <vt:lpstr>Diapositivo 45</vt:lpstr>
      <vt:lpstr>Diapositivo 46</vt:lpstr>
      <vt:lpstr>Diapositivo 47</vt:lpstr>
      <vt:lpstr>Diapositivo 48</vt:lpstr>
      <vt:lpstr>Diapositivo 49</vt:lpstr>
      <vt:lpstr>Diapositivo 50</vt:lpstr>
      <vt:lpstr>Diapositivo 51</vt:lpstr>
      <vt:lpstr>Diapositivo 52</vt:lpstr>
      <vt:lpstr>Diapositivo 53</vt:lpstr>
      <vt:lpstr>Diapositivo 54</vt:lpstr>
      <vt:lpstr>Diapositivo 55</vt:lpstr>
      <vt:lpstr>Diapositivo 56</vt:lpstr>
      <vt:lpstr>Diapositivo 57</vt:lpstr>
      <vt:lpstr>Diapositivo 58</vt:lpstr>
      <vt:lpstr>Diapositivo 59</vt:lpstr>
      <vt:lpstr>Diapositivo 60</vt:lpstr>
      <vt:lpstr>Diapositivo 61</vt:lpstr>
      <vt:lpstr>Diapositivo 62</vt:lpstr>
      <vt:lpstr>Diapositivo 63</vt:lpstr>
      <vt:lpstr>Diapositivo 64</vt:lpstr>
      <vt:lpstr>Diapositivo 65</vt:lpstr>
      <vt:lpstr>Diapositivo 66</vt:lpstr>
      <vt:lpstr>Diapositivo 67</vt:lpstr>
      <vt:lpstr>Diapositivo 68</vt:lpstr>
      <vt:lpstr>Diapositivo 69</vt:lpstr>
      <vt:lpstr>Diapositivo 70</vt:lpstr>
      <vt:lpstr>Diapositivo 71</vt:lpstr>
      <vt:lpstr>Diapositivo 72</vt:lpstr>
      <vt:lpstr>Diapositivo 73</vt:lpstr>
      <vt:lpstr>Diapositivo 74</vt:lpstr>
      <vt:lpstr>Diapositivo 75</vt:lpstr>
      <vt:lpstr>Diapositivo 76</vt:lpstr>
      <vt:lpstr>Diapositivo 77</vt:lpstr>
    </vt:vector>
  </TitlesOfParts>
  <Company>EMGFA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 PROF BILC2014</dc:title>
  <dc:creator>1TEN ST ELING Estela Parreira</dc:creator>
  <cp:lastModifiedBy>M9102993</cp:lastModifiedBy>
  <cp:revision>1531</cp:revision>
  <cp:lastPrinted>2013-02-28T15:41:26Z</cp:lastPrinted>
  <dcterms:created xsi:type="dcterms:W3CDTF">2007-02-27T10:00:20Z</dcterms:created>
  <dcterms:modified xsi:type="dcterms:W3CDTF">2014-10-07T12:54:21Z</dcterms:modified>
</cp:coreProperties>
</file>