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34812-5114-4860-B92E-2D6C35884F3B}" type="datetimeFigureOut">
              <a:rPr lang="en-US" smtClean="0"/>
              <a:t>10/6/2019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F554F-BC18-482C-8918-BA2279515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12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34812-5114-4860-B92E-2D6C35884F3B}" type="datetimeFigureOut">
              <a:rPr lang="en-US" smtClean="0"/>
              <a:t>10/6/2019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F554F-BC18-482C-8918-BA2279515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449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34812-5114-4860-B92E-2D6C35884F3B}" type="datetimeFigureOut">
              <a:rPr lang="en-US" smtClean="0"/>
              <a:t>10/6/2019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F554F-BC18-482C-8918-BA2279515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424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34812-5114-4860-B92E-2D6C35884F3B}" type="datetimeFigureOut">
              <a:rPr lang="en-US" smtClean="0"/>
              <a:t>10/6/2019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F554F-BC18-482C-8918-BA2279515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730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34812-5114-4860-B92E-2D6C35884F3B}" type="datetimeFigureOut">
              <a:rPr lang="en-US" smtClean="0"/>
              <a:t>10/6/2019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F554F-BC18-482C-8918-BA2279515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795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34812-5114-4860-B92E-2D6C35884F3B}" type="datetimeFigureOut">
              <a:rPr lang="en-US" smtClean="0"/>
              <a:t>10/6/2019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F554F-BC18-482C-8918-BA2279515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566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34812-5114-4860-B92E-2D6C35884F3B}" type="datetimeFigureOut">
              <a:rPr lang="en-US" smtClean="0"/>
              <a:t>10/6/2019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F554F-BC18-482C-8918-BA2279515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065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34812-5114-4860-B92E-2D6C35884F3B}" type="datetimeFigureOut">
              <a:rPr lang="en-US" smtClean="0"/>
              <a:t>10/6/2019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F554F-BC18-482C-8918-BA2279515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04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34812-5114-4860-B92E-2D6C35884F3B}" type="datetimeFigureOut">
              <a:rPr lang="en-US" smtClean="0"/>
              <a:t>10/6/2019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F554F-BC18-482C-8918-BA2279515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939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34812-5114-4860-B92E-2D6C35884F3B}" type="datetimeFigureOut">
              <a:rPr lang="en-US" smtClean="0"/>
              <a:t>10/6/2019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F554F-BC18-482C-8918-BA2279515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640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34812-5114-4860-B92E-2D6C35884F3B}" type="datetimeFigureOut">
              <a:rPr lang="en-US" smtClean="0"/>
              <a:t>10/6/2019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F554F-BC18-482C-8918-BA2279515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435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934812-5114-4860-B92E-2D6C35884F3B}" type="datetimeFigureOut">
              <a:rPr lang="en-US" smtClean="0"/>
              <a:t>10/6/2019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0F554F-BC18-482C-8918-BA2279515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2431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Computer Based Tests vs. Paper based Tests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29722"/>
            <a:ext cx="9144000" cy="194713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Lela Khubuluri</a:t>
            </a:r>
          </a:p>
          <a:p>
            <a:r>
              <a:rPr lang="en-US" dirty="0" smtClean="0"/>
              <a:t>National Defense Academy of Georgia</a:t>
            </a:r>
          </a:p>
          <a:p>
            <a:endParaRPr lang="en-US" dirty="0" smtClean="0"/>
          </a:p>
          <a:p>
            <a:r>
              <a:rPr lang="en-US" dirty="0" smtClean="0"/>
              <a:t>2019 </a:t>
            </a:r>
          </a:p>
          <a:p>
            <a:r>
              <a:rPr lang="en-US" dirty="0" smtClean="0"/>
              <a:t>Copenhagen, Denmark</a:t>
            </a:r>
            <a:endParaRPr lang="en-US" dirty="0"/>
          </a:p>
        </p:txBody>
      </p:sp>
      <p:pic>
        <p:nvPicPr>
          <p:cNvPr id="4" name="Picture 3" descr="gerb_NDA_eng_fonis gareshe_2.t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90" y="304726"/>
            <a:ext cx="1796415" cy="20681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666" y="444575"/>
            <a:ext cx="1666667" cy="159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117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921" y="537882"/>
            <a:ext cx="5974079" cy="573382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37882"/>
            <a:ext cx="6217920" cy="5733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723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1225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860" y="187890"/>
            <a:ext cx="8294147" cy="6428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1497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504" y="688932"/>
            <a:ext cx="9995770" cy="5624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9129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45167"/>
            <a:ext cx="10515600" cy="3055172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Brief review of development of CBT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Facilities and devices for CBT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Implementing CBT at NDA of Georgia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Pros and cons of CBT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046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Brief review of development of CBT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58645"/>
            <a:ext cx="10515600" cy="516367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1935, the IBM model 805 for scoring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1970-1980 –for delivery, scoring and </a:t>
            </a:r>
          </a:p>
          <a:p>
            <a:pPr marL="0" indent="0">
              <a:buNone/>
            </a:pPr>
            <a:r>
              <a:rPr lang="en-US" dirty="0" smtClean="0"/>
              <a:t>    reporting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1970s –development of CAT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(computer adaptive testing) 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1998-CBT of TOEFL was presented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4800" y="1825625"/>
            <a:ext cx="4699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470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86599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Facilities and devices for CBT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839558"/>
            <a:ext cx="3932237" cy="4029430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/>
              <a:t>Facilities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CBT center/multipurpose computer labs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/>
              <a:t>Devices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PC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Laptop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Netbook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Tablet/smartphone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0832" y="457200"/>
            <a:ext cx="3072000" cy="2304000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510" y="3741317"/>
            <a:ext cx="3030719" cy="23559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843" y="1839558"/>
            <a:ext cx="3792255" cy="2549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429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Implementing CBT at NDA of </a:t>
            </a:r>
            <a:r>
              <a:rPr lang="en-US" dirty="0"/>
              <a:t>G</a:t>
            </a:r>
            <a:r>
              <a:rPr lang="en-US" dirty="0" smtClean="0"/>
              <a:t>eorgia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2014 – ILIAS educational platform was introduced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2015- CBT were launched (except foreign languages)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2016 – CBT foreign language tests were launched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764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Pros and Cons of CBT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06072"/>
            <a:ext cx="10515600" cy="527124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600" dirty="0" smtClean="0"/>
              <a:t>Pros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 smtClean="0"/>
              <a:t>Eco-friendly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 smtClean="0"/>
              <a:t>Saves </a:t>
            </a:r>
            <a:r>
              <a:rPr lang="en-US" sz="2400" dirty="0" smtClean="0"/>
              <a:t>time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 smtClean="0"/>
              <a:t>Less human resources</a:t>
            </a:r>
            <a:endParaRPr lang="en-US" sz="24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 smtClean="0"/>
              <a:t>Offers more response options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 smtClean="0"/>
              <a:t>Item content may include multimedia content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 smtClean="0"/>
              <a:t>Item banks can be easily updated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 smtClean="0"/>
              <a:t>Tests can be easily created by rearranging items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 smtClean="0"/>
              <a:t>Most questions types can be scored </a:t>
            </a:r>
            <a:r>
              <a:rPr lang="en-US" sz="2400" dirty="0" smtClean="0"/>
              <a:t>instantly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 smtClean="0"/>
              <a:t>Records test-takers performance</a:t>
            </a:r>
            <a:endParaRPr lang="en-US" sz="24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 smtClean="0"/>
              <a:t>Reduces opportunity to </a:t>
            </a:r>
            <a:r>
              <a:rPr lang="en-US" sz="2400" dirty="0" smtClean="0"/>
              <a:t>cheat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2400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5014" y="4044110"/>
            <a:ext cx="2752725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768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200" dirty="0" smtClean="0"/>
              <a:t>Cons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 smtClean="0"/>
              <a:t>Time consuming for test developers (developing, uploading)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 smtClean="0"/>
              <a:t>Reading tasks require scrolling up and down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 smtClean="0"/>
              <a:t>Key to open-ended items cannot include all possible answers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 smtClean="0"/>
              <a:t>Predefined key cannot predict all specificities in responses of test-takers (double space, typing errors, capital letters </a:t>
            </a:r>
            <a:r>
              <a:rPr lang="en-US" sz="2400" dirty="0" err="1" smtClean="0"/>
              <a:t>etc</a:t>
            </a:r>
            <a:r>
              <a:rPr lang="en-US" sz="2400" dirty="0" smtClean="0"/>
              <a:t>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 smtClean="0"/>
              <a:t>Cannot assess speaking skill</a:t>
            </a:r>
            <a:endParaRPr lang="en-US" sz="24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 smtClean="0"/>
              <a:t>Internet problems, energy breaks etc.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 smtClean="0"/>
              <a:t>Security (hacking)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824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079" y="539750"/>
            <a:ext cx="6002767" cy="577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318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Scoring test results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1878452"/>
            <a:ext cx="4949414" cy="42672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4438" y="1878452"/>
            <a:ext cx="4759362" cy="4267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898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Cambria-Calibri">
      <a:majorFont>
        <a:latin typeface="Cambria" panose="02040503050406030204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Riblet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/>
          </a:solidFill>
          <a:prstDash val="solid"/>
        </a:ln>
        <a:ln w="58420" cap="flat" cmpd="thickThin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27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l"/>
          </a:scene3d>
          <a:sp3d prstMaterial="flat">
            <a:bevelT w="31750" h="63500" prst="riblet"/>
          </a:sp3d>
        </a:effectStyle>
        <a:effectStyle>
          <a:effectLst>
            <a:outerShdw blurRad="50800" dist="38100" dir="27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l"/>
          </a:scene3d>
          <a:sp3d prstMaterial="flat">
            <a:bevelT w="57150" h="114300" prst="ribl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242</Words>
  <Application>Microsoft Office PowerPoint</Application>
  <PresentationFormat>Widescreen</PresentationFormat>
  <Paragraphs>57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Cambria</vt:lpstr>
      <vt:lpstr>Wingdings</vt:lpstr>
      <vt:lpstr>Office Theme</vt:lpstr>
      <vt:lpstr>Computer Based Tests vs. Paper based Tests</vt:lpstr>
      <vt:lpstr>Content</vt:lpstr>
      <vt:lpstr>Brief review of development of CBT </vt:lpstr>
      <vt:lpstr>Facilities and devices for CBT</vt:lpstr>
      <vt:lpstr>Implementing CBT at NDA of Georgia</vt:lpstr>
      <vt:lpstr>Pros and Cons of CBT</vt:lpstr>
      <vt:lpstr>PowerPoint Presentation</vt:lpstr>
      <vt:lpstr>PowerPoint Presentation</vt:lpstr>
      <vt:lpstr>Scoring test results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 Based Tests vs. Paper based Tests</dc:title>
  <dc:creator>Lela Khubuluri</dc:creator>
  <cp:lastModifiedBy>Lela Khubuluri</cp:lastModifiedBy>
  <cp:revision>18</cp:revision>
  <dcterms:created xsi:type="dcterms:W3CDTF">2019-10-04T20:52:18Z</dcterms:created>
  <dcterms:modified xsi:type="dcterms:W3CDTF">2019-10-06T20:08:19Z</dcterms:modified>
</cp:coreProperties>
</file>