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4" r:id="rId18"/>
    <p:sldId id="275" r:id="rId19"/>
    <p:sldId id="272" r:id="rId20"/>
    <p:sldId id="276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>
        <p:scale>
          <a:sx n="89" d="100"/>
          <a:sy n="89" d="100"/>
        </p:scale>
        <p:origin x="-4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C532-4771-4056-A035-1D06BFE57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B8904-DDD1-41B5-BF1C-6BF517DE2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E0885-5A43-4129-AAAB-3C41A467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BA722-F21C-47BD-A727-02F81D2F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A08C9-92FA-45CC-B5F9-B6048966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01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B55EB-13DB-4319-BD50-30E1CB7C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A8444-ACB3-4191-853C-9F42CC01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D86A1-00C1-4285-91F6-29298C21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99CAC-08B2-45CF-A9FD-9E4A97A6B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DB3F8-BCD3-4DE9-BE12-D4979271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703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86D866-C6B5-496B-9EED-76AAC3206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B1C51-4A88-45F5-BF13-19C5D78B1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DA94C-C9F8-44E9-B65E-627A9AE2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F93CB-5DE8-4E2C-B15C-18145A76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ED3F-DE7F-44E0-B05C-9747581A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574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26D2-0FED-48D7-9193-E766E9C2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DA86-1CEA-4A7C-B7E5-E3D942FB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6E58F-BD79-4568-8DA3-748107A9E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1598B-618A-4A3F-B189-51F02529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529EC-A689-4AE9-AA04-1F30CA49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59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6B88-6314-42D8-955B-35705875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5F31D-9687-4064-8AA3-1B7BC5166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23CE4-AE32-4FE7-B677-EB005E40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D6DD8-4F9B-419A-8A5B-EB4EE5C2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9DAC0-1947-415D-9FE6-70581DA5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984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1308-EDC0-41BF-BA39-F855B35A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986AF-E8B1-4BCB-BE9E-102DC5E1F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F7B94-2DA3-4B28-8009-02E2B1B5B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E3BC8-3C3E-4D1F-8EB2-388EC8913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B4F63-2F2E-4D28-947D-6F66C8D8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D3910-90A8-4BFE-BFF2-0A7674BF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685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B1D5-2E2A-49CC-B06F-547DC47A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4E43A-7BE7-4B7E-B6E4-A2B159445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45713-6067-4F06-9807-3BA9799E9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008D3-3090-4DBA-9BBD-716C5FFE40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20752-9BDB-471A-AD55-21879992B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E1A15-7002-4091-BB7A-4E81CDE3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D70379-E924-4B0F-BAC4-C53791A2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751473-D19B-40DC-B9C4-E22184D2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191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0CDD9-6D0F-43D4-B293-D606CB70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ED7794-A2AA-4F5D-9AF3-C6090A36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56EFF-FB26-410E-9B23-407E80ED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27D6F-48A9-441A-857E-A8728D9AC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85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1525CE-1CA6-42FD-B93B-F719E901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FC5F8-E991-4578-B380-4C5D5D565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ECA6C-B2C1-4B9F-92FF-2E9018F9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68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8A148-3FD4-46D9-899F-E2FD0297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4D22B-F472-4146-A6F3-BBBEEB43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0CB77-4B78-45C6-8B59-450D7AE42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0B7EC-35AA-421D-9BE6-BE56A803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F3F87-B480-4146-8226-360896F2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CE950-7752-416C-9BA5-66E29F63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186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A3EF-349F-41E9-BBB0-D0596E6B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79222-5E05-439E-81AA-F84F30FA4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D1550-D29E-4AE1-8C08-A0F10F675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E51D6-8494-44E7-A910-B6B61302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7FBAD-C61E-46FB-B9E8-7D0BD861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16E69-CC69-4FF4-AFC0-EE3A3022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928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5F232-A8A4-4023-BF4C-4FA3C084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77C96-589E-4AD2-A4CB-3F899ED99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39626-7823-4BBE-B8D6-3C64686AB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D7F12-6E26-466D-AC14-674E2D2A4DDA}" type="datetimeFigureOut">
              <a:rPr lang="sv-SE" smtClean="0"/>
              <a:t>2021-10-02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4A048-C822-412C-A754-78C775506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8AC1E-4D29-46B8-8046-7140BF4D7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12C90-D400-48DB-A361-ECA1A5C632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347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F0E3-9530-4621-8F4A-2FF048DCE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0334"/>
            <a:ext cx="9144000" cy="127336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Online Platform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D5C86-C63F-4585-8092-B934FF9FC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9421" y="6030119"/>
            <a:ext cx="9144000" cy="1655762"/>
          </a:xfrm>
        </p:spPr>
        <p:txBody>
          <a:bodyPr>
            <a:normAutofit/>
          </a:bodyPr>
          <a:lstStyle/>
          <a:p>
            <a:r>
              <a:rPr lang="sv-SE" sz="4800" dirty="0">
                <a:solidFill>
                  <a:schemeClr val="bg1"/>
                </a:solidFill>
              </a:rPr>
              <a:t>Engaging the Senses</a:t>
            </a:r>
          </a:p>
        </p:txBody>
      </p:sp>
    </p:spTree>
    <p:extLst>
      <p:ext uri="{BB962C8B-B14F-4D97-AF65-F5344CB8AC3E}">
        <p14:creationId xmlns:p14="http://schemas.microsoft.com/office/powerpoint/2010/main" val="3047948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FB5F-C179-4733-B615-BE1CC7E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973"/>
            <a:ext cx="10515600" cy="582326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Don’t Fear the Cheese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6EE0B5-0EFC-410B-B410-25963B778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783" y="848299"/>
            <a:ext cx="10410434" cy="5855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4F50B-E174-4620-9C0C-EE1DF17A75D4}"/>
              </a:ext>
            </a:extLst>
          </p:cNvPr>
          <p:cNvSpPr/>
          <p:nvPr/>
        </p:nvSpPr>
        <p:spPr>
          <a:xfrm>
            <a:off x="890783" y="3349128"/>
            <a:ext cx="750730" cy="3305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B1A44-95AD-4932-97A8-4D4980DBB516}"/>
              </a:ext>
            </a:extLst>
          </p:cNvPr>
          <p:cNvSpPr/>
          <p:nvPr/>
        </p:nvSpPr>
        <p:spPr>
          <a:xfrm>
            <a:off x="3139806" y="5772839"/>
            <a:ext cx="517793" cy="23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753B79-FECD-419A-9586-60EF47D02608}"/>
              </a:ext>
            </a:extLst>
          </p:cNvPr>
          <p:cNvSpPr/>
          <p:nvPr/>
        </p:nvSpPr>
        <p:spPr>
          <a:xfrm>
            <a:off x="6918593" y="5772839"/>
            <a:ext cx="936434" cy="23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2FFB21-6218-4747-8F44-973D297CCC1B}"/>
              </a:ext>
            </a:extLst>
          </p:cNvPr>
          <p:cNvSpPr/>
          <p:nvPr/>
        </p:nvSpPr>
        <p:spPr>
          <a:xfrm>
            <a:off x="8802477" y="5772839"/>
            <a:ext cx="275422" cy="23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4D1EDC-808F-4FAD-9FBF-F6C45BA7E53F}"/>
              </a:ext>
            </a:extLst>
          </p:cNvPr>
          <p:cNvSpPr/>
          <p:nvPr/>
        </p:nvSpPr>
        <p:spPr>
          <a:xfrm>
            <a:off x="1487277" y="6444867"/>
            <a:ext cx="561860" cy="2587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925689-2D53-49D6-954E-B038C1E8316F}"/>
              </a:ext>
            </a:extLst>
          </p:cNvPr>
          <p:cNvSpPr/>
          <p:nvPr/>
        </p:nvSpPr>
        <p:spPr>
          <a:xfrm>
            <a:off x="3216925" y="6444867"/>
            <a:ext cx="517793" cy="23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006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CD79-8539-4526-8420-D80772E3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0"/>
            <a:ext cx="10515600" cy="492125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The Themes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264821-4AC5-4B8D-884C-F051C059F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926" y="600075"/>
            <a:ext cx="7140148" cy="6224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A14199-BB4C-4123-B817-97A7E8544B23}"/>
              </a:ext>
            </a:extLst>
          </p:cNvPr>
          <p:cNvSpPr/>
          <p:nvPr/>
        </p:nvSpPr>
        <p:spPr>
          <a:xfrm>
            <a:off x="2525926" y="2409825"/>
            <a:ext cx="1674599" cy="4340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7308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FC974-6EE0-422F-BB84-22EA9623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454025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Theme Progression: General…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CAB25-D93B-488A-BC63-04008D352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sv-S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79FCAF-E475-4A9E-AC52-4E2DFEB09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056" y="1269401"/>
            <a:ext cx="5522519" cy="492026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8EE70-F5E7-4F6C-82AA-7032C58A0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5719"/>
          </a:xfrm>
        </p:spPr>
        <p:txBody>
          <a:bodyPr>
            <a:normAutofit fontScale="25000" lnSpcReduction="20000"/>
          </a:bodyPr>
          <a:lstStyle/>
          <a:p>
            <a:endParaRPr lang="sv-S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DE871DD-C741-4309-8E10-40C018528F7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53983" y="1269403"/>
            <a:ext cx="5795585" cy="49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4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B643-AEEF-400A-9780-A31322613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1"/>
            <a:ext cx="10515600" cy="315911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Theme Progression: … to the specific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CD069B-65DD-4F42-8C5F-400DFC5F8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620" y="681037"/>
            <a:ext cx="9509768" cy="60702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54F3F8-DB59-42D2-AE9B-381012C9E398}"/>
              </a:ext>
            </a:extLst>
          </p:cNvPr>
          <p:cNvSpPr/>
          <p:nvPr/>
        </p:nvSpPr>
        <p:spPr>
          <a:xfrm>
            <a:off x="6047504" y="2085975"/>
            <a:ext cx="3296521" cy="2152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3CFEE4-17CD-4DFC-A908-236E40952284}"/>
              </a:ext>
            </a:extLst>
          </p:cNvPr>
          <p:cNvSpPr/>
          <p:nvPr/>
        </p:nvSpPr>
        <p:spPr>
          <a:xfrm>
            <a:off x="6047504" y="4486275"/>
            <a:ext cx="3296521" cy="2152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871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A4A1-7291-447B-BB88-BC5A4413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565" y="327025"/>
            <a:ext cx="10515600" cy="568325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Exercise Pages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FA81C1-1E9B-4023-8A8C-AA0F502D6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365" y="1166536"/>
            <a:ext cx="10739269" cy="518540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FE567A-300B-4111-BE97-3C9EE4B8878E}"/>
              </a:ext>
            </a:extLst>
          </p:cNvPr>
          <p:cNvCxnSpPr>
            <a:cxnSpLocks/>
          </p:cNvCxnSpPr>
          <p:nvPr/>
        </p:nvCxnSpPr>
        <p:spPr>
          <a:xfrm flipH="1" flipV="1">
            <a:off x="6734175" y="6172200"/>
            <a:ext cx="2095500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56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37AB2-4BFA-4DAD-9A1C-269FC3C0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193003"/>
            <a:ext cx="10515600" cy="24806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Vault Exercises (Ex. 01)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1DB3B9-B200-4702-9F10-4C3A5106F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879" y="613186"/>
            <a:ext cx="7047850" cy="615642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F1CA7F-BA25-473B-A4D1-8496E080FDE4}"/>
              </a:ext>
            </a:extLst>
          </p:cNvPr>
          <p:cNvCxnSpPr/>
          <p:nvPr/>
        </p:nvCxnSpPr>
        <p:spPr>
          <a:xfrm>
            <a:off x="398033" y="1333948"/>
            <a:ext cx="18933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830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37AB2-4BFA-4DAD-9A1C-269FC3C0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193003"/>
            <a:ext cx="10515600" cy="24806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Vault Exercises (Ex. 02)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81FD6C-18FB-4735-93DD-AF93010DB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992" y="623944"/>
            <a:ext cx="7639982" cy="61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1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F7DC-8C05-4566-A455-A7572812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549"/>
            <a:ext cx="10515600" cy="441698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Vault Exercises (Ex. 03)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B97BF5-EBB5-41B6-B835-1EA2BA55E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697" y="699247"/>
            <a:ext cx="8643613" cy="60229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A60C81-55DB-4FBF-BDDB-A13158608700}"/>
              </a:ext>
            </a:extLst>
          </p:cNvPr>
          <p:cNvCxnSpPr/>
          <p:nvPr/>
        </p:nvCxnSpPr>
        <p:spPr>
          <a:xfrm flipH="1">
            <a:off x="10015369" y="6486861"/>
            <a:ext cx="133843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D5601E-A4CA-4426-BC6B-65D9A8D89D33}"/>
              </a:ext>
            </a:extLst>
          </p:cNvPr>
          <p:cNvSpPr/>
          <p:nvPr/>
        </p:nvSpPr>
        <p:spPr>
          <a:xfrm>
            <a:off x="5002306" y="5109882"/>
            <a:ext cx="1925619" cy="44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4236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E9B9-5133-40D2-81F3-1CCDB8B0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426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Vault Exercises (Ex. 03 cont’d)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2F957-CBBD-4509-98BF-5E2A75D9DB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41238" y="1825624"/>
            <a:ext cx="6237238" cy="435133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C75D5D-6803-4171-953C-7CC9223305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5646" y="1846600"/>
            <a:ext cx="6006353" cy="43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3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37AB2-4BFA-4DAD-9A1C-269FC3C0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193003"/>
            <a:ext cx="10515600" cy="24806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Vault Exercises (Ex. 04)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14E368-88D3-42A3-B98D-160CEBAFF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754" y="630113"/>
            <a:ext cx="9463340" cy="60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7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F75DA-9087-4FED-952B-49F9758B1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       Flight School spring term 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E3FF36-023D-4DCB-9D4E-94A4E1CDA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47" y="1825625"/>
            <a:ext cx="907710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435EA-EEB1-40EC-9B77-527006121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30" y="40243"/>
            <a:ext cx="966106" cy="16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8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EC225-B21B-4FCA-8048-7E803CBE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094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Last but perhaps not least: The Inner Vault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F3C400-1575-4079-BBBB-7C270DBA4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90" y="1204856"/>
            <a:ext cx="11597768" cy="559584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3F7E0A-EA25-40AC-9934-CC6E8D3DAE95}"/>
              </a:ext>
            </a:extLst>
          </p:cNvPr>
          <p:cNvCxnSpPr/>
          <p:nvPr/>
        </p:nvCxnSpPr>
        <p:spPr>
          <a:xfrm flipH="1" flipV="1">
            <a:off x="1473798" y="3948056"/>
            <a:ext cx="731520" cy="23881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39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5581-141F-4F53-B7FB-00C83427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838"/>
            <a:ext cx="10515600" cy="681477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err="1"/>
              <a:t>It’s</a:t>
            </a:r>
            <a:r>
              <a:rPr lang="sv-SE" dirty="0"/>
              <a:t> Learning (LMS)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AC7375-1FF8-419E-BE08-5C1BD64B5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809" y="859315"/>
            <a:ext cx="6812382" cy="57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03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8AA5-B353-4433-93EE-ECD56E8F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Canvas (LMS)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31455-5F6D-4936-8123-6DD53759A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27" y="1399142"/>
            <a:ext cx="7036086" cy="5255046"/>
          </a:xfrm>
        </p:spPr>
      </p:pic>
    </p:spTree>
    <p:extLst>
      <p:ext uri="{BB962C8B-B14F-4D97-AF65-F5344CB8AC3E}">
        <p14:creationId xmlns:p14="http://schemas.microsoft.com/office/powerpoint/2010/main" val="248017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0665-B57E-4B02-AC97-E20A990D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8258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MAVE Home Page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8CCA61-4316-4BE6-BF2E-0B3B2F8FD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841" y="903384"/>
            <a:ext cx="9463588" cy="572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B394-4AE5-48FF-A761-BEE6EEEF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260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Mission Statement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41C29B-A209-417B-AFCC-F6D1D078E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220" y="1143000"/>
            <a:ext cx="10618755" cy="50339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41539D-9C8B-44AA-A99E-5336BB3C734C}"/>
              </a:ext>
            </a:extLst>
          </p:cNvPr>
          <p:cNvCxnSpPr/>
          <p:nvPr/>
        </p:nvCxnSpPr>
        <p:spPr>
          <a:xfrm>
            <a:off x="9953625" y="1714500"/>
            <a:ext cx="771525" cy="2219325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983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AA232-063A-4C2C-AB9B-BD14D4C8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06903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Familiar Symbol?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790B75-A4C9-454C-93D3-081C01116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432" y="881350"/>
            <a:ext cx="8011136" cy="59158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CDD4AD-7BDE-4F1E-96EF-D4A4500BF2DC}"/>
              </a:ext>
            </a:extLst>
          </p:cNvPr>
          <p:cNvCxnSpPr/>
          <p:nvPr/>
        </p:nvCxnSpPr>
        <p:spPr>
          <a:xfrm flipH="1" flipV="1">
            <a:off x="2677099" y="1322024"/>
            <a:ext cx="870332" cy="6389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137C1D-1CCB-498D-B98A-CF28F76DCE88}"/>
              </a:ext>
            </a:extLst>
          </p:cNvPr>
          <p:cNvCxnSpPr/>
          <p:nvPr/>
        </p:nvCxnSpPr>
        <p:spPr>
          <a:xfrm>
            <a:off x="2809301" y="4186410"/>
            <a:ext cx="1872868" cy="1101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91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4EAFAB-164F-4B47-A2EC-A8EB6106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5" y="3138487"/>
            <a:ext cx="2000250" cy="581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2533D-BEC7-4F05-945B-11BE4F56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224"/>
          </a:xfrm>
        </p:spPr>
        <p:txBody>
          <a:bodyPr>
            <a:normAutofit fontScale="90000"/>
          </a:bodyPr>
          <a:lstStyle/>
          <a:p>
            <a:pPr algn="ctr"/>
            <a:endParaRPr lang="sv-S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7C4E8A-D7D8-4426-920C-A21CB5960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804" y="1306991"/>
            <a:ext cx="9628742" cy="5399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C37FB-15D3-44B8-AD13-D89A02223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009" y="151487"/>
            <a:ext cx="3417982" cy="99284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901162-DE8D-429C-B4ED-B74242F58C5B}"/>
              </a:ext>
            </a:extLst>
          </p:cNvPr>
          <p:cNvCxnSpPr>
            <a:cxnSpLocks/>
          </p:cNvCxnSpPr>
          <p:nvPr/>
        </p:nvCxnSpPr>
        <p:spPr>
          <a:xfrm flipH="1">
            <a:off x="3384474" y="3490911"/>
            <a:ext cx="2005070" cy="2905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C25173-E1FC-41D9-B24C-BD4391331F6D}"/>
              </a:ext>
            </a:extLst>
          </p:cNvPr>
          <p:cNvCxnSpPr>
            <a:cxnSpLocks/>
          </p:cNvCxnSpPr>
          <p:nvPr/>
        </p:nvCxnSpPr>
        <p:spPr>
          <a:xfrm flipH="1">
            <a:off x="2452744" y="6357769"/>
            <a:ext cx="193426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64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E2FF-5195-4A2A-B5A9-783100CE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89"/>
            <a:ext cx="10515600" cy="198303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Graphics Considerations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69F8EE-E9FB-406E-8061-FF871B3C4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347" y="594912"/>
            <a:ext cx="5382869" cy="626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04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96</Words>
  <Application>Microsoft Office PowerPoint</Application>
  <PresentationFormat>Widescreen</PresentationFormat>
  <Paragraphs>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Online Platform Design</vt:lpstr>
      <vt:lpstr>       Flight School spring term 2021</vt:lpstr>
      <vt:lpstr>It’s Learning (LMS)</vt:lpstr>
      <vt:lpstr>Canvas (LMS)</vt:lpstr>
      <vt:lpstr>MAVE Home Page</vt:lpstr>
      <vt:lpstr>Mission Statement</vt:lpstr>
      <vt:lpstr>Familiar Symbol?</vt:lpstr>
      <vt:lpstr>PowerPoint Presentation</vt:lpstr>
      <vt:lpstr>Graphics Considerations</vt:lpstr>
      <vt:lpstr>Don’t Fear the Cheese</vt:lpstr>
      <vt:lpstr>The Themes</vt:lpstr>
      <vt:lpstr>Theme Progression: General…</vt:lpstr>
      <vt:lpstr>Theme Progression: … to the specific</vt:lpstr>
      <vt:lpstr>Exercise Pages</vt:lpstr>
      <vt:lpstr>Vault Exercises (Ex. 01)</vt:lpstr>
      <vt:lpstr>Vault Exercises (Ex. 02)</vt:lpstr>
      <vt:lpstr>Vault Exercises (Ex. 03)</vt:lpstr>
      <vt:lpstr>Vault Exercises (Ex. 03 cont’d)</vt:lpstr>
      <vt:lpstr>Vault Exercises (Ex. 04)</vt:lpstr>
      <vt:lpstr>Last but perhaps not least: The Inner Vault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Platform Design</dc:title>
  <dc:creator>Stephen Haughey</dc:creator>
  <cp:lastModifiedBy>Stephen Haughey</cp:lastModifiedBy>
  <cp:revision>30</cp:revision>
  <dcterms:created xsi:type="dcterms:W3CDTF">2021-10-02T22:31:45Z</dcterms:created>
  <dcterms:modified xsi:type="dcterms:W3CDTF">2021-10-03T01:55:01Z</dcterms:modified>
</cp:coreProperties>
</file>