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60" r:id="rId6"/>
    <p:sldId id="262" r:id="rId7"/>
    <p:sldId id="259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601EF7-5482-405B-92DE-E3B7BD594086}" v="1280" dt="2023-08-31T12:06:50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ge Kristine Skilleås" userId="acf035b9-0ad0-428c-887d-321da7312038" providerId="ADAL" clId="{81601EF7-5482-405B-92DE-E3B7BD594086}"/>
    <pc:docChg chg="undo custSel addSld delSld modSld">
      <pc:chgData name="Hege Kristine Skilleås" userId="acf035b9-0ad0-428c-887d-321da7312038" providerId="ADAL" clId="{81601EF7-5482-405B-92DE-E3B7BD594086}" dt="2023-09-06T13:05:27.699" v="1645" actId="20577"/>
      <pc:docMkLst>
        <pc:docMk/>
      </pc:docMkLst>
      <pc:sldChg chg="addSp delSp modSp mod">
        <pc:chgData name="Hege Kristine Skilleås" userId="acf035b9-0ad0-428c-887d-321da7312038" providerId="ADAL" clId="{81601EF7-5482-405B-92DE-E3B7BD594086}" dt="2023-08-31T12:18:38.392" v="1526" actId="255"/>
        <pc:sldMkLst>
          <pc:docMk/>
          <pc:sldMk cId="11433285" sldId="256"/>
        </pc:sldMkLst>
        <pc:spChg chg="mod">
          <ac:chgData name="Hege Kristine Skilleås" userId="acf035b9-0ad0-428c-887d-321da7312038" providerId="ADAL" clId="{81601EF7-5482-405B-92DE-E3B7BD594086}" dt="2023-08-31T12:17:54.167" v="1519" actId="113"/>
          <ac:spMkLst>
            <pc:docMk/>
            <pc:sldMk cId="11433285" sldId="256"/>
            <ac:spMk id="2" creationId="{6BEE99C4-7FD2-461B-A7A6-F54A7FD72B34}"/>
          </ac:spMkLst>
        </pc:spChg>
        <pc:spChg chg="mod ord">
          <ac:chgData name="Hege Kristine Skilleås" userId="acf035b9-0ad0-428c-887d-321da7312038" providerId="ADAL" clId="{81601EF7-5482-405B-92DE-E3B7BD594086}" dt="2023-08-31T12:18:38.392" v="1526" actId="255"/>
          <ac:spMkLst>
            <pc:docMk/>
            <pc:sldMk cId="11433285" sldId="256"/>
            <ac:spMk id="3" creationId="{7E79EB3E-2DCE-44CC-85F3-136FED9C66C5}"/>
          </ac:spMkLst>
        </pc:spChg>
        <pc:spChg chg="del">
          <ac:chgData name="Hege Kristine Skilleås" userId="acf035b9-0ad0-428c-887d-321da7312038" providerId="ADAL" clId="{81601EF7-5482-405B-92DE-E3B7BD594086}" dt="2023-08-28T08:49:28.665" v="16" actId="26606"/>
          <ac:spMkLst>
            <pc:docMk/>
            <pc:sldMk cId="11433285" sldId="256"/>
            <ac:spMk id="70" creationId="{1EADCAF8-8823-4E89-8612-21029831A4B2}"/>
          </ac:spMkLst>
        </pc:spChg>
        <pc:spChg chg="del">
          <ac:chgData name="Hege Kristine Skilleås" userId="acf035b9-0ad0-428c-887d-321da7312038" providerId="ADAL" clId="{81601EF7-5482-405B-92DE-E3B7BD594086}" dt="2023-08-28T08:49:28.665" v="16" actId="26606"/>
          <ac:spMkLst>
            <pc:docMk/>
            <pc:sldMk cId="11433285" sldId="256"/>
            <ac:spMk id="71" creationId="{28CA07B2-0819-4B62-9425-7A52BBDD7070}"/>
          </ac:spMkLst>
        </pc:spChg>
        <pc:spChg chg="add del">
          <ac:chgData name="Hege Kristine Skilleås" userId="acf035b9-0ad0-428c-887d-321da7312038" providerId="ADAL" clId="{81601EF7-5482-405B-92DE-E3B7BD594086}" dt="2023-08-28T08:50:18.638" v="24" actId="26606"/>
          <ac:spMkLst>
            <pc:docMk/>
            <pc:sldMk cId="11433285" sldId="256"/>
            <ac:spMk id="80" creationId="{A3363022-C969-41E9-8EB2-E4C94908C1FA}"/>
          </ac:spMkLst>
        </pc:spChg>
        <pc:spChg chg="add del">
          <ac:chgData name="Hege Kristine Skilleås" userId="acf035b9-0ad0-428c-887d-321da7312038" providerId="ADAL" clId="{81601EF7-5482-405B-92DE-E3B7BD594086}" dt="2023-08-28T08:50:18.638" v="24" actId="26606"/>
          <ac:spMkLst>
            <pc:docMk/>
            <pc:sldMk cId="11433285" sldId="256"/>
            <ac:spMk id="82" creationId="{8D1AD6B3-BE88-4CEB-BA17-790657CC4729}"/>
          </ac:spMkLst>
        </pc:spChg>
        <pc:spChg chg="add del">
          <ac:chgData name="Hege Kristine Skilleås" userId="acf035b9-0ad0-428c-887d-321da7312038" providerId="ADAL" clId="{81601EF7-5482-405B-92DE-E3B7BD594086}" dt="2023-08-28T08:50:04.931" v="19" actId="26606"/>
          <ac:spMkLst>
            <pc:docMk/>
            <pc:sldMk cId="11433285" sldId="256"/>
            <ac:spMk id="92" creationId="{1CD81A2A-6ED4-4EF4-A14C-912D31E14800}"/>
          </ac:spMkLst>
        </pc:spChg>
        <pc:spChg chg="add del">
          <ac:chgData name="Hege Kristine Skilleås" userId="acf035b9-0ad0-428c-887d-321da7312038" providerId="ADAL" clId="{81601EF7-5482-405B-92DE-E3B7BD594086}" dt="2023-08-28T08:50:04.931" v="19" actId="26606"/>
          <ac:spMkLst>
            <pc:docMk/>
            <pc:sldMk cId="11433285" sldId="256"/>
            <ac:spMk id="94" creationId="{1661932C-CA15-4E17-B115-FAE7CBEE4789}"/>
          </ac:spMkLst>
        </pc:spChg>
        <pc:spChg chg="add del">
          <ac:chgData name="Hege Kristine Skilleås" userId="acf035b9-0ad0-428c-887d-321da7312038" providerId="ADAL" clId="{81601EF7-5482-405B-92DE-E3B7BD594086}" dt="2023-08-28T08:50:04.931" v="19" actId="26606"/>
          <ac:spMkLst>
            <pc:docMk/>
            <pc:sldMk cId="11433285" sldId="256"/>
            <ac:spMk id="96" creationId="{8590ADD5-9383-4D3D-9047-3DA2593CCB5D}"/>
          </ac:spMkLst>
        </pc:spChg>
        <pc:spChg chg="add del">
          <ac:chgData name="Hege Kristine Skilleås" userId="acf035b9-0ad0-428c-887d-321da7312038" providerId="ADAL" clId="{81601EF7-5482-405B-92DE-E3B7BD594086}" dt="2023-08-28T08:50:04.931" v="19" actId="26606"/>
          <ac:spMkLst>
            <pc:docMk/>
            <pc:sldMk cId="11433285" sldId="256"/>
            <ac:spMk id="98" creationId="{DABE3E45-88CF-45D8-8D40-C773324D93F6}"/>
          </ac:spMkLst>
        </pc:spChg>
        <pc:spChg chg="add del">
          <ac:chgData name="Hege Kristine Skilleås" userId="acf035b9-0ad0-428c-887d-321da7312038" providerId="ADAL" clId="{81601EF7-5482-405B-92DE-E3B7BD594086}" dt="2023-08-28T08:50:04.931" v="19" actId="26606"/>
          <ac:spMkLst>
            <pc:docMk/>
            <pc:sldMk cId="11433285" sldId="256"/>
            <ac:spMk id="102" creationId="{B91ECDA9-56DC-4270-8F33-01C5637B8CEB}"/>
          </ac:spMkLst>
        </pc:spChg>
        <pc:spChg chg="add del">
          <ac:chgData name="Hege Kristine Skilleås" userId="acf035b9-0ad0-428c-887d-321da7312038" providerId="ADAL" clId="{81601EF7-5482-405B-92DE-E3B7BD594086}" dt="2023-08-28T08:50:04.931" v="19" actId="26606"/>
          <ac:spMkLst>
            <pc:docMk/>
            <pc:sldMk cId="11433285" sldId="256"/>
            <ac:spMk id="104" creationId="{75F47824-961D-465D-84F9-EAE11BC6173B}"/>
          </ac:spMkLst>
        </pc:spChg>
        <pc:spChg chg="add del">
          <ac:chgData name="Hege Kristine Skilleås" userId="acf035b9-0ad0-428c-887d-321da7312038" providerId="ADAL" clId="{81601EF7-5482-405B-92DE-E3B7BD594086}" dt="2023-08-28T08:50:04.931" v="19" actId="26606"/>
          <ac:spMkLst>
            <pc:docMk/>
            <pc:sldMk cId="11433285" sldId="256"/>
            <ac:spMk id="106" creationId="{FEC9DA3E-C1D7-472D-B7C0-F71AE41FBA23}"/>
          </ac:spMkLst>
        </pc:spChg>
        <pc:spChg chg="add del">
          <ac:chgData name="Hege Kristine Skilleås" userId="acf035b9-0ad0-428c-887d-321da7312038" providerId="ADAL" clId="{81601EF7-5482-405B-92DE-E3B7BD594086}" dt="2023-08-28T08:50:16.712" v="21" actId="26606"/>
          <ac:spMkLst>
            <pc:docMk/>
            <pc:sldMk cId="11433285" sldId="256"/>
            <ac:spMk id="108" creationId="{19D32F93-50AC-4C46-A5DB-291C60DDB7BD}"/>
          </ac:spMkLst>
        </pc:spChg>
        <pc:spChg chg="add del">
          <ac:chgData name="Hege Kristine Skilleås" userId="acf035b9-0ad0-428c-887d-321da7312038" providerId="ADAL" clId="{81601EF7-5482-405B-92DE-E3B7BD594086}" dt="2023-08-28T08:50:16.712" v="21" actId="26606"/>
          <ac:spMkLst>
            <pc:docMk/>
            <pc:sldMk cId="11433285" sldId="256"/>
            <ac:spMk id="109" creationId="{827DC2C4-B485-428A-BF4A-472D2967F47F}"/>
          </ac:spMkLst>
        </pc:spChg>
        <pc:spChg chg="add del">
          <ac:chgData name="Hege Kristine Skilleås" userId="acf035b9-0ad0-428c-887d-321da7312038" providerId="ADAL" clId="{81601EF7-5482-405B-92DE-E3B7BD594086}" dt="2023-08-28T08:50:16.712" v="21" actId="26606"/>
          <ac:spMkLst>
            <pc:docMk/>
            <pc:sldMk cId="11433285" sldId="256"/>
            <ac:spMk id="110" creationId="{EE04B5EB-F158-4507-90DD-BD23620C7CC9}"/>
          </ac:spMkLst>
        </pc:spChg>
        <pc:spChg chg="add del">
          <ac:chgData name="Hege Kristine Skilleås" userId="acf035b9-0ad0-428c-887d-321da7312038" providerId="ADAL" clId="{81601EF7-5482-405B-92DE-E3B7BD594086}" dt="2023-08-28T08:50:18.622" v="23" actId="26606"/>
          <ac:spMkLst>
            <pc:docMk/>
            <pc:sldMk cId="11433285" sldId="256"/>
            <ac:spMk id="112" creationId="{1CD81A2A-6ED4-4EF4-A14C-912D31E14800}"/>
          </ac:spMkLst>
        </pc:spChg>
        <pc:spChg chg="add del">
          <ac:chgData name="Hege Kristine Skilleås" userId="acf035b9-0ad0-428c-887d-321da7312038" providerId="ADAL" clId="{81601EF7-5482-405B-92DE-E3B7BD594086}" dt="2023-08-28T08:50:18.622" v="23" actId="26606"/>
          <ac:spMkLst>
            <pc:docMk/>
            <pc:sldMk cId="11433285" sldId="256"/>
            <ac:spMk id="113" creationId="{1661932C-CA15-4E17-B115-FAE7CBEE4789}"/>
          </ac:spMkLst>
        </pc:spChg>
        <pc:spChg chg="add del">
          <ac:chgData name="Hege Kristine Skilleås" userId="acf035b9-0ad0-428c-887d-321da7312038" providerId="ADAL" clId="{81601EF7-5482-405B-92DE-E3B7BD594086}" dt="2023-08-28T08:50:18.622" v="23" actId="26606"/>
          <ac:spMkLst>
            <pc:docMk/>
            <pc:sldMk cId="11433285" sldId="256"/>
            <ac:spMk id="114" creationId="{8590ADD5-9383-4D3D-9047-3DA2593CCB5D}"/>
          </ac:spMkLst>
        </pc:spChg>
        <pc:spChg chg="add del">
          <ac:chgData name="Hege Kristine Skilleås" userId="acf035b9-0ad0-428c-887d-321da7312038" providerId="ADAL" clId="{81601EF7-5482-405B-92DE-E3B7BD594086}" dt="2023-08-28T08:50:18.622" v="23" actId="26606"/>
          <ac:spMkLst>
            <pc:docMk/>
            <pc:sldMk cId="11433285" sldId="256"/>
            <ac:spMk id="115" creationId="{DABE3E45-88CF-45D8-8D40-C773324D93F6}"/>
          </ac:spMkLst>
        </pc:spChg>
        <pc:spChg chg="add del">
          <ac:chgData name="Hege Kristine Skilleås" userId="acf035b9-0ad0-428c-887d-321da7312038" providerId="ADAL" clId="{81601EF7-5482-405B-92DE-E3B7BD594086}" dt="2023-08-28T08:50:18.622" v="23" actId="26606"/>
          <ac:spMkLst>
            <pc:docMk/>
            <pc:sldMk cId="11433285" sldId="256"/>
            <ac:spMk id="117" creationId="{B91ECDA9-56DC-4270-8F33-01C5637B8CEB}"/>
          </ac:spMkLst>
        </pc:spChg>
        <pc:spChg chg="add del">
          <ac:chgData name="Hege Kristine Skilleås" userId="acf035b9-0ad0-428c-887d-321da7312038" providerId="ADAL" clId="{81601EF7-5482-405B-92DE-E3B7BD594086}" dt="2023-08-28T08:50:18.622" v="23" actId="26606"/>
          <ac:spMkLst>
            <pc:docMk/>
            <pc:sldMk cId="11433285" sldId="256"/>
            <ac:spMk id="118" creationId="{75F47824-961D-465D-84F9-EAE11BC6173B}"/>
          </ac:spMkLst>
        </pc:spChg>
        <pc:spChg chg="add del">
          <ac:chgData name="Hege Kristine Skilleås" userId="acf035b9-0ad0-428c-887d-321da7312038" providerId="ADAL" clId="{81601EF7-5482-405B-92DE-E3B7BD594086}" dt="2023-08-28T08:50:18.622" v="23" actId="26606"/>
          <ac:spMkLst>
            <pc:docMk/>
            <pc:sldMk cId="11433285" sldId="256"/>
            <ac:spMk id="119" creationId="{FEC9DA3E-C1D7-472D-B7C0-F71AE41FBA23}"/>
          </ac:spMkLst>
        </pc:spChg>
        <pc:spChg chg="add del">
          <ac:chgData name="Hege Kristine Skilleås" userId="acf035b9-0ad0-428c-887d-321da7312038" providerId="ADAL" clId="{81601EF7-5482-405B-92DE-E3B7BD594086}" dt="2023-08-31T12:04:27.540" v="1509" actId="26606"/>
          <ac:spMkLst>
            <pc:docMk/>
            <pc:sldMk cId="11433285" sldId="256"/>
            <ac:spMk id="121" creationId="{9D25F302-27C5-414F-97F8-6EA0A6C028BA}"/>
          </ac:spMkLst>
        </pc:spChg>
        <pc:spChg chg="add del">
          <ac:chgData name="Hege Kristine Skilleås" userId="acf035b9-0ad0-428c-887d-321da7312038" providerId="ADAL" clId="{81601EF7-5482-405B-92DE-E3B7BD594086}" dt="2023-08-31T12:04:27.540" v="1509" actId="26606"/>
          <ac:spMkLst>
            <pc:docMk/>
            <pc:sldMk cId="11433285" sldId="256"/>
            <ac:spMk id="122" creationId="{830A36F8-48C2-4842-A87B-8CE8DF4E7FD2}"/>
          </ac:spMkLst>
        </pc:spChg>
        <pc:spChg chg="add del">
          <ac:chgData name="Hege Kristine Skilleås" userId="acf035b9-0ad0-428c-887d-321da7312038" providerId="ADAL" clId="{81601EF7-5482-405B-92DE-E3B7BD594086}" dt="2023-08-31T12:04:27.540" v="1509" actId="26606"/>
          <ac:spMkLst>
            <pc:docMk/>
            <pc:sldMk cId="11433285" sldId="256"/>
            <ac:spMk id="123" creationId="{8F451A30-466B-4996-9BA5-CD6ABCC6D558}"/>
          </ac:spMkLst>
        </pc:spChg>
        <pc:spChg chg="add del">
          <ac:chgData name="Hege Kristine Skilleås" userId="acf035b9-0ad0-428c-887d-321da7312038" providerId="ADAL" clId="{81601EF7-5482-405B-92DE-E3B7BD594086}" dt="2023-08-31T12:04:27.527" v="1508" actId="26606"/>
          <ac:spMkLst>
            <pc:docMk/>
            <pc:sldMk cId="11433285" sldId="256"/>
            <ac:spMk id="128" creationId="{0671A8AE-40A1-4631-A6B8-581AFF065482}"/>
          </ac:spMkLst>
        </pc:spChg>
        <pc:spChg chg="add del">
          <ac:chgData name="Hege Kristine Skilleås" userId="acf035b9-0ad0-428c-887d-321da7312038" providerId="ADAL" clId="{81601EF7-5482-405B-92DE-E3B7BD594086}" dt="2023-08-31T12:04:27.527" v="1508" actId="26606"/>
          <ac:spMkLst>
            <pc:docMk/>
            <pc:sldMk cId="11433285" sldId="256"/>
            <ac:spMk id="130" creationId="{AB58EF07-17C2-48CF-ABB0-EEF1F17CB8F0}"/>
          </ac:spMkLst>
        </pc:spChg>
        <pc:spChg chg="add del">
          <ac:chgData name="Hege Kristine Skilleås" userId="acf035b9-0ad0-428c-887d-321da7312038" providerId="ADAL" clId="{81601EF7-5482-405B-92DE-E3B7BD594086}" dt="2023-08-31T12:04:27.527" v="1508" actId="26606"/>
          <ac:spMkLst>
            <pc:docMk/>
            <pc:sldMk cId="11433285" sldId="256"/>
            <ac:spMk id="132" creationId="{AF2F604E-43BE-4DC3-B983-E071523364F8}"/>
          </ac:spMkLst>
        </pc:spChg>
        <pc:spChg chg="add del">
          <ac:chgData name="Hege Kristine Skilleås" userId="acf035b9-0ad0-428c-887d-321da7312038" providerId="ADAL" clId="{81601EF7-5482-405B-92DE-E3B7BD594086}" dt="2023-08-31T12:04:27.527" v="1508" actId="26606"/>
          <ac:spMkLst>
            <pc:docMk/>
            <pc:sldMk cId="11433285" sldId="256"/>
            <ac:spMk id="134" creationId="{08C9B587-E65E-4B52-B37C-ABEBB6E87928}"/>
          </ac:spMkLst>
        </pc:spChg>
        <pc:grpChg chg="del">
          <ac:chgData name="Hege Kristine Skilleås" userId="acf035b9-0ad0-428c-887d-321da7312038" providerId="ADAL" clId="{81601EF7-5482-405B-92DE-E3B7BD594086}" dt="2023-08-28T08:49:28.665" v="16" actId="26606"/>
          <ac:grpSpMkLst>
            <pc:docMk/>
            <pc:sldMk cId="11433285" sldId="256"/>
            <ac:grpSpMk id="72" creationId="{DA02BEE4-A5D4-40AF-882D-49D34B086FFF}"/>
          </ac:grpSpMkLst>
        </pc:grpChg>
        <pc:grpChg chg="add del">
          <ac:chgData name="Hege Kristine Skilleås" userId="acf035b9-0ad0-428c-887d-321da7312038" providerId="ADAL" clId="{81601EF7-5482-405B-92DE-E3B7BD594086}" dt="2023-08-28T08:50:18.638" v="24" actId="26606"/>
          <ac:grpSpMkLst>
            <pc:docMk/>
            <pc:sldMk cId="11433285" sldId="256"/>
            <ac:grpSpMk id="84" creationId="{89D1390B-7E13-4B4F-9CB2-391063412E54}"/>
          </ac:grpSpMkLst>
        </pc:grpChg>
        <pc:picChg chg="add mod ord">
          <ac:chgData name="Hege Kristine Skilleås" userId="acf035b9-0ad0-428c-887d-321da7312038" providerId="ADAL" clId="{81601EF7-5482-405B-92DE-E3B7BD594086}" dt="2023-08-31T12:04:27.540" v="1509" actId="26606"/>
          <ac:picMkLst>
            <pc:docMk/>
            <pc:sldMk cId="11433285" sldId="256"/>
            <ac:picMk id="4" creationId="{121E2022-C98F-155C-44A9-739072488122}"/>
          </ac:picMkLst>
        </pc:picChg>
        <pc:picChg chg="add del mod">
          <ac:chgData name="Hege Kristine Skilleås" userId="acf035b9-0ad0-428c-887d-321da7312038" providerId="ADAL" clId="{81601EF7-5482-405B-92DE-E3B7BD594086}" dt="2023-08-31T12:03:55.299" v="1501" actId="478"/>
          <ac:picMkLst>
            <pc:docMk/>
            <pc:sldMk cId="11433285" sldId="256"/>
            <ac:picMk id="77" creationId="{1C4AEA80-B011-6E4F-9167-6B1194A72E55}"/>
          </ac:picMkLst>
        </pc:picChg>
        <pc:cxnChg chg="add del">
          <ac:chgData name="Hege Kristine Skilleås" userId="acf035b9-0ad0-428c-887d-321da7312038" providerId="ADAL" clId="{81601EF7-5482-405B-92DE-E3B7BD594086}" dt="2023-08-28T08:50:04.931" v="19" actId="26606"/>
          <ac:cxnSpMkLst>
            <pc:docMk/>
            <pc:sldMk cId="11433285" sldId="256"/>
            <ac:cxnSpMk id="100" creationId="{49CD1692-827B-4C8D-B4A1-134FD04CF45C}"/>
          </ac:cxnSpMkLst>
        </pc:cxnChg>
        <pc:cxnChg chg="add del">
          <ac:chgData name="Hege Kristine Skilleås" userId="acf035b9-0ad0-428c-887d-321da7312038" providerId="ADAL" clId="{81601EF7-5482-405B-92DE-E3B7BD594086}" dt="2023-08-28T08:50:18.622" v="23" actId="26606"/>
          <ac:cxnSpMkLst>
            <pc:docMk/>
            <pc:sldMk cId="11433285" sldId="256"/>
            <ac:cxnSpMk id="116" creationId="{49CD1692-827B-4C8D-B4A1-134FD04CF45C}"/>
          </ac:cxnSpMkLst>
        </pc:cxnChg>
        <pc:cxnChg chg="add">
          <ac:chgData name="Hege Kristine Skilleås" userId="acf035b9-0ad0-428c-887d-321da7312038" providerId="ADAL" clId="{81601EF7-5482-405B-92DE-E3B7BD594086}" dt="2023-08-31T12:04:27.540" v="1509" actId="26606"/>
          <ac:cxnSpMkLst>
            <pc:docMk/>
            <pc:sldMk cId="11433285" sldId="256"/>
            <ac:cxnSpMk id="136" creationId="{249EDD1B-F94D-B4E6-ACAA-566B9A26FDE3}"/>
          </ac:cxnSpMkLst>
        </pc:cxnChg>
      </pc:sldChg>
      <pc:sldChg chg="modSp del">
        <pc:chgData name="Hege Kristine Skilleås" userId="acf035b9-0ad0-428c-887d-321da7312038" providerId="ADAL" clId="{81601EF7-5482-405B-92DE-E3B7BD594086}" dt="2023-08-28T09:00:17.087" v="263" actId="2696"/>
        <pc:sldMkLst>
          <pc:docMk/>
          <pc:sldMk cId="2407780145" sldId="257"/>
        </pc:sldMkLst>
        <pc:graphicFrameChg chg="mod">
          <ac:chgData name="Hege Kristine Skilleås" userId="acf035b9-0ad0-428c-887d-321da7312038" providerId="ADAL" clId="{81601EF7-5482-405B-92DE-E3B7BD594086}" dt="2023-08-28T08:53:53.435" v="52" actId="20577"/>
          <ac:graphicFrameMkLst>
            <pc:docMk/>
            <pc:sldMk cId="2407780145" sldId="257"/>
            <ac:graphicFrameMk id="46" creationId="{E0A6D504-D272-6057-F3D2-09D0F462C7AB}"/>
          </ac:graphicFrameMkLst>
        </pc:graphicFrameChg>
      </pc:sldChg>
      <pc:sldChg chg="del">
        <pc:chgData name="Hege Kristine Skilleås" userId="acf035b9-0ad0-428c-887d-321da7312038" providerId="ADAL" clId="{81601EF7-5482-405B-92DE-E3B7BD594086}" dt="2023-08-28T08:56:27.281" v="61" actId="2696"/>
        <pc:sldMkLst>
          <pc:docMk/>
          <pc:sldMk cId="4171469343" sldId="258"/>
        </pc:sldMkLst>
      </pc:sldChg>
      <pc:sldChg chg="addSp delSp modSp mod">
        <pc:chgData name="Hege Kristine Skilleås" userId="acf035b9-0ad0-428c-887d-321da7312038" providerId="ADAL" clId="{81601EF7-5482-405B-92DE-E3B7BD594086}" dt="2023-09-06T13:05:27.699" v="1645" actId="20577"/>
        <pc:sldMkLst>
          <pc:docMk/>
          <pc:sldMk cId="33683065" sldId="259"/>
        </pc:sldMkLst>
        <pc:spChg chg="mod">
          <ac:chgData name="Hege Kristine Skilleås" userId="acf035b9-0ad0-428c-887d-321da7312038" providerId="ADAL" clId="{81601EF7-5482-405B-92DE-E3B7BD594086}" dt="2023-08-31T12:23:27.714" v="1528" actId="120"/>
          <ac:spMkLst>
            <pc:docMk/>
            <pc:sldMk cId="33683065" sldId="259"/>
            <ac:spMk id="2" creationId="{9098F9CB-D342-4FF5-B006-432AC98639C5}"/>
          </ac:spMkLst>
        </pc:spChg>
        <pc:spChg chg="mod">
          <ac:chgData name="Hege Kristine Skilleås" userId="acf035b9-0ad0-428c-887d-321da7312038" providerId="ADAL" clId="{81601EF7-5482-405B-92DE-E3B7BD594086}" dt="2023-09-06T13:05:27.699" v="1645" actId="20577"/>
          <ac:spMkLst>
            <pc:docMk/>
            <pc:sldMk cId="33683065" sldId="259"/>
            <ac:spMk id="3" creationId="{DABB6CB9-EB95-45F2-8F0F-6D05B1AE192C}"/>
          </ac:spMkLst>
        </pc:spChg>
        <pc:spChg chg="del">
          <ac:chgData name="Hege Kristine Skilleås" userId="acf035b9-0ad0-428c-887d-321da7312038" providerId="ADAL" clId="{81601EF7-5482-405B-92DE-E3B7BD594086}" dt="2023-08-28T08:55:36.492" v="55" actId="26606"/>
          <ac:spMkLst>
            <pc:docMk/>
            <pc:sldMk cId="33683065" sldId="259"/>
            <ac:spMk id="8" creationId="{18873D23-2DCF-4B31-A009-95721C06E8E1}"/>
          </ac:spMkLst>
        </pc:spChg>
        <pc:spChg chg="del">
          <ac:chgData name="Hege Kristine Skilleås" userId="acf035b9-0ad0-428c-887d-321da7312038" providerId="ADAL" clId="{81601EF7-5482-405B-92DE-E3B7BD594086}" dt="2023-08-28T08:55:36.492" v="55" actId="26606"/>
          <ac:spMkLst>
            <pc:docMk/>
            <pc:sldMk cId="33683065" sldId="259"/>
            <ac:spMk id="10" creationId="{C13EF075-D4EF-4929-ADBC-91B27DA19955}"/>
          </ac:spMkLst>
        </pc:spChg>
        <pc:spChg chg="add">
          <ac:chgData name="Hege Kristine Skilleås" userId="acf035b9-0ad0-428c-887d-321da7312038" providerId="ADAL" clId="{81601EF7-5482-405B-92DE-E3B7BD594086}" dt="2023-08-28T08:55:36.492" v="55" actId="26606"/>
          <ac:spMkLst>
            <pc:docMk/>
            <pc:sldMk cId="33683065" sldId="259"/>
            <ac:spMk id="21" creationId="{081EA652-8C6A-4E69-BEB9-170809474553}"/>
          </ac:spMkLst>
        </pc:spChg>
        <pc:spChg chg="add">
          <ac:chgData name="Hege Kristine Skilleås" userId="acf035b9-0ad0-428c-887d-321da7312038" providerId="ADAL" clId="{81601EF7-5482-405B-92DE-E3B7BD594086}" dt="2023-08-28T08:55:36.492" v="55" actId="26606"/>
          <ac:spMkLst>
            <pc:docMk/>
            <pc:sldMk cId="33683065" sldId="259"/>
            <ac:spMk id="23" creationId="{5298780A-33B9-4EA2-8F67-DE68AD62841B}"/>
          </ac:spMkLst>
        </pc:spChg>
        <pc:spChg chg="add">
          <ac:chgData name="Hege Kristine Skilleås" userId="acf035b9-0ad0-428c-887d-321da7312038" providerId="ADAL" clId="{81601EF7-5482-405B-92DE-E3B7BD594086}" dt="2023-08-28T08:55:36.492" v="55" actId="26606"/>
          <ac:spMkLst>
            <pc:docMk/>
            <pc:sldMk cId="33683065" sldId="259"/>
            <ac:spMk id="25" creationId="{7F488E8B-4E1E-4402-8935-D4E6C02615C7}"/>
          </ac:spMkLst>
        </pc:spChg>
        <pc:grpChg chg="del">
          <ac:chgData name="Hege Kristine Skilleås" userId="acf035b9-0ad0-428c-887d-321da7312038" providerId="ADAL" clId="{81601EF7-5482-405B-92DE-E3B7BD594086}" dt="2023-08-28T08:55:36.492" v="55" actId="26606"/>
          <ac:grpSpMkLst>
            <pc:docMk/>
            <pc:sldMk cId="33683065" sldId="259"/>
            <ac:grpSpMk id="12" creationId="{DAA26DFA-AAB2-4973-9C17-16D587C7B198}"/>
          </ac:grpSpMkLst>
        </pc:grpChg>
      </pc:sldChg>
      <pc:sldChg chg="addSp delSp modSp new mod setBg">
        <pc:chgData name="Hege Kristine Skilleås" userId="acf035b9-0ad0-428c-887d-321da7312038" providerId="ADAL" clId="{81601EF7-5482-405B-92DE-E3B7BD594086}" dt="2023-09-06T12:52:04.490" v="1571" actId="20577"/>
        <pc:sldMkLst>
          <pc:docMk/>
          <pc:sldMk cId="1742457688" sldId="260"/>
        </pc:sldMkLst>
        <pc:spChg chg="mod">
          <ac:chgData name="Hege Kristine Skilleås" userId="acf035b9-0ad0-428c-887d-321da7312038" providerId="ADAL" clId="{81601EF7-5482-405B-92DE-E3B7BD594086}" dt="2023-08-31T11:51:00.671" v="1458" actId="26606"/>
          <ac:spMkLst>
            <pc:docMk/>
            <pc:sldMk cId="1742457688" sldId="260"/>
            <ac:spMk id="2" creationId="{51568D1F-B287-B8B5-A1C0-172D5D6220D0}"/>
          </ac:spMkLst>
        </pc:spChg>
        <pc:spChg chg="mod">
          <ac:chgData name="Hege Kristine Skilleås" userId="acf035b9-0ad0-428c-887d-321da7312038" providerId="ADAL" clId="{81601EF7-5482-405B-92DE-E3B7BD594086}" dt="2023-09-06T12:52:04.490" v="1571" actId="20577"/>
          <ac:spMkLst>
            <pc:docMk/>
            <pc:sldMk cId="1742457688" sldId="260"/>
            <ac:spMk id="3" creationId="{A25A511F-B6E8-094C-F2EE-C47DC37CA1CC}"/>
          </ac:spMkLst>
        </pc:spChg>
        <pc:spChg chg="add del">
          <ac:chgData name="Hege Kristine Skilleås" userId="acf035b9-0ad0-428c-887d-321da7312038" providerId="ADAL" clId="{81601EF7-5482-405B-92DE-E3B7BD594086}" dt="2023-08-31T11:51:00.671" v="1458" actId="26606"/>
          <ac:spMkLst>
            <pc:docMk/>
            <pc:sldMk cId="1742457688" sldId="260"/>
            <ac:spMk id="8" creationId="{081EA652-8C6A-4E69-BEB9-170809474553}"/>
          </ac:spMkLst>
        </pc:spChg>
        <pc:spChg chg="add del">
          <ac:chgData name="Hege Kristine Skilleås" userId="acf035b9-0ad0-428c-887d-321da7312038" providerId="ADAL" clId="{81601EF7-5482-405B-92DE-E3B7BD594086}" dt="2023-08-31T11:51:00.671" v="1458" actId="26606"/>
          <ac:spMkLst>
            <pc:docMk/>
            <pc:sldMk cId="1742457688" sldId="260"/>
            <ac:spMk id="10" creationId="{5298780A-33B9-4EA2-8F67-DE68AD62841B}"/>
          </ac:spMkLst>
        </pc:spChg>
        <pc:spChg chg="add del">
          <ac:chgData name="Hege Kristine Skilleås" userId="acf035b9-0ad0-428c-887d-321da7312038" providerId="ADAL" clId="{81601EF7-5482-405B-92DE-E3B7BD594086}" dt="2023-08-31T11:51:00.671" v="1458" actId="26606"/>
          <ac:spMkLst>
            <pc:docMk/>
            <pc:sldMk cId="1742457688" sldId="260"/>
            <ac:spMk id="12" creationId="{7F488E8B-4E1E-4402-8935-D4E6C02615C7}"/>
          </ac:spMkLst>
        </pc:spChg>
        <pc:spChg chg="add del">
          <ac:chgData name="Hege Kristine Skilleås" userId="acf035b9-0ad0-428c-887d-321da7312038" providerId="ADAL" clId="{81601EF7-5482-405B-92DE-E3B7BD594086}" dt="2023-08-31T11:51:00.671" v="1458" actId="26606"/>
          <ac:spMkLst>
            <pc:docMk/>
            <pc:sldMk cId="1742457688" sldId="260"/>
            <ac:spMk id="18" creationId="{9F7D5CDA-D291-4307-BF55-1381FED29634}"/>
          </ac:spMkLst>
        </pc:spChg>
        <pc:spChg chg="add del">
          <ac:chgData name="Hege Kristine Skilleås" userId="acf035b9-0ad0-428c-887d-321da7312038" providerId="ADAL" clId="{81601EF7-5482-405B-92DE-E3B7BD594086}" dt="2023-08-31T11:51:00.671" v="1458" actId="26606"/>
          <ac:spMkLst>
            <pc:docMk/>
            <pc:sldMk cId="1742457688" sldId="260"/>
            <ac:spMk id="20" creationId="{59B296B9-C5A5-4E4F-9B60-C907B5F1466C}"/>
          </ac:spMkLst>
        </pc:spChg>
        <pc:spChg chg="add del">
          <ac:chgData name="Hege Kristine Skilleås" userId="acf035b9-0ad0-428c-887d-321da7312038" providerId="ADAL" clId="{81601EF7-5482-405B-92DE-E3B7BD594086}" dt="2023-08-31T11:51:00.671" v="1458" actId="26606"/>
          <ac:spMkLst>
            <pc:docMk/>
            <pc:sldMk cId="1742457688" sldId="260"/>
            <ac:spMk id="22" creationId="{D0300FD3-5AF1-6305-15FA-9078072672E2}"/>
          </ac:spMkLst>
        </pc:spChg>
        <pc:picChg chg="add del mod">
          <ac:chgData name="Hege Kristine Skilleås" userId="acf035b9-0ad0-428c-887d-321da7312038" providerId="ADAL" clId="{81601EF7-5482-405B-92DE-E3B7BD594086}" dt="2023-08-31T11:59:58.057" v="1487" actId="21"/>
          <ac:picMkLst>
            <pc:docMk/>
            <pc:sldMk cId="1742457688" sldId="260"/>
            <ac:picMk id="5" creationId="{264AEED4-E86A-DCE0-F3A4-86627947CD11}"/>
          </ac:picMkLst>
        </pc:picChg>
        <pc:picChg chg="add del mod">
          <ac:chgData name="Hege Kristine Skilleås" userId="acf035b9-0ad0-428c-887d-321da7312038" providerId="ADAL" clId="{81601EF7-5482-405B-92DE-E3B7BD594086}" dt="2023-08-31T12:00:15.975" v="1491" actId="21"/>
          <ac:picMkLst>
            <pc:docMk/>
            <pc:sldMk cId="1742457688" sldId="260"/>
            <ac:picMk id="7" creationId="{3D15E2BE-DBDE-4C16-852B-A29E01F615F2}"/>
          </ac:picMkLst>
        </pc:picChg>
        <pc:picChg chg="add del mod">
          <ac:chgData name="Hege Kristine Skilleås" userId="acf035b9-0ad0-428c-887d-321da7312038" providerId="ADAL" clId="{81601EF7-5482-405B-92DE-E3B7BD594086}" dt="2023-08-31T12:03:52.018" v="1500" actId="21"/>
          <ac:picMkLst>
            <pc:docMk/>
            <pc:sldMk cId="1742457688" sldId="260"/>
            <ac:picMk id="11" creationId="{5AF9F70D-DA92-C957-7214-E0A6DFE1ED9D}"/>
          </ac:picMkLst>
        </pc:picChg>
        <pc:picChg chg="add del">
          <ac:chgData name="Hege Kristine Skilleås" userId="acf035b9-0ad0-428c-887d-321da7312038" providerId="ADAL" clId="{81601EF7-5482-405B-92DE-E3B7BD594086}" dt="2023-08-31T11:51:00.671" v="1458" actId="26606"/>
          <ac:picMkLst>
            <pc:docMk/>
            <pc:sldMk cId="1742457688" sldId="260"/>
            <ac:picMk id="14" creationId="{4BF7E11B-5AA6-8983-EFAB-A128627BC8B5}"/>
          </ac:picMkLst>
        </pc:picChg>
      </pc:sldChg>
      <pc:sldChg chg="new del">
        <pc:chgData name="Hege Kristine Skilleås" userId="acf035b9-0ad0-428c-887d-321da7312038" providerId="ADAL" clId="{81601EF7-5482-405B-92DE-E3B7BD594086}" dt="2023-08-28T09:02:44.899" v="327" actId="2696"/>
        <pc:sldMkLst>
          <pc:docMk/>
          <pc:sldMk cId="1308797697" sldId="261"/>
        </pc:sldMkLst>
      </pc:sldChg>
      <pc:sldChg chg="addSp modSp add mod modShow">
        <pc:chgData name="Hege Kristine Skilleås" userId="acf035b9-0ad0-428c-887d-321da7312038" providerId="ADAL" clId="{81601EF7-5482-405B-92DE-E3B7BD594086}" dt="2023-09-06T12:49:40.367" v="1530" actId="729"/>
        <pc:sldMkLst>
          <pc:docMk/>
          <pc:sldMk cId="3113878320" sldId="262"/>
        </pc:sldMkLst>
        <pc:spChg chg="mod">
          <ac:chgData name="Hege Kristine Skilleås" userId="acf035b9-0ad0-428c-887d-321da7312038" providerId="ADAL" clId="{81601EF7-5482-405B-92DE-E3B7BD594086}" dt="2023-08-28T09:04:48.446" v="361" actId="20577"/>
          <ac:spMkLst>
            <pc:docMk/>
            <pc:sldMk cId="3113878320" sldId="262"/>
            <ac:spMk id="2" creationId="{51568D1F-B287-B8B5-A1C0-172D5D6220D0}"/>
          </ac:spMkLst>
        </pc:spChg>
        <pc:spChg chg="mod">
          <ac:chgData name="Hege Kristine Skilleås" userId="acf035b9-0ad0-428c-887d-321da7312038" providerId="ADAL" clId="{81601EF7-5482-405B-92DE-E3B7BD594086}" dt="2023-08-31T11:51:42.009" v="1478" actId="20577"/>
          <ac:spMkLst>
            <pc:docMk/>
            <pc:sldMk cId="3113878320" sldId="262"/>
            <ac:spMk id="3" creationId="{A25A511F-B6E8-094C-F2EE-C47DC37CA1CC}"/>
          </ac:spMkLst>
        </pc:spChg>
        <pc:picChg chg="add mod">
          <ac:chgData name="Hege Kristine Skilleås" userId="acf035b9-0ad0-428c-887d-321da7312038" providerId="ADAL" clId="{81601EF7-5482-405B-92DE-E3B7BD594086}" dt="2023-08-31T12:00:34.474" v="1495" actId="14100"/>
          <ac:picMkLst>
            <pc:docMk/>
            <pc:sldMk cId="3113878320" sldId="262"/>
            <ac:picMk id="4" creationId="{A594AAE3-847F-9029-316F-F7CDDE31AD7A}"/>
          </ac:picMkLst>
        </pc:picChg>
        <pc:picChg chg="add mod">
          <ac:chgData name="Hege Kristine Skilleås" userId="acf035b9-0ad0-428c-887d-321da7312038" providerId="ADAL" clId="{81601EF7-5482-405B-92DE-E3B7BD594086}" dt="2023-08-31T12:00:26.396" v="1493" actId="1076"/>
          <ac:picMkLst>
            <pc:docMk/>
            <pc:sldMk cId="3113878320" sldId="262"/>
            <ac:picMk id="5" creationId="{8CC5A8CD-9B40-5105-8134-D31CF3B45AD1}"/>
          </ac:picMkLst>
        </pc:picChg>
        <pc:picChg chg="add mod">
          <ac:chgData name="Hege Kristine Skilleås" userId="acf035b9-0ad0-428c-887d-321da7312038" providerId="ADAL" clId="{81601EF7-5482-405B-92DE-E3B7BD594086}" dt="2023-08-31T12:05:38.470" v="1511" actId="1076"/>
          <ac:picMkLst>
            <pc:docMk/>
            <pc:sldMk cId="3113878320" sldId="262"/>
            <ac:picMk id="7" creationId="{8B5E2EC7-A231-95AC-7AB4-31F782C74182}"/>
          </ac:picMkLst>
        </pc:picChg>
        <pc:picChg chg="add mod">
          <ac:chgData name="Hege Kristine Skilleås" userId="acf035b9-0ad0-428c-887d-321da7312038" providerId="ADAL" clId="{81601EF7-5482-405B-92DE-E3B7BD594086}" dt="2023-08-31T12:06:55.484" v="1513" actId="1076"/>
          <ac:picMkLst>
            <pc:docMk/>
            <pc:sldMk cId="3113878320" sldId="262"/>
            <ac:picMk id="11" creationId="{BC7AE19D-C907-C98E-F9DE-36D62EF3D8DC}"/>
          </ac:picMkLst>
        </pc:picChg>
      </pc:sldChg>
      <pc:sldChg chg="new del">
        <pc:chgData name="Hege Kristine Skilleås" userId="acf035b9-0ad0-428c-887d-321da7312038" providerId="ADAL" clId="{81601EF7-5482-405B-92DE-E3B7BD594086}" dt="2023-08-28T09:02:31.177" v="323" actId="2696"/>
        <pc:sldMkLst>
          <pc:docMk/>
          <pc:sldMk cId="3488415857" sldId="262"/>
        </pc:sldMkLst>
      </pc:sldChg>
    </pc:docChg>
  </pc:docChgLst>
  <pc:docChgLst>
    <pc:chgData name="Hege Kristine Skilleås" userId="acf035b9-0ad0-428c-887d-321da7312038" providerId="ADAL" clId="{1A88BA07-1BBB-4F58-94D9-C5D0C9075688}"/>
    <pc:docChg chg="undo custSel addSld modSld sldOrd">
      <pc:chgData name="Hege Kristine Skilleås" userId="acf035b9-0ad0-428c-887d-321da7312038" providerId="ADAL" clId="{1A88BA07-1BBB-4F58-94D9-C5D0C9075688}" dt="2022-09-06T12:43:16.409" v="247" actId="20577"/>
      <pc:docMkLst>
        <pc:docMk/>
      </pc:docMkLst>
      <pc:sldChg chg="modSp">
        <pc:chgData name="Hege Kristine Skilleås" userId="acf035b9-0ad0-428c-887d-321da7312038" providerId="ADAL" clId="{1A88BA07-1BBB-4F58-94D9-C5D0C9075688}" dt="2022-09-06T12:43:16.409" v="247" actId="20577"/>
        <pc:sldMkLst>
          <pc:docMk/>
          <pc:sldMk cId="2407780145" sldId="257"/>
        </pc:sldMkLst>
        <pc:graphicFrameChg chg="mod">
          <ac:chgData name="Hege Kristine Skilleås" userId="acf035b9-0ad0-428c-887d-321da7312038" providerId="ADAL" clId="{1A88BA07-1BBB-4F58-94D9-C5D0C9075688}" dt="2022-09-06T12:43:16.409" v="247" actId="20577"/>
          <ac:graphicFrameMkLst>
            <pc:docMk/>
            <pc:sldMk cId="2407780145" sldId="257"/>
            <ac:graphicFrameMk id="46" creationId="{E0A6D504-D272-6057-F3D2-09D0F462C7AB}"/>
          </ac:graphicFrameMkLst>
        </pc:graphicFrameChg>
      </pc:sldChg>
      <pc:sldChg chg="modSp new mod">
        <pc:chgData name="Hege Kristine Skilleås" userId="acf035b9-0ad0-428c-887d-321da7312038" providerId="ADAL" clId="{1A88BA07-1BBB-4F58-94D9-C5D0C9075688}" dt="2022-09-01T08:17:10.451" v="211" actId="20577"/>
        <pc:sldMkLst>
          <pc:docMk/>
          <pc:sldMk cId="4171469343" sldId="258"/>
        </pc:sldMkLst>
        <pc:spChg chg="mod">
          <ac:chgData name="Hege Kristine Skilleås" userId="acf035b9-0ad0-428c-887d-321da7312038" providerId="ADAL" clId="{1A88BA07-1BBB-4F58-94D9-C5D0C9075688}" dt="2022-09-01T07:47:30.640" v="197" actId="113"/>
          <ac:spMkLst>
            <pc:docMk/>
            <pc:sldMk cId="4171469343" sldId="258"/>
            <ac:spMk id="2" creationId="{9FE0DBD5-5735-46D7-A92F-5D712D44417C}"/>
          </ac:spMkLst>
        </pc:spChg>
        <pc:spChg chg="mod">
          <ac:chgData name="Hege Kristine Skilleås" userId="acf035b9-0ad0-428c-887d-321da7312038" providerId="ADAL" clId="{1A88BA07-1BBB-4F58-94D9-C5D0C9075688}" dt="2022-09-01T08:17:10.451" v="211" actId="20577"/>
          <ac:spMkLst>
            <pc:docMk/>
            <pc:sldMk cId="4171469343" sldId="258"/>
            <ac:spMk id="3" creationId="{071D8277-B641-4F3F-982E-7D3191143AE4}"/>
          </ac:spMkLst>
        </pc:spChg>
      </pc:sldChg>
      <pc:sldChg chg="ord">
        <pc:chgData name="Hege Kristine Skilleås" userId="acf035b9-0ad0-428c-887d-321da7312038" providerId="ADAL" clId="{1A88BA07-1BBB-4F58-94D9-C5D0C9075688}" dt="2022-09-02T12:03:30.861" v="213"/>
        <pc:sldMkLst>
          <pc:docMk/>
          <pc:sldMk cId="33683065" sldId="259"/>
        </pc:sldMkLst>
      </pc:sldChg>
    </pc:docChg>
  </pc:docChgLst>
  <pc:docChgLst>
    <pc:chgData name="Birgitte Grande" userId="678941ba-f072-48aa-a308-fd83ef70320d" providerId="ADAL" clId="{30EBC7F7-A549-4C8F-8895-227DF9DAFAD7}"/>
    <pc:docChg chg="undo custSel addSld modSld">
      <pc:chgData name="Birgitte Grande" userId="678941ba-f072-48aa-a308-fd83ef70320d" providerId="ADAL" clId="{30EBC7F7-A549-4C8F-8895-227DF9DAFAD7}" dt="2022-09-06T12:40:56.602" v="2252" actId="1076"/>
      <pc:docMkLst>
        <pc:docMk/>
      </pc:docMkLst>
      <pc:sldChg chg="addSp delSp modSp new mod setBg">
        <pc:chgData name="Birgitte Grande" userId="678941ba-f072-48aa-a308-fd83ef70320d" providerId="ADAL" clId="{30EBC7F7-A549-4C8F-8895-227DF9DAFAD7}" dt="2022-09-01T08:13:20.998" v="1359" actId="255"/>
        <pc:sldMkLst>
          <pc:docMk/>
          <pc:sldMk cId="11433285" sldId="256"/>
        </pc:sldMkLst>
        <pc:spChg chg="mod">
          <ac:chgData name="Birgitte Grande" userId="678941ba-f072-48aa-a308-fd83ef70320d" providerId="ADAL" clId="{30EBC7F7-A549-4C8F-8895-227DF9DAFAD7}" dt="2022-09-01T08:12:51.447" v="1357" actId="1076"/>
          <ac:spMkLst>
            <pc:docMk/>
            <pc:sldMk cId="11433285" sldId="256"/>
            <ac:spMk id="2" creationId="{6BEE99C4-7FD2-461B-A7A6-F54A7FD72B34}"/>
          </ac:spMkLst>
        </pc:spChg>
        <pc:spChg chg="mod">
          <ac:chgData name="Birgitte Grande" userId="678941ba-f072-48aa-a308-fd83ef70320d" providerId="ADAL" clId="{30EBC7F7-A549-4C8F-8895-227DF9DAFAD7}" dt="2022-09-01T08:13:20.998" v="1359" actId="255"/>
          <ac:spMkLst>
            <pc:docMk/>
            <pc:sldMk cId="11433285" sldId="256"/>
            <ac:spMk id="3" creationId="{7E79EB3E-2DCE-44CC-85F3-136FED9C66C5}"/>
          </ac:spMkLst>
        </pc:spChg>
        <pc:spChg chg="add del">
          <ac:chgData name="Birgitte Grande" userId="678941ba-f072-48aa-a308-fd83ef70320d" providerId="ADAL" clId="{30EBC7F7-A549-4C8F-8895-227DF9DAFAD7}" dt="2022-09-01T08:10:23.559" v="1339" actId="26606"/>
          <ac:spMkLst>
            <pc:docMk/>
            <pc:sldMk cId="11433285" sldId="256"/>
            <ac:spMk id="8" creationId="{2A8AA5BC-4F7A-4226-8F99-6D824B226A97}"/>
          </ac:spMkLst>
        </pc:spChg>
        <pc:spChg chg="add del">
          <ac:chgData name="Birgitte Grande" userId="678941ba-f072-48aa-a308-fd83ef70320d" providerId="ADAL" clId="{30EBC7F7-A549-4C8F-8895-227DF9DAFAD7}" dt="2022-09-01T08:10:23.559" v="1339" actId="26606"/>
          <ac:spMkLst>
            <pc:docMk/>
            <pc:sldMk cId="11433285" sldId="256"/>
            <ac:spMk id="12" creationId="{5BC87C3E-1040-4EE4-9BDB-9537F7A1B335}"/>
          </ac:spMkLst>
        </pc:spChg>
        <pc:spChg chg="add del">
          <ac:chgData name="Birgitte Grande" userId="678941ba-f072-48aa-a308-fd83ef70320d" providerId="ADAL" clId="{30EBC7F7-A549-4C8F-8895-227DF9DAFAD7}" dt="2022-09-01T08:10:15.192" v="1336" actId="26606"/>
          <ac:spMkLst>
            <pc:docMk/>
            <pc:sldMk cId="11433285" sldId="256"/>
            <ac:spMk id="21" creationId="{8B9AA7C6-5E5A-498E-A6DF-A943376E09BC}"/>
          </ac:spMkLst>
        </pc:spChg>
        <pc:spChg chg="add del">
          <ac:chgData name="Birgitte Grande" userId="678941ba-f072-48aa-a308-fd83ef70320d" providerId="ADAL" clId="{30EBC7F7-A549-4C8F-8895-227DF9DAFAD7}" dt="2022-09-01T08:11:59.944" v="1350" actId="26606"/>
          <ac:spMkLst>
            <pc:docMk/>
            <pc:sldMk cId="11433285" sldId="256"/>
            <ac:spMk id="25" creationId="{5BC87C3E-1040-4EE4-9BDB-9537F7A1B335}"/>
          </ac:spMkLst>
        </pc:spChg>
        <pc:spChg chg="add del">
          <ac:chgData name="Birgitte Grande" userId="678941ba-f072-48aa-a308-fd83ef70320d" providerId="ADAL" clId="{30EBC7F7-A549-4C8F-8895-227DF9DAFAD7}" dt="2022-09-01T08:10:15.192" v="1336" actId="26606"/>
          <ac:spMkLst>
            <pc:docMk/>
            <pc:sldMk cId="11433285" sldId="256"/>
            <ac:spMk id="27" creationId="{81E140AE-0ABF-47C8-BF32-7D2F0CF2BA44}"/>
          </ac:spMkLst>
        </pc:spChg>
        <pc:spChg chg="add del">
          <ac:chgData name="Birgitte Grande" userId="678941ba-f072-48aa-a308-fd83ef70320d" providerId="ADAL" clId="{30EBC7F7-A549-4C8F-8895-227DF9DAFAD7}" dt="2022-09-01T08:10:15.192" v="1336" actId="26606"/>
          <ac:spMkLst>
            <pc:docMk/>
            <pc:sldMk cId="11433285" sldId="256"/>
            <ac:spMk id="29" creationId="{CBC4F608-B4B8-48C3-9572-C0F061B1CD99}"/>
          </ac:spMkLst>
        </pc:spChg>
        <pc:spChg chg="add del">
          <ac:chgData name="Birgitte Grande" userId="678941ba-f072-48aa-a308-fd83ef70320d" providerId="ADAL" clId="{30EBC7F7-A549-4C8F-8895-227DF9DAFAD7}" dt="2022-09-01T08:10:23.535" v="1338" actId="26606"/>
          <ac:spMkLst>
            <pc:docMk/>
            <pc:sldMk cId="11433285" sldId="256"/>
            <ac:spMk id="31" creationId="{DE7FFD28-545C-4C88-A2E7-152FB234C92C}"/>
          </ac:spMkLst>
        </pc:spChg>
        <pc:spChg chg="add del">
          <ac:chgData name="Birgitte Grande" userId="678941ba-f072-48aa-a308-fd83ef70320d" providerId="ADAL" clId="{30EBC7F7-A549-4C8F-8895-227DF9DAFAD7}" dt="2022-09-01T08:11:59.944" v="1350" actId="26606"/>
          <ac:spMkLst>
            <pc:docMk/>
            <pc:sldMk cId="11433285" sldId="256"/>
            <ac:spMk id="33" creationId="{2A8AA5BC-4F7A-4226-8F99-6D824B226A97}"/>
          </ac:spMkLst>
        </pc:spChg>
        <pc:spChg chg="add del">
          <ac:chgData name="Birgitte Grande" userId="678941ba-f072-48aa-a308-fd83ef70320d" providerId="ADAL" clId="{30EBC7F7-A549-4C8F-8895-227DF9DAFAD7}" dt="2022-09-01T08:11:52.720" v="1347" actId="26606"/>
          <ac:spMkLst>
            <pc:docMk/>
            <pc:sldMk cId="11433285" sldId="256"/>
            <ac:spMk id="41" creationId="{4BC99CB9-DDAD-44A2-8A1C-E3AF4E72DF5C}"/>
          </ac:spMkLst>
        </pc:spChg>
        <pc:spChg chg="add del">
          <ac:chgData name="Birgitte Grande" userId="678941ba-f072-48aa-a308-fd83ef70320d" providerId="ADAL" clId="{30EBC7F7-A549-4C8F-8895-227DF9DAFAD7}" dt="2022-09-01T08:11:52.720" v="1347" actId="26606"/>
          <ac:spMkLst>
            <pc:docMk/>
            <pc:sldMk cId="11433285" sldId="256"/>
            <ac:spMk id="43" creationId="{64053CBF-3932-45FF-8285-EE5146085F3A}"/>
          </ac:spMkLst>
        </pc:spChg>
        <pc:spChg chg="add del">
          <ac:chgData name="Birgitte Grande" userId="678941ba-f072-48aa-a308-fd83ef70320d" providerId="ADAL" clId="{30EBC7F7-A549-4C8F-8895-227DF9DAFAD7}" dt="2022-09-01T08:11:59.900" v="1349" actId="26606"/>
          <ac:spMkLst>
            <pc:docMk/>
            <pc:sldMk cId="11433285" sldId="256"/>
            <ac:spMk id="57" creationId="{43C823D3-D619-407C-89E0-C6F6B1E7A42A}"/>
          </ac:spMkLst>
        </pc:spChg>
        <pc:spChg chg="add del">
          <ac:chgData name="Birgitte Grande" userId="678941ba-f072-48aa-a308-fd83ef70320d" providerId="ADAL" clId="{30EBC7F7-A549-4C8F-8895-227DF9DAFAD7}" dt="2022-09-01T08:11:59.900" v="1349" actId="26606"/>
          <ac:spMkLst>
            <pc:docMk/>
            <pc:sldMk cId="11433285" sldId="256"/>
            <ac:spMk id="58" creationId="{047F8E3E-2FFA-4A0F-B3C7-E57ADDCFB415}"/>
          </ac:spMkLst>
        </pc:spChg>
        <pc:spChg chg="add">
          <ac:chgData name="Birgitte Grande" userId="678941ba-f072-48aa-a308-fd83ef70320d" providerId="ADAL" clId="{30EBC7F7-A549-4C8F-8895-227DF9DAFAD7}" dt="2022-09-01T08:11:59.944" v="1350" actId="26606"/>
          <ac:spMkLst>
            <pc:docMk/>
            <pc:sldMk cId="11433285" sldId="256"/>
            <ac:spMk id="70" creationId="{1EADCAF8-8823-4E89-8612-21029831A4B2}"/>
          </ac:spMkLst>
        </pc:spChg>
        <pc:spChg chg="add">
          <ac:chgData name="Birgitte Grande" userId="678941ba-f072-48aa-a308-fd83ef70320d" providerId="ADAL" clId="{30EBC7F7-A549-4C8F-8895-227DF9DAFAD7}" dt="2022-09-01T08:11:59.944" v="1350" actId="26606"/>
          <ac:spMkLst>
            <pc:docMk/>
            <pc:sldMk cId="11433285" sldId="256"/>
            <ac:spMk id="71" creationId="{28CA07B2-0819-4B62-9425-7A52BBDD7070}"/>
          </ac:spMkLst>
        </pc:spChg>
        <pc:grpChg chg="add del">
          <ac:chgData name="Birgitte Grande" userId="678941ba-f072-48aa-a308-fd83ef70320d" providerId="ADAL" clId="{30EBC7F7-A549-4C8F-8895-227DF9DAFAD7}" dt="2022-09-01T08:10:15.192" v="1336" actId="26606"/>
          <ac:grpSpMkLst>
            <pc:docMk/>
            <pc:sldMk cId="11433285" sldId="256"/>
            <ac:grpSpMk id="23" creationId="{83EAB11A-76F7-48F4-9B4F-5BFDF4BF9670}"/>
          </ac:grpSpMkLst>
        </pc:grpChg>
        <pc:grpChg chg="add del">
          <ac:chgData name="Birgitte Grande" userId="678941ba-f072-48aa-a308-fd83ef70320d" providerId="ADAL" clId="{30EBC7F7-A549-4C8F-8895-227DF9DAFAD7}" dt="2022-09-01T08:11:52.720" v="1347" actId="26606"/>
          <ac:grpSpMkLst>
            <pc:docMk/>
            <pc:sldMk cId="11433285" sldId="256"/>
            <ac:grpSpMk id="45" creationId="{2E751C04-BEA6-446B-A678-9C74819EBD4C}"/>
          </ac:grpSpMkLst>
        </pc:grpChg>
        <pc:grpChg chg="add del">
          <ac:chgData name="Birgitte Grande" userId="678941ba-f072-48aa-a308-fd83ef70320d" providerId="ADAL" clId="{30EBC7F7-A549-4C8F-8895-227DF9DAFAD7}" dt="2022-09-01T08:11:52.720" v="1347" actId="26606"/>
          <ac:grpSpMkLst>
            <pc:docMk/>
            <pc:sldMk cId="11433285" sldId="256"/>
            <ac:grpSpMk id="51" creationId="{B63ACBA3-DEFD-4C6D-BBA0-64468FA99C2D}"/>
          </ac:grpSpMkLst>
        </pc:grpChg>
        <pc:grpChg chg="add del">
          <ac:chgData name="Birgitte Grande" userId="678941ba-f072-48aa-a308-fd83ef70320d" providerId="ADAL" clId="{30EBC7F7-A549-4C8F-8895-227DF9DAFAD7}" dt="2022-09-01T08:11:59.900" v="1349" actId="26606"/>
          <ac:grpSpMkLst>
            <pc:docMk/>
            <pc:sldMk cId="11433285" sldId="256"/>
            <ac:grpSpMk id="59" creationId="{33D939F1-7ABE-4D0E-946A-43F37F556AFD}"/>
          </ac:grpSpMkLst>
        </pc:grpChg>
        <pc:grpChg chg="add del">
          <ac:chgData name="Birgitte Grande" userId="678941ba-f072-48aa-a308-fd83ef70320d" providerId="ADAL" clId="{30EBC7F7-A549-4C8F-8895-227DF9DAFAD7}" dt="2022-09-01T08:11:59.900" v="1349" actId="26606"/>
          <ac:grpSpMkLst>
            <pc:docMk/>
            <pc:sldMk cId="11433285" sldId="256"/>
            <ac:grpSpMk id="64" creationId="{9DB3963A-4187-4A72-9DA4-CA6BADE22931}"/>
          </ac:grpSpMkLst>
        </pc:grpChg>
        <pc:grpChg chg="add">
          <ac:chgData name="Birgitte Grande" userId="678941ba-f072-48aa-a308-fd83ef70320d" providerId="ADAL" clId="{30EBC7F7-A549-4C8F-8895-227DF9DAFAD7}" dt="2022-09-01T08:11:59.944" v="1350" actId="26606"/>
          <ac:grpSpMkLst>
            <pc:docMk/>
            <pc:sldMk cId="11433285" sldId="256"/>
            <ac:grpSpMk id="72" creationId="{DA02BEE4-A5D4-40AF-882D-49D34B086FFF}"/>
          </ac:grpSpMkLst>
        </pc:grpChg>
        <pc:cxnChg chg="add del">
          <ac:chgData name="Birgitte Grande" userId="678941ba-f072-48aa-a308-fd83ef70320d" providerId="ADAL" clId="{30EBC7F7-A549-4C8F-8895-227DF9DAFAD7}" dt="2022-09-01T08:10:23.559" v="1339" actId="26606"/>
          <ac:cxnSpMkLst>
            <pc:docMk/>
            <pc:sldMk cId="11433285" sldId="256"/>
            <ac:cxnSpMk id="10" creationId="{911DBBF1-3229-4BD9-B3D1-B4CA571E7431}"/>
          </ac:cxnSpMkLst>
        </pc:cxnChg>
        <pc:cxnChg chg="add del">
          <ac:chgData name="Birgitte Grande" userId="678941ba-f072-48aa-a308-fd83ef70320d" providerId="ADAL" clId="{30EBC7F7-A549-4C8F-8895-227DF9DAFAD7}" dt="2022-09-01T08:10:23.559" v="1339" actId="26606"/>
          <ac:cxnSpMkLst>
            <pc:docMk/>
            <pc:sldMk cId="11433285" sldId="256"/>
            <ac:cxnSpMk id="14" creationId="{42CDBECE-872A-4C73-9DC1-BB4E805E2CF5}"/>
          </ac:cxnSpMkLst>
        </pc:cxnChg>
        <pc:cxnChg chg="add del">
          <ac:chgData name="Birgitte Grande" userId="678941ba-f072-48aa-a308-fd83ef70320d" providerId="ADAL" clId="{30EBC7F7-A549-4C8F-8895-227DF9DAFAD7}" dt="2022-09-01T08:10:23.559" v="1339" actId="26606"/>
          <ac:cxnSpMkLst>
            <pc:docMk/>
            <pc:sldMk cId="11433285" sldId="256"/>
            <ac:cxnSpMk id="16" creationId="{F5CD5A0B-CDD7-427C-AA42-2EECFDFA1811}"/>
          </ac:cxnSpMkLst>
        </pc:cxnChg>
        <pc:cxnChg chg="add del">
          <ac:chgData name="Birgitte Grande" userId="678941ba-f072-48aa-a308-fd83ef70320d" providerId="ADAL" clId="{30EBC7F7-A549-4C8F-8895-227DF9DAFAD7}" dt="2022-09-01T08:11:59.944" v="1350" actId="26606"/>
          <ac:cxnSpMkLst>
            <pc:docMk/>
            <pc:sldMk cId="11433285" sldId="256"/>
            <ac:cxnSpMk id="34" creationId="{911DBBF1-3229-4BD9-B3D1-B4CA571E7431}"/>
          </ac:cxnSpMkLst>
        </pc:cxnChg>
        <pc:cxnChg chg="add del">
          <ac:chgData name="Birgitte Grande" userId="678941ba-f072-48aa-a308-fd83ef70320d" providerId="ADAL" clId="{30EBC7F7-A549-4C8F-8895-227DF9DAFAD7}" dt="2022-09-01T08:11:59.944" v="1350" actId="26606"/>
          <ac:cxnSpMkLst>
            <pc:docMk/>
            <pc:sldMk cId="11433285" sldId="256"/>
            <ac:cxnSpMk id="35" creationId="{42CDBECE-872A-4C73-9DC1-BB4E805E2CF5}"/>
          </ac:cxnSpMkLst>
        </pc:cxnChg>
        <pc:cxnChg chg="add del">
          <ac:chgData name="Birgitte Grande" userId="678941ba-f072-48aa-a308-fd83ef70320d" providerId="ADAL" clId="{30EBC7F7-A549-4C8F-8895-227DF9DAFAD7}" dt="2022-09-01T08:11:59.944" v="1350" actId="26606"/>
          <ac:cxnSpMkLst>
            <pc:docMk/>
            <pc:sldMk cId="11433285" sldId="256"/>
            <ac:cxnSpMk id="36" creationId="{F5CD5A0B-CDD7-427C-AA42-2EECFDFA1811}"/>
          </ac:cxnSpMkLst>
        </pc:cxnChg>
      </pc:sldChg>
      <pc:sldChg chg="addSp delSp modSp new mod setBg">
        <pc:chgData name="Birgitte Grande" userId="678941ba-f072-48aa-a308-fd83ef70320d" providerId="ADAL" clId="{30EBC7F7-A549-4C8F-8895-227DF9DAFAD7}" dt="2022-09-06T12:40:56.602" v="2252" actId="1076"/>
        <pc:sldMkLst>
          <pc:docMk/>
          <pc:sldMk cId="2407780145" sldId="257"/>
        </pc:sldMkLst>
        <pc:spChg chg="mod">
          <ac:chgData name="Birgitte Grande" userId="678941ba-f072-48aa-a308-fd83ef70320d" providerId="ADAL" clId="{30EBC7F7-A549-4C8F-8895-227DF9DAFAD7}" dt="2022-09-01T08:11:11.098" v="1344" actId="26606"/>
          <ac:spMkLst>
            <pc:docMk/>
            <pc:sldMk cId="2407780145" sldId="257"/>
            <ac:spMk id="2" creationId="{E957B117-ACB4-4D88-8A48-E4D9D3ADEB5A}"/>
          </ac:spMkLst>
        </pc:spChg>
        <pc:spChg chg="add del mod">
          <ac:chgData name="Birgitte Grande" userId="678941ba-f072-48aa-a308-fd83ef70320d" providerId="ADAL" clId="{30EBC7F7-A549-4C8F-8895-227DF9DAFAD7}" dt="2022-09-01T08:11:11.098" v="1344" actId="26606"/>
          <ac:spMkLst>
            <pc:docMk/>
            <pc:sldMk cId="2407780145" sldId="257"/>
            <ac:spMk id="3" creationId="{913B9F54-2311-4AC7-97AD-12586F1EF5A7}"/>
          </ac:spMkLst>
        </pc:spChg>
        <pc:spChg chg="add del">
          <ac:chgData name="Birgitte Grande" userId="678941ba-f072-48aa-a308-fd83ef70320d" providerId="ADAL" clId="{30EBC7F7-A549-4C8F-8895-227DF9DAFAD7}" dt="2022-08-31T18:01:37.418" v="1314" actId="26606"/>
          <ac:spMkLst>
            <pc:docMk/>
            <pc:sldMk cId="2407780145" sldId="257"/>
            <ac:spMk id="8" creationId="{488333BA-AE6E-427A-9B16-A39C8073F4EB}"/>
          </ac:spMkLst>
        </pc:spChg>
        <pc:spChg chg="add del">
          <ac:chgData name="Birgitte Grande" userId="678941ba-f072-48aa-a308-fd83ef70320d" providerId="ADAL" clId="{30EBC7F7-A549-4C8F-8895-227DF9DAFAD7}" dt="2022-08-31T18:01:37.418" v="1314" actId="26606"/>
          <ac:spMkLst>
            <pc:docMk/>
            <pc:sldMk cId="2407780145" sldId="257"/>
            <ac:spMk id="10" creationId="{F98ED85F-DCEE-4B50-802E-71A6E3E12B04}"/>
          </ac:spMkLst>
        </pc:spChg>
        <pc:spChg chg="add del">
          <ac:chgData name="Birgitte Grande" userId="678941ba-f072-48aa-a308-fd83ef70320d" providerId="ADAL" clId="{30EBC7F7-A549-4C8F-8895-227DF9DAFAD7}" dt="2022-08-31T18:01:42.348" v="1316" actId="26606"/>
          <ac:spMkLst>
            <pc:docMk/>
            <pc:sldMk cId="2407780145" sldId="257"/>
            <ac:spMk id="12" creationId="{8B3AF0F1-707A-463E-B5EE-33C63A40CFC9}"/>
          </ac:spMkLst>
        </pc:spChg>
        <pc:spChg chg="add del">
          <ac:chgData name="Birgitte Grande" userId="678941ba-f072-48aa-a308-fd83ef70320d" providerId="ADAL" clId="{30EBC7F7-A549-4C8F-8895-227DF9DAFAD7}" dt="2022-08-31T18:01:42.348" v="1316" actId="26606"/>
          <ac:spMkLst>
            <pc:docMk/>
            <pc:sldMk cId="2407780145" sldId="257"/>
            <ac:spMk id="13" creationId="{7264F718-7FAC-4056-9FA9-A603EC682FE7}"/>
          </ac:spMkLst>
        </pc:spChg>
        <pc:spChg chg="add del">
          <ac:chgData name="Birgitte Grande" userId="678941ba-f072-48aa-a308-fd83ef70320d" providerId="ADAL" clId="{30EBC7F7-A549-4C8F-8895-227DF9DAFAD7}" dt="2022-08-31T18:01:42.348" v="1316" actId="26606"/>
          <ac:spMkLst>
            <pc:docMk/>
            <pc:sldMk cId="2407780145" sldId="257"/>
            <ac:spMk id="14" creationId="{F74639F7-E3C7-4165-A83E-6386A86BA1DA}"/>
          </ac:spMkLst>
        </pc:spChg>
        <pc:spChg chg="add del">
          <ac:chgData name="Birgitte Grande" userId="678941ba-f072-48aa-a308-fd83ef70320d" providerId="ADAL" clId="{30EBC7F7-A549-4C8F-8895-227DF9DAFAD7}" dt="2022-09-01T08:11:11.098" v="1344" actId="26606"/>
          <ac:spMkLst>
            <pc:docMk/>
            <pc:sldMk cId="2407780145" sldId="257"/>
            <ac:spMk id="16" creationId="{488333BA-AE6E-427A-9B16-A39C8073F4EB}"/>
          </ac:spMkLst>
        </pc:spChg>
        <pc:spChg chg="add del">
          <ac:chgData name="Birgitte Grande" userId="678941ba-f072-48aa-a308-fd83ef70320d" providerId="ADAL" clId="{30EBC7F7-A549-4C8F-8895-227DF9DAFAD7}" dt="2022-09-01T08:11:11.098" v="1344" actId="26606"/>
          <ac:spMkLst>
            <pc:docMk/>
            <pc:sldMk cId="2407780145" sldId="257"/>
            <ac:spMk id="17" creationId="{F98ED85F-DCEE-4B50-802E-71A6E3E12B04}"/>
          </ac:spMkLst>
        </pc:spChg>
        <pc:spChg chg="add del">
          <ac:chgData name="Birgitte Grande" userId="678941ba-f072-48aa-a308-fd83ef70320d" providerId="ADAL" clId="{30EBC7F7-A549-4C8F-8895-227DF9DAFAD7}" dt="2022-09-01T08:10:58.409" v="1341" actId="26606"/>
          <ac:spMkLst>
            <pc:docMk/>
            <pc:sldMk cId="2407780145" sldId="257"/>
            <ac:spMk id="22" creationId="{F837543A-6020-4505-A233-C9DB4BF74011}"/>
          </ac:spMkLst>
        </pc:spChg>
        <pc:spChg chg="add">
          <ac:chgData name="Birgitte Grande" userId="678941ba-f072-48aa-a308-fd83ef70320d" providerId="ADAL" clId="{30EBC7F7-A549-4C8F-8895-227DF9DAFAD7}" dt="2022-09-01T08:11:11.098" v="1344" actId="26606"/>
          <ac:spMkLst>
            <pc:docMk/>
            <pc:sldMk cId="2407780145" sldId="257"/>
            <ac:spMk id="23" creationId="{2F3856E9-4239-4EE7-A372-FDCF4882FDF6}"/>
          </ac:spMkLst>
        </pc:spChg>
        <pc:spChg chg="add del">
          <ac:chgData name="Birgitte Grande" userId="678941ba-f072-48aa-a308-fd83ef70320d" providerId="ADAL" clId="{30EBC7F7-A549-4C8F-8895-227DF9DAFAD7}" dt="2022-09-01T08:10:58.409" v="1341" actId="26606"/>
          <ac:spMkLst>
            <pc:docMk/>
            <pc:sldMk cId="2407780145" sldId="257"/>
            <ac:spMk id="24" creationId="{35B16301-FB18-48BA-A6DD-C37CAF6F9A18}"/>
          </ac:spMkLst>
        </pc:spChg>
        <pc:spChg chg="add">
          <ac:chgData name="Birgitte Grande" userId="678941ba-f072-48aa-a308-fd83ef70320d" providerId="ADAL" clId="{30EBC7F7-A549-4C8F-8895-227DF9DAFAD7}" dt="2022-09-01T08:11:11.098" v="1344" actId="26606"/>
          <ac:spMkLst>
            <pc:docMk/>
            <pc:sldMk cId="2407780145" sldId="257"/>
            <ac:spMk id="25" creationId="{CCC9CDCF-90F8-42B0-BD0A-794C52688098}"/>
          </ac:spMkLst>
        </pc:spChg>
        <pc:spChg chg="add del">
          <ac:chgData name="Birgitte Grande" userId="678941ba-f072-48aa-a308-fd83ef70320d" providerId="ADAL" clId="{30EBC7F7-A549-4C8F-8895-227DF9DAFAD7}" dt="2022-09-01T08:10:58.409" v="1341" actId="26606"/>
          <ac:spMkLst>
            <pc:docMk/>
            <pc:sldMk cId="2407780145" sldId="257"/>
            <ac:spMk id="26" creationId="{C3C0D90E-074A-4F52-9B11-B52BEF4BCBE5}"/>
          </ac:spMkLst>
        </pc:spChg>
        <pc:spChg chg="add del">
          <ac:chgData name="Birgitte Grande" userId="678941ba-f072-48aa-a308-fd83ef70320d" providerId="ADAL" clId="{30EBC7F7-A549-4C8F-8895-227DF9DAFAD7}" dt="2022-09-01T08:10:58.409" v="1341" actId="26606"/>
          <ac:spMkLst>
            <pc:docMk/>
            <pc:sldMk cId="2407780145" sldId="257"/>
            <ac:spMk id="28" creationId="{CABBD4C1-E6F8-46F6-8152-A8A97490BF4D}"/>
          </ac:spMkLst>
        </pc:spChg>
        <pc:spChg chg="add del">
          <ac:chgData name="Birgitte Grande" userId="678941ba-f072-48aa-a308-fd83ef70320d" providerId="ADAL" clId="{30EBC7F7-A549-4C8F-8895-227DF9DAFAD7}" dt="2022-09-01T08:10:58.409" v="1341" actId="26606"/>
          <ac:spMkLst>
            <pc:docMk/>
            <pc:sldMk cId="2407780145" sldId="257"/>
            <ac:spMk id="30" creationId="{83BA5EF5-1FE9-4BF9-83BB-269BCDDF6156}"/>
          </ac:spMkLst>
        </pc:spChg>
        <pc:spChg chg="add del">
          <ac:chgData name="Birgitte Grande" userId="678941ba-f072-48aa-a308-fd83ef70320d" providerId="ADAL" clId="{30EBC7F7-A549-4C8F-8895-227DF9DAFAD7}" dt="2022-09-01T08:10:58.409" v="1341" actId="26606"/>
          <ac:spMkLst>
            <pc:docMk/>
            <pc:sldMk cId="2407780145" sldId="257"/>
            <ac:spMk id="34" creationId="{88853921-7BC9-4BDE-ACAB-133C683C82D6}"/>
          </ac:spMkLst>
        </pc:spChg>
        <pc:spChg chg="add del">
          <ac:chgData name="Birgitte Grande" userId="678941ba-f072-48aa-a308-fd83ef70320d" providerId="ADAL" clId="{30EBC7F7-A549-4C8F-8895-227DF9DAFAD7}" dt="2022-09-01T08:10:58.409" v="1341" actId="26606"/>
          <ac:spMkLst>
            <pc:docMk/>
            <pc:sldMk cId="2407780145" sldId="257"/>
            <ac:spMk id="36" creationId="{09192968-3AE7-4470-A61C-97294BB92731}"/>
          </ac:spMkLst>
        </pc:spChg>
        <pc:spChg chg="add del">
          <ac:chgData name="Birgitte Grande" userId="678941ba-f072-48aa-a308-fd83ef70320d" providerId="ADAL" clId="{30EBC7F7-A549-4C8F-8895-227DF9DAFAD7}" dt="2022-09-01T08:10:58.409" v="1341" actId="26606"/>
          <ac:spMkLst>
            <pc:docMk/>
            <pc:sldMk cId="2407780145" sldId="257"/>
            <ac:spMk id="38" creationId="{3AB72E55-43E4-4356-BFE8-E2102CB0B505}"/>
          </ac:spMkLst>
        </pc:spChg>
        <pc:spChg chg="add del">
          <ac:chgData name="Birgitte Grande" userId="678941ba-f072-48aa-a308-fd83ef70320d" providerId="ADAL" clId="{30EBC7F7-A549-4C8F-8895-227DF9DAFAD7}" dt="2022-09-01T08:11:11.034" v="1343" actId="26606"/>
          <ac:spMkLst>
            <pc:docMk/>
            <pc:sldMk cId="2407780145" sldId="257"/>
            <ac:spMk id="40" creationId="{488333BA-AE6E-427A-9B16-A39C8073F4EB}"/>
          </ac:spMkLst>
        </pc:spChg>
        <pc:spChg chg="add del">
          <ac:chgData name="Birgitte Grande" userId="678941ba-f072-48aa-a308-fd83ef70320d" providerId="ADAL" clId="{30EBC7F7-A549-4C8F-8895-227DF9DAFAD7}" dt="2022-09-01T08:11:11.034" v="1343" actId="26606"/>
          <ac:spMkLst>
            <pc:docMk/>
            <pc:sldMk cId="2407780145" sldId="257"/>
            <ac:spMk id="41" creationId="{F98ED85F-DCEE-4B50-802E-71A6E3E12B04}"/>
          </ac:spMkLst>
        </pc:spChg>
        <pc:grpChg chg="add">
          <ac:chgData name="Birgitte Grande" userId="678941ba-f072-48aa-a308-fd83ef70320d" providerId="ADAL" clId="{30EBC7F7-A549-4C8F-8895-227DF9DAFAD7}" dt="2022-09-01T08:11:11.098" v="1344" actId="26606"/>
          <ac:grpSpMkLst>
            <pc:docMk/>
            <pc:sldMk cId="2407780145" sldId="257"/>
            <ac:grpSpMk id="27" creationId="{C07D05FE-3FB8-4314-A050-9AB40814D714}"/>
          </ac:grpSpMkLst>
        </pc:grpChg>
        <pc:graphicFrameChg chg="add del">
          <ac:chgData name="Birgitte Grande" userId="678941ba-f072-48aa-a308-fd83ef70320d" providerId="ADAL" clId="{30EBC7F7-A549-4C8F-8895-227DF9DAFAD7}" dt="2022-09-01T08:11:11.034" v="1343" actId="26606"/>
          <ac:graphicFrameMkLst>
            <pc:docMk/>
            <pc:sldMk cId="2407780145" sldId="257"/>
            <ac:graphicFrameMk id="19" creationId="{BA3AF6FF-14D7-DC25-1940-DBE83FC2925F}"/>
          </ac:graphicFrameMkLst>
        </pc:graphicFrameChg>
        <pc:graphicFrameChg chg="add mod modGraphic">
          <ac:chgData name="Birgitte Grande" userId="678941ba-f072-48aa-a308-fd83ef70320d" providerId="ADAL" clId="{30EBC7F7-A549-4C8F-8895-227DF9DAFAD7}" dt="2022-09-06T12:40:56.602" v="2252" actId="1076"/>
          <ac:graphicFrameMkLst>
            <pc:docMk/>
            <pc:sldMk cId="2407780145" sldId="257"/>
            <ac:graphicFrameMk id="46" creationId="{E0A6D504-D272-6057-F3D2-09D0F462C7AB}"/>
          </ac:graphicFrameMkLst>
        </pc:graphicFrameChg>
        <pc:cxnChg chg="add del">
          <ac:chgData name="Birgitte Grande" userId="678941ba-f072-48aa-a308-fd83ef70320d" providerId="ADAL" clId="{30EBC7F7-A549-4C8F-8895-227DF9DAFAD7}" dt="2022-09-01T08:10:58.409" v="1341" actId="26606"/>
          <ac:cxnSpMkLst>
            <pc:docMk/>
            <pc:sldMk cId="2407780145" sldId="257"/>
            <ac:cxnSpMk id="32" creationId="{4B3BCACB-5880-460B-9606-8C433A9AF99D}"/>
          </ac:cxnSpMkLst>
        </pc:cxnChg>
      </pc:sldChg>
      <pc:sldChg chg="addSp delSp modSp mod setBg modNotesTx">
        <pc:chgData name="Birgitte Grande" userId="678941ba-f072-48aa-a308-fd83ef70320d" providerId="ADAL" clId="{30EBC7F7-A549-4C8F-8895-227DF9DAFAD7}" dt="2022-09-01T09:02:59.448" v="2106" actId="255"/>
        <pc:sldMkLst>
          <pc:docMk/>
          <pc:sldMk cId="4171469343" sldId="258"/>
        </pc:sldMkLst>
        <pc:spChg chg="mod">
          <ac:chgData name="Birgitte Grande" userId="678941ba-f072-48aa-a308-fd83ef70320d" providerId="ADAL" clId="{30EBC7F7-A549-4C8F-8895-227DF9DAFAD7}" dt="2022-09-01T08:16:06.282" v="1371" actId="20577"/>
          <ac:spMkLst>
            <pc:docMk/>
            <pc:sldMk cId="4171469343" sldId="258"/>
            <ac:spMk id="2" creationId="{9FE0DBD5-5735-46D7-A92F-5D712D44417C}"/>
          </ac:spMkLst>
        </pc:spChg>
        <pc:spChg chg="mod">
          <ac:chgData name="Birgitte Grande" userId="678941ba-f072-48aa-a308-fd83ef70320d" providerId="ADAL" clId="{30EBC7F7-A549-4C8F-8895-227DF9DAFAD7}" dt="2022-09-01T09:02:59.448" v="2106" actId="255"/>
          <ac:spMkLst>
            <pc:docMk/>
            <pc:sldMk cId="4171469343" sldId="258"/>
            <ac:spMk id="3" creationId="{071D8277-B641-4F3F-982E-7D3191143AE4}"/>
          </ac:spMkLst>
        </pc:spChg>
        <pc:spChg chg="add del">
          <ac:chgData name="Birgitte Grande" userId="678941ba-f072-48aa-a308-fd83ef70320d" providerId="ADAL" clId="{30EBC7F7-A549-4C8F-8895-227DF9DAFAD7}" dt="2022-09-01T08:11:34.054" v="1345" actId="26606"/>
          <ac:spMkLst>
            <pc:docMk/>
            <pc:sldMk cId="4171469343" sldId="258"/>
            <ac:spMk id="8" creationId="{488333BA-AE6E-427A-9B16-A39C8073F4EB}"/>
          </ac:spMkLst>
        </pc:spChg>
        <pc:spChg chg="add del">
          <ac:chgData name="Birgitte Grande" userId="678941ba-f072-48aa-a308-fd83ef70320d" providerId="ADAL" clId="{30EBC7F7-A549-4C8F-8895-227DF9DAFAD7}" dt="2022-09-01T08:11:34.054" v="1345" actId="26606"/>
          <ac:spMkLst>
            <pc:docMk/>
            <pc:sldMk cId="4171469343" sldId="258"/>
            <ac:spMk id="10" creationId="{F98ED85F-DCEE-4B50-802E-71A6E3E12B04}"/>
          </ac:spMkLst>
        </pc:spChg>
        <pc:spChg chg="add">
          <ac:chgData name="Birgitte Grande" userId="678941ba-f072-48aa-a308-fd83ef70320d" providerId="ADAL" clId="{30EBC7F7-A549-4C8F-8895-227DF9DAFAD7}" dt="2022-09-01T08:11:34.054" v="1345" actId="26606"/>
          <ac:spMkLst>
            <pc:docMk/>
            <pc:sldMk cId="4171469343" sldId="258"/>
            <ac:spMk id="15" creationId="{87BF42CA-AD55-48B4-8949-C4DCA60A6AEE}"/>
          </ac:spMkLst>
        </pc:spChg>
        <pc:spChg chg="add">
          <ac:chgData name="Birgitte Grande" userId="678941ba-f072-48aa-a308-fd83ef70320d" providerId="ADAL" clId="{30EBC7F7-A549-4C8F-8895-227DF9DAFAD7}" dt="2022-09-01T08:11:34.054" v="1345" actId="26606"/>
          <ac:spMkLst>
            <pc:docMk/>
            <pc:sldMk cId="4171469343" sldId="258"/>
            <ac:spMk id="17" creationId="{66AE1D3D-3106-4CB2-AA7C-0C1642AC0F2E}"/>
          </ac:spMkLst>
        </pc:spChg>
        <pc:grpChg chg="add">
          <ac:chgData name="Birgitte Grande" userId="678941ba-f072-48aa-a308-fd83ef70320d" providerId="ADAL" clId="{30EBC7F7-A549-4C8F-8895-227DF9DAFAD7}" dt="2022-09-01T08:11:34.054" v="1345" actId="26606"/>
          <ac:grpSpMkLst>
            <pc:docMk/>
            <pc:sldMk cId="4171469343" sldId="258"/>
            <ac:grpSpMk id="19" creationId="{0A31B6AF-B711-4CDB-8C2B-16E963DDC4C5}"/>
          </ac:grpSpMkLst>
        </pc:grpChg>
      </pc:sldChg>
      <pc:sldChg chg="addSp modSp new mod setBg">
        <pc:chgData name="Birgitte Grande" userId="678941ba-f072-48aa-a308-fd83ef70320d" providerId="ADAL" clId="{30EBC7F7-A549-4C8F-8895-227DF9DAFAD7}" dt="2022-09-01T09:05:27.293" v="2147" actId="20577"/>
        <pc:sldMkLst>
          <pc:docMk/>
          <pc:sldMk cId="33683065" sldId="259"/>
        </pc:sldMkLst>
        <pc:spChg chg="mod">
          <ac:chgData name="Birgitte Grande" userId="678941ba-f072-48aa-a308-fd83ef70320d" providerId="ADAL" clId="{30EBC7F7-A549-4C8F-8895-227DF9DAFAD7}" dt="2022-09-01T08:59:27.792" v="2039" actId="26606"/>
          <ac:spMkLst>
            <pc:docMk/>
            <pc:sldMk cId="33683065" sldId="259"/>
            <ac:spMk id="2" creationId="{9098F9CB-D342-4FF5-B006-432AC98639C5}"/>
          </ac:spMkLst>
        </pc:spChg>
        <pc:spChg chg="mod">
          <ac:chgData name="Birgitte Grande" userId="678941ba-f072-48aa-a308-fd83ef70320d" providerId="ADAL" clId="{30EBC7F7-A549-4C8F-8895-227DF9DAFAD7}" dt="2022-09-01T09:05:27.293" v="2147" actId="20577"/>
          <ac:spMkLst>
            <pc:docMk/>
            <pc:sldMk cId="33683065" sldId="259"/>
            <ac:spMk id="3" creationId="{DABB6CB9-EB95-45F2-8F0F-6D05B1AE192C}"/>
          </ac:spMkLst>
        </pc:spChg>
        <pc:spChg chg="add">
          <ac:chgData name="Birgitte Grande" userId="678941ba-f072-48aa-a308-fd83ef70320d" providerId="ADAL" clId="{30EBC7F7-A549-4C8F-8895-227DF9DAFAD7}" dt="2022-09-01T08:59:27.792" v="2039" actId="26606"/>
          <ac:spMkLst>
            <pc:docMk/>
            <pc:sldMk cId="33683065" sldId="259"/>
            <ac:spMk id="8" creationId="{18873D23-2DCF-4B31-A009-95721C06E8E1}"/>
          </ac:spMkLst>
        </pc:spChg>
        <pc:spChg chg="add">
          <ac:chgData name="Birgitte Grande" userId="678941ba-f072-48aa-a308-fd83ef70320d" providerId="ADAL" clId="{30EBC7F7-A549-4C8F-8895-227DF9DAFAD7}" dt="2022-09-01T08:59:27.792" v="2039" actId="26606"/>
          <ac:spMkLst>
            <pc:docMk/>
            <pc:sldMk cId="33683065" sldId="259"/>
            <ac:spMk id="10" creationId="{C13EF075-D4EF-4929-ADBC-91B27DA19955}"/>
          </ac:spMkLst>
        </pc:spChg>
        <pc:grpChg chg="add">
          <ac:chgData name="Birgitte Grande" userId="678941ba-f072-48aa-a308-fd83ef70320d" providerId="ADAL" clId="{30EBC7F7-A549-4C8F-8895-227DF9DAFAD7}" dt="2022-09-01T08:59:27.792" v="2039" actId="26606"/>
          <ac:grpSpMkLst>
            <pc:docMk/>
            <pc:sldMk cId="33683065" sldId="259"/>
            <ac:grpSpMk id="12" creationId="{DAA26DFA-AAB2-4973-9C17-16D587C7B198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0C00D-46C8-4237-9B0D-FECEC3005E7C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6C29-E4FE-477B-B68D-D2EE5F50E6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732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ABDA09-D8BD-4E1D-85F2-572E3AB49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734F322-16AF-4915-8618-807FC4D1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AA33C9-CDAC-4651-9E36-4D271BCF4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C738184-697E-4A12-A7D8-3BDA0624F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52C11FA-7A8A-4CD4-B85F-C0166891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193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D698E7-B0A4-48DC-ACFB-3E7DD0CC7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F64F222-A7E4-4F04-8812-EE202FCFB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52F01AF-8E41-4935-898C-52204C89D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7547B76-7B3A-4520-9F3D-1E120EA6E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21C7741-9E44-4DE9-BF27-0C884CEA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683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EC0DEF2-D701-4512-B385-B3B8D7B4C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E7A0B89-2B26-4347-B2DC-F74962FA0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7FAB511-50A2-48EC-9949-6931A6705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83BEEE0-13EC-4597-9550-9E1AC2580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A338FD-DA87-4F53-8CF8-DF28A819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841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76CB36-8FB0-4B9D-8D05-78C253281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B930A52-81FA-4E83-993A-C1060A93D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B6EF1E-447B-404C-AB24-FF75B070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5F4C008-E0B3-4E98-BD0B-3A4171290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904D6D-C35A-42CE-A848-45286C157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987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20F772-EF0D-4B13-B0A6-EE12EB763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6AF4910-9448-4DA7-9E69-081FAB901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96A97B8-ABE5-4AEF-8100-8107C746A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262B131-14D4-416A-BD6A-2427304AB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7AB330C-4161-423B-B784-5CBE8FFD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2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CEA72F-9495-4601-8EA9-C1CC94266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A5BEC9-2961-43DB-AEC3-FA7E08B6D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1DD82F2-00E8-48A8-B16B-926282B22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E0282E-6F29-43A8-BBF2-982499E2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BD76352-4B30-494D-9A79-E026898C1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749E23E-BA9C-4F92-834E-F1D6857E2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51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E5FA41-8018-4B60-894A-2B96A1558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D6C66FA-CD9B-472F-9F41-1B150ED61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4700EF9-334A-42E1-A1CF-6815ED2C9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89A5CCC-344E-4735-9E53-D533A7614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7E023D5-28DF-49A9-A9E6-EBDCCAFE2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3E43068-63D0-4B39-B85C-E6E333396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F55939B-8845-4E9C-AD98-834D04CA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5EC29F1-54D4-4CEC-B923-E3D3AAE8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463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794E15-96D9-43E4-94AB-691D1C491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2A8B5C7-A9AB-4479-B6CA-AF713D982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C0C66E3-B56C-46BD-A530-309348C4A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973B912-0DC9-4BCC-A5EA-658CD05CD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008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2941944-1332-4294-AE17-851C4B7BB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BE24C82-45A0-4FFC-9F12-E3543C39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16B1967-CA8C-4A25-82CC-764268ADE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033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D326F0-7A86-4892-82CD-2CB588B07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61857B4-621A-4EA4-A089-C41C830D9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45DD2C7-CDD7-4FAB-A243-AF5F46221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EBCF45B-1306-41DE-8FCD-E94BEF3EE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B531BFF-80D4-4D50-830A-861F5D84A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7646544-398E-4E39-A53C-0454E6938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797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639A46-9673-4589-8C5C-3A7D009E4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87A986E-86F2-43B5-9B77-D3C72A59F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CE3D019-85C0-4EED-893A-8C7E3C7F8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0862242-4D6A-423F-92B4-9D9DCF41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9C4CB71-042D-43AE-B6AA-44BE80CA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C665AD0-AA69-4060-B122-6654DB0BC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751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F3ECAEC-4C54-4037-AEBA-28B615B97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20D995D-192E-4FB3-B2F7-165CCF46E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971ADD-F567-4BE9-AED0-926D856CF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DE235-1811-4861-B9E1-A601E72CEDFF}" type="datetimeFigureOut">
              <a:rPr lang="nb-NO" smtClean="0"/>
              <a:t>05.09.2023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2EC3213-36DB-44D3-ABD1-D60051C5D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12D9BD2-1A76-4247-86AB-C997A4263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04DC-C383-42A6-A3C8-E828491323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707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grande@mil.no" TargetMode="External"/><Relationship Id="rId2" Type="http://schemas.openxmlformats.org/officeDocument/2006/relationships/hyperlink" Target="mailto:hskilleas@mil.n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EE99C4-7FD2-461B-A7A6-F54A7FD72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3400" y="1128094"/>
            <a:ext cx="3434180" cy="14152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b="1" dirty="0"/>
              <a:t>Moderating L3 listening items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121E2022-C98F-155C-44A9-7390724881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77" r="11640"/>
          <a:stretch/>
        </p:blipFill>
        <p:spPr>
          <a:xfrm>
            <a:off x="-9886" y="10"/>
            <a:ext cx="7572605" cy="6857990"/>
          </a:xfrm>
          <a:prstGeom prst="rect">
            <a:avLst/>
          </a:prstGeom>
        </p:spPr>
      </p:pic>
      <p:cxnSp>
        <p:nvCxnSpPr>
          <p:cNvPr id="136" name="Straight Connector 127">
            <a:extLst>
              <a:ext uri="{FF2B5EF4-FFF2-40B4-BE49-F238E27FC236}">
                <a16:creationId xmlns:a16="http://schemas.microsoft.com/office/drawing/2014/main" id="{249EDD1B-F94D-B4E6-ACAA-566B9A26FD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9939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Undertittel 2">
            <a:extLst>
              <a:ext uri="{FF2B5EF4-FFF2-40B4-BE49-F238E27FC236}">
                <a16:creationId xmlns:a16="http://schemas.microsoft.com/office/drawing/2014/main" id="{7E79EB3E-2DCE-44CC-85F3-136FED9C6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62719" y="2543364"/>
            <a:ext cx="4629281" cy="35990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STANAG 6001 Testing Workshop</a:t>
            </a:r>
          </a:p>
          <a:p>
            <a:r>
              <a:rPr lang="en-US" dirty="0"/>
              <a:t>Riga, 4-7 September, 2023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1600" dirty="0"/>
              <a:t>Facilitators: </a:t>
            </a:r>
          </a:p>
          <a:p>
            <a:r>
              <a:rPr lang="en-US" sz="1600" dirty="0"/>
              <a:t>Hege Kristine Skilleås &amp; Birgitte Grande</a:t>
            </a:r>
          </a:p>
        </p:txBody>
      </p:sp>
    </p:spTree>
    <p:extLst>
      <p:ext uri="{BB962C8B-B14F-4D97-AF65-F5344CB8AC3E}">
        <p14:creationId xmlns:p14="http://schemas.microsoft.com/office/powerpoint/2010/main" val="1143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1568D1F-B287-B8B5-A1C0-172D5D62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/>
              <a:t>Mini-workshop agenda</a:t>
            </a:r>
            <a:endParaRPr lang="en-GB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5A511F-B6E8-094C-F2EE-C47DC37CA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484255"/>
            <a:ext cx="8074815" cy="3285609"/>
          </a:xfrm>
        </p:spPr>
        <p:txBody>
          <a:bodyPr anchor="t">
            <a:normAutofit/>
          </a:bodyPr>
          <a:lstStyle/>
          <a:p>
            <a:r>
              <a:rPr lang="en-GB" sz="2400" dirty="0"/>
              <a:t>Quick listening exercise</a:t>
            </a:r>
          </a:p>
          <a:p>
            <a:r>
              <a:rPr lang="en-GB" sz="2400" dirty="0"/>
              <a:t>Item moderation in small groups</a:t>
            </a:r>
            <a:endParaRPr lang="en-GB" sz="2000" dirty="0"/>
          </a:p>
          <a:p>
            <a:r>
              <a:rPr lang="en-GB" sz="2400" dirty="0"/>
              <a:t>Moderated items presented in plenary – one per group</a:t>
            </a:r>
          </a:p>
          <a:p>
            <a:r>
              <a:rPr lang="en-GB" sz="2400" dirty="0"/>
              <a:t>Takeaways - going home with the loot </a:t>
            </a:r>
            <a:r>
              <a:rPr lang="en-GB" sz="2400" dirty="0">
                <a:sym typeface="Wingdings" panose="05000000000000000000" pitchFamily="2" charset="2"/>
              </a:rPr>
              <a:t></a:t>
            </a:r>
            <a:r>
              <a:rPr lang="en-GB" sz="2000" dirty="0">
                <a:sym typeface="Wingdings" panose="05000000000000000000" pitchFamily="2" charset="2"/>
              </a:rPr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4245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1568D1F-B287-B8B5-A1C0-172D5D62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dirty="0"/>
              <a:t>L3 listening considerations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5A511F-B6E8-094C-F2EE-C47DC37CA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233403"/>
            <a:ext cx="8074815" cy="3536462"/>
          </a:xfrm>
        </p:spPr>
        <p:txBody>
          <a:bodyPr anchor="t">
            <a:normAutofit fontScale="92500" lnSpcReduction="10000"/>
          </a:bodyPr>
          <a:lstStyle/>
          <a:p>
            <a:r>
              <a:rPr lang="en-GB" sz="1200" dirty="0"/>
              <a:t>Cognitive load – reading the item/alternatives – time between items</a:t>
            </a:r>
          </a:p>
          <a:p>
            <a:r>
              <a:rPr lang="en-GB" sz="1200" dirty="0"/>
              <a:t>Number of MCQ alternatives</a:t>
            </a:r>
          </a:p>
          <a:p>
            <a:r>
              <a:rPr lang="en-GB" sz="1200" dirty="0"/>
              <a:t>Length of audio file</a:t>
            </a:r>
          </a:p>
          <a:p>
            <a:r>
              <a:rPr lang="en-GB" sz="1200" dirty="0"/>
              <a:t>No. of items per audio file</a:t>
            </a:r>
          </a:p>
          <a:p>
            <a:r>
              <a:rPr lang="en-GB" sz="1200" dirty="0"/>
              <a:t>Listening once or twice</a:t>
            </a:r>
          </a:p>
          <a:p>
            <a:r>
              <a:rPr lang="en-GB" sz="1200" dirty="0"/>
              <a:t>English: lingua franca or native speakers</a:t>
            </a:r>
          </a:p>
          <a:p>
            <a:r>
              <a:rPr lang="en-GB" sz="1200" dirty="0"/>
              <a:t>Speech tempo</a:t>
            </a:r>
          </a:p>
          <a:p>
            <a:r>
              <a:rPr lang="en-GB" sz="1200" dirty="0"/>
              <a:t>How many items are necessary to establish level</a:t>
            </a:r>
          </a:p>
          <a:p>
            <a:r>
              <a:rPr lang="en-GB" sz="1200" dirty="0"/>
              <a:t>Text lifting </a:t>
            </a:r>
          </a:p>
          <a:p>
            <a:r>
              <a:rPr lang="en-GB" sz="1200" dirty="0"/>
              <a:t>Authenticity and realistic listening situations</a:t>
            </a:r>
          </a:p>
          <a:p>
            <a:r>
              <a:rPr lang="en-GB" sz="1200" dirty="0"/>
              <a:t>Visual stimuli as well as sound?</a:t>
            </a:r>
          </a:p>
          <a:p>
            <a:r>
              <a:rPr lang="en-GB" sz="1200" dirty="0"/>
              <a:t>Listening without visual stimuli – how realistic? Which contexts? (co-construction of meaning in most listening situations)</a:t>
            </a:r>
          </a:p>
          <a:p>
            <a:r>
              <a:rPr lang="en-GB" sz="1200" dirty="0"/>
              <a:t>Constraints and restraints: time available for testing – how long can/should a listening test take?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A594AAE3-847F-9029-316F-F7CDDE31A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8952" y="1088136"/>
            <a:ext cx="1094716" cy="1094716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8CC5A8CD-9B40-5105-8134-D31CF3B45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400" y="1210694"/>
            <a:ext cx="914479" cy="914479"/>
          </a:xfrm>
          <a:prstGeom prst="rect">
            <a:avLst/>
          </a:prstGeom>
        </p:spPr>
      </p:pic>
      <p:pic>
        <p:nvPicPr>
          <p:cNvPr id="7" name="Grafikk 6" descr="Hodetelefoner kontur">
            <a:extLst>
              <a:ext uri="{FF2B5EF4-FFF2-40B4-BE49-F238E27FC236}">
                <a16:creationId xmlns:a16="http://schemas.microsoft.com/office/drawing/2014/main" id="{8B5E2EC7-A231-95AC-7AB4-31F782C741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65479" y="2421467"/>
            <a:ext cx="914400" cy="914400"/>
          </a:xfrm>
          <a:prstGeom prst="rect">
            <a:avLst/>
          </a:prstGeom>
        </p:spPr>
      </p:pic>
      <p:pic>
        <p:nvPicPr>
          <p:cNvPr id="11" name="Grafikk 10" descr="Utklippstavle delvis avkrysset kontur">
            <a:extLst>
              <a:ext uri="{FF2B5EF4-FFF2-40B4-BE49-F238E27FC236}">
                <a16:creationId xmlns:a16="http://schemas.microsoft.com/office/drawing/2014/main" id="{BC7AE19D-C907-C98E-F9DE-36D62EF3D8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45655" y="23924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87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098F9CB-D342-4FF5-B006-432AC9863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nb-NO" sz="5000" dirty="0"/>
              <a:t>Mini-workshop </a:t>
            </a:r>
            <a:r>
              <a:rPr lang="nb-NO" sz="5000" dirty="0" err="1"/>
              <a:t>takeaways</a:t>
            </a:r>
            <a:r>
              <a:rPr lang="nb-NO" sz="5000" dirty="0"/>
              <a:t> – </a:t>
            </a:r>
            <a:r>
              <a:rPr lang="nb-NO" sz="5000" dirty="0" err="1"/>
              <a:t>instructions</a:t>
            </a:r>
            <a:r>
              <a:rPr lang="nb-NO" sz="5000" dirty="0"/>
              <a:t>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ABB6CB9-EB95-45F2-8F0F-6D05B1AE1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Autofit/>
          </a:bodyPr>
          <a:lstStyle/>
          <a:p>
            <a:r>
              <a:rPr lang="nb-NO" sz="1800" dirty="0"/>
              <a:t>The </a:t>
            </a:r>
            <a:r>
              <a:rPr lang="nb-NO" sz="1800" dirty="0" err="1"/>
              <a:t>group</a:t>
            </a:r>
            <a:r>
              <a:rPr lang="nb-NO" sz="1800" dirty="0"/>
              <a:t> leader is </a:t>
            </a:r>
            <a:r>
              <a:rPr lang="nb-NO" sz="1800" dirty="0" err="1"/>
              <a:t>responsible</a:t>
            </a:r>
            <a:r>
              <a:rPr lang="nb-NO" sz="1800" dirty="0"/>
              <a:t> for sending or </a:t>
            </a:r>
            <a:r>
              <a:rPr lang="nb-NO" sz="1800" dirty="0" err="1"/>
              <a:t>handing</a:t>
            </a:r>
            <a:r>
              <a:rPr lang="nb-NO" sz="1800" dirty="0"/>
              <a:t> in </a:t>
            </a:r>
            <a:r>
              <a:rPr lang="nb-NO" sz="1800" dirty="0" err="1"/>
              <a:t>their</a:t>
            </a:r>
            <a:r>
              <a:rPr lang="nb-NO" sz="1800" dirty="0"/>
              <a:t> </a:t>
            </a:r>
            <a:r>
              <a:rPr lang="nb-NO" sz="1800" dirty="0" err="1"/>
              <a:t>group’s</a:t>
            </a:r>
            <a:r>
              <a:rPr lang="nb-NO" sz="1800" dirty="0"/>
              <a:t> </a:t>
            </a:r>
            <a:r>
              <a:rPr lang="nb-NO" sz="1800" dirty="0" err="1"/>
              <a:t>moderated</a:t>
            </a:r>
            <a:r>
              <a:rPr lang="nb-NO" sz="1800" dirty="0"/>
              <a:t> item(s) to </a:t>
            </a:r>
            <a:r>
              <a:rPr lang="nb-NO" sz="1800" dirty="0" err="1"/>
              <a:t>the</a:t>
            </a:r>
            <a:r>
              <a:rPr lang="nb-NO" sz="1800" dirty="0"/>
              <a:t> </a:t>
            </a:r>
            <a:r>
              <a:rPr lang="nb-NO" sz="1800" dirty="0" err="1"/>
              <a:t>facilitators</a:t>
            </a:r>
            <a:r>
              <a:rPr lang="nb-NO" sz="1800" dirty="0"/>
              <a:t> ASAP.</a:t>
            </a:r>
          </a:p>
          <a:p>
            <a:r>
              <a:rPr lang="nb-NO" sz="1800" dirty="0"/>
              <a:t>The </a:t>
            </a:r>
            <a:r>
              <a:rPr lang="nb-NO" sz="1800" dirty="0" err="1"/>
              <a:t>facilitators</a:t>
            </a:r>
            <a:r>
              <a:rPr lang="nb-NO" sz="1800" dirty="0"/>
              <a:t> </a:t>
            </a:r>
            <a:r>
              <a:rPr lang="nb-NO" sz="1800" dirty="0" err="1"/>
              <a:t>will</a:t>
            </a:r>
            <a:r>
              <a:rPr lang="nb-NO" sz="1800" dirty="0"/>
              <a:t> </a:t>
            </a:r>
            <a:r>
              <a:rPr lang="nb-NO" sz="1800" dirty="0" err="1"/>
              <a:t>collate</a:t>
            </a:r>
            <a:r>
              <a:rPr lang="nb-NO" sz="1800" dirty="0"/>
              <a:t> </a:t>
            </a:r>
            <a:r>
              <a:rPr lang="nb-NO" sz="1800" dirty="0" err="1"/>
              <a:t>the</a:t>
            </a:r>
            <a:r>
              <a:rPr lang="nb-NO" sz="1800" dirty="0"/>
              <a:t> </a:t>
            </a:r>
            <a:r>
              <a:rPr lang="nb-NO" sz="1800" dirty="0" err="1"/>
              <a:t>moderated</a:t>
            </a:r>
            <a:r>
              <a:rPr lang="nb-NO" sz="1800" dirty="0"/>
              <a:t> </a:t>
            </a:r>
            <a:r>
              <a:rPr lang="nb-NO" sz="1800" dirty="0" err="1"/>
              <a:t>items</a:t>
            </a:r>
            <a:r>
              <a:rPr lang="nb-NO" sz="1800" dirty="0"/>
              <a:t> and </a:t>
            </a:r>
            <a:r>
              <a:rPr lang="nb-NO" sz="1800" dirty="0" err="1"/>
              <a:t>distribute</a:t>
            </a:r>
            <a:r>
              <a:rPr lang="nb-NO" sz="1800" dirty="0"/>
              <a:t> </a:t>
            </a:r>
            <a:r>
              <a:rPr lang="nb-NO" sz="1800" dirty="0" err="1"/>
              <a:t>these</a:t>
            </a:r>
            <a:r>
              <a:rPr lang="nb-NO" sz="1800" dirty="0"/>
              <a:t> to all mini-workshop </a:t>
            </a:r>
            <a:r>
              <a:rPr lang="nb-NO" sz="1800" dirty="0" err="1"/>
              <a:t>participants</a:t>
            </a:r>
            <a:r>
              <a:rPr lang="nb-NO" sz="1800" dirty="0"/>
              <a:t> via email.</a:t>
            </a:r>
          </a:p>
          <a:p>
            <a:r>
              <a:rPr lang="nb-NO" sz="1800" dirty="0" err="1"/>
              <a:t>We</a:t>
            </a:r>
            <a:r>
              <a:rPr lang="nb-NO" sz="1800" dirty="0"/>
              <a:t> trust </a:t>
            </a:r>
            <a:r>
              <a:rPr lang="nb-NO" sz="1800" dirty="0" err="1"/>
              <a:t>that</a:t>
            </a:r>
            <a:r>
              <a:rPr lang="nb-NO" sz="1800" dirty="0"/>
              <a:t> all </a:t>
            </a:r>
            <a:r>
              <a:rPr lang="nb-NO" sz="1800" dirty="0" err="1"/>
              <a:t>participants</a:t>
            </a:r>
            <a:r>
              <a:rPr lang="nb-NO" sz="1800" dirty="0"/>
              <a:t> in </a:t>
            </a:r>
            <a:r>
              <a:rPr lang="nb-NO" sz="1800" dirty="0" err="1"/>
              <a:t>the</a:t>
            </a:r>
            <a:r>
              <a:rPr lang="nb-NO" sz="1800" dirty="0"/>
              <a:t> mini-workshop </a:t>
            </a:r>
            <a:r>
              <a:rPr lang="nb-NO" sz="1800" dirty="0" err="1"/>
              <a:t>will</a:t>
            </a:r>
            <a:r>
              <a:rPr lang="nb-NO" sz="1800" dirty="0"/>
              <a:t> </a:t>
            </a:r>
            <a:r>
              <a:rPr lang="nb-NO" sz="1800" dirty="0" err="1"/>
              <a:t>value</a:t>
            </a:r>
            <a:r>
              <a:rPr lang="nb-NO" sz="1800" dirty="0"/>
              <a:t> </a:t>
            </a:r>
            <a:r>
              <a:rPr lang="nb-NO" sz="1800" dirty="0" err="1"/>
              <a:t>the</a:t>
            </a:r>
            <a:r>
              <a:rPr lang="nb-NO" sz="1800" dirty="0"/>
              <a:t> </a:t>
            </a:r>
            <a:r>
              <a:rPr lang="nb-NO" sz="1800" dirty="0" err="1"/>
              <a:t>importance</a:t>
            </a:r>
            <a:r>
              <a:rPr lang="nb-NO" sz="1800" dirty="0"/>
              <a:t> </a:t>
            </a:r>
            <a:r>
              <a:rPr lang="nb-NO" sz="1800" dirty="0" err="1"/>
              <a:t>of</a:t>
            </a:r>
            <a:r>
              <a:rPr lang="nb-NO" sz="1800" dirty="0"/>
              <a:t> test </a:t>
            </a:r>
            <a:r>
              <a:rPr lang="nb-NO" sz="1800" dirty="0" err="1"/>
              <a:t>security</a:t>
            </a:r>
            <a:r>
              <a:rPr lang="nb-NO" sz="1800" dirty="0"/>
              <a:t> and </a:t>
            </a:r>
            <a:r>
              <a:rPr lang="nb-NO" sz="1800" dirty="0" err="1"/>
              <a:t>confidentiality</a:t>
            </a:r>
            <a:r>
              <a:rPr lang="nb-NO" sz="1800" dirty="0"/>
              <a:t>, and make sure </a:t>
            </a:r>
            <a:r>
              <a:rPr lang="nb-NO" sz="1800" dirty="0" err="1"/>
              <a:t>that</a:t>
            </a:r>
            <a:r>
              <a:rPr lang="nb-NO" sz="1800" dirty="0"/>
              <a:t> </a:t>
            </a:r>
            <a:r>
              <a:rPr lang="nb-NO" sz="1800" dirty="0" err="1"/>
              <a:t>items</a:t>
            </a:r>
            <a:r>
              <a:rPr lang="nb-NO" sz="1800" dirty="0"/>
              <a:t> </a:t>
            </a:r>
            <a:r>
              <a:rPr lang="nb-NO" sz="1800" dirty="0" err="1"/>
              <a:t>are</a:t>
            </a:r>
            <a:r>
              <a:rPr lang="nb-NO" sz="1800" dirty="0"/>
              <a:t> not </a:t>
            </a:r>
            <a:r>
              <a:rPr lang="nb-NO" sz="1800" dirty="0" err="1"/>
              <a:t>compromised</a:t>
            </a:r>
            <a:r>
              <a:rPr lang="nb-NO" sz="1800"/>
              <a:t>. </a:t>
            </a:r>
            <a:endParaRPr lang="nb-NO" sz="1800" dirty="0"/>
          </a:p>
          <a:p>
            <a:endParaRPr lang="nb-NO" sz="1800" dirty="0"/>
          </a:p>
          <a:p>
            <a:r>
              <a:rPr lang="nb-NO" sz="1800" dirty="0">
                <a:hlinkClick r:id="rId2"/>
              </a:rPr>
              <a:t>hskilleas@mil.no</a:t>
            </a:r>
            <a:r>
              <a:rPr lang="nb-NO" sz="1800" dirty="0"/>
              <a:t>; </a:t>
            </a:r>
            <a:r>
              <a:rPr lang="nb-NO" sz="1800" dirty="0">
                <a:hlinkClick r:id="rId3"/>
              </a:rPr>
              <a:t>bgrande@mil.no</a:t>
            </a:r>
            <a:r>
              <a:rPr lang="nb-NO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83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091D5FF380EB4DBFBC61879FC585C6" ma:contentTypeVersion="10" ma:contentTypeDescription="Opprett et nytt dokument." ma:contentTypeScope="" ma:versionID="3706be98dc5ba0c74b58427ac7786b7b">
  <xsd:schema xmlns:xsd="http://www.w3.org/2001/XMLSchema" xmlns:xs="http://www.w3.org/2001/XMLSchema" xmlns:p="http://schemas.microsoft.com/office/2006/metadata/properties" xmlns:ns2="497aa45a-001b-40d9-ae6c-bc5adfb8d9f5" targetNamespace="http://schemas.microsoft.com/office/2006/metadata/properties" ma:root="true" ma:fieldsID="062d1093c9b02dd785e4fd197820e5ae" ns2:_="">
    <xsd:import namespace="497aa45a-001b-40d9-ae6c-bc5adfb8d9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7aa45a-001b-40d9-ae6c-bc5adfb8d9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350581-05AA-4232-96ED-684EE700FE80}">
  <ds:schemaRefs>
    <ds:schemaRef ds:uri="497aa45a-001b-40d9-ae6c-bc5adfb8d9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AA91ACC-0216-4DD8-A4B0-411D4593705C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97aa45a-001b-40d9-ae6c-bc5adfb8d9f5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2CCE9F7-3339-42AA-9B4C-2CAC034648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236</Words>
  <Application>Microsoft Office PowerPoint</Application>
  <PresentationFormat>Widescreen</PresentationFormat>
  <Paragraphs>37</Paragraphs>
  <Slides>4</Slides>
  <Notes>0</Notes>
  <HiddenSlides>1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Moderating L3 listening items</vt:lpstr>
      <vt:lpstr>Mini-workshop agenda</vt:lpstr>
      <vt:lpstr>L3 listening considerations </vt:lpstr>
      <vt:lpstr>Mini-workshop takeaways – instructions: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Moderating L3 speaking prompts</dc:title>
  <dc:creator>Birgitte Grande</dc:creator>
  <cp:lastModifiedBy>Hege Kristine Skilleås</cp:lastModifiedBy>
  <cp:revision>1</cp:revision>
  <dcterms:created xsi:type="dcterms:W3CDTF">2022-08-31T17:22:26Z</dcterms:created>
  <dcterms:modified xsi:type="dcterms:W3CDTF">2023-09-06T13:05:35Z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36d71ed-e286-42a1-8703-c1fd0ea2549c_Enabled">
    <vt:lpwstr>true</vt:lpwstr>
  </property>
  <property fmtid="{D5CDD505-2E9C-101B-9397-08002B2CF9AE}" pid="3" name="MSIP_Label_536d71ed-e286-42a1-8703-c1fd0ea2549c_SetDate">
    <vt:lpwstr>2022-08-31T17:56:37Z</vt:lpwstr>
  </property>
  <property fmtid="{D5CDD505-2E9C-101B-9397-08002B2CF9AE}" pid="4" name="MSIP_Label_536d71ed-e286-42a1-8703-c1fd0ea2549c_Method">
    <vt:lpwstr>Privileged</vt:lpwstr>
  </property>
  <property fmtid="{D5CDD505-2E9C-101B-9397-08002B2CF9AE}" pid="5" name="MSIP_Label_536d71ed-e286-42a1-8703-c1fd0ea2549c_Name">
    <vt:lpwstr>Ugradert – kan deles fritt</vt:lpwstr>
  </property>
  <property fmtid="{D5CDD505-2E9C-101B-9397-08002B2CF9AE}" pid="6" name="MSIP_Label_536d71ed-e286-42a1-8703-c1fd0ea2549c_SiteId">
    <vt:lpwstr>1e0e6195-b5ec-427a-9cc1-db95904592f9</vt:lpwstr>
  </property>
  <property fmtid="{D5CDD505-2E9C-101B-9397-08002B2CF9AE}" pid="7" name="MSIP_Label_536d71ed-e286-42a1-8703-c1fd0ea2549c_ActionId">
    <vt:lpwstr>d78eb983-a961-4654-8758-f14ff400d265</vt:lpwstr>
  </property>
  <property fmtid="{D5CDD505-2E9C-101B-9397-08002B2CF9AE}" pid="8" name="MSIP_Label_536d71ed-e286-42a1-8703-c1fd0ea2549c_ContentBits">
    <vt:lpwstr>0</vt:lpwstr>
  </property>
  <property fmtid="{D5CDD505-2E9C-101B-9397-08002B2CF9AE}" pid="9" name="ContentTypeId">
    <vt:lpwstr>0x01010012091D5FF380EB4DBFBC61879FC585C6</vt:lpwstr>
  </property>
</Properties>
</file>