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3" r:id="rId6"/>
    <p:sldId id="349" r:id="rId7"/>
    <p:sldId id="330" r:id="rId8"/>
    <p:sldId id="346" r:id="rId9"/>
    <p:sldId id="347" r:id="rId10"/>
    <p:sldId id="348" r:id="rId11"/>
    <p:sldId id="353" r:id="rId12"/>
    <p:sldId id="350" r:id="rId13"/>
    <p:sldId id="352" r:id="rId14"/>
    <p:sldId id="351" r:id="rId1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99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9425" autoAdjust="0"/>
  </p:normalViewPr>
  <p:slideViewPr>
    <p:cSldViewPr snapToGrid="0"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195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53728-0DFA-47A5-8E19-8003E87FC0F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BC5346A-2690-47A9-92C0-FE7BEE66EDEE}">
      <dgm:prSet/>
      <dgm:spPr/>
      <dgm:t>
        <a:bodyPr/>
        <a:lstStyle/>
        <a:p>
          <a:pPr rtl="0"/>
          <a:r>
            <a:rPr lang="en-US" smtClean="0"/>
            <a:t>Speaking skill testing</a:t>
          </a:r>
          <a:endParaRPr lang="cs-CZ"/>
        </a:p>
      </dgm:t>
    </dgm:pt>
    <dgm:pt modelId="{BB709D2F-48E4-4146-BDE4-2D79142E81D9}" type="parTrans" cxnId="{FC0D0C22-574B-4F40-ABDE-6355CB9E26B4}">
      <dgm:prSet/>
      <dgm:spPr/>
      <dgm:t>
        <a:bodyPr/>
        <a:lstStyle/>
        <a:p>
          <a:endParaRPr lang="cs-CZ"/>
        </a:p>
      </dgm:t>
    </dgm:pt>
    <dgm:pt modelId="{B4213E58-C5E6-49E5-B106-2E50E877A7E3}" type="sibTrans" cxnId="{FC0D0C22-574B-4F40-ABDE-6355CB9E26B4}">
      <dgm:prSet/>
      <dgm:spPr/>
      <dgm:t>
        <a:bodyPr/>
        <a:lstStyle/>
        <a:p>
          <a:endParaRPr lang="cs-CZ"/>
        </a:p>
      </dgm:t>
    </dgm:pt>
    <dgm:pt modelId="{3176B24F-4247-4223-BACC-03FCC32C2998}">
      <dgm:prSet/>
      <dgm:spPr/>
      <dgm:t>
        <a:bodyPr/>
        <a:lstStyle/>
        <a:p>
          <a:pPr rtl="0"/>
          <a:r>
            <a:rPr lang="en-US" dirty="0" smtClean="0"/>
            <a:t>One candidate alone in a testing room</a:t>
          </a:r>
          <a:r>
            <a:rPr lang="cs-CZ" dirty="0" smtClean="0"/>
            <a:t>, </a:t>
          </a:r>
          <a:r>
            <a:rPr lang="cs-CZ" dirty="0" err="1" smtClean="0"/>
            <a:t>two</a:t>
          </a:r>
          <a:r>
            <a:rPr lang="cs-CZ" dirty="0" smtClean="0"/>
            <a:t> </a:t>
          </a:r>
          <a:r>
            <a:rPr lang="cs-CZ" dirty="0" err="1" smtClean="0"/>
            <a:t>administrators</a:t>
          </a:r>
          <a:r>
            <a:rPr lang="cs-CZ" dirty="0" smtClean="0"/>
            <a:t> </a:t>
          </a:r>
          <a:r>
            <a:rPr lang="cs-CZ" dirty="0" err="1" smtClean="0"/>
            <a:t>always</a:t>
          </a:r>
          <a:r>
            <a:rPr lang="cs-CZ" dirty="0" smtClean="0"/>
            <a:t> </a:t>
          </a:r>
          <a:r>
            <a:rPr lang="cs-CZ" dirty="0" err="1" smtClean="0"/>
            <a:t>onsite</a:t>
          </a:r>
          <a:endParaRPr lang="cs-CZ" dirty="0"/>
        </a:p>
      </dgm:t>
    </dgm:pt>
    <dgm:pt modelId="{B0FD4BAA-8FF8-4F30-9C61-D1FE99C2BA9E}" type="parTrans" cxnId="{6179418B-C901-4D0E-89C8-9E174D1A296D}">
      <dgm:prSet/>
      <dgm:spPr/>
      <dgm:t>
        <a:bodyPr/>
        <a:lstStyle/>
        <a:p>
          <a:endParaRPr lang="cs-CZ"/>
        </a:p>
      </dgm:t>
    </dgm:pt>
    <dgm:pt modelId="{B43059C3-4170-46A3-BD53-74815D4ED4D5}" type="sibTrans" cxnId="{6179418B-C901-4D0E-89C8-9E174D1A296D}">
      <dgm:prSet/>
      <dgm:spPr/>
      <dgm:t>
        <a:bodyPr/>
        <a:lstStyle/>
        <a:p>
          <a:endParaRPr lang="cs-CZ"/>
        </a:p>
      </dgm:t>
    </dgm:pt>
    <dgm:pt modelId="{DA375021-CB57-4453-A929-1A49F661E065}">
      <dgm:prSet/>
      <dgm:spPr/>
      <dgm:t>
        <a:bodyPr/>
        <a:lstStyle/>
        <a:p>
          <a:pPr rtl="0"/>
          <a:r>
            <a:rPr lang="en-US" smtClean="0"/>
            <a:t>Testing rooms controlled premises (administrator checks candidate´s identity, observes preventive measures etc.) </a:t>
          </a:r>
          <a:endParaRPr lang="cs-CZ"/>
        </a:p>
      </dgm:t>
    </dgm:pt>
    <dgm:pt modelId="{C2F60CA9-C67A-4E29-B962-4073EAB7DDB1}" type="parTrans" cxnId="{1CF50F26-844F-4FD4-98A0-6D38259D02A8}">
      <dgm:prSet/>
      <dgm:spPr/>
      <dgm:t>
        <a:bodyPr/>
        <a:lstStyle/>
        <a:p>
          <a:endParaRPr lang="cs-CZ"/>
        </a:p>
      </dgm:t>
    </dgm:pt>
    <dgm:pt modelId="{C7F4D935-5294-454F-A781-39F1172F9C0C}" type="sibTrans" cxnId="{1CF50F26-844F-4FD4-98A0-6D38259D02A8}">
      <dgm:prSet/>
      <dgm:spPr/>
      <dgm:t>
        <a:bodyPr/>
        <a:lstStyle/>
        <a:p>
          <a:endParaRPr lang="cs-CZ"/>
        </a:p>
      </dgm:t>
    </dgm:pt>
    <dgm:pt modelId="{E7FE022A-67CF-4D7C-BD69-2428CA8346BA}">
      <dgm:prSet/>
      <dgm:spPr/>
      <dgm:t>
        <a:bodyPr/>
        <a:lstStyle/>
        <a:p>
          <a:pPr rtl="0"/>
          <a:r>
            <a:rPr lang="en-US" smtClean="0"/>
            <a:t>Videoconference based on MS Teams</a:t>
          </a:r>
          <a:endParaRPr lang="cs-CZ"/>
        </a:p>
      </dgm:t>
    </dgm:pt>
    <dgm:pt modelId="{463330CC-37C6-4B37-8D61-36EE2465A829}" type="parTrans" cxnId="{806F07A4-B900-4532-8CFC-865D831F099E}">
      <dgm:prSet/>
      <dgm:spPr/>
      <dgm:t>
        <a:bodyPr/>
        <a:lstStyle/>
        <a:p>
          <a:endParaRPr lang="cs-CZ"/>
        </a:p>
      </dgm:t>
    </dgm:pt>
    <dgm:pt modelId="{E79E0C7E-D00F-471E-924C-9E922D2D78FF}" type="sibTrans" cxnId="{806F07A4-B900-4532-8CFC-865D831F099E}">
      <dgm:prSet/>
      <dgm:spPr/>
      <dgm:t>
        <a:bodyPr/>
        <a:lstStyle/>
        <a:p>
          <a:endParaRPr lang="cs-CZ"/>
        </a:p>
      </dgm:t>
    </dgm:pt>
    <dgm:pt modelId="{30705911-5458-42A6-8757-0EDBB20BF918}">
      <dgm:prSet/>
      <dgm:spPr/>
      <dgm:t>
        <a:bodyPr/>
        <a:lstStyle/>
        <a:p>
          <a:pPr rtl="0"/>
          <a:r>
            <a:rPr lang="en-US" noProof="0" dirty="0" smtClean="0"/>
            <a:t>Two parallel connections/PCs/web cameras per each candidate (1 for communication with testers, 1 for testing room observance)</a:t>
          </a:r>
          <a:endParaRPr lang="en-US" noProof="0" dirty="0"/>
        </a:p>
      </dgm:t>
    </dgm:pt>
    <dgm:pt modelId="{0543AE1F-0233-4E80-BE93-9BA25DB22B8C}" type="parTrans" cxnId="{010C33D9-6BD0-4025-A841-61F2C4F1BFBC}">
      <dgm:prSet/>
      <dgm:spPr/>
      <dgm:t>
        <a:bodyPr/>
        <a:lstStyle/>
        <a:p>
          <a:endParaRPr lang="cs-CZ"/>
        </a:p>
      </dgm:t>
    </dgm:pt>
    <dgm:pt modelId="{5BCE2734-E34C-41F5-8E27-DE782B35C0A8}" type="sibTrans" cxnId="{010C33D9-6BD0-4025-A841-61F2C4F1BFBC}">
      <dgm:prSet/>
      <dgm:spPr/>
      <dgm:t>
        <a:bodyPr/>
        <a:lstStyle/>
        <a:p>
          <a:endParaRPr lang="cs-CZ"/>
        </a:p>
      </dgm:t>
    </dgm:pt>
    <dgm:pt modelId="{3D87183B-6A77-4673-BB9F-EF5B74FFE0FC}">
      <dgm:prSet/>
      <dgm:spPr/>
      <dgm:t>
        <a:bodyPr/>
        <a:lstStyle/>
        <a:p>
          <a:pPr rtl="0"/>
          <a:r>
            <a:rPr lang="en-US" dirty="0" smtClean="0"/>
            <a:t>Testers </a:t>
          </a:r>
          <a:r>
            <a:rPr lang="en-US" dirty="0" smtClean="0">
              <a:solidFill>
                <a:schemeClr val="tx1"/>
              </a:solidFill>
            </a:rPr>
            <a:t>connected from any </a:t>
          </a:r>
          <a:r>
            <a:rPr lang="cs-CZ" dirty="0" err="1" smtClean="0">
              <a:solidFill>
                <a:schemeClr val="tx1"/>
              </a:solidFill>
            </a:rPr>
            <a:t>secured</a:t>
          </a:r>
          <a:r>
            <a:rPr lang="cs-CZ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location</a:t>
          </a:r>
          <a:r>
            <a:rPr lang="cs-CZ" dirty="0" smtClean="0">
              <a:solidFill>
                <a:schemeClr val="tx1"/>
              </a:solidFill>
            </a:rPr>
            <a:t> </a:t>
          </a:r>
          <a:endParaRPr lang="cs-CZ" dirty="0">
            <a:solidFill>
              <a:schemeClr val="tx1"/>
            </a:solidFill>
          </a:endParaRPr>
        </a:p>
      </dgm:t>
    </dgm:pt>
    <dgm:pt modelId="{3281F56B-4BA3-4589-9365-195F9FF5993D}" type="parTrans" cxnId="{7AA18E27-0CBD-4216-A8EA-2D1C6AFADAE0}">
      <dgm:prSet/>
      <dgm:spPr/>
      <dgm:t>
        <a:bodyPr/>
        <a:lstStyle/>
        <a:p>
          <a:endParaRPr lang="cs-CZ"/>
        </a:p>
      </dgm:t>
    </dgm:pt>
    <dgm:pt modelId="{5A4F4FC4-EB3F-4682-960A-C96DA536ABC6}" type="sibTrans" cxnId="{7AA18E27-0CBD-4216-A8EA-2D1C6AFADAE0}">
      <dgm:prSet/>
      <dgm:spPr/>
      <dgm:t>
        <a:bodyPr/>
        <a:lstStyle/>
        <a:p>
          <a:endParaRPr lang="cs-CZ"/>
        </a:p>
      </dgm:t>
    </dgm:pt>
    <dgm:pt modelId="{5CAC5B57-639C-4D51-8890-CFB648CCF809}">
      <dgm:prSet/>
      <dgm:spPr/>
      <dgm:t>
        <a:bodyPr/>
        <a:lstStyle/>
        <a:p>
          <a:pPr rtl="0"/>
          <a:r>
            <a:rPr lang="en-US" dirty="0" smtClean="0"/>
            <a:t>Recording of videoconference testing</a:t>
          </a:r>
          <a:endParaRPr lang="cs-CZ" dirty="0"/>
        </a:p>
      </dgm:t>
    </dgm:pt>
    <dgm:pt modelId="{9DBC7503-A7B1-4C0F-A1A9-E4403CA77C5A}" type="parTrans" cxnId="{9B982327-C704-4934-B68E-EEDD83B6950D}">
      <dgm:prSet/>
      <dgm:spPr/>
      <dgm:t>
        <a:bodyPr/>
        <a:lstStyle/>
        <a:p>
          <a:endParaRPr lang="cs-CZ"/>
        </a:p>
      </dgm:t>
    </dgm:pt>
    <dgm:pt modelId="{59219C45-3945-4735-A0BE-57DA87C16CE1}" type="sibTrans" cxnId="{9B982327-C704-4934-B68E-EEDD83B6950D}">
      <dgm:prSet/>
      <dgm:spPr/>
      <dgm:t>
        <a:bodyPr/>
        <a:lstStyle/>
        <a:p>
          <a:endParaRPr lang="cs-CZ"/>
        </a:p>
      </dgm:t>
    </dgm:pt>
    <dgm:pt modelId="{889CA122-1DD0-4E32-AC69-79FB6896ED49}" type="pres">
      <dgm:prSet presAssocID="{30653728-0DFA-47A5-8E19-8003E87FC0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D44F041-3DBF-4E53-8B7A-F22E4C46618D}" type="pres">
      <dgm:prSet presAssocID="{8BC5346A-2690-47A9-92C0-FE7BEE66EDE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DDAF69-9E43-49F7-BA05-44785F535149}" type="pres">
      <dgm:prSet presAssocID="{B4213E58-C5E6-49E5-B106-2E50E877A7E3}" presName="spacer" presStyleCnt="0"/>
      <dgm:spPr/>
    </dgm:pt>
    <dgm:pt modelId="{974D3AF5-A92B-4839-8663-EE7F62435408}" type="pres">
      <dgm:prSet presAssocID="{3176B24F-4247-4223-BACC-03FCC32C299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F0F827-35A9-4784-B02F-C503FA0657C2}" type="pres">
      <dgm:prSet presAssocID="{B43059C3-4170-46A3-BD53-74815D4ED4D5}" presName="spacer" presStyleCnt="0"/>
      <dgm:spPr/>
    </dgm:pt>
    <dgm:pt modelId="{A8195829-91DF-4B17-8AA8-F392AA86A696}" type="pres">
      <dgm:prSet presAssocID="{DA375021-CB57-4453-A929-1A49F661E06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3C3BCE-8F48-4D3D-8C02-E9A0EE6F4D88}" type="pres">
      <dgm:prSet presAssocID="{C7F4D935-5294-454F-A781-39F1172F9C0C}" presName="spacer" presStyleCnt="0"/>
      <dgm:spPr/>
    </dgm:pt>
    <dgm:pt modelId="{F9D98C14-3734-4470-A921-8F0FD6011D5D}" type="pres">
      <dgm:prSet presAssocID="{E7FE022A-67CF-4D7C-BD69-2428CA8346B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7E74E0-6CDD-4E5A-B34B-0434DD433563}" type="pres">
      <dgm:prSet presAssocID="{E79E0C7E-D00F-471E-924C-9E922D2D78FF}" presName="spacer" presStyleCnt="0"/>
      <dgm:spPr/>
    </dgm:pt>
    <dgm:pt modelId="{36009FE0-F7F8-4892-A6C7-15036F32B4B3}" type="pres">
      <dgm:prSet presAssocID="{30705911-5458-42A6-8757-0EDBB20BF91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843FCE-C025-4137-AD46-848FC93C4579}" type="pres">
      <dgm:prSet presAssocID="{5BCE2734-E34C-41F5-8E27-DE782B35C0A8}" presName="spacer" presStyleCnt="0"/>
      <dgm:spPr/>
    </dgm:pt>
    <dgm:pt modelId="{A6DC44D6-9B8F-46CE-8C33-9E3C62976A1B}" type="pres">
      <dgm:prSet presAssocID="{3D87183B-6A77-4673-BB9F-EF5B74FFE0F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A18891-70FB-4869-B93E-FC171851FA60}" type="pres">
      <dgm:prSet presAssocID="{5A4F4FC4-EB3F-4682-960A-C96DA536ABC6}" presName="spacer" presStyleCnt="0"/>
      <dgm:spPr/>
    </dgm:pt>
    <dgm:pt modelId="{F3D6659E-5A4F-47FB-87DF-CC50E4DD1794}" type="pres">
      <dgm:prSet presAssocID="{5CAC5B57-639C-4D51-8890-CFB648CCF80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86DF037-9331-4BD5-84D6-23D2ED338047}" type="presOf" srcId="{30705911-5458-42A6-8757-0EDBB20BF918}" destId="{36009FE0-F7F8-4892-A6C7-15036F32B4B3}" srcOrd="0" destOrd="0" presId="urn:microsoft.com/office/officeart/2005/8/layout/vList2"/>
    <dgm:cxn modelId="{806F07A4-B900-4532-8CFC-865D831F099E}" srcId="{30653728-0DFA-47A5-8E19-8003E87FC0F6}" destId="{E7FE022A-67CF-4D7C-BD69-2428CA8346BA}" srcOrd="3" destOrd="0" parTransId="{463330CC-37C6-4B37-8D61-36EE2465A829}" sibTransId="{E79E0C7E-D00F-471E-924C-9E922D2D78FF}"/>
    <dgm:cxn modelId="{B610411A-B76E-4885-BBB1-C244DA7DCD2E}" type="presOf" srcId="{8BC5346A-2690-47A9-92C0-FE7BEE66EDEE}" destId="{FD44F041-3DBF-4E53-8B7A-F22E4C46618D}" srcOrd="0" destOrd="0" presId="urn:microsoft.com/office/officeart/2005/8/layout/vList2"/>
    <dgm:cxn modelId="{887A2B61-E632-40C2-B474-8F1AFB808927}" type="presOf" srcId="{30653728-0DFA-47A5-8E19-8003E87FC0F6}" destId="{889CA122-1DD0-4E32-AC69-79FB6896ED49}" srcOrd="0" destOrd="0" presId="urn:microsoft.com/office/officeart/2005/8/layout/vList2"/>
    <dgm:cxn modelId="{AA1D0BF8-3354-4EC7-B7D4-D89B8AD29F78}" type="presOf" srcId="{5CAC5B57-639C-4D51-8890-CFB648CCF809}" destId="{F3D6659E-5A4F-47FB-87DF-CC50E4DD1794}" srcOrd="0" destOrd="0" presId="urn:microsoft.com/office/officeart/2005/8/layout/vList2"/>
    <dgm:cxn modelId="{6179418B-C901-4D0E-89C8-9E174D1A296D}" srcId="{30653728-0DFA-47A5-8E19-8003E87FC0F6}" destId="{3176B24F-4247-4223-BACC-03FCC32C2998}" srcOrd="1" destOrd="0" parTransId="{B0FD4BAA-8FF8-4F30-9C61-D1FE99C2BA9E}" sibTransId="{B43059C3-4170-46A3-BD53-74815D4ED4D5}"/>
    <dgm:cxn modelId="{473CC86A-ABBC-4FDA-9D11-5B6DE7E3C776}" type="presOf" srcId="{3176B24F-4247-4223-BACC-03FCC32C2998}" destId="{974D3AF5-A92B-4839-8663-EE7F62435408}" srcOrd="0" destOrd="0" presId="urn:microsoft.com/office/officeart/2005/8/layout/vList2"/>
    <dgm:cxn modelId="{FC0D0C22-574B-4F40-ABDE-6355CB9E26B4}" srcId="{30653728-0DFA-47A5-8E19-8003E87FC0F6}" destId="{8BC5346A-2690-47A9-92C0-FE7BEE66EDEE}" srcOrd="0" destOrd="0" parTransId="{BB709D2F-48E4-4146-BDE4-2D79142E81D9}" sibTransId="{B4213E58-C5E6-49E5-B106-2E50E877A7E3}"/>
    <dgm:cxn modelId="{B21EC3AA-76CB-4722-9D55-48340B7157E1}" type="presOf" srcId="{3D87183B-6A77-4673-BB9F-EF5B74FFE0FC}" destId="{A6DC44D6-9B8F-46CE-8C33-9E3C62976A1B}" srcOrd="0" destOrd="0" presId="urn:microsoft.com/office/officeart/2005/8/layout/vList2"/>
    <dgm:cxn modelId="{D8D222CE-A8F2-44BC-ADDF-33BA7C52486E}" type="presOf" srcId="{E7FE022A-67CF-4D7C-BD69-2428CA8346BA}" destId="{F9D98C14-3734-4470-A921-8F0FD6011D5D}" srcOrd="0" destOrd="0" presId="urn:microsoft.com/office/officeart/2005/8/layout/vList2"/>
    <dgm:cxn modelId="{9B982327-C704-4934-B68E-EEDD83B6950D}" srcId="{30653728-0DFA-47A5-8E19-8003E87FC0F6}" destId="{5CAC5B57-639C-4D51-8890-CFB648CCF809}" srcOrd="6" destOrd="0" parTransId="{9DBC7503-A7B1-4C0F-A1A9-E4403CA77C5A}" sibTransId="{59219C45-3945-4735-A0BE-57DA87C16CE1}"/>
    <dgm:cxn modelId="{7AA18E27-0CBD-4216-A8EA-2D1C6AFADAE0}" srcId="{30653728-0DFA-47A5-8E19-8003E87FC0F6}" destId="{3D87183B-6A77-4673-BB9F-EF5B74FFE0FC}" srcOrd="5" destOrd="0" parTransId="{3281F56B-4BA3-4589-9365-195F9FF5993D}" sibTransId="{5A4F4FC4-EB3F-4682-960A-C96DA536ABC6}"/>
    <dgm:cxn modelId="{010C33D9-6BD0-4025-A841-61F2C4F1BFBC}" srcId="{30653728-0DFA-47A5-8E19-8003E87FC0F6}" destId="{30705911-5458-42A6-8757-0EDBB20BF918}" srcOrd="4" destOrd="0" parTransId="{0543AE1F-0233-4E80-BE93-9BA25DB22B8C}" sibTransId="{5BCE2734-E34C-41F5-8E27-DE782B35C0A8}"/>
    <dgm:cxn modelId="{1CF50F26-844F-4FD4-98A0-6D38259D02A8}" srcId="{30653728-0DFA-47A5-8E19-8003E87FC0F6}" destId="{DA375021-CB57-4453-A929-1A49F661E065}" srcOrd="2" destOrd="0" parTransId="{C2F60CA9-C67A-4E29-B962-4073EAB7DDB1}" sibTransId="{C7F4D935-5294-454F-A781-39F1172F9C0C}"/>
    <dgm:cxn modelId="{CE1839EF-E968-406D-84F3-B33BB5FDB545}" type="presOf" srcId="{DA375021-CB57-4453-A929-1A49F661E065}" destId="{A8195829-91DF-4B17-8AA8-F392AA86A696}" srcOrd="0" destOrd="0" presId="urn:microsoft.com/office/officeart/2005/8/layout/vList2"/>
    <dgm:cxn modelId="{F89450DB-D16A-446E-A94B-DA4C86728316}" type="presParOf" srcId="{889CA122-1DD0-4E32-AC69-79FB6896ED49}" destId="{FD44F041-3DBF-4E53-8B7A-F22E4C46618D}" srcOrd="0" destOrd="0" presId="urn:microsoft.com/office/officeart/2005/8/layout/vList2"/>
    <dgm:cxn modelId="{DBD3D4DB-4C23-4BAF-A248-A8E77FCDF975}" type="presParOf" srcId="{889CA122-1DD0-4E32-AC69-79FB6896ED49}" destId="{22DDAF69-9E43-49F7-BA05-44785F535149}" srcOrd="1" destOrd="0" presId="urn:microsoft.com/office/officeart/2005/8/layout/vList2"/>
    <dgm:cxn modelId="{8D7003A0-12B4-4670-A99B-ECD2E5A68B7D}" type="presParOf" srcId="{889CA122-1DD0-4E32-AC69-79FB6896ED49}" destId="{974D3AF5-A92B-4839-8663-EE7F62435408}" srcOrd="2" destOrd="0" presId="urn:microsoft.com/office/officeart/2005/8/layout/vList2"/>
    <dgm:cxn modelId="{48E46430-E8D6-403A-8399-B46825C7F6DA}" type="presParOf" srcId="{889CA122-1DD0-4E32-AC69-79FB6896ED49}" destId="{CAF0F827-35A9-4784-B02F-C503FA0657C2}" srcOrd="3" destOrd="0" presId="urn:microsoft.com/office/officeart/2005/8/layout/vList2"/>
    <dgm:cxn modelId="{D06345D5-B4BE-4D7C-B862-7678CB7DCA4E}" type="presParOf" srcId="{889CA122-1DD0-4E32-AC69-79FB6896ED49}" destId="{A8195829-91DF-4B17-8AA8-F392AA86A696}" srcOrd="4" destOrd="0" presId="urn:microsoft.com/office/officeart/2005/8/layout/vList2"/>
    <dgm:cxn modelId="{9FD7C4C8-458B-4109-8B19-F6D80CC673A0}" type="presParOf" srcId="{889CA122-1DD0-4E32-AC69-79FB6896ED49}" destId="{923C3BCE-8F48-4D3D-8C02-E9A0EE6F4D88}" srcOrd="5" destOrd="0" presId="urn:microsoft.com/office/officeart/2005/8/layout/vList2"/>
    <dgm:cxn modelId="{AA435F32-5E5F-4007-91E0-DB2EFC000069}" type="presParOf" srcId="{889CA122-1DD0-4E32-AC69-79FB6896ED49}" destId="{F9D98C14-3734-4470-A921-8F0FD6011D5D}" srcOrd="6" destOrd="0" presId="urn:microsoft.com/office/officeart/2005/8/layout/vList2"/>
    <dgm:cxn modelId="{4C96657A-E59C-4404-A971-EDBAEFF3D5E0}" type="presParOf" srcId="{889CA122-1DD0-4E32-AC69-79FB6896ED49}" destId="{127E74E0-6CDD-4E5A-B34B-0434DD433563}" srcOrd="7" destOrd="0" presId="urn:microsoft.com/office/officeart/2005/8/layout/vList2"/>
    <dgm:cxn modelId="{48DCCC8E-6BCF-44F8-9B50-69A80510C5D7}" type="presParOf" srcId="{889CA122-1DD0-4E32-AC69-79FB6896ED49}" destId="{36009FE0-F7F8-4892-A6C7-15036F32B4B3}" srcOrd="8" destOrd="0" presId="urn:microsoft.com/office/officeart/2005/8/layout/vList2"/>
    <dgm:cxn modelId="{17D8358F-FE0B-46F8-9272-61EEA517E93A}" type="presParOf" srcId="{889CA122-1DD0-4E32-AC69-79FB6896ED49}" destId="{E7843FCE-C025-4137-AD46-848FC93C4579}" srcOrd="9" destOrd="0" presId="urn:microsoft.com/office/officeart/2005/8/layout/vList2"/>
    <dgm:cxn modelId="{5FA2B6B3-63BB-4088-94A0-891261012FBE}" type="presParOf" srcId="{889CA122-1DD0-4E32-AC69-79FB6896ED49}" destId="{A6DC44D6-9B8F-46CE-8C33-9E3C62976A1B}" srcOrd="10" destOrd="0" presId="urn:microsoft.com/office/officeart/2005/8/layout/vList2"/>
    <dgm:cxn modelId="{8387700E-C52C-48A0-91AE-EFAEE69D6BB1}" type="presParOf" srcId="{889CA122-1DD0-4E32-AC69-79FB6896ED49}" destId="{EBA18891-70FB-4869-B93E-FC171851FA60}" srcOrd="11" destOrd="0" presId="urn:microsoft.com/office/officeart/2005/8/layout/vList2"/>
    <dgm:cxn modelId="{0DA55DE7-47B1-47A9-BB3D-86D071164C8B}" type="presParOf" srcId="{889CA122-1DD0-4E32-AC69-79FB6896ED49}" destId="{F3D6659E-5A4F-47FB-87DF-CC50E4DD179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8FB5C-9648-407F-A1F5-A4DA13A5371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2A6EE456-F7BA-424B-B876-D1EF6520F97F}">
      <dgm:prSet/>
      <dgm:spPr/>
      <dgm:t>
        <a:bodyPr/>
        <a:lstStyle/>
        <a:p>
          <a:pPr rtl="0"/>
          <a:r>
            <a:rPr lang="en-US" smtClean="0"/>
            <a:t>Videoconference testing: </a:t>
          </a:r>
          <a:endParaRPr lang="cs-CZ"/>
        </a:p>
      </dgm:t>
    </dgm:pt>
    <dgm:pt modelId="{0098F109-CB27-4EC7-9558-0974BE880166}" type="parTrans" cxnId="{07CBF8D0-06DD-42D2-B639-393138C62EEA}">
      <dgm:prSet/>
      <dgm:spPr/>
      <dgm:t>
        <a:bodyPr/>
        <a:lstStyle/>
        <a:p>
          <a:endParaRPr lang="cs-CZ"/>
        </a:p>
      </dgm:t>
    </dgm:pt>
    <dgm:pt modelId="{C80CAAD8-614C-4634-8DC2-79E5FCEF0BCE}" type="sibTrans" cxnId="{07CBF8D0-06DD-42D2-B639-393138C62EEA}">
      <dgm:prSet/>
      <dgm:spPr/>
      <dgm:t>
        <a:bodyPr/>
        <a:lstStyle/>
        <a:p>
          <a:endParaRPr lang="cs-CZ"/>
        </a:p>
      </dgm:t>
    </dgm:pt>
    <dgm:pt modelId="{A2B84212-2659-49A3-AE09-50F9CC03AA7A}" type="pres">
      <dgm:prSet presAssocID="{3218FB5C-9648-407F-A1F5-A4DA13A537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E28E658-F516-423A-AD1F-5BABE2C23BD4}" type="pres">
      <dgm:prSet presAssocID="{2A6EE456-F7BA-424B-B876-D1EF6520F97F}" presName="parentText" presStyleLbl="node1" presStyleIdx="0" presStyleCnt="1" custLinFactNeighborX="2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580399A-0C50-41E0-8EA1-FAF5CE2D58A0}" type="presOf" srcId="{2A6EE456-F7BA-424B-B876-D1EF6520F97F}" destId="{1E28E658-F516-423A-AD1F-5BABE2C23BD4}" srcOrd="0" destOrd="0" presId="urn:microsoft.com/office/officeart/2005/8/layout/vList2"/>
    <dgm:cxn modelId="{BFBA1E90-26C4-449D-8744-D386252DCD1D}" type="presOf" srcId="{3218FB5C-9648-407F-A1F5-A4DA13A5371F}" destId="{A2B84212-2659-49A3-AE09-50F9CC03AA7A}" srcOrd="0" destOrd="0" presId="urn:microsoft.com/office/officeart/2005/8/layout/vList2"/>
    <dgm:cxn modelId="{07CBF8D0-06DD-42D2-B639-393138C62EEA}" srcId="{3218FB5C-9648-407F-A1F5-A4DA13A5371F}" destId="{2A6EE456-F7BA-424B-B876-D1EF6520F97F}" srcOrd="0" destOrd="0" parTransId="{0098F109-CB27-4EC7-9558-0974BE880166}" sibTransId="{C80CAAD8-614C-4634-8DC2-79E5FCEF0BCE}"/>
    <dgm:cxn modelId="{432FFBD1-CDCD-4CDD-A742-1D45ED971E61}" type="presParOf" srcId="{A2B84212-2659-49A3-AE09-50F9CC03AA7A}" destId="{1E28E658-F516-423A-AD1F-5BABE2C23B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4F041-3DBF-4E53-8B7A-F22E4C46618D}">
      <dsp:nvSpPr>
        <dsp:cNvPr id="0" name=""/>
        <dsp:cNvSpPr/>
      </dsp:nvSpPr>
      <dsp:spPr>
        <a:xfrm>
          <a:off x="0" y="5706"/>
          <a:ext cx="4542379" cy="516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Speaking skill testing</a:t>
          </a:r>
          <a:endParaRPr lang="cs-CZ" sz="1300" kern="1200"/>
        </a:p>
      </dsp:txBody>
      <dsp:txXfrm>
        <a:off x="25210" y="30916"/>
        <a:ext cx="4491959" cy="466007"/>
      </dsp:txXfrm>
    </dsp:sp>
    <dsp:sp modelId="{974D3AF5-A92B-4839-8663-EE7F62435408}">
      <dsp:nvSpPr>
        <dsp:cNvPr id="0" name=""/>
        <dsp:cNvSpPr/>
      </dsp:nvSpPr>
      <dsp:spPr>
        <a:xfrm>
          <a:off x="0" y="559573"/>
          <a:ext cx="4542379" cy="516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One candidate alone in a testing room</a:t>
          </a:r>
          <a:r>
            <a:rPr lang="cs-CZ" sz="1300" kern="1200" dirty="0" smtClean="0"/>
            <a:t>, </a:t>
          </a:r>
          <a:r>
            <a:rPr lang="cs-CZ" sz="1300" kern="1200" dirty="0" err="1" smtClean="0"/>
            <a:t>two</a:t>
          </a:r>
          <a:r>
            <a:rPr lang="cs-CZ" sz="1300" kern="1200" dirty="0" smtClean="0"/>
            <a:t> </a:t>
          </a:r>
          <a:r>
            <a:rPr lang="cs-CZ" sz="1300" kern="1200" dirty="0" err="1" smtClean="0"/>
            <a:t>administrators</a:t>
          </a:r>
          <a:r>
            <a:rPr lang="cs-CZ" sz="1300" kern="1200" dirty="0" smtClean="0"/>
            <a:t> </a:t>
          </a:r>
          <a:r>
            <a:rPr lang="cs-CZ" sz="1300" kern="1200" dirty="0" err="1" smtClean="0"/>
            <a:t>always</a:t>
          </a:r>
          <a:r>
            <a:rPr lang="cs-CZ" sz="1300" kern="1200" dirty="0" smtClean="0"/>
            <a:t> </a:t>
          </a:r>
          <a:r>
            <a:rPr lang="cs-CZ" sz="1300" kern="1200" dirty="0" err="1" smtClean="0"/>
            <a:t>onsite</a:t>
          </a:r>
          <a:endParaRPr lang="cs-CZ" sz="1300" kern="1200" dirty="0"/>
        </a:p>
      </dsp:txBody>
      <dsp:txXfrm>
        <a:off x="25210" y="584783"/>
        <a:ext cx="4491959" cy="466007"/>
      </dsp:txXfrm>
    </dsp:sp>
    <dsp:sp modelId="{A8195829-91DF-4B17-8AA8-F392AA86A696}">
      <dsp:nvSpPr>
        <dsp:cNvPr id="0" name=""/>
        <dsp:cNvSpPr/>
      </dsp:nvSpPr>
      <dsp:spPr>
        <a:xfrm>
          <a:off x="0" y="1113440"/>
          <a:ext cx="4542379" cy="516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Testing rooms controlled premises (administrator checks candidate´s identity, observes preventive measures etc.) </a:t>
          </a:r>
          <a:endParaRPr lang="cs-CZ" sz="1300" kern="1200"/>
        </a:p>
      </dsp:txBody>
      <dsp:txXfrm>
        <a:off x="25210" y="1138650"/>
        <a:ext cx="4491959" cy="466007"/>
      </dsp:txXfrm>
    </dsp:sp>
    <dsp:sp modelId="{F9D98C14-3734-4470-A921-8F0FD6011D5D}">
      <dsp:nvSpPr>
        <dsp:cNvPr id="0" name=""/>
        <dsp:cNvSpPr/>
      </dsp:nvSpPr>
      <dsp:spPr>
        <a:xfrm>
          <a:off x="0" y="1667307"/>
          <a:ext cx="4542379" cy="516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Videoconference based on MS Teams</a:t>
          </a:r>
          <a:endParaRPr lang="cs-CZ" sz="1300" kern="1200"/>
        </a:p>
      </dsp:txBody>
      <dsp:txXfrm>
        <a:off x="25210" y="1692517"/>
        <a:ext cx="4491959" cy="466007"/>
      </dsp:txXfrm>
    </dsp:sp>
    <dsp:sp modelId="{36009FE0-F7F8-4892-A6C7-15036F32B4B3}">
      <dsp:nvSpPr>
        <dsp:cNvPr id="0" name=""/>
        <dsp:cNvSpPr/>
      </dsp:nvSpPr>
      <dsp:spPr>
        <a:xfrm>
          <a:off x="0" y="2221175"/>
          <a:ext cx="4542379" cy="516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Two parallel connections/PCs/web cameras per each candidate (1 for communication with testers, 1 for testing room observance)</a:t>
          </a:r>
          <a:endParaRPr lang="en-US" sz="1300" kern="1200" noProof="0" dirty="0"/>
        </a:p>
      </dsp:txBody>
      <dsp:txXfrm>
        <a:off x="25210" y="2246385"/>
        <a:ext cx="4491959" cy="466007"/>
      </dsp:txXfrm>
    </dsp:sp>
    <dsp:sp modelId="{A6DC44D6-9B8F-46CE-8C33-9E3C62976A1B}">
      <dsp:nvSpPr>
        <dsp:cNvPr id="0" name=""/>
        <dsp:cNvSpPr/>
      </dsp:nvSpPr>
      <dsp:spPr>
        <a:xfrm>
          <a:off x="0" y="2775042"/>
          <a:ext cx="4542379" cy="516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Testers </a:t>
          </a:r>
          <a:r>
            <a:rPr lang="en-US" sz="1300" kern="1200" dirty="0" smtClean="0">
              <a:solidFill>
                <a:schemeClr val="tx1"/>
              </a:solidFill>
            </a:rPr>
            <a:t>connected from any </a:t>
          </a:r>
          <a:r>
            <a:rPr lang="cs-CZ" sz="1300" kern="1200" dirty="0" err="1" smtClean="0">
              <a:solidFill>
                <a:schemeClr val="tx1"/>
              </a:solidFill>
            </a:rPr>
            <a:t>secured</a:t>
          </a:r>
          <a:r>
            <a:rPr lang="cs-CZ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smtClean="0">
              <a:solidFill>
                <a:schemeClr val="tx1"/>
              </a:solidFill>
            </a:rPr>
            <a:t>location</a:t>
          </a:r>
          <a:r>
            <a:rPr lang="cs-CZ" sz="1300" kern="1200" dirty="0" smtClean="0">
              <a:solidFill>
                <a:schemeClr val="tx1"/>
              </a:solidFill>
            </a:rPr>
            <a:t> </a:t>
          </a:r>
          <a:endParaRPr lang="cs-CZ" sz="1300" kern="1200" dirty="0">
            <a:solidFill>
              <a:schemeClr val="tx1"/>
            </a:solidFill>
          </a:endParaRPr>
        </a:p>
      </dsp:txBody>
      <dsp:txXfrm>
        <a:off x="25210" y="2800252"/>
        <a:ext cx="4491959" cy="466007"/>
      </dsp:txXfrm>
    </dsp:sp>
    <dsp:sp modelId="{F3D6659E-5A4F-47FB-87DF-CC50E4DD1794}">
      <dsp:nvSpPr>
        <dsp:cNvPr id="0" name=""/>
        <dsp:cNvSpPr/>
      </dsp:nvSpPr>
      <dsp:spPr>
        <a:xfrm>
          <a:off x="0" y="3328909"/>
          <a:ext cx="4542379" cy="516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Recording of videoconference testing</a:t>
          </a:r>
          <a:endParaRPr lang="cs-CZ" sz="1300" kern="1200" dirty="0"/>
        </a:p>
      </dsp:txBody>
      <dsp:txXfrm>
        <a:off x="25210" y="3354119"/>
        <a:ext cx="4491959" cy="46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8E658-F516-423A-AD1F-5BABE2C23BD4}">
      <dsp:nvSpPr>
        <dsp:cNvPr id="0" name=""/>
        <dsp:cNvSpPr/>
      </dsp:nvSpPr>
      <dsp:spPr>
        <a:xfrm>
          <a:off x="0" y="4595"/>
          <a:ext cx="4542379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Videoconference testing: </a:t>
          </a:r>
          <a:endParaRPr lang="cs-CZ" sz="2400" kern="1200"/>
        </a:p>
      </dsp:txBody>
      <dsp:txXfrm>
        <a:off x="28100" y="32695"/>
        <a:ext cx="4486179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C3A03-889F-44CE-8602-28FF276C7447}" type="datetimeFigureOut">
              <a:rPr lang="en-GB" smtClean="0"/>
              <a:pPr/>
              <a:t>27/07/2022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48AD1-A759-4A79-9F8E-1D55DCA586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416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982E0-CCF5-474A-8CCF-6682B8BFE0C5}" type="datetimeFigureOut">
              <a:rPr lang="cs-CZ" smtClean="0"/>
              <a:pPr/>
              <a:t>27.07.2022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A0E05-DE22-491C-8865-6CE3616958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0833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08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49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72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3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79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0E05-DE22-491C-8865-6CE36169589F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9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</a:defRPr>
            </a:lvl3pPr>
            <a:lvl4pPr>
              <a:defRPr sz="2800">
                <a:latin typeface="Calibri" panose="020F0502020204030204" pitchFamily="34" charset="0"/>
              </a:defRPr>
            </a:lvl4pPr>
            <a:lvl5pPr>
              <a:defRPr sz="280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64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64567"/>
            <a:ext cx="7886700" cy="339791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7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27539"/>
            <a:ext cx="3886200" cy="364942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27539"/>
            <a:ext cx="3886200" cy="364942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34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423"/>
            <a:ext cx="7886700" cy="122638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6215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69411"/>
            <a:ext cx="3868340" cy="29202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215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69411"/>
            <a:ext cx="3887391" cy="29202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91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967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69675"/>
            <a:ext cx="4629150" cy="4791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9080"/>
            <a:ext cx="2949178" cy="30999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75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555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095555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799272"/>
            <a:ext cx="2949178" cy="30617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titul, jméno,příjmení,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13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897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01659"/>
            <a:ext cx="7886700" cy="367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  <a:p>
            <a: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dirty="0" smtClean="0"/>
              <a:t>Druhá úroveň</a:t>
            </a:r>
          </a:p>
          <a:p>
            <a: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dirty="0" smtClean="0"/>
              <a:t>Třetí úroveň</a:t>
            </a:r>
          </a:p>
          <a:p>
            <a: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dirty="0" smtClean="0"/>
              <a:t>Čtvrtá úroveň</a:t>
            </a:r>
          </a:p>
          <a:p>
            <a: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319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titul, jméno,příjmení,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6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8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8748" y="1442700"/>
            <a:ext cx="8480656" cy="3383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sz="4800" b="1" dirty="0" smtClean="0"/>
              <a:t>ONLINE TESTING CONSIDERATION</a:t>
            </a:r>
          </a:p>
          <a:p>
            <a:r>
              <a:rPr lang="cs-CZ" sz="8000" b="1" dirty="0" smtClean="0"/>
              <a:t>ETIS - </a:t>
            </a:r>
            <a:endParaRPr lang="cs-CZ" sz="8000" b="1" dirty="0" smtClean="0"/>
          </a:p>
          <a:p>
            <a:r>
              <a:rPr lang="cs-CZ" sz="2800" dirty="0" err="1" smtClean="0"/>
              <a:t>Electronic</a:t>
            </a:r>
            <a:r>
              <a:rPr lang="cs-CZ" sz="2800" dirty="0" smtClean="0"/>
              <a:t> </a:t>
            </a:r>
            <a:r>
              <a:rPr lang="cs-CZ" sz="2800" dirty="0" err="1" smtClean="0"/>
              <a:t>Testing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endParaRPr lang="cs-CZ" sz="2800" dirty="0" smtClean="0"/>
          </a:p>
          <a:p>
            <a:r>
              <a:rPr lang="cs-CZ" sz="2800" dirty="0" smtClean="0"/>
              <a:t>Czech Republic</a:t>
            </a:r>
            <a:endParaRPr lang="cs-CZ" sz="2800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210076" y="5078482"/>
            <a:ext cx="6858000" cy="824167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b="1" dirty="0" smtClean="0"/>
              <a:t>Mgr. Irena Obručová</a:t>
            </a:r>
          </a:p>
        </p:txBody>
      </p:sp>
    </p:spTree>
    <p:extLst>
      <p:ext uri="{BB962C8B-B14F-4D97-AF65-F5344CB8AC3E}">
        <p14:creationId xmlns:p14="http://schemas.microsoft.com/office/powerpoint/2010/main" val="3402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334" y="2530474"/>
            <a:ext cx="4897331" cy="364648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E943F62-E1B7-46F1-9691-22F8EED1DE3C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2410691" y="6380252"/>
            <a:ext cx="4000383" cy="33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Irena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Obručová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292" y="2530475"/>
            <a:ext cx="4859416" cy="36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 for your </a:t>
            </a:r>
            <a:r>
              <a:rPr lang="en-US" b="1" dirty="0" smtClean="0"/>
              <a:t>attention</a:t>
            </a:r>
            <a:r>
              <a:rPr lang="cs-CZ" b="1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306617" y="6356350"/>
            <a:ext cx="2014801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Mgr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Irena Obručová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2718953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Mgr. Irena Obručová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400" y="1099043"/>
            <a:ext cx="896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ETIS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42900" y="1745374"/>
            <a:ext cx="8527596" cy="44481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 err="1" smtClean="0">
                <a:latin typeface="+mn-lt"/>
              </a:rPr>
              <a:t>Enables</a:t>
            </a:r>
            <a:r>
              <a:rPr lang="cs-CZ" b="1" dirty="0" smtClean="0">
                <a:latin typeface="+mn-lt"/>
              </a:rPr>
              <a:t> to test </a:t>
            </a:r>
            <a:r>
              <a:rPr lang="cs-CZ" b="1" dirty="0" err="1" smtClean="0">
                <a:latin typeface="+mn-lt"/>
              </a:rPr>
              <a:t>the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language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competences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of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the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candidates</a:t>
            </a:r>
            <a:r>
              <a:rPr lang="cs-CZ" b="1" dirty="0" smtClean="0">
                <a:latin typeface="+mn-lt"/>
              </a:rPr>
              <a:t> in </a:t>
            </a:r>
            <a:r>
              <a:rPr lang="cs-CZ" b="1" dirty="0" err="1" smtClean="0">
                <a:latin typeface="+mn-lt"/>
              </a:rPr>
              <a:t>three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skills</a:t>
            </a:r>
            <a:r>
              <a:rPr lang="cs-CZ" b="1" dirty="0" smtClean="0">
                <a:latin typeface="+mn-lt"/>
              </a:rPr>
              <a:t>: </a:t>
            </a:r>
            <a:r>
              <a:rPr lang="cs-CZ" b="1" dirty="0" err="1" smtClean="0">
                <a:latin typeface="+mn-lt"/>
              </a:rPr>
              <a:t>listening</a:t>
            </a:r>
            <a:r>
              <a:rPr lang="cs-CZ" b="1" dirty="0" smtClean="0">
                <a:latin typeface="+mn-lt"/>
              </a:rPr>
              <a:t>, </a:t>
            </a:r>
            <a:r>
              <a:rPr lang="cs-CZ" b="1" dirty="0" err="1" smtClean="0">
                <a:latin typeface="+mn-lt"/>
              </a:rPr>
              <a:t>reading</a:t>
            </a:r>
            <a:r>
              <a:rPr lang="cs-CZ" b="1" dirty="0" smtClean="0">
                <a:latin typeface="+mn-lt"/>
              </a:rPr>
              <a:t> and </a:t>
            </a:r>
            <a:r>
              <a:rPr lang="cs-CZ" b="1" dirty="0" err="1" smtClean="0">
                <a:latin typeface="+mn-lt"/>
              </a:rPr>
              <a:t>writing</a:t>
            </a:r>
            <a:r>
              <a:rPr lang="cs-CZ" b="1" dirty="0" smtClean="0">
                <a:latin typeface="+mn-lt"/>
              </a:rPr>
              <a:t>. </a:t>
            </a:r>
            <a:endParaRPr lang="cs-CZ" b="1" dirty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b="1" dirty="0" smtClean="0">
              <a:latin typeface="+mn-lt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 err="1" smtClean="0">
                <a:latin typeface="+mn-lt"/>
              </a:rPr>
              <a:t>Consists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of</a:t>
            </a:r>
            <a:r>
              <a:rPr lang="cs-CZ" b="1" dirty="0" smtClean="0">
                <a:latin typeface="+mn-lt"/>
              </a:rPr>
              <a:t> 3 basic </a:t>
            </a:r>
            <a:r>
              <a:rPr lang="cs-CZ" b="1" dirty="0" err="1" smtClean="0">
                <a:latin typeface="+mn-lt"/>
              </a:rPr>
              <a:t>components</a:t>
            </a:r>
            <a:r>
              <a:rPr lang="cs-CZ" b="1" dirty="0" smtClean="0">
                <a:latin typeface="+mn-lt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+mn-lt"/>
              </a:rPr>
              <a:t>Basic </a:t>
            </a:r>
            <a:r>
              <a:rPr lang="cs-CZ" b="1" dirty="0" err="1" smtClean="0">
                <a:latin typeface="+mn-lt"/>
              </a:rPr>
              <a:t>testing</a:t>
            </a:r>
            <a:r>
              <a:rPr lang="cs-CZ" b="1" dirty="0" smtClean="0">
                <a:latin typeface="+mn-lt"/>
              </a:rPr>
              <a:t> module (</a:t>
            </a:r>
            <a:r>
              <a:rPr lang="cs-CZ" b="1" dirty="0" err="1" smtClean="0">
                <a:latin typeface="+mn-lt"/>
              </a:rPr>
              <a:t>operating</a:t>
            </a:r>
            <a:r>
              <a:rPr lang="cs-CZ" b="1" dirty="0" smtClean="0">
                <a:latin typeface="+mn-lt"/>
              </a:rPr>
              <a:t> on </a:t>
            </a:r>
            <a:r>
              <a:rPr lang="cs-CZ" b="1" dirty="0" err="1" smtClean="0">
                <a:latin typeface="+mn-lt"/>
              </a:rPr>
              <a:t>any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device</a:t>
            </a:r>
            <a:r>
              <a:rPr lang="cs-CZ" b="1" dirty="0" smtClean="0">
                <a:latin typeface="+mn-lt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+mn-lt"/>
              </a:rPr>
              <a:t>Module </a:t>
            </a:r>
            <a:r>
              <a:rPr lang="cs-CZ" b="1" dirty="0" err="1" smtClean="0">
                <a:latin typeface="+mn-lt"/>
              </a:rPr>
              <a:t>for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the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exam</a:t>
            </a:r>
            <a:r>
              <a:rPr lang="cs-CZ" b="1" dirty="0" smtClean="0">
                <a:latin typeface="+mn-lt"/>
              </a:rPr>
              <a:t> set up and </a:t>
            </a:r>
            <a:r>
              <a:rPr lang="cs-CZ" b="1" dirty="0" err="1" smtClean="0">
                <a:latin typeface="+mn-lt"/>
              </a:rPr>
              <a:t>tests</a:t>
            </a:r>
            <a:r>
              <a:rPr lang="cs-CZ" b="1" dirty="0" smtClean="0">
                <a:latin typeface="+mn-lt"/>
              </a:rPr>
              <a:t> management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+mn-lt"/>
              </a:rPr>
              <a:t>Module </a:t>
            </a:r>
            <a:r>
              <a:rPr lang="cs-CZ" b="1" dirty="0" err="1" smtClean="0">
                <a:latin typeface="+mn-lt"/>
              </a:rPr>
              <a:t>for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planning</a:t>
            </a:r>
            <a:r>
              <a:rPr lang="cs-CZ" b="1" dirty="0" smtClean="0">
                <a:latin typeface="+mn-lt"/>
              </a:rPr>
              <a:t> and test </a:t>
            </a:r>
            <a:r>
              <a:rPr lang="cs-CZ" b="1" dirty="0" err="1" smtClean="0">
                <a:latin typeface="+mn-lt"/>
              </a:rPr>
              <a:t>evaluation</a:t>
            </a:r>
            <a:endParaRPr lang="cs-CZ" b="1" dirty="0" smtClean="0">
              <a:latin typeface="+mn-lt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b="1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55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 indent="-539750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ETIS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functions</a:t>
            </a:r>
            <a:r>
              <a:rPr lang="cs-CZ" b="1" dirty="0"/>
              <a:t>/</a:t>
            </a:r>
            <a:r>
              <a:rPr lang="cs-CZ" b="1" dirty="0" err="1"/>
              <a:t>advantages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ETIS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Mobility – </a:t>
            </a:r>
            <a:r>
              <a:rPr lang="cs-CZ" b="1" dirty="0" err="1"/>
              <a:t>the</a:t>
            </a:r>
            <a:r>
              <a:rPr lang="cs-CZ" b="1" dirty="0"/>
              <a:t> SW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installed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University server and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b="1" dirty="0"/>
              <a:t> to </a:t>
            </a:r>
            <a:r>
              <a:rPr lang="cs-CZ" b="1" dirty="0" err="1"/>
              <a:t>operate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anywhere</a:t>
            </a:r>
            <a:r>
              <a:rPr lang="cs-CZ" b="1" dirty="0"/>
              <a:t> on </a:t>
            </a:r>
            <a:r>
              <a:rPr lang="cs-CZ" b="1" dirty="0" err="1"/>
              <a:t>any</a:t>
            </a:r>
            <a:r>
              <a:rPr lang="cs-CZ" b="1" dirty="0"/>
              <a:t> </a:t>
            </a:r>
            <a:r>
              <a:rPr lang="cs-CZ" b="1" dirty="0" err="1"/>
              <a:t>device</a:t>
            </a:r>
            <a:r>
              <a:rPr lang="cs-CZ" b="1" dirty="0"/>
              <a:t>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Flexibility – </a:t>
            </a:r>
            <a:r>
              <a:rPr lang="cs-CZ" b="1" dirty="0" err="1"/>
              <a:t>the</a:t>
            </a:r>
            <a:r>
              <a:rPr lang="cs-CZ" b="1" dirty="0"/>
              <a:t> SW </a:t>
            </a:r>
            <a:r>
              <a:rPr lang="cs-CZ" b="1" dirty="0" err="1"/>
              <a:t>enables</a:t>
            </a:r>
            <a:r>
              <a:rPr lang="cs-CZ" b="1" dirty="0"/>
              <a:t> to </a:t>
            </a:r>
            <a:r>
              <a:rPr lang="cs-CZ" b="1" dirty="0" err="1"/>
              <a:t>change</a:t>
            </a:r>
            <a:r>
              <a:rPr lang="cs-CZ" b="1" dirty="0"/>
              <a:t>/set up a </a:t>
            </a:r>
            <a:r>
              <a:rPr lang="cs-CZ" b="1" dirty="0" err="1"/>
              <a:t>number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parametres</a:t>
            </a:r>
            <a:r>
              <a:rPr lang="cs-CZ" b="1" dirty="0"/>
              <a:t>, </a:t>
            </a:r>
            <a:r>
              <a:rPr lang="cs-CZ" b="1" dirty="0" err="1"/>
              <a:t>e.g</a:t>
            </a:r>
            <a:r>
              <a:rPr lang="cs-CZ" b="1" dirty="0"/>
              <a:t>. </a:t>
            </a:r>
            <a:r>
              <a:rPr lang="cs-CZ" b="1" dirty="0" err="1"/>
              <a:t>mixing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A,B,C,D </a:t>
            </a:r>
            <a:r>
              <a:rPr lang="cs-CZ" b="1" dirty="0" err="1"/>
              <a:t>options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individual</a:t>
            </a:r>
            <a:r>
              <a:rPr lang="cs-CZ" b="1" dirty="0"/>
              <a:t> </a:t>
            </a:r>
            <a:r>
              <a:rPr lang="cs-CZ" b="1" dirty="0" err="1"/>
              <a:t>candidates</a:t>
            </a:r>
            <a:r>
              <a:rPr lang="cs-CZ" b="1" dirty="0"/>
              <a:t>, </a:t>
            </a:r>
            <a:r>
              <a:rPr lang="cs-CZ" b="1" dirty="0" err="1"/>
              <a:t>adjust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 </a:t>
            </a:r>
            <a:r>
              <a:rPr lang="cs-CZ" b="1" dirty="0" err="1"/>
              <a:t>limits</a:t>
            </a:r>
            <a:r>
              <a:rPr lang="cs-CZ" b="1" dirty="0"/>
              <a:t>, </a:t>
            </a:r>
            <a:r>
              <a:rPr lang="cs-CZ" b="1" dirty="0" err="1"/>
              <a:t>running</a:t>
            </a:r>
            <a:r>
              <a:rPr lang="cs-CZ" b="1" dirty="0"/>
              <a:t> </a:t>
            </a:r>
            <a:r>
              <a:rPr lang="cs-CZ" b="1" dirty="0" err="1"/>
              <a:t>several</a:t>
            </a:r>
            <a:r>
              <a:rPr lang="cs-CZ" b="1" dirty="0"/>
              <a:t> </a:t>
            </a:r>
            <a:r>
              <a:rPr lang="cs-CZ" b="1" dirty="0" err="1"/>
              <a:t>different</a:t>
            </a:r>
            <a:r>
              <a:rPr lang="cs-CZ" b="1" dirty="0"/>
              <a:t> </a:t>
            </a:r>
            <a:r>
              <a:rPr lang="cs-CZ" b="1" dirty="0" err="1"/>
              <a:t>tests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same</a:t>
            </a:r>
            <a:r>
              <a:rPr lang="cs-CZ" b="1" dirty="0"/>
              <a:t> </a:t>
            </a:r>
            <a:r>
              <a:rPr lang="cs-CZ" b="1" dirty="0" err="1"/>
              <a:t>time,etc</a:t>
            </a:r>
            <a:r>
              <a:rPr lang="cs-CZ" b="1" dirty="0" smtClean="0"/>
              <a:t>.). </a:t>
            </a:r>
            <a:r>
              <a:rPr lang="cs-CZ" b="1" dirty="0" err="1" smtClean="0"/>
              <a:t>Also</a:t>
            </a:r>
            <a:r>
              <a:rPr lang="cs-CZ" b="1" dirty="0" smtClean="0"/>
              <a:t>, </a:t>
            </a:r>
            <a:r>
              <a:rPr lang="cs-CZ" b="1" dirty="0" err="1" smtClean="0"/>
              <a:t>tighter</a:t>
            </a:r>
            <a:r>
              <a:rPr lang="cs-CZ" b="1" dirty="0" smtClean="0"/>
              <a:t> </a:t>
            </a:r>
            <a:r>
              <a:rPr lang="cs-CZ" b="1" dirty="0" err="1" smtClean="0"/>
              <a:t>cooperation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our</a:t>
            </a:r>
            <a:r>
              <a:rPr lang="cs-CZ" b="1" dirty="0" smtClean="0"/>
              <a:t> </a:t>
            </a:r>
            <a:r>
              <a:rPr lang="cs-CZ" b="1" dirty="0" err="1" smtClean="0"/>
              <a:t>colleagues-teachers</a:t>
            </a:r>
            <a:r>
              <a:rPr lang="cs-CZ" b="1" dirty="0" smtClean="0"/>
              <a:t> and </a:t>
            </a:r>
            <a:r>
              <a:rPr lang="cs-CZ" b="1" dirty="0" err="1" smtClean="0"/>
              <a:t>their</a:t>
            </a:r>
            <a:r>
              <a:rPr lang="cs-CZ" b="1" dirty="0" smtClean="0"/>
              <a:t> </a:t>
            </a:r>
            <a:r>
              <a:rPr lang="cs-CZ" b="1" dirty="0" err="1" smtClean="0"/>
              <a:t>courses</a:t>
            </a:r>
            <a:r>
              <a:rPr lang="cs-CZ" b="1" dirty="0"/>
              <a:t> </a:t>
            </a:r>
            <a:r>
              <a:rPr lang="cs-CZ" b="1" dirty="0" smtClean="0"/>
              <a:t>(</a:t>
            </a:r>
            <a:r>
              <a:rPr lang="cs-CZ" b="1" dirty="0" err="1" smtClean="0"/>
              <a:t>mock</a:t>
            </a:r>
            <a:r>
              <a:rPr lang="cs-CZ" b="1" dirty="0" smtClean="0"/>
              <a:t> </a:t>
            </a:r>
            <a:r>
              <a:rPr lang="cs-CZ" b="1" dirty="0" err="1" smtClean="0"/>
              <a:t>tests</a:t>
            </a:r>
            <a:r>
              <a:rPr lang="cs-CZ" b="1" dirty="0" smtClean="0"/>
              <a:t>-part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course</a:t>
            </a:r>
            <a:r>
              <a:rPr lang="cs-CZ" b="1" dirty="0" smtClean="0"/>
              <a:t>)</a:t>
            </a:r>
            <a:endParaRPr lang="cs-CZ" b="1" dirty="0"/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 err="1"/>
              <a:t>Communication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systems</a:t>
            </a:r>
            <a:r>
              <a:rPr lang="cs-CZ" b="1" dirty="0"/>
              <a:t>/</a:t>
            </a:r>
            <a:r>
              <a:rPr lang="cs-CZ" b="1" dirty="0" err="1"/>
              <a:t>applications</a:t>
            </a:r>
            <a:r>
              <a:rPr lang="cs-CZ" b="1" dirty="0"/>
              <a:t> </a:t>
            </a:r>
            <a:r>
              <a:rPr lang="cs-CZ" b="1" dirty="0" err="1"/>
              <a:t>used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University (</a:t>
            </a:r>
            <a:r>
              <a:rPr lang="cs-CZ" b="1" dirty="0" err="1"/>
              <a:t>e.g</a:t>
            </a:r>
            <a:r>
              <a:rPr lang="cs-CZ" b="1" dirty="0"/>
              <a:t>. </a:t>
            </a:r>
            <a:r>
              <a:rPr lang="cs-CZ" b="1" dirty="0" err="1"/>
              <a:t>collective</a:t>
            </a:r>
            <a:r>
              <a:rPr lang="cs-CZ" b="1" dirty="0"/>
              <a:t> import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candidates</a:t>
            </a:r>
            <a:r>
              <a:rPr lang="cs-CZ" b="1" dirty="0"/>
              <a:t>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 err="1"/>
              <a:t>Various</a:t>
            </a:r>
            <a:r>
              <a:rPr lang="cs-CZ" b="1" dirty="0"/>
              <a:t> </a:t>
            </a:r>
            <a:r>
              <a:rPr lang="cs-CZ" b="1" dirty="0" err="1"/>
              <a:t>options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results</a:t>
            </a:r>
            <a:r>
              <a:rPr lang="cs-CZ" b="1" dirty="0"/>
              <a:t> </a:t>
            </a:r>
            <a:r>
              <a:rPr lang="cs-CZ" b="1" dirty="0" err="1"/>
              <a:t>outputs</a:t>
            </a:r>
            <a:r>
              <a:rPr lang="cs-CZ" b="1" dirty="0"/>
              <a:t> </a:t>
            </a:r>
            <a:r>
              <a:rPr lang="cs-CZ" b="1" dirty="0" err="1"/>
              <a:t>enabling</a:t>
            </a:r>
            <a:r>
              <a:rPr lang="cs-CZ" b="1" dirty="0"/>
              <a:t> </a:t>
            </a:r>
            <a:r>
              <a:rPr lang="cs-CZ" b="1" dirty="0" err="1"/>
              <a:t>subsequent</a:t>
            </a:r>
            <a:r>
              <a:rPr lang="cs-CZ" b="1" dirty="0"/>
              <a:t> </a:t>
            </a:r>
            <a:r>
              <a:rPr lang="cs-CZ" b="1" dirty="0" err="1"/>
              <a:t>effective</a:t>
            </a:r>
            <a:r>
              <a:rPr lang="cs-CZ" b="1" dirty="0"/>
              <a:t> data </a:t>
            </a:r>
            <a:r>
              <a:rPr lang="cs-CZ" b="1" dirty="0" err="1"/>
              <a:t>processing</a:t>
            </a:r>
            <a:r>
              <a:rPr lang="cs-CZ" b="1" dirty="0" smtClean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35319" y="6446982"/>
            <a:ext cx="4202426" cy="27449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Irena Obručová</a:t>
            </a:r>
          </a:p>
        </p:txBody>
      </p:sp>
    </p:spTree>
    <p:extLst>
      <p:ext uri="{BB962C8B-B14F-4D97-AF65-F5344CB8AC3E}">
        <p14:creationId xmlns:p14="http://schemas.microsoft.com/office/powerpoint/2010/main" val="77180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Mgr. Irena Obručová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032" y="1013699"/>
            <a:ext cx="896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Osnova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88922" y="1660030"/>
            <a:ext cx="8687616" cy="44058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062343"/>
            <a:ext cx="9631362" cy="51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Mgr. Irena Obručová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032" y="1013699"/>
            <a:ext cx="896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Osnova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88922" y="1660030"/>
            <a:ext cx="8687616" cy="44058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699"/>
            <a:ext cx="9144000" cy="52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Mgr. Irena Obručová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032" y="1013699"/>
            <a:ext cx="896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Osnova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88922" y="1660030"/>
            <a:ext cx="8687616" cy="44058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698"/>
            <a:ext cx="9144000" cy="53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sz="1200" b="1" dirty="0"/>
              <a:t>Mgr. Irena Obručová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032" y="1013699"/>
            <a:ext cx="896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Osnova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88922" y="1660030"/>
            <a:ext cx="8687616" cy="44058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698"/>
            <a:ext cx="9144000" cy="52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89746"/>
            <a:ext cx="7886700" cy="724768"/>
          </a:xfrm>
        </p:spPr>
        <p:txBody>
          <a:bodyPr/>
          <a:lstStyle/>
          <a:p>
            <a:pPr algn="ctr"/>
            <a:r>
              <a:rPr lang="cs-CZ" dirty="0" err="1"/>
              <a:t>NetSupport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 flipH="1">
            <a:off x="6572249" y="6362700"/>
            <a:ext cx="45719" cy="35877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000250"/>
            <a:ext cx="6615113" cy="4176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2457449" y="6362700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E36DA15-F55C-4A0F-B666-6D5BFF933F1A}"/>
              </a:ext>
            </a:extLst>
          </p:cNvPr>
          <p:cNvSpPr txBox="1">
            <a:spLocks/>
          </p:cNvSpPr>
          <p:nvPr/>
        </p:nvSpPr>
        <p:spPr>
          <a:xfrm>
            <a:off x="1936407" y="6402088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Irena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Obručová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60" y="994638"/>
            <a:ext cx="8585201" cy="1325563"/>
          </a:xfrm>
        </p:spPr>
        <p:txBody>
          <a:bodyPr>
            <a:noAutofit/>
          </a:bodyPr>
          <a:lstStyle/>
          <a:p>
            <a:pPr marL="355600" indent="-355600"/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98357" y="6392563"/>
            <a:ext cx="4194807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b="1" dirty="0" smtClean="0"/>
              <a:t>Mgr. Irena Obručová</a:t>
            </a:r>
            <a:endParaRPr lang="en-US" sz="1200" b="1" dirty="0" smtClean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58982"/>
              </p:ext>
            </p:extLst>
          </p:nvPr>
        </p:nvGraphicFramePr>
        <p:xfrm>
          <a:off x="505871" y="2411810"/>
          <a:ext cx="4542379" cy="385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496346" y="1790700"/>
          <a:ext cx="4542379" cy="5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07" y="1866900"/>
            <a:ext cx="3255954" cy="43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V-CJ-šablona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0-CJV_CJ.pptx" id="{E4CDB423-4E3D-454A-A288-E072B59951F6}" vid="{53C5CDE3-FD32-49A9-B085-F83869451C5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49650B17FD53458C43A66EF7D5038B" ma:contentTypeVersion="4" ma:contentTypeDescription="Vytvoří nový dokument" ma:contentTypeScope="" ma:versionID="0caa140ddb442b9c3724e3aec9dd71a8">
  <xsd:schema xmlns:xsd="http://www.w3.org/2001/XMLSchema" xmlns:xs="http://www.w3.org/2001/XMLSchema" xmlns:p="http://schemas.microsoft.com/office/2006/metadata/properties" xmlns:ns2="7e71478f-d649-42ce-a393-d69bed8d0e0c" targetNamespace="http://schemas.microsoft.com/office/2006/metadata/properties" ma:root="true" ma:fieldsID="9cc3dbb6a350a8585d70baafe93ea925" ns2:_="">
    <xsd:import namespace="7e71478f-d649-42ce-a393-d69bed8d0e0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1478f-d649-42ce-a393-d69bed8d0e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 obsahu"/>
        <xsd:element ref="dc:title" minOccurs="0" maxOccurs="1" ma:index="3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A46AF1-E395-4E2B-84B5-286396BB83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BE45E3-8A9D-4336-9091-4A3BFA55B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1478f-d649-42ce-a393-d69bed8d0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D75E5D-B0DE-463E-B043-7DA65BD6B9D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e71478f-d649-42ce-a393-d69bed8d0e0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5809</TotalTime>
  <Words>307</Words>
  <Application>Microsoft Office PowerPoint</Application>
  <PresentationFormat>Předvádění na obrazovce (4:3)</PresentationFormat>
  <Paragraphs>49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CJV-CJ-šablona</vt:lpstr>
      <vt:lpstr>Prezentace aplikace PowerPoint</vt:lpstr>
      <vt:lpstr>Prezentace aplikace PowerPoint</vt:lpstr>
      <vt:lpstr>Testing platform of ETIS</vt:lpstr>
      <vt:lpstr>Prezentace aplikace PowerPoint</vt:lpstr>
      <vt:lpstr>Prezentace aplikace PowerPoint</vt:lpstr>
      <vt:lpstr>Prezentace aplikace PowerPoint</vt:lpstr>
      <vt:lpstr>Prezentace aplikace PowerPoint</vt:lpstr>
      <vt:lpstr>NetSupport School</vt:lpstr>
      <vt:lpstr> </vt:lpstr>
      <vt:lpstr>Prezentace aplikace PowerPoint</vt:lpstr>
      <vt:lpstr>Thank you for your attention.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Anglický jazyk</dc:title>
  <dc:creator>cech</dc:creator>
  <cp:lastModifiedBy>Obručová Irena</cp:lastModifiedBy>
  <cp:revision>405</cp:revision>
  <cp:lastPrinted>2018-09-18T13:50:35Z</cp:lastPrinted>
  <dcterms:created xsi:type="dcterms:W3CDTF">2015-02-15T17:53:59Z</dcterms:created>
  <dcterms:modified xsi:type="dcterms:W3CDTF">2022-07-27T09:39:36Z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ruh formuláře">
    <vt:lpwstr>204;#formulář, tiskopis|b7bc9acc-f246-4e63-8602-34c2e87c6787</vt:lpwstr>
  </property>
  <property fmtid="{D5CDD505-2E9C-101B-9397-08002B2CF9AE}" pid="3" name="Jazyk formuláře">
    <vt:lpwstr>74;#CZ|4cf588e9-28d1-4332-9271-f5c1eec57f3c</vt:lpwstr>
  </property>
  <property fmtid="{D5CDD505-2E9C-101B-9397-08002B2CF9AE}" pid="4" name="ContentTypeId">
    <vt:lpwstr>0x0101008F49650B17FD53458C43A66EF7D5038B</vt:lpwstr>
  </property>
  <property fmtid="{D5CDD505-2E9C-101B-9397-08002B2CF9AE}" pid="5" name="Klasifikace">
    <vt:lpwstr>281;#Bez klasifikace|7df1a0eb-04ec-4b97-9af9-94f2a6947eb8</vt:lpwstr>
  </property>
  <property fmtid="{D5CDD505-2E9C-101B-9397-08002B2CF9AE}" pid="6" name="Oblast formuláře">
    <vt:lpwstr/>
  </property>
</Properties>
</file>