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sldIdLst>
    <p:sldId id="284" r:id="rId5"/>
    <p:sldId id="287" r:id="rId6"/>
    <p:sldId id="286" r:id="rId7"/>
    <p:sldId id="297" r:id="rId8"/>
    <p:sldId id="319" r:id="rId9"/>
    <p:sldId id="299" r:id="rId10"/>
    <p:sldId id="303" r:id="rId11"/>
    <p:sldId id="300" r:id="rId12"/>
    <p:sldId id="301" r:id="rId13"/>
    <p:sldId id="302" r:id="rId14"/>
    <p:sldId id="304" r:id="rId15"/>
    <p:sldId id="317" r:id="rId16"/>
    <p:sldId id="318" r:id="rId17"/>
    <p:sldId id="305" r:id="rId18"/>
    <p:sldId id="306" r:id="rId19"/>
    <p:sldId id="307" r:id="rId20"/>
    <p:sldId id="308" r:id="rId21"/>
    <p:sldId id="309" r:id="rId22"/>
    <p:sldId id="311" r:id="rId23"/>
    <p:sldId id="310" r:id="rId24"/>
    <p:sldId id="315" r:id="rId25"/>
    <p:sldId id="312" r:id="rId26"/>
    <p:sldId id="316" r:id="rId27"/>
    <p:sldId id="313" r:id="rId28"/>
    <p:sldId id="294" r:id="rId29"/>
    <p:sldId id="29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6216" userDrawn="1">
          <p15:clr>
            <a:srgbClr val="A4A3A4"/>
          </p15:clr>
        </p15:guide>
        <p15:guide id="3" pos="1440" userDrawn="1">
          <p15:clr>
            <a:srgbClr val="A4A3A4"/>
          </p15:clr>
        </p15:guide>
        <p15:guide id="4" orient="horz" pos="2352" userDrawn="1">
          <p15:clr>
            <a:srgbClr val="A4A3A4"/>
          </p15:clr>
        </p15:guide>
        <p15:guide id="5" orient="horz" pos="936" userDrawn="1">
          <p15:clr>
            <a:srgbClr val="A4A3A4"/>
          </p15:clr>
        </p15:guide>
        <p15:guide id="6" pos="3840" userDrawn="1">
          <p15:clr>
            <a:srgbClr val="A4A3A4"/>
          </p15:clr>
        </p15:guide>
        <p15:guide id="7" orient="horz" pos="31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C46A"/>
    <a:srgbClr val="97EFD3"/>
    <a:srgbClr val="F15574"/>
    <a:srgbClr val="F4EBE8"/>
    <a:srgbClr val="ECC4BF"/>
    <a:srgbClr val="C9ABA7"/>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899" autoAdjust="0"/>
  </p:normalViewPr>
  <p:slideViewPr>
    <p:cSldViewPr snapToGrid="0" snapToObjects="1" showGuides="1">
      <p:cViewPr varScale="1">
        <p:scale>
          <a:sx n="78" d="100"/>
          <a:sy n="78" d="100"/>
        </p:scale>
        <p:origin x="806" y="77"/>
      </p:cViewPr>
      <p:guideLst>
        <p:guide orient="horz" pos="528"/>
        <p:guide pos="6216"/>
        <p:guide pos="1440"/>
        <p:guide orient="horz" pos="2352"/>
        <p:guide orient="horz" pos="936"/>
        <p:guide pos="3840"/>
        <p:guide orient="horz" pos="314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D:\Documente\BILC%20seminar%202023\seminar%20BILC%202023\Book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Documente\BILC%20seminar%202023\seminar%20BILC%202023\Book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1-17E1-4688-9C8B-4A863803B322}"/>
              </c:ext>
            </c:extLst>
          </c:dPt>
          <c:dPt>
            <c:idx val="1"/>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3-17E1-4688-9C8B-4A863803B322}"/>
              </c:ext>
            </c:extLst>
          </c:dPt>
          <c:dPt>
            <c:idx val="2"/>
            <c:bubble3D val="0"/>
            <c:spPr>
              <a:solidFill>
                <a:schemeClr val="accent6">
                  <a:alpha val="90000"/>
                </a:schemeClr>
              </a:solidFill>
              <a:ln w="19050">
                <a:solidFill>
                  <a:schemeClr val="accent6">
                    <a:lumMod val="75000"/>
                  </a:schemeClr>
                </a:solidFill>
              </a:ln>
              <a:effectLst>
                <a:innerShdw blurRad="114300">
                  <a:schemeClr val="accent6">
                    <a:lumMod val="75000"/>
                  </a:schemeClr>
                </a:innerShdw>
              </a:effectLst>
              <a:scene3d>
                <a:camera prst="orthographicFront"/>
                <a:lightRig rig="threePt" dir="t"/>
              </a:scene3d>
              <a:sp3d contourW="19050" prstMaterial="flat">
                <a:contourClr>
                  <a:schemeClr val="accent6">
                    <a:lumMod val="75000"/>
                  </a:schemeClr>
                </a:contourClr>
              </a:sp3d>
            </c:spPr>
            <c:extLst>
              <c:ext xmlns:c16="http://schemas.microsoft.com/office/drawing/2014/chart" uri="{C3380CC4-5D6E-409C-BE32-E72D297353CC}">
                <c16:uniqueId val="{00000005-17E1-4688-9C8B-4A863803B322}"/>
              </c:ext>
            </c:extLst>
          </c:dPt>
          <c:dPt>
            <c:idx val="3"/>
            <c:bubble3D val="0"/>
            <c:spPr>
              <a:solidFill>
                <a:schemeClr val="accent2">
                  <a:lumMod val="60000"/>
                  <a:alpha val="90000"/>
                </a:schemeClr>
              </a:solidFill>
              <a:ln w="19050">
                <a:solidFill>
                  <a:schemeClr val="accent2">
                    <a:lumMod val="60000"/>
                    <a:lumMod val="75000"/>
                  </a:schemeClr>
                </a:solidFill>
              </a:ln>
              <a:effectLst>
                <a:innerShdw blurRad="114300">
                  <a:schemeClr val="accent2">
                    <a:lumMod val="60000"/>
                    <a:lumMod val="75000"/>
                  </a:schemeClr>
                </a:innerShdw>
              </a:effectLst>
              <a:scene3d>
                <a:camera prst="orthographicFront"/>
                <a:lightRig rig="threePt" dir="t"/>
              </a:scene3d>
              <a:sp3d contourW="19050" prstMaterial="flat">
                <a:contourClr>
                  <a:schemeClr val="accent2">
                    <a:lumMod val="60000"/>
                    <a:lumMod val="75000"/>
                  </a:schemeClr>
                </a:contourClr>
              </a:sp3d>
            </c:spPr>
            <c:extLst>
              <c:ext xmlns:c16="http://schemas.microsoft.com/office/drawing/2014/chart" uri="{C3380CC4-5D6E-409C-BE32-E72D297353CC}">
                <c16:uniqueId val="{00000007-17E1-4688-9C8B-4A863803B322}"/>
              </c:ext>
            </c:extLst>
          </c:dPt>
          <c:dPt>
            <c:idx val="4"/>
            <c:bubble3D val="0"/>
            <c:spPr>
              <a:solidFill>
                <a:schemeClr val="accent4">
                  <a:lumMod val="60000"/>
                  <a:alpha val="90000"/>
                </a:schemeClr>
              </a:solidFill>
              <a:ln w="19050">
                <a:solidFill>
                  <a:schemeClr val="accent4">
                    <a:lumMod val="60000"/>
                    <a:lumMod val="75000"/>
                  </a:schemeClr>
                </a:solidFill>
              </a:ln>
              <a:effectLst>
                <a:innerShdw blurRad="114300">
                  <a:schemeClr val="accent4">
                    <a:lumMod val="60000"/>
                    <a:lumMod val="75000"/>
                  </a:schemeClr>
                </a:innerShdw>
              </a:effectLst>
              <a:scene3d>
                <a:camera prst="orthographicFront"/>
                <a:lightRig rig="threePt" dir="t"/>
              </a:scene3d>
              <a:sp3d contourW="19050" prstMaterial="flat">
                <a:contourClr>
                  <a:schemeClr val="accent4">
                    <a:lumMod val="60000"/>
                    <a:lumMod val="75000"/>
                  </a:schemeClr>
                </a:contourClr>
              </a:sp3d>
            </c:spPr>
            <c:extLst>
              <c:ext xmlns:c16="http://schemas.microsoft.com/office/drawing/2014/chart" uri="{C3380CC4-5D6E-409C-BE32-E72D297353CC}">
                <c16:uniqueId val="{00000009-17E1-4688-9C8B-4A863803B322}"/>
              </c:ext>
            </c:extLst>
          </c:dPt>
          <c:dPt>
            <c:idx val="5"/>
            <c:bubble3D val="0"/>
            <c:spPr>
              <a:solidFill>
                <a:schemeClr val="accent6">
                  <a:lumMod val="60000"/>
                  <a:alpha val="90000"/>
                </a:schemeClr>
              </a:solidFill>
              <a:ln w="19050">
                <a:solidFill>
                  <a:schemeClr val="accent6">
                    <a:lumMod val="60000"/>
                    <a:lumMod val="75000"/>
                  </a:schemeClr>
                </a:solidFill>
              </a:ln>
              <a:effectLst>
                <a:innerShdw blurRad="114300">
                  <a:schemeClr val="accent6">
                    <a:lumMod val="60000"/>
                    <a:lumMod val="75000"/>
                  </a:schemeClr>
                </a:innerShdw>
              </a:effectLst>
              <a:scene3d>
                <a:camera prst="orthographicFront"/>
                <a:lightRig rig="threePt" dir="t"/>
              </a:scene3d>
              <a:sp3d contourW="19050" prstMaterial="flat">
                <a:contourClr>
                  <a:schemeClr val="accent6">
                    <a:lumMod val="60000"/>
                    <a:lumMod val="75000"/>
                  </a:schemeClr>
                </a:contourClr>
              </a:sp3d>
            </c:spPr>
            <c:extLst>
              <c:ext xmlns:c16="http://schemas.microsoft.com/office/drawing/2014/chart" uri="{C3380CC4-5D6E-409C-BE32-E72D297353CC}">
                <c16:uniqueId val="{0000000B-17E1-4688-9C8B-4A863803B322}"/>
              </c:ext>
            </c:extLst>
          </c:dPt>
          <c:dPt>
            <c:idx val="6"/>
            <c:bubble3D val="0"/>
            <c:spPr>
              <a:solidFill>
                <a:schemeClr val="accent2">
                  <a:lumMod val="80000"/>
                  <a:lumOff val="20000"/>
                  <a:alpha val="90000"/>
                </a:schemeClr>
              </a:solidFill>
              <a:ln w="19050">
                <a:solidFill>
                  <a:schemeClr val="accent2">
                    <a:lumMod val="80000"/>
                    <a:lumOff val="20000"/>
                    <a:lumMod val="75000"/>
                  </a:schemeClr>
                </a:solidFill>
              </a:ln>
              <a:effectLst>
                <a:innerShdw blurRad="114300">
                  <a:schemeClr val="accent2">
                    <a:lumMod val="80000"/>
                    <a:lumOff val="20000"/>
                    <a:lumMod val="75000"/>
                  </a:schemeClr>
                </a:innerShdw>
              </a:effectLst>
              <a:scene3d>
                <a:camera prst="orthographicFront"/>
                <a:lightRig rig="threePt" dir="t"/>
              </a:scene3d>
              <a:sp3d contourW="19050" prstMaterial="flat">
                <a:contourClr>
                  <a:schemeClr val="accent2">
                    <a:lumMod val="80000"/>
                    <a:lumOff val="20000"/>
                    <a:lumMod val="75000"/>
                  </a:schemeClr>
                </a:contourClr>
              </a:sp3d>
            </c:spPr>
            <c:extLst>
              <c:ext xmlns:c16="http://schemas.microsoft.com/office/drawing/2014/chart" uri="{C3380CC4-5D6E-409C-BE32-E72D297353CC}">
                <c16:uniqueId val="{0000000D-17E1-4688-9C8B-4A863803B322}"/>
              </c:ext>
            </c:extLst>
          </c:dPt>
          <c:dLbls>
            <c:dLbl>
              <c:idx val="0"/>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1-17E1-4688-9C8B-4A863803B322}"/>
                </c:ext>
              </c:extLst>
            </c:dLbl>
            <c:dLbl>
              <c:idx val="1"/>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3-17E1-4688-9C8B-4A863803B322}"/>
                </c:ext>
              </c:extLst>
            </c:dLbl>
            <c:dLbl>
              <c:idx val="2"/>
              <c:spPr>
                <a:solidFill>
                  <a:schemeClr val="lt1">
                    <a:alpha val="90000"/>
                  </a:schemeClr>
                </a:solidFill>
                <a:ln w="12700" cap="flat" cmpd="sng" algn="ctr">
                  <a:solidFill>
                    <a:schemeClr val="accent6"/>
                  </a:solidFill>
                  <a:round/>
                </a:ln>
                <a:effectLst>
                  <a:outerShdw blurRad="50800" dist="38100" dir="2700000" algn="tl" rotWithShape="0">
                    <a:schemeClr val="accent6">
                      <a:lumMod val="75000"/>
                      <a:alpha val="40000"/>
                    </a:schemeClr>
                  </a:outerShdw>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5-17E1-4688-9C8B-4A863803B322}"/>
                </c:ext>
              </c:extLst>
            </c:dLbl>
            <c:dLbl>
              <c:idx val="3"/>
              <c:spPr>
                <a:solidFill>
                  <a:schemeClr val="lt1">
                    <a:alpha val="90000"/>
                  </a:schemeClr>
                </a:solidFill>
                <a:ln w="12700" cap="flat" cmpd="sng" algn="ctr">
                  <a:solidFill>
                    <a:schemeClr val="accent2">
                      <a:lumMod val="60000"/>
                    </a:schemeClr>
                  </a:solidFill>
                  <a:round/>
                </a:ln>
                <a:effectLst>
                  <a:outerShdw blurRad="50800" dist="38100" dir="2700000" algn="tl" rotWithShape="0">
                    <a:schemeClr val="accent2">
                      <a:lumMod val="60000"/>
                      <a:lumMod val="75000"/>
                      <a:alpha val="40000"/>
                    </a:schemeClr>
                  </a:outerShdw>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7-17E1-4688-9C8B-4A863803B322}"/>
                </c:ext>
              </c:extLst>
            </c:dLbl>
            <c:dLbl>
              <c:idx val="4"/>
              <c:spPr>
                <a:solidFill>
                  <a:schemeClr val="lt1">
                    <a:alpha val="90000"/>
                  </a:schemeClr>
                </a:solidFill>
                <a:ln w="12700" cap="flat" cmpd="sng" algn="ctr">
                  <a:solidFill>
                    <a:schemeClr val="accent4">
                      <a:lumMod val="60000"/>
                    </a:schemeClr>
                  </a:solidFill>
                  <a:round/>
                </a:ln>
                <a:effectLst>
                  <a:outerShdw blurRad="50800" dist="38100" dir="2700000" algn="tl" rotWithShape="0">
                    <a:schemeClr val="accent4">
                      <a:lumMod val="60000"/>
                      <a:lumMod val="75000"/>
                      <a:alpha val="40000"/>
                    </a:schemeClr>
                  </a:outerShdw>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9-17E1-4688-9C8B-4A863803B322}"/>
                </c:ext>
              </c:extLst>
            </c:dLbl>
            <c:dLbl>
              <c:idx val="5"/>
              <c:spPr>
                <a:solidFill>
                  <a:schemeClr val="lt1">
                    <a:alpha val="90000"/>
                  </a:schemeClr>
                </a:solidFill>
                <a:ln w="12700" cap="flat" cmpd="sng" algn="ctr">
                  <a:solidFill>
                    <a:schemeClr val="accent6">
                      <a:lumMod val="60000"/>
                    </a:schemeClr>
                  </a:solidFill>
                  <a:round/>
                </a:ln>
                <a:effectLst>
                  <a:outerShdw blurRad="50800" dist="38100" dir="2700000" algn="tl" rotWithShape="0">
                    <a:schemeClr val="accent6">
                      <a:lumMod val="60000"/>
                      <a:lumMod val="75000"/>
                      <a:alpha val="40000"/>
                    </a:schemeClr>
                  </a:outerShdw>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B-17E1-4688-9C8B-4A863803B322}"/>
                </c:ext>
              </c:extLst>
            </c:dLbl>
            <c:dLbl>
              <c:idx val="6"/>
              <c:spPr>
                <a:solidFill>
                  <a:schemeClr val="lt1">
                    <a:alpha val="90000"/>
                  </a:schemeClr>
                </a:solidFill>
                <a:ln w="12700" cap="flat" cmpd="sng" algn="ctr">
                  <a:solidFill>
                    <a:schemeClr val="accent2">
                      <a:lumMod val="80000"/>
                      <a:lumOff val="20000"/>
                    </a:schemeClr>
                  </a:solidFill>
                  <a:round/>
                </a:ln>
                <a:effectLst>
                  <a:outerShdw blurRad="50800" dist="38100" dir="2700000" algn="tl" rotWithShape="0">
                    <a:schemeClr val="accent2">
                      <a:lumMod val="80000"/>
                      <a:lumOff val="20000"/>
                      <a:lumMod val="75000"/>
                      <a:alpha val="40000"/>
                    </a:schemeClr>
                  </a:outerShdw>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D-17E1-4688-9C8B-4A863803B322}"/>
                </c:ext>
              </c:extLst>
            </c:dLbl>
            <c:spPr>
              <a:solidFill>
                <a:srgbClr val="FFFFFF">
                  <a:alpha val="90000"/>
                </a:srgbClr>
              </a:solidFill>
              <a:ln w="12700" cap="flat" cmpd="sng" algn="ctr">
                <a:solidFill>
                  <a:srgbClr val="E9C369"/>
                </a:solidFill>
                <a:round/>
              </a:ln>
              <a:effectLst>
                <a:outerShdw blurRad="50800" dist="38100" dir="2700000" algn="tl" rotWithShape="0">
                  <a:srgbClr val="E9C369">
                    <a:lumMod val="75000"/>
                    <a:alpha val="40000"/>
                  </a:srgbClr>
                </a:outerShdw>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solidFill>
                    <a:effectLst/>
                    <a:latin typeface="+mn-lt"/>
                    <a:ea typeface="+mn-ea"/>
                    <a:cs typeface="+mn-cs"/>
                  </a:defRPr>
                </a:pPr>
                <a:endParaRPr lang="en-US"/>
              </a:p>
            </c:txPr>
            <c:dLblPos val="inEnd"/>
            <c:showLegendKey val="0"/>
            <c:showVal val="0"/>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Sheet1!$A$1:$A$7</c:f>
              <c:strCache>
                <c:ptCount val="7"/>
                <c:pt idx="0">
                  <c:v>Grammar</c:v>
                </c:pt>
                <c:pt idx="1">
                  <c:v>Vocabulary</c:v>
                </c:pt>
                <c:pt idx="2">
                  <c:v>Pronunciation</c:v>
                </c:pt>
                <c:pt idx="3">
                  <c:v>Listening</c:v>
                </c:pt>
                <c:pt idx="4">
                  <c:v>Speaking</c:v>
                </c:pt>
                <c:pt idx="5">
                  <c:v>Reading</c:v>
                </c:pt>
                <c:pt idx="6">
                  <c:v>Writing</c:v>
                </c:pt>
              </c:strCache>
            </c:strRef>
          </c:cat>
          <c:val>
            <c:numRef>
              <c:f>Sheet1!$B$1:$B$7</c:f>
              <c:numCache>
                <c:formatCode>General</c:formatCode>
                <c:ptCount val="7"/>
                <c:pt idx="0">
                  <c:v>14.29</c:v>
                </c:pt>
                <c:pt idx="1">
                  <c:v>14.29</c:v>
                </c:pt>
                <c:pt idx="2">
                  <c:v>14.29</c:v>
                </c:pt>
                <c:pt idx="3">
                  <c:v>14.29</c:v>
                </c:pt>
                <c:pt idx="4">
                  <c:v>14.29</c:v>
                </c:pt>
                <c:pt idx="5">
                  <c:v>14.29</c:v>
                </c:pt>
                <c:pt idx="6">
                  <c:v>14.29</c:v>
                </c:pt>
              </c:numCache>
            </c:numRef>
          </c:val>
          <c:extLst>
            <c:ext xmlns:c16="http://schemas.microsoft.com/office/drawing/2014/chart" uri="{C3380CC4-5D6E-409C-BE32-E72D297353CC}">
              <c16:uniqueId val="{0000000E-17E1-4688-9C8B-4A863803B322}"/>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6045902230338294E-2"/>
          <c:y val="7.3111791173465182E-2"/>
          <c:w val="0.94116502515542622"/>
          <c:h val="0.92688820882653478"/>
        </c:manualLayout>
      </c:layout>
      <c:pie3DChart>
        <c:varyColors val="1"/>
        <c:ser>
          <c:idx val="0"/>
          <c:order val="0"/>
          <c:dPt>
            <c:idx val="0"/>
            <c:bubble3D val="0"/>
            <c:spPr>
              <a:solidFill>
                <a:schemeClr val="accent3">
                  <a:shade val="65000"/>
                  <a:alpha val="90000"/>
                </a:schemeClr>
              </a:solidFill>
              <a:ln w="19050">
                <a:solidFill>
                  <a:schemeClr val="accent3">
                    <a:shade val="65000"/>
                    <a:lumMod val="75000"/>
                  </a:schemeClr>
                </a:solidFill>
              </a:ln>
              <a:effectLst>
                <a:innerShdw blurRad="114300">
                  <a:schemeClr val="accent3">
                    <a:shade val="65000"/>
                    <a:lumMod val="75000"/>
                  </a:schemeClr>
                </a:innerShdw>
              </a:effectLst>
              <a:scene3d>
                <a:camera prst="orthographicFront"/>
                <a:lightRig rig="threePt" dir="t"/>
              </a:scene3d>
              <a:sp3d contourW="19050" prstMaterial="flat">
                <a:contourClr>
                  <a:schemeClr val="accent3">
                    <a:shade val="65000"/>
                    <a:lumMod val="75000"/>
                  </a:schemeClr>
                </a:contourClr>
              </a:sp3d>
            </c:spPr>
            <c:extLst>
              <c:ext xmlns:c16="http://schemas.microsoft.com/office/drawing/2014/chart" uri="{C3380CC4-5D6E-409C-BE32-E72D297353CC}">
                <c16:uniqueId val="{00000001-80AB-4023-B321-85BB29C274E9}"/>
              </c:ext>
            </c:extLst>
          </c:dPt>
          <c:dPt>
            <c:idx val="1"/>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3-80AB-4023-B321-85BB29C274E9}"/>
              </c:ext>
            </c:extLst>
          </c:dPt>
          <c:dPt>
            <c:idx val="2"/>
            <c:bubble3D val="0"/>
            <c:spPr>
              <a:solidFill>
                <a:schemeClr val="accent3">
                  <a:tint val="65000"/>
                  <a:alpha val="90000"/>
                </a:schemeClr>
              </a:solidFill>
              <a:ln w="19050">
                <a:solidFill>
                  <a:schemeClr val="accent3">
                    <a:tint val="65000"/>
                    <a:lumMod val="75000"/>
                  </a:schemeClr>
                </a:solidFill>
              </a:ln>
              <a:effectLst>
                <a:innerShdw blurRad="114300">
                  <a:schemeClr val="accent3">
                    <a:tint val="65000"/>
                    <a:lumMod val="75000"/>
                  </a:schemeClr>
                </a:innerShdw>
              </a:effectLst>
              <a:scene3d>
                <a:camera prst="orthographicFront"/>
                <a:lightRig rig="threePt" dir="t"/>
              </a:scene3d>
              <a:sp3d contourW="19050" prstMaterial="flat">
                <a:contourClr>
                  <a:schemeClr val="accent3">
                    <a:tint val="65000"/>
                    <a:lumMod val="75000"/>
                  </a:schemeClr>
                </a:contourClr>
              </a:sp3d>
            </c:spPr>
            <c:extLst>
              <c:ext xmlns:c16="http://schemas.microsoft.com/office/drawing/2014/chart" uri="{C3380CC4-5D6E-409C-BE32-E72D297353CC}">
                <c16:uniqueId val="{00000005-80AB-4023-B321-85BB29C274E9}"/>
              </c:ext>
            </c:extLst>
          </c:dPt>
          <c:dLbls>
            <c:dLbl>
              <c:idx val="0"/>
              <c:tx>
                <c:rich>
                  <a:bodyPr rot="0" spcFirstLastPara="1" vertOverflow="clip" horzOverflow="clip"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fld id="{D43CD920-2260-4F88-9179-AD5AC3CB6280}" type="CATEGORYNAME">
                      <a:rPr lang="en-US" sz="1400">
                        <a:solidFill>
                          <a:schemeClr val="tx1"/>
                        </a:solidFill>
                      </a:rPr>
                      <a:pPr>
                        <a:defRPr sz="1400">
                          <a:solidFill>
                            <a:schemeClr val="tx1"/>
                          </a:solidFill>
                        </a:defRPr>
                      </a:pPr>
                      <a:t>[CATEGORY NAME]</a:t>
                    </a:fld>
                    <a:endParaRPr lang="en-US"/>
                  </a:p>
                </c:rich>
              </c:tx>
              <c:spPr>
                <a:solidFill>
                  <a:schemeClr val="lt1">
                    <a:alpha val="90000"/>
                  </a:schemeClr>
                </a:solidFill>
                <a:ln w="12700" cap="flat" cmpd="sng" algn="ctr">
                  <a:solidFill>
                    <a:schemeClr val="accent3">
                      <a:shade val="65000"/>
                    </a:schemeClr>
                  </a:solidFill>
                  <a:round/>
                </a:ln>
                <a:effectLst>
                  <a:outerShdw blurRad="50800" dist="38100" dir="2700000" algn="tl" rotWithShape="0">
                    <a:schemeClr val="accent3">
                      <a:shade val="65000"/>
                      <a:lumMod val="75000"/>
                      <a:alpha val="40000"/>
                    </a:schemeClr>
                  </a:outerShdw>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inEnd"/>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0AB-4023-B321-85BB29C274E9}"/>
                </c:ext>
              </c:extLst>
            </c:dLbl>
            <c:dLbl>
              <c:idx val="1"/>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3-80AB-4023-B321-85BB29C274E9}"/>
                </c:ext>
              </c:extLst>
            </c:dLbl>
            <c:dLbl>
              <c:idx val="2"/>
              <c:spPr>
                <a:solidFill>
                  <a:schemeClr val="lt1">
                    <a:alpha val="90000"/>
                  </a:schemeClr>
                </a:solidFill>
                <a:ln w="12700" cap="flat" cmpd="sng" algn="ctr">
                  <a:solidFill>
                    <a:schemeClr val="accent3">
                      <a:tint val="65000"/>
                    </a:schemeClr>
                  </a:solidFill>
                  <a:round/>
                </a:ln>
                <a:effectLst>
                  <a:outerShdw blurRad="50800" dist="38100" dir="2700000" algn="tl" rotWithShape="0">
                    <a:schemeClr val="accent3">
                      <a:tint val="65000"/>
                      <a:lumMod val="75000"/>
                      <a:alpha val="40000"/>
                    </a:schemeClr>
                  </a:outerShdw>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5-80AB-4023-B321-85BB29C274E9}"/>
                </c:ext>
              </c:extLst>
            </c:dLbl>
            <c:spPr>
              <a:solidFill>
                <a:srgbClr val="FFFFFF">
                  <a:alpha val="90000"/>
                </a:srgbClr>
              </a:solidFill>
              <a:ln w="12700" cap="flat" cmpd="sng" algn="ctr">
                <a:solidFill>
                  <a:srgbClr val="2A9D8F"/>
                </a:solidFill>
                <a:round/>
              </a:ln>
              <a:effectLst>
                <a:outerShdw blurRad="50800" dist="38100" dir="2700000" algn="tl" rotWithShape="0">
                  <a:srgbClr val="2A9D8F">
                    <a:lumMod val="75000"/>
                    <a:alpha val="40000"/>
                  </a:srgbClr>
                </a:outerShdw>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inEnd"/>
            <c:showLegendKey val="0"/>
            <c:showVal val="0"/>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Sheet1!$A$13:$A$15</c:f>
              <c:strCache>
                <c:ptCount val="3"/>
                <c:pt idx="0">
                  <c:v>Feedback</c:v>
                </c:pt>
                <c:pt idx="1">
                  <c:v>Evaluation </c:v>
                </c:pt>
                <c:pt idx="2">
                  <c:v>Assessment</c:v>
                </c:pt>
              </c:strCache>
            </c:strRef>
          </c:cat>
          <c:val>
            <c:numRef>
              <c:f>Sheet1!$B$13:$B$15</c:f>
              <c:numCache>
                <c:formatCode>General</c:formatCode>
                <c:ptCount val="3"/>
                <c:pt idx="0">
                  <c:v>33.333333333333336</c:v>
                </c:pt>
                <c:pt idx="1">
                  <c:v>33.333333333333336</c:v>
                </c:pt>
                <c:pt idx="2">
                  <c:v>33.333333333333336</c:v>
                </c:pt>
              </c:numCache>
            </c:numRef>
          </c:val>
          <c:extLst>
            <c:ext xmlns:c16="http://schemas.microsoft.com/office/drawing/2014/chart" uri="{C3380CC4-5D6E-409C-BE32-E72D297353CC}">
              <c16:uniqueId val="{00000006-80AB-4023-B321-85BB29C274E9}"/>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38102F-BFA3-4357-9FA0-3A064E6F1B5A}" type="datetimeFigureOut">
              <a:rPr lang="en-US" smtClean="0"/>
              <a:t>10/31/2023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D3DFC-11A7-4DDF-8AEE-A5ACE051EBF3}" type="slidenum">
              <a:rPr lang="en-US" smtClean="0"/>
              <a:t>‹#›</a:t>
            </a:fld>
            <a:endParaRPr lang="en-US" dirty="0"/>
          </a:p>
        </p:txBody>
      </p:sp>
    </p:spTree>
    <p:extLst>
      <p:ext uri="{BB962C8B-B14F-4D97-AF65-F5344CB8AC3E}">
        <p14:creationId xmlns:p14="http://schemas.microsoft.com/office/powerpoint/2010/main" val="2403009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0D3DFC-11A7-4DDF-8AEE-A5ACE051EBF3}" type="slidenum">
              <a:rPr lang="en-US" smtClean="0"/>
              <a:t>3</a:t>
            </a:fld>
            <a:endParaRPr lang="en-US" dirty="0"/>
          </a:p>
        </p:txBody>
      </p:sp>
    </p:spTree>
    <p:extLst>
      <p:ext uri="{BB962C8B-B14F-4D97-AF65-F5344CB8AC3E}">
        <p14:creationId xmlns:p14="http://schemas.microsoft.com/office/powerpoint/2010/main" val="3549609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980D3DFC-11A7-4DDF-8AEE-A5ACE051EBF3}" type="slidenum">
              <a:rPr lang="en-US" smtClean="0"/>
              <a:t>4</a:t>
            </a:fld>
            <a:endParaRPr lang="en-US" dirty="0"/>
          </a:p>
        </p:txBody>
      </p:sp>
    </p:spTree>
    <p:extLst>
      <p:ext uri="{BB962C8B-B14F-4D97-AF65-F5344CB8AC3E}">
        <p14:creationId xmlns:p14="http://schemas.microsoft.com/office/powerpoint/2010/main" val="3505825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980D3DFC-11A7-4DDF-8AEE-A5ACE051EBF3}" type="slidenum">
              <a:rPr lang="en-US" smtClean="0"/>
              <a:t>5</a:t>
            </a:fld>
            <a:endParaRPr lang="en-US" dirty="0"/>
          </a:p>
        </p:txBody>
      </p:sp>
    </p:spTree>
    <p:extLst>
      <p:ext uri="{BB962C8B-B14F-4D97-AF65-F5344CB8AC3E}">
        <p14:creationId xmlns:p14="http://schemas.microsoft.com/office/powerpoint/2010/main" val="2436046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E09AA4F6-9CBF-53A8-8FE8-0BAB0E7DC989}"/>
              </a:ext>
            </a:extLst>
          </p:cNvPr>
          <p:cNvSpPr/>
          <p:nvPr userDrawn="1"/>
        </p:nvSpPr>
        <p:spPr>
          <a:xfrm>
            <a:off x="1062566" y="1161412"/>
            <a:ext cx="10221119" cy="483174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0" name="Google Shape;328;p33">
            <a:extLst>
              <a:ext uri="{FF2B5EF4-FFF2-40B4-BE49-F238E27FC236}">
                <a16:creationId xmlns:a16="http://schemas.microsoft.com/office/drawing/2014/main" id="{CBE4E0BD-29C0-46EA-4A2D-401DD12AEC12}"/>
              </a:ext>
            </a:extLst>
          </p:cNvPr>
          <p:cNvSpPr/>
          <p:nvPr userDrawn="1"/>
        </p:nvSpPr>
        <p:spPr>
          <a:xfrm>
            <a:off x="858371" y="800100"/>
            <a:ext cx="10221119" cy="49530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D27EDEC9-86BE-FDB1-3BAE-F5FF0934CA0A}"/>
              </a:ext>
            </a:extLst>
          </p:cNvPr>
          <p:cNvSpPr>
            <a:spLocks noGrp="1"/>
          </p:cNvSpPr>
          <p:nvPr>
            <p:ph type="ctrTitle"/>
          </p:nvPr>
        </p:nvSpPr>
        <p:spPr>
          <a:xfrm>
            <a:off x="1463040" y="2240280"/>
            <a:ext cx="4873752" cy="1709928"/>
          </a:xfrm>
        </p:spPr>
        <p:txBody>
          <a:bodyPr anchor="b">
            <a:noAutofit/>
          </a:bodyPr>
          <a:lstStyle>
            <a:lvl1pPr marL="0" indent="0" algn="l">
              <a:lnSpc>
                <a:spcPct val="90000"/>
              </a:lnSpc>
              <a:defRPr sz="6000"/>
            </a:lvl1pPr>
          </a:lstStyle>
          <a:p>
            <a:r>
              <a:rPr lang="en-US" noProof="0"/>
              <a:t>Click to edit Master title style</a:t>
            </a:r>
          </a:p>
        </p:txBody>
      </p:sp>
      <p:sp>
        <p:nvSpPr>
          <p:cNvPr id="3" name="Subtitle 2">
            <a:extLst>
              <a:ext uri="{FF2B5EF4-FFF2-40B4-BE49-F238E27FC236}">
                <a16:creationId xmlns:a16="http://schemas.microsoft.com/office/drawing/2014/main" id="{61EF6069-AEE4-3455-508E-4B9EE30F0CB8}"/>
              </a:ext>
            </a:extLst>
          </p:cNvPr>
          <p:cNvSpPr>
            <a:spLocks noGrp="1"/>
          </p:cNvSpPr>
          <p:nvPr>
            <p:ph type="subTitle" idx="1"/>
          </p:nvPr>
        </p:nvSpPr>
        <p:spPr>
          <a:xfrm>
            <a:off x="1463040" y="4014216"/>
            <a:ext cx="4873752" cy="630936"/>
          </a:xfrm>
        </p:spPr>
        <p:txBody>
          <a:bodyPr>
            <a:noAutofit/>
          </a:bodyPr>
          <a:lstStyle>
            <a:lvl1pPr marL="54864" indent="0" algn="l">
              <a:lnSpc>
                <a:spcPct val="12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5" name="Picture Placeholder 13">
            <a:extLst>
              <a:ext uri="{FF2B5EF4-FFF2-40B4-BE49-F238E27FC236}">
                <a16:creationId xmlns:a16="http://schemas.microsoft.com/office/drawing/2014/main" id="{BEF410E3-CEC7-640A-C8FD-08419E6C3300}"/>
              </a:ext>
            </a:extLst>
          </p:cNvPr>
          <p:cNvSpPr>
            <a:spLocks noGrp="1"/>
          </p:cNvSpPr>
          <p:nvPr>
            <p:ph type="pic" sz="quarter" idx="10"/>
          </p:nvPr>
        </p:nvSpPr>
        <p:spPr>
          <a:xfrm>
            <a:off x="7246779" y="812292"/>
            <a:ext cx="3834628" cy="4928616"/>
          </a:xfr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a:solidFill>
                  <a:schemeClr val="tx1"/>
                </a:solidFill>
              </a:defRPr>
            </a:lvl1pPr>
          </a:lstStyle>
          <a:p>
            <a:pPr marL="0" lvl="0" algn="ctr"/>
            <a:r>
              <a:rPr lang="en-US" noProof="0"/>
              <a:t>Click icon to add picture</a:t>
            </a:r>
          </a:p>
        </p:txBody>
      </p:sp>
    </p:spTree>
    <p:extLst>
      <p:ext uri="{BB962C8B-B14F-4D97-AF65-F5344CB8AC3E}">
        <p14:creationId xmlns:p14="http://schemas.microsoft.com/office/powerpoint/2010/main" val="3797591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meline">
    <p:bg>
      <p:bgPr>
        <a:solidFill>
          <a:schemeClr val="accent3"/>
        </a:solidFill>
        <a:effectLst/>
      </p:bgPr>
    </p:bg>
    <p:spTree>
      <p:nvGrpSpPr>
        <p:cNvPr id="1" name=""/>
        <p:cNvGrpSpPr/>
        <p:nvPr/>
      </p:nvGrpSpPr>
      <p:grpSpPr>
        <a:xfrm>
          <a:off x="0" y="0"/>
          <a:ext cx="0" cy="0"/>
          <a:chOff x="0" y="0"/>
          <a:chExt cx="0" cy="0"/>
        </a:xfrm>
      </p:grpSpPr>
      <p:sp>
        <p:nvSpPr>
          <p:cNvPr id="8" name="Google Shape;1251;p56">
            <a:extLst>
              <a:ext uri="{FF2B5EF4-FFF2-40B4-BE49-F238E27FC236}">
                <a16:creationId xmlns:a16="http://schemas.microsoft.com/office/drawing/2014/main" id="{5240ABBF-9F6E-51C2-3600-798F3A8C4868}"/>
              </a:ext>
            </a:extLst>
          </p:cNvPr>
          <p:cNvSpPr/>
          <p:nvPr userDrawn="1"/>
        </p:nvSpPr>
        <p:spPr>
          <a:xfrm>
            <a:off x="547230" y="1944086"/>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Google Shape;1251;p56">
            <a:extLst>
              <a:ext uri="{FF2B5EF4-FFF2-40B4-BE49-F238E27FC236}">
                <a16:creationId xmlns:a16="http://schemas.microsoft.com/office/drawing/2014/main" id="{724FD7F3-2232-7463-6613-3EF2344BD063}"/>
              </a:ext>
            </a:extLst>
          </p:cNvPr>
          <p:cNvSpPr/>
          <p:nvPr userDrawn="1"/>
        </p:nvSpPr>
        <p:spPr>
          <a:xfrm>
            <a:off x="4922989" y="1946963"/>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251;p56">
            <a:extLst>
              <a:ext uri="{FF2B5EF4-FFF2-40B4-BE49-F238E27FC236}">
                <a16:creationId xmlns:a16="http://schemas.microsoft.com/office/drawing/2014/main" id="{234E24BE-6EC9-C62B-1B5F-EBE5C279EF38}"/>
              </a:ext>
            </a:extLst>
          </p:cNvPr>
          <p:cNvSpPr/>
          <p:nvPr userDrawn="1"/>
        </p:nvSpPr>
        <p:spPr>
          <a:xfrm>
            <a:off x="9225456" y="1924776"/>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4" name="Google Shape;1251;p56">
            <a:extLst>
              <a:ext uri="{FF2B5EF4-FFF2-40B4-BE49-F238E27FC236}">
                <a16:creationId xmlns:a16="http://schemas.microsoft.com/office/drawing/2014/main" id="{F4987345-5BC3-6B09-35D1-118625B93B26}"/>
              </a:ext>
            </a:extLst>
          </p:cNvPr>
          <p:cNvSpPr/>
          <p:nvPr userDrawn="1"/>
        </p:nvSpPr>
        <p:spPr>
          <a:xfrm>
            <a:off x="2798649" y="3902220"/>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6" name="Google Shape;1251;p56">
            <a:extLst>
              <a:ext uri="{FF2B5EF4-FFF2-40B4-BE49-F238E27FC236}">
                <a16:creationId xmlns:a16="http://schemas.microsoft.com/office/drawing/2014/main" id="{D24F97D8-E25C-583D-72FF-A9AD2A77A71F}"/>
              </a:ext>
            </a:extLst>
          </p:cNvPr>
          <p:cNvSpPr/>
          <p:nvPr userDrawn="1"/>
        </p:nvSpPr>
        <p:spPr>
          <a:xfrm>
            <a:off x="7156227" y="3880033"/>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36" name="Text Placeholder 35">
            <a:extLst>
              <a:ext uri="{FF2B5EF4-FFF2-40B4-BE49-F238E27FC236}">
                <a16:creationId xmlns:a16="http://schemas.microsoft.com/office/drawing/2014/main" id="{C96B6B23-01AB-14E3-6F7D-14E56C8F7FB4}"/>
              </a:ext>
            </a:extLst>
          </p:cNvPr>
          <p:cNvSpPr>
            <a:spLocks noGrp="1"/>
          </p:cNvSpPr>
          <p:nvPr>
            <p:ph type="body" sz="quarter" idx="13"/>
          </p:nvPr>
        </p:nvSpPr>
        <p:spPr>
          <a:xfrm>
            <a:off x="458788"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0" name="Text Placeholder 35">
            <a:extLst>
              <a:ext uri="{FF2B5EF4-FFF2-40B4-BE49-F238E27FC236}">
                <a16:creationId xmlns:a16="http://schemas.microsoft.com/office/drawing/2014/main" id="{B5D9C006-6816-1398-2752-53296B2275E9}"/>
              </a:ext>
            </a:extLst>
          </p:cNvPr>
          <p:cNvSpPr>
            <a:spLocks noGrp="1"/>
          </p:cNvSpPr>
          <p:nvPr>
            <p:ph type="body" sz="quarter" idx="15"/>
          </p:nvPr>
        </p:nvSpPr>
        <p:spPr>
          <a:xfrm>
            <a:off x="4844975"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3" name="Text Placeholder 35">
            <a:extLst>
              <a:ext uri="{FF2B5EF4-FFF2-40B4-BE49-F238E27FC236}">
                <a16:creationId xmlns:a16="http://schemas.microsoft.com/office/drawing/2014/main" id="{5C67F012-5EC1-3C44-2545-C90EFB6C7AA3}"/>
              </a:ext>
            </a:extLst>
          </p:cNvPr>
          <p:cNvSpPr>
            <a:spLocks noGrp="1"/>
          </p:cNvSpPr>
          <p:nvPr>
            <p:ph type="body" sz="quarter" idx="17"/>
          </p:nvPr>
        </p:nvSpPr>
        <p:spPr>
          <a:xfrm>
            <a:off x="9137214"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39" name="Text Placeholder 35">
            <a:extLst>
              <a:ext uri="{FF2B5EF4-FFF2-40B4-BE49-F238E27FC236}">
                <a16:creationId xmlns:a16="http://schemas.microsoft.com/office/drawing/2014/main" id="{84C1F7B9-544F-1D65-F30E-22B977B0EA42}"/>
              </a:ext>
            </a:extLst>
          </p:cNvPr>
          <p:cNvSpPr>
            <a:spLocks noGrp="1"/>
          </p:cNvSpPr>
          <p:nvPr>
            <p:ph type="body" sz="quarter" idx="14"/>
          </p:nvPr>
        </p:nvSpPr>
        <p:spPr>
          <a:xfrm>
            <a:off x="2710407" y="3813978"/>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1" name="Text Placeholder 35">
            <a:extLst>
              <a:ext uri="{FF2B5EF4-FFF2-40B4-BE49-F238E27FC236}">
                <a16:creationId xmlns:a16="http://schemas.microsoft.com/office/drawing/2014/main" id="{F0785379-F700-62B9-BF17-703A87E29891}"/>
              </a:ext>
            </a:extLst>
          </p:cNvPr>
          <p:cNvSpPr>
            <a:spLocks noGrp="1"/>
          </p:cNvSpPr>
          <p:nvPr>
            <p:ph type="body" sz="quarter" idx="16"/>
          </p:nvPr>
        </p:nvSpPr>
        <p:spPr>
          <a:xfrm>
            <a:off x="7067985" y="3813978"/>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226600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5"/>
        </a:solidFill>
        <a:effectLst/>
      </p:bgPr>
    </p:bg>
    <p:spTree>
      <p:nvGrpSpPr>
        <p:cNvPr id="1" name=""/>
        <p:cNvGrpSpPr/>
        <p:nvPr/>
      </p:nvGrpSpPr>
      <p:grpSpPr>
        <a:xfrm>
          <a:off x="0" y="0"/>
          <a:ext cx="0" cy="0"/>
          <a:chOff x="0" y="0"/>
          <a:chExt cx="0" cy="0"/>
        </a:xfrm>
      </p:grpSpPr>
      <p:sp>
        <p:nvSpPr>
          <p:cNvPr id="11" name="Google Shape;634;p42">
            <a:extLst>
              <a:ext uri="{FF2B5EF4-FFF2-40B4-BE49-F238E27FC236}">
                <a16:creationId xmlns:a16="http://schemas.microsoft.com/office/drawing/2014/main" id="{8B24251C-09A2-7EC7-D81E-7B4EC1A6C8FB}"/>
              </a:ext>
            </a:extLst>
          </p:cNvPr>
          <p:cNvSpPr/>
          <p:nvPr userDrawn="1"/>
        </p:nvSpPr>
        <p:spPr>
          <a:xfrm>
            <a:off x="1043969" y="2096168"/>
            <a:ext cx="10271731" cy="1505316"/>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3" name="Google Shape;634;p42">
            <a:extLst>
              <a:ext uri="{FF2B5EF4-FFF2-40B4-BE49-F238E27FC236}">
                <a16:creationId xmlns:a16="http://schemas.microsoft.com/office/drawing/2014/main" id="{7095FC12-1305-9C50-D9A9-1BA4392374E6}"/>
              </a:ext>
            </a:extLst>
          </p:cNvPr>
          <p:cNvSpPr/>
          <p:nvPr userDrawn="1"/>
        </p:nvSpPr>
        <p:spPr>
          <a:xfrm>
            <a:off x="1043969" y="4160972"/>
            <a:ext cx="10271731" cy="1505316"/>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3" name="Title 22">
            <a:extLst>
              <a:ext uri="{FF2B5EF4-FFF2-40B4-BE49-F238E27FC236}">
                <a16:creationId xmlns:a16="http://schemas.microsoft.com/office/drawing/2014/main" id="{AA325A5B-8E43-DA35-85DE-66DB81C5F5AD}"/>
              </a:ext>
            </a:extLst>
          </p:cNvPr>
          <p:cNvSpPr>
            <a:spLocks noGrp="1"/>
          </p:cNvSpPr>
          <p:nvPr>
            <p:ph type="title"/>
          </p:nvPr>
        </p:nvSpPr>
        <p:spPr/>
        <p:txBody>
          <a:bodyPr/>
          <a:lstStyle/>
          <a:p>
            <a:r>
              <a:rPr lang="en-US" noProof="0"/>
              <a:t>Click to edit Master title style</a:t>
            </a:r>
          </a:p>
        </p:txBody>
      </p:sp>
      <p:sp>
        <p:nvSpPr>
          <p:cNvPr id="21" name="Text Placeholder 2">
            <a:extLst>
              <a:ext uri="{FF2B5EF4-FFF2-40B4-BE49-F238E27FC236}">
                <a16:creationId xmlns:a16="http://schemas.microsoft.com/office/drawing/2014/main" id="{BCA26A7E-435E-AFBA-FECA-047481A83CB8}"/>
              </a:ext>
            </a:extLst>
          </p:cNvPr>
          <p:cNvSpPr>
            <a:spLocks noGrp="1"/>
          </p:cNvSpPr>
          <p:nvPr>
            <p:ph type="body" idx="1"/>
          </p:nvPr>
        </p:nvSpPr>
        <p:spPr>
          <a:xfrm>
            <a:off x="892795" y="1920319"/>
            <a:ext cx="10268712" cy="1505315"/>
          </a:xfrm>
          <a:solidFill>
            <a:schemeClr val="accent5"/>
          </a:solidFill>
          <a:ln w="25400">
            <a:solidFill>
              <a:schemeClr val="dk1"/>
            </a:solidFill>
          </a:ln>
        </p:spPr>
        <p:txBody>
          <a:bodyPr lIns="896112" rIns="6492240" anchor="ctr"/>
          <a:lstStyle>
            <a:lvl1pPr marL="0" indent="0">
              <a:lnSpc>
                <a:spcPct val="120000"/>
              </a:lnSpc>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4A82CD3C-84E1-013B-FEDD-5B4008CD2B33}"/>
              </a:ext>
            </a:extLst>
          </p:cNvPr>
          <p:cNvSpPr>
            <a:spLocks noGrp="1"/>
          </p:cNvSpPr>
          <p:nvPr>
            <p:ph sz="half" idx="2"/>
          </p:nvPr>
        </p:nvSpPr>
        <p:spPr>
          <a:xfrm>
            <a:off x="4645152" y="2007884"/>
            <a:ext cx="6408671" cy="1330189"/>
          </a:xfrm>
        </p:spPr>
        <p:txBody>
          <a:bodyPr anchor="ctr"/>
          <a:lstStyle>
            <a:lvl1pPr marL="0" indent="-137160">
              <a:lnSpc>
                <a:spcPct val="100000"/>
              </a:lnSpc>
              <a:spcBef>
                <a:spcPts val="0"/>
              </a:spcBef>
              <a:buSzPct val="50000"/>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2" name="Text Placeholder 4">
            <a:extLst>
              <a:ext uri="{FF2B5EF4-FFF2-40B4-BE49-F238E27FC236}">
                <a16:creationId xmlns:a16="http://schemas.microsoft.com/office/drawing/2014/main" id="{42E5F6B0-4BF8-B61C-19DC-44EADF2C6A3E}"/>
              </a:ext>
            </a:extLst>
          </p:cNvPr>
          <p:cNvSpPr>
            <a:spLocks noGrp="1"/>
          </p:cNvSpPr>
          <p:nvPr>
            <p:ph type="body" sz="quarter" idx="3"/>
          </p:nvPr>
        </p:nvSpPr>
        <p:spPr>
          <a:xfrm>
            <a:off x="892795" y="4005858"/>
            <a:ext cx="10268712" cy="1505315"/>
          </a:xfrm>
          <a:solidFill>
            <a:schemeClr val="accent5"/>
          </a:solidFill>
          <a:ln w="25400">
            <a:solidFill>
              <a:schemeClr val="dk1"/>
            </a:solidFill>
          </a:ln>
        </p:spPr>
        <p:txBody>
          <a:bodyPr lIns="896112" rIns="6492240" anchor="ctr"/>
          <a:lstStyle>
            <a:lvl1pPr marL="0" indent="0">
              <a:lnSpc>
                <a:spcPct val="120000"/>
              </a:lnSpc>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3">
            <a:extLst>
              <a:ext uri="{FF2B5EF4-FFF2-40B4-BE49-F238E27FC236}">
                <a16:creationId xmlns:a16="http://schemas.microsoft.com/office/drawing/2014/main" id="{710FDC74-97A7-7CF9-8479-7DF70FE009C4}"/>
              </a:ext>
            </a:extLst>
          </p:cNvPr>
          <p:cNvSpPr>
            <a:spLocks noGrp="1"/>
          </p:cNvSpPr>
          <p:nvPr>
            <p:ph sz="half" idx="13"/>
          </p:nvPr>
        </p:nvSpPr>
        <p:spPr>
          <a:xfrm>
            <a:off x="4645152" y="4093420"/>
            <a:ext cx="6408671" cy="1330189"/>
          </a:xfrm>
        </p:spPr>
        <p:txBody>
          <a:bodyPr anchor="ctr"/>
          <a:lstStyle>
            <a:lvl1pPr marL="0" indent="-137160">
              <a:lnSpc>
                <a:spcPct val="100000"/>
              </a:lnSpc>
              <a:spcBef>
                <a:spcPts val="0"/>
              </a:spcBef>
              <a:buSzPct val="50000"/>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9" name="Slide Number Placeholder 8">
            <a:extLst>
              <a:ext uri="{FF2B5EF4-FFF2-40B4-BE49-F238E27FC236}">
                <a16:creationId xmlns:a16="http://schemas.microsoft.com/office/drawing/2014/main" id="{7EA9E27A-A5B9-7554-B03C-977DD0697109}"/>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8" name="Footer Placeholder 7">
            <a:extLst>
              <a:ext uri="{FF2B5EF4-FFF2-40B4-BE49-F238E27FC236}">
                <a16:creationId xmlns:a16="http://schemas.microsoft.com/office/drawing/2014/main" id="{10B2D671-9FA9-57ED-C5BB-EF64BEB1363E}"/>
              </a:ext>
            </a:extLst>
          </p:cNvPr>
          <p:cNvSpPr>
            <a:spLocks noGrp="1"/>
          </p:cNvSpPr>
          <p:nvPr>
            <p:ph type="ftr" sz="quarter" idx="11"/>
          </p:nvPr>
        </p:nvSpPr>
        <p:spPr/>
        <p:txBody>
          <a:bodyPr/>
          <a:lstStyle/>
          <a:p>
            <a:r>
              <a:rPr lang="en-US" noProof="0"/>
              <a:t>Using technology to harness language learning: challenges and benefits</a:t>
            </a:r>
          </a:p>
        </p:txBody>
      </p:sp>
      <p:sp>
        <p:nvSpPr>
          <p:cNvPr id="7" name="Date Placeholder 6">
            <a:extLst>
              <a:ext uri="{FF2B5EF4-FFF2-40B4-BE49-F238E27FC236}">
                <a16:creationId xmlns:a16="http://schemas.microsoft.com/office/drawing/2014/main" id="{ECF944D9-3F95-D788-A7A5-9C541DBDEF9F}"/>
              </a:ext>
            </a:extLst>
          </p:cNvPr>
          <p:cNvSpPr>
            <a:spLocks noGrp="1"/>
          </p:cNvSpPr>
          <p:nvPr>
            <p:ph type="dt" sz="half" idx="10"/>
          </p:nvPr>
        </p:nvSpPr>
        <p:spPr/>
        <p:txBody>
          <a:bodyPr/>
          <a:lstStyle/>
          <a:p>
            <a:r>
              <a:rPr lang="en-US" noProof="0"/>
              <a:t>2023</a:t>
            </a:r>
          </a:p>
        </p:txBody>
      </p:sp>
    </p:spTree>
    <p:extLst>
      <p:ext uri="{BB962C8B-B14F-4D97-AF65-F5344CB8AC3E}">
        <p14:creationId xmlns:p14="http://schemas.microsoft.com/office/powerpoint/2010/main" val="4278057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B1F4-E4E2-E27F-87D0-6DFE6637592C}"/>
              </a:ext>
            </a:extLst>
          </p:cNvPr>
          <p:cNvSpPr>
            <a:spLocks noGrp="1"/>
          </p:cNvSpPr>
          <p:nvPr>
            <p:ph type="title"/>
          </p:nvPr>
        </p:nvSpPr>
        <p:spPr/>
        <p:txBody>
          <a:bodyPr/>
          <a:lstStyle/>
          <a:p>
            <a:r>
              <a:rPr lang="en-US" noProof="0"/>
              <a:t>Click to edit Master title style</a:t>
            </a:r>
          </a:p>
        </p:txBody>
      </p:sp>
      <p:sp>
        <p:nvSpPr>
          <p:cNvPr id="7" name="Google Shape;1148;p53">
            <a:extLst>
              <a:ext uri="{FF2B5EF4-FFF2-40B4-BE49-F238E27FC236}">
                <a16:creationId xmlns:a16="http://schemas.microsoft.com/office/drawing/2014/main" id="{D76333E0-FAE0-3B63-28EE-BA834131593C}"/>
              </a:ext>
            </a:extLst>
          </p:cNvPr>
          <p:cNvSpPr/>
          <p:nvPr userDrawn="1"/>
        </p:nvSpPr>
        <p:spPr>
          <a:xfrm>
            <a:off x="6481182" y="2106081"/>
            <a:ext cx="5056632"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8;p53">
            <a:extLst>
              <a:ext uri="{FF2B5EF4-FFF2-40B4-BE49-F238E27FC236}">
                <a16:creationId xmlns:a16="http://schemas.microsoft.com/office/drawing/2014/main" id="{B21F23CA-8996-2ED3-865E-9CBB7B3DEF01}"/>
              </a:ext>
            </a:extLst>
          </p:cNvPr>
          <p:cNvSpPr/>
          <p:nvPr userDrawn="1"/>
        </p:nvSpPr>
        <p:spPr>
          <a:xfrm>
            <a:off x="808072" y="2106081"/>
            <a:ext cx="5054248"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8" name="Text Placeholder 24">
            <a:extLst>
              <a:ext uri="{FF2B5EF4-FFF2-40B4-BE49-F238E27FC236}">
                <a16:creationId xmlns:a16="http://schemas.microsoft.com/office/drawing/2014/main" id="{BF16B1C6-54F0-43B5-701B-5ACB9DB37B75}"/>
              </a:ext>
            </a:extLst>
          </p:cNvPr>
          <p:cNvSpPr>
            <a:spLocks noGrp="1"/>
          </p:cNvSpPr>
          <p:nvPr>
            <p:ph type="body" sz="quarter" idx="14"/>
          </p:nvPr>
        </p:nvSpPr>
        <p:spPr>
          <a:xfrm>
            <a:off x="685800" y="1956816"/>
            <a:ext cx="5048882"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1" name="Content Placeholder 3">
            <a:extLst>
              <a:ext uri="{FF2B5EF4-FFF2-40B4-BE49-F238E27FC236}">
                <a16:creationId xmlns:a16="http://schemas.microsoft.com/office/drawing/2014/main" id="{86A122E7-1CF8-0AB9-3407-6E725320DC62}"/>
              </a:ext>
            </a:extLst>
          </p:cNvPr>
          <p:cNvSpPr>
            <a:spLocks noGrp="1"/>
          </p:cNvSpPr>
          <p:nvPr>
            <p:ph sz="half" idx="2"/>
          </p:nvPr>
        </p:nvSpPr>
        <p:spPr>
          <a:xfrm>
            <a:off x="932688" y="2944368"/>
            <a:ext cx="4604512"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0" name="Text Placeholder 24">
            <a:extLst>
              <a:ext uri="{FF2B5EF4-FFF2-40B4-BE49-F238E27FC236}">
                <a16:creationId xmlns:a16="http://schemas.microsoft.com/office/drawing/2014/main" id="{F5C0C473-4EA8-206C-EDC5-DAF92DC87E7B}"/>
              </a:ext>
            </a:extLst>
          </p:cNvPr>
          <p:cNvSpPr>
            <a:spLocks noGrp="1"/>
          </p:cNvSpPr>
          <p:nvPr>
            <p:ph type="body" sz="quarter" idx="19"/>
          </p:nvPr>
        </p:nvSpPr>
        <p:spPr>
          <a:xfrm>
            <a:off x="6358128" y="1956816"/>
            <a:ext cx="5047488"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3" name="Content Placeholder 3">
            <a:extLst>
              <a:ext uri="{FF2B5EF4-FFF2-40B4-BE49-F238E27FC236}">
                <a16:creationId xmlns:a16="http://schemas.microsoft.com/office/drawing/2014/main" id="{E3B2BF64-243E-E09B-24DD-86574712A72C}"/>
              </a:ext>
            </a:extLst>
          </p:cNvPr>
          <p:cNvSpPr>
            <a:spLocks noGrp="1"/>
          </p:cNvSpPr>
          <p:nvPr>
            <p:ph sz="half" idx="20"/>
          </p:nvPr>
        </p:nvSpPr>
        <p:spPr>
          <a:xfrm>
            <a:off x="6600154" y="2944368"/>
            <a:ext cx="4608576"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Slide Number Placeholder 4">
            <a:extLst>
              <a:ext uri="{FF2B5EF4-FFF2-40B4-BE49-F238E27FC236}">
                <a16:creationId xmlns:a16="http://schemas.microsoft.com/office/drawing/2014/main" id="{3A18DB23-E349-DF43-8126-A1F21B8C33C6}"/>
              </a:ext>
            </a:extLst>
          </p:cNvPr>
          <p:cNvSpPr>
            <a:spLocks noGrp="1"/>
          </p:cNvSpPr>
          <p:nvPr>
            <p:ph type="sldNum" sz="quarter" idx="12"/>
          </p:nvPr>
        </p:nvSpPr>
        <p:spPr/>
        <p:txBody>
          <a:body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6774F0D-57B5-C6EE-016C-501DC8D7E4F7}"/>
              </a:ext>
            </a:extLst>
          </p:cNvPr>
          <p:cNvSpPr>
            <a:spLocks noGrp="1"/>
          </p:cNvSpPr>
          <p:nvPr>
            <p:ph type="ftr" sz="quarter" idx="11"/>
          </p:nvPr>
        </p:nvSpPr>
        <p:spPr/>
        <p:txBody>
          <a:bodyPr/>
          <a:lstStyle/>
          <a:p>
            <a:r>
              <a:rPr lang="en-US" noProof="0"/>
              <a:t>Using technology to harness language learning: challenges and benefits</a:t>
            </a:r>
          </a:p>
        </p:txBody>
      </p:sp>
      <p:sp>
        <p:nvSpPr>
          <p:cNvPr id="3" name="Date Placeholder 2">
            <a:extLst>
              <a:ext uri="{FF2B5EF4-FFF2-40B4-BE49-F238E27FC236}">
                <a16:creationId xmlns:a16="http://schemas.microsoft.com/office/drawing/2014/main" id="{5DF0D283-938B-8E26-1C43-DC3AD65091BF}"/>
              </a:ext>
            </a:extLst>
          </p:cNvPr>
          <p:cNvSpPr>
            <a:spLocks noGrp="1"/>
          </p:cNvSpPr>
          <p:nvPr>
            <p:ph type="dt" sz="half" idx="10"/>
          </p:nvPr>
        </p:nvSpPr>
        <p:spPr/>
        <p:txBody>
          <a:bodyPr/>
          <a:lstStyle/>
          <a:p>
            <a:r>
              <a:rPr lang="en-US" noProof="0"/>
              <a:t>2023</a:t>
            </a:r>
          </a:p>
        </p:txBody>
      </p:sp>
    </p:spTree>
    <p:extLst>
      <p:ext uri="{BB962C8B-B14F-4D97-AF65-F5344CB8AC3E}">
        <p14:creationId xmlns:p14="http://schemas.microsoft.com/office/powerpoint/2010/main" val="4189090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B1F4-E4E2-E27F-87D0-6DFE6637592C}"/>
              </a:ext>
            </a:extLst>
          </p:cNvPr>
          <p:cNvSpPr>
            <a:spLocks noGrp="1"/>
          </p:cNvSpPr>
          <p:nvPr>
            <p:ph type="title"/>
          </p:nvPr>
        </p:nvSpPr>
        <p:spPr/>
        <p:txBody>
          <a:bodyPr/>
          <a:lstStyle/>
          <a:p>
            <a:r>
              <a:rPr lang="en-US" noProof="0"/>
              <a:t>Click to edit Master title style</a:t>
            </a:r>
          </a:p>
        </p:txBody>
      </p:sp>
      <p:sp>
        <p:nvSpPr>
          <p:cNvPr id="7" name="Google Shape;1148;p53">
            <a:extLst>
              <a:ext uri="{FF2B5EF4-FFF2-40B4-BE49-F238E27FC236}">
                <a16:creationId xmlns:a16="http://schemas.microsoft.com/office/drawing/2014/main" id="{D76333E0-FAE0-3B63-28EE-BA834131593C}"/>
              </a:ext>
            </a:extLst>
          </p:cNvPr>
          <p:cNvSpPr/>
          <p:nvPr userDrawn="1"/>
        </p:nvSpPr>
        <p:spPr>
          <a:xfrm>
            <a:off x="8370942"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9" name="Google Shape;1148;p53">
            <a:extLst>
              <a:ext uri="{FF2B5EF4-FFF2-40B4-BE49-F238E27FC236}">
                <a16:creationId xmlns:a16="http://schemas.microsoft.com/office/drawing/2014/main" id="{1BF10461-2A6D-BD12-B1D7-5A73DDD367A8}"/>
              </a:ext>
            </a:extLst>
          </p:cNvPr>
          <p:cNvSpPr/>
          <p:nvPr userDrawn="1"/>
        </p:nvSpPr>
        <p:spPr>
          <a:xfrm>
            <a:off x="4599233"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8;p53">
            <a:extLst>
              <a:ext uri="{FF2B5EF4-FFF2-40B4-BE49-F238E27FC236}">
                <a16:creationId xmlns:a16="http://schemas.microsoft.com/office/drawing/2014/main" id="{B21F23CA-8996-2ED3-865E-9CBB7B3DEF01}"/>
              </a:ext>
            </a:extLst>
          </p:cNvPr>
          <p:cNvSpPr/>
          <p:nvPr userDrawn="1"/>
        </p:nvSpPr>
        <p:spPr>
          <a:xfrm>
            <a:off x="808072"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8" name="Text Placeholder 24">
            <a:extLst>
              <a:ext uri="{FF2B5EF4-FFF2-40B4-BE49-F238E27FC236}">
                <a16:creationId xmlns:a16="http://schemas.microsoft.com/office/drawing/2014/main" id="{BF16B1C6-54F0-43B5-701B-5ACB9DB37B75}"/>
              </a:ext>
            </a:extLst>
          </p:cNvPr>
          <p:cNvSpPr>
            <a:spLocks noGrp="1"/>
          </p:cNvSpPr>
          <p:nvPr>
            <p:ph type="body" sz="quarter" idx="14"/>
          </p:nvPr>
        </p:nvSpPr>
        <p:spPr>
          <a:xfrm>
            <a:off x="685800"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1" name="Content Placeholder 3">
            <a:extLst>
              <a:ext uri="{FF2B5EF4-FFF2-40B4-BE49-F238E27FC236}">
                <a16:creationId xmlns:a16="http://schemas.microsoft.com/office/drawing/2014/main" id="{86A122E7-1CF8-0AB9-3407-6E725320DC62}"/>
              </a:ext>
            </a:extLst>
          </p:cNvPr>
          <p:cNvSpPr>
            <a:spLocks noGrp="1"/>
          </p:cNvSpPr>
          <p:nvPr>
            <p:ph sz="half" idx="2"/>
          </p:nvPr>
        </p:nvSpPr>
        <p:spPr>
          <a:xfrm>
            <a:off x="932688"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9" name="Text Placeholder 24">
            <a:extLst>
              <a:ext uri="{FF2B5EF4-FFF2-40B4-BE49-F238E27FC236}">
                <a16:creationId xmlns:a16="http://schemas.microsoft.com/office/drawing/2014/main" id="{9B6C5E12-67C8-B5AA-FC61-A40F6C388F8B}"/>
              </a:ext>
            </a:extLst>
          </p:cNvPr>
          <p:cNvSpPr>
            <a:spLocks noGrp="1"/>
          </p:cNvSpPr>
          <p:nvPr>
            <p:ph type="body" sz="quarter" idx="16"/>
          </p:nvPr>
        </p:nvSpPr>
        <p:spPr>
          <a:xfrm>
            <a:off x="4480560"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2" name="Content Placeholder 3">
            <a:extLst>
              <a:ext uri="{FF2B5EF4-FFF2-40B4-BE49-F238E27FC236}">
                <a16:creationId xmlns:a16="http://schemas.microsoft.com/office/drawing/2014/main" id="{92BD99C3-C1A1-E89B-FB77-6221D2FBE9A6}"/>
              </a:ext>
            </a:extLst>
          </p:cNvPr>
          <p:cNvSpPr>
            <a:spLocks noGrp="1"/>
          </p:cNvSpPr>
          <p:nvPr>
            <p:ph sz="half" idx="13"/>
          </p:nvPr>
        </p:nvSpPr>
        <p:spPr>
          <a:xfrm>
            <a:off x="4715873"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0" name="Text Placeholder 24">
            <a:extLst>
              <a:ext uri="{FF2B5EF4-FFF2-40B4-BE49-F238E27FC236}">
                <a16:creationId xmlns:a16="http://schemas.microsoft.com/office/drawing/2014/main" id="{F5C0C473-4EA8-206C-EDC5-DAF92DC87E7B}"/>
              </a:ext>
            </a:extLst>
          </p:cNvPr>
          <p:cNvSpPr>
            <a:spLocks noGrp="1"/>
          </p:cNvSpPr>
          <p:nvPr>
            <p:ph type="body" sz="quarter" idx="19"/>
          </p:nvPr>
        </p:nvSpPr>
        <p:spPr>
          <a:xfrm>
            <a:off x="8247888"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3" name="Content Placeholder 3">
            <a:extLst>
              <a:ext uri="{FF2B5EF4-FFF2-40B4-BE49-F238E27FC236}">
                <a16:creationId xmlns:a16="http://schemas.microsoft.com/office/drawing/2014/main" id="{E3B2BF64-243E-E09B-24DD-86574712A72C}"/>
              </a:ext>
            </a:extLst>
          </p:cNvPr>
          <p:cNvSpPr>
            <a:spLocks noGrp="1"/>
          </p:cNvSpPr>
          <p:nvPr>
            <p:ph sz="half" idx="20"/>
          </p:nvPr>
        </p:nvSpPr>
        <p:spPr>
          <a:xfrm>
            <a:off x="8489914"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Slide Number Placeholder 4">
            <a:extLst>
              <a:ext uri="{FF2B5EF4-FFF2-40B4-BE49-F238E27FC236}">
                <a16:creationId xmlns:a16="http://schemas.microsoft.com/office/drawing/2014/main" id="{3A18DB23-E349-DF43-8126-A1F21B8C33C6}"/>
              </a:ext>
            </a:extLst>
          </p:cNvPr>
          <p:cNvSpPr>
            <a:spLocks noGrp="1"/>
          </p:cNvSpPr>
          <p:nvPr>
            <p:ph type="sldNum" sz="quarter" idx="12"/>
          </p:nvPr>
        </p:nvSpPr>
        <p:spPr/>
        <p:txBody>
          <a:body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6774F0D-57B5-C6EE-016C-501DC8D7E4F7}"/>
              </a:ext>
            </a:extLst>
          </p:cNvPr>
          <p:cNvSpPr>
            <a:spLocks noGrp="1"/>
          </p:cNvSpPr>
          <p:nvPr>
            <p:ph type="ftr" sz="quarter" idx="11"/>
          </p:nvPr>
        </p:nvSpPr>
        <p:spPr/>
        <p:txBody>
          <a:bodyPr/>
          <a:lstStyle/>
          <a:p>
            <a:r>
              <a:rPr lang="en-US" noProof="0"/>
              <a:t>Using technology to harness language learning: challenges and benefits</a:t>
            </a:r>
          </a:p>
        </p:txBody>
      </p:sp>
      <p:sp>
        <p:nvSpPr>
          <p:cNvPr id="3" name="Date Placeholder 2">
            <a:extLst>
              <a:ext uri="{FF2B5EF4-FFF2-40B4-BE49-F238E27FC236}">
                <a16:creationId xmlns:a16="http://schemas.microsoft.com/office/drawing/2014/main" id="{5DF0D283-938B-8E26-1C43-DC3AD65091BF}"/>
              </a:ext>
            </a:extLst>
          </p:cNvPr>
          <p:cNvSpPr>
            <a:spLocks noGrp="1"/>
          </p:cNvSpPr>
          <p:nvPr>
            <p:ph type="dt" sz="half" idx="10"/>
          </p:nvPr>
        </p:nvSpPr>
        <p:spPr/>
        <p:txBody>
          <a:bodyPr/>
          <a:lstStyle/>
          <a:p>
            <a:r>
              <a:rPr lang="en-US" noProof="0"/>
              <a:t>2023</a:t>
            </a:r>
          </a:p>
        </p:txBody>
      </p:sp>
    </p:spTree>
    <p:extLst>
      <p:ext uri="{BB962C8B-B14F-4D97-AF65-F5344CB8AC3E}">
        <p14:creationId xmlns:p14="http://schemas.microsoft.com/office/powerpoint/2010/main" val="4248316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7" name="Google Shape;327;p33">
            <a:extLst>
              <a:ext uri="{FF2B5EF4-FFF2-40B4-BE49-F238E27FC236}">
                <a16:creationId xmlns:a16="http://schemas.microsoft.com/office/drawing/2014/main" id="{E7EB222B-6CF5-9486-E495-4BBCFBA5DEE9}"/>
              </a:ext>
            </a:extLst>
          </p:cNvPr>
          <p:cNvSpPr/>
          <p:nvPr userDrawn="1"/>
        </p:nvSpPr>
        <p:spPr>
          <a:xfrm>
            <a:off x="5400719" y="1198578"/>
            <a:ext cx="6114430" cy="4794575"/>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9" name="Google Shape;328;p33">
            <a:extLst>
              <a:ext uri="{FF2B5EF4-FFF2-40B4-BE49-F238E27FC236}">
                <a16:creationId xmlns:a16="http://schemas.microsoft.com/office/drawing/2014/main" id="{1FEBC754-F0A8-F9F6-F804-7081E078D8F5}"/>
              </a:ext>
            </a:extLst>
          </p:cNvPr>
          <p:cNvSpPr/>
          <p:nvPr userDrawn="1"/>
        </p:nvSpPr>
        <p:spPr>
          <a:xfrm>
            <a:off x="5196524" y="838200"/>
            <a:ext cx="6114430" cy="49149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4" name="Title 1">
            <a:extLst>
              <a:ext uri="{FF2B5EF4-FFF2-40B4-BE49-F238E27FC236}">
                <a16:creationId xmlns:a16="http://schemas.microsoft.com/office/drawing/2014/main" id="{A8F8B0E5-D249-4F2F-16F0-7A9A49B95D39}"/>
              </a:ext>
            </a:extLst>
          </p:cNvPr>
          <p:cNvSpPr>
            <a:spLocks noGrp="1"/>
          </p:cNvSpPr>
          <p:nvPr>
            <p:ph type="title"/>
          </p:nvPr>
        </p:nvSpPr>
        <p:spPr>
          <a:xfrm>
            <a:off x="5978024" y="1783080"/>
            <a:ext cx="4959821" cy="1162762"/>
          </a:xfrm>
        </p:spPr>
        <p:txBody>
          <a:bodyPr/>
          <a:lstStyle>
            <a:lvl1pPr algn="l">
              <a:lnSpc>
                <a:spcPct val="90000"/>
              </a:lnSpc>
              <a:defRPr/>
            </a:lvl1pPr>
          </a:lstStyle>
          <a:p>
            <a:r>
              <a:rPr lang="en-US" noProof="0"/>
              <a:t>Click to edit Master title style</a:t>
            </a:r>
          </a:p>
        </p:txBody>
      </p:sp>
      <p:sp>
        <p:nvSpPr>
          <p:cNvPr id="19" name="Picture Placeholder 18">
            <a:extLst>
              <a:ext uri="{FF2B5EF4-FFF2-40B4-BE49-F238E27FC236}">
                <a16:creationId xmlns:a16="http://schemas.microsoft.com/office/drawing/2014/main" id="{52CFE759-845E-6170-DB8C-EA3FA075BBC8}"/>
              </a:ext>
            </a:extLst>
          </p:cNvPr>
          <p:cNvSpPr>
            <a:spLocks noGrp="1"/>
          </p:cNvSpPr>
          <p:nvPr>
            <p:ph type="pic" sz="quarter" idx="13"/>
          </p:nvPr>
        </p:nvSpPr>
        <p:spPr>
          <a:xfrm>
            <a:off x="0" y="0"/>
            <a:ext cx="4351128" cy="6858000"/>
          </a:xfrm>
          <a:solidFill>
            <a:schemeClr val="accent5"/>
          </a:solidFill>
        </p:spPr>
        <p:txBody>
          <a:bodyPr anchor="ctr"/>
          <a:lstStyle>
            <a:lvl1pPr marL="0" indent="0" algn="ctr">
              <a:buNone/>
              <a:defRPr/>
            </a:lvl1pPr>
          </a:lstStyle>
          <a:p>
            <a:r>
              <a:rPr lang="en-US" noProof="0"/>
              <a:t>Click icon to add picture</a:t>
            </a:r>
          </a:p>
        </p:txBody>
      </p:sp>
      <p:sp>
        <p:nvSpPr>
          <p:cNvPr id="15" name="Content Placeholder 2">
            <a:extLst>
              <a:ext uri="{FF2B5EF4-FFF2-40B4-BE49-F238E27FC236}">
                <a16:creationId xmlns:a16="http://schemas.microsoft.com/office/drawing/2014/main" id="{77189B6C-4236-0B00-D585-EEE5183EC3B5}"/>
              </a:ext>
            </a:extLst>
          </p:cNvPr>
          <p:cNvSpPr>
            <a:spLocks noGrp="1"/>
          </p:cNvSpPr>
          <p:nvPr>
            <p:ph idx="1"/>
          </p:nvPr>
        </p:nvSpPr>
        <p:spPr>
          <a:xfrm>
            <a:off x="5961888" y="2944368"/>
            <a:ext cx="4818888" cy="2130552"/>
          </a:xfrm>
        </p:spPr>
        <p:txBody>
          <a:bodyPr/>
          <a:lstStyle>
            <a:lvl1pPr marL="0" indent="0">
              <a:lnSpc>
                <a:spcPct val="100000"/>
              </a:lnSpc>
              <a:spcBef>
                <a:spcPts val="0"/>
              </a:spcBef>
              <a:buNone/>
              <a:defRPr sz="1600"/>
            </a:lvl1pPr>
            <a:lvl2pPr>
              <a:defRPr sz="1400"/>
            </a:lvl2pPr>
            <a:lvl3pPr>
              <a:defRPr sz="1200"/>
            </a:lvl3pPr>
            <a:lvl4pPr>
              <a:defRPr sz="1100"/>
            </a:lvl4pPr>
            <a:lvl5pPr>
              <a:defRPr sz="1100"/>
            </a:lvl5pPr>
          </a:lstStyle>
          <a:p>
            <a:pPr lvl="0"/>
            <a:r>
              <a:rPr lang="en-US" noProof="0"/>
              <a:t>Click to edit Master text styles</a:t>
            </a:r>
          </a:p>
        </p:txBody>
      </p:sp>
      <p:sp>
        <p:nvSpPr>
          <p:cNvPr id="5" name="Slide Number Placeholder 4">
            <a:extLst>
              <a:ext uri="{FF2B5EF4-FFF2-40B4-BE49-F238E27FC236}">
                <a16:creationId xmlns:a16="http://schemas.microsoft.com/office/drawing/2014/main" id="{22D37E9B-F86D-C91D-23CC-19F188DE83F6}"/>
              </a:ext>
            </a:extLst>
          </p:cNvPr>
          <p:cNvSpPr>
            <a:spLocks noGrp="1"/>
          </p:cNvSpPr>
          <p:nvPr>
            <p:ph type="sldNum" sz="quarter" idx="12"/>
          </p:nvPr>
        </p:nvSpPr>
        <p:spPr>
          <a:xfrm>
            <a:off x="8072901" y="6400904"/>
            <a:ext cx="365760" cy="246888"/>
          </a:xfrm>
        </p:spPr>
        <p:txBody>
          <a:bodyPr/>
          <a:lstStyle/>
          <a:p>
            <a:fld id="{8D0AFDD5-844D-364D-8AEC-50CF4D36D55D}" type="slidenum">
              <a:rPr lang="en-US" noProof="0" smtClean="0"/>
              <a:pPr/>
              <a:t>‹#›</a:t>
            </a:fld>
            <a:endParaRPr lang="en-US" noProof="0"/>
          </a:p>
        </p:txBody>
      </p:sp>
      <p:cxnSp>
        <p:nvCxnSpPr>
          <p:cNvPr id="21" name="Straight Connector 20">
            <a:extLst>
              <a:ext uri="{FF2B5EF4-FFF2-40B4-BE49-F238E27FC236}">
                <a16:creationId xmlns:a16="http://schemas.microsoft.com/office/drawing/2014/main" id="{CB55B0F1-C1EF-3790-A994-C8C4BB61CCB9}"/>
              </a:ext>
            </a:extLst>
          </p:cNvPr>
          <p:cNvCxnSpPr>
            <a:cxnSpLocks/>
          </p:cNvCxnSpPr>
          <p:nvPr/>
        </p:nvCxnSpPr>
        <p:spPr>
          <a:xfrm>
            <a:off x="4351128" y="6532618"/>
            <a:ext cx="36930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D4F275B-2CE9-CD3C-081E-0B79C125257E}"/>
              </a:ext>
            </a:extLst>
          </p:cNvPr>
          <p:cNvCxnSpPr>
            <a:cxnSpLocks/>
          </p:cNvCxnSpPr>
          <p:nvPr/>
        </p:nvCxnSpPr>
        <p:spPr>
          <a:xfrm>
            <a:off x="8467344" y="6527001"/>
            <a:ext cx="3724656" cy="56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231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E09AA4F6-9CBF-53A8-8FE8-0BAB0E7DC989}"/>
              </a:ext>
            </a:extLst>
          </p:cNvPr>
          <p:cNvSpPr/>
          <p:nvPr userDrawn="1"/>
        </p:nvSpPr>
        <p:spPr>
          <a:xfrm>
            <a:off x="1062566" y="1161412"/>
            <a:ext cx="10221119" cy="483174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0" name="Google Shape;328;p33">
            <a:extLst>
              <a:ext uri="{FF2B5EF4-FFF2-40B4-BE49-F238E27FC236}">
                <a16:creationId xmlns:a16="http://schemas.microsoft.com/office/drawing/2014/main" id="{CBE4E0BD-29C0-46EA-4A2D-401DD12AEC12}"/>
              </a:ext>
            </a:extLst>
          </p:cNvPr>
          <p:cNvSpPr/>
          <p:nvPr userDrawn="1"/>
        </p:nvSpPr>
        <p:spPr>
          <a:xfrm>
            <a:off x="858371" y="800100"/>
            <a:ext cx="10221119" cy="49530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D27EDEC9-86BE-FDB1-3BAE-F5FF0934CA0A}"/>
              </a:ext>
            </a:extLst>
          </p:cNvPr>
          <p:cNvSpPr>
            <a:spLocks noGrp="1"/>
          </p:cNvSpPr>
          <p:nvPr>
            <p:ph type="ctrTitle"/>
          </p:nvPr>
        </p:nvSpPr>
        <p:spPr>
          <a:xfrm>
            <a:off x="1527048" y="1901952"/>
            <a:ext cx="4873752" cy="1709928"/>
          </a:xfrm>
        </p:spPr>
        <p:txBody>
          <a:bodyPr anchor="t">
            <a:noAutofit/>
          </a:bodyPr>
          <a:lstStyle>
            <a:lvl1pPr marL="0" indent="0" algn="l">
              <a:lnSpc>
                <a:spcPct val="90000"/>
              </a:lnSpc>
              <a:defRPr sz="6000"/>
            </a:lvl1pPr>
          </a:lstStyle>
          <a:p>
            <a:r>
              <a:rPr lang="en-US" noProof="0"/>
              <a:t>Click to edit Master title style</a:t>
            </a:r>
          </a:p>
        </p:txBody>
      </p:sp>
      <p:sp>
        <p:nvSpPr>
          <p:cNvPr id="3" name="Subtitle 2">
            <a:extLst>
              <a:ext uri="{FF2B5EF4-FFF2-40B4-BE49-F238E27FC236}">
                <a16:creationId xmlns:a16="http://schemas.microsoft.com/office/drawing/2014/main" id="{61EF6069-AEE4-3455-508E-4B9EE30F0CB8}"/>
              </a:ext>
            </a:extLst>
          </p:cNvPr>
          <p:cNvSpPr>
            <a:spLocks noGrp="1"/>
          </p:cNvSpPr>
          <p:nvPr>
            <p:ph type="subTitle" idx="1"/>
          </p:nvPr>
        </p:nvSpPr>
        <p:spPr>
          <a:xfrm>
            <a:off x="1527048" y="3108960"/>
            <a:ext cx="3913632" cy="1883664"/>
          </a:xfrm>
        </p:spPr>
        <p:txBody>
          <a:bodyPr>
            <a:noAutofit/>
          </a:bodyPr>
          <a:lstStyle>
            <a:lvl1pPr marL="0" indent="0" algn="l">
              <a:lnSpc>
                <a:spcPct val="100000"/>
              </a:lnSpc>
              <a:spcBef>
                <a:spcPts val="100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5" name="Picture Placeholder 13">
            <a:extLst>
              <a:ext uri="{FF2B5EF4-FFF2-40B4-BE49-F238E27FC236}">
                <a16:creationId xmlns:a16="http://schemas.microsoft.com/office/drawing/2014/main" id="{BEF410E3-CEC7-640A-C8FD-08419E6C3300}"/>
              </a:ext>
            </a:extLst>
          </p:cNvPr>
          <p:cNvSpPr>
            <a:spLocks noGrp="1"/>
          </p:cNvSpPr>
          <p:nvPr>
            <p:ph type="pic" sz="quarter" idx="10"/>
          </p:nvPr>
        </p:nvSpPr>
        <p:spPr>
          <a:xfrm>
            <a:off x="6443482" y="812292"/>
            <a:ext cx="4636008" cy="4928616"/>
          </a:xfr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a:solidFill>
                  <a:schemeClr val="tx1"/>
                </a:solidFill>
              </a:defRPr>
            </a:lvl1pPr>
          </a:lstStyle>
          <a:p>
            <a:pPr marL="0" lvl="0" algn="ctr"/>
            <a:r>
              <a:rPr lang="en-US" noProof="0"/>
              <a:t>Click icon to add picture</a:t>
            </a:r>
          </a:p>
        </p:txBody>
      </p:sp>
    </p:spTree>
    <p:extLst>
      <p:ext uri="{BB962C8B-B14F-4D97-AF65-F5344CB8AC3E}">
        <p14:creationId xmlns:p14="http://schemas.microsoft.com/office/powerpoint/2010/main" val="70235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FABFF-AED1-441E-410D-E91E5B9EA6C0}"/>
              </a:ext>
            </a:extLst>
          </p:cNvPr>
          <p:cNvSpPr>
            <a:spLocks noGrp="1"/>
          </p:cNvSpPr>
          <p:nvPr>
            <p:ph type="title"/>
          </p:nvPr>
        </p:nvSpPr>
        <p:spPr/>
        <p:txBody>
          <a:bodyPr/>
          <a:lstStyle/>
          <a:p>
            <a:r>
              <a:rPr lang="en-US" noProof="0"/>
              <a:t>Click to edit Master title style</a:t>
            </a:r>
          </a:p>
        </p:txBody>
      </p:sp>
      <p:sp>
        <p:nvSpPr>
          <p:cNvPr id="5" name="Slide Number Placeholder 4">
            <a:extLst>
              <a:ext uri="{FF2B5EF4-FFF2-40B4-BE49-F238E27FC236}">
                <a16:creationId xmlns:a16="http://schemas.microsoft.com/office/drawing/2014/main" id="{A21D9EB3-189A-FE0F-8C95-73C3378150D7}"/>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4" name="Footer Placeholder 3">
            <a:extLst>
              <a:ext uri="{FF2B5EF4-FFF2-40B4-BE49-F238E27FC236}">
                <a16:creationId xmlns:a16="http://schemas.microsoft.com/office/drawing/2014/main" id="{7C680446-577A-69FB-646E-AF1DA4134A2C}"/>
              </a:ext>
            </a:extLst>
          </p:cNvPr>
          <p:cNvSpPr>
            <a:spLocks noGrp="1"/>
          </p:cNvSpPr>
          <p:nvPr>
            <p:ph type="ftr" sz="quarter" idx="11"/>
          </p:nvPr>
        </p:nvSpPr>
        <p:spPr/>
        <p:txBody>
          <a:bodyPr/>
          <a:lstStyle/>
          <a:p>
            <a:r>
              <a:rPr lang="en-US" noProof="0"/>
              <a:t>Using technology to harness language learning: challenges and benefits</a:t>
            </a:r>
          </a:p>
        </p:txBody>
      </p:sp>
      <p:sp>
        <p:nvSpPr>
          <p:cNvPr id="3" name="Date Placeholder 2">
            <a:extLst>
              <a:ext uri="{FF2B5EF4-FFF2-40B4-BE49-F238E27FC236}">
                <a16:creationId xmlns:a16="http://schemas.microsoft.com/office/drawing/2014/main" id="{330E09C2-379A-DC94-A05D-1A629B3410E2}"/>
              </a:ext>
            </a:extLst>
          </p:cNvPr>
          <p:cNvSpPr>
            <a:spLocks noGrp="1"/>
          </p:cNvSpPr>
          <p:nvPr>
            <p:ph type="dt" sz="half" idx="10"/>
          </p:nvPr>
        </p:nvSpPr>
        <p:spPr/>
        <p:txBody>
          <a:bodyPr/>
          <a:lstStyle/>
          <a:p>
            <a:r>
              <a:rPr lang="en-US" noProof="0"/>
              <a:t>2023</a:t>
            </a:r>
          </a:p>
        </p:txBody>
      </p:sp>
    </p:spTree>
    <p:extLst>
      <p:ext uri="{BB962C8B-B14F-4D97-AF65-F5344CB8AC3E}">
        <p14:creationId xmlns:p14="http://schemas.microsoft.com/office/powerpoint/2010/main" val="415434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4"/>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72A2AC-7ED9-922C-AFA3-C7474D933A2A}"/>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3" name="Footer Placeholder 2">
            <a:extLst>
              <a:ext uri="{FF2B5EF4-FFF2-40B4-BE49-F238E27FC236}">
                <a16:creationId xmlns:a16="http://schemas.microsoft.com/office/drawing/2014/main" id="{C0D73C7A-2028-226F-C1ED-1807BD3B92FC}"/>
              </a:ext>
            </a:extLst>
          </p:cNvPr>
          <p:cNvSpPr>
            <a:spLocks noGrp="1"/>
          </p:cNvSpPr>
          <p:nvPr>
            <p:ph type="ftr" sz="quarter" idx="11"/>
          </p:nvPr>
        </p:nvSpPr>
        <p:spPr/>
        <p:txBody>
          <a:bodyPr/>
          <a:lstStyle/>
          <a:p>
            <a:r>
              <a:rPr lang="en-US" noProof="0"/>
              <a:t>Using technology to harness language learning: challenges and benefits</a:t>
            </a:r>
          </a:p>
        </p:txBody>
      </p:sp>
      <p:sp>
        <p:nvSpPr>
          <p:cNvPr id="2" name="Date Placeholder 1">
            <a:extLst>
              <a:ext uri="{FF2B5EF4-FFF2-40B4-BE49-F238E27FC236}">
                <a16:creationId xmlns:a16="http://schemas.microsoft.com/office/drawing/2014/main" id="{1925B8F9-3C91-FD08-87E3-6E39B35BCF9F}"/>
              </a:ext>
            </a:extLst>
          </p:cNvPr>
          <p:cNvSpPr>
            <a:spLocks noGrp="1"/>
          </p:cNvSpPr>
          <p:nvPr>
            <p:ph type="dt" sz="half" idx="10"/>
          </p:nvPr>
        </p:nvSpPr>
        <p:spPr/>
        <p:txBody>
          <a:bodyPr/>
          <a:lstStyle/>
          <a:p>
            <a:r>
              <a:rPr lang="en-US" noProof="0"/>
              <a:t>2023</a:t>
            </a:r>
          </a:p>
        </p:txBody>
      </p:sp>
    </p:spTree>
    <p:extLst>
      <p:ext uri="{BB962C8B-B14F-4D97-AF65-F5344CB8AC3E}">
        <p14:creationId xmlns:p14="http://schemas.microsoft.com/office/powerpoint/2010/main" val="3916245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p>
            <a:r>
              <a:rPr lang="en-US" noProof="0"/>
              <a:t>Click to edit Master title style</a:t>
            </a:r>
          </a:p>
        </p:txBody>
      </p:sp>
      <p:sp>
        <p:nvSpPr>
          <p:cNvPr id="8" name="Google Shape;1251;p56">
            <a:extLst>
              <a:ext uri="{FF2B5EF4-FFF2-40B4-BE49-F238E27FC236}">
                <a16:creationId xmlns:a16="http://schemas.microsoft.com/office/drawing/2014/main" id="{5BDBB369-4213-AA70-D2DD-33F4E9E1F195}"/>
              </a:ext>
            </a:extLst>
          </p:cNvPr>
          <p:cNvSpPr/>
          <p:nvPr userDrawn="1"/>
        </p:nvSpPr>
        <p:spPr>
          <a:xfrm>
            <a:off x="1072604" y="2550039"/>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Google Shape;1251;p56">
            <a:extLst>
              <a:ext uri="{FF2B5EF4-FFF2-40B4-BE49-F238E27FC236}">
                <a16:creationId xmlns:a16="http://schemas.microsoft.com/office/drawing/2014/main" id="{3BF27898-0ACC-24EB-589A-96F29C94157A}"/>
              </a:ext>
            </a:extLst>
          </p:cNvPr>
          <p:cNvSpPr/>
          <p:nvPr userDrawn="1"/>
        </p:nvSpPr>
        <p:spPr>
          <a:xfrm>
            <a:off x="3235665" y="2522510"/>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251;p56">
            <a:extLst>
              <a:ext uri="{FF2B5EF4-FFF2-40B4-BE49-F238E27FC236}">
                <a16:creationId xmlns:a16="http://schemas.microsoft.com/office/drawing/2014/main" id="{62CA34BE-87A5-8F47-C395-886E6870CF67}"/>
              </a:ext>
            </a:extLst>
          </p:cNvPr>
          <p:cNvSpPr/>
          <p:nvPr userDrawn="1"/>
        </p:nvSpPr>
        <p:spPr>
          <a:xfrm>
            <a:off x="5415148" y="2513962"/>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4" name="Google Shape;1251;p56">
            <a:extLst>
              <a:ext uri="{FF2B5EF4-FFF2-40B4-BE49-F238E27FC236}">
                <a16:creationId xmlns:a16="http://schemas.microsoft.com/office/drawing/2014/main" id="{E432D5F8-7F62-B5A0-F3AC-814BFBEEB0ED}"/>
              </a:ext>
            </a:extLst>
          </p:cNvPr>
          <p:cNvSpPr/>
          <p:nvPr userDrawn="1"/>
        </p:nvSpPr>
        <p:spPr>
          <a:xfrm>
            <a:off x="7530416" y="2524926"/>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6" name="Google Shape;1251;p56">
            <a:extLst>
              <a:ext uri="{FF2B5EF4-FFF2-40B4-BE49-F238E27FC236}">
                <a16:creationId xmlns:a16="http://schemas.microsoft.com/office/drawing/2014/main" id="{FBCE3915-CF40-BF29-2DBB-D9F447CC7555}"/>
              </a:ext>
            </a:extLst>
          </p:cNvPr>
          <p:cNvSpPr/>
          <p:nvPr userDrawn="1"/>
        </p:nvSpPr>
        <p:spPr>
          <a:xfrm>
            <a:off x="9709899" y="2516378"/>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Text Placeholder 19">
            <a:extLst>
              <a:ext uri="{FF2B5EF4-FFF2-40B4-BE49-F238E27FC236}">
                <a16:creationId xmlns:a16="http://schemas.microsoft.com/office/drawing/2014/main" id="{811789E5-14E6-E7AB-C9D8-6E51B4544B23}"/>
              </a:ext>
            </a:extLst>
          </p:cNvPr>
          <p:cNvSpPr>
            <a:spLocks noGrp="1"/>
          </p:cNvSpPr>
          <p:nvPr>
            <p:ph type="body" sz="quarter" idx="13" hasCustomPrompt="1"/>
          </p:nvPr>
        </p:nvSpPr>
        <p:spPr>
          <a:xfrm>
            <a:off x="986726"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2" name="Text Placeholder 19">
            <a:extLst>
              <a:ext uri="{FF2B5EF4-FFF2-40B4-BE49-F238E27FC236}">
                <a16:creationId xmlns:a16="http://schemas.microsoft.com/office/drawing/2014/main" id="{AC40220B-3ED2-1841-92D5-C0056EF47402}"/>
              </a:ext>
            </a:extLst>
          </p:cNvPr>
          <p:cNvSpPr>
            <a:spLocks noGrp="1"/>
          </p:cNvSpPr>
          <p:nvPr>
            <p:ph type="body" sz="quarter" idx="14" hasCustomPrompt="1"/>
          </p:nvPr>
        </p:nvSpPr>
        <p:spPr>
          <a:xfrm>
            <a:off x="3154680"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3" name="Text Placeholder 19">
            <a:extLst>
              <a:ext uri="{FF2B5EF4-FFF2-40B4-BE49-F238E27FC236}">
                <a16:creationId xmlns:a16="http://schemas.microsoft.com/office/drawing/2014/main" id="{B8BC651C-16ED-1741-08D3-8BA2D618C650}"/>
              </a:ext>
            </a:extLst>
          </p:cNvPr>
          <p:cNvSpPr>
            <a:spLocks noGrp="1"/>
          </p:cNvSpPr>
          <p:nvPr>
            <p:ph type="body" sz="quarter" idx="15" hasCustomPrompt="1"/>
          </p:nvPr>
        </p:nvSpPr>
        <p:spPr>
          <a:xfrm>
            <a:off x="5330952"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4" name="Text Placeholder 19">
            <a:extLst>
              <a:ext uri="{FF2B5EF4-FFF2-40B4-BE49-F238E27FC236}">
                <a16:creationId xmlns:a16="http://schemas.microsoft.com/office/drawing/2014/main" id="{B42AFC50-5862-D501-9586-4A96D4DA667F}"/>
              </a:ext>
            </a:extLst>
          </p:cNvPr>
          <p:cNvSpPr>
            <a:spLocks noGrp="1"/>
          </p:cNvSpPr>
          <p:nvPr>
            <p:ph type="body" sz="quarter" idx="16" hasCustomPrompt="1"/>
          </p:nvPr>
        </p:nvSpPr>
        <p:spPr>
          <a:xfrm>
            <a:off x="7443216"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5" name="Text Placeholder 19">
            <a:extLst>
              <a:ext uri="{FF2B5EF4-FFF2-40B4-BE49-F238E27FC236}">
                <a16:creationId xmlns:a16="http://schemas.microsoft.com/office/drawing/2014/main" id="{45772425-B358-35A8-C707-76C81B500EDA}"/>
              </a:ext>
            </a:extLst>
          </p:cNvPr>
          <p:cNvSpPr>
            <a:spLocks noGrp="1"/>
          </p:cNvSpPr>
          <p:nvPr>
            <p:ph type="body" sz="quarter" idx="17" hasCustomPrompt="1"/>
          </p:nvPr>
        </p:nvSpPr>
        <p:spPr>
          <a:xfrm>
            <a:off x="9628632"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7" name="Text Placeholder 26">
            <a:extLst>
              <a:ext uri="{FF2B5EF4-FFF2-40B4-BE49-F238E27FC236}">
                <a16:creationId xmlns:a16="http://schemas.microsoft.com/office/drawing/2014/main" id="{B0B8A0CF-58B1-629F-C8DB-238E5114277C}"/>
              </a:ext>
            </a:extLst>
          </p:cNvPr>
          <p:cNvSpPr>
            <a:spLocks noGrp="1"/>
          </p:cNvSpPr>
          <p:nvPr>
            <p:ph type="body" sz="quarter" idx="18"/>
          </p:nvPr>
        </p:nvSpPr>
        <p:spPr>
          <a:xfrm>
            <a:off x="824102" y="432511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28" name="Text Placeholder 26">
            <a:extLst>
              <a:ext uri="{FF2B5EF4-FFF2-40B4-BE49-F238E27FC236}">
                <a16:creationId xmlns:a16="http://schemas.microsoft.com/office/drawing/2014/main" id="{3973DBDD-5F4C-3094-B5AB-751AF360379C}"/>
              </a:ext>
            </a:extLst>
          </p:cNvPr>
          <p:cNvSpPr>
            <a:spLocks noGrp="1"/>
          </p:cNvSpPr>
          <p:nvPr>
            <p:ph type="body" sz="quarter" idx="19"/>
          </p:nvPr>
        </p:nvSpPr>
        <p:spPr>
          <a:xfrm>
            <a:off x="2992056" y="432670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29" name="Text Placeholder 26">
            <a:extLst>
              <a:ext uri="{FF2B5EF4-FFF2-40B4-BE49-F238E27FC236}">
                <a16:creationId xmlns:a16="http://schemas.microsoft.com/office/drawing/2014/main" id="{6A7033DE-A188-7F2B-B42D-3B4334B2C4BE}"/>
              </a:ext>
            </a:extLst>
          </p:cNvPr>
          <p:cNvSpPr>
            <a:spLocks noGrp="1"/>
          </p:cNvSpPr>
          <p:nvPr>
            <p:ph type="body" sz="quarter" idx="20"/>
          </p:nvPr>
        </p:nvSpPr>
        <p:spPr>
          <a:xfrm>
            <a:off x="5168328" y="431364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30" name="Text Placeholder 26">
            <a:extLst>
              <a:ext uri="{FF2B5EF4-FFF2-40B4-BE49-F238E27FC236}">
                <a16:creationId xmlns:a16="http://schemas.microsoft.com/office/drawing/2014/main" id="{82C8DA85-8265-9485-A51D-73E1629CC541}"/>
              </a:ext>
            </a:extLst>
          </p:cNvPr>
          <p:cNvSpPr>
            <a:spLocks noGrp="1"/>
          </p:cNvSpPr>
          <p:nvPr>
            <p:ph type="body" sz="quarter" idx="21"/>
          </p:nvPr>
        </p:nvSpPr>
        <p:spPr>
          <a:xfrm>
            <a:off x="7279858" y="4319944"/>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31" name="Text Placeholder 26">
            <a:extLst>
              <a:ext uri="{FF2B5EF4-FFF2-40B4-BE49-F238E27FC236}">
                <a16:creationId xmlns:a16="http://schemas.microsoft.com/office/drawing/2014/main" id="{20594F27-59D4-99D2-77B5-71915573EDA4}"/>
              </a:ext>
            </a:extLst>
          </p:cNvPr>
          <p:cNvSpPr>
            <a:spLocks noGrp="1"/>
          </p:cNvSpPr>
          <p:nvPr>
            <p:ph type="body" sz="quarter" idx="22"/>
          </p:nvPr>
        </p:nvSpPr>
        <p:spPr>
          <a:xfrm>
            <a:off x="9466008" y="4319944"/>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5" name="Footer Placeholder 4">
            <a:extLst>
              <a:ext uri="{FF2B5EF4-FFF2-40B4-BE49-F238E27FC236}">
                <a16:creationId xmlns:a16="http://schemas.microsoft.com/office/drawing/2014/main" id="{82D9E7CE-C596-EE32-BBFE-799C10EFBBB2}"/>
              </a:ext>
            </a:extLst>
          </p:cNvPr>
          <p:cNvSpPr>
            <a:spLocks noGrp="1"/>
          </p:cNvSpPr>
          <p:nvPr>
            <p:ph type="ftr" sz="quarter" idx="11"/>
          </p:nvPr>
        </p:nvSpPr>
        <p:spPr/>
        <p:txBody>
          <a:bodyPr/>
          <a:lstStyle/>
          <a:p>
            <a:r>
              <a:rPr lang="en-US" noProof="0"/>
              <a:t>Using technology to harness language learning: challenges and benefits</a:t>
            </a:r>
          </a:p>
        </p:txBody>
      </p:sp>
      <p:sp>
        <p:nvSpPr>
          <p:cNvPr id="4" name="Date Placeholder 3">
            <a:extLst>
              <a:ext uri="{FF2B5EF4-FFF2-40B4-BE49-F238E27FC236}">
                <a16:creationId xmlns:a16="http://schemas.microsoft.com/office/drawing/2014/main" id="{7490B60C-999F-167B-3927-D752A0DE60A7}"/>
              </a:ext>
            </a:extLst>
          </p:cNvPr>
          <p:cNvSpPr>
            <a:spLocks noGrp="1"/>
          </p:cNvSpPr>
          <p:nvPr>
            <p:ph type="dt" sz="half" idx="10"/>
          </p:nvPr>
        </p:nvSpPr>
        <p:spPr/>
        <p:txBody>
          <a:bodyPr/>
          <a:lstStyle/>
          <a:p>
            <a:r>
              <a:rPr lang="en-US" noProof="0"/>
              <a:t>2023</a:t>
            </a:r>
          </a:p>
        </p:txBody>
      </p:sp>
    </p:spTree>
    <p:extLst>
      <p:ext uri="{BB962C8B-B14F-4D97-AF65-F5344CB8AC3E}">
        <p14:creationId xmlns:p14="http://schemas.microsoft.com/office/powerpoint/2010/main" val="748925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F51DD675-2DC4-A4BE-C624-3048A2E666B7}"/>
              </a:ext>
            </a:extLst>
          </p:cNvPr>
          <p:cNvSpPr/>
          <p:nvPr userDrawn="1"/>
        </p:nvSpPr>
        <p:spPr>
          <a:xfrm>
            <a:off x="809553" y="1012104"/>
            <a:ext cx="6957749" cy="506173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2" name="Google Shape;328;p33">
            <a:extLst>
              <a:ext uri="{FF2B5EF4-FFF2-40B4-BE49-F238E27FC236}">
                <a16:creationId xmlns:a16="http://schemas.microsoft.com/office/drawing/2014/main" id="{A0952ED0-9FCB-B6D2-E806-E2663B8961D0}"/>
              </a:ext>
            </a:extLst>
          </p:cNvPr>
          <p:cNvSpPr/>
          <p:nvPr userDrawn="1"/>
        </p:nvSpPr>
        <p:spPr>
          <a:xfrm>
            <a:off x="600338" y="782757"/>
            <a:ext cx="6957749" cy="5061732"/>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a:xfrm>
            <a:off x="1389888" y="1719072"/>
            <a:ext cx="5038344" cy="1709928"/>
          </a:xfrm>
        </p:spPr>
        <p:txBody>
          <a:bodyPr/>
          <a:lstStyle>
            <a:lvl1pPr algn="l">
              <a:lnSpc>
                <a:spcPct val="90000"/>
              </a:lnSpc>
              <a:defRPr/>
            </a:lvl1pPr>
          </a:lstStyle>
          <a:p>
            <a:r>
              <a:rPr lang="en-US" noProof="0"/>
              <a:t>Click to edit Master title style</a:t>
            </a:r>
          </a:p>
        </p:txBody>
      </p:sp>
      <p:sp>
        <p:nvSpPr>
          <p:cNvPr id="10" name="Picture Placeholder 9">
            <a:extLst>
              <a:ext uri="{FF2B5EF4-FFF2-40B4-BE49-F238E27FC236}">
                <a16:creationId xmlns:a16="http://schemas.microsoft.com/office/drawing/2014/main" id="{0BC3CDDF-FEA3-712D-9071-515D264F06E7}"/>
              </a:ext>
            </a:extLst>
          </p:cNvPr>
          <p:cNvSpPr>
            <a:spLocks noGrp="1"/>
          </p:cNvSpPr>
          <p:nvPr>
            <p:ph type="pic" sz="quarter" idx="13"/>
          </p:nvPr>
        </p:nvSpPr>
        <p:spPr>
          <a:xfrm>
            <a:off x="8296656" y="0"/>
            <a:ext cx="3895344" cy="6858000"/>
          </a:xfrm>
          <a:solidFill>
            <a:schemeClr val="accent1"/>
          </a:solidFill>
        </p:spPr>
        <p:txBody>
          <a:bodyPr anchor="ctr"/>
          <a:lstStyle>
            <a:lvl1pPr marL="0" indent="0" algn="ctr">
              <a:buNone/>
              <a:defRPr/>
            </a:lvl1pPr>
          </a:lstStyle>
          <a:p>
            <a:r>
              <a:rPr lang="en-US" noProof="0"/>
              <a:t>Click icon to add picture</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1389888" y="3054096"/>
            <a:ext cx="5010912" cy="2130552"/>
          </a:xfrm>
        </p:spPr>
        <p:txBody>
          <a:bodyPr/>
          <a:lstStyle>
            <a:lvl1pPr marL="54864" indent="0">
              <a:lnSpc>
                <a:spcPct val="120000"/>
              </a:lnSpc>
              <a:spcBef>
                <a:spcPts val="0"/>
              </a:spcBef>
              <a:buNone/>
              <a:defRPr sz="1600"/>
            </a:lvl1pPr>
            <a:lvl2pPr>
              <a:defRPr sz="1400"/>
            </a:lvl2pPr>
            <a:lvl3pPr>
              <a:defRPr sz="1200"/>
            </a:lvl3pPr>
            <a:lvl4pPr>
              <a:defRPr sz="1100"/>
            </a:lvl4pPr>
            <a:lvl5pPr>
              <a:defRPr sz="1100"/>
            </a:lvl5pPr>
          </a:lstStyle>
          <a:p>
            <a:pPr lvl="0"/>
            <a:r>
              <a:rPr lang="en-US" noProof="0"/>
              <a:t>Click to edit Master text styles</a:t>
            </a:r>
          </a:p>
        </p:txBody>
      </p:sp>
      <p:cxnSp>
        <p:nvCxnSpPr>
          <p:cNvPr id="28" name="Straight Connector 27">
            <a:extLst>
              <a:ext uri="{FF2B5EF4-FFF2-40B4-BE49-F238E27FC236}">
                <a16:creationId xmlns:a16="http://schemas.microsoft.com/office/drawing/2014/main" id="{A4F7CD76-D087-685D-2E27-537F34D67EBE}"/>
              </a:ext>
            </a:extLst>
          </p:cNvPr>
          <p:cNvCxnSpPr>
            <a:cxnSpLocks/>
          </p:cNvCxnSpPr>
          <p:nvPr userDrawn="1"/>
        </p:nvCxnSpPr>
        <p:spPr>
          <a:xfrm>
            <a:off x="11276341" y="6528816"/>
            <a:ext cx="914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a:xfrm>
            <a:off x="3962400" y="6400904"/>
            <a:ext cx="365760" cy="246888"/>
          </a:xfrm>
        </p:spPr>
        <p:txBody>
          <a:bodyPr/>
          <a:lstStyle>
            <a:lvl1pPr>
              <a:defRPr>
                <a:solidFill>
                  <a:schemeClr val="bg1"/>
                </a:solidFill>
              </a:defRPr>
            </a:lvl1pPr>
          </a:lstStyle>
          <a:p>
            <a:fld id="{8D0AFDD5-844D-364D-8AEC-50CF4D36D55D}" type="slidenum">
              <a:rPr lang="en-US" noProof="0" smtClean="0"/>
              <a:pPr/>
              <a:t>‹#›</a:t>
            </a:fld>
            <a:endParaRPr lang="en-US" noProof="0"/>
          </a:p>
        </p:txBody>
      </p:sp>
      <p:grpSp>
        <p:nvGrpSpPr>
          <p:cNvPr id="13" name="Group 12">
            <a:extLst>
              <a:ext uri="{FF2B5EF4-FFF2-40B4-BE49-F238E27FC236}">
                <a16:creationId xmlns:a16="http://schemas.microsoft.com/office/drawing/2014/main" id="{0C63F889-82B6-D594-DA07-4C82AE33663F}"/>
              </a:ext>
            </a:extLst>
          </p:cNvPr>
          <p:cNvGrpSpPr/>
          <p:nvPr userDrawn="1"/>
        </p:nvGrpSpPr>
        <p:grpSpPr>
          <a:xfrm>
            <a:off x="0" y="6527001"/>
            <a:ext cx="8294153" cy="5617"/>
            <a:chOff x="0" y="6527001"/>
            <a:chExt cx="8294153" cy="5617"/>
          </a:xfrm>
        </p:grpSpPr>
        <p:cxnSp>
          <p:nvCxnSpPr>
            <p:cNvPr id="14" name="Straight Connector 13">
              <a:extLst>
                <a:ext uri="{FF2B5EF4-FFF2-40B4-BE49-F238E27FC236}">
                  <a16:creationId xmlns:a16="http://schemas.microsoft.com/office/drawing/2014/main" id="{3F4BFE95-6DCA-752C-0F0C-CCAF1A576CD0}"/>
                </a:ext>
              </a:extLst>
            </p:cNvPr>
            <p:cNvCxnSpPr>
              <a:cxnSpLocks/>
            </p:cNvCxnSpPr>
            <p:nvPr/>
          </p:nvCxnSpPr>
          <p:spPr>
            <a:xfrm>
              <a:off x="0" y="6527001"/>
              <a:ext cx="3935513" cy="5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920C2FA-C2E7-21E2-09D0-3BA6B1BC2C1E}"/>
                </a:ext>
              </a:extLst>
            </p:cNvPr>
            <p:cNvCxnSpPr>
              <a:cxnSpLocks/>
            </p:cNvCxnSpPr>
            <p:nvPr/>
          </p:nvCxnSpPr>
          <p:spPr>
            <a:xfrm>
              <a:off x="4358640" y="6527001"/>
              <a:ext cx="3935513" cy="5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208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8D51F-4DA4-5AB7-6ACD-17065B86DE72}"/>
              </a:ext>
            </a:extLst>
          </p:cNvPr>
          <p:cNvSpPr>
            <a:spLocks noGrp="1"/>
          </p:cNvSpPr>
          <p:nvPr>
            <p:ph type="title"/>
          </p:nvPr>
        </p:nvSpPr>
        <p:spPr>
          <a:xfrm>
            <a:off x="731520" y="1947672"/>
            <a:ext cx="3017520" cy="1938528"/>
          </a:xfrm>
        </p:spPr>
        <p:txBody>
          <a:bodyPr anchor="t"/>
          <a:lstStyle>
            <a:lvl1pPr algn="l">
              <a:defRPr sz="6000"/>
            </a:lvl1pPr>
          </a:lstStyle>
          <a:p>
            <a:r>
              <a:rPr lang="en-US" noProof="0"/>
              <a:t>Click to edit Master title style</a:t>
            </a:r>
          </a:p>
        </p:txBody>
      </p:sp>
      <p:sp>
        <p:nvSpPr>
          <p:cNvPr id="3" name="Text Placeholder 2">
            <a:extLst>
              <a:ext uri="{FF2B5EF4-FFF2-40B4-BE49-F238E27FC236}">
                <a16:creationId xmlns:a16="http://schemas.microsoft.com/office/drawing/2014/main" id="{F4264711-7A11-A788-DD48-17D0C3B08384}"/>
              </a:ext>
            </a:extLst>
          </p:cNvPr>
          <p:cNvSpPr>
            <a:spLocks noGrp="1"/>
          </p:cNvSpPr>
          <p:nvPr>
            <p:ph type="body" idx="1"/>
          </p:nvPr>
        </p:nvSpPr>
        <p:spPr>
          <a:xfrm>
            <a:off x="758952" y="4279392"/>
            <a:ext cx="2980944" cy="402336"/>
          </a:xfrm>
        </p:spPr>
        <p:txBody>
          <a:bodyPr/>
          <a:lstStyle>
            <a:lvl1pPr marL="0" indent="0">
              <a:lnSpc>
                <a:spcPct val="100000"/>
              </a:lnSpc>
              <a:spcBef>
                <a:spcPts val="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8" name="Google Shape;1251;p56">
            <a:extLst>
              <a:ext uri="{FF2B5EF4-FFF2-40B4-BE49-F238E27FC236}">
                <a16:creationId xmlns:a16="http://schemas.microsoft.com/office/drawing/2014/main" id="{9061A64A-DA6A-5D22-BE0B-94B0626A6CF1}"/>
              </a:ext>
            </a:extLst>
          </p:cNvPr>
          <p:cNvSpPr/>
          <p:nvPr userDrawn="1"/>
        </p:nvSpPr>
        <p:spPr>
          <a:xfrm>
            <a:off x="5102241" y="597060"/>
            <a:ext cx="5949692" cy="5949692"/>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Picture Placeholder 9">
            <a:extLst>
              <a:ext uri="{FF2B5EF4-FFF2-40B4-BE49-F238E27FC236}">
                <a16:creationId xmlns:a16="http://schemas.microsoft.com/office/drawing/2014/main" id="{E88E5310-5724-6031-306F-4110AC65EBDB}"/>
              </a:ext>
            </a:extLst>
          </p:cNvPr>
          <p:cNvSpPr>
            <a:spLocks noGrp="1" noChangeAspect="1"/>
          </p:cNvSpPr>
          <p:nvPr>
            <p:ph type="pic" sz="quarter" idx="10"/>
          </p:nvPr>
        </p:nvSpPr>
        <p:spPr>
          <a:xfrm>
            <a:off x="5001768" y="420624"/>
            <a:ext cx="5897880" cy="5897880"/>
          </a:xfrm>
          <a:prstGeom prst="ellipse">
            <a:avLst/>
          </a:prstGeom>
          <a:solidFill>
            <a:schemeClr val="accent1"/>
          </a:solidFill>
          <a:ln w="25400">
            <a:solidFill>
              <a:schemeClr val="tx1"/>
            </a:solidFill>
          </a:ln>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791168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484632" y="1810512"/>
            <a:ext cx="11000232" cy="41605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5" name="Footer Placeholder 4">
            <a:extLst>
              <a:ext uri="{FF2B5EF4-FFF2-40B4-BE49-F238E27FC236}">
                <a16:creationId xmlns:a16="http://schemas.microsoft.com/office/drawing/2014/main" id="{82D9E7CE-C596-EE32-BBFE-799C10EFBBB2}"/>
              </a:ext>
            </a:extLst>
          </p:cNvPr>
          <p:cNvSpPr>
            <a:spLocks noGrp="1"/>
          </p:cNvSpPr>
          <p:nvPr>
            <p:ph type="ftr" sz="quarter" idx="11"/>
          </p:nvPr>
        </p:nvSpPr>
        <p:spPr/>
        <p:txBody>
          <a:bodyPr/>
          <a:lstStyle/>
          <a:p>
            <a:r>
              <a:rPr lang="en-US" noProof="0"/>
              <a:t>Using technology to harness language learning: challenges and benefits</a:t>
            </a:r>
          </a:p>
        </p:txBody>
      </p:sp>
      <p:sp>
        <p:nvSpPr>
          <p:cNvPr id="4" name="Date Placeholder 3">
            <a:extLst>
              <a:ext uri="{FF2B5EF4-FFF2-40B4-BE49-F238E27FC236}">
                <a16:creationId xmlns:a16="http://schemas.microsoft.com/office/drawing/2014/main" id="{7490B60C-999F-167B-3927-D752A0DE60A7}"/>
              </a:ext>
            </a:extLst>
          </p:cNvPr>
          <p:cNvSpPr>
            <a:spLocks noGrp="1"/>
          </p:cNvSpPr>
          <p:nvPr>
            <p:ph type="dt" sz="half" idx="10"/>
          </p:nvPr>
        </p:nvSpPr>
        <p:spPr/>
        <p:txBody>
          <a:bodyPr/>
          <a:lstStyle/>
          <a:p>
            <a:r>
              <a:rPr lang="en-US" noProof="0"/>
              <a:t>2023</a:t>
            </a:r>
          </a:p>
        </p:txBody>
      </p:sp>
    </p:spTree>
    <p:extLst>
      <p:ext uri="{BB962C8B-B14F-4D97-AF65-F5344CB8AC3E}">
        <p14:creationId xmlns:p14="http://schemas.microsoft.com/office/powerpoint/2010/main" val="120134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3"/>
        </a:solidFill>
        <a:effectLst/>
      </p:bgPr>
    </p:bg>
    <p:spTree>
      <p:nvGrpSpPr>
        <p:cNvPr id="1" name=""/>
        <p:cNvGrpSpPr/>
        <p:nvPr/>
      </p:nvGrpSpPr>
      <p:grpSpPr>
        <a:xfrm>
          <a:off x="0" y="0"/>
          <a:ext cx="0" cy="0"/>
          <a:chOff x="0" y="0"/>
          <a:chExt cx="0" cy="0"/>
        </a:xfrm>
      </p:grpSpPr>
      <p:sp>
        <p:nvSpPr>
          <p:cNvPr id="12" name="Google Shape;327;p33">
            <a:extLst>
              <a:ext uri="{FF2B5EF4-FFF2-40B4-BE49-F238E27FC236}">
                <a16:creationId xmlns:a16="http://schemas.microsoft.com/office/drawing/2014/main" id="{EA1EE280-E44E-F71B-ED1B-CA8CEDEE6175}"/>
              </a:ext>
            </a:extLst>
          </p:cNvPr>
          <p:cNvSpPr/>
          <p:nvPr userDrawn="1"/>
        </p:nvSpPr>
        <p:spPr>
          <a:xfrm>
            <a:off x="1087280" y="1161412"/>
            <a:ext cx="10221119" cy="4831742"/>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accent2">
                  <a:lumMod val="20000"/>
                  <a:lumOff val="80000"/>
                </a:schemeClr>
              </a:solidFill>
              <a:latin typeface="Karla"/>
              <a:ea typeface="Karla"/>
              <a:cs typeface="Karla"/>
              <a:sym typeface="Karla"/>
            </a:endParaRPr>
          </a:p>
        </p:txBody>
      </p:sp>
      <p:sp>
        <p:nvSpPr>
          <p:cNvPr id="14" name="Google Shape;328;p33">
            <a:extLst>
              <a:ext uri="{FF2B5EF4-FFF2-40B4-BE49-F238E27FC236}">
                <a16:creationId xmlns:a16="http://schemas.microsoft.com/office/drawing/2014/main" id="{332C8624-D848-DF0C-9104-7A2655E4A0FE}"/>
              </a:ext>
            </a:extLst>
          </p:cNvPr>
          <p:cNvSpPr/>
          <p:nvPr userDrawn="1"/>
        </p:nvSpPr>
        <p:spPr>
          <a:xfrm>
            <a:off x="858371" y="800100"/>
            <a:ext cx="10221119" cy="4953001"/>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a:xfrm>
            <a:off x="2862072" y="2322576"/>
            <a:ext cx="6473952" cy="1901952"/>
          </a:xfrm>
        </p:spPr>
        <p:txBody>
          <a:bodyPr anchor="ctr"/>
          <a:lstStyle>
            <a:lvl1pPr algn="l">
              <a:lnSpc>
                <a:spcPct val="90000"/>
              </a:lnSpc>
              <a:defRPr sz="4000"/>
            </a:lvl1pPr>
          </a:lstStyle>
          <a:p>
            <a:r>
              <a:rPr lang="en-US" noProof="0"/>
              <a:t>Click to edit Master title style</a:t>
            </a:r>
          </a:p>
        </p:txBody>
      </p:sp>
      <p:sp>
        <p:nvSpPr>
          <p:cNvPr id="18" name="Text Placeholder 15">
            <a:extLst>
              <a:ext uri="{FF2B5EF4-FFF2-40B4-BE49-F238E27FC236}">
                <a16:creationId xmlns:a16="http://schemas.microsoft.com/office/drawing/2014/main" id="{4817D722-78FF-E98D-229F-DDC8146F5572}"/>
              </a:ext>
            </a:extLst>
          </p:cNvPr>
          <p:cNvSpPr>
            <a:spLocks noGrp="1"/>
          </p:cNvSpPr>
          <p:nvPr>
            <p:ph type="body" sz="quarter" idx="15" hasCustomPrompt="1"/>
          </p:nvPr>
        </p:nvSpPr>
        <p:spPr>
          <a:xfrm>
            <a:off x="1027874" y="809103"/>
            <a:ext cx="1798955" cy="2062163"/>
          </a:xfrm>
        </p:spPr>
        <p:txBody>
          <a:bodyPr anchor="t"/>
          <a:lstStyle>
            <a:lvl1pPr marL="0" indent="0">
              <a:buNone/>
              <a:defRPr sz="25000" b="1">
                <a:solidFill>
                  <a:schemeClr val="tx2"/>
                </a:solidFill>
                <a:latin typeface="+mj-lt"/>
              </a:defRPr>
            </a:lvl1pPr>
          </a:lstStyle>
          <a:p>
            <a:pPr lvl="0"/>
            <a:r>
              <a:rPr lang="en-US" noProof="0"/>
              <a:t>“</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2862072" y="4334256"/>
            <a:ext cx="2340864" cy="585216"/>
          </a:xfrm>
        </p:spPr>
        <p:txBody>
          <a:bodyPr/>
          <a:lstStyle>
            <a:lvl1pPr marL="0" indent="0">
              <a:lnSpc>
                <a:spcPct val="100000"/>
              </a:lnSpc>
              <a:spcBef>
                <a:spcPts val="0"/>
              </a:spcBef>
              <a:buNone/>
              <a:defRPr sz="2000"/>
            </a:lvl1pPr>
          </a:lstStyle>
          <a:p>
            <a:pPr lvl="0"/>
            <a:r>
              <a:rPr lang="en-US" noProof="0"/>
              <a:t>Click to edit Master text styles</a:t>
            </a:r>
          </a:p>
        </p:txBody>
      </p:sp>
      <p:sp>
        <p:nvSpPr>
          <p:cNvPr id="17" name="Text Placeholder 15">
            <a:extLst>
              <a:ext uri="{FF2B5EF4-FFF2-40B4-BE49-F238E27FC236}">
                <a16:creationId xmlns:a16="http://schemas.microsoft.com/office/drawing/2014/main" id="{F9A35D83-86B3-5132-45B2-6382E8F3A4C2}"/>
              </a:ext>
            </a:extLst>
          </p:cNvPr>
          <p:cNvSpPr>
            <a:spLocks noGrp="1"/>
          </p:cNvSpPr>
          <p:nvPr>
            <p:ph type="body" sz="quarter" idx="14" hasCustomPrompt="1"/>
          </p:nvPr>
        </p:nvSpPr>
        <p:spPr>
          <a:xfrm>
            <a:off x="9281160" y="3957272"/>
            <a:ext cx="1798955" cy="2062163"/>
          </a:xfrm>
        </p:spPr>
        <p:txBody>
          <a:bodyPr/>
          <a:lstStyle>
            <a:lvl1pPr marL="0" indent="0">
              <a:buNone/>
              <a:defRPr sz="25000" b="1">
                <a:solidFill>
                  <a:schemeClr val="tx2"/>
                </a:solidFill>
                <a:latin typeface="+mj-lt"/>
              </a:defRPr>
            </a:lvl1pPr>
          </a:lstStyle>
          <a:p>
            <a:pPr lvl="0"/>
            <a:r>
              <a:rPr lang="en-US" noProof="0"/>
              <a:t>”</a:t>
            </a:r>
          </a:p>
        </p:txBody>
      </p:sp>
      <p:sp>
        <p:nvSpPr>
          <p:cNvPr id="7" name="Date Placeholder 6">
            <a:extLst>
              <a:ext uri="{FF2B5EF4-FFF2-40B4-BE49-F238E27FC236}">
                <a16:creationId xmlns:a16="http://schemas.microsoft.com/office/drawing/2014/main" id="{C1F53ABF-1C17-E7D0-EEB7-468CEDF285C7}"/>
              </a:ext>
            </a:extLst>
          </p:cNvPr>
          <p:cNvSpPr>
            <a:spLocks noGrp="1"/>
          </p:cNvSpPr>
          <p:nvPr>
            <p:ph type="dt" sz="half" idx="16"/>
          </p:nvPr>
        </p:nvSpPr>
        <p:spPr/>
        <p:txBody>
          <a:bodyPr/>
          <a:lstStyle/>
          <a:p>
            <a:r>
              <a:rPr lang="en-US" noProof="0"/>
              <a:t>2023</a:t>
            </a:r>
          </a:p>
        </p:txBody>
      </p:sp>
      <p:sp>
        <p:nvSpPr>
          <p:cNvPr id="8" name="Footer Placeholder 7">
            <a:extLst>
              <a:ext uri="{FF2B5EF4-FFF2-40B4-BE49-F238E27FC236}">
                <a16:creationId xmlns:a16="http://schemas.microsoft.com/office/drawing/2014/main" id="{86A64DF1-77A3-B856-5F46-12724706B8A1}"/>
              </a:ext>
            </a:extLst>
          </p:cNvPr>
          <p:cNvSpPr>
            <a:spLocks noGrp="1"/>
          </p:cNvSpPr>
          <p:nvPr>
            <p:ph type="ftr" sz="quarter" idx="17"/>
          </p:nvPr>
        </p:nvSpPr>
        <p:spPr/>
        <p:txBody>
          <a:bodyPr/>
          <a:lstStyle/>
          <a:p>
            <a:r>
              <a:rPr lang="en-US" noProof="0"/>
              <a:t>Using technology to harness language learning: challenges and benefits</a:t>
            </a:r>
          </a:p>
        </p:txBody>
      </p:sp>
      <p:sp>
        <p:nvSpPr>
          <p:cNvPr id="9" name="Slide Number Placeholder 8">
            <a:extLst>
              <a:ext uri="{FF2B5EF4-FFF2-40B4-BE49-F238E27FC236}">
                <a16:creationId xmlns:a16="http://schemas.microsoft.com/office/drawing/2014/main" id="{D8961FC7-9CAD-4B2D-A8F6-C172AF6D5EB1}"/>
              </a:ext>
            </a:extLst>
          </p:cNvPr>
          <p:cNvSpPr>
            <a:spLocks noGrp="1"/>
          </p:cNvSpPr>
          <p:nvPr>
            <p:ph type="sldNum" sz="quarter" idx="18"/>
          </p:nvPr>
        </p:nvSpPr>
        <p:spPr/>
        <p:txBody>
          <a:bodyPr/>
          <a:lstStyle/>
          <a:p>
            <a:fld id="{8D0AFDD5-844D-364D-8AEC-50CF4D36D55D}" type="slidenum">
              <a:rPr lang="en-US" noProof="0" smtClean="0"/>
              <a:pPr/>
              <a:t>‹#›</a:t>
            </a:fld>
            <a:endParaRPr lang="en-US" noProof="0"/>
          </a:p>
        </p:txBody>
      </p:sp>
    </p:spTree>
    <p:extLst>
      <p:ext uri="{BB962C8B-B14F-4D97-AF65-F5344CB8AC3E}">
        <p14:creationId xmlns:p14="http://schemas.microsoft.com/office/powerpoint/2010/main" val="2884380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x4">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FDA4E-49F9-223C-DA55-A79802EE1883}"/>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7" name="Google Shape;1149;p53">
            <a:extLst>
              <a:ext uri="{FF2B5EF4-FFF2-40B4-BE49-F238E27FC236}">
                <a16:creationId xmlns:a16="http://schemas.microsoft.com/office/drawing/2014/main" id="{E21113D2-FC9F-27EC-7A45-E8F7695D1407}"/>
              </a:ext>
            </a:extLst>
          </p:cNvPr>
          <p:cNvSpPr/>
          <p:nvPr userDrawn="1"/>
        </p:nvSpPr>
        <p:spPr>
          <a:xfrm>
            <a:off x="694922" y="2330750"/>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9" name="Google Shape;1149;p53">
            <a:extLst>
              <a:ext uri="{FF2B5EF4-FFF2-40B4-BE49-F238E27FC236}">
                <a16:creationId xmlns:a16="http://schemas.microsoft.com/office/drawing/2014/main" id="{AD0B836B-7152-D6F5-7044-4B3B321454F5}"/>
              </a:ext>
            </a:extLst>
          </p:cNvPr>
          <p:cNvSpPr/>
          <p:nvPr userDrawn="1"/>
        </p:nvSpPr>
        <p:spPr>
          <a:xfrm>
            <a:off x="3541000" y="2330750"/>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9;p53">
            <a:extLst>
              <a:ext uri="{FF2B5EF4-FFF2-40B4-BE49-F238E27FC236}">
                <a16:creationId xmlns:a16="http://schemas.microsoft.com/office/drawing/2014/main" id="{65518B88-F549-D8C7-0CD2-91E7CABE5E13}"/>
              </a:ext>
            </a:extLst>
          </p:cNvPr>
          <p:cNvSpPr/>
          <p:nvPr userDrawn="1"/>
        </p:nvSpPr>
        <p:spPr>
          <a:xfrm>
            <a:off x="6387080" y="2328404"/>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3" name="Google Shape;1149;p53">
            <a:extLst>
              <a:ext uri="{FF2B5EF4-FFF2-40B4-BE49-F238E27FC236}">
                <a16:creationId xmlns:a16="http://schemas.microsoft.com/office/drawing/2014/main" id="{EF098B7F-7320-E28C-D4A0-9C0D6072BDA7}"/>
              </a:ext>
            </a:extLst>
          </p:cNvPr>
          <p:cNvSpPr/>
          <p:nvPr userDrawn="1"/>
        </p:nvSpPr>
        <p:spPr>
          <a:xfrm>
            <a:off x="9233158" y="2328404"/>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5" name="Text Placeholder 24">
            <a:extLst>
              <a:ext uri="{FF2B5EF4-FFF2-40B4-BE49-F238E27FC236}">
                <a16:creationId xmlns:a16="http://schemas.microsoft.com/office/drawing/2014/main" id="{2349526F-21BB-B06B-612E-8AAA322B41DD}"/>
              </a:ext>
            </a:extLst>
          </p:cNvPr>
          <p:cNvSpPr>
            <a:spLocks noGrp="1"/>
          </p:cNvSpPr>
          <p:nvPr>
            <p:ph type="body" sz="quarter" idx="14"/>
          </p:nvPr>
        </p:nvSpPr>
        <p:spPr>
          <a:xfrm>
            <a:off x="565816"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23" name="Picture Placeholder 22">
            <a:extLst>
              <a:ext uri="{FF2B5EF4-FFF2-40B4-BE49-F238E27FC236}">
                <a16:creationId xmlns:a16="http://schemas.microsoft.com/office/drawing/2014/main" id="{99DE91A1-A01A-B800-F6EB-C013020202CF}"/>
              </a:ext>
            </a:extLst>
          </p:cNvPr>
          <p:cNvSpPr>
            <a:spLocks noGrp="1"/>
          </p:cNvSpPr>
          <p:nvPr>
            <p:ph type="pic" sz="quarter" idx="13"/>
          </p:nvPr>
        </p:nvSpPr>
        <p:spPr>
          <a:xfrm>
            <a:off x="579532"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28" name="Text Placeholder 26">
            <a:extLst>
              <a:ext uri="{FF2B5EF4-FFF2-40B4-BE49-F238E27FC236}">
                <a16:creationId xmlns:a16="http://schemas.microsoft.com/office/drawing/2014/main" id="{733EF8C8-3849-9C80-1F6E-7038D1134789}"/>
              </a:ext>
            </a:extLst>
          </p:cNvPr>
          <p:cNvSpPr>
            <a:spLocks noGrp="1"/>
          </p:cNvSpPr>
          <p:nvPr>
            <p:ph type="body" sz="quarter" idx="15"/>
          </p:nvPr>
        </p:nvSpPr>
        <p:spPr>
          <a:xfrm>
            <a:off x="580220"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29" name="Text Placeholder 24">
            <a:extLst>
              <a:ext uri="{FF2B5EF4-FFF2-40B4-BE49-F238E27FC236}">
                <a16:creationId xmlns:a16="http://schemas.microsoft.com/office/drawing/2014/main" id="{32F8A8CA-E278-E129-A09C-8C4B7CCA2DE2}"/>
              </a:ext>
            </a:extLst>
          </p:cNvPr>
          <p:cNvSpPr>
            <a:spLocks noGrp="1"/>
          </p:cNvSpPr>
          <p:nvPr>
            <p:ph type="body" sz="quarter" idx="16"/>
          </p:nvPr>
        </p:nvSpPr>
        <p:spPr>
          <a:xfrm>
            <a:off x="3419856"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0" name="Picture Placeholder 22">
            <a:extLst>
              <a:ext uri="{FF2B5EF4-FFF2-40B4-BE49-F238E27FC236}">
                <a16:creationId xmlns:a16="http://schemas.microsoft.com/office/drawing/2014/main" id="{3CFBF841-C094-5FA8-63F2-F5DA37C0359A}"/>
              </a:ext>
            </a:extLst>
          </p:cNvPr>
          <p:cNvSpPr>
            <a:spLocks noGrp="1"/>
          </p:cNvSpPr>
          <p:nvPr>
            <p:ph type="pic" sz="quarter" idx="17"/>
          </p:nvPr>
        </p:nvSpPr>
        <p:spPr>
          <a:xfrm>
            <a:off x="3433572"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1" name="Text Placeholder 26">
            <a:extLst>
              <a:ext uri="{FF2B5EF4-FFF2-40B4-BE49-F238E27FC236}">
                <a16:creationId xmlns:a16="http://schemas.microsoft.com/office/drawing/2014/main" id="{C76BA571-FE5C-F5F7-9056-20BD57DA6789}"/>
              </a:ext>
            </a:extLst>
          </p:cNvPr>
          <p:cNvSpPr>
            <a:spLocks noGrp="1"/>
          </p:cNvSpPr>
          <p:nvPr>
            <p:ph type="body" sz="quarter" idx="18"/>
          </p:nvPr>
        </p:nvSpPr>
        <p:spPr>
          <a:xfrm>
            <a:off x="3419856"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32" name="Text Placeholder 24">
            <a:extLst>
              <a:ext uri="{FF2B5EF4-FFF2-40B4-BE49-F238E27FC236}">
                <a16:creationId xmlns:a16="http://schemas.microsoft.com/office/drawing/2014/main" id="{D7F9FC21-D881-DB86-4C69-C07821DCF3A7}"/>
              </a:ext>
            </a:extLst>
          </p:cNvPr>
          <p:cNvSpPr>
            <a:spLocks noGrp="1"/>
          </p:cNvSpPr>
          <p:nvPr>
            <p:ph type="body" sz="quarter" idx="19"/>
          </p:nvPr>
        </p:nvSpPr>
        <p:spPr>
          <a:xfrm>
            <a:off x="6263640"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3" name="Picture Placeholder 22">
            <a:extLst>
              <a:ext uri="{FF2B5EF4-FFF2-40B4-BE49-F238E27FC236}">
                <a16:creationId xmlns:a16="http://schemas.microsoft.com/office/drawing/2014/main" id="{FE2E99DA-5661-F860-9E54-9C42590265FD}"/>
              </a:ext>
            </a:extLst>
          </p:cNvPr>
          <p:cNvSpPr>
            <a:spLocks noGrp="1"/>
          </p:cNvSpPr>
          <p:nvPr>
            <p:ph type="pic" sz="quarter" idx="20"/>
          </p:nvPr>
        </p:nvSpPr>
        <p:spPr>
          <a:xfrm>
            <a:off x="6277356"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4" name="Text Placeholder 26">
            <a:extLst>
              <a:ext uri="{FF2B5EF4-FFF2-40B4-BE49-F238E27FC236}">
                <a16:creationId xmlns:a16="http://schemas.microsoft.com/office/drawing/2014/main" id="{99F1332D-1A76-8252-3A4A-73B5BE80BDA8}"/>
              </a:ext>
            </a:extLst>
          </p:cNvPr>
          <p:cNvSpPr>
            <a:spLocks noGrp="1"/>
          </p:cNvSpPr>
          <p:nvPr>
            <p:ph type="body" sz="quarter" idx="21"/>
          </p:nvPr>
        </p:nvSpPr>
        <p:spPr>
          <a:xfrm>
            <a:off x="6263640"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35" name="Text Placeholder 24">
            <a:extLst>
              <a:ext uri="{FF2B5EF4-FFF2-40B4-BE49-F238E27FC236}">
                <a16:creationId xmlns:a16="http://schemas.microsoft.com/office/drawing/2014/main" id="{47253530-631C-01D6-E4D5-53EA91819AC5}"/>
              </a:ext>
            </a:extLst>
          </p:cNvPr>
          <p:cNvSpPr>
            <a:spLocks noGrp="1"/>
          </p:cNvSpPr>
          <p:nvPr>
            <p:ph type="body" sz="quarter" idx="22"/>
          </p:nvPr>
        </p:nvSpPr>
        <p:spPr>
          <a:xfrm>
            <a:off x="9107424" y="2169547"/>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6" name="Picture Placeholder 22">
            <a:extLst>
              <a:ext uri="{FF2B5EF4-FFF2-40B4-BE49-F238E27FC236}">
                <a16:creationId xmlns:a16="http://schemas.microsoft.com/office/drawing/2014/main" id="{2087F48D-BCD6-2370-DFEB-3DC855770580}"/>
              </a:ext>
            </a:extLst>
          </p:cNvPr>
          <p:cNvSpPr>
            <a:spLocks noGrp="1"/>
          </p:cNvSpPr>
          <p:nvPr>
            <p:ph type="pic" sz="quarter" idx="23"/>
          </p:nvPr>
        </p:nvSpPr>
        <p:spPr>
          <a:xfrm>
            <a:off x="9121140" y="2169547"/>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7" name="Text Placeholder 26">
            <a:extLst>
              <a:ext uri="{FF2B5EF4-FFF2-40B4-BE49-F238E27FC236}">
                <a16:creationId xmlns:a16="http://schemas.microsoft.com/office/drawing/2014/main" id="{2730E53E-4C0B-1C22-8754-2D69B55DF375}"/>
              </a:ext>
            </a:extLst>
          </p:cNvPr>
          <p:cNvSpPr>
            <a:spLocks noGrp="1"/>
          </p:cNvSpPr>
          <p:nvPr>
            <p:ph type="body" sz="quarter" idx="24"/>
          </p:nvPr>
        </p:nvSpPr>
        <p:spPr>
          <a:xfrm>
            <a:off x="9107424"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cxnSp>
        <p:nvCxnSpPr>
          <p:cNvPr id="47" name="Straight Connector 46">
            <a:extLst>
              <a:ext uri="{FF2B5EF4-FFF2-40B4-BE49-F238E27FC236}">
                <a16:creationId xmlns:a16="http://schemas.microsoft.com/office/drawing/2014/main" id="{78252B54-8A68-DB21-54FB-342276BCEE38}"/>
              </a:ext>
            </a:extLst>
          </p:cNvPr>
          <p:cNvCxnSpPr>
            <a:cxnSpLocks/>
          </p:cNvCxnSpPr>
          <p:nvPr userDrawn="1"/>
        </p:nvCxnSpPr>
        <p:spPr>
          <a:xfrm>
            <a:off x="0" y="6535885"/>
            <a:ext cx="838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384EF8F-B039-D242-A81B-F393B674C274}"/>
              </a:ext>
            </a:extLst>
          </p:cNvPr>
          <p:cNvCxnSpPr>
            <a:cxnSpLocks/>
          </p:cNvCxnSpPr>
          <p:nvPr userDrawn="1"/>
        </p:nvCxnSpPr>
        <p:spPr>
          <a:xfrm>
            <a:off x="1205025" y="6535885"/>
            <a:ext cx="41605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A9D6E63-D581-350F-03A0-665A80481391}"/>
              </a:ext>
            </a:extLst>
          </p:cNvPr>
          <p:cNvCxnSpPr>
            <a:cxnSpLocks/>
          </p:cNvCxnSpPr>
          <p:nvPr userDrawn="1"/>
        </p:nvCxnSpPr>
        <p:spPr>
          <a:xfrm>
            <a:off x="6802120" y="6528812"/>
            <a:ext cx="38404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A05D09F-A5CA-2745-537C-05333575CD8F}"/>
              </a:ext>
            </a:extLst>
          </p:cNvPr>
          <p:cNvCxnSpPr>
            <a:cxnSpLocks/>
          </p:cNvCxnSpPr>
          <p:nvPr userDrawn="1"/>
        </p:nvCxnSpPr>
        <p:spPr>
          <a:xfrm>
            <a:off x="11276341" y="6528816"/>
            <a:ext cx="914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2F2B86B-C1F2-7E0E-C065-E2B156A7F8E4}"/>
              </a:ext>
            </a:extLst>
          </p:cNvPr>
          <p:cNvSpPr>
            <a:spLocks noGrp="1"/>
          </p:cNvSpPr>
          <p:nvPr>
            <p:ph type="sldNum" sz="quarter" idx="12"/>
          </p:nvPr>
        </p:nvSpPr>
        <p:spPr/>
        <p:txBody>
          <a:bodyPr/>
          <a:lstStyle>
            <a:lvl1pPr>
              <a:defRPr>
                <a:solidFill>
                  <a:schemeClr val="bg1"/>
                </a:solidFill>
              </a:defRPr>
            </a:lvl1p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15DA4D1-2752-E7A4-2EB8-33E55361D7BE}"/>
              </a:ext>
            </a:extLst>
          </p:cNvPr>
          <p:cNvSpPr>
            <a:spLocks noGrp="1"/>
          </p:cNvSpPr>
          <p:nvPr>
            <p:ph type="ftr" sz="quarter" idx="11"/>
          </p:nvPr>
        </p:nvSpPr>
        <p:spPr/>
        <p:txBody>
          <a:bodyPr/>
          <a:lstStyle>
            <a:lvl1pPr>
              <a:defRPr>
                <a:solidFill>
                  <a:schemeClr val="bg1"/>
                </a:solidFill>
              </a:defRPr>
            </a:lvl1pPr>
          </a:lstStyle>
          <a:p>
            <a:r>
              <a:rPr lang="en-US" noProof="0"/>
              <a:t>Using technology to harness language learning: challenges and benefits</a:t>
            </a:r>
          </a:p>
        </p:txBody>
      </p:sp>
      <p:sp>
        <p:nvSpPr>
          <p:cNvPr id="3" name="Date Placeholder 2">
            <a:extLst>
              <a:ext uri="{FF2B5EF4-FFF2-40B4-BE49-F238E27FC236}">
                <a16:creationId xmlns:a16="http://schemas.microsoft.com/office/drawing/2014/main" id="{0BC200B8-5151-AE1E-3DA7-04B965986211}"/>
              </a:ext>
            </a:extLst>
          </p:cNvPr>
          <p:cNvSpPr>
            <a:spLocks noGrp="1"/>
          </p:cNvSpPr>
          <p:nvPr>
            <p:ph type="dt" sz="half" idx="10"/>
          </p:nvPr>
        </p:nvSpPr>
        <p:spPr/>
        <p:txBody>
          <a:bodyPr/>
          <a:lstStyle>
            <a:lvl1pPr>
              <a:defRPr>
                <a:solidFill>
                  <a:schemeClr val="bg1"/>
                </a:solidFill>
              </a:defRPr>
            </a:lvl1pPr>
          </a:lstStyle>
          <a:p>
            <a:r>
              <a:rPr lang="en-US" noProof="0"/>
              <a:t>2023</a:t>
            </a:r>
          </a:p>
        </p:txBody>
      </p:sp>
    </p:spTree>
    <p:extLst>
      <p:ext uri="{BB962C8B-B14F-4D97-AF65-F5344CB8AC3E}">
        <p14:creationId xmlns:p14="http://schemas.microsoft.com/office/powerpoint/2010/main" val="393937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x8">
    <p:bg>
      <p:bgPr>
        <a:solidFill>
          <a:schemeClr val="accent2"/>
        </a:solidFill>
        <a:effectLst/>
      </p:bgPr>
    </p:bg>
    <p:spTree>
      <p:nvGrpSpPr>
        <p:cNvPr id="1" name=""/>
        <p:cNvGrpSpPr/>
        <p:nvPr/>
      </p:nvGrpSpPr>
      <p:grpSpPr>
        <a:xfrm>
          <a:off x="0" y="0"/>
          <a:ext cx="0" cy="0"/>
          <a:chOff x="0" y="0"/>
          <a:chExt cx="0" cy="0"/>
        </a:xfrm>
      </p:grpSpPr>
      <p:sp>
        <p:nvSpPr>
          <p:cNvPr id="8" name="Google Shape;1149;p53">
            <a:extLst>
              <a:ext uri="{FF2B5EF4-FFF2-40B4-BE49-F238E27FC236}">
                <a16:creationId xmlns:a16="http://schemas.microsoft.com/office/drawing/2014/main" id="{559D8666-7371-3C57-AFFE-49810709BDDB}"/>
              </a:ext>
            </a:extLst>
          </p:cNvPr>
          <p:cNvSpPr/>
          <p:nvPr userDrawn="1"/>
        </p:nvSpPr>
        <p:spPr>
          <a:xfrm>
            <a:off x="663551" y="1967633"/>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149;p53">
            <a:extLst>
              <a:ext uri="{FF2B5EF4-FFF2-40B4-BE49-F238E27FC236}">
                <a16:creationId xmlns:a16="http://schemas.microsoft.com/office/drawing/2014/main" id="{434B564B-DE03-74A6-773C-0FD4632658D1}"/>
              </a:ext>
            </a:extLst>
          </p:cNvPr>
          <p:cNvSpPr/>
          <p:nvPr userDrawn="1"/>
        </p:nvSpPr>
        <p:spPr>
          <a:xfrm>
            <a:off x="663550" y="4337851"/>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5" name="Google Shape;1149;p53">
            <a:extLst>
              <a:ext uri="{FF2B5EF4-FFF2-40B4-BE49-F238E27FC236}">
                <a16:creationId xmlns:a16="http://schemas.microsoft.com/office/drawing/2014/main" id="{A98F51D8-7768-BB9C-DEFD-FE6F101B538B}"/>
              </a:ext>
            </a:extLst>
          </p:cNvPr>
          <p:cNvSpPr/>
          <p:nvPr userDrawn="1"/>
        </p:nvSpPr>
        <p:spPr>
          <a:xfrm>
            <a:off x="3509629" y="1967633"/>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7" name="Google Shape;1149;p53">
            <a:extLst>
              <a:ext uri="{FF2B5EF4-FFF2-40B4-BE49-F238E27FC236}">
                <a16:creationId xmlns:a16="http://schemas.microsoft.com/office/drawing/2014/main" id="{824DDB7E-F583-BE45-8440-04134133EF5E}"/>
              </a:ext>
            </a:extLst>
          </p:cNvPr>
          <p:cNvSpPr/>
          <p:nvPr userDrawn="1"/>
        </p:nvSpPr>
        <p:spPr>
          <a:xfrm>
            <a:off x="3509628" y="4337851"/>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9" name="Google Shape;1149;p53">
            <a:extLst>
              <a:ext uri="{FF2B5EF4-FFF2-40B4-BE49-F238E27FC236}">
                <a16:creationId xmlns:a16="http://schemas.microsoft.com/office/drawing/2014/main" id="{3AB34327-1213-C6F7-069A-661286889411}"/>
              </a:ext>
            </a:extLst>
          </p:cNvPr>
          <p:cNvSpPr/>
          <p:nvPr userDrawn="1"/>
        </p:nvSpPr>
        <p:spPr>
          <a:xfrm>
            <a:off x="6355709" y="1965287"/>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Google Shape;1149;p53">
            <a:extLst>
              <a:ext uri="{FF2B5EF4-FFF2-40B4-BE49-F238E27FC236}">
                <a16:creationId xmlns:a16="http://schemas.microsoft.com/office/drawing/2014/main" id="{B6BF1339-971D-E8EC-9A92-C646A04A9796}"/>
              </a:ext>
            </a:extLst>
          </p:cNvPr>
          <p:cNvSpPr/>
          <p:nvPr userDrawn="1"/>
        </p:nvSpPr>
        <p:spPr>
          <a:xfrm>
            <a:off x="6355708" y="4335505"/>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4" name="Google Shape;1149;p53">
            <a:extLst>
              <a:ext uri="{FF2B5EF4-FFF2-40B4-BE49-F238E27FC236}">
                <a16:creationId xmlns:a16="http://schemas.microsoft.com/office/drawing/2014/main" id="{2C16FE32-0722-CA1D-92A1-77B7780BDE81}"/>
              </a:ext>
            </a:extLst>
          </p:cNvPr>
          <p:cNvSpPr/>
          <p:nvPr userDrawn="1"/>
        </p:nvSpPr>
        <p:spPr>
          <a:xfrm>
            <a:off x="9201787" y="1965287"/>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7" name="Google Shape;1149;p53">
            <a:extLst>
              <a:ext uri="{FF2B5EF4-FFF2-40B4-BE49-F238E27FC236}">
                <a16:creationId xmlns:a16="http://schemas.microsoft.com/office/drawing/2014/main" id="{A3D368EA-D182-9937-D248-E4051379E257}"/>
              </a:ext>
            </a:extLst>
          </p:cNvPr>
          <p:cNvSpPr/>
          <p:nvPr userDrawn="1"/>
        </p:nvSpPr>
        <p:spPr>
          <a:xfrm>
            <a:off x="9201786" y="4335505"/>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ED7FDA4E-49F9-223C-DA55-A79802EE1883}"/>
              </a:ext>
            </a:extLst>
          </p:cNvPr>
          <p:cNvSpPr>
            <a:spLocks noGrp="1"/>
          </p:cNvSpPr>
          <p:nvPr>
            <p:ph type="title"/>
          </p:nvPr>
        </p:nvSpPr>
        <p:spPr/>
        <p:txBody>
          <a:bodyPr/>
          <a:lstStyle>
            <a:lvl1pPr>
              <a:defRPr>
                <a:solidFill>
                  <a:schemeClr val="tx1"/>
                </a:solidFill>
              </a:defRPr>
            </a:lvl1pPr>
          </a:lstStyle>
          <a:p>
            <a:r>
              <a:rPr lang="en-US" noProof="0"/>
              <a:t>Click to edit Master title style</a:t>
            </a:r>
          </a:p>
        </p:txBody>
      </p:sp>
      <p:sp>
        <p:nvSpPr>
          <p:cNvPr id="25" name="Text Placeholder 24">
            <a:extLst>
              <a:ext uri="{FF2B5EF4-FFF2-40B4-BE49-F238E27FC236}">
                <a16:creationId xmlns:a16="http://schemas.microsoft.com/office/drawing/2014/main" id="{2349526F-21BB-B06B-612E-8AAA322B41DD}"/>
              </a:ext>
            </a:extLst>
          </p:cNvPr>
          <p:cNvSpPr>
            <a:spLocks noGrp="1"/>
          </p:cNvSpPr>
          <p:nvPr>
            <p:ph type="body" sz="quarter" idx="14"/>
          </p:nvPr>
        </p:nvSpPr>
        <p:spPr>
          <a:xfrm>
            <a:off x="565816"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23" name="Picture Placeholder 22">
            <a:extLst>
              <a:ext uri="{FF2B5EF4-FFF2-40B4-BE49-F238E27FC236}">
                <a16:creationId xmlns:a16="http://schemas.microsoft.com/office/drawing/2014/main" id="{99DE91A1-A01A-B800-F6EB-C013020202CF}"/>
              </a:ext>
            </a:extLst>
          </p:cNvPr>
          <p:cNvSpPr>
            <a:spLocks noGrp="1"/>
          </p:cNvSpPr>
          <p:nvPr>
            <p:ph type="pic" sz="quarter" idx="13"/>
          </p:nvPr>
        </p:nvSpPr>
        <p:spPr>
          <a:xfrm>
            <a:off x="579532"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28" name="Text Placeholder 26">
            <a:extLst>
              <a:ext uri="{FF2B5EF4-FFF2-40B4-BE49-F238E27FC236}">
                <a16:creationId xmlns:a16="http://schemas.microsoft.com/office/drawing/2014/main" id="{733EF8C8-3849-9C80-1F6E-7038D1134789}"/>
              </a:ext>
            </a:extLst>
          </p:cNvPr>
          <p:cNvSpPr>
            <a:spLocks noGrp="1"/>
          </p:cNvSpPr>
          <p:nvPr>
            <p:ph type="body" sz="quarter" idx="15"/>
          </p:nvPr>
        </p:nvSpPr>
        <p:spPr>
          <a:xfrm>
            <a:off x="580220" y="3584901"/>
            <a:ext cx="2514600" cy="274320"/>
          </a:xfrm>
        </p:spPr>
        <p:txBody>
          <a:bodyPr/>
          <a:lstStyle>
            <a:lvl1pPr marL="0" indent="0" algn="ctr">
              <a:buNone/>
              <a:defRPr sz="1200"/>
            </a:lvl1pPr>
          </a:lstStyle>
          <a:p>
            <a:pPr lvl="0"/>
            <a:r>
              <a:rPr lang="en-US" noProof="0"/>
              <a:t>Click to edit Master text styles</a:t>
            </a:r>
          </a:p>
        </p:txBody>
      </p:sp>
      <p:sp>
        <p:nvSpPr>
          <p:cNvPr id="46" name="Text Placeholder 24">
            <a:extLst>
              <a:ext uri="{FF2B5EF4-FFF2-40B4-BE49-F238E27FC236}">
                <a16:creationId xmlns:a16="http://schemas.microsoft.com/office/drawing/2014/main" id="{F27A4420-EB9D-589B-DE9E-4CFCC6B25A6E}"/>
              </a:ext>
            </a:extLst>
          </p:cNvPr>
          <p:cNvSpPr>
            <a:spLocks noGrp="1"/>
          </p:cNvSpPr>
          <p:nvPr>
            <p:ph type="body" sz="quarter" idx="25"/>
          </p:nvPr>
        </p:nvSpPr>
        <p:spPr>
          <a:xfrm>
            <a:off x="565816"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7" name="Picture Placeholder 22">
            <a:extLst>
              <a:ext uri="{FF2B5EF4-FFF2-40B4-BE49-F238E27FC236}">
                <a16:creationId xmlns:a16="http://schemas.microsoft.com/office/drawing/2014/main" id="{D76F8DA4-2C9A-48DE-DB4A-045A11601F4C}"/>
              </a:ext>
            </a:extLst>
          </p:cNvPr>
          <p:cNvSpPr>
            <a:spLocks noGrp="1"/>
          </p:cNvSpPr>
          <p:nvPr>
            <p:ph type="pic" sz="quarter" idx="36"/>
          </p:nvPr>
        </p:nvSpPr>
        <p:spPr>
          <a:xfrm>
            <a:off x="579532"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47" name="Text Placeholder 26">
            <a:extLst>
              <a:ext uri="{FF2B5EF4-FFF2-40B4-BE49-F238E27FC236}">
                <a16:creationId xmlns:a16="http://schemas.microsoft.com/office/drawing/2014/main" id="{010C7458-97A7-97A1-88E7-1D3194A7EA4C}"/>
              </a:ext>
            </a:extLst>
          </p:cNvPr>
          <p:cNvSpPr>
            <a:spLocks noGrp="1"/>
          </p:cNvSpPr>
          <p:nvPr>
            <p:ph type="body" sz="quarter" idx="26"/>
          </p:nvPr>
        </p:nvSpPr>
        <p:spPr>
          <a:xfrm>
            <a:off x="580220" y="5947269"/>
            <a:ext cx="2514600" cy="274320"/>
          </a:xfrm>
        </p:spPr>
        <p:txBody>
          <a:bodyPr/>
          <a:lstStyle>
            <a:lvl1pPr marL="0" indent="0" algn="ctr">
              <a:buNone/>
              <a:defRPr sz="1200"/>
            </a:lvl1pPr>
          </a:lstStyle>
          <a:p>
            <a:pPr lvl="0"/>
            <a:r>
              <a:rPr lang="en-US" noProof="0"/>
              <a:t>Click to edit Master text styles</a:t>
            </a:r>
          </a:p>
        </p:txBody>
      </p:sp>
      <p:sp>
        <p:nvSpPr>
          <p:cNvPr id="29" name="Text Placeholder 24">
            <a:extLst>
              <a:ext uri="{FF2B5EF4-FFF2-40B4-BE49-F238E27FC236}">
                <a16:creationId xmlns:a16="http://schemas.microsoft.com/office/drawing/2014/main" id="{32F8A8CA-E278-E129-A09C-8C4B7CCA2DE2}"/>
              </a:ext>
            </a:extLst>
          </p:cNvPr>
          <p:cNvSpPr>
            <a:spLocks noGrp="1"/>
          </p:cNvSpPr>
          <p:nvPr>
            <p:ph type="body" sz="quarter" idx="16"/>
          </p:nvPr>
        </p:nvSpPr>
        <p:spPr>
          <a:xfrm>
            <a:off x="3419856"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0" name="Picture Placeholder 22">
            <a:extLst>
              <a:ext uri="{FF2B5EF4-FFF2-40B4-BE49-F238E27FC236}">
                <a16:creationId xmlns:a16="http://schemas.microsoft.com/office/drawing/2014/main" id="{3CFBF841-C094-5FA8-63F2-F5DA37C0359A}"/>
              </a:ext>
            </a:extLst>
          </p:cNvPr>
          <p:cNvSpPr>
            <a:spLocks noGrp="1"/>
          </p:cNvSpPr>
          <p:nvPr>
            <p:ph type="pic" sz="quarter" idx="17"/>
          </p:nvPr>
        </p:nvSpPr>
        <p:spPr>
          <a:xfrm>
            <a:off x="3433572"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1" name="Text Placeholder 26">
            <a:extLst>
              <a:ext uri="{FF2B5EF4-FFF2-40B4-BE49-F238E27FC236}">
                <a16:creationId xmlns:a16="http://schemas.microsoft.com/office/drawing/2014/main" id="{C76BA571-FE5C-F5F7-9056-20BD57DA6789}"/>
              </a:ext>
            </a:extLst>
          </p:cNvPr>
          <p:cNvSpPr>
            <a:spLocks noGrp="1"/>
          </p:cNvSpPr>
          <p:nvPr>
            <p:ph type="body" sz="quarter" idx="18"/>
          </p:nvPr>
        </p:nvSpPr>
        <p:spPr>
          <a:xfrm>
            <a:off x="3419856" y="3584901"/>
            <a:ext cx="2514600" cy="274320"/>
          </a:xfrm>
        </p:spPr>
        <p:txBody>
          <a:bodyPr/>
          <a:lstStyle>
            <a:lvl1pPr marL="0" indent="0" algn="ctr">
              <a:buNone/>
              <a:defRPr sz="1200"/>
            </a:lvl1pPr>
          </a:lstStyle>
          <a:p>
            <a:pPr lvl="0"/>
            <a:r>
              <a:rPr lang="en-US" noProof="0"/>
              <a:t>Click to edit Master text styles</a:t>
            </a:r>
          </a:p>
        </p:txBody>
      </p:sp>
      <p:sp>
        <p:nvSpPr>
          <p:cNvPr id="48" name="Text Placeholder 24">
            <a:extLst>
              <a:ext uri="{FF2B5EF4-FFF2-40B4-BE49-F238E27FC236}">
                <a16:creationId xmlns:a16="http://schemas.microsoft.com/office/drawing/2014/main" id="{27F73601-DBA6-A721-D6BF-321A387810A8}"/>
              </a:ext>
            </a:extLst>
          </p:cNvPr>
          <p:cNvSpPr>
            <a:spLocks noGrp="1"/>
          </p:cNvSpPr>
          <p:nvPr>
            <p:ph type="body" sz="quarter" idx="27"/>
          </p:nvPr>
        </p:nvSpPr>
        <p:spPr>
          <a:xfrm>
            <a:off x="3419856"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49" name="Picture Placeholder 22">
            <a:extLst>
              <a:ext uri="{FF2B5EF4-FFF2-40B4-BE49-F238E27FC236}">
                <a16:creationId xmlns:a16="http://schemas.microsoft.com/office/drawing/2014/main" id="{060504F7-2F69-FC38-B09C-5DCA35CD85A9}"/>
              </a:ext>
            </a:extLst>
          </p:cNvPr>
          <p:cNvSpPr>
            <a:spLocks noGrp="1"/>
          </p:cNvSpPr>
          <p:nvPr>
            <p:ph type="pic" sz="quarter" idx="28"/>
          </p:nvPr>
        </p:nvSpPr>
        <p:spPr>
          <a:xfrm>
            <a:off x="3433572"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0" name="Text Placeholder 26">
            <a:extLst>
              <a:ext uri="{FF2B5EF4-FFF2-40B4-BE49-F238E27FC236}">
                <a16:creationId xmlns:a16="http://schemas.microsoft.com/office/drawing/2014/main" id="{3843A45B-37B6-D773-B219-9EBAD5F19532}"/>
              </a:ext>
            </a:extLst>
          </p:cNvPr>
          <p:cNvSpPr>
            <a:spLocks noGrp="1"/>
          </p:cNvSpPr>
          <p:nvPr>
            <p:ph type="body" sz="quarter" idx="29"/>
          </p:nvPr>
        </p:nvSpPr>
        <p:spPr>
          <a:xfrm>
            <a:off x="3419856" y="5947269"/>
            <a:ext cx="2514600" cy="274320"/>
          </a:xfrm>
        </p:spPr>
        <p:txBody>
          <a:bodyPr/>
          <a:lstStyle>
            <a:lvl1pPr marL="0" indent="0" algn="ctr">
              <a:buNone/>
              <a:defRPr sz="1200"/>
            </a:lvl1pPr>
          </a:lstStyle>
          <a:p>
            <a:pPr lvl="0"/>
            <a:r>
              <a:rPr lang="en-US" noProof="0"/>
              <a:t>Click to edit Master text styles</a:t>
            </a:r>
          </a:p>
        </p:txBody>
      </p:sp>
      <p:sp>
        <p:nvSpPr>
          <p:cNvPr id="32" name="Text Placeholder 24">
            <a:extLst>
              <a:ext uri="{FF2B5EF4-FFF2-40B4-BE49-F238E27FC236}">
                <a16:creationId xmlns:a16="http://schemas.microsoft.com/office/drawing/2014/main" id="{D7F9FC21-D881-DB86-4C69-C07821DCF3A7}"/>
              </a:ext>
            </a:extLst>
          </p:cNvPr>
          <p:cNvSpPr>
            <a:spLocks noGrp="1"/>
          </p:cNvSpPr>
          <p:nvPr>
            <p:ph type="body" sz="quarter" idx="19"/>
          </p:nvPr>
        </p:nvSpPr>
        <p:spPr>
          <a:xfrm>
            <a:off x="6263640"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3" name="Picture Placeholder 22">
            <a:extLst>
              <a:ext uri="{FF2B5EF4-FFF2-40B4-BE49-F238E27FC236}">
                <a16:creationId xmlns:a16="http://schemas.microsoft.com/office/drawing/2014/main" id="{FE2E99DA-5661-F860-9E54-9C42590265FD}"/>
              </a:ext>
            </a:extLst>
          </p:cNvPr>
          <p:cNvSpPr>
            <a:spLocks noGrp="1"/>
          </p:cNvSpPr>
          <p:nvPr>
            <p:ph type="pic" sz="quarter" idx="20"/>
          </p:nvPr>
        </p:nvSpPr>
        <p:spPr>
          <a:xfrm>
            <a:off x="6277356"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4" name="Text Placeholder 26">
            <a:extLst>
              <a:ext uri="{FF2B5EF4-FFF2-40B4-BE49-F238E27FC236}">
                <a16:creationId xmlns:a16="http://schemas.microsoft.com/office/drawing/2014/main" id="{99F1332D-1A76-8252-3A4A-73B5BE80BDA8}"/>
              </a:ext>
            </a:extLst>
          </p:cNvPr>
          <p:cNvSpPr>
            <a:spLocks noGrp="1"/>
          </p:cNvSpPr>
          <p:nvPr>
            <p:ph type="body" sz="quarter" idx="21"/>
          </p:nvPr>
        </p:nvSpPr>
        <p:spPr>
          <a:xfrm>
            <a:off x="6263640" y="3584901"/>
            <a:ext cx="2514600" cy="274320"/>
          </a:xfrm>
        </p:spPr>
        <p:txBody>
          <a:bodyPr/>
          <a:lstStyle>
            <a:lvl1pPr marL="0" indent="0" algn="ctr">
              <a:buNone/>
              <a:defRPr sz="1200"/>
            </a:lvl1pPr>
          </a:lstStyle>
          <a:p>
            <a:pPr lvl="0"/>
            <a:r>
              <a:rPr lang="en-US" noProof="0"/>
              <a:t>Click to edit Master text styles</a:t>
            </a:r>
          </a:p>
        </p:txBody>
      </p:sp>
      <p:sp>
        <p:nvSpPr>
          <p:cNvPr id="51" name="Text Placeholder 24">
            <a:extLst>
              <a:ext uri="{FF2B5EF4-FFF2-40B4-BE49-F238E27FC236}">
                <a16:creationId xmlns:a16="http://schemas.microsoft.com/office/drawing/2014/main" id="{E5E9A104-54F0-5100-0B27-DBD2DF206786}"/>
              </a:ext>
            </a:extLst>
          </p:cNvPr>
          <p:cNvSpPr>
            <a:spLocks noGrp="1"/>
          </p:cNvSpPr>
          <p:nvPr>
            <p:ph type="body" sz="quarter" idx="30"/>
          </p:nvPr>
        </p:nvSpPr>
        <p:spPr>
          <a:xfrm>
            <a:off x="6263640"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2" name="Picture Placeholder 22">
            <a:extLst>
              <a:ext uri="{FF2B5EF4-FFF2-40B4-BE49-F238E27FC236}">
                <a16:creationId xmlns:a16="http://schemas.microsoft.com/office/drawing/2014/main" id="{23469072-7775-90E2-6C92-C6D03C1DACB0}"/>
              </a:ext>
            </a:extLst>
          </p:cNvPr>
          <p:cNvSpPr>
            <a:spLocks noGrp="1"/>
          </p:cNvSpPr>
          <p:nvPr>
            <p:ph type="pic" sz="quarter" idx="31"/>
          </p:nvPr>
        </p:nvSpPr>
        <p:spPr>
          <a:xfrm>
            <a:off x="6277356"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3" name="Text Placeholder 26">
            <a:extLst>
              <a:ext uri="{FF2B5EF4-FFF2-40B4-BE49-F238E27FC236}">
                <a16:creationId xmlns:a16="http://schemas.microsoft.com/office/drawing/2014/main" id="{BF06B9AA-555D-874C-1198-B3ED9EBC7140}"/>
              </a:ext>
            </a:extLst>
          </p:cNvPr>
          <p:cNvSpPr>
            <a:spLocks noGrp="1"/>
          </p:cNvSpPr>
          <p:nvPr>
            <p:ph type="body" sz="quarter" idx="32"/>
          </p:nvPr>
        </p:nvSpPr>
        <p:spPr>
          <a:xfrm>
            <a:off x="6263640" y="5947269"/>
            <a:ext cx="2514600" cy="274320"/>
          </a:xfrm>
        </p:spPr>
        <p:txBody>
          <a:bodyPr/>
          <a:lstStyle>
            <a:lvl1pPr marL="0" indent="0" algn="ctr">
              <a:buNone/>
              <a:defRPr sz="1200"/>
            </a:lvl1pPr>
          </a:lstStyle>
          <a:p>
            <a:pPr lvl="0"/>
            <a:r>
              <a:rPr lang="en-US" noProof="0"/>
              <a:t>Click to edit Master text styles</a:t>
            </a:r>
          </a:p>
        </p:txBody>
      </p:sp>
      <p:sp>
        <p:nvSpPr>
          <p:cNvPr id="35" name="Text Placeholder 24">
            <a:extLst>
              <a:ext uri="{FF2B5EF4-FFF2-40B4-BE49-F238E27FC236}">
                <a16:creationId xmlns:a16="http://schemas.microsoft.com/office/drawing/2014/main" id="{47253530-631C-01D6-E4D5-53EA91819AC5}"/>
              </a:ext>
            </a:extLst>
          </p:cNvPr>
          <p:cNvSpPr>
            <a:spLocks noGrp="1"/>
          </p:cNvSpPr>
          <p:nvPr>
            <p:ph type="body" sz="quarter" idx="22"/>
          </p:nvPr>
        </p:nvSpPr>
        <p:spPr>
          <a:xfrm>
            <a:off x="9107424"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6" name="Picture Placeholder 22">
            <a:extLst>
              <a:ext uri="{FF2B5EF4-FFF2-40B4-BE49-F238E27FC236}">
                <a16:creationId xmlns:a16="http://schemas.microsoft.com/office/drawing/2014/main" id="{2087F48D-BCD6-2370-DFEB-3DC855770580}"/>
              </a:ext>
            </a:extLst>
          </p:cNvPr>
          <p:cNvSpPr>
            <a:spLocks noGrp="1"/>
          </p:cNvSpPr>
          <p:nvPr>
            <p:ph type="pic" sz="quarter" idx="23"/>
          </p:nvPr>
        </p:nvSpPr>
        <p:spPr>
          <a:xfrm>
            <a:off x="9121140"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7" name="Text Placeholder 26">
            <a:extLst>
              <a:ext uri="{FF2B5EF4-FFF2-40B4-BE49-F238E27FC236}">
                <a16:creationId xmlns:a16="http://schemas.microsoft.com/office/drawing/2014/main" id="{2730E53E-4C0B-1C22-8754-2D69B55DF375}"/>
              </a:ext>
            </a:extLst>
          </p:cNvPr>
          <p:cNvSpPr>
            <a:spLocks noGrp="1"/>
          </p:cNvSpPr>
          <p:nvPr>
            <p:ph type="body" sz="quarter" idx="24"/>
          </p:nvPr>
        </p:nvSpPr>
        <p:spPr>
          <a:xfrm>
            <a:off x="9107424" y="3584901"/>
            <a:ext cx="2514600" cy="274320"/>
          </a:xfrm>
        </p:spPr>
        <p:txBody>
          <a:bodyPr/>
          <a:lstStyle>
            <a:lvl1pPr marL="0" indent="0" algn="ctr">
              <a:buNone/>
              <a:defRPr sz="1200"/>
            </a:lvl1pPr>
          </a:lstStyle>
          <a:p>
            <a:pPr lvl="0"/>
            <a:r>
              <a:rPr lang="en-US" noProof="0"/>
              <a:t>Click to edit Master text styles</a:t>
            </a:r>
          </a:p>
        </p:txBody>
      </p:sp>
      <p:sp>
        <p:nvSpPr>
          <p:cNvPr id="54" name="Text Placeholder 24">
            <a:extLst>
              <a:ext uri="{FF2B5EF4-FFF2-40B4-BE49-F238E27FC236}">
                <a16:creationId xmlns:a16="http://schemas.microsoft.com/office/drawing/2014/main" id="{9690986C-4F11-A46D-923C-CCC08AB6CB76}"/>
              </a:ext>
            </a:extLst>
          </p:cNvPr>
          <p:cNvSpPr>
            <a:spLocks noGrp="1"/>
          </p:cNvSpPr>
          <p:nvPr>
            <p:ph type="body" sz="quarter" idx="33"/>
          </p:nvPr>
        </p:nvSpPr>
        <p:spPr>
          <a:xfrm>
            <a:off x="9107424"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5" name="Picture Placeholder 22">
            <a:extLst>
              <a:ext uri="{FF2B5EF4-FFF2-40B4-BE49-F238E27FC236}">
                <a16:creationId xmlns:a16="http://schemas.microsoft.com/office/drawing/2014/main" id="{A4293B55-9185-9732-2F46-4B62C7F1F21E}"/>
              </a:ext>
            </a:extLst>
          </p:cNvPr>
          <p:cNvSpPr>
            <a:spLocks noGrp="1"/>
          </p:cNvSpPr>
          <p:nvPr>
            <p:ph type="pic" sz="quarter" idx="34"/>
          </p:nvPr>
        </p:nvSpPr>
        <p:spPr>
          <a:xfrm>
            <a:off x="9121140"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6" name="Text Placeholder 26">
            <a:extLst>
              <a:ext uri="{FF2B5EF4-FFF2-40B4-BE49-F238E27FC236}">
                <a16:creationId xmlns:a16="http://schemas.microsoft.com/office/drawing/2014/main" id="{B8529D99-B7B2-6411-E928-9FA204E3842A}"/>
              </a:ext>
            </a:extLst>
          </p:cNvPr>
          <p:cNvSpPr>
            <a:spLocks noGrp="1"/>
          </p:cNvSpPr>
          <p:nvPr>
            <p:ph type="body" sz="quarter" idx="35"/>
          </p:nvPr>
        </p:nvSpPr>
        <p:spPr>
          <a:xfrm>
            <a:off x="9107424" y="5947269"/>
            <a:ext cx="2514600" cy="274320"/>
          </a:xfrm>
        </p:spPr>
        <p:txBody>
          <a:bodyPr/>
          <a:lstStyle>
            <a:lvl1pPr marL="0" indent="0" algn="ctr">
              <a:buNone/>
              <a:defRPr sz="1200"/>
            </a:lvl1pPr>
          </a:lstStyle>
          <a:p>
            <a:pPr lvl="0"/>
            <a:r>
              <a:rPr lang="en-US" noProof="0"/>
              <a:t>Click to edit Master text styles</a:t>
            </a:r>
          </a:p>
        </p:txBody>
      </p:sp>
    </p:spTree>
    <p:extLst>
      <p:ext uri="{BB962C8B-B14F-4D97-AF65-F5344CB8AC3E}">
        <p14:creationId xmlns:p14="http://schemas.microsoft.com/office/powerpoint/2010/main" val="222061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is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9EB71-EE42-930D-4E54-FA0F44BD2D36}"/>
              </a:ext>
            </a:extLst>
          </p:cNvPr>
          <p:cNvSpPr>
            <a:spLocks noGrp="1"/>
          </p:cNvSpPr>
          <p:nvPr>
            <p:ph type="title"/>
          </p:nvPr>
        </p:nvSpPr>
        <p:spPr>
          <a:xfrm>
            <a:off x="731520" y="1947672"/>
            <a:ext cx="3209544" cy="2862072"/>
          </a:xfrm>
        </p:spPr>
        <p:txBody>
          <a:bodyPr anchor="ctr"/>
          <a:lstStyle>
            <a:lvl1pPr algn="l">
              <a:defRPr/>
            </a:lvl1pPr>
          </a:lstStyle>
          <a:p>
            <a:r>
              <a:rPr lang="en-US" noProof="0"/>
              <a:t>Click to edit Master title style</a:t>
            </a:r>
          </a:p>
        </p:txBody>
      </p:sp>
      <p:sp>
        <p:nvSpPr>
          <p:cNvPr id="7" name="Google Shape;1247;p56">
            <a:extLst>
              <a:ext uri="{FF2B5EF4-FFF2-40B4-BE49-F238E27FC236}">
                <a16:creationId xmlns:a16="http://schemas.microsoft.com/office/drawing/2014/main" id="{1A52F175-2E39-E9BE-B4DF-67098DB248AA}"/>
              </a:ext>
            </a:extLst>
          </p:cNvPr>
          <p:cNvSpPr/>
          <p:nvPr userDrawn="1"/>
        </p:nvSpPr>
        <p:spPr>
          <a:xfrm>
            <a:off x="5607119" y="34704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accent2"/>
              </a:solidFill>
              <a:latin typeface="+mj-lt"/>
              <a:ea typeface="Karla"/>
              <a:cs typeface="Karla"/>
              <a:sym typeface="Karla"/>
            </a:endParaRPr>
          </a:p>
        </p:txBody>
      </p:sp>
      <p:sp>
        <p:nvSpPr>
          <p:cNvPr id="9" name="Google Shape;1264;p56">
            <a:extLst>
              <a:ext uri="{FF2B5EF4-FFF2-40B4-BE49-F238E27FC236}">
                <a16:creationId xmlns:a16="http://schemas.microsoft.com/office/drawing/2014/main" id="{CE3B3000-733D-1995-D39A-E659E5A429CC}"/>
              </a:ext>
            </a:extLst>
          </p:cNvPr>
          <p:cNvSpPr/>
          <p:nvPr userDrawn="1"/>
        </p:nvSpPr>
        <p:spPr>
          <a:xfrm>
            <a:off x="5607119" y="1623673"/>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1" name="Google Shape;1278;p56">
            <a:extLst>
              <a:ext uri="{FF2B5EF4-FFF2-40B4-BE49-F238E27FC236}">
                <a16:creationId xmlns:a16="http://schemas.microsoft.com/office/drawing/2014/main" id="{F1BC0AB2-17DA-D97E-3052-DA48D80F7428}"/>
              </a:ext>
            </a:extLst>
          </p:cNvPr>
          <p:cNvSpPr/>
          <p:nvPr userDrawn="1"/>
        </p:nvSpPr>
        <p:spPr>
          <a:xfrm>
            <a:off x="5607119" y="292595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3" name="Google Shape;1278;p56">
            <a:extLst>
              <a:ext uri="{FF2B5EF4-FFF2-40B4-BE49-F238E27FC236}">
                <a16:creationId xmlns:a16="http://schemas.microsoft.com/office/drawing/2014/main" id="{C860490F-E3DB-3E9F-0AC6-F04949DC59C3}"/>
              </a:ext>
            </a:extLst>
          </p:cNvPr>
          <p:cNvSpPr/>
          <p:nvPr userDrawn="1"/>
        </p:nvSpPr>
        <p:spPr>
          <a:xfrm>
            <a:off x="5607120" y="422303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5" name="Google Shape;1278;p56">
            <a:extLst>
              <a:ext uri="{FF2B5EF4-FFF2-40B4-BE49-F238E27FC236}">
                <a16:creationId xmlns:a16="http://schemas.microsoft.com/office/drawing/2014/main" id="{522E5778-EA03-EFC4-08AA-ECB1C07ED56E}"/>
              </a:ext>
            </a:extLst>
          </p:cNvPr>
          <p:cNvSpPr/>
          <p:nvPr userDrawn="1"/>
        </p:nvSpPr>
        <p:spPr>
          <a:xfrm>
            <a:off x="5607120" y="5519473"/>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7" name="Google Shape;1268;p56">
            <a:extLst>
              <a:ext uri="{FF2B5EF4-FFF2-40B4-BE49-F238E27FC236}">
                <a16:creationId xmlns:a16="http://schemas.microsoft.com/office/drawing/2014/main" id="{EEA0BE49-92E1-A1A3-40E0-DDAA5511F637}"/>
              </a:ext>
            </a:extLst>
          </p:cNvPr>
          <p:cNvSpPr/>
          <p:nvPr userDrawn="1"/>
        </p:nvSpPr>
        <p:spPr>
          <a:xfrm>
            <a:off x="4348745" y="1637743"/>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9" name="Google Shape;1282;p56">
            <a:extLst>
              <a:ext uri="{FF2B5EF4-FFF2-40B4-BE49-F238E27FC236}">
                <a16:creationId xmlns:a16="http://schemas.microsoft.com/office/drawing/2014/main" id="{DF15F1EC-1D2B-FF49-7785-26BC7083A07C}"/>
              </a:ext>
            </a:extLst>
          </p:cNvPr>
          <p:cNvSpPr/>
          <p:nvPr userDrawn="1"/>
        </p:nvSpPr>
        <p:spPr>
          <a:xfrm>
            <a:off x="4348745" y="2927249"/>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Google Shape;1282;p56">
            <a:extLst>
              <a:ext uri="{FF2B5EF4-FFF2-40B4-BE49-F238E27FC236}">
                <a16:creationId xmlns:a16="http://schemas.microsoft.com/office/drawing/2014/main" id="{BE3FDD69-3D60-CF6B-97A3-7B2C1AE3100A}"/>
              </a:ext>
            </a:extLst>
          </p:cNvPr>
          <p:cNvSpPr/>
          <p:nvPr userDrawn="1"/>
        </p:nvSpPr>
        <p:spPr>
          <a:xfrm>
            <a:off x="4348745" y="4277006"/>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3" name="Google Shape;1282;p56">
            <a:extLst>
              <a:ext uri="{FF2B5EF4-FFF2-40B4-BE49-F238E27FC236}">
                <a16:creationId xmlns:a16="http://schemas.microsoft.com/office/drawing/2014/main" id="{E3BB1E5B-DA10-B332-D4B8-D551C3053C53}"/>
              </a:ext>
            </a:extLst>
          </p:cNvPr>
          <p:cNvSpPr/>
          <p:nvPr userDrawn="1"/>
        </p:nvSpPr>
        <p:spPr>
          <a:xfrm>
            <a:off x="4348745" y="5568541"/>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5" name="Google Shape;1251;p56">
            <a:extLst>
              <a:ext uri="{FF2B5EF4-FFF2-40B4-BE49-F238E27FC236}">
                <a16:creationId xmlns:a16="http://schemas.microsoft.com/office/drawing/2014/main" id="{8D887B7F-9EBA-E7B8-64CE-5EAB1DF08E19}"/>
              </a:ext>
            </a:extLst>
          </p:cNvPr>
          <p:cNvSpPr/>
          <p:nvPr userDrawn="1"/>
        </p:nvSpPr>
        <p:spPr>
          <a:xfrm>
            <a:off x="4348745" y="361116"/>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7" name="Google Shape;1248;p56">
            <a:extLst>
              <a:ext uri="{FF2B5EF4-FFF2-40B4-BE49-F238E27FC236}">
                <a16:creationId xmlns:a16="http://schemas.microsoft.com/office/drawing/2014/main" id="{5AC86C31-7E67-B4EC-1AE0-291ED77F2214}"/>
              </a:ext>
            </a:extLst>
          </p:cNvPr>
          <p:cNvSpPr/>
          <p:nvPr userDrawn="1"/>
        </p:nvSpPr>
        <p:spPr>
          <a:xfrm>
            <a:off x="5512393" y="241430"/>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29" name="Google Shape;1265;p56">
            <a:extLst>
              <a:ext uri="{FF2B5EF4-FFF2-40B4-BE49-F238E27FC236}">
                <a16:creationId xmlns:a16="http://schemas.microsoft.com/office/drawing/2014/main" id="{A7BF8E2B-5184-B584-D484-7D82C9DA6C41}"/>
              </a:ext>
            </a:extLst>
          </p:cNvPr>
          <p:cNvSpPr/>
          <p:nvPr userDrawn="1"/>
        </p:nvSpPr>
        <p:spPr>
          <a:xfrm>
            <a:off x="5512393" y="1518057"/>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1" name="Google Shape;1279;p56">
            <a:extLst>
              <a:ext uri="{FF2B5EF4-FFF2-40B4-BE49-F238E27FC236}">
                <a16:creationId xmlns:a16="http://schemas.microsoft.com/office/drawing/2014/main" id="{9E808B73-94D7-57E7-3837-3DA718162E5B}"/>
              </a:ext>
            </a:extLst>
          </p:cNvPr>
          <p:cNvSpPr/>
          <p:nvPr userDrawn="1"/>
        </p:nvSpPr>
        <p:spPr>
          <a:xfrm>
            <a:off x="5512393" y="2807563"/>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3" name="Google Shape;1279;p56">
            <a:extLst>
              <a:ext uri="{FF2B5EF4-FFF2-40B4-BE49-F238E27FC236}">
                <a16:creationId xmlns:a16="http://schemas.microsoft.com/office/drawing/2014/main" id="{F340E0DF-98FD-EA55-7B4B-8E58FC5CFCDA}"/>
              </a:ext>
            </a:extLst>
          </p:cNvPr>
          <p:cNvSpPr/>
          <p:nvPr userDrawn="1"/>
        </p:nvSpPr>
        <p:spPr>
          <a:xfrm>
            <a:off x="5512394" y="4117420"/>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5" name="Google Shape;1279;p56">
            <a:extLst>
              <a:ext uri="{FF2B5EF4-FFF2-40B4-BE49-F238E27FC236}">
                <a16:creationId xmlns:a16="http://schemas.microsoft.com/office/drawing/2014/main" id="{1F52D7F5-AD34-C5B1-EEA2-F711AD3A8C3F}"/>
              </a:ext>
            </a:extLst>
          </p:cNvPr>
          <p:cNvSpPr/>
          <p:nvPr userDrawn="1"/>
        </p:nvSpPr>
        <p:spPr>
          <a:xfrm>
            <a:off x="5512394" y="5413857"/>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7" name="Google Shape;1251;p56">
            <a:extLst>
              <a:ext uri="{FF2B5EF4-FFF2-40B4-BE49-F238E27FC236}">
                <a16:creationId xmlns:a16="http://schemas.microsoft.com/office/drawing/2014/main" id="{A4889AFC-C17E-6AF6-25D9-F977ACD04A9D}"/>
              </a:ext>
            </a:extLst>
          </p:cNvPr>
          <p:cNvSpPr/>
          <p:nvPr userDrawn="1"/>
        </p:nvSpPr>
        <p:spPr>
          <a:xfrm>
            <a:off x="4290632" y="303003"/>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39" name="Google Shape;1268;p56">
            <a:extLst>
              <a:ext uri="{FF2B5EF4-FFF2-40B4-BE49-F238E27FC236}">
                <a16:creationId xmlns:a16="http://schemas.microsoft.com/office/drawing/2014/main" id="{5E0F6889-9671-EA56-B88B-DBA6C149062C}"/>
              </a:ext>
            </a:extLst>
          </p:cNvPr>
          <p:cNvSpPr/>
          <p:nvPr userDrawn="1"/>
        </p:nvSpPr>
        <p:spPr>
          <a:xfrm>
            <a:off x="4290632" y="1579630"/>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1" name="Google Shape;1282;p56">
            <a:extLst>
              <a:ext uri="{FF2B5EF4-FFF2-40B4-BE49-F238E27FC236}">
                <a16:creationId xmlns:a16="http://schemas.microsoft.com/office/drawing/2014/main" id="{44CB8F8B-1D14-EA9D-117E-79BB0DB776E9}"/>
              </a:ext>
            </a:extLst>
          </p:cNvPr>
          <p:cNvSpPr/>
          <p:nvPr userDrawn="1"/>
        </p:nvSpPr>
        <p:spPr>
          <a:xfrm>
            <a:off x="4290632" y="2869136"/>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3" name="Google Shape;1282;p56">
            <a:extLst>
              <a:ext uri="{FF2B5EF4-FFF2-40B4-BE49-F238E27FC236}">
                <a16:creationId xmlns:a16="http://schemas.microsoft.com/office/drawing/2014/main" id="{9D8D9DEA-F6DA-EFDC-5DDF-946728969392}"/>
              </a:ext>
            </a:extLst>
          </p:cNvPr>
          <p:cNvSpPr/>
          <p:nvPr userDrawn="1"/>
        </p:nvSpPr>
        <p:spPr>
          <a:xfrm>
            <a:off x="4290632" y="4217824"/>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5" name="Google Shape;1282;p56">
            <a:extLst>
              <a:ext uri="{FF2B5EF4-FFF2-40B4-BE49-F238E27FC236}">
                <a16:creationId xmlns:a16="http://schemas.microsoft.com/office/drawing/2014/main" id="{5B83F600-A2A8-FC3E-235C-F63589027CEC}"/>
              </a:ext>
            </a:extLst>
          </p:cNvPr>
          <p:cNvSpPr/>
          <p:nvPr userDrawn="1"/>
        </p:nvSpPr>
        <p:spPr>
          <a:xfrm>
            <a:off x="4290632" y="5510428"/>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7" name="Picture Placeholder 46">
            <a:extLst>
              <a:ext uri="{FF2B5EF4-FFF2-40B4-BE49-F238E27FC236}">
                <a16:creationId xmlns:a16="http://schemas.microsoft.com/office/drawing/2014/main" id="{3B37AA0A-CC3F-643E-4CA3-94EE9D0B955A}"/>
              </a:ext>
            </a:extLst>
          </p:cNvPr>
          <p:cNvSpPr>
            <a:spLocks noGrp="1"/>
          </p:cNvSpPr>
          <p:nvPr>
            <p:ph type="pic" sz="quarter" idx="10"/>
          </p:nvPr>
        </p:nvSpPr>
        <p:spPr>
          <a:xfrm>
            <a:off x="4455524" y="467895"/>
            <a:ext cx="640080" cy="640080"/>
          </a:xfrm>
        </p:spPr>
        <p:txBody>
          <a:bodyPr anchor="ctr"/>
          <a:lstStyle>
            <a:lvl1pPr marL="0" indent="0" algn="ctr">
              <a:buNone/>
              <a:defRPr sz="900"/>
            </a:lvl1pPr>
          </a:lstStyle>
          <a:p>
            <a:r>
              <a:rPr lang="en-US" noProof="0"/>
              <a:t>Click icon to add picture</a:t>
            </a:r>
          </a:p>
        </p:txBody>
      </p:sp>
      <p:sp>
        <p:nvSpPr>
          <p:cNvPr id="53" name="Text Placeholder 52">
            <a:extLst>
              <a:ext uri="{FF2B5EF4-FFF2-40B4-BE49-F238E27FC236}">
                <a16:creationId xmlns:a16="http://schemas.microsoft.com/office/drawing/2014/main" id="{04148F56-845C-40C8-5EFE-44B32FB55764}"/>
              </a:ext>
            </a:extLst>
          </p:cNvPr>
          <p:cNvSpPr>
            <a:spLocks noGrp="1"/>
          </p:cNvSpPr>
          <p:nvPr>
            <p:ph type="body" sz="quarter" idx="15"/>
          </p:nvPr>
        </p:nvSpPr>
        <p:spPr>
          <a:xfrm>
            <a:off x="5769864" y="457200"/>
            <a:ext cx="3840480" cy="338328"/>
          </a:xfrm>
        </p:spPr>
        <p:txBody>
          <a:bodyPr/>
          <a:lstStyle>
            <a:lvl1pPr marL="0" indent="0">
              <a:buNone/>
              <a:defRPr sz="2000">
                <a:latin typeface="+mj-lt"/>
              </a:defRPr>
            </a:lvl1pPr>
          </a:lstStyle>
          <a:p>
            <a:pPr lvl="0"/>
            <a:r>
              <a:rPr lang="en-US" noProof="0"/>
              <a:t>Click to edit Master text styles</a:t>
            </a:r>
          </a:p>
        </p:txBody>
      </p:sp>
      <p:sp>
        <p:nvSpPr>
          <p:cNvPr id="58" name="Text Placeholder 52">
            <a:extLst>
              <a:ext uri="{FF2B5EF4-FFF2-40B4-BE49-F238E27FC236}">
                <a16:creationId xmlns:a16="http://schemas.microsoft.com/office/drawing/2014/main" id="{6FAEB77B-C9AE-5EC8-3043-2C6C91015EF2}"/>
              </a:ext>
            </a:extLst>
          </p:cNvPr>
          <p:cNvSpPr>
            <a:spLocks noGrp="1"/>
          </p:cNvSpPr>
          <p:nvPr>
            <p:ph type="body" sz="quarter" idx="20"/>
          </p:nvPr>
        </p:nvSpPr>
        <p:spPr>
          <a:xfrm>
            <a:off x="5769864" y="780642"/>
            <a:ext cx="5029200" cy="338328"/>
          </a:xfrm>
        </p:spPr>
        <p:txBody>
          <a:bodyPr/>
          <a:lstStyle>
            <a:lvl1pPr marL="0" indent="0">
              <a:buNone/>
              <a:defRPr sz="1600">
                <a:latin typeface="+mn-lt"/>
              </a:defRPr>
            </a:lvl1pPr>
          </a:lstStyle>
          <a:p>
            <a:pPr lvl="0"/>
            <a:r>
              <a:rPr lang="en-US" noProof="0"/>
              <a:t>Click to edit Master text styles</a:t>
            </a:r>
          </a:p>
        </p:txBody>
      </p:sp>
      <p:sp>
        <p:nvSpPr>
          <p:cNvPr id="48" name="Picture Placeholder 46">
            <a:extLst>
              <a:ext uri="{FF2B5EF4-FFF2-40B4-BE49-F238E27FC236}">
                <a16:creationId xmlns:a16="http://schemas.microsoft.com/office/drawing/2014/main" id="{EA6CA3D6-A486-C220-D150-162068803F01}"/>
              </a:ext>
            </a:extLst>
          </p:cNvPr>
          <p:cNvSpPr>
            <a:spLocks noGrp="1"/>
          </p:cNvSpPr>
          <p:nvPr>
            <p:ph type="pic" sz="quarter" idx="11"/>
          </p:nvPr>
        </p:nvSpPr>
        <p:spPr>
          <a:xfrm>
            <a:off x="4455524" y="1744522"/>
            <a:ext cx="640080" cy="640080"/>
          </a:xfrm>
        </p:spPr>
        <p:txBody>
          <a:bodyPr anchor="ctr"/>
          <a:lstStyle>
            <a:lvl1pPr marL="0" indent="0" algn="ctr">
              <a:buNone/>
              <a:defRPr sz="900"/>
            </a:lvl1pPr>
          </a:lstStyle>
          <a:p>
            <a:r>
              <a:rPr lang="en-US" noProof="0"/>
              <a:t>Click icon to add picture</a:t>
            </a:r>
          </a:p>
        </p:txBody>
      </p:sp>
      <p:sp>
        <p:nvSpPr>
          <p:cNvPr id="54" name="Text Placeholder 52">
            <a:extLst>
              <a:ext uri="{FF2B5EF4-FFF2-40B4-BE49-F238E27FC236}">
                <a16:creationId xmlns:a16="http://schemas.microsoft.com/office/drawing/2014/main" id="{B70CC111-C404-5983-7E1A-758C72DA2151}"/>
              </a:ext>
            </a:extLst>
          </p:cNvPr>
          <p:cNvSpPr>
            <a:spLocks noGrp="1"/>
          </p:cNvSpPr>
          <p:nvPr>
            <p:ph type="body" sz="quarter" idx="16"/>
          </p:nvPr>
        </p:nvSpPr>
        <p:spPr>
          <a:xfrm>
            <a:off x="5769864" y="1746504"/>
            <a:ext cx="3840480" cy="338328"/>
          </a:xfrm>
        </p:spPr>
        <p:txBody>
          <a:bodyPr/>
          <a:lstStyle>
            <a:lvl1pPr marL="0" indent="0">
              <a:buNone/>
              <a:defRPr sz="2000">
                <a:latin typeface="+mj-lt"/>
              </a:defRPr>
            </a:lvl1pPr>
          </a:lstStyle>
          <a:p>
            <a:pPr lvl="0"/>
            <a:r>
              <a:rPr lang="en-US" noProof="0"/>
              <a:t>Click to edit Master text styles</a:t>
            </a:r>
          </a:p>
        </p:txBody>
      </p:sp>
      <p:sp>
        <p:nvSpPr>
          <p:cNvPr id="59" name="Text Placeholder 52">
            <a:extLst>
              <a:ext uri="{FF2B5EF4-FFF2-40B4-BE49-F238E27FC236}">
                <a16:creationId xmlns:a16="http://schemas.microsoft.com/office/drawing/2014/main" id="{0FACAEC0-F5EF-8921-74B5-2C775EC42E63}"/>
              </a:ext>
            </a:extLst>
          </p:cNvPr>
          <p:cNvSpPr>
            <a:spLocks noGrp="1"/>
          </p:cNvSpPr>
          <p:nvPr>
            <p:ph type="body" sz="quarter" idx="21"/>
          </p:nvPr>
        </p:nvSpPr>
        <p:spPr>
          <a:xfrm>
            <a:off x="5769864" y="2069946"/>
            <a:ext cx="5029200" cy="338328"/>
          </a:xfrm>
        </p:spPr>
        <p:txBody>
          <a:bodyPr/>
          <a:lstStyle>
            <a:lvl1pPr marL="0" indent="0">
              <a:buNone/>
              <a:defRPr sz="1600">
                <a:latin typeface="+mn-lt"/>
              </a:defRPr>
            </a:lvl1pPr>
          </a:lstStyle>
          <a:p>
            <a:pPr lvl="0"/>
            <a:r>
              <a:rPr lang="en-US" noProof="0"/>
              <a:t>Click to edit Master text styles</a:t>
            </a:r>
          </a:p>
        </p:txBody>
      </p:sp>
      <p:sp>
        <p:nvSpPr>
          <p:cNvPr id="49" name="Picture Placeholder 46">
            <a:extLst>
              <a:ext uri="{FF2B5EF4-FFF2-40B4-BE49-F238E27FC236}">
                <a16:creationId xmlns:a16="http://schemas.microsoft.com/office/drawing/2014/main" id="{D85BED76-EF8A-3369-FA46-11513F2D2231}"/>
              </a:ext>
            </a:extLst>
          </p:cNvPr>
          <p:cNvSpPr>
            <a:spLocks noGrp="1"/>
          </p:cNvSpPr>
          <p:nvPr>
            <p:ph type="pic" sz="quarter" idx="12"/>
          </p:nvPr>
        </p:nvSpPr>
        <p:spPr>
          <a:xfrm>
            <a:off x="4455524" y="3034028"/>
            <a:ext cx="640080" cy="640080"/>
          </a:xfrm>
        </p:spPr>
        <p:txBody>
          <a:bodyPr anchor="ctr"/>
          <a:lstStyle>
            <a:lvl1pPr marL="0" indent="0" algn="ctr">
              <a:buNone/>
              <a:defRPr sz="900"/>
            </a:lvl1pPr>
          </a:lstStyle>
          <a:p>
            <a:r>
              <a:rPr lang="en-US" noProof="0"/>
              <a:t>Click icon to add picture</a:t>
            </a:r>
          </a:p>
        </p:txBody>
      </p:sp>
      <p:sp>
        <p:nvSpPr>
          <p:cNvPr id="55" name="Text Placeholder 52">
            <a:extLst>
              <a:ext uri="{FF2B5EF4-FFF2-40B4-BE49-F238E27FC236}">
                <a16:creationId xmlns:a16="http://schemas.microsoft.com/office/drawing/2014/main" id="{3A752FC9-DE9C-9701-E24E-6F1AC075B16E}"/>
              </a:ext>
            </a:extLst>
          </p:cNvPr>
          <p:cNvSpPr>
            <a:spLocks noGrp="1"/>
          </p:cNvSpPr>
          <p:nvPr>
            <p:ph type="body" sz="quarter" idx="17"/>
          </p:nvPr>
        </p:nvSpPr>
        <p:spPr>
          <a:xfrm>
            <a:off x="5769864" y="3035808"/>
            <a:ext cx="3840480" cy="338328"/>
          </a:xfrm>
        </p:spPr>
        <p:txBody>
          <a:bodyPr/>
          <a:lstStyle>
            <a:lvl1pPr marL="0" indent="0">
              <a:buNone/>
              <a:defRPr sz="2000">
                <a:latin typeface="+mj-lt"/>
              </a:defRPr>
            </a:lvl1pPr>
          </a:lstStyle>
          <a:p>
            <a:pPr lvl="0"/>
            <a:r>
              <a:rPr lang="en-US" noProof="0"/>
              <a:t>Click to edit Master text styles</a:t>
            </a:r>
          </a:p>
        </p:txBody>
      </p:sp>
      <p:sp>
        <p:nvSpPr>
          <p:cNvPr id="60" name="Text Placeholder 52">
            <a:extLst>
              <a:ext uri="{FF2B5EF4-FFF2-40B4-BE49-F238E27FC236}">
                <a16:creationId xmlns:a16="http://schemas.microsoft.com/office/drawing/2014/main" id="{5CA64FAC-BAC1-519A-1252-ED8A726B6313}"/>
              </a:ext>
            </a:extLst>
          </p:cNvPr>
          <p:cNvSpPr>
            <a:spLocks noGrp="1"/>
          </p:cNvSpPr>
          <p:nvPr>
            <p:ph type="body" sz="quarter" idx="22"/>
          </p:nvPr>
        </p:nvSpPr>
        <p:spPr>
          <a:xfrm>
            <a:off x="5769864" y="3359250"/>
            <a:ext cx="5029200" cy="338328"/>
          </a:xfrm>
        </p:spPr>
        <p:txBody>
          <a:bodyPr/>
          <a:lstStyle>
            <a:lvl1pPr marL="0" indent="0">
              <a:buNone/>
              <a:defRPr sz="1600">
                <a:latin typeface="+mn-lt"/>
              </a:defRPr>
            </a:lvl1pPr>
          </a:lstStyle>
          <a:p>
            <a:pPr lvl="0"/>
            <a:r>
              <a:rPr lang="en-US" noProof="0"/>
              <a:t>Click to edit Master text styles</a:t>
            </a:r>
          </a:p>
        </p:txBody>
      </p:sp>
      <p:sp>
        <p:nvSpPr>
          <p:cNvPr id="50" name="Picture Placeholder 46">
            <a:extLst>
              <a:ext uri="{FF2B5EF4-FFF2-40B4-BE49-F238E27FC236}">
                <a16:creationId xmlns:a16="http://schemas.microsoft.com/office/drawing/2014/main" id="{5FF1804E-BBAF-5060-07A3-705BCCF0D7C5}"/>
              </a:ext>
            </a:extLst>
          </p:cNvPr>
          <p:cNvSpPr>
            <a:spLocks noGrp="1"/>
          </p:cNvSpPr>
          <p:nvPr>
            <p:ph type="pic" sz="quarter" idx="13"/>
          </p:nvPr>
        </p:nvSpPr>
        <p:spPr>
          <a:xfrm>
            <a:off x="4455524" y="4382716"/>
            <a:ext cx="640080" cy="640080"/>
          </a:xfrm>
        </p:spPr>
        <p:txBody>
          <a:bodyPr anchor="ctr"/>
          <a:lstStyle>
            <a:lvl1pPr marL="0" indent="0" algn="ctr">
              <a:buNone/>
              <a:defRPr sz="900"/>
            </a:lvl1pPr>
          </a:lstStyle>
          <a:p>
            <a:r>
              <a:rPr lang="en-US" noProof="0"/>
              <a:t>Click icon to add picture</a:t>
            </a:r>
          </a:p>
        </p:txBody>
      </p:sp>
      <p:sp>
        <p:nvSpPr>
          <p:cNvPr id="56" name="Text Placeholder 52">
            <a:extLst>
              <a:ext uri="{FF2B5EF4-FFF2-40B4-BE49-F238E27FC236}">
                <a16:creationId xmlns:a16="http://schemas.microsoft.com/office/drawing/2014/main" id="{D03AC44E-421F-94EE-DC26-D4F6FB1D5444}"/>
              </a:ext>
            </a:extLst>
          </p:cNvPr>
          <p:cNvSpPr>
            <a:spLocks noGrp="1"/>
          </p:cNvSpPr>
          <p:nvPr>
            <p:ph type="body" sz="quarter" idx="18"/>
          </p:nvPr>
        </p:nvSpPr>
        <p:spPr>
          <a:xfrm>
            <a:off x="5769864" y="4325112"/>
            <a:ext cx="3840480" cy="338328"/>
          </a:xfrm>
        </p:spPr>
        <p:txBody>
          <a:bodyPr/>
          <a:lstStyle>
            <a:lvl1pPr marL="0" indent="0">
              <a:buNone/>
              <a:defRPr sz="2000">
                <a:latin typeface="+mj-lt"/>
              </a:defRPr>
            </a:lvl1pPr>
          </a:lstStyle>
          <a:p>
            <a:pPr lvl="0"/>
            <a:r>
              <a:rPr lang="en-US" noProof="0"/>
              <a:t>Click to edit Master text styles</a:t>
            </a:r>
          </a:p>
        </p:txBody>
      </p:sp>
      <p:sp>
        <p:nvSpPr>
          <p:cNvPr id="61" name="Text Placeholder 52">
            <a:extLst>
              <a:ext uri="{FF2B5EF4-FFF2-40B4-BE49-F238E27FC236}">
                <a16:creationId xmlns:a16="http://schemas.microsoft.com/office/drawing/2014/main" id="{4806989D-2A9A-5590-1EF7-9BF0E1F4C43D}"/>
              </a:ext>
            </a:extLst>
          </p:cNvPr>
          <p:cNvSpPr>
            <a:spLocks noGrp="1"/>
          </p:cNvSpPr>
          <p:nvPr>
            <p:ph type="body" sz="quarter" idx="23"/>
          </p:nvPr>
        </p:nvSpPr>
        <p:spPr>
          <a:xfrm>
            <a:off x="5769864" y="4648554"/>
            <a:ext cx="5029200" cy="338328"/>
          </a:xfrm>
        </p:spPr>
        <p:txBody>
          <a:bodyPr/>
          <a:lstStyle>
            <a:lvl1pPr marL="0" indent="0">
              <a:buNone/>
              <a:defRPr sz="1600">
                <a:latin typeface="+mn-lt"/>
              </a:defRPr>
            </a:lvl1pPr>
          </a:lstStyle>
          <a:p>
            <a:pPr lvl="0"/>
            <a:r>
              <a:rPr lang="en-US" noProof="0"/>
              <a:t>Click to edit Master text styles</a:t>
            </a:r>
          </a:p>
        </p:txBody>
      </p:sp>
      <p:sp>
        <p:nvSpPr>
          <p:cNvPr id="51" name="Picture Placeholder 46">
            <a:extLst>
              <a:ext uri="{FF2B5EF4-FFF2-40B4-BE49-F238E27FC236}">
                <a16:creationId xmlns:a16="http://schemas.microsoft.com/office/drawing/2014/main" id="{C28AAD1A-4269-0A5C-7418-7DFC69060C90}"/>
              </a:ext>
            </a:extLst>
          </p:cNvPr>
          <p:cNvSpPr>
            <a:spLocks noGrp="1"/>
          </p:cNvSpPr>
          <p:nvPr>
            <p:ph type="pic" sz="quarter" idx="14"/>
          </p:nvPr>
        </p:nvSpPr>
        <p:spPr>
          <a:xfrm>
            <a:off x="4455524" y="5675320"/>
            <a:ext cx="640080" cy="640080"/>
          </a:xfrm>
        </p:spPr>
        <p:txBody>
          <a:bodyPr anchor="ctr"/>
          <a:lstStyle>
            <a:lvl1pPr marL="0" indent="0" algn="ctr">
              <a:buNone/>
              <a:defRPr sz="900"/>
            </a:lvl1pPr>
          </a:lstStyle>
          <a:p>
            <a:r>
              <a:rPr lang="en-US" noProof="0"/>
              <a:t>Click icon to add picture</a:t>
            </a:r>
          </a:p>
        </p:txBody>
      </p:sp>
      <p:sp>
        <p:nvSpPr>
          <p:cNvPr id="57" name="Text Placeholder 52">
            <a:extLst>
              <a:ext uri="{FF2B5EF4-FFF2-40B4-BE49-F238E27FC236}">
                <a16:creationId xmlns:a16="http://schemas.microsoft.com/office/drawing/2014/main" id="{650C0EB3-5783-DC1F-09A3-02DFAA316429}"/>
              </a:ext>
            </a:extLst>
          </p:cNvPr>
          <p:cNvSpPr>
            <a:spLocks noGrp="1"/>
          </p:cNvSpPr>
          <p:nvPr>
            <p:ph type="body" sz="quarter" idx="19"/>
          </p:nvPr>
        </p:nvSpPr>
        <p:spPr>
          <a:xfrm>
            <a:off x="5769864" y="5614416"/>
            <a:ext cx="3840480" cy="338328"/>
          </a:xfrm>
        </p:spPr>
        <p:txBody>
          <a:bodyPr/>
          <a:lstStyle>
            <a:lvl1pPr marL="0" indent="0">
              <a:buNone/>
              <a:defRPr sz="2000">
                <a:latin typeface="+mj-lt"/>
              </a:defRPr>
            </a:lvl1pPr>
          </a:lstStyle>
          <a:p>
            <a:pPr lvl="0"/>
            <a:r>
              <a:rPr lang="en-US" noProof="0"/>
              <a:t>Click to edit Master text styles</a:t>
            </a:r>
          </a:p>
        </p:txBody>
      </p:sp>
      <p:sp>
        <p:nvSpPr>
          <p:cNvPr id="62" name="Text Placeholder 52">
            <a:extLst>
              <a:ext uri="{FF2B5EF4-FFF2-40B4-BE49-F238E27FC236}">
                <a16:creationId xmlns:a16="http://schemas.microsoft.com/office/drawing/2014/main" id="{94850C9F-BD14-9481-E7F6-526639251EB9}"/>
              </a:ext>
            </a:extLst>
          </p:cNvPr>
          <p:cNvSpPr>
            <a:spLocks noGrp="1"/>
          </p:cNvSpPr>
          <p:nvPr>
            <p:ph type="body" sz="quarter" idx="24"/>
          </p:nvPr>
        </p:nvSpPr>
        <p:spPr>
          <a:xfrm>
            <a:off x="5769864" y="5937858"/>
            <a:ext cx="5029200" cy="338328"/>
          </a:xfrm>
        </p:spPr>
        <p:txBody>
          <a:bodyPr/>
          <a:lstStyle>
            <a:lvl1pPr marL="0" indent="0">
              <a:buNone/>
              <a:defRPr sz="1600">
                <a:latin typeface="+mn-lt"/>
              </a:defRPr>
            </a:lvl1pPr>
          </a:lstStyle>
          <a:p>
            <a:pPr lvl="0"/>
            <a:r>
              <a:rPr lang="en-US" noProof="0"/>
              <a:t>Click to edit Master text styles</a:t>
            </a:r>
          </a:p>
        </p:txBody>
      </p:sp>
    </p:spTree>
    <p:extLst>
      <p:ext uri="{BB962C8B-B14F-4D97-AF65-F5344CB8AC3E}">
        <p14:creationId xmlns:p14="http://schemas.microsoft.com/office/powerpoint/2010/main" val="1274941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94A45C-8F79-9A61-77E8-09BC4E628377}"/>
              </a:ext>
            </a:extLst>
          </p:cNvPr>
          <p:cNvSpPr>
            <a:spLocks noGrp="1"/>
          </p:cNvSpPr>
          <p:nvPr>
            <p:ph type="title"/>
          </p:nvPr>
        </p:nvSpPr>
        <p:spPr>
          <a:xfrm>
            <a:off x="1139952" y="512064"/>
            <a:ext cx="9912096" cy="1014984"/>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8646656E-6C21-DB29-00F0-0CC844DE3713}"/>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A7742D6-DB37-81C8-6BDD-5C9150A7DF6C}"/>
              </a:ext>
            </a:extLst>
          </p:cNvPr>
          <p:cNvSpPr>
            <a:spLocks noGrp="1"/>
          </p:cNvSpPr>
          <p:nvPr>
            <p:ph type="dt" sz="half" idx="2"/>
          </p:nvPr>
        </p:nvSpPr>
        <p:spPr>
          <a:xfrm>
            <a:off x="10629145" y="6400904"/>
            <a:ext cx="64008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r>
              <a:rPr lang="en-US"/>
              <a:t>2023</a:t>
            </a:r>
            <a:endParaRPr lang="en-US" dirty="0"/>
          </a:p>
        </p:txBody>
      </p:sp>
      <p:sp>
        <p:nvSpPr>
          <p:cNvPr id="5" name="Footer Placeholder 4">
            <a:extLst>
              <a:ext uri="{FF2B5EF4-FFF2-40B4-BE49-F238E27FC236}">
                <a16:creationId xmlns:a16="http://schemas.microsoft.com/office/drawing/2014/main" id="{E694DB44-E775-B332-D1F0-40DB3A5FA3A3}"/>
              </a:ext>
            </a:extLst>
          </p:cNvPr>
          <p:cNvSpPr>
            <a:spLocks noGrp="1"/>
          </p:cNvSpPr>
          <p:nvPr>
            <p:ph type="ftr" sz="quarter" idx="3"/>
          </p:nvPr>
        </p:nvSpPr>
        <p:spPr>
          <a:xfrm>
            <a:off x="5364480" y="6400904"/>
            <a:ext cx="146304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r>
              <a:rPr lang="en-US"/>
              <a:t>Using technology to harness language learning: challenges and benefits</a:t>
            </a:r>
            <a:endParaRPr lang="en-US" dirty="0"/>
          </a:p>
        </p:txBody>
      </p:sp>
      <p:sp>
        <p:nvSpPr>
          <p:cNvPr id="6" name="Slide Number Placeholder 5">
            <a:extLst>
              <a:ext uri="{FF2B5EF4-FFF2-40B4-BE49-F238E27FC236}">
                <a16:creationId xmlns:a16="http://schemas.microsoft.com/office/drawing/2014/main" id="{C39C1C4E-47DA-0CDC-75C8-42E9F1EBDE07}"/>
              </a:ext>
            </a:extLst>
          </p:cNvPr>
          <p:cNvSpPr>
            <a:spLocks noGrp="1"/>
          </p:cNvSpPr>
          <p:nvPr>
            <p:ph type="sldNum" sz="quarter" idx="4"/>
          </p:nvPr>
        </p:nvSpPr>
        <p:spPr>
          <a:xfrm>
            <a:off x="838200" y="6400904"/>
            <a:ext cx="36576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fld id="{8D0AFDD5-844D-364D-8AEC-50CF4D36D55D}" type="slidenum">
              <a:rPr lang="en-US" smtClean="0"/>
              <a:pPr/>
              <a:t>‹#›</a:t>
            </a:fld>
            <a:endParaRPr lang="en-US" dirty="0"/>
          </a:p>
        </p:txBody>
      </p:sp>
      <p:cxnSp>
        <p:nvCxnSpPr>
          <p:cNvPr id="8" name="Straight Connector 7">
            <a:extLst>
              <a:ext uri="{FF2B5EF4-FFF2-40B4-BE49-F238E27FC236}">
                <a16:creationId xmlns:a16="http://schemas.microsoft.com/office/drawing/2014/main" id="{2DE05079-2B34-E435-A882-A172DE176AE1}"/>
              </a:ext>
            </a:extLst>
          </p:cNvPr>
          <p:cNvCxnSpPr>
            <a:cxnSpLocks/>
          </p:cNvCxnSpPr>
          <p:nvPr userDrawn="1"/>
        </p:nvCxnSpPr>
        <p:spPr>
          <a:xfrm>
            <a:off x="0" y="6535885"/>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8440547-EE65-F9CE-1D02-2D326735F06D}"/>
              </a:ext>
            </a:extLst>
          </p:cNvPr>
          <p:cNvCxnSpPr>
            <a:cxnSpLocks/>
          </p:cNvCxnSpPr>
          <p:nvPr userDrawn="1"/>
        </p:nvCxnSpPr>
        <p:spPr>
          <a:xfrm>
            <a:off x="1205025" y="6535885"/>
            <a:ext cx="41605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B9DC65-7A98-9009-CD43-4A4B57960D46}"/>
              </a:ext>
            </a:extLst>
          </p:cNvPr>
          <p:cNvCxnSpPr>
            <a:cxnSpLocks/>
          </p:cNvCxnSpPr>
          <p:nvPr userDrawn="1"/>
        </p:nvCxnSpPr>
        <p:spPr>
          <a:xfrm>
            <a:off x="6802120" y="6528812"/>
            <a:ext cx="3840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653D1C-9830-A9D3-084A-35BD971D10F5}"/>
              </a:ext>
            </a:extLst>
          </p:cNvPr>
          <p:cNvCxnSpPr>
            <a:cxnSpLocks/>
          </p:cNvCxnSpPr>
          <p:nvPr userDrawn="1"/>
        </p:nvCxnSpPr>
        <p:spPr>
          <a:xfrm>
            <a:off x="11276341" y="6528816"/>
            <a:ext cx="914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252815"/>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51" r:id="rId4"/>
    <p:sldLayoutId id="2147483658" r:id="rId5"/>
    <p:sldLayoutId id="2147483661" r:id="rId6"/>
    <p:sldLayoutId id="2147483663" r:id="rId7"/>
    <p:sldLayoutId id="2147483664" r:id="rId8"/>
    <p:sldLayoutId id="2147483668" r:id="rId9"/>
    <p:sldLayoutId id="2147483662" r:id="rId10"/>
    <p:sldLayoutId id="2147483653" r:id="rId11"/>
    <p:sldLayoutId id="2147483669" r:id="rId12"/>
    <p:sldLayoutId id="2147483665" r:id="rId13"/>
    <p:sldLayoutId id="2147483666" r:id="rId14"/>
    <p:sldLayoutId id="2147483667" r:id="rId15"/>
    <p:sldLayoutId id="2147483654" r:id="rId16"/>
    <p:sldLayoutId id="2147483655" r:id="rId17"/>
  </p:sldLayoutIdLst>
  <p:hf hdr="0"/>
  <p:txStyles>
    <p:titleStyle>
      <a:lvl1pPr algn="ctr" defTabSz="914400" rtl="0" eaLnBrk="1" latinLnBrk="0" hangingPunct="1">
        <a:lnSpc>
          <a:spcPct val="10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bin"/><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bin"/><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freepik.com/free-photo/english-teacher-doing-her-class-with-whiteboard_15184727.htm#query=teach%20english%20using%20technology&amp;position=0&amp;from_view=search&amp;track=ais" TargetMode="External"/><Relationship Id="rId2" Type="http://schemas.openxmlformats.org/officeDocument/2006/relationships/image" Target="../media/image28.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A4F37AB6-4681-D744-2F89-2949D08676DC}"/>
              </a:ext>
            </a:extLst>
          </p:cNvPr>
          <p:cNvSpPr>
            <a:spLocks noGrp="1"/>
          </p:cNvSpPr>
          <p:nvPr>
            <p:ph type="ctrTitle"/>
          </p:nvPr>
        </p:nvSpPr>
        <p:spPr>
          <a:xfrm>
            <a:off x="1034473" y="1533235"/>
            <a:ext cx="7158182" cy="2329041"/>
          </a:xfrm>
        </p:spPr>
        <p:txBody>
          <a:bodyPr/>
          <a:lstStyle/>
          <a:p>
            <a:r>
              <a:rPr lang="en-US" sz="4000" b="1" dirty="0"/>
              <a:t>Using technology to harness language learning: challenges and benefits</a:t>
            </a:r>
          </a:p>
        </p:txBody>
      </p:sp>
      <p:sp>
        <p:nvSpPr>
          <p:cNvPr id="26" name="Subtitle 25">
            <a:extLst>
              <a:ext uri="{FF2B5EF4-FFF2-40B4-BE49-F238E27FC236}">
                <a16:creationId xmlns:a16="http://schemas.microsoft.com/office/drawing/2014/main" id="{06930851-3EE7-5B25-F590-CCB7467A2094}"/>
              </a:ext>
            </a:extLst>
          </p:cNvPr>
          <p:cNvSpPr>
            <a:spLocks noGrp="1"/>
          </p:cNvSpPr>
          <p:nvPr>
            <p:ph type="subTitle" idx="1"/>
          </p:nvPr>
        </p:nvSpPr>
        <p:spPr>
          <a:xfrm>
            <a:off x="1315257" y="4439089"/>
            <a:ext cx="6658703" cy="1155466"/>
          </a:xfrm>
        </p:spPr>
        <p:txBody>
          <a:bodyPr/>
          <a:lstStyle/>
          <a:p>
            <a:r>
              <a:rPr lang="en-US" dirty="0">
                <a:latin typeface="+mj-lt"/>
              </a:rPr>
              <a:t>Teacher Camelia </a:t>
            </a:r>
            <a:r>
              <a:rPr lang="ro-RO" dirty="0" err="1">
                <a:latin typeface="+mj-lt"/>
              </a:rPr>
              <a:t>Gheorghita</a:t>
            </a:r>
            <a:endParaRPr lang="en-US" dirty="0">
              <a:latin typeface="+mj-lt"/>
            </a:endParaRPr>
          </a:p>
          <a:p>
            <a:r>
              <a:rPr lang="en-US" sz="1600" b="1" dirty="0">
                <a:latin typeface="+mj-lt"/>
              </a:rPr>
              <a:t>The Foreign Language Learning Center of the Naval Academy - Romania​</a:t>
            </a:r>
          </a:p>
          <a:p>
            <a:endParaRPr lang="en-US" dirty="0">
              <a:latin typeface="+mj-lt"/>
            </a:endParaRPr>
          </a:p>
          <a:p>
            <a:endParaRPr lang="en-US" dirty="0">
              <a:latin typeface="+mj-lt"/>
            </a:endParaRPr>
          </a:p>
        </p:txBody>
      </p:sp>
      <p:pic>
        <p:nvPicPr>
          <p:cNvPr id="3" name="Picture Placeholder 2">
            <a:extLst>
              <a:ext uri="{FF2B5EF4-FFF2-40B4-BE49-F238E27FC236}">
                <a16:creationId xmlns:a16="http://schemas.microsoft.com/office/drawing/2014/main" id="{FF67CF4F-AFD3-4BF0-3AB8-F9144A011CC3}"/>
              </a:ext>
            </a:extLst>
          </p:cNvPr>
          <p:cNvPicPr>
            <a:picLocks noGrp="1" noChangeAspect="1"/>
          </p:cNvPicPr>
          <p:nvPr>
            <p:ph type="pic" sz="quarter" idx="10"/>
          </p:nvPr>
        </p:nvPicPr>
        <p:blipFill>
          <a:blip r:embed="rId2"/>
          <a:srcRect l="30484" r="30484"/>
          <a:stretch>
            <a:fillRect/>
          </a:stretch>
        </p:blipFill>
        <p:spPr>
          <a:xfrm>
            <a:off x="8193088" y="812800"/>
            <a:ext cx="2887662" cy="4927600"/>
          </a:xfrm>
        </p:spPr>
      </p:pic>
    </p:spTree>
    <p:extLst>
      <p:ext uri="{BB962C8B-B14F-4D97-AF65-F5344CB8AC3E}">
        <p14:creationId xmlns:p14="http://schemas.microsoft.com/office/powerpoint/2010/main" val="4097023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18F99F2-6890-CE47-0DC7-9A2590540F41}"/>
              </a:ext>
            </a:extLst>
          </p:cNvPr>
          <p:cNvSpPr txBox="1"/>
          <p:nvPr/>
        </p:nvSpPr>
        <p:spPr>
          <a:xfrm>
            <a:off x="1219857" y="3322336"/>
            <a:ext cx="6621815"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Digital pedagogy  =                            +</a:t>
            </a:r>
            <a:endParaRPr lang="en-US" sz="2800" i="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2" descr="Free Free Computer Images, Download Free Free Computer Images png images,  Free ClipArts on Clipart Library">
            <a:extLst>
              <a:ext uri="{FF2B5EF4-FFF2-40B4-BE49-F238E27FC236}">
                <a16:creationId xmlns:a16="http://schemas.microsoft.com/office/drawing/2014/main" id="{8B7116C9-BE67-0E01-420A-24678A336F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3" y="2121608"/>
            <a:ext cx="2253674" cy="20347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7D636F43-5259-E71F-8739-153FE56EA421}"/>
              </a:ext>
            </a:extLst>
          </p:cNvPr>
          <p:cNvGrpSpPr/>
          <p:nvPr/>
        </p:nvGrpSpPr>
        <p:grpSpPr>
          <a:xfrm>
            <a:off x="7140598" y="2121607"/>
            <a:ext cx="3064238" cy="2216266"/>
            <a:chOff x="7140598" y="2121607"/>
            <a:chExt cx="3064238" cy="2216266"/>
          </a:xfrm>
        </p:grpSpPr>
        <p:pic>
          <p:nvPicPr>
            <p:cNvPr id="3" name="Picture 6" descr="Teacher Images - Free Download on Freepik">
              <a:extLst>
                <a:ext uri="{FF2B5EF4-FFF2-40B4-BE49-F238E27FC236}">
                  <a16:creationId xmlns:a16="http://schemas.microsoft.com/office/drawing/2014/main" id="{07C0E56E-9A3D-A52B-EEEE-82352CABF2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0598" y="2121607"/>
              <a:ext cx="3064238" cy="20391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C94E607-3B3B-4FB8-33EC-175E54549B0B}"/>
                </a:ext>
              </a:extLst>
            </p:cNvPr>
            <p:cNvSpPr txBox="1"/>
            <p:nvPr/>
          </p:nvSpPr>
          <p:spPr>
            <a:xfrm>
              <a:off x="7426036" y="4137818"/>
              <a:ext cx="2632364" cy="200055"/>
            </a:xfrm>
            <a:prstGeom prst="rect">
              <a:avLst/>
            </a:prstGeom>
            <a:noFill/>
          </p:spPr>
          <p:txBody>
            <a:bodyPr wrap="square">
              <a:spAutoFit/>
            </a:bodyPr>
            <a:lstStyle/>
            <a:p>
              <a:r>
                <a:rPr lang="en-US" sz="700" dirty="0">
                  <a:latin typeface="Times New Roman" panose="02020603050405020304" pitchFamily="18" charset="0"/>
                  <a:cs typeface="Times New Roman" panose="02020603050405020304" pitchFamily="18" charset="0"/>
                </a:rPr>
                <a:t>https://www.freepik.com/free-photos-vectors/teacher</a:t>
              </a:r>
              <a:endParaRPr lang="en-US" sz="700" dirty="0"/>
            </a:p>
          </p:txBody>
        </p:sp>
      </p:grpSp>
      <p:sp>
        <p:nvSpPr>
          <p:cNvPr id="8" name="TextBox 7">
            <a:extLst>
              <a:ext uri="{FF2B5EF4-FFF2-40B4-BE49-F238E27FC236}">
                <a16:creationId xmlns:a16="http://schemas.microsoft.com/office/drawing/2014/main" id="{2AB7AB51-175E-E61B-ADBA-C225CCC2E7E2}"/>
              </a:ext>
            </a:extLst>
          </p:cNvPr>
          <p:cNvSpPr txBox="1"/>
          <p:nvPr/>
        </p:nvSpPr>
        <p:spPr>
          <a:xfrm>
            <a:off x="4318003" y="4137818"/>
            <a:ext cx="2304472" cy="200055"/>
          </a:xfrm>
          <a:prstGeom prst="rect">
            <a:avLst/>
          </a:prstGeom>
          <a:noFill/>
        </p:spPr>
        <p:txBody>
          <a:bodyPr wrap="square">
            <a:spAutoFit/>
          </a:bodyPr>
          <a:lstStyle/>
          <a:p>
            <a:r>
              <a:rPr lang="en-US" sz="700" dirty="0">
                <a:latin typeface="Times New Roman" panose="02020603050405020304" pitchFamily="18" charset="0"/>
                <a:cs typeface="Times New Roman" panose="02020603050405020304" pitchFamily="18" charset="0"/>
              </a:rPr>
              <a:t>https://clipart-library.com/free-computer-images.</a:t>
            </a:r>
            <a:r>
              <a:rPr lang="en-US" sz="700" dirty="0">
                <a:effectLst/>
                <a:latin typeface="Times New Roman" panose="02020603050405020304" pitchFamily="18" charset="0"/>
                <a:ea typeface="Calibri" panose="020F0502020204030204" pitchFamily="34" charset="0"/>
                <a:cs typeface="Times New Roman" panose="02020603050405020304" pitchFamily="18" charset="0"/>
              </a:rPr>
              <a:t>html</a:t>
            </a:r>
            <a:endParaRPr lang="en-US" sz="14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7802E99-00B3-AEBC-19A6-83AC3A7651D1}"/>
              </a:ext>
            </a:extLst>
          </p:cNvPr>
          <p:cNvSpPr txBox="1"/>
          <p:nvPr/>
        </p:nvSpPr>
        <p:spPr>
          <a:xfrm>
            <a:off x="1075678" y="1278718"/>
            <a:ext cx="10040643" cy="369332"/>
          </a:xfrm>
          <a:prstGeom prst="rect">
            <a:avLst/>
          </a:prstGeom>
          <a:noFill/>
        </p:spPr>
        <p:txBody>
          <a:bodyPr wrap="square">
            <a:spAutoFit/>
          </a:bodyPr>
          <a:lstStyle/>
          <a:p>
            <a:r>
              <a:rPr lang="en-US" sz="1800" i="1" dirty="0">
                <a:effectLst/>
                <a:latin typeface="+mj-lt"/>
                <a:ea typeface="Calibri" panose="020F0502020204030204" pitchFamily="34" charset="0"/>
                <a:cs typeface="Times New Roman" panose="02020603050405020304" pitchFamily="18" charset="0"/>
              </a:rPr>
              <a:t>***</a:t>
            </a:r>
            <a:r>
              <a:rPr lang="en-US" dirty="0">
                <a:latin typeface="+mj-lt"/>
                <a:cs typeface="Times New Roman" panose="02020603050405020304" pitchFamily="18" charset="0"/>
              </a:rPr>
              <a:t> Digital pedagogy  is </a:t>
            </a:r>
            <a:r>
              <a:rPr lang="en-US" sz="1800" i="1" dirty="0">
                <a:effectLst/>
                <a:latin typeface="+mj-lt"/>
                <a:ea typeface="Calibri" panose="020F0502020204030204" pitchFamily="34" charset="0"/>
                <a:cs typeface="Times New Roman" panose="02020603050405020304" pitchFamily="18" charset="0"/>
              </a:rPr>
              <a:t>the study of how to teach using digital technologies</a:t>
            </a:r>
            <a:r>
              <a:rPr lang="en-US" sz="1800" dirty="0">
                <a:effectLst/>
                <a:latin typeface="+mj-lt"/>
                <a:ea typeface="Calibri" panose="020F0502020204030204" pitchFamily="34" charset="0"/>
                <a:cs typeface="Times New Roman" panose="02020603050405020304" pitchFamily="18" charset="0"/>
              </a:rPr>
              <a:t>. </a:t>
            </a:r>
            <a:r>
              <a:rPr lang="en-US" sz="1100" dirty="0">
                <a:latin typeface="+mj-lt"/>
                <a:cs typeface="Times New Roman" panose="02020603050405020304" pitchFamily="18" charset="0"/>
              </a:rPr>
              <a:t>(OUP, Howell)</a:t>
            </a:r>
          </a:p>
        </p:txBody>
      </p:sp>
    </p:spTree>
    <p:extLst>
      <p:ext uri="{BB962C8B-B14F-4D97-AF65-F5344CB8AC3E}">
        <p14:creationId xmlns:p14="http://schemas.microsoft.com/office/powerpoint/2010/main" val="2290450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18F99F2-6890-CE47-0DC7-9A2590540F41}"/>
              </a:ext>
            </a:extLst>
          </p:cNvPr>
          <p:cNvSpPr txBox="1"/>
          <p:nvPr/>
        </p:nvSpPr>
        <p:spPr>
          <a:xfrm>
            <a:off x="1330694" y="1336518"/>
            <a:ext cx="9660579" cy="523220"/>
          </a:xfrm>
          <a:prstGeom prst="rect">
            <a:avLst/>
          </a:prstGeom>
          <a:noFill/>
        </p:spPr>
        <p:txBody>
          <a:bodyPr wrap="square" rtlCol="0">
            <a:spAutoFit/>
          </a:bodyPr>
          <a:lstStyle/>
          <a:p>
            <a:pPr algn="ctr"/>
            <a:r>
              <a:rPr lang="en-US" sz="2800" b="1" dirty="0">
                <a:latin typeface="+mj-lt"/>
                <a:cs typeface="Times New Roman" panose="02020603050405020304" pitchFamily="18" charset="0"/>
              </a:rPr>
              <a:t>FLIPPED CLASSROOM</a:t>
            </a:r>
            <a:endParaRPr lang="en-US" sz="2800" i="1" dirty="0">
              <a:latin typeface="+mj-lt"/>
              <a:ea typeface="Calibri" panose="020F0502020204030204" pitchFamily="34" charset="0"/>
              <a:cs typeface="Times New Roman" panose="02020603050405020304" pitchFamily="18" charset="0"/>
            </a:endParaRPr>
          </a:p>
        </p:txBody>
      </p:sp>
      <p:grpSp>
        <p:nvGrpSpPr>
          <p:cNvPr id="10" name="Group 9">
            <a:extLst>
              <a:ext uri="{FF2B5EF4-FFF2-40B4-BE49-F238E27FC236}">
                <a16:creationId xmlns:a16="http://schemas.microsoft.com/office/drawing/2014/main" id="{53C275BF-E4A5-69D7-E432-639ACE6DB836}"/>
              </a:ext>
            </a:extLst>
          </p:cNvPr>
          <p:cNvGrpSpPr/>
          <p:nvPr/>
        </p:nvGrpSpPr>
        <p:grpSpPr>
          <a:xfrm>
            <a:off x="1093602" y="2214942"/>
            <a:ext cx="9551636" cy="2977854"/>
            <a:chOff x="1093602" y="2214943"/>
            <a:chExt cx="9551636" cy="2379518"/>
          </a:xfrm>
        </p:grpSpPr>
        <p:grpSp>
          <p:nvGrpSpPr>
            <p:cNvPr id="2" name="Group 1">
              <a:extLst>
                <a:ext uri="{FF2B5EF4-FFF2-40B4-BE49-F238E27FC236}">
                  <a16:creationId xmlns:a16="http://schemas.microsoft.com/office/drawing/2014/main" id="{EA79F282-920F-2AE6-DFEA-446536304631}"/>
                </a:ext>
              </a:extLst>
            </p:cNvPr>
            <p:cNvGrpSpPr/>
            <p:nvPr/>
          </p:nvGrpSpPr>
          <p:grpSpPr>
            <a:xfrm>
              <a:off x="1093602" y="2214943"/>
              <a:ext cx="7258376" cy="2379518"/>
              <a:chOff x="1093602" y="2214943"/>
              <a:chExt cx="7258376" cy="2379518"/>
            </a:xfrm>
          </p:grpSpPr>
          <p:pic>
            <p:nvPicPr>
              <p:cNvPr id="4" name="Picture 3" descr="Flipping the classroom - Teaching@UW">
                <a:extLst>
                  <a:ext uri="{FF2B5EF4-FFF2-40B4-BE49-F238E27FC236}">
                    <a16:creationId xmlns:a16="http://schemas.microsoft.com/office/drawing/2014/main" id="{0918CA22-EDE4-AD1F-6D66-F2365D25C6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602" y="2214943"/>
                <a:ext cx="7258376" cy="2152193"/>
              </a:xfrm>
              <a:prstGeom prst="rect">
                <a:avLst/>
              </a:prstGeom>
              <a:noFill/>
              <a:ln>
                <a:noFill/>
              </a:ln>
            </p:spPr>
          </p:pic>
          <p:sp>
            <p:nvSpPr>
              <p:cNvPr id="9" name="TextBox 8">
                <a:extLst>
                  <a:ext uri="{FF2B5EF4-FFF2-40B4-BE49-F238E27FC236}">
                    <a16:creationId xmlns:a16="http://schemas.microsoft.com/office/drawing/2014/main" id="{827BD88C-88F7-C4D5-487E-F34B2CC8104C}"/>
                  </a:ext>
                </a:extLst>
              </p:cNvPr>
              <p:cNvSpPr txBox="1"/>
              <p:nvPr/>
            </p:nvSpPr>
            <p:spPr>
              <a:xfrm>
                <a:off x="1093602" y="4407498"/>
                <a:ext cx="6577526" cy="186963"/>
              </a:xfrm>
              <a:prstGeom prst="rect">
                <a:avLst/>
              </a:prstGeom>
              <a:noFill/>
            </p:spPr>
            <p:txBody>
              <a:bodyPr wrap="square">
                <a:spAutoFit/>
              </a:bodyPr>
              <a:lstStyle/>
              <a:p>
                <a:pPr marL="0" marR="0">
                  <a:lnSpc>
                    <a:spcPct val="107000"/>
                  </a:lnSpc>
                  <a:spcBef>
                    <a:spcPts val="0"/>
                  </a:spcBef>
                  <a:spcAft>
                    <a:spcPts val="800"/>
                  </a:spcAft>
                  <a:tabLst>
                    <a:tab pos="678180" algn="l"/>
                  </a:tabLst>
                </a:pPr>
                <a:r>
                  <a:rPr lang="en-US" sz="900" kern="100" dirty="0">
                    <a:effectLst/>
                    <a:latin typeface="Calibri" panose="020F0502020204030204" pitchFamily="34" charset="0"/>
                    <a:ea typeface="Calibri" panose="020F0502020204030204" pitchFamily="34" charset="0"/>
                    <a:cs typeface="Times New Roman" panose="02020603050405020304" pitchFamily="18" charset="0"/>
                  </a:rPr>
                  <a:t>Source: https://teaching.washington.edu/course-design/flipping-the-classroom/</a:t>
                </a:r>
              </a:p>
            </p:txBody>
          </p:sp>
        </p:grpSp>
        <p:grpSp>
          <p:nvGrpSpPr>
            <p:cNvPr id="7" name="Group 6">
              <a:extLst>
                <a:ext uri="{FF2B5EF4-FFF2-40B4-BE49-F238E27FC236}">
                  <a16:creationId xmlns:a16="http://schemas.microsoft.com/office/drawing/2014/main" id="{1547ADBA-22A5-2728-AE6A-66ECAB307505}"/>
                </a:ext>
              </a:extLst>
            </p:cNvPr>
            <p:cNvGrpSpPr/>
            <p:nvPr/>
          </p:nvGrpSpPr>
          <p:grpSpPr>
            <a:xfrm>
              <a:off x="8467388" y="2554851"/>
              <a:ext cx="2177850" cy="1852647"/>
              <a:chOff x="8467388" y="2554851"/>
              <a:chExt cx="2177850" cy="1852647"/>
            </a:xfrm>
          </p:grpSpPr>
          <p:pic>
            <p:nvPicPr>
              <p:cNvPr id="3" name="Picture 2">
                <a:extLst>
                  <a:ext uri="{FF2B5EF4-FFF2-40B4-BE49-F238E27FC236}">
                    <a16:creationId xmlns:a16="http://schemas.microsoft.com/office/drawing/2014/main" id="{2CF138E6-9C21-B728-024C-08B47638156E}"/>
                  </a:ext>
                </a:extLst>
              </p:cNvPr>
              <p:cNvPicPr>
                <a:picLocks noChangeAspect="1"/>
              </p:cNvPicPr>
              <p:nvPr/>
            </p:nvPicPr>
            <p:blipFill rotWithShape="1">
              <a:blip r:embed="rId3"/>
              <a:srcRect l="48747" t="2993" r="12162" b="57256"/>
              <a:stretch/>
            </p:blipFill>
            <p:spPr>
              <a:xfrm>
                <a:off x="8467388" y="2554851"/>
                <a:ext cx="2177850" cy="1472375"/>
              </a:xfrm>
              <a:prstGeom prst="rect">
                <a:avLst/>
              </a:prstGeom>
            </p:spPr>
          </p:pic>
          <p:sp>
            <p:nvSpPr>
              <p:cNvPr id="6" name="TextBox 5">
                <a:extLst>
                  <a:ext uri="{FF2B5EF4-FFF2-40B4-BE49-F238E27FC236}">
                    <a16:creationId xmlns:a16="http://schemas.microsoft.com/office/drawing/2014/main" id="{89C31B91-3B09-3563-9D9C-546096423BC2}"/>
                  </a:ext>
                </a:extLst>
              </p:cNvPr>
              <p:cNvSpPr txBox="1"/>
              <p:nvPr/>
            </p:nvSpPr>
            <p:spPr>
              <a:xfrm>
                <a:off x="8700149" y="4007388"/>
                <a:ext cx="1712328" cy="400110"/>
              </a:xfrm>
              <a:prstGeom prst="rect">
                <a:avLst/>
              </a:prstGeom>
              <a:noFill/>
            </p:spPr>
            <p:txBody>
              <a:bodyPr wrap="none" rtlCol="0">
                <a:spAutoFit/>
              </a:bodyPr>
              <a:lstStyle/>
              <a:p>
                <a:r>
                  <a:rPr lang="ro-RO" sz="2000" b="1" dirty="0">
                    <a:solidFill>
                      <a:srgbClr val="7030A0"/>
                    </a:solidFill>
                    <a:latin typeface="Times New Roman" panose="02020603050405020304" pitchFamily="18" charset="0"/>
                    <a:cs typeface="Times New Roman" panose="02020603050405020304" pitchFamily="18" charset="0"/>
                  </a:rPr>
                  <a:t>virtual </a:t>
                </a:r>
                <a:r>
                  <a:rPr lang="ro-RO" sz="2000" b="1" dirty="0" err="1">
                    <a:solidFill>
                      <a:srgbClr val="7030A0"/>
                    </a:solidFill>
                    <a:latin typeface="Times New Roman" panose="02020603050405020304" pitchFamily="18" charset="0"/>
                    <a:cs typeface="Times New Roman" panose="02020603050405020304" pitchFamily="18" charset="0"/>
                  </a:rPr>
                  <a:t>classes</a:t>
                </a:r>
                <a:endParaRPr lang="en-US" sz="2000" b="1" dirty="0">
                  <a:solidFill>
                    <a:srgbClr val="7030A0"/>
                  </a:solidFill>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159369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18F99F2-6890-CE47-0DC7-9A2590540F41}"/>
              </a:ext>
            </a:extLst>
          </p:cNvPr>
          <p:cNvSpPr txBox="1"/>
          <p:nvPr/>
        </p:nvSpPr>
        <p:spPr>
          <a:xfrm>
            <a:off x="1330694" y="1336518"/>
            <a:ext cx="9660579" cy="523220"/>
          </a:xfrm>
          <a:prstGeom prst="rect">
            <a:avLst/>
          </a:prstGeom>
          <a:noFill/>
        </p:spPr>
        <p:txBody>
          <a:bodyPr wrap="square" rtlCol="0">
            <a:spAutoFit/>
          </a:bodyPr>
          <a:lstStyle/>
          <a:p>
            <a:pPr algn="ctr"/>
            <a:r>
              <a:rPr lang="en-US" sz="2800" b="1" dirty="0">
                <a:latin typeface="+mj-lt"/>
                <a:cs typeface="Times New Roman" panose="02020603050405020304" pitchFamily="18" charset="0"/>
              </a:rPr>
              <a:t>FLIPPED CLASSROOM - benefits</a:t>
            </a:r>
            <a:endParaRPr lang="en-US" sz="2800" i="1" dirty="0">
              <a:latin typeface="+mj-lt"/>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2D48B38B-9A1B-BB9B-8CC1-0ABD02DD0459}"/>
              </a:ext>
            </a:extLst>
          </p:cNvPr>
          <p:cNvSpPr txBox="1"/>
          <p:nvPr/>
        </p:nvSpPr>
        <p:spPr>
          <a:xfrm>
            <a:off x="2143432" y="2357280"/>
            <a:ext cx="6096000" cy="2461058"/>
          </a:xfrm>
          <a:prstGeom prst="rect">
            <a:avLst/>
          </a:prstGeom>
          <a:noFill/>
        </p:spPr>
        <p:txBody>
          <a:bodyPr wrap="square">
            <a:spAutoFit/>
          </a:bodyPr>
          <a:lstStyle/>
          <a:p>
            <a:pPr marL="285750" marR="0" indent="-285750" algn="just">
              <a:lnSpc>
                <a:spcPct val="107000"/>
              </a:lnSpc>
              <a:spcBef>
                <a:spcPts val="0"/>
              </a:spcBef>
              <a:spcAft>
                <a:spcPts val="800"/>
              </a:spcAft>
              <a:buFont typeface="Arial" panose="020B0604020202020204" pitchFamily="34" charset="0"/>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time efficiency </a:t>
            </a:r>
          </a:p>
          <a:p>
            <a:pPr marL="285750" marR="0" indent="-285750" algn="just">
              <a:lnSpc>
                <a:spcPct val="107000"/>
              </a:lnSpc>
              <a:spcBef>
                <a:spcPts val="0"/>
              </a:spcBef>
              <a:spcAft>
                <a:spcPts val="800"/>
              </a:spcAft>
              <a:buFont typeface="Arial" panose="020B0604020202020204" pitchFamily="34" charset="0"/>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authenticity</a:t>
            </a:r>
          </a:p>
          <a:p>
            <a:pPr marL="285750" marR="0" indent="-285750" algn="just">
              <a:lnSpc>
                <a:spcPct val="107000"/>
              </a:lnSpc>
              <a:spcBef>
                <a:spcPts val="0"/>
              </a:spcBef>
              <a:spcAft>
                <a:spcPts val="800"/>
              </a:spcAft>
              <a:buFont typeface="Arial" panose="020B0604020202020204" pitchFamily="34" charset="0"/>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critical thinking skills</a:t>
            </a:r>
          </a:p>
          <a:p>
            <a:pPr marL="285750" marR="0" indent="-285750" algn="just">
              <a:lnSpc>
                <a:spcPct val="107000"/>
              </a:lnSpc>
              <a:spcBef>
                <a:spcPts val="0"/>
              </a:spcBef>
              <a:spcAft>
                <a:spcPts val="800"/>
              </a:spcAft>
              <a:buFont typeface="Arial" panose="020B0604020202020204" pitchFamily="34" charset="0"/>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student-centered activities</a:t>
            </a:r>
          </a:p>
          <a:p>
            <a:pPr marL="285750" marR="0" indent="-285750" algn="just">
              <a:lnSpc>
                <a:spcPct val="107000"/>
              </a:lnSpc>
              <a:spcBef>
                <a:spcPts val="0"/>
              </a:spcBef>
              <a:spcAft>
                <a:spcPts val="800"/>
              </a:spcAft>
              <a:buFont typeface="Arial" panose="020B0604020202020204" pitchFamily="34" charset="0"/>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appropriate </a:t>
            </a:r>
          </a:p>
        </p:txBody>
      </p:sp>
    </p:spTree>
    <p:extLst>
      <p:ext uri="{BB962C8B-B14F-4D97-AF65-F5344CB8AC3E}">
        <p14:creationId xmlns:p14="http://schemas.microsoft.com/office/powerpoint/2010/main" val="3205163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18F99F2-6890-CE47-0DC7-9A2590540F41}"/>
              </a:ext>
            </a:extLst>
          </p:cNvPr>
          <p:cNvSpPr txBox="1"/>
          <p:nvPr/>
        </p:nvSpPr>
        <p:spPr>
          <a:xfrm>
            <a:off x="1330694" y="1336518"/>
            <a:ext cx="9660579" cy="523220"/>
          </a:xfrm>
          <a:prstGeom prst="rect">
            <a:avLst/>
          </a:prstGeom>
          <a:noFill/>
        </p:spPr>
        <p:txBody>
          <a:bodyPr wrap="square" rtlCol="0">
            <a:spAutoFit/>
          </a:bodyPr>
          <a:lstStyle/>
          <a:p>
            <a:pPr algn="ctr"/>
            <a:r>
              <a:rPr lang="en-US" sz="2800" b="1" dirty="0">
                <a:latin typeface="+mj-lt"/>
                <a:cs typeface="Times New Roman" panose="02020603050405020304" pitchFamily="18" charset="0"/>
              </a:rPr>
              <a:t>Our online courses</a:t>
            </a:r>
            <a:endParaRPr lang="en-US" sz="2800" i="1" dirty="0">
              <a:latin typeface="+mj-lt"/>
              <a:ea typeface="Calibri" panose="020F0502020204030204"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3736A217-EDE0-8D90-B3C9-6E0F65BD9AA0}"/>
              </a:ext>
            </a:extLst>
          </p:cNvPr>
          <p:cNvGrpSpPr/>
          <p:nvPr/>
        </p:nvGrpSpPr>
        <p:grpSpPr>
          <a:xfrm>
            <a:off x="6522299" y="2316398"/>
            <a:ext cx="3405804" cy="3205084"/>
            <a:chOff x="6522299" y="2316398"/>
            <a:chExt cx="3405804" cy="3205084"/>
          </a:xfrm>
        </p:grpSpPr>
        <p:sp>
          <p:nvSpPr>
            <p:cNvPr id="2" name="TextBox 1">
              <a:extLst>
                <a:ext uri="{FF2B5EF4-FFF2-40B4-BE49-F238E27FC236}">
                  <a16:creationId xmlns:a16="http://schemas.microsoft.com/office/drawing/2014/main" id="{A7CCECBF-9C8F-2707-D339-98075ED67687}"/>
                </a:ext>
              </a:extLst>
            </p:cNvPr>
            <p:cNvSpPr txBox="1"/>
            <p:nvPr/>
          </p:nvSpPr>
          <p:spPr>
            <a:xfrm>
              <a:off x="6522299" y="2316398"/>
              <a:ext cx="3405804" cy="954813"/>
            </a:xfrm>
            <a:prstGeom prst="rect">
              <a:avLst/>
            </a:prstGeom>
            <a:noFill/>
          </p:spPr>
          <p:txBody>
            <a:bodyPr wrap="square">
              <a:spAutoFit/>
            </a:bodyPr>
            <a:lstStyle/>
            <a:p>
              <a:pPr marR="0" algn="ctr">
                <a:lnSpc>
                  <a:spcPct val="107000"/>
                </a:lnSpc>
                <a:spcBef>
                  <a:spcPts val="0"/>
                </a:spcBef>
                <a:spcAft>
                  <a:spcPts val="800"/>
                </a:spcAft>
              </a:pPr>
              <a:r>
                <a:rPr lang="en-US" sz="2400" b="1" kern="100" dirty="0">
                  <a:solidFill>
                    <a:srgbClr val="0070C0"/>
                  </a:solidFill>
                  <a:effectLst/>
                  <a:latin typeface="+mj-lt"/>
                  <a:ea typeface="Calibri" panose="020F0502020204030204" pitchFamily="34" charset="0"/>
                  <a:cs typeface="Times New Roman" panose="02020603050405020304" pitchFamily="18" charset="0"/>
                </a:rPr>
                <a:t>Synchronous</a:t>
              </a:r>
            </a:p>
            <a:p>
              <a:pPr marR="0" algn="ctr">
                <a:lnSpc>
                  <a:spcPct val="107000"/>
                </a:lnSpc>
                <a:spcBef>
                  <a:spcPts val="0"/>
                </a:spcBef>
                <a:spcAft>
                  <a:spcPts val="800"/>
                </a:spcAft>
              </a:pPr>
              <a:r>
                <a:rPr lang="en-US" sz="2400" kern="100" dirty="0">
                  <a:latin typeface="+mj-lt"/>
                  <a:ea typeface="Calibri" panose="020F0502020204030204" pitchFamily="34" charset="0"/>
                  <a:cs typeface="Times New Roman" panose="02020603050405020304" pitchFamily="18" charset="0"/>
                </a:rPr>
                <a:t>Student-centered</a:t>
              </a:r>
              <a:endParaRPr lang="en-US" sz="2400" kern="100" dirty="0">
                <a:effectLst/>
                <a:latin typeface="+mj-lt"/>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AC16F622-E2A0-05EE-BA4E-247755CB0923}"/>
                </a:ext>
              </a:extLst>
            </p:cNvPr>
            <p:cNvGrpSpPr/>
            <p:nvPr/>
          </p:nvGrpSpPr>
          <p:grpSpPr>
            <a:xfrm>
              <a:off x="7302559" y="3668835"/>
              <a:ext cx="2177850" cy="1852647"/>
              <a:chOff x="8467388" y="2554851"/>
              <a:chExt cx="2177850" cy="1852647"/>
            </a:xfrm>
          </p:grpSpPr>
          <p:pic>
            <p:nvPicPr>
              <p:cNvPr id="6" name="Picture 5">
                <a:extLst>
                  <a:ext uri="{FF2B5EF4-FFF2-40B4-BE49-F238E27FC236}">
                    <a16:creationId xmlns:a16="http://schemas.microsoft.com/office/drawing/2014/main" id="{E0770FB7-5FA7-2EDA-FA99-A1F83F63B1AE}"/>
                  </a:ext>
                </a:extLst>
              </p:cNvPr>
              <p:cNvPicPr>
                <a:picLocks noChangeAspect="1"/>
              </p:cNvPicPr>
              <p:nvPr/>
            </p:nvPicPr>
            <p:blipFill rotWithShape="1">
              <a:blip r:embed="rId2"/>
              <a:srcRect l="48747" t="2993" r="12162" b="57256"/>
              <a:stretch/>
            </p:blipFill>
            <p:spPr>
              <a:xfrm>
                <a:off x="8467388" y="2554851"/>
                <a:ext cx="2177850" cy="1472375"/>
              </a:xfrm>
              <a:prstGeom prst="rect">
                <a:avLst/>
              </a:prstGeom>
            </p:spPr>
          </p:pic>
          <p:sp>
            <p:nvSpPr>
              <p:cNvPr id="7" name="TextBox 6">
                <a:extLst>
                  <a:ext uri="{FF2B5EF4-FFF2-40B4-BE49-F238E27FC236}">
                    <a16:creationId xmlns:a16="http://schemas.microsoft.com/office/drawing/2014/main" id="{F96E4323-AD98-C989-0468-8DC1FA39AD8C}"/>
                  </a:ext>
                </a:extLst>
              </p:cNvPr>
              <p:cNvSpPr txBox="1"/>
              <p:nvPr/>
            </p:nvSpPr>
            <p:spPr>
              <a:xfrm>
                <a:off x="8700149" y="4007388"/>
                <a:ext cx="1712328" cy="400110"/>
              </a:xfrm>
              <a:prstGeom prst="rect">
                <a:avLst/>
              </a:prstGeom>
              <a:noFill/>
            </p:spPr>
            <p:txBody>
              <a:bodyPr wrap="none" rtlCol="0">
                <a:spAutoFit/>
              </a:bodyPr>
              <a:lstStyle/>
              <a:p>
                <a:r>
                  <a:rPr lang="ro-RO" sz="2000" b="1" dirty="0">
                    <a:solidFill>
                      <a:srgbClr val="7030A0"/>
                    </a:solidFill>
                    <a:latin typeface="Times New Roman" panose="02020603050405020304" pitchFamily="18" charset="0"/>
                    <a:cs typeface="Times New Roman" panose="02020603050405020304" pitchFamily="18" charset="0"/>
                  </a:rPr>
                  <a:t>virtual </a:t>
                </a:r>
                <a:r>
                  <a:rPr lang="ro-RO" sz="2000" b="1" dirty="0" err="1">
                    <a:solidFill>
                      <a:srgbClr val="7030A0"/>
                    </a:solidFill>
                    <a:latin typeface="Times New Roman" panose="02020603050405020304" pitchFamily="18" charset="0"/>
                    <a:cs typeface="Times New Roman" panose="02020603050405020304" pitchFamily="18" charset="0"/>
                  </a:rPr>
                  <a:t>classes</a:t>
                </a:r>
                <a:endParaRPr lang="en-US" sz="2000" b="1" dirty="0">
                  <a:solidFill>
                    <a:srgbClr val="7030A0"/>
                  </a:solidFill>
                  <a:latin typeface="Times New Roman" panose="02020603050405020304" pitchFamily="18" charset="0"/>
                  <a:cs typeface="Times New Roman" panose="02020603050405020304" pitchFamily="18" charset="0"/>
                </a:endParaRPr>
              </a:p>
            </p:txBody>
          </p:sp>
        </p:grpSp>
      </p:grpSp>
      <p:grpSp>
        <p:nvGrpSpPr>
          <p:cNvPr id="8" name="Group 7">
            <a:extLst>
              <a:ext uri="{FF2B5EF4-FFF2-40B4-BE49-F238E27FC236}">
                <a16:creationId xmlns:a16="http://schemas.microsoft.com/office/drawing/2014/main" id="{DF799E11-4700-7A41-216E-2F922BEEB403}"/>
              </a:ext>
            </a:extLst>
          </p:cNvPr>
          <p:cNvGrpSpPr/>
          <p:nvPr/>
        </p:nvGrpSpPr>
        <p:grpSpPr>
          <a:xfrm>
            <a:off x="2143432" y="2339524"/>
            <a:ext cx="2900516" cy="2905444"/>
            <a:chOff x="2143432" y="2339524"/>
            <a:chExt cx="2900516" cy="2905444"/>
          </a:xfrm>
        </p:grpSpPr>
        <p:sp>
          <p:nvSpPr>
            <p:cNvPr id="11" name="TextBox 10">
              <a:extLst>
                <a:ext uri="{FF2B5EF4-FFF2-40B4-BE49-F238E27FC236}">
                  <a16:creationId xmlns:a16="http://schemas.microsoft.com/office/drawing/2014/main" id="{2D48B38B-9A1B-BB9B-8CC1-0ABD02DD0459}"/>
                </a:ext>
              </a:extLst>
            </p:cNvPr>
            <p:cNvSpPr txBox="1"/>
            <p:nvPr/>
          </p:nvSpPr>
          <p:spPr>
            <a:xfrm>
              <a:off x="2143432" y="2339524"/>
              <a:ext cx="2900516" cy="954813"/>
            </a:xfrm>
            <a:prstGeom prst="rect">
              <a:avLst/>
            </a:prstGeom>
            <a:noFill/>
          </p:spPr>
          <p:txBody>
            <a:bodyPr wrap="square">
              <a:spAutoFit/>
            </a:bodyPr>
            <a:lstStyle/>
            <a:p>
              <a:pPr marR="0" algn="ctr">
                <a:lnSpc>
                  <a:spcPct val="107000"/>
                </a:lnSpc>
                <a:spcBef>
                  <a:spcPts val="0"/>
                </a:spcBef>
                <a:spcAft>
                  <a:spcPts val="800"/>
                </a:spcAft>
              </a:pPr>
              <a:r>
                <a:rPr lang="en-US" sz="2400" b="1" kern="100" dirty="0">
                  <a:solidFill>
                    <a:srgbClr val="0070C0"/>
                  </a:solidFill>
                  <a:effectLst/>
                  <a:latin typeface="+mj-lt"/>
                  <a:ea typeface="Calibri" panose="020F0502020204030204" pitchFamily="34" charset="0"/>
                  <a:cs typeface="Times New Roman" panose="02020603050405020304" pitchFamily="18" charset="0"/>
                </a:rPr>
                <a:t>Asynchronous   </a:t>
              </a:r>
              <a:r>
                <a:rPr lang="en-US" sz="2400" kern="100" dirty="0">
                  <a:effectLst/>
                  <a:latin typeface="+mj-lt"/>
                  <a:ea typeface="Calibri" panose="020F0502020204030204" pitchFamily="34" charset="0"/>
                  <a:cs typeface="Times New Roman" panose="02020603050405020304" pitchFamily="18" charset="0"/>
                </a:rPr>
                <a:t>           </a:t>
              </a:r>
            </a:p>
            <a:p>
              <a:pPr marR="0" algn="ctr">
                <a:lnSpc>
                  <a:spcPct val="107000"/>
                </a:lnSpc>
                <a:spcBef>
                  <a:spcPts val="0"/>
                </a:spcBef>
                <a:spcAft>
                  <a:spcPts val="800"/>
                </a:spcAft>
              </a:pPr>
              <a:r>
                <a:rPr lang="en-US" sz="2400" kern="100" dirty="0">
                  <a:effectLst/>
                  <a:latin typeface="+mj-lt"/>
                  <a:ea typeface="Calibri" panose="020F0502020204030204" pitchFamily="34" charset="0"/>
                  <a:cs typeface="Times New Roman" panose="02020603050405020304" pitchFamily="18" charset="0"/>
                </a:rPr>
                <a:t> </a:t>
              </a:r>
              <a:r>
                <a:rPr lang="en-US" sz="2400" kern="100" dirty="0">
                  <a:latin typeface="+mj-lt"/>
                  <a:ea typeface="Calibri" panose="020F0502020204030204" pitchFamily="34" charset="0"/>
                  <a:cs typeface="Times New Roman" panose="02020603050405020304" pitchFamily="18" charset="0"/>
                </a:rPr>
                <a:t>Digital content</a:t>
              </a:r>
              <a:endParaRPr lang="en-US" sz="2400" kern="100" dirty="0">
                <a:effectLst/>
                <a:latin typeface="+mj-lt"/>
                <a:ea typeface="Calibri" panose="020F050202020403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4EF494B6-0F72-0D98-0D75-183E393501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8267" y="3774123"/>
              <a:ext cx="1470845" cy="147084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5898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65DE-4445-3382-185F-3754DDB25585}"/>
              </a:ext>
            </a:extLst>
          </p:cNvPr>
          <p:cNvSpPr txBox="1">
            <a:spLocks/>
          </p:cNvSpPr>
          <p:nvPr/>
        </p:nvSpPr>
        <p:spPr>
          <a:xfrm>
            <a:off x="1139952" y="636326"/>
            <a:ext cx="9912096" cy="1014984"/>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4800" dirty="0"/>
              <a:t>English Learning programs​</a:t>
            </a:r>
          </a:p>
        </p:txBody>
      </p:sp>
      <p:sp>
        <p:nvSpPr>
          <p:cNvPr id="15" name="TextBox 14">
            <a:extLst>
              <a:ext uri="{FF2B5EF4-FFF2-40B4-BE49-F238E27FC236}">
                <a16:creationId xmlns:a16="http://schemas.microsoft.com/office/drawing/2014/main" id="{96AC3326-6AD8-2B30-F64F-42BFA370CCE2}"/>
              </a:ext>
            </a:extLst>
          </p:cNvPr>
          <p:cNvSpPr txBox="1"/>
          <p:nvPr/>
        </p:nvSpPr>
        <p:spPr>
          <a:xfrm>
            <a:off x="776748" y="5303202"/>
            <a:ext cx="10500852" cy="400110"/>
          </a:xfrm>
          <a:prstGeom prst="rect">
            <a:avLst/>
          </a:prstGeom>
          <a:noFill/>
        </p:spPr>
        <p:txBody>
          <a:bodyPr wrap="square" rtlCol="0">
            <a:spAutoFit/>
          </a:bodyPr>
          <a:lstStyle/>
          <a:p>
            <a:pPr algn="ctr"/>
            <a:r>
              <a:rPr lang="en-US" sz="2000" dirty="0">
                <a:latin typeface="+mj-lt"/>
              </a:rPr>
              <a:t>*Similar learning programs for other languages such as French, German or Russian. </a:t>
            </a:r>
          </a:p>
        </p:txBody>
      </p:sp>
      <p:pic>
        <p:nvPicPr>
          <p:cNvPr id="16" name="Picture 15">
            <a:extLst>
              <a:ext uri="{FF2B5EF4-FFF2-40B4-BE49-F238E27FC236}">
                <a16:creationId xmlns:a16="http://schemas.microsoft.com/office/drawing/2014/main" id="{ECA961AA-0ADA-18F1-FBEC-C73AEEA5F9BC}"/>
              </a:ext>
            </a:extLst>
          </p:cNvPr>
          <p:cNvPicPr>
            <a:picLocks noChangeAspect="1"/>
          </p:cNvPicPr>
          <p:nvPr/>
        </p:nvPicPr>
        <p:blipFill>
          <a:blip r:embed="rId2"/>
          <a:stretch>
            <a:fillRect/>
          </a:stretch>
        </p:blipFill>
        <p:spPr>
          <a:xfrm>
            <a:off x="1892587" y="1772421"/>
            <a:ext cx="3225064" cy="3438442"/>
          </a:xfrm>
          <a:prstGeom prst="rect">
            <a:avLst/>
          </a:prstGeom>
        </p:spPr>
      </p:pic>
      <p:pic>
        <p:nvPicPr>
          <p:cNvPr id="18" name="Picture 17">
            <a:extLst>
              <a:ext uri="{FF2B5EF4-FFF2-40B4-BE49-F238E27FC236}">
                <a16:creationId xmlns:a16="http://schemas.microsoft.com/office/drawing/2014/main" id="{8673AA10-461E-221A-E77B-ADEC0214B3E6}"/>
              </a:ext>
            </a:extLst>
          </p:cNvPr>
          <p:cNvPicPr>
            <a:picLocks noChangeAspect="1"/>
          </p:cNvPicPr>
          <p:nvPr/>
        </p:nvPicPr>
        <p:blipFill>
          <a:blip r:embed="rId3"/>
          <a:stretch>
            <a:fillRect/>
          </a:stretch>
        </p:blipFill>
        <p:spPr>
          <a:xfrm>
            <a:off x="6627289" y="1802904"/>
            <a:ext cx="3322608" cy="3407959"/>
          </a:xfrm>
          <a:prstGeom prst="rect">
            <a:avLst/>
          </a:prstGeom>
        </p:spPr>
      </p:pic>
    </p:spTree>
    <p:extLst>
      <p:ext uri="{BB962C8B-B14F-4D97-AF65-F5344CB8AC3E}">
        <p14:creationId xmlns:p14="http://schemas.microsoft.com/office/powerpoint/2010/main" val="159527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65DE-4445-3382-185F-3754DDB25585}"/>
              </a:ext>
            </a:extLst>
          </p:cNvPr>
          <p:cNvSpPr txBox="1">
            <a:spLocks/>
          </p:cNvSpPr>
          <p:nvPr/>
        </p:nvSpPr>
        <p:spPr>
          <a:xfrm>
            <a:off x="1081719" y="1026721"/>
            <a:ext cx="9912096" cy="1014984"/>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5400" b="1" dirty="0"/>
              <a:t>Teaching online ​</a:t>
            </a:r>
          </a:p>
        </p:txBody>
      </p:sp>
      <p:grpSp>
        <p:nvGrpSpPr>
          <p:cNvPr id="9" name="Group 8">
            <a:extLst>
              <a:ext uri="{FF2B5EF4-FFF2-40B4-BE49-F238E27FC236}">
                <a16:creationId xmlns:a16="http://schemas.microsoft.com/office/drawing/2014/main" id="{56E05356-B788-0EFC-C2F3-F99178EB0772}"/>
              </a:ext>
            </a:extLst>
          </p:cNvPr>
          <p:cNvGrpSpPr/>
          <p:nvPr/>
        </p:nvGrpSpPr>
        <p:grpSpPr>
          <a:xfrm>
            <a:off x="8605959" y="2495295"/>
            <a:ext cx="2452168" cy="3037287"/>
            <a:chOff x="8605959" y="2495295"/>
            <a:chExt cx="2452168" cy="3037287"/>
          </a:xfrm>
        </p:grpSpPr>
        <p:sp>
          <p:nvSpPr>
            <p:cNvPr id="17" name="Rectangle 16">
              <a:extLst>
                <a:ext uri="{FF2B5EF4-FFF2-40B4-BE49-F238E27FC236}">
                  <a16:creationId xmlns:a16="http://schemas.microsoft.com/office/drawing/2014/main" id="{655EB145-62E8-B239-E472-486D3C8E36C1}"/>
                </a:ext>
              </a:extLst>
            </p:cNvPr>
            <p:cNvSpPr/>
            <p:nvPr/>
          </p:nvSpPr>
          <p:spPr>
            <a:xfrm>
              <a:off x="8719127" y="2609905"/>
              <a:ext cx="2339000" cy="2922677"/>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F3E3BE5-DBFB-2BA2-1F65-8A349EF07F8F}"/>
                </a:ext>
              </a:extLst>
            </p:cNvPr>
            <p:cNvSpPr/>
            <p:nvPr/>
          </p:nvSpPr>
          <p:spPr>
            <a:xfrm>
              <a:off x="8605959" y="2495295"/>
              <a:ext cx="2340864" cy="2926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latin typeface="+mj-lt"/>
                </a:rPr>
                <a:t>COURSEWARE</a:t>
              </a:r>
              <a:endParaRPr lang="en-US" sz="1200" b="1" dirty="0">
                <a:solidFill>
                  <a:schemeClr val="tx1"/>
                </a:solidFill>
                <a:effectLst>
                  <a:outerShdw blurRad="38100" dist="38100" dir="2700000" algn="tl">
                    <a:srgbClr val="000000">
                      <a:alpha val="43137"/>
                    </a:srgbClr>
                  </a:outerShdw>
                </a:effectLst>
                <a:latin typeface="+mj-lt"/>
              </a:endParaRPr>
            </a:p>
          </p:txBody>
        </p:sp>
      </p:grpSp>
      <p:grpSp>
        <p:nvGrpSpPr>
          <p:cNvPr id="8" name="Group 7">
            <a:extLst>
              <a:ext uri="{FF2B5EF4-FFF2-40B4-BE49-F238E27FC236}">
                <a16:creationId xmlns:a16="http://schemas.microsoft.com/office/drawing/2014/main" id="{C27F5D75-ECC5-FB65-FCAF-ACFCED04C9B3}"/>
              </a:ext>
            </a:extLst>
          </p:cNvPr>
          <p:cNvGrpSpPr/>
          <p:nvPr/>
        </p:nvGrpSpPr>
        <p:grpSpPr>
          <a:xfrm>
            <a:off x="6019814" y="2495295"/>
            <a:ext cx="2469882" cy="3040690"/>
            <a:chOff x="6019814" y="2495295"/>
            <a:chExt cx="2469882" cy="3040690"/>
          </a:xfrm>
        </p:grpSpPr>
        <p:sp>
          <p:nvSpPr>
            <p:cNvPr id="16" name="Rectangle 15">
              <a:extLst>
                <a:ext uri="{FF2B5EF4-FFF2-40B4-BE49-F238E27FC236}">
                  <a16:creationId xmlns:a16="http://schemas.microsoft.com/office/drawing/2014/main" id="{76654B48-F6E3-7968-B41F-56AE5F18B5AF}"/>
                </a:ext>
              </a:extLst>
            </p:cNvPr>
            <p:cNvSpPr/>
            <p:nvPr/>
          </p:nvSpPr>
          <p:spPr>
            <a:xfrm>
              <a:off x="6148832" y="2609905"/>
              <a:ext cx="2340864" cy="292608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2BA9565-B3FA-E007-3151-16170D84AB29}"/>
                </a:ext>
              </a:extLst>
            </p:cNvPr>
            <p:cNvSpPr/>
            <p:nvPr/>
          </p:nvSpPr>
          <p:spPr>
            <a:xfrm>
              <a:off x="6019814" y="2495295"/>
              <a:ext cx="2340864" cy="2926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outerShdw blurRad="38100" dist="38100" dir="2700000" algn="tl">
                      <a:srgbClr val="000000">
                        <a:alpha val="43137"/>
                      </a:srgbClr>
                    </a:outerShdw>
                  </a:effectLst>
                  <a:latin typeface="+mj-lt"/>
                </a:rPr>
                <a:t>LIVEWARE</a:t>
              </a:r>
              <a:endParaRPr lang="en-US" sz="1400" b="1" dirty="0">
                <a:solidFill>
                  <a:schemeClr val="tx1"/>
                </a:solidFill>
                <a:effectLst>
                  <a:outerShdw blurRad="38100" dist="38100" dir="2700000" algn="tl">
                    <a:srgbClr val="000000">
                      <a:alpha val="43137"/>
                    </a:srgbClr>
                  </a:outerShdw>
                </a:effectLst>
                <a:latin typeface="+mj-lt"/>
              </a:endParaRPr>
            </a:p>
          </p:txBody>
        </p:sp>
      </p:grpSp>
      <p:grpSp>
        <p:nvGrpSpPr>
          <p:cNvPr id="6" name="Group 5">
            <a:extLst>
              <a:ext uri="{FF2B5EF4-FFF2-40B4-BE49-F238E27FC236}">
                <a16:creationId xmlns:a16="http://schemas.microsoft.com/office/drawing/2014/main" id="{5BA9BAC5-05E0-76E2-9AE3-D76048E9357A}"/>
              </a:ext>
            </a:extLst>
          </p:cNvPr>
          <p:cNvGrpSpPr/>
          <p:nvPr/>
        </p:nvGrpSpPr>
        <p:grpSpPr>
          <a:xfrm>
            <a:off x="961306" y="2495295"/>
            <a:ext cx="2428522" cy="3037287"/>
            <a:chOff x="961306" y="2495295"/>
            <a:chExt cx="2428522" cy="3037287"/>
          </a:xfrm>
        </p:grpSpPr>
        <p:sp>
          <p:nvSpPr>
            <p:cNvPr id="4" name="Rectangle 3">
              <a:extLst>
                <a:ext uri="{FF2B5EF4-FFF2-40B4-BE49-F238E27FC236}">
                  <a16:creationId xmlns:a16="http://schemas.microsoft.com/office/drawing/2014/main" id="{FCE247D5-4648-B514-5C6C-9335C16BB7E0}"/>
                </a:ext>
              </a:extLst>
            </p:cNvPr>
            <p:cNvSpPr/>
            <p:nvPr/>
          </p:nvSpPr>
          <p:spPr>
            <a:xfrm>
              <a:off x="1048964" y="2606502"/>
              <a:ext cx="2340864" cy="292608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DD7908B-0858-CC00-2F40-7D8A5169AA9F}"/>
                </a:ext>
              </a:extLst>
            </p:cNvPr>
            <p:cNvSpPr/>
            <p:nvPr/>
          </p:nvSpPr>
          <p:spPr>
            <a:xfrm>
              <a:off x="961306" y="2495295"/>
              <a:ext cx="2340864" cy="2926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outerShdw blurRad="38100" dist="38100" dir="2700000" algn="tl">
                      <a:srgbClr val="000000">
                        <a:alpha val="43137"/>
                      </a:srgbClr>
                    </a:outerShdw>
                  </a:effectLst>
                  <a:latin typeface="+mj-lt"/>
                </a:rPr>
                <a:t>HARDWARE</a:t>
              </a:r>
              <a:endParaRPr lang="en-US" sz="1400" b="1" dirty="0">
                <a:solidFill>
                  <a:schemeClr val="tx1"/>
                </a:solidFill>
                <a:effectLst>
                  <a:outerShdw blurRad="38100" dist="38100" dir="2700000" algn="tl">
                    <a:srgbClr val="000000">
                      <a:alpha val="43137"/>
                    </a:srgbClr>
                  </a:outerShdw>
                </a:effectLst>
                <a:latin typeface="+mj-lt"/>
              </a:endParaRPr>
            </a:p>
          </p:txBody>
        </p:sp>
      </p:grpSp>
      <p:grpSp>
        <p:nvGrpSpPr>
          <p:cNvPr id="7" name="Group 6">
            <a:extLst>
              <a:ext uri="{FF2B5EF4-FFF2-40B4-BE49-F238E27FC236}">
                <a16:creationId xmlns:a16="http://schemas.microsoft.com/office/drawing/2014/main" id="{5B80212C-0AF6-BC35-871E-FEAFE572DF3B}"/>
              </a:ext>
            </a:extLst>
          </p:cNvPr>
          <p:cNvGrpSpPr/>
          <p:nvPr/>
        </p:nvGrpSpPr>
        <p:grpSpPr>
          <a:xfrm>
            <a:off x="3477486" y="2495295"/>
            <a:ext cx="2441915" cy="3040690"/>
            <a:chOff x="3477486" y="2495295"/>
            <a:chExt cx="2441915" cy="3040690"/>
          </a:xfrm>
        </p:grpSpPr>
        <p:sp>
          <p:nvSpPr>
            <p:cNvPr id="15" name="Rectangle 14">
              <a:extLst>
                <a:ext uri="{FF2B5EF4-FFF2-40B4-BE49-F238E27FC236}">
                  <a16:creationId xmlns:a16="http://schemas.microsoft.com/office/drawing/2014/main" id="{91FD806B-A5F8-C2D0-DAC6-9D8D5E73990F}"/>
                </a:ext>
              </a:extLst>
            </p:cNvPr>
            <p:cNvSpPr/>
            <p:nvPr/>
          </p:nvSpPr>
          <p:spPr>
            <a:xfrm>
              <a:off x="3578537" y="2609905"/>
              <a:ext cx="2340864" cy="292608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F580555-ADFC-337F-2E57-5F02998FD38E}"/>
                </a:ext>
              </a:extLst>
            </p:cNvPr>
            <p:cNvSpPr/>
            <p:nvPr/>
          </p:nvSpPr>
          <p:spPr>
            <a:xfrm>
              <a:off x="3477486" y="2495295"/>
              <a:ext cx="2340864" cy="2926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outerShdw blurRad="38100" dist="38100" dir="2700000" algn="tl">
                      <a:srgbClr val="000000">
                        <a:alpha val="43137"/>
                      </a:srgbClr>
                    </a:outerShdw>
                  </a:effectLst>
                  <a:latin typeface="+mj-lt"/>
                </a:rPr>
                <a:t>SOFTWARE</a:t>
              </a:r>
              <a:endParaRPr lang="en-US" sz="1400" b="1" dirty="0">
                <a:solidFill>
                  <a:schemeClr val="tx1"/>
                </a:solidFill>
                <a:effectLst>
                  <a:outerShdw blurRad="38100" dist="38100" dir="2700000" algn="tl">
                    <a:srgbClr val="000000">
                      <a:alpha val="43137"/>
                    </a:srgbClr>
                  </a:outerShdw>
                </a:effectLst>
                <a:latin typeface="+mj-lt"/>
              </a:endParaRPr>
            </a:p>
          </p:txBody>
        </p:sp>
      </p:grpSp>
    </p:spTree>
    <p:extLst>
      <p:ext uri="{BB962C8B-B14F-4D97-AF65-F5344CB8AC3E}">
        <p14:creationId xmlns:p14="http://schemas.microsoft.com/office/powerpoint/2010/main" val="253845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18F99F2-6890-CE47-0DC7-9A2590540F41}"/>
              </a:ext>
            </a:extLst>
          </p:cNvPr>
          <p:cNvSpPr txBox="1"/>
          <p:nvPr/>
        </p:nvSpPr>
        <p:spPr>
          <a:xfrm>
            <a:off x="2785092" y="1207208"/>
            <a:ext cx="6621815" cy="523220"/>
          </a:xfrm>
          <a:prstGeom prst="rect">
            <a:avLst/>
          </a:prstGeom>
          <a:noFill/>
        </p:spPr>
        <p:txBody>
          <a:bodyPr wrap="square" rtlCol="0">
            <a:spAutoFit/>
          </a:bodyPr>
          <a:lstStyle/>
          <a:p>
            <a:pPr algn="ctr"/>
            <a:r>
              <a:rPr lang="en-US" sz="2800" b="1" dirty="0">
                <a:latin typeface="+mj-lt"/>
                <a:cs typeface="Times New Roman" panose="02020603050405020304" pitchFamily="18" charset="0"/>
              </a:rPr>
              <a:t>Our online courses - components</a:t>
            </a:r>
            <a:endParaRPr lang="en-US" sz="2800" i="1" dirty="0">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3B7CB11-361D-2C39-925A-FA9C2D83819F}"/>
              </a:ext>
            </a:extLst>
          </p:cNvPr>
          <p:cNvSpPr txBox="1"/>
          <p:nvPr/>
        </p:nvSpPr>
        <p:spPr>
          <a:xfrm>
            <a:off x="1381878" y="1730428"/>
            <a:ext cx="9177968" cy="3688446"/>
          </a:xfrm>
          <a:prstGeom prst="rect">
            <a:avLst/>
          </a:prstGeom>
          <a:noFill/>
        </p:spPr>
        <p:txBody>
          <a:bodyPr wrap="square">
            <a:spAutoFit/>
          </a:bodyPr>
          <a:lstStyle/>
          <a:p>
            <a:pPr marL="342900" marR="0" lvl="0" indent="-342900">
              <a:lnSpc>
                <a:spcPct val="200000"/>
              </a:lnSpc>
              <a:spcBef>
                <a:spcPts val="0"/>
              </a:spcBef>
              <a:spcAft>
                <a:spcPts val="0"/>
              </a:spcAft>
              <a:buFont typeface="Wingdings" panose="05000000000000000000" pitchFamily="2" charset="2"/>
              <a:buChar char="Ø"/>
            </a:pPr>
            <a:r>
              <a:rPr lang="en-US" sz="2000" b="1" kern="100" dirty="0">
                <a:effectLst/>
                <a:latin typeface="+mj-lt"/>
                <a:ea typeface="Calibri" panose="020F0502020204030204" pitchFamily="34" charset="0"/>
                <a:cs typeface="Times New Roman" panose="02020603050405020304" pitchFamily="18" charset="0"/>
              </a:rPr>
              <a:t>content</a:t>
            </a:r>
            <a:r>
              <a:rPr lang="en-US" sz="2000" kern="100" dirty="0">
                <a:effectLst/>
                <a:latin typeface="+mj-lt"/>
                <a:ea typeface="Calibri" panose="020F0502020204030204" pitchFamily="34" charset="0"/>
                <a:cs typeface="Times New Roman" panose="02020603050405020304" pitchFamily="18" charset="0"/>
              </a:rPr>
              <a:t> – relevant, appropriate, informative, easy to access </a:t>
            </a:r>
          </a:p>
          <a:p>
            <a:pPr marL="342900" marR="0" lvl="0" indent="-342900">
              <a:lnSpc>
                <a:spcPct val="200000"/>
              </a:lnSpc>
              <a:spcBef>
                <a:spcPts val="0"/>
              </a:spcBef>
              <a:spcAft>
                <a:spcPts val="0"/>
              </a:spcAft>
              <a:buFont typeface="Wingdings" panose="05000000000000000000" pitchFamily="2" charset="2"/>
              <a:buChar char="Ø"/>
            </a:pPr>
            <a:r>
              <a:rPr lang="en-US" sz="2000" b="1" kern="100" dirty="0">
                <a:effectLst/>
                <a:latin typeface="+mj-lt"/>
                <a:ea typeface="Calibri" panose="020F0502020204030204" pitchFamily="34" charset="0"/>
                <a:cs typeface="Times New Roman" panose="02020603050405020304" pitchFamily="18" charset="0"/>
              </a:rPr>
              <a:t>practice</a:t>
            </a:r>
            <a:r>
              <a:rPr lang="en-US" sz="2000" kern="100" dirty="0">
                <a:effectLst/>
                <a:latin typeface="+mj-lt"/>
                <a:ea typeface="Calibri" panose="020F0502020204030204" pitchFamily="34" charset="0"/>
                <a:cs typeface="Times New Roman" panose="02020603050405020304" pitchFamily="18" charset="0"/>
              </a:rPr>
              <a:t> – exercises, oral and written assignments</a:t>
            </a:r>
          </a:p>
          <a:p>
            <a:pPr marL="342900" marR="0" lvl="0" indent="-342900">
              <a:lnSpc>
                <a:spcPct val="200000"/>
              </a:lnSpc>
              <a:spcBef>
                <a:spcPts val="0"/>
              </a:spcBef>
              <a:spcAft>
                <a:spcPts val="0"/>
              </a:spcAft>
              <a:buFont typeface="Wingdings" panose="05000000000000000000" pitchFamily="2" charset="2"/>
              <a:buChar char="Ø"/>
            </a:pPr>
            <a:r>
              <a:rPr lang="en-US" sz="2000" b="1" kern="100" dirty="0">
                <a:effectLst/>
                <a:latin typeface="+mj-lt"/>
                <a:ea typeface="Calibri" panose="020F0502020204030204" pitchFamily="34" charset="0"/>
                <a:cs typeface="Times New Roman" panose="02020603050405020304" pitchFamily="18" charset="0"/>
              </a:rPr>
              <a:t>feedback</a:t>
            </a:r>
            <a:r>
              <a:rPr lang="en-US" sz="2000" kern="100" dirty="0">
                <a:effectLst/>
                <a:latin typeface="+mj-lt"/>
                <a:ea typeface="Calibri" panose="020F0502020204030204" pitchFamily="34" charset="0"/>
                <a:cs typeface="Times New Roman" panose="02020603050405020304" pitchFamily="18" charset="0"/>
              </a:rPr>
              <a:t> –instant and teacher-guided</a:t>
            </a:r>
          </a:p>
          <a:p>
            <a:pPr marL="342900" marR="0" lvl="0" indent="-342900">
              <a:lnSpc>
                <a:spcPct val="200000"/>
              </a:lnSpc>
              <a:spcBef>
                <a:spcPts val="0"/>
              </a:spcBef>
              <a:spcAft>
                <a:spcPts val="0"/>
              </a:spcAft>
              <a:buFont typeface="Wingdings" panose="05000000000000000000" pitchFamily="2" charset="2"/>
              <a:buChar char="Ø"/>
            </a:pPr>
            <a:r>
              <a:rPr lang="en-US" sz="2000" b="1" kern="100" dirty="0">
                <a:effectLst/>
                <a:latin typeface="+mj-lt"/>
                <a:ea typeface="Calibri" panose="020F0502020204030204" pitchFamily="34" charset="0"/>
                <a:cs typeface="Times New Roman" panose="02020603050405020304" pitchFamily="18" charset="0"/>
              </a:rPr>
              <a:t>self-evaluation</a:t>
            </a:r>
            <a:r>
              <a:rPr lang="en-US" sz="2000" kern="100" dirty="0">
                <a:effectLst/>
                <a:latin typeface="+mj-lt"/>
                <a:ea typeface="Calibri" panose="020F0502020204030204" pitchFamily="34" charset="0"/>
                <a:cs typeface="Times New Roman" panose="02020603050405020304" pitchFamily="18" charset="0"/>
              </a:rPr>
              <a:t> – validity, increased motivation</a:t>
            </a:r>
          </a:p>
          <a:p>
            <a:pPr marL="342900" marR="0" lvl="0" indent="-342900">
              <a:lnSpc>
                <a:spcPct val="200000"/>
              </a:lnSpc>
              <a:spcBef>
                <a:spcPts val="0"/>
              </a:spcBef>
              <a:spcAft>
                <a:spcPts val="0"/>
              </a:spcAft>
              <a:buFont typeface="Wingdings" panose="05000000000000000000" pitchFamily="2" charset="2"/>
              <a:buChar char="Ø"/>
            </a:pPr>
            <a:r>
              <a:rPr lang="en-US" sz="2000" b="1" kern="100" dirty="0">
                <a:effectLst/>
                <a:latin typeface="+mj-lt"/>
                <a:ea typeface="Calibri" panose="020F0502020204030204" pitchFamily="34" charset="0"/>
                <a:cs typeface="Times New Roman" panose="02020603050405020304" pitchFamily="18" charset="0"/>
              </a:rPr>
              <a:t>virtual classes</a:t>
            </a:r>
            <a:r>
              <a:rPr lang="en-US" sz="2000" kern="100" dirty="0">
                <a:effectLst/>
                <a:latin typeface="+mj-lt"/>
                <a:ea typeface="Calibri" panose="020F0502020204030204" pitchFamily="34" charset="0"/>
                <a:cs typeface="Times New Roman" panose="02020603050405020304" pitchFamily="18" charset="0"/>
              </a:rPr>
              <a:t> – synchronous interactions with peers and the teacher</a:t>
            </a:r>
          </a:p>
          <a:p>
            <a:pPr marL="342900" marR="0" lvl="0" indent="-342900">
              <a:lnSpc>
                <a:spcPct val="200000"/>
              </a:lnSpc>
              <a:spcBef>
                <a:spcPts val="0"/>
              </a:spcBef>
              <a:spcAft>
                <a:spcPts val="800"/>
              </a:spcAft>
              <a:buFont typeface="Wingdings" panose="05000000000000000000" pitchFamily="2" charset="2"/>
              <a:buChar char="Ø"/>
            </a:pPr>
            <a:r>
              <a:rPr lang="en-US" sz="2000" b="1" kern="100" dirty="0">
                <a:effectLst/>
                <a:latin typeface="+mj-lt"/>
                <a:ea typeface="Calibri" panose="020F0502020204030204" pitchFamily="34" charset="0"/>
                <a:cs typeface="Times New Roman" panose="02020603050405020304" pitchFamily="18" charset="0"/>
              </a:rPr>
              <a:t>tutoring area </a:t>
            </a:r>
            <a:r>
              <a:rPr lang="en-US" sz="2000" kern="100" dirty="0">
                <a:effectLst/>
                <a:latin typeface="+mj-lt"/>
                <a:ea typeface="Calibri" panose="020F0502020204030204" pitchFamily="34" charset="0"/>
                <a:cs typeface="Times New Roman" panose="02020603050405020304" pitchFamily="18" charset="0"/>
              </a:rPr>
              <a:t>- remedial and motivational activities</a:t>
            </a:r>
            <a:endParaRPr lang="en-US" sz="1600" kern="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353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1000"/>
                                        <p:tgtEl>
                                          <p:spTgt spid="7">
                                            <p:txEl>
                                              <p:pRg st="5" end="5"/>
                                            </p:txEl>
                                          </p:spTgt>
                                        </p:tgtEl>
                                      </p:cBhvr>
                                    </p:animEffect>
                                    <p:anim calcmode="lin" valueType="num">
                                      <p:cBhvr>
                                        <p:cTn id="4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18F99F2-6890-CE47-0DC7-9A2590540F41}"/>
              </a:ext>
            </a:extLst>
          </p:cNvPr>
          <p:cNvSpPr txBox="1"/>
          <p:nvPr/>
        </p:nvSpPr>
        <p:spPr>
          <a:xfrm>
            <a:off x="983226" y="864674"/>
            <a:ext cx="10036428" cy="523220"/>
          </a:xfrm>
          <a:prstGeom prst="rect">
            <a:avLst/>
          </a:prstGeom>
          <a:noFill/>
        </p:spPr>
        <p:txBody>
          <a:bodyPr wrap="square" rtlCol="0">
            <a:spAutoFit/>
          </a:bodyPr>
          <a:lstStyle/>
          <a:p>
            <a:pPr algn="ctr"/>
            <a:r>
              <a:rPr lang="en-US" sz="2800" b="1" dirty="0">
                <a:latin typeface="+mj-lt"/>
                <a:cs typeface="Times New Roman" panose="02020603050405020304" pitchFamily="18" charset="0"/>
              </a:rPr>
              <a:t>Benefits – pedagogical perspective</a:t>
            </a:r>
            <a:endParaRPr lang="en-US" sz="2800" i="1" dirty="0">
              <a:latin typeface="+mj-lt"/>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3F9DB711-A251-380D-E483-8F1000A72F10}"/>
              </a:ext>
            </a:extLst>
          </p:cNvPr>
          <p:cNvSpPr txBox="1"/>
          <p:nvPr/>
        </p:nvSpPr>
        <p:spPr>
          <a:xfrm>
            <a:off x="1070666" y="1788467"/>
            <a:ext cx="5082043" cy="3791038"/>
          </a:xfrm>
          <a:prstGeom prst="rect">
            <a:avLst/>
          </a:prstGeom>
          <a:noFill/>
        </p:spPr>
        <p:txBody>
          <a:bodyPr wrap="square">
            <a:spAutoFit/>
          </a:bodyPr>
          <a:lstStyle/>
          <a:p>
            <a:pPr marL="342900" marR="0" lvl="0" indent="-342900">
              <a:lnSpc>
                <a:spcPct val="200000"/>
              </a:lnSpc>
              <a:spcBef>
                <a:spcPts val="0"/>
              </a:spcBef>
              <a:spcAft>
                <a:spcPts val="0"/>
              </a:spcAft>
              <a:buFont typeface="Wingdings" panose="05000000000000000000" pitchFamily="2" charset="2"/>
              <a:buChar char="ü"/>
            </a:pPr>
            <a:r>
              <a:rPr lang="en-US" sz="2000" b="1" kern="100" dirty="0">
                <a:effectLst/>
                <a:latin typeface="+mj-lt"/>
                <a:ea typeface="Calibri" panose="020F0502020204030204" pitchFamily="34" charset="0"/>
                <a:cs typeface="Times New Roman" panose="02020603050405020304" pitchFamily="18" charset="0"/>
              </a:rPr>
              <a:t>authenticity</a:t>
            </a:r>
            <a:r>
              <a:rPr lang="en-US" sz="2000" kern="100" dirty="0">
                <a:effectLst/>
                <a:latin typeface="+mj-lt"/>
                <a:ea typeface="Calibri" panose="020F0502020204030204" pitchFamily="34" charset="0"/>
                <a:cs typeface="Times New Roman" panose="02020603050405020304" pitchFamily="18" charset="0"/>
              </a:rPr>
              <a:t> </a:t>
            </a:r>
          </a:p>
          <a:p>
            <a:pPr marL="342900" marR="0" lvl="0" indent="-342900">
              <a:lnSpc>
                <a:spcPct val="200000"/>
              </a:lnSpc>
              <a:spcBef>
                <a:spcPts val="0"/>
              </a:spcBef>
              <a:spcAft>
                <a:spcPts val="0"/>
              </a:spcAft>
              <a:buFont typeface="Wingdings" panose="05000000000000000000" pitchFamily="2" charset="2"/>
              <a:buChar char="ü"/>
            </a:pPr>
            <a:r>
              <a:rPr lang="en-US" sz="2000" b="1" kern="100" dirty="0">
                <a:latin typeface="+mj-lt"/>
                <a:ea typeface="Calibri" panose="020F0502020204030204" pitchFamily="34" charset="0"/>
                <a:cs typeface="Times New Roman" panose="02020603050405020304" pitchFamily="18" charset="0"/>
              </a:rPr>
              <a:t>critical thinking skills</a:t>
            </a:r>
            <a:endParaRPr lang="en-US" sz="2000" b="1" kern="100" dirty="0">
              <a:effectLst/>
              <a:latin typeface="+mj-lt"/>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Wingdings" panose="05000000000000000000" pitchFamily="2" charset="2"/>
              <a:buChar char="ü"/>
            </a:pPr>
            <a:r>
              <a:rPr lang="en-US" sz="2000" b="1" kern="100" dirty="0">
                <a:effectLst/>
                <a:latin typeface="+mj-lt"/>
                <a:ea typeface="Calibri" panose="020F0502020204030204" pitchFamily="34" charset="0"/>
                <a:cs typeface="Times New Roman" panose="02020603050405020304" pitchFamily="18" charset="0"/>
              </a:rPr>
              <a:t>personalization</a:t>
            </a:r>
            <a:r>
              <a:rPr lang="en-US" sz="2000" kern="100" dirty="0">
                <a:effectLst/>
                <a:latin typeface="+mj-lt"/>
                <a:ea typeface="Calibri" panose="020F0502020204030204" pitchFamily="34" charset="0"/>
                <a:cs typeface="Times New Roman" panose="02020603050405020304" pitchFamily="18" charset="0"/>
              </a:rPr>
              <a:t> </a:t>
            </a:r>
          </a:p>
          <a:p>
            <a:pPr marL="342900" marR="0" lvl="0" indent="-342900">
              <a:lnSpc>
                <a:spcPct val="200000"/>
              </a:lnSpc>
              <a:spcBef>
                <a:spcPts val="0"/>
              </a:spcBef>
              <a:spcAft>
                <a:spcPts val="0"/>
              </a:spcAft>
              <a:buFont typeface="Wingdings" panose="05000000000000000000" pitchFamily="2" charset="2"/>
              <a:buChar char="ü"/>
            </a:pPr>
            <a:r>
              <a:rPr lang="en-US" sz="2000" b="1" kern="100" dirty="0">
                <a:effectLst/>
                <a:latin typeface="+mj-lt"/>
                <a:ea typeface="Calibri" panose="020F0502020204030204" pitchFamily="34" charset="0"/>
                <a:cs typeface="Times New Roman" panose="02020603050405020304" pitchFamily="18" charset="0"/>
              </a:rPr>
              <a:t>validity</a:t>
            </a:r>
            <a:endParaRPr lang="en-US" sz="2000" kern="100" dirty="0">
              <a:effectLst/>
              <a:latin typeface="+mj-lt"/>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800"/>
              </a:spcAft>
              <a:buFont typeface="Wingdings" panose="05000000000000000000" pitchFamily="2" charset="2"/>
              <a:buChar char="ü"/>
            </a:pPr>
            <a:r>
              <a:rPr lang="en-US" sz="2000" b="1" kern="100" dirty="0">
                <a:latin typeface="+mj-lt"/>
                <a:ea typeface="Calibri" panose="020F0502020204030204" pitchFamily="34" charset="0"/>
                <a:cs typeface="Times New Roman" panose="02020603050405020304" pitchFamily="18" charset="0"/>
              </a:rPr>
              <a:t>speaking skill development</a:t>
            </a:r>
          </a:p>
          <a:p>
            <a:pPr marL="342900" marR="0" lvl="0" indent="-342900">
              <a:lnSpc>
                <a:spcPct val="200000"/>
              </a:lnSpc>
              <a:spcBef>
                <a:spcPts val="0"/>
              </a:spcBef>
              <a:spcAft>
                <a:spcPts val="800"/>
              </a:spcAft>
              <a:buFont typeface="Wingdings" panose="05000000000000000000" pitchFamily="2" charset="2"/>
              <a:buChar char="ü"/>
            </a:pPr>
            <a:r>
              <a:rPr lang="en-US" sz="2000" b="1" kern="100" dirty="0">
                <a:latin typeface="+mj-lt"/>
                <a:ea typeface="Calibri" panose="020F0502020204030204" pitchFamily="34" charset="0"/>
                <a:cs typeface="Times New Roman" panose="02020603050405020304" pitchFamily="18" charset="0"/>
              </a:rPr>
              <a:t>a</a:t>
            </a:r>
            <a:r>
              <a:rPr lang="en-US" sz="2000" b="1" kern="100" dirty="0">
                <a:effectLst/>
                <a:latin typeface="+mj-lt"/>
                <a:ea typeface="Calibri" panose="020F0502020204030204" pitchFamily="34" charset="0"/>
                <a:cs typeface="Times New Roman" panose="02020603050405020304" pitchFamily="18" charset="0"/>
              </a:rPr>
              <a:t>ddressing individual learning needs</a:t>
            </a:r>
            <a:endParaRPr lang="en-US" sz="2000" kern="100" dirty="0">
              <a:effectLst/>
              <a:latin typeface="+mj-l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762209B-31A7-5253-475F-5CB0F5085DC1}"/>
              </a:ext>
            </a:extLst>
          </p:cNvPr>
          <p:cNvPicPr>
            <a:picLocks noChangeAspect="1"/>
          </p:cNvPicPr>
          <p:nvPr/>
        </p:nvPicPr>
        <p:blipFill rotWithShape="1">
          <a:blip r:embed="rId2"/>
          <a:srcRect l="34091" t="20845" r="14394" b="5185"/>
          <a:stretch/>
        </p:blipFill>
        <p:spPr>
          <a:xfrm>
            <a:off x="6639815" y="1359487"/>
            <a:ext cx="4213034" cy="3402834"/>
          </a:xfrm>
          <a:prstGeom prst="rect">
            <a:avLst/>
          </a:prstGeom>
        </p:spPr>
      </p:pic>
      <p:pic>
        <p:nvPicPr>
          <p:cNvPr id="8" name="Picture 7">
            <a:extLst>
              <a:ext uri="{FF2B5EF4-FFF2-40B4-BE49-F238E27FC236}">
                <a16:creationId xmlns:a16="http://schemas.microsoft.com/office/drawing/2014/main" id="{D2F9B271-7B27-0880-65F7-EDD4C48449BA}"/>
              </a:ext>
            </a:extLst>
          </p:cNvPr>
          <p:cNvPicPr>
            <a:picLocks noChangeAspect="1"/>
          </p:cNvPicPr>
          <p:nvPr/>
        </p:nvPicPr>
        <p:blipFill rotWithShape="1">
          <a:blip r:embed="rId3"/>
          <a:srcRect l="27045" t="19125" r="15380" b="6127"/>
          <a:stretch/>
        </p:blipFill>
        <p:spPr>
          <a:xfrm>
            <a:off x="6400436" y="1359487"/>
            <a:ext cx="4514747" cy="3296953"/>
          </a:xfrm>
          <a:prstGeom prst="rect">
            <a:avLst/>
          </a:prstGeom>
        </p:spPr>
      </p:pic>
      <p:pic>
        <p:nvPicPr>
          <p:cNvPr id="9" name="Picture 8">
            <a:extLst>
              <a:ext uri="{FF2B5EF4-FFF2-40B4-BE49-F238E27FC236}">
                <a16:creationId xmlns:a16="http://schemas.microsoft.com/office/drawing/2014/main" id="{B3D48BE0-447A-4987-8D32-C27EE2FF4A23}"/>
              </a:ext>
            </a:extLst>
          </p:cNvPr>
          <p:cNvPicPr>
            <a:picLocks noChangeAspect="1"/>
          </p:cNvPicPr>
          <p:nvPr/>
        </p:nvPicPr>
        <p:blipFill rotWithShape="1">
          <a:blip r:embed="rId4"/>
          <a:srcRect l="24077" t="23059" r="21667" b="10000"/>
          <a:stretch/>
        </p:blipFill>
        <p:spPr>
          <a:xfrm>
            <a:off x="6448566" y="1359487"/>
            <a:ext cx="4506995" cy="3402834"/>
          </a:xfrm>
          <a:prstGeom prst="rect">
            <a:avLst/>
          </a:prstGeom>
        </p:spPr>
      </p:pic>
      <p:pic>
        <p:nvPicPr>
          <p:cNvPr id="11" name="Picture 10">
            <a:extLst>
              <a:ext uri="{FF2B5EF4-FFF2-40B4-BE49-F238E27FC236}">
                <a16:creationId xmlns:a16="http://schemas.microsoft.com/office/drawing/2014/main" id="{7AE1F529-00B2-4611-97E4-0EED7980A14F}"/>
              </a:ext>
            </a:extLst>
          </p:cNvPr>
          <p:cNvPicPr>
            <a:picLocks noChangeAspect="1"/>
          </p:cNvPicPr>
          <p:nvPr/>
        </p:nvPicPr>
        <p:blipFill>
          <a:blip r:embed="rId5"/>
          <a:stretch>
            <a:fillRect/>
          </a:stretch>
        </p:blipFill>
        <p:spPr>
          <a:xfrm>
            <a:off x="6537103" y="1450742"/>
            <a:ext cx="3552278" cy="3502152"/>
          </a:xfrm>
          <a:prstGeom prst="rect">
            <a:avLst/>
          </a:prstGeom>
        </p:spPr>
      </p:pic>
      <p:pic>
        <p:nvPicPr>
          <p:cNvPr id="13" name="Picture 12">
            <a:extLst>
              <a:ext uri="{FF2B5EF4-FFF2-40B4-BE49-F238E27FC236}">
                <a16:creationId xmlns:a16="http://schemas.microsoft.com/office/drawing/2014/main" id="{65022665-54FA-4ECC-B747-DB2FA8F4939F}"/>
              </a:ext>
            </a:extLst>
          </p:cNvPr>
          <p:cNvPicPr>
            <a:picLocks noChangeAspect="1"/>
          </p:cNvPicPr>
          <p:nvPr/>
        </p:nvPicPr>
        <p:blipFill>
          <a:blip r:embed="rId6"/>
          <a:stretch>
            <a:fillRect/>
          </a:stretch>
        </p:blipFill>
        <p:spPr>
          <a:xfrm>
            <a:off x="5102942" y="1364721"/>
            <a:ext cx="5885731" cy="3588173"/>
          </a:xfrm>
          <a:prstGeom prst="rect">
            <a:avLst/>
          </a:prstGeom>
        </p:spPr>
      </p:pic>
      <p:pic>
        <p:nvPicPr>
          <p:cNvPr id="15" name="Picture 14">
            <a:extLst>
              <a:ext uri="{FF2B5EF4-FFF2-40B4-BE49-F238E27FC236}">
                <a16:creationId xmlns:a16="http://schemas.microsoft.com/office/drawing/2014/main" id="{DFA4B0AE-6E48-4ED4-8E21-D4A231995C01}"/>
              </a:ext>
            </a:extLst>
          </p:cNvPr>
          <p:cNvPicPr>
            <a:picLocks noChangeAspect="1"/>
          </p:cNvPicPr>
          <p:nvPr/>
        </p:nvPicPr>
        <p:blipFill>
          <a:blip r:embed="rId7"/>
          <a:stretch>
            <a:fillRect/>
          </a:stretch>
        </p:blipFill>
        <p:spPr>
          <a:xfrm>
            <a:off x="4974577" y="1387893"/>
            <a:ext cx="6045077" cy="3588173"/>
          </a:xfrm>
          <a:prstGeom prst="rect">
            <a:avLst/>
          </a:prstGeom>
        </p:spPr>
      </p:pic>
    </p:spTree>
    <p:extLst>
      <p:ext uri="{BB962C8B-B14F-4D97-AF65-F5344CB8AC3E}">
        <p14:creationId xmlns:p14="http://schemas.microsoft.com/office/powerpoint/2010/main" val="272873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circle(in)">
                                      <p:cBhvr>
                                        <p:cTn id="38" dur="2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Effect transition="in" filter="fade">
                                      <p:cBhvr>
                                        <p:cTn id="43" dur="1000"/>
                                        <p:tgtEl>
                                          <p:spTgt spid="2">
                                            <p:txEl>
                                              <p:pRg st="3" end="3"/>
                                            </p:txEl>
                                          </p:spTgt>
                                        </p:tgtEl>
                                      </p:cBhvr>
                                    </p:animEffect>
                                    <p:anim calcmode="lin" valueType="num">
                                      <p:cBhvr>
                                        <p:cTn id="4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circle(in)">
                                      <p:cBhvr>
                                        <p:cTn id="50" dur="20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
                                            <p:txEl>
                                              <p:pRg st="4" end="4"/>
                                            </p:txEl>
                                          </p:spTgt>
                                        </p:tgtEl>
                                        <p:attrNameLst>
                                          <p:attrName>style.visibility</p:attrName>
                                        </p:attrNameLst>
                                      </p:cBhvr>
                                      <p:to>
                                        <p:strVal val="visible"/>
                                      </p:to>
                                    </p:set>
                                    <p:animEffect transition="in" filter="fade">
                                      <p:cBhvr>
                                        <p:cTn id="55" dur="1000"/>
                                        <p:tgtEl>
                                          <p:spTgt spid="2">
                                            <p:txEl>
                                              <p:pRg st="4" end="4"/>
                                            </p:txEl>
                                          </p:spTgt>
                                        </p:tgtEl>
                                      </p:cBhvr>
                                    </p:animEffect>
                                    <p:anim calcmode="lin" valueType="num">
                                      <p:cBhvr>
                                        <p:cTn id="5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5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circle(in)">
                                      <p:cBhvr>
                                        <p:cTn id="62" dur="20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2">
                                            <p:txEl>
                                              <p:pRg st="5" end="5"/>
                                            </p:txEl>
                                          </p:spTgt>
                                        </p:tgtEl>
                                        <p:attrNameLst>
                                          <p:attrName>style.visibility</p:attrName>
                                        </p:attrNameLst>
                                      </p:cBhvr>
                                      <p:to>
                                        <p:strVal val="visible"/>
                                      </p:to>
                                    </p:set>
                                    <p:animEffect transition="in" filter="fade">
                                      <p:cBhvr>
                                        <p:cTn id="67" dur="1000"/>
                                        <p:tgtEl>
                                          <p:spTgt spid="2">
                                            <p:txEl>
                                              <p:pRg st="5" end="5"/>
                                            </p:txEl>
                                          </p:spTgt>
                                        </p:tgtEl>
                                      </p:cBhvr>
                                    </p:animEffect>
                                    <p:anim calcmode="lin" valueType="num">
                                      <p:cBhvr>
                                        <p:cTn id="6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6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circle(in)">
                                      <p:cBhvr>
                                        <p:cTn id="7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18F99F2-6890-CE47-0DC7-9A2590540F41}"/>
              </a:ext>
            </a:extLst>
          </p:cNvPr>
          <p:cNvSpPr txBox="1"/>
          <p:nvPr/>
        </p:nvSpPr>
        <p:spPr>
          <a:xfrm>
            <a:off x="946460" y="1049892"/>
            <a:ext cx="10046005" cy="523220"/>
          </a:xfrm>
          <a:prstGeom prst="rect">
            <a:avLst/>
          </a:prstGeom>
          <a:noFill/>
        </p:spPr>
        <p:txBody>
          <a:bodyPr wrap="square" rtlCol="0">
            <a:spAutoFit/>
          </a:bodyPr>
          <a:lstStyle/>
          <a:p>
            <a:pPr algn="ctr"/>
            <a:r>
              <a:rPr lang="en-US" sz="2800" b="1" dirty="0">
                <a:latin typeface="+mj-lt"/>
                <a:cs typeface="Times New Roman" panose="02020603050405020304" pitchFamily="18" charset="0"/>
              </a:rPr>
              <a:t>Benefits – learners’ perspective</a:t>
            </a:r>
            <a:endParaRPr lang="en-US" sz="2800" i="1" dirty="0">
              <a:latin typeface="+mj-lt"/>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3F9DB711-A251-380D-E483-8F1000A72F10}"/>
              </a:ext>
            </a:extLst>
          </p:cNvPr>
          <p:cNvSpPr txBox="1"/>
          <p:nvPr/>
        </p:nvSpPr>
        <p:spPr>
          <a:xfrm>
            <a:off x="1427117" y="1887039"/>
            <a:ext cx="5937244" cy="3073085"/>
          </a:xfrm>
          <a:prstGeom prst="rect">
            <a:avLst/>
          </a:prstGeom>
          <a:noFill/>
        </p:spPr>
        <p:txBody>
          <a:bodyPr wrap="square">
            <a:spAutoFit/>
          </a:bodyPr>
          <a:lstStyle/>
          <a:p>
            <a:pPr marL="342900" marR="0" lvl="0" indent="-342900">
              <a:lnSpc>
                <a:spcPct val="200000"/>
              </a:lnSpc>
              <a:spcBef>
                <a:spcPts val="0"/>
              </a:spcBef>
              <a:spcAft>
                <a:spcPts val="0"/>
              </a:spcAft>
              <a:buFont typeface="Wingdings" panose="05000000000000000000" pitchFamily="2" charset="2"/>
              <a:buChar char="ü"/>
            </a:pPr>
            <a:r>
              <a:rPr lang="en-US" sz="2000" kern="100" dirty="0">
                <a:effectLst/>
                <a:latin typeface="+mj-lt"/>
                <a:ea typeface="Calibri" panose="020F0502020204030204" pitchFamily="34" charset="0"/>
                <a:cs typeface="Times New Roman" panose="02020603050405020304" pitchFamily="18" charset="0"/>
              </a:rPr>
              <a:t>time and space flexibility </a:t>
            </a:r>
          </a:p>
          <a:p>
            <a:pPr marL="342900" marR="0" lvl="0" indent="-342900">
              <a:lnSpc>
                <a:spcPct val="200000"/>
              </a:lnSpc>
              <a:spcBef>
                <a:spcPts val="0"/>
              </a:spcBef>
              <a:spcAft>
                <a:spcPts val="0"/>
              </a:spcAft>
              <a:buFont typeface="Wingdings" panose="05000000000000000000" pitchFamily="2" charset="2"/>
              <a:buChar char="ü"/>
            </a:pPr>
            <a:r>
              <a:rPr lang="en-US" sz="2000" kern="100" dirty="0">
                <a:effectLst/>
                <a:latin typeface="+mj-lt"/>
                <a:ea typeface="Calibri" panose="020F0502020204030204" pitchFamily="34" charset="0"/>
                <a:cs typeface="Times New Roman" panose="02020603050405020304" pitchFamily="18" charset="0"/>
              </a:rPr>
              <a:t>self-paced learning </a:t>
            </a:r>
          </a:p>
          <a:p>
            <a:pPr marL="342900" marR="0" lvl="0" indent="-342900">
              <a:lnSpc>
                <a:spcPct val="200000"/>
              </a:lnSpc>
              <a:spcBef>
                <a:spcPts val="0"/>
              </a:spcBef>
              <a:spcAft>
                <a:spcPts val="0"/>
              </a:spcAft>
              <a:buFont typeface="Wingdings" panose="05000000000000000000" pitchFamily="2" charset="2"/>
              <a:buChar char="ü"/>
            </a:pPr>
            <a:r>
              <a:rPr lang="en-US" sz="2000" kern="100" dirty="0">
                <a:effectLst/>
                <a:latin typeface="+mj-lt"/>
                <a:ea typeface="Calibri" panose="020F0502020204030204" pitchFamily="34" charset="0"/>
                <a:cs typeface="Times New Roman" panose="02020603050405020304" pitchFamily="18" charset="0"/>
              </a:rPr>
              <a:t>enhanced time management skills </a:t>
            </a:r>
          </a:p>
          <a:p>
            <a:pPr marL="342900" marR="0" lvl="0" indent="-342900">
              <a:lnSpc>
                <a:spcPct val="200000"/>
              </a:lnSpc>
              <a:spcBef>
                <a:spcPts val="0"/>
              </a:spcBef>
              <a:spcAft>
                <a:spcPts val="0"/>
              </a:spcAft>
              <a:buFont typeface="Wingdings" panose="05000000000000000000" pitchFamily="2" charset="2"/>
              <a:buChar char="ü"/>
            </a:pPr>
            <a:r>
              <a:rPr lang="en-US" sz="2000" kern="100" dirty="0">
                <a:effectLst/>
                <a:latin typeface="+mj-lt"/>
                <a:ea typeface="Calibri" panose="020F0502020204030204" pitchFamily="34" charset="0"/>
                <a:cs typeface="Times New Roman" panose="02020603050405020304" pitchFamily="18" charset="0"/>
              </a:rPr>
              <a:t>reduced costs </a:t>
            </a:r>
          </a:p>
          <a:p>
            <a:pPr marL="342900" marR="0" lvl="0" indent="-342900">
              <a:lnSpc>
                <a:spcPct val="200000"/>
              </a:lnSpc>
              <a:spcBef>
                <a:spcPts val="0"/>
              </a:spcBef>
              <a:spcAft>
                <a:spcPts val="0"/>
              </a:spcAft>
              <a:buFont typeface="Wingdings" panose="05000000000000000000" pitchFamily="2" charset="2"/>
              <a:buChar char="ü"/>
            </a:pPr>
            <a:r>
              <a:rPr lang="en-US" sz="2000" kern="100" dirty="0">
                <a:effectLst/>
                <a:latin typeface="+mj-lt"/>
                <a:ea typeface="Calibri" panose="020F0502020204030204" pitchFamily="34" charset="0"/>
                <a:cs typeface="Times New Roman" panose="02020603050405020304" pitchFamily="18" charset="0"/>
              </a:rPr>
              <a:t>comfortable learning environment </a:t>
            </a:r>
          </a:p>
        </p:txBody>
      </p:sp>
    </p:spTree>
    <p:extLst>
      <p:ext uri="{BB962C8B-B14F-4D97-AF65-F5344CB8AC3E}">
        <p14:creationId xmlns:p14="http://schemas.microsoft.com/office/powerpoint/2010/main" val="88906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18F99F2-6890-CE47-0DC7-9A2590540F41}"/>
              </a:ext>
            </a:extLst>
          </p:cNvPr>
          <p:cNvSpPr txBox="1"/>
          <p:nvPr/>
        </p:nvSpPr>
        <p:spPr>
          <a:xfrm>
            <a:off x="2785092" y="945598"/>
            <a:ext cx="6621815" cy="523220"/>
          </a:xfrm>
          <a:prstGeom prst="rect">
            <a:avLst/>
          </a:prstGeom>
          <a:noFill/>
        </p:spPr>
        <p:txBody>
          <a:bodyPr wrap="square" rtlCol="0">
            <a:spAutoFit/>
          </a:bodyPr>
          <a:lstStyle/>
          <a:p>
            <a:pPr algn="ctr"/>
            <a:r>
              <a:rPr lang="en-US" sz="2800" b="1" dirty="0">
                <a:latin typeface="+mj-lt"/>
                <a:cs typeface="Times New Roman" panose="02020603050405020304" pitchFamily="18" charset="0"/>
              </a:rPr>
              <a:t>My online learning experience</a:t>
            </a:r>
            <a:endParaRPr lang="en-US" sz="2800" i="1" dirty="0">
              <a:latin typeface="+mj-l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DC75D32B-6CD3-CD72-69D3-F7E3E38C5B80}"/>
              </a:ext>
            </a:extLst>
          </p:cNvPr>
          <p:cNvPicPr>
            <a:picLocks noChangeAspect="1"/>
          </p:cNvPicPr>
          <p:nvPr/>
        </p:nvPicPr>
        <p:blipFill rotWithShape="1">
          <a:blip r:embed="rId2"/>
          <a:srcRect t="8756" r="606" b="22693"/>
          <a:stretch/>
        </p:blipFill>
        <p:spPr>
          <a:xfrm>
            <a:off x="909087" y="1730428"/>
            <a:ext cx="5562142" cy="2157845"/>
          </a:xfrm>
          <a:prstGeom prst="rect">
            <a:avLst/>
          </a:prstGeom>
        </p:spPr>
      </p:pic>
      <p:pic>
        <p:nvPicPr>
          <p:cNvPr id="9" name="Picture 8">
            <a:extLst>
              <a:ext uri="{FF2B5EF4-FFF2-40B4-BE49-F238E27FC236}">
                <a16:creationId xmlns:a16="http://schemas.microsoft.com/office/drawing/2014/main" id="{FD0FDCAF-FD73-BF32-FF9C-517ABA259F1B}"/>
              </a:ext>
            </a:extLst>
          </p:cNvPr>
          <p:cNvPicPr>
            <a:picLocks noChangeAspect="1"/>
          </p:cNvPicPr>
          <p:nvPr/>
        </p:nvPicPr>
        <p:blipFill rotWithShape="1">
          <a:blip r:embed="rId3"/>
          <a:srcRect l="6894" t="18990" r="3485" b="16363"/>
          <a:stretch/>
        </p:blipFill>
        <p:spPr>
          <a:xfrm>
            <a:off x="5015346" y="3235481"/>
            <a:ext cx="5986877" cy="2429165"/>
          </a:xfrm>
          <a:prstGeom prst="rect">
            <a:avLst/>
          </a:prstGeom>
        </p:spPr>
      </p:pic>
    </p:spTree>
    <p:extLst>
      <p:ext uri="{BB962C8B-B14F-4D97-AF65-F5344CB8AC3E}">
        <p14:creationId xmlns:p14="http://schemas.microsoft.com/office/powerpoint/2010/main" val="302277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A825C49-A1AB-D377-2071-D29B1E667AA9}"/>
              </a:ext>
            </a:extLst>
          </p:cNvPr>
          <p:cNvSpPr>
            <a:spLocks noGrp="1"/>
          </p:cNvSpPr>
          <p:nvPr>
            <p:ph type="sldNum" sz="quarter" idx="12"/>
          </p:nvPr>
        </p:nvSpPr>
        <p:spPr>
          <a:xfrm>
            <a:off x="3962400" y="6400904"/>
            <a:ext cx="365760" cy="246888"/>
          </a:xfrm>
        </p:spPr>
        <p:txBody>
          <a:bodyPr/>
          <a:lstStyle/>
          <a:p>
            <a:fld id="{8D0AFDD5-844D-364D-8AEC-50CF4D36D55D}" type="slidenum">
              <a:rPr lang="en-US" smtClean="0"/>
              <a:pPr/>
              <a:t>2</a:t>
            </a:fld>
            <a:endParaRPr lang="en-US" dirty="0"/>
          </a:p>
        </p:txBody>
      </p:sp>
      <p:pic>
        <p:nvPicPr>
          <p:cNvPr id="11" name="Picture Placeholder 10">
            <a:extLst>
              <a:ext uri="{FF2B5EF4-FFF2-40B4-BE49-F238E27FC236}">
                <a16:creationId xmlns:a16="http://schemas.microsoft.com/office/drawing/2014/main" id="{3468E36C-2863-9053-7BD5-4ABBA548E8B6}"/>
              </a:ext>
            </a:extLst>
          </p:cNvPr>
          <p:cNvPicPr>
            <a:picLocks noGrp="1" noChangeAspect="1"/>
          </p:cNvPicPr>
          <p:nvPr>
            <p:ph type="pic" sz="quarter" idx="13"/>
          </p:nvPr>
        </p:nvPicPr>
        <p:blipFill rotWithShape="1">
          <a:blip r:embed="rId2"/>
          <a:srcRect t="-286" b="-463"/>
          <a:stretch/>
        </p:blipFill>
        <p:spPr>
          <a:xfrm>
            <a:off x="7850909" y="1825256"/>
            <a:ext cx="4341091" cy="2913000"/>
          </a:xfrm>
          <a:prstGeom prst="rect">
            <a:avLst/>
          </a:prstGeom>
          <a:ln>
            <a:noFill/>
          </a:ln>
          <a:effectLst>
            <a:softEdge rad="112500"/>
          </a:effectLst>
        </p:spPr>
      </p:pic>
      <p:pic>
        <p:nvPicPr>
          <p:cNvPr id="18" name="Content Placeholder 17">
            <a:extLst>
              <a:ext uri="{FF2B5EF4-FFF2-40B4-BE49-F238E27FC236}">
                <a16:creationId xmlns:a16="http://schemas.microsoft.com/office/drawing/2014/main" id="{3A855D89-CA0B-EF48-49AA-261893C9F1C4}"/>
              </a:ext>
            </a:extLst>
          </p:cNvPr>
          <p:cNvPicPr>
            <a:picLocks noGrp="1" noChangeAspect="1"/>
          </p:cNvPicPr>
          <p:nvPr>
            <p:ph idx="1"/>
          </p:nvPr>
        </p:nvPicPr>
        <p:blipFill>
          <a:blip r:embed="rId3"/>
          <a:stretch>
            <a:fillRect/>
          </a:stretch>
        </p:blipFill>
        <p:spPr>
          <a:xfrm>
            <a:off x="1257946" y="1993436"/>
            <a:ext cx="5576961" cy="3736620"/>
          </a:xfrm>
        </p:spPr>
      </p:pic>
      <p:sp>
        <p:nvSpPr>
          <p:cNvPr id="20" name="Title 19">
            <a:extLst>
              <a:ext uri="{FF2B5EF4-FFF2-40B4-BE49-F238E27FC236}">
                <a16:creationId xmlns:a16="http://schemas.microsoft.com/office/drawing/2014/main" id="{2E5434F5-3CE1-1129-F351-D9DEEE748CFC}"/>
              </a:ext>
            </a:extLst>
          </p:cNvPr>
          <p:cNvSpPr>
            <a:spLocks noGrp="1"/>
          </p:cNvSpPr>
          <p:nvPr>
            <p:ph type="title"/>
          </p:nvPr>
        </p:nvSpPr>
        <p:spPr>
          <a:xfrm>
            <a:off x="991962" y="925532"/>
            <a:ext cx="6306636" cy="794111"/>
          </a:xfrm>
        </p:spPr>
        <p:txBody>
          <a:bodyPr>
            <a:noAutofit/>
          </a:bodyPr>
          <a:lstStyle/>
          <a:p>
            <a:pPr algn="ctr"/>
            <a:r>
              <a:rPr lang="en-US" sz="1600" b="1" dirty="0"/>
              <a:t>The “Mircea </a:t>
            </a:r>
            <a:r>
              <a:rPr lang="en-US" sz="1600" b="1" dirty="0" err="1"/>
              <a:t>cel</a:t>
            </a:r>
            <a:r>
              <a:rPr lang="en-US" sz="1600" b="1" dirty="0"/>
              <a:t> </a:t>
            </a:r>
            <a:r>
              <a:rPr lang="en-US" sz="1600" b="1" dirty="0" err="1"/>
              <a:t>Bătrân</a:t>
            </a:r>
            <a:r>
              <a:rPr lang="en-US" sz="1600" b="1" dirty="0"/>
              <a:t>” Naval Academy – </a:t>
            </a:r>
            <a:r>
              <a:rPr lang="en-US" sz="1600" b="1" dirty="0" err="1"/>
              <a:t>Constan</a:t>
            </a:r>
            <a:r>
              <a:rPr lang="ro-RO" sz="1600" b="1" dirty="0"/>
              <a:t>ța</a:t>
            </a:r>
            <a:r>
              <a:rPr lang="en-US" sz="1600" b="1" dirty="0"/>
              <a:t>, Romania</a:t>
            </a:r>
            <a:br>
              <a:rPr lang="en-US" sz="1600" b="1" dirty="0"/>
            </a:br>
            <a:r>
              <a:rPr lang="en-US" sz="1600" b="1" dirty="0"/>
              <a:t>The Foreign Language Learning Center</a:t>
            </a:r>
          </a:p>
        </p:txBody>
      </p:sp>
      <p:sp>
        <p:nvSpPr>
          <p:cNvPr id="3" name="Footer Placeholder 13">
            <a:extLst>
              <a:ext uri="{FF2B5EF4-FFF2-40B4-BE49-F238E27FC236}">
                <a16:creationId xmlns:a16="http://schemas.microsoft.com/office/drawing/2014/main" id="{BD7F2EB1-46ED-AC90-B465-8F737C428808}"/>
              </a:ext>
            </a:extLst>
          </p:cNvPr>
          <p:cNvSpPr txBox="1">
            <a:spLocks/>
          </p:cNvSpPr>
          <p:nvPr/>
        </p:nvSpPr>
        <p:spPr>
          <a:xfrm>
            <a:off x="8485239" y="6280677"/>
            <a:ext cx="2880852" cy="48734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solidFill>
              </a:rPr>
              <a:t>Using technology to harness language learning: challenges and benefits</a:t>
            </a:r>
          </a:p>
        </p:txBody>
      </p:sp>
    </p:spTree>
    <p:extLst>
      <p:ext uri="{BB962C8B-B14F-4D97-AF65-F5344CB8AC3E}">
        <p14:creationId xmlns:p14="http://schemas.microsoft.com/office/powerpoint/2010/main" val="3780002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18F99F2-6890-CE47-0DC7-9A2590540F41}"/>
              </a:ext>
            </a:extLst>
          </p:cNvPr>
          <p:cNvSpPr txBox="1"/>
          <p:nvPr/>
        </p:nvSpPr>
        <p:spPr>
          <a:xfrm>
            <a:off x="934066" y="1078205"/>
            <a:ext cx="10127224" cy="523220"/>
          </a:xfrm>
          <a:prstGeom prst="rect">
            <a:avLst/>
          </a:prstGeom>
          <a:noFill/>
        </p:spPr>
        <p:txBody>
          <a:bodyPr wrap="square" rtlCol="0">
            <a:spAutoFit/>
          </a:bodyPr>
          <a:lstStyle/>
          <a:p>
            <a:pPr algn="ctr"/>
            <a:r>
              <a:rPr lang="en-US" sz="2800" b="1" dirty="0">
                <a:latin typeface="+mj-lt"/>
                <a:cs typeface="Times New Roman" panose="02020603050405020304" pitchFamily="18" charset="0"/>
              </a:rPr>
              <a:t>Challenges – liveware perspective: learners</a:t>
            </a:r>
            <a:endParaRPr lang="en-US" sz="2800" i="1" dirty="0">
              <a:latin typeface="+mj-l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CBD07321-6192-2C51-FA05-8478E7E87A1C}"/>
              </a:ext>
            </a:extLst>
          </p:cNvPr>
          <p:cNvSpPr txBox="1"/>
          <p:nvPr/>
        </p:nvSpPr>
        <p:spPr>
          <a:xfrm>
            <a:off x="1874981" y="2081194"/>
            <a:ext cx="6162114" cy="3073085"/>
          </a:xfrm>
          <a:prstGeom prst="rect">
            <a:avLst/>
          </a:prstGeom>
          <a:noFill/>
        </p:spPr>
        <p:txBody>
          <a:bodyPr wrap="square">
            <a:spAutoFit/>
          </a:bodyPr>
          <a:lstStyle/>
          <a:p>
            <a:pPr marL="285750" indent="-285750">
              <a:lnSpc>
                <a:spcPct val="200000"/>
              </a:lnSpc>
              <a:buFont typeface="Wingdings" panose="05000000000000000000" pitchFamily="2" charset="2"/>
              <a:buChar char="q"/>
              <a:tabLst>
                <a:tab pos="341313" algn="l"/>
                <a:tab pos="461963" algn="l"/>
              </a:tabLst>
            </a:pPr>
            <a:r>
              <a:rPr lang="en-US" sz="2000" dirty="0">
                <a:latin typeface="+mj-lt"/>
              </a:rPr>
              <a:t>Lack of tech facilities </a:t>
            </a:r>
          </a:p>
          <a:p>
            <a:pPr marL="285750" indent="-285750">
              <a:lnSpc>
                <a:spcPct val="200000"/>
              </a:lnSpc>
              <a:buFont typeface="Wingdings" panose="05000000000000000000" pitchFamily="2" charset="2"/>
              <a:buChar char="q"/>
              <a:tabLst>
                <a:tab pos="341313" algn="l"/>
                <a:tab pos="461963" algn="l"/>
              </a:tabLst>
            </a:pPr>
            <a:r>
              <a:rPr lang="en-US" sz="2000" dirty="0">
                <a:latin typeface="+mj-lt"/>
              </a:rPr>
              <a:t>Technical issues</a:t>
            </a:r>
          </a:p>
          <a:p>
            <a:pPr marL="285750" indent="-285750">
              <a:lnSpc>
                <a:spcPct val="200000"/>
              </a:lnSpc>
              <a:buFont typeface="Wingdings" panose="05000000000000000000" pitchFamily="2" charset="2"/>
              <a:buChar char="q"/>
              <a:tabLst>
                <a:tab pos="341313" algn="l"/>
                <a:tab pos="461963" algn="l"/>
              </a:tabLst>
            </a:pPr>
            <a:r>
              <a:rPr lang="en-US" sz="2000" dirty="0">
                <a:latin typeface="+mj-lt"/>
              </a:rPr>
              <a:t>Too many distractions</a:t>
            </a:r>
          </a:p>
          <a:p>
            <a:pPr marL="285750" indent="-285750">
              <a:lnSpc>
                <a:spcPct val="200000"/>
              </a:lnSpc>
              <a:buFont typeface="Wingdings" panose="05000000000000000000" pitchFamily="2" charset="2"/>
              <a:buChar char="q"/>
              <a:tabLst>
                <a:tab pos="341313" algn="l"/>
                <a:tab pos="461963" algn="l"/>
              </a:tabLst>
            </a:pPr>
            <a:r>
              <a:rPr lang="en-US" sz="2000" dirty="0">
                <a:latin typeface="+mj-lt"/>
              </a:rPr>
              <a:t>Health issues</a:t>
            </a:r>
          </a:p>
          <a:p>
            <a:pPr marL="285750" indent="-285750">
              <a:lnSpc>
                <a:spcPct val="200000"/>
              </a:lnSpc>
              <a:buFont typeface="Wingdings" panose="05000000000000000000" pitchFamily="2" charset="2"/>
              <a:buChar char="q"/>
              <a:tabLst>
                <a:tab pos="341313" algn="l"/>
                <a:tab pos="461963" algn="l"/>
              </a:tabLst>
            </a:pPr>
            <a:r>
              <a:rPr lang="en-US" sz="2000" dirty="0">
                <a:latin typeface="+mj-lt"/>
              </a:rPr>
              <a:t>Lack of motivation</a:t>
            </a:r>
          </a:p>
        </p:txBody>
      </p:sp>
    </p:spTree>
    <p:extLst>
      <p:ext uri="{BB962C8B-B14F-4D97-AF65-F5344CB8AC3E}">
        <p14:creationId xmlns:p14="http://schemas.microsoft.com/office/powerpoint/2010/main" val="3764620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18F99F2-6890-CE47-0DC7-9A2590540F41}"/>
              </a:ext>
            </a:extLst>
          </p:cNvPr>
          <p:cNvSpPr txBox="1"/>
          <p:nvPr/>
        </p:nvSpPr>
        <p:spPr>
          <a:xfrm>
            <a:off x="1002347" y="1254275"/>
            <a:ext cx="9882469" cy="523220"/>
          </a:xfrm>
          <a:prstGeom prst="rect">
            <a:avLst/>
          </a:prstGeom>
          <a:noFill/>
        </p:spPr>
        <p:txBody>
          <a:bodyPr wrap="square" rtlCol="0">
            <a:spAutoFit/>
          </a:bodyPr>
          <a:lstStyle/>
          <a:p>
            <a:pPr algn="ctr"/>
            <a:r>
              <a:rPr lang="en-US" sz="2800" b="1" dirty="0">
                <a:latin typeface="+mj-lt"/>
                <a:cs typeface="Times New Roman" panose="02020603050405020304" pitchFamily="18" charset="0"/>
              </a:rPr>
              <a:t>Challenges – liveware perspective: teachers</a:t>
            </a:r>
            <a:endParaRPr lang="en-US" sz="2800" i="1" dirty="0">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3AD582A-ADD6-20CE-AD1C-92C2EAE3667F}"/>
              </a:ext>
            </a:extLst>
          </p:cNvPr>
          <p:cNvSpPr txBox="1"/>
          <p:nvPr/>
        </p:nvSpPr>
        <p:spPr>
          <a:xfrm>
            <a:off x="1648877" y="2666253"/>
            <a:ext cx="3814404" cy="1226426"/>
          </a:xfrm>
          <a:prstGeom prst="rect">
            <a:avLst/>
          </a:prstGeom>
          <a:noFill/>
        </p:spPr>
        <p:txBody>
          <a:bodyPr wrap="square">
            <a:spAutoFit/>
          </a:bodyPr>
          <a:lstStyle/>
          <a:p>
            <a:pPr marL="285750" indent="-285750">
              <a:lnSpc>
                <a:spcPct val="200000"/>
              </a:lnSpc>
              <a:buFont typeface="Wingdings" panose="05000000000000000000" pitchFamily="2" charset="2"/>
              <a:buChar char="q"/>
              <a:tabLst>
                <a:tab pos="341313" algn="l"/>
                <a:tab pos="461963" algn="l"/>
              </a:tabLst>
            </a:pPr>
            <a:r>
              <a:rPr lang="en-US" sz="2000" b="1" dirty="0">
                <a:latin typeface="+mj-lt"/>
              </a:rPr>
              <a:t>Tech savvy teachers</a:t>
            </a:r>
          </a:p>
          <a:p>
            <a:pPr>
              <a:lnSpc>
                <a:spcPct val="200000"/>
              </a:lnSpc>
              <a:tabLst>
                <a:tab pos="341313" algn="l"/>
                <a:tab pos="461963" algn="l"/>
              </a:tabLst>
            </a:pPr>
            <a:endParaRPr lang="en-US" sz="2000" dirty="0">
              <a:latin typeface="+mj-lt"/>
            </a:endParaRPr>
          </a:p>
        </p:txBody>
      </p:sp>
      <p:pic>
        <p:nvPicPr>
          <p:cNvPr id="4" name="Picture 3">
            <a:extLst>
              <a:ext uri="{FF2B5EF4-FFF2-40B4-BE49-F238E27FC236}">
                <a16:creationId xmlns:a16="http://schemas.microsoft.com/office/drawing/2014/main" id="{15997ABF-A7DB-47A0-B988-DB2505205FFC}"/>
              </a:ext>
            </a:extLst>
          </p:cNvPr>
          <p:cNvPicPr>
            <a:picLocks noChangeAspect="1"/>
          </p:cNvPicPr>
          <p:nvPr/>
        </p:nvPicPr>
        <p:blipFill>
          <a:blip r:embed="rId2"/>
          <a:stretch>
            <a:fillRect/>
          </a:stretch>
        </p:blipFill>
        <p:spPr>
          <a:xfrm>
            <a:off x="6096000" y="2228045"/>
            <a:ext cx="4788816" cy="3186740"/>
          </a:xfrm>
          <a:prstGeom prst="rect">
            <a:avLst/>
          </a:prstGeom>
          <a:ln>
            <a:noFill/>
          </a:ln>
          <a:effectLst>
            <a:softEdge rad="112500"/>
          </a:effectLst>
        </p:spPr>
      </p:pic>
    </p:spTree>
    <p:extLst>
      <p:ext uri="{BB962C8B-B14F-4D97-AF65-F5344CB8AC3E}">
        <p14:creationId xmlns:p14="http://schemas.microsoft.com/office/powerpoint/2010/main" val="688210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1D4294-BE94-4B23-A72A-362F26EB6DB6}"/>
              </a:ext>
            </a:extLst>
          </p:cNvPr>
          <p:cNvPicPr>
            <a:picLocks noChangeAspect="1"/>
          </p:cNvPicPr>
          <p:nvPr/>
        </p:nvPicPr>
        <p:blipFill>
          <a:blip r:embed="rId2"/>
          <a:stretch>
            <a:fillRect/>
          </a:stretch>
        </p:blipFill>
        <p:spPr>
          <a:xfrm>
            <a:off x="2606827" y="1976990"/>
            <a:ext cx="8306979" cy="3503122"/>
          </a:xfrm>
          <a:prstGeom prst="rect">
            <a:avLst/>
          </a:prstGeom>
        </p:spPr>
      </p:pic>
      <p:sp>
        <p:nvSpPr>
          <p:cNvPr id="5" name="TextBox 4">
            <a:extLst>
              <a:ext uri="{FF2B5EF4-FFF2-40B4-BE49-F238E27FC236}">
                <a16:creationId xmlns:a16="http://schemas.microsoft.com/office/drawing/2014/main" id="{D18F99F2-6890-CE47-0DC7-9A2590540F41}"/>
              </a:ext>
            </a:extLst>
          </p:cNvPr>
          <p:cNvSpPr txBox="1"/>
          <p:nvPr/>
        </p:nvSpPr>
        <p:spPr>
          <a:xfrm>
            <a:off x="875071" y="805876"/>
            <a:ext cx="10215715" cy="523220"/>
          </a:xfrm>
          <a:prstGeom prst="rect">
            <a:avLst/>
          </a:prstGeom>
          <a:noFill/>
        </p:spPr>
        <p:txBody>
          <a:bodyPr wrap="square" rtlCol="0">
            <a:spAutoFit/>
          </a:bodyPr>
          <a:lstStyle/>
          <a:p>
            <a:pPr algn="ctr"/>
            <a:r>
              <a:rPr lang="en-US" sz="2800" b="1" dirty="0">
                <a:latin typeface="+mj-lt"/>
                <a:cs typeface="Times New Roman" panose="02020603050405020304" pitchFamily="18" charset="0"/>
              </a:rPr>
              <a:t>Challenges – courseware perspective</a:t>
            </a:r>
            <a:endParaRPr lang="en-US" sz="2800" i="1" dirty="0">
              <a:latin typeface="+mj-lt"/>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4A757386-1139-45D9-AC7F-F29C7393008F}"/>
              </a:ext>
            </a:extLst>
          </p:cNvPr>
          <p:cNvSpPr txBox="1"/>
          <p:nvPr/>
        </p:nvSpPr>
        <p:spPr>
          <a:xfrm>
            <a:off x="1220069" y="1452988"/>
            <a:ext cx="2773516" cy="400110"/>
          </a:xfrm>
          <a:prstGeom prst="rect">
            <a:avLst/>
          </a:prstGeom>
          <a:noFill/>
        </p:spPr>
        <p:txBody>
          <a:bodyPr wrap="none" rtlCol="0">
            <a:spAutoFit/>
          </a:bodyPr>
          <a:lstStyle/>
          <a:p>
            <a:pPr marL="342900" indent="-342900">
              <a:buFont typeface="Wingdings" panose="05000000000000000000" pitchFamily="2" charset="2"/>
              <a:buChar char="q"/>
            </a:pPr>
            <a:r>
              <a:rPr lang="en-US" sz="2000" b="1" dirty="0">
                <a:latin typeface="+mj-lt"/>
              </a:rPr>
              <a:t>Too much content</a:t>
            </a:r>
          </a:p>
        </p:txBody>
      </p:sp>
      <p:sp>
        <p:nvSpPr>
          <p:cNvPr id="2" name="TextBox 1">
            <a:extLst>
              <a:ext uri="{FF2B5EF4-FFF2-40B4-BE49-F238E27FC236}">
                <a16:creationId xmlns:a16="http://schemas.microsoft.com/office/drawing/2014/main" id="{2D872D1D-4D8F-7600-3857-83521F3831AD}"/>
              </a:ext>
            </a:extLst>
          </p:cNvPr>
          <p:cNvSpPr txBox="1"/>
          <p:nvPr/>
        </p:nvSpPr>
        <p:spPr>
          <a:xfrm>
            <a:off x="947013" y="2297390"/>
            <a:ext cx="1069524" cy="2862322"/>
          </a:xfrm>
          <a:prstGeom prst="rect">
            <a:avLst/>
          </a:prstGeom>
          <a:noFill/>
        </p:spPr>
        <p:txBody>
          <a:bodyPr wrap="none" rtlCol="0">
            <a:spAutoFit/>
          </a:bodyPr>
          <a:lstStyle/>
          <a:p>
            <a:r>
              <a:rPr lang="en-US" sz="6000" b="1" dirty="0">
                <a:latin typeface="+mj-lt"/>
              </a:rPr>
              <a:t>K</a:t>
            </a:r>
            <a:r>
              <a:rPr lang="en-US" sz="1400" b="1" dirty="0">
                <a:latin typeface="+mj-lt"/>
              </a:rPr>
              <a:t>EEP</a:t>
            </a:r>
          </a:p>
          <a:p>
            <a:r>
              <a:rPr lang="en-US" sz="6000" b="1" dirty="0">
                <a:latin typeface="+mj-lt"/>
              </a:rPr>
              <a:t>I</a:t>
            </a:r>
            <a:r>
              <a:rPr lang="en-US" sz="1400" b="1" dirty="0">
                <a:latin typeface="+mj-lt"/>
              </a:rPr>
              <a:t> T</a:t>
            </a:r>
            <a:endParaRPr lang="en-US" sz="1100" b="1" dirty="0">
              <a:latin typeface="+mj-lt"/>
            </a:endParaRPr>
          </a:p>
          <a:p>
            <a:r>
              <a:rPr lang="en-US" sz="6000" b="1" dirty="0">
                <a:latin typeface="+mj-lt"/>
              </a:rPr>
              <a:t>S</a:t>
            </a:r>
            <a:r>
              <a:rPr lang="en-US" sz="1400" b="1" dirty="0">
                <a:latin typeface="+mj-lt"/>
              </a:rPr>
              <a:t>IMPLE</a:t>
            </a:r>
            <a:endParaRPr lang="en-US" sz="1100" b="1" dirty="0">
              <a:latin typeface="+mj-lt"/>
            </a:endParaRPr>
          </a:p>
        </p:txBody>
      </p:sp>
    </p:spTree>
    <p:extLst>
      <p:ext uri="{BB962C8B-B14F-4D97-AF65-F5344CB8AC3E}">
        <p14:creationId xmlns:p14="http://schemas.microsoft.com/office/powerpoint/2010/main" val="37364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18F99F2-6890-CE47-0DC7-9A2590540F41}"/>
              </a:ext>
            </a:extLst>
          </p:cNvPr>
          <p:cNvSpPr txBox="1"/>
          <p:nvPr/>
        </p:nvSpPr>
        <p:spPr>
          <a:xfrm>
            <a:off x="894736" y="805876"/>
            <a:ext cx="10205884" cy="523220"/>
          </a:xfrm>
          <a:prstGeom prst="rect">
            <a:avLst/>
          </a:prstGeom>
          <a:noFill/>
        </p:spPr>
        <p:txBody>
          <a:bodyPr wrap="square" rtlCol="0">
            <a:spAutoFit/>
          </a:bodyPr>
          <a:lstStyle/>
          <a:p>
            <a:pPr algn="ctr"/>
            <a:r>
              <a:rPr lang="en-US" sz="2800" b="1" dirty="0">
                <a:latin typeface="+mj-lt"/>
                <a:cs typeface="Times New Roman" panose="02020603050405020304" pitchFamily="18" charset="0"/>
              </a:rPr>
              <a:t>Challenges </a:t>
            </a:r>
            <a:r>
              <a:rPr lang="en-US" sz="2800" b="1" dirty="0">
                <a:cs typeface="Times New Roman" panose="02020603050405020304" pitchFamily="18" charset="0"/>
              </a:rPr>
              <a:t>– </a:t>
            </a:r>
            <a:r>
              <a:rPr lang="en-US" sz="2800" b="1" dirty="0">
                <a:latin typeface="+mj-lt"/>
                <a:cs typeface="Times New Roman" panose="02020603050405020304" pitchFamily="18" charset="0"/>
              </a:rPr>
              <a:t>courseware perspective</a:t>
            </a:r>
            <a:endParaRPr lang="en-US" sz="2800" i="1" dirty="0">
              <a:latin typeface="+mj-l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D4292175-35B0-C014-D3D1-0944369EC80B}"/>
              </a:ext>
            </a:extLst>
          </p:cNvPr>
          <p:cNvPicPr>
            <a:picLocks noChangeAspect="1"/>
          </p:cNvPicPr>
          <p:nvPr/>
        </p:nvPicPr>
        <p:blipFill rotWithShape="1">
          <a:blip r:embed="rId2"/>
          <a:srcRect l="9092" t="16432" r="46136" b="5185"/>
          <a:stretch/>
        </p:blipFill>
        <p:spPr>
          <a:xfrm>
            <a:off x="3924120" y="1797080"/>
            <a:ext cx="3813128" cy="3755060"/>
          </a:xfrm>
          <a:prstGeom prst="rect">
            <a:avLst/>
          </a:prstGeom>
        </p:spPr>
      </p:pic>
      <p:pic>
        <p:nvPicPr>
          <p:cNvPr id="7" name="Picture 6">
            <a:extLst>
              <a:ext uri="{FF2B5EF4-FFF2-40B4-BE49-F238E27FC236}">
                <a16:creationId xmlns:a16="http://schemas.microsoft.com/office/drawing/2014/main" id="{9CA4558E-0CA6-A83F-2D4B-FB0499E21CEA}"/>
              </a:ext>
            </a:extLst>
          </p:cNvPr>
          <p:cNvPicPr>
            <a:picLocks noChangeAspect="1"/>
          </p:cNvPicPr>
          <p:nvPr/>
        </p:nvPicPr>
        <p:blipFill rotWithShape="1">
          <a:blip r:embed="rId3"/>
          <a:srcRect l="26212" t="19124" r="50000" b="6262"/>
          <a:stretch/>
        </p:blipFill>
        <p:spPr>
          <a:xfrm>
            <a:off x="8557024" y="1969620"/>
            <a:ext cx="1954831" cy="3448969"/>
          </a:xfrm>
          <a:prstGeom prst="rect">
            <a:avLst/>
          </a:prstGeom>
        </p:spPr>
      </p:pic>
      <p:sp>
        <p:nvSpPr>
          <p:cNvPr id="8" name="TextBox 7">
            <a:extLst>
              <a:ext uri="{FF2B5EF4-FFF2-40B4-BE49-F238E27FC236}">
                <a16:creationId xmlns:a16="http://schemas.microsoft.com/office/drawing/2014/main" id="{25C61864-4C2D-DC7F-57B4-2E9BFA08D265}"/>
              </a:ext>
            </a:extLst>
          </p:cNvPr>
          <p:cNvSpPr txBox="1"/>
          <p:nvPr/>
        </p:nvSpPr>
        <p:spPr>
          <a:xfrm>
            <a:off x="7737248" y="3205244"/>
            <a:ext cx="385042" cy="707886"/>
          </a:xfrm>
          <a:prstGeom prst="rect">
            <a:avLst/>
          </a:prstGeom>
          <a:noFill/>
        </p:spPr>
        <p:txBody>
          <a:bodyPr wrap="none" rtlCol="0">
            <a:spAutoFit/>
          </a:bodyPr>
          <a:lstStyle/>
          <a:p>
            <a:r>
              <a:rPr lang="en-US" sz="4000" b="1" dirty="0">
                <a:solidFill>
                  <a:srgbClr val="FF0000"/>
                </a:solidFill>
              </a:rPr>
              <a:t>x</a:t>
            </a:r>
          </a:p>
        </p:txBody>
      </p:sp>
      <p:sp>
        <p:nvSpPr>
          <p:cNvPr id="11" name="TextBox 10">
            <a:extLst>
              <a:ext uri="{FF2B5EF4-FFF2-40B4-BE49-F238E27FC236}">
                <a16:creationId xmlns:a16="http://schemas.microsoft.com/office/drawing/2014/main" id="{CF76C1A4-6E79-0367-D076-3C78F0CCC46D}"/>
              </a:ext>
            </a:extLst>
          </p:cNvPr>
          <p:cNvSpPr txBox="1"/>
          <p:nvPr/>
        </p:nvSpPr>
        <p:spPr>
          <a:xfrm>
            <a:off x="10511855" y="3205244"/>
            <a:ext cx="434734" cy="707886"/>
          </a:xfrm>
          <a:prstGeom prst="rect">
            <a:avLst/>
          </a:prstGeom>
          <a:noFill/>
        </p:spPr>
        <p:txBody>
          <a:bodyPr wrap="none" rtlCol="0">
            <a:spAutoFit/>
          </a:bodyPr>
          <a:lstStyle/>
          <a:p>
            <a:r>
              <a:rPr lang="en-US" sz="4000" b="1" dirty="0">
                <a:solidFill>
                  <a:srgbClr val="00B050"/>
                </a:solidFill>
                <a:latin typeface="Calibri Light" panose="020F0302020204030204" pitchFamily="34" charset="0"/>
                <a:cs typeface="Calibri Light" panose="020F0302020204030204" pitchFamily="34" charset="0"/>
              </a:rPr>
              <a:t>√</a:t>
            </a:r>
            <a:endParaRPr lang="en-US" sz="4000" b="1" dirty="0">
              <a:solidFill>
                <a:srgbClr val="00B050"/>
              </a:solidFill>
            </a:endParaRPr>
          </a:p>
        </p:txBody>
      </p:sp>
      <p:sp>
        <p:nvSpPr>
          <p:cNvPr id="12" name="TextBox 11">
            <a:extLst>
              <a:ext uri="{FF2B5EF4-FFF2-40B4-BE49-F238E27FC236}">
                <a16:creationId xmlns:a16="http://schemas.microsoft.com/office/drawing/2014/main" id="{4A757386-1139-45D9-AC7F-F29C7393008F}"/>
              </a:ext>
            </a:extLst>
          </p:cNvPr>
          <p:cNvSpPr txBox="1"/>
          <p:nvPr/>
        </p:nvSpPr>
        <p:spPr>
          <a:xfrm>
            <a:off x="1505922" y="2253658"/>
            <a:ext cx="2033156" cy="1417824"/>
          </a:xfrm>
          <a:prstGeom prst="rect">
            <a:avLst/>
          </a:prstGeom>
          <a:noFill/>
        </p:spPr>
        <p:txBody>
          <a:bodyPr wrap="square" rtlCol="0">
            <a:spAutoFit/>
          </a:bodyPr>
          <a:lstStyle/>
          <a:p>
            <a:pPr marL="342900" indent="-342900">
              <a:lnSpc>
                <a:spcPct val="150000"/>
              </a:lnSpc>
              <a:buFont typeface="Wingdings" panose="05000000000000000000" pitchFamily="2" charset="2"/>
              <a:buChar char="q"/>
            </a:pPr>
            <a:r>
              <a:rPr lang="en-US" sz="2000" b="1" dirty="0">
                <a:latin typeface="+mj-lt"/>
              </a:rPr>
              <a:t>Lengthy</a:t>
            </a:r>
            <a:r>
              <a:rPr lang="en-US" sz="2000" dirty="0">
                <a:latin typeface="+mj-lt"/>
              </a:rPr>
              <a:t> </a:t>
            </a:r>
            <a:r>
              <a:rPr lang="en-US" sz="2000" b="1" dirty="0">
                <a:latin typeface="+mj-lt"/>
              </a:rPr>
              <a:t>practice activities </a:t>
            </a:r>
          </a:p>
        </p:txBody>
      </p:sp>
    </p:spTree>
    <p:extLst>
      <p:ext uri="{BB962C8B-B14F-4D97-AF65-F5344CB8AC3E}">
        <p14:creationId xmlns:p14="http://schemas.microsoft.com/office/powerpoint/2010/main" val="65569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18F99F2-6890-CE47-0DC7-9A2590540F41}"/>
              </a:ext>
            </a:extLst>
          </p:cNvPr>
          <p:cNvSpPr txBox="1"/>
          <p:nvPr/>
        </p:nvSpPr>
        <p:spPr>
          <a:xfrm>
            <a:off x="3006765" y="772960"/>
            <a:ext cx="6621815"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Student survey – online course evaluation</a:t>
            </a:r>
          </a:p>
        </p:txBody>
      </p:sp>
      <p:grpSp>
        <p:nvGrpSpPr>
          <p:cNvPr id="9" name="Group 8">
            <a:extLst>
              <a:ext uri="{FF2B5EF4-FFF2-40B4-BE49-F238E27FC236}">
                <a16:creationId xmlns:a16="http://schemas.microsoft.com/office/drawing/2014/main" id="{E763A062-8F75-47D4-0E1D-281278CC1C58}"/>
              </a:ext>
            </a:extLst>
          </p:cNvPr>
          <p:cNvGrpSpPr/>
          <p:nvPr/>
        </p:nvGrpSpPr>
        <p:grpSpPr>
          <a:xfrm>
            <a:off x="1107398" y="1249999"/>
            <a:ext cx="5967657" cy="2103007"/>
            <a:chOff x="1107398" y="1610051"/>
            <a:chExt cx="6212033" cy="2377440"/>
          </a:xfrm>
        </p:grpSpPr>
        <p:pic>
          <p:nvPicPr>
            <p:cNvPr id="3" name="Picture 2">
              <a:extLst>
                <a:ext uri="{FF2B5EF4-FFF2-40B4-BE49-F238E27FC236}">
                  <a16:creationId xmlns:a16="http://schemas.microsoft.com/office/drawing/2014/main" id="{112C0433-C0BB-72C8-FCEF-F095D4E66BC5}"/>
                </a:ext>
              </a:extLst>
            </p:cNvPr>
            <p:cNvPicPr>
              <a:picLocks noChangeAspect="1"/>
            </p:cNvPicPr>
            <p:nvPr/>
          </p:nvPicPr>
          <p:blipFill rotWithShape="1">
            <a:blip r:embed="rId2"/>
            <a:srcRect l="33530" t="53468" r="49394" b="26869"/>
            <a:stretch/>
          </p:blipFill>
          <p:spPr>
            <a:xfrm>
              <a:off x="3649119" y="1610051"/>
              <a:ext cx="3670312" cy="2377440"/>
            </a:xfrm>
            <a:prstGeom prst="rect">
              <a:avLst/>
            </a:prstGeom>
          </p:spPr>
        </p:pic>
        <p:sp>
          <p:nvSpPr>
            <p:cNvPr id="6" name="TextBox 5">
              <a:extLst>
                <a:ext uri="{FF2B5EF4-FFF2-40B4-BE49-F238E27FC236}">
                  <a16:creationId xmlns:a16="http://schemas.microsoft.com/office/drawing/2014/main" id="{038BE0D5-109E-0F6A-B68F-922F278745BB}"/>
                </a:ext>
              </a:extLst>
            </p:cNvPr>
            <p:cNvSpPr txBox="1"/>
            <p:nvPr/>
          </p:nvSpPr>
          <p:spPr>
            <a:xfrm>
              <a:off x="1107398" y="1610051"/>
              <a:ext cx="2541721" cy="2377440"/>
            </a:xfrm>
            <a:prstGeom prst="rect">
              <a:avLst/>
            </a:prstGeom>
            <a:solidFill>
              <a:schemeClr val="bg1"/>
            </a:solidFill>
          </p:spPr>
          <p:txBody>
            <a:bodyPr wrap="square" rtlCol="0">
              <a:spAutoFit/>
            </a:bodyPr>
            <a:lstStyle/>
            <a:p>
              <a:pPr marL="342900" indent="-342900">
                <a:lnSpc>
                  <a:spcPct val="150000"/>
                </a:lnSpc>
                <a:buAutoNum type="arabicPeriod"/>
              </a:pPr>
              <a:endParaRPr lang="en-US" sz="1400" dirty="0"/>
            </a:p>
            <a:p>
              <a:pPr marL="342900" indent="-342900">
                <a:lnSpc>
                  <a:spcPct val="150000"/>
                </a:lnSpc>
                <a:buAutoNum type="arabicPeriod"/>
              </a:pPr>
              <a:r>
                <a:rPr lang="en-US" sz="1400" dirty="0"/>
                <a:t>Learning content</a:t>
              </a:r>
            </a:p>
            <a:p>
              <a:pPr marL="342900" indent="-342900">
                <a:lnSpc>
                  <a:spcPct val="150000"/>
                </a:lnSpc>
                <a:buAutoNum type="arabicPeriod"/>
              </a:pPr>
              <a:r>
                <a:rPr lang="en-US" sz="1400" dirty="0"/>
                <a:t>Theoretical aspects</a:t>
              </a:r>
            </a:p>
            <a:p>
              <a:pPr marL="342900" indent="-342900">
                <a:lnSpc>
                  <a:spcPct val="150000"/>
                </a:lnSpc>
                <a:buAutoNum type="arabicPeriod"/>
              </a:pPr>
              <a:r>
                <a:rPr lang="en-US" sz="1400" dirty="0"/>
                <a:t>Oral and written assignments</a:t>
              </a:r>
            </a:p>
            <a:p>
              <a:pPr marL="342900" indent="-342900">
                <a:lnSpc>
                  <a:spcPct val="150000"/>
                </a:lnSpc>
                <a:buAutoNum type="arabicPeriod"/>
              </a:pPr>
              <a:r>
                <a:rPr lang="en-US" sz="1400" dirty="0"/>
                <a:t>Virtual class activity</a:t>
              </a:r>
            </a:p>
            <a:p>
              <a:pPr marL="342900" indent="-342900">
                <a:lnSpc>
                  <a:spcPct val="150000"/>
                </a:lnSpc>
                <a:buAutoNum type="arabicPeriod"/>
              </a:pPr>
              <a:r>
                <a:rPr lang="en-US" sz="1400" dirty="0"/>
                <a:t>Tutoring area</a:t>
              </a:r>
            </a:p>
          </p:txBody>
        </p:sp>
      </p:grpSp>
      <p:grpSp>
        <p:nvGrpSpPr>
          <p:cNvPr id="15" name="Group 14">
            <a:extLst>
              <a:ext uri="{FF2B5EF4-FFF2-40B4-BE49-F238E27FC236}">
                <a16:creationId xmlns:a16="http://schemas.microsoft.com/office/drawing/2014/main" id="{475545EF-06DF-77F7-AAC5-9C1A08D5B0FC}"/>
              </a:ext>
            </a:extLst>
          </p:cNvPr>
          <p:cNvGrpSpPr/>
          <p:nvPr/>
        </p:nvGrpSpPr>
        <p:grpSpPr>
          <a:xfrm>
            <a:off x="4164818" y="3285042"/>
            <a:ext cx="6919784" cy="2383571"/>
            <a:chOff x="4164818" y="3285042"/>
            <a:chExt cx="6919784" cy="2383571"/>
          </a:xfrm>
        </p:grpSpPr>
        <p:pic>
          <p:nvPicPr>
            <p:cNvPr id="13" name="Picture 12">
              <a:extLst>
                <a:ext uri="{FF2B5EF4-FFF2-40B4-BE49-F238E27FC236}">
                  <a16:creationId xmlns:a16="http://schemas.microsoft.com/office/drawing/2014/main" id="{0ADA2903-EB86-F04D-5B33-BC13CF4357F5}"/>
                </a:ext>
              </a:extLst>
            </p:cNvPr>
            <p:cNvPicPr>
              <a:picLocks noChangeAspect="1"/>
            </p:cNvPicPr>
            <p:nvPr/>
          </p:nvPicPr>
          <p:blipFill rotWithShape="1">
            <a:blip r:embed="rId3"/>
            <a:srcRect l="34325" t="58586" r="50833" b="22963"/>
            <a:stretch/>
          </p:blipFill>
          <p:spPr>
            <a:xfrm>
              <a:off x="7561825" y="3285042"/>
              <a:ext cx="3522777" cy="2377440"/>
            </a:xfrm>
            <a:prstGeom prst="rect">
              <a:avLst/>
            </a:prstGeom>
          </p:spPr>
        </p:pic>
        <p:sp>
          <p:nvSpPr>
            <p:cNvPr id="14" name="TextBox 13">
              <a:extLst>
                <a:ext uri="{FF2B5EF4-FFF2-40B4-BE49-F238E27FC236}">
                  <a16:creationId xmlns:a16="http://schemas.microsoft.com/office/drawing/2014/main" id="{DDB9FEE2-DA04-BAAF-08F9-E534A66CE86F}"/>
                </a:ext>
              </a:extLst>
            </p:cNvPr>
            <p:cNvSpPr txBox="1"/>
            <p:nvPr/>
          </p:nvSpPr>
          <p:spPr>
            <a:xfrm>
              <a:off x="4164818" y="3291173"/>
              <a:ext cx="3522777" cy="2377440"/>
            </a:xfrm>
            <a:prstGeom prst="rect">
              <a:avLst/>
            </a:prstGeom>
            <a:solidFill>
              <a:schemeClr val="bg1"/>
            </a:solidFill>
          </p:spPr>
          <p:txBody>
            <a:bodyPr wrap="square" rtlCol="0">
              <a:spAutoFit/>
            </a:bodyPr>
            <a:lstStyle/>
            <a:p>
              <a:pPr marL="342900" indent="-342900">
                <a:lnSpc>
                  <a:spcPct val="200000"/>
                </a:lnSpc>
                <a:buFont typeface="+mj-lt"/>
                <a:buAutoNum type="arabicPeriod"/>
              </a:pPr>
              <a:r>
                <a:rPr lang="en-US" sz="1400" dirty="0"/>
                <a:t>Teacher support</a:t>
              </a:r>
            </a:p>
            <a:p>
              <a:pPr marL="342900" indent="-342900">
                <a:lnSpc>
                  <a:spcPct val="200000"/>
                </a:lnSpc>
                <a:buFont typeface="+mj-lt"/>
                <a:buAutoNum type="arabicPeriod"/>
              </a:pPr>
              <a:r>
                <a:rPr lang="en-US" sz="1400" dirty="0"/>
                <a:t>Communication with the teacher</a:t>
              </a:r>
            </a:p>
            <a:p>
              <a:pPr marL="342900" indent="-342900">
                <a:lnSpc>
                  <a:spcPct val="200000"/>
                </a:lnSpc>
                <a:buFont typeface="+mj-lt"/>
                <a:buAutoNum type="arabicPeriod"/>
              </a:pPr>
              <a:r>
                <a:rPr lang="en-US" sz="1400" dirty="0"/>
                <a:t>Assignment feedback</a:t>
              </a:r>
            </a:p>
            <a:p>
              <a:pPr marL="342900" indent="-342900">
                <a:lnSpc>
                  <a:spcPct val="200000"/>
                </a:lnSpc>
                <a:buFont typeface="+mj-lt"/>
                <a:buAutoNum type="arabicPeriod"/>
              </a:pPr>
              <a:r>
                <a:rPr lang="en-US" sz="1400" dirty="0"/>
                <a:t>Technical support form course administrator</a:t>
              </a:r>
            </a:p>
            <a:p>
              <a:pPr marL="342900" indent="-342900">
                <a:lnSpc>
                  <a:spcPct val="200000"/>
                </a:lnSpc>
                <a:buFont typeface="+mj-lt"/>
                <a:buAutoNum type="arabicPeriod"/>
              </a:pPr>
              <a:r>
                <a:rPr lang="en-US" sz="1400" dirty="0"/>
                <a:t>Communication with course administrator</a:t>
              </a:r>
              <a:endParaRPr lang="en-US" dirty="0"/>
            </a:p>
          </p:txBody>
        </p:sp>
      </p:grpSp>
      <p:sp>
        <p:nvSpPr>
          <p:cNvPr id="2" name="Oval 1">
            <a:extLst>
              <a:ext uri="{FF2B5EF4-FFF2-40B4-BE49-F238E27FC236}">
                <a16:creationId xmlns:a16="http://schemas.microsoft.com/office/drawing/2014/main" id="{B37C7A96-53CB-60F0-4E50-0DEC11152843}"/>
              </a:ext>
            </a:extLst>
          </p:cNvPr>
          <p:cNvSpPr/>
          <p:nvPr/>
        </p:nvSpPr>
        <p:spPr>
          <a:xfrm>
            <a:off x="1415845" y="2526890"/>
            <a:ext cx="1590920" cy="34412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4" name="Oval 3">
            <a:extLst>
              <a:ext uri="{FF2B5EF4-FFF2-40B4-BE49-F238E27FC236}">
                <a16:creationId xmlns:a16="http://schemas.microsoft.com/office/drawing/2014/main" id="{F10CD65D-2FDF-5BC8-26EB-4E5D30619455}"/>
              </a:ext>
            </a:extLst>
          </p:cNvPr>
          <p:cNvSpPr/>
          <p:nvPr/>
        </p:nvSpPr>
        <p:spPr>
          <a:xfrm>
            <a:off x="4413944" y="3433916"/>
            <a:ext cx="1590920" cy="34412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Tree>
    <p:extLst>
      <p:ext uri="{BB962C8B-B14F-4D97-AF65-F5344CB8AC3E}">
        <p14:creationId xmlns:p14="http://schemas.microsoft.com/office/powerpoint/2010/main" val="136115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EA450CD4-3018-DBCF-3A32-B72A7DCFA11F}"/>
              </a:ext>
            </a:extLst>
          </p:cNvPr>
          <p:cNvSpPr>
            <a:spLocks noGrp="1"/>
          </p:cNvSpPr>
          <p:nvPr>
            <p:ph type="sldNum" sz="quarter" idx="12"/>
          </p:nvPr>
        </p:nvSpPr>
        <p:spPr/>
        <p:txBody>
          <a:bodyPr/>
          <a:lstStyle/>
          <a:p>
            <a:fld id="{8D0AFDD5-844D-364D-8AEC-50CF4D36D55D}" type="slidenum">
              <a:rPr lang="en-US" smtClean="0"/>
              <a:pPr/>
              <a:t>25</a:t>
            </a:fld>
            <a:endParaRPr lang="en-US" dirty="0"/>
          </a:p>
        </p:txBody>
      </p:sp>
      <p:pic>
        <p:nvPicPr>
          <p:cNvPr id="7" name="Picture Placeholder 6">
            <a:extLst>
              <a:ext uri="{FF2B5EF4-FFF2-40B4-BE49-F238E27FC236}">
                <a16:creationId xmlns:a16="http://schemas.microsoft.com/office/drawing/2014/main" id="{E3F94CEC-A18C-4537-09B0-BB8B993302FD}"/>
              </a:ext>
            </a:extLst>
          </p:cNvPr>
          <p:cNvPicPr>
            <a:picLocks noGrp="1" noChangeAspect="1"/>
          </p:cNvPicPr>
          <p:nvPr>
            <p:ph type="pic" sz="quarter" idx="13"/>
          </p:nvPr>
        </p:nvPicPr>
        <p:blipFill>
          <a:blip r:embed="rId2"/>
          <a:srcRect l="27682" r="27682"/>
          <a:stretch>
            <a:fillRect/>
          </a:stretch>
        </p:blipFill>
        <p:spPr>
          <a:xfrm>
            <a:off x="0" y="0"/>
            <a:ext cx="4351338" cy="6492875"/>
          </a:xfrm>
        </p:spPr>
      </p:pic>
      <p:sp>
        <p:nvSpPr>
          <p:cNvPr id="6" name="TextBox 5">
            <a:extLst>
              <a:ext uri="{FF2B5EF4-FFF2-40B4-BE49-F238E27FC236}">
                <a16:creationId xmlns:a16="http://schemas.microsoft.com/office/drawing/2014/main" id="{7B2775D7-4BC0-5975-8A1B-FF85ACC50665}"/>
              </a:ext>
            </a:extLst>
          </p:cNvPr>
          <p:cNvSpPr txBox="1"/>
          <p:nvPr/>
        </p:nvSpPr>
        <p:spPr>
          <a:xfrm>
            <a:off x="-98323" y="6459715"/>
            <a:ext cx="4780476" cy="169598"/>
          </a:xfrm>
          <a:prstGeom prst="rect">
            <a:avLst/>
          </a:prstGeom>
          <a:noFill/>
        </p:spPr>
        <p:txBody>
          <a:bodyPr wrap="none" rtlCol="0">
            <a:spAutoFit/>
          </a:bodyPr>
          <a:lstStyle/>
          <a:p>
            <a:pPr marL="0" marR="0">
              <a:lnSpc>
                <a:spcPct val="107000"/>
              </a:lnSpc>
              <a:spcBef>
                <a:spcPts val="0"/>
              </a:spcBef>
              <a:spcAft>
                <a:spcPts val="800"/>
              </a:spcAft>
            </a:pPr>
            <a:r>
              <a:rPr lang="en-US" sz="500" u="sng" kern="100" dirty="0">
                <a:solidFill>
                  <a:srgbClr val="0563C1"/>
                </a:solidFill>
                <a:effectLst/>
                <a:ea typeface="Calibri" panose="020F0502020204030204" pitchFamily="34" charset="0"/>
                <a:cs typeface="Times New Roman" panose="02020603050405020304" pitchFamily="18" charset="0"/>
                <a:hlinkClick r:id="rId3"/>
              </a:rPr>
              <a:t>https://www.freepik.com/free-photo/english-teacher-doing-her-class-with-whiteboard_15184727.htm#query=teach%20english%20using%20technology&amp;position=0&amp;from_view=search&amp;track=ais</a:t>
            </a:r>
            <a:endParaRPr lang="en-US" sz="500" kern="100" dirty="0">
              <a:effectLst/>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8D088088-1089-46EA-BB41-8D0C46E887B5}"/>
              </a:ext>
            </a:extLst>
          </p:cNvPr>
          <p:cNvSpPr txBox="1"/>
          <p:nvPr/>
        </p:nvSpPr>
        <p:spPr>
          <a:xfrm>
            <a:off x="5897592" y="2138441"/>
            <a:ext cx="4716377" cy="2215991"/>
          </a:xfrm>
          <a:prstGeom prst="rect">
            <a:avLst/>
          </a:prstGeom>
          <a:noFill/>
        </p:spPr>
        <p:txBody>
          <a:bodyPr wrap="square" rtlCol="0">
            <a:spAutoFit/>
          </a:bodyPr>
          <a:lstStyle/>
          <a:p>
            <a:r>
              <a:rPr lang="en-US" sz="2400" dirty="0">
                <a:latin typeface="+mj-lt"/>
              </a:rPr>
              <a:t>“</a:t>
            </a:r>
            <a:r>
              <a:rPr lang="en-GB" sz="2400" b="1" dirty="0">
                <a:latin typeface="+mj-lt"/>
              </a:rPr>
              <a:t>Technology will not replace great teachers but technology in the hands of great teachers can be transformational.</a:t>
            </a:r>
            <a:r>
              <a:rPr lang="en-US" sz="2400" b="1" dirty="0">
                <a:latin typeface="+mj-lt"/>
              </a:rPr>
              <a:t> ”</a:t>
            </a:r>
            <a:endParaRPr lang="ro-RO" sz="2400" b="1" dirty="0">
              <a:latin typeface="+mj-lt"/>
            </a:endParaRPr>
          </a:p>
          <a:p>
            <a:endParaRPr lang="ro-RO" sz="2400" dirty="0">
              <a:latin typeface="+mj-lt"/>
            </a:endParaRPr>
          </a:p>
          <a:p>
            <a:pPr algn="r"/>
            <a:r>
              <a:rPr lang="ro-RO" dirty="0">
                <a:latin typeface="+mj-lt"/>
              </a:rPr>
              <a:t>George </a:t>
            </a:r>
            <a:r>
              <a:rPr lang="ro-RO" dirty="0" err="1">
                <a:latin typeface="+mj-lt"/>
              </a:rPr>
              <a:t>Couros</a:t>
            </a:r>
            <a:endParaRPr lang="en-GB" dirty="0">
              <a:latin typeface="+mj-lt"/>
            </a:endParaRPr>
          </a:p>
        </p:txBody>
      </p:sp>
    </p:spTree>
    <p:extLst>
      <p:ext uri="{BB962C8B-B14F-4D97-AF65-F5344CB8AC3E}">
        <p14:creationId xmlns:p14="http://schemas.microsoft.com/office/powerpoint/2010/main" val="591722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A4C5B759-93CB-5B5A-B1D2-2E3C42747C75}"/>
              </a:ext>
            </a:extLst>
          </p:cNvPr>
          <p:cNvSpPr>
            <a:spLocks noGrp="1"/>
          </p:cNvSpPr>
          <p:nvPr>
            <p:ph type="ctrTitle"/>
          </p:nvPr>
        </p:nvSpPr>
        <p:spPr>
          <a:xfrm>
            <a:off x="3963924" y="2756916"/>
            <a:ext cx="4873752" cy="1709928"/>
          </a:xfrm>
        </p:spPr>
        <p:txBody>
          <a:bodyPr/>
          <a:lstStyle/>
          <a:p>
            <a:r>
              <a:rPr lang="en-US" i="1" dirty="0"/>
              <a:t>Thank you</a:t>
            </a:r>
          </a:p>
        </p:txBody>
      </p:sp>
    </p:spTree>
    <p:extLst>
      <p:ext uri="{BB962C8B-B14F-4D97-AF65-F5344CB8AC3E}">
        <p14:creationId xmlns:p14="http://schemas.microsoft.com/office/powerpoint/2010/main" val="2397583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B3421-27E8-64F7-C72E-A20B3B5BFD28}"/>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6FFCC227-AEF6-4194-577B-C14BE9F08F99}"/>
              </a:ext>
            </a:extLst>
          </p:cNvPr>
          <p:cNvSpPr>
            <a:spLocks noGrp="1"/>
          </p:cNvSpPr>
          <p:nvPr>
            <p:ph type="body" sz="quarter" idx="13"/>
          </p:nvPr>
        </p:nvSpPr>
        <p:spPr/>
        <p:txBody>
          <a:bodyPr/>
          <a:lstStyle/>
          <a:p>
            <a:r>
              <a:rPr lang="en-US" dirty="0"/>
              <a:t>1</a:t>
            </a:r>
          </a:p>
        </p:txBody>
      </p:sp>
      <p:sp>
        <p:nvSpPr>
          <p:cNvPr id="4" name="Text Placeholder 3">
            <a:extLst>
              <a:ext uri="{FF2B5EF4-FFF2-40B4-BE49-F238E27FC236}">
                <a16:creationId xmlns:a16="http://schemas.microsoft.com/office/drawing/2014/main" id="{EDA1DEE7-E7EE-60E4-4393-4B4043EFAC72}"/>
              </a:ext>
            </a:extLst>
          </p:cNvPr>
          <p:cNvSpPr>
            <a:spLocks noGrp="1"/>
          </p:cNvSpPr>
          <p:nvPr>
            <p:ph type="body" sz="quarter" idx="14"/>
          </p:nvPr>
        </p:nvSpPr>
        <p:spPr/>
        <p:txBody>
          <a:bodyPr/>
          <a:lstStyle/>
          <a:p>
            <a:r>
              <a:rPr lang="en-US" dirty="0"/>
              <a:t>2</a:t>
            </a:r>
          </a:p>
        </p:txBody>
      </p:sp>
      <p:sp>
        <p:nvSpPr>
          <p:cNvPr id="5" name="Text Placeholder 4">
            <a:extLst>
              <a:ext uri="{FF2B5EF4-FFF2-40B4-BE49-F238E27FC236}">
                <a16:creationId xmlns:a16="http://schemas.microsoft.com/office/drawing/2014/main" id="{0D7E0F31-9524-2A85-6CB5-22AF4974A1F5}"/>
              </a:ext>
            </a:extLst>
          </p:cNvPr>
          <p:cNvSpPr>
            <a:spLocks noGrp="1"/>
          </p:cNvSpPr>
          <p:nvPr>
            <p:ph type="body" sz="quarter" idx="15"/>
          </p:nvPr>
        </p:nvSpPr>
        <p:spPr/>
        <p:txBody>
          <a:bodyPr/>
          <a:lstStyle/>
          <a:p>
            <a:r>
              <a:rPr lang="en-US" dirty="0"/>
              <a:t>3</a:t>
            </a:r>
          </a:p>
        </p:txBody>
      </p:sp>
      <p:sp>
        <p:nvSpPr>
          <p:cNvPr id="6" name="Text Placeholder 5">
            <a:extLst>
              <a:ext uri="{FF2B5EF4-FFF2-40B4-BE49-F238E27FC236}">
                <a16:creationId xmlns:a16="http://schemas.microsoft.com/office/drawing/2014/main" id="{79D4236D-E11C-38FC-772B-CE8903600265}"/>
              </a:ext>
            </a:extLst>
          </p:cNvPr>
          <p:cNvSpPr>
            <a:spLocks noGrp="1"/>
          </p:cNvSpPr>
          <p:nvPr>
            <p:ph type="body" sz="quarter" idx="16"/>
          </p:nvPr>
        </p:nvSpPr>
        <p:spPr/>
        <p:txBody>
          <a:bodyPr/>
          <a:lstStyle/>
          <a:p>
            <a:r>
              <a:rPr lang="en-US" dirty="0"/>
              <a:t>4</a:t>
            </a:r>
          </a:p>
        </p:txBody>
      </p:sp>
      <p:sp>
        <p:nvSpPr>
          <p:cNvPr id="7" name="Text Placeholder 6">
            <a:extLst>
              <a:ext uri="{FF2B5EF4-FFF2-40B4-BE49-F238E27FC236}">
                <a16:creationId xmlns:a16="http://schemas.microsoft.com/office/drawing/2014/main" id="{2FC2164E-29EB-0A75-9DCC-C2F08040A581}"/>
              </a:ext>
            </a:extLst>
          </p:cNvPr>
          <p:cNvSpPr>
            <a:spLocks noGrp="1"/>
          </p:cNvSpPr>
          <p:nvPr>
            <p:ph type="body" sz="quarter" idx="17"/>
          </p:nvPr>
        </p:nvSpPr>
        <p:spPr/>
        <p:txBody>
          <a:bodyPr/>
          <a:lstStyle/>
          <a:p>
            <a:r>
              <a:rPr lang="en-US" dirty="0"/>
              <a:t>5</a:t>
            </a:r>
          </a:p>
        </p:txBody>
      </p:sp>
      <p:sp>
        <p:nvSpPr>
          <p:cNvPr id="8" name="Text Placeholder 7">
            <a:extLst>
              <a:ext uri="{FF2B5EF4-FFF2-40B4-BE49-F238E27FC236}">
                <a16:creationId xmlns:a16="http://schemas.microsoft.com/office/drawing/2014/main" id="{06974E3C-F63F-9F93-EE35-CD5E465CD080}"/>
              </a:ext>
            </a:extLst>
          </p:cNvPr>
          <p:cNvSpPr>
            <a:spLocks noGrp="1"/>
          </p:cNvSpPr>
          <p:nvPr>
            <p:ph type="body" sz="quarter" idx="18"/>
          </p:nvPr>
        </p:nvSpPr>
        <p:spPr/>
        <p:txBody>
          <a:bodyPr/>
          <a:lstStyle/>
          <a:p>
            <a:r>
              <a:rPr lang="en-US" dirty="0"/>
              <a:t>Introduction</a:t>
            </a:r>
          </a:p>
          <a:p>
            <a:endParaRPr lang="en-US" dirty="0"/>
          </a:p>
        </p:txBody>
      </p:sp>
      <p:sp>
        <p:nvSpPr>
          <p:cNvPr id="9" name="Text Placeholder 8">
            <a:extLst>
              <a:ext uri="{FF2B5EF4-FFF2-40B4-BE49-F238E27FC236}">
                <a16:creationId xmlns:a16="http://schemas.microsoft.com/office/drawing/2014/main" id="{482D95C9-142A-BF9A-3602-F4AB11608174}"/>
              </a:ext>
            </a:extLst>
          </p:cNvPr>
          <p:cNvSpPr>
            <a:spLocks noGrp="1"/>
          </p:cNvSpPr>
          <p:nvPr>
            <p:ph type="body" sz="quarter" idx="19"/>
          </p:nvPr>
        </p:nvSpPr>
        <p:spPr>
          <a:xfrm>
            <a:off x="2992056" y="4326702"/>
            <a:ext cx="1947672" cy="716353"/>
          </a:xfrm>
        </p:spPr>
        <p:txBody>
          <a:bodyPr/>
          <a:lstStyle/>
          <a:p>
            <a:r>
              <a:rPr lang="en-US" dirty="0"/>
              <a:t>Today’s students</a:t>
            </a:r>
          </a:p>
          <a:p>
            <a:endParaRPr lang="en-US" dirty="0"/>
          </a:p>
        </p:txBody>
      </p:sp>
      <p:sp>
        <p:nvSpPr>
          <p:cNvPr id="10" name="Text Placeholder 9">
            <a:extLst>
              <a:ext uri="{FF2B5EF4-FFF2-40B4-BE49-F238E27FC236}">
                <a16:creationId xmlns:a16="http://schemas.microsoft.com/office/drawing/2014/main" id="{DD2F5204-1928-06AD-9878-6DD27D5DF27D}"/>
              </a:ext>
            </a:extLst>
          </p:cNvPr>
          <p:cNvSpPr>
            <a:spLocks noGrp="1"/>
          </p:cNvSpPr>
          <p:nvPr>
            <p:ph type="body" sz="quarter" idx="20"/>
          </p:nvPr>
        </p:nvSpPr>
        <p:spPr>
          <a:xfrm>
            <a:off x="5168328" y="4313641"/>
            <a:ext cx="1947672" cy="886431"/>
          </a:xfrm>
        </p:spPr>
        <p:txBody>
          <a:bodyPr/>
          <a:lstStyle/>
          <a:p>
            <a:r>
              <a:rPr lang="en-US" dirty="0"/>
              <a:t>Digital pedagogy</a:t>
            </a:r>
          </a:p>
          <a:p>
            <a:endParaRPr lang="en-US" dirty="0"/>
          </a:p>
        </p:txBody>
      </p:sp>
      <p:sp>
        <p:nvSpPr>
          <p:cNvPr id="11" name="Text Placeholder 10">
            <a:extLst>
              <a:ext uri="{FF2B5EF4-FFF2-40B4-BE49-F238E27FC236}">
                <a16:creationId xmlns:a16="http://schemas.microsoft.com/office/drawing/2014/main" id="{64977FAA-28B8-34BB-09CE-CCE6C8C73D62}"/>
              </a:ext>
            </a:extLst>
          </p:cNvPr>
          <p:cNvSpPr>
            <a:spLocks noGrp="1"/>
          </p:cNvSpPr>
          <p:nvPr>
            <p:ph type="body" sz="quarter" idx="21"/>
          </p:nvPr>
        </p:nvSpPr>
        <p:spPr/>
        <p:txBody>
          <a:bodyPr/>
          <a:lstStyle/>
          <a:p>
            <a:r>
              <a:rPr lang="en-US" dirty="0"/>
              <a:t>Our online courses</a:t>
            </a:r>
          </a:p>
          <a:p>
            <a:endParaRPr lang="en-US" dirty="0"/>
          </a:p>
        </p:txBody>
      </p:sp>
      <p:sp>
        <p:nvSpPr>
          <p:cNvPr id="12" name="Text Placeholder 11">
            <a:extLst>
              <a:ext uri="{FF2B5EF4-FFF2-40B4-BE49-F238E27FC236}">
                <a16:creationId xmlns:a16="http://schemas.microsoft.com/office/drawing/2014/main" id="{8B9D1FB0-0B3C-DCCA-CB4F-4FEAE1317B81}"/>
              </a:ext>
            </a:extLst>
          </p:cNvPr>
          <p:cNvSpPr>
            <a:spLocks noGrp="1"/>
          </p:cNvSpPr>
          <p:nvPr>
            <p:ph type="body" sz="quarter" idx="22"/>
          </p:nvPr>
        </p:nvSpPr>
        <p:spPr>
          <a:xfrm>
            <a:off x="9466008" y="4319944"/>
            <a:ext cx="1947672" cy="880128"/>
          </a:xfrm>
        </p:spPr>
        <p:txBody>
          <a:bodyPr/>
          <a:lstStyle/>
          <a:p>
            <a:r>
              <a:rPr lang="en-US" dirty="0"/>
              <a:t>Benefits and challenges</a:t>
            </a:r>
          </a:p>
          <a:p>
            <a:endParaRPr lang="en-US" dirty="0"/>
          </a:p>
        </p:txBody>
      </p:sp>
      <p:sp>
        <p:nvSpPr>
          <p:cNvPr id="15" name="Slide Number Placeholder 14">
            <a:extLst>
              <a:ext uri="{FF2B5EF4-FFF2-40B4-BE49-F238E27FC236}">
                <a16:creationId xmlns:a16="http://schemas.microsoft.com/office/drawing/2014/main" id="{9EB92BE4-4ECF-AA5A-EBFA-AC2DBA93582C}"/>
              </a:ext>
            </a:extLst>
          </p:cNvPr>
          <p:cNvSpPr>
            <a:spLocks noGrp="1"/>
          </p:cNvSpPr>
          <p:nvPr>
            <p:ph type="sldNum" sz="quarter" idx="12"/>
          </p:nvPr>
        </p:nvSpPr>
        <p:spPr/>
        <p:txBody>
          <a:bodyPr/>
          <a:lstStyle/>
          <a:p>
            <a:fld id="{8D0AFDD5-844D-364D-8AEC-50CF4D36D55D}" type="slidenum">
              <a:rPr lang="en-US" smtClean="0"/>
              <a:pPr/>
              <a:t>3</a:t>
            </a:fld>
            <a:endParaRPr lang="en-US" dirty="0"/>
          </a:p>
        </p:txBody>
      </p:sp>
      <p:sp>
        <p:nvSpPr>
          <p:cNvPr id="14" name="Footer Placeholder 13">
            <a:extLst>
              <a:ext uri="{FF2B5EF4-FFF2-40B4-BE49-F238E27FC236}">
                <a16:creationId xmlns:a16="http://schemas.microsoft.com/office/drawing/2014/main" id="{DE3B97B2-F540-9F02-5569-597A7E7B6E59}"/>
              </a:ext>
            </a:extLst>
          </p:cNvPr>
          <p:cNvSpPr>
            <a:spLocks noGrp="1"/>
          </p:cNvSpPr>
          <p:nvPr>
            <p:ph type="ftr" sz="quarter" idx="11"/>
          </p:nvPr>
        </p:nvSpPr>
        <p:spPr>
          <a:xfrm>
            <a:off x="5364480" y="6037006"/>
            <a:ext cx="1463040" cy="610786"/>
          </a:xfrm>
        </p:spPr>
        <p:txBody>
          <a:bodyPr/>
          <a:lstStyle/>
          <a:p>
            <a:r>
              <a:rPr lang="en-US" dirty="0"/>
              <a:t>Using technology to harness language learning: challenges and benefits</a:t>
            </a:r>
          </a:p>
        </p:txBody>
      </p:sp>
      <p:sp>
        <p:nvSpPr>
          <p:cNvPr id="13" name="Date Placeholder 12">
            <a:extLst>
              <a:ext uri="{FF2B5EF4-FFF2-40B4-BE49-F238E27FC236}">
                <a16:creationId xmlns:a16="http://schemas.microsoft.com/office/drawing/2014/main" id="{8FA1C40B-4426-2DD0-CFB0-3E30E9C28215}"/>
              </a:ext>
            </a:extLst>
          </p:cNvPr>
          <p:cNvSpPr>
            <a:spLocks noGrp="1"/>
          </p:cNvSpPr>
          <p:nvPr>
            <p:ph type="dt" sz="half" idx="10"/>
          </p:nvPr>
        </p:nvSpPr>
        <p:spPr/>
        <p:txBody>
          <a:bodyPr/>
          <a:lstStyle/>
          <a:p>
            <a:r>
              <a:rPr lang="en-US"/>
              <a:t>2023</a:t>
            </a:r>
            <a:endParaRPr lang="en-US" dirty="0"/>
          </a:p>
        </p:txBody>
      </p:sp>
    </p:spTree>
    <p:extLst>
      <p:ext uri="{BB962C8B-B14F-4D97-AF65-F5344CB8AC3E}">
        <p14:creationId xmlns:p14="http://schemas.microsoft.com/office/powerpoint/2010/main" val="681978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D5C035-4C60-A300-8B63-218AF3D83D2F}"/>
              </a:ext>
            </a:extLst>
          </p:cNvPr>
          <p:cNvPicPr>
            <a:picLocks noChangeAspect="1"/>
          </p:cNvPicPr>
          <p:nvPr/>
        </p:nvPicPr>
        <p:blipFill>
          <a:blip r:embed="rId3"/>
          <a:stretch>
            <a:fillRect/>
          </a:stretch>
        </p:blipFill>
        <p:spPr>
          <a:xfrm>
            <a:off x="1495732" y="2256967"/>
            <a:ext cx="3537616" cy="2354123"/>
          </a:xfrm>
          <a:prstGeom prst="rect">
            <a:avLst/>
          </a:prstGeom>
          <a:ln>
            <a:noFill/>
          </a:ln>
          <a:effectLst>
            <a:softEdge rad="112500"/>
          </a:effectLst>
        </p:spPr>
      </p:pic>
      <p:pic>
        <p:nvPicPr>
          <p:cNvPr id="8" name="Picture Placeholder 7">
            <a:extLst>
              <a:ext uri="{FF2B5EF4-FFF2-40B4-BE49-F238E27FC236}">
                <a16:creationId xmlns:a16="http://schemas.microsoft.com/office/drawing/2014/main" id="{D12DDA4D-4FA3-6EA1-C59B-69DDB3C08512}"/>
              </a:ext>
            </a:extLst>
          </p:cNvPr>
          <p:cNvPicPr>
            <a:picLocks noGrp="1" noChangeAspect="1"/>
          </p:cNvPicPr>
          <p:nvPr>
            <p:ph type="pic" sz="quarter" idx="10"/>
          </p:nvPr>
        </p:nvPicPr>
        <p:blipFill>
          <a:blip r:embed="rId4"/>
          <a:srcRect t="11856" b="11856"/>
          <a:stretch>
            <a:fillRect/>
          </a:stretch>
        </p:blipFill>
        <p:spPr>
          <a:xfrm>
            <a:off x="6646605" y="2251938"/>
            <a:ext cx="3910040" cy="2359152"/>
          </a:xfrm>
          <a:prstGeom prst="rect">
            <a:avLst/>
          </a:prstGeom>
          <a:ln>
            <a:noFill/>
          </a:ln>
          <a:effectLst>
            <a:softEdge rad="112500"/>
          </a:effectLst>
        </p:spPr>
      </p:pic>
    </p:spTree>
    <p:extLst>
      <p:ext uri="{BB962C8B-B14F-4D97-AF65-F5344CB8AC3E}">
        <p14:creationId xmlns:p14="http://schemas.microsoft.com/office/powerpoint/2010/main" val="1255622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CB2ACBF-196E-A160-C3ED-84FD2DF8BBB4}"/>
              </a:ext>
            </a:extLst>
          </p:cNvPr>
          <p:cNvSpPr txBox="1"/>
          <p:nvPr/>
        </p:nvSpPr>
        <p:spPr>
          <a:xfrm>
            <a:off x="1176748" y="2470523"/>
            <a:ext cx="6070031" cy="2532681"/>
          </a:xfrm>
          <a:prstGeom prst="rect">
            <a:avLst/>
          </a:prstGeom>
          <a:noFill/>
        </p:spPr>
        <p:txBody>
          <a:bodyPr wrap="square" rtlCol="0">
            <a:spAutoFit/>
          </a:bodyPr>
          <a:lstStyle/>
          <a:p>
            <a:pPr marL="342900" marR="0" lvl="0" indent="-342900">
              <a:lnSpc>
                <a:spcPct val="150000"/>
              </a:lnSpc>
              <a:spcBef>
                <a:spcPts val="0"/>
              </a:spcBef>
              <a:spcAft>
                <a:spcPts val="0"/>
              </a:spcAft>
              <a:buFont typeface="Symbol" panose="05050102010706020507" pitchFamily="18" charset="2"/>
              <a:buChar char=""/>
            </a:pPr>
            <a:r>
              <a:rPr lang="en-US" dirty="0">
                <a:latin typeface="+mj-lt"/>
                <a:cs typeface="Calibri" panose="020F0502020204030204" pitchFamily="34" charset="0"/>
              </a:rPr>
              <a:t>(1) self-directed</a:t>
            </a:r>
          </a:p>
          <a:p>
            <a:pPr marL="342900" marR="0" lvl="0" indent="-342900">
              <a:lnSpc>
                <a:spcPct val="150000"/>
              </a:lnSpc>
              <a:spcBef>
                <a:spcPts val="0"/>
              </a:spcBef>
              <a:spcAft>
                <a:spcPts val="0"/>
              </a:spcAft>
              <a:buFont typeface="Symbol" panose="05050102010706020507" pitchFamily="18" charset="2"/>
              <a:buChar char=""/>
            </a:pPr>
            <a:r>
              <a:rPr lang="en-US" dirty="0">
                <a:latin typeface="+mj-lt"/>
                <a:cs typeface="Calibri" panose="020F0502020204030204" pitchFamily="34" charset="0"/>
              </a:rPr>
              <a:t>(2) learning based on prior experience</a:t>
            </a:r>
          </a:p>
          <a:p>
            <a:pPr marL="342900" marR="0" lvl="0" indent="-342900">
              <a:lnSpc>
                <a:spcPct val="150000"/>
              </a:lnSpc>
              <a:spcBef>
                <a:spcPts val="0"/>
              </a:spcBef>
              <a:spcAft>
                <a:spcPts val="0"/>
              </a:spcAft>
              <a:buFont typeface="Symbol" panose="05050102010706020507" pitchFamily="18" charset="2"/>
              <a:buChar char=""/>
            </a:pPr>
            <a:r>
              <a:rPr lang="en-US" dirty="0">
                <a:latin typeface="+mj-lt"/>
                <a:cs typeface="Calibri" panose="020F0502020204030204" pitchFamily="34" charset="0"/>
              </a:rPr>
              <a:t>(3) learn when they experience a need</a:t>
            </a:r>
          </a:p>
          <a:p>
            <a:pPr marL="342900" marR="0" lvl="0" indent="-342900">
              <a:lnSpc>
                <a:spcPct val="150000"/>
              </a:lnSpc>
              <a:spcBef>
                <a:spcPts val="0"/>
              </a:spcBef>
              <a:spcAft>
                <a:spcPts val="0"/>
              </a:spcAft>
              <a:buFont typeface="Symbol" panose="05050102010706020507" pitchFamily="18" charset="2"/>
              <a:buChar char=""/>
            </a:pPr>
            <a:r>
              <a:rPr lang="en-US" dirty="0">
                <a:latin typeface="+mj-lt"/>
                <a:cs typeface="Calibri" panose="020F0502020204030204" pitchFamily="34" charset="0"/>
              </a:rPr>
              <a:t>(4) problem-centered </a:t>
            </a:r>
          </a:p>
          <a:p>
            <a:pPr marL="342900" marR="0" lvl="0" indent="-342900">
              <a:lnSpc>
                <a:spcPct val="150000"/>
              </a:lnSpc>
              <a:spcBef>
                <a:spcPts val="0"/>
              </a:spcBef>
              <a:spcAft>
                <a:spcPts val="0"/>
              </a:spcAft>
              <a:buFont typeface="Symbol" panose="05050102010706020507" pitchFamily="18" charset="2"/>
              <a:buChar char=""/>
            </a:pPr>
            <a:r>
              <a:rPr lang="en-US" dirty="0">
                <a:latin typeface="+mj-lt"/>
                <a:cs typeface="Calibri" panose="020F0502020204030204" pitchFamily="34" charset="0"/>
              </a:rPr>
              <a:t>(5) self-motivated (Knowles, 1980)</a:t>
            </a:r>
          </a:p>
          <a:p>
            <a:pPr marL="342900" marR="0" lvl="0" indent="-342900">
              <a:lnSpc>
                <a:spcPct val="150000"/>
              </a:lnSpc>
              <a:spcBef>
                <a:spcPts val="0"/>
              </a:spcBef>
              <a:spcAft>
                <a:spcPts val="800"/>
              </a:spcAft>
              <a:buFont typeface="Symbol" panose="05050102010706020507" pitchFamily="18" charset="2"/>
              <a:buChar char=""/>
            </a:pPr>
            <a:r>
              <a:rPr lang="en-US" dirty="0">
                <a:latin typeface="+mj-lt"/>
                <a:cs typeface="Calibri" panose="020F0502020204030204" pitchFamily="34" charset="0"/>
              </a:rPr>
              <a:t>digital native or digital immigrant (Prensky, 2001)</a:t>
            </a:r>
          </a:p>
        </p:txBody>
      </p:sp>
      <p:sp>
        <p:nvSpPr>
          <p:cNvPr id="13" name="TextBox 12">
            <a:extLst>
              <a:ext uri="{FF2B5EF4-FFF2-40B4-BE49-F238E27FC236}">
                <a16:creationId xmlns:a16="http://schemas.microsoft.com/office/drawing/2014/main" id="{EA02D332-AA68-C426-5379-D9F2E415FB40}"/>
              </a:ext>
            </a:extLst>
          </p:cNvPr>
          <p:cNvSpPr txBox="1"/>
          <p:nvPr/>
        </p:nvSpPr>
        <p:spPr>
          <a:xfrm>
            <a:off x="3828133" y="1179742"/>
            <a:ext cx="4253984" cy="1200329"/>
          </a:xfrm>
          <a:prstGeom prst="rect">
            <a:avLst/>
          </a:prstGeom>
          <a:noFill/>
        </p:spPr>
        <p:txBody>
          <a:bodyPr wrap="square" rtlCol="0">
            <a:spAutoFit/>
          </a:bodyPr>
          <a:lstStyle/>
          <a:p>
            <a:pPr algn="ctr"/>
            <a:r>
              <a:rPr lang="en-US" sz="2400" b="1" dirty="0">
                <a:latin typeface="+mj-lt"/>
                <a:cs typeface="Calibri" panose="020F0502020204030204" pitchFamily="34" charset="0"/>
              </a:rPr>
              <a:t>Our</a:t>
            </a:r>
            <a:r>
              <a:rPr lang="en-US" sz="2400" b="1" dirty="0">
                <a:latin typeface="+mj-lt"/>
              </a:rPr>
              <a:t> </a:t>
            </a:r>
            <a:r>
              <a:rPr lang="en-US" sz="2400" b="1" dirty="0">
                <a:latin typeface="+mj-lt"/>
                <a:cs typeface="Calibri" panose="020F0502020204030204" pitchFamily="34" charset="0"/>
              </a:rPr>
              <a:t>students</a:t>
            </a:r>
            <a:r>
              <a:rPr lang="en-US" sz="2400" b="1" dirty="0">
                <a:latin typeface="+mj-lt"/>
              </a:rPr>
              <a:t> </a:t>
            </a:r>
            <a:r>
              <a:rPr lang="en-US" sz="2400" b="1" dirty="0">
                <a:latin typeface="+mj-lt"/>
                <a:cs typeface="Calibri" panose="020F0502020204030204" pitchFamily="34" charset="0"/>
              </a:rPr>
              <a:t>today</a:t>
            </a:r>
          </a:p>
          <a:p>
            <a:pPr algn="ctr"/>
            <a:r>
              <a:rPr lang="en-US" sz="2400" dirty="0">
                <a:latin typeface="+mj-lt"/>
              </a:rPr>
              <a:t>Andragogy vs pedagogy</a:t>
            </a:r>
          </a:p>
          <a:p>
            <a:pPr algn="ctr"/>
            <a:endParaRPr lang="en-US" sz="2400" b="1" dirty="0">
              <a:latin typeface="+mj-lt"/>
              <a:cs typeface="Calibri" panose="020F0502020204030204" pitchFamily="34" charset="0"/>
            </a:endParaRPr>
          </a:p>
        </p:txBody>
      </p:sp>
      <p:pic>
        <p:nvPicPr>
          <p:cNvPr id="5" name="Picture Placeholder 4">
            <a:extLst>
              <a:ext uri="{FF2B5EF4-FFF2-40B4-BE49-F238E27FC236}">
                <a16:creationId xmlns:a16="http://schemas.microsoft.com/office/drawing/2014/main" id="{218B32C2-B99A-17C2-AE8A-A6183488EC05}"/>
              </a:ext>
            </a:extLst>
          </p:cNvPr>
          <p:cNvPicPr>
            <a:picLocks noGrp="1" noChangeAspect="1"/>
          </p:cNvPicPr>
          <p:nvPr>
            <p:ph type="pic" sz="quarter" idx="10"/>
          </p:nvPr>
        </p:nvPicPr>
        <p:blipFill rotWithShape="1">
          <a:blip r:embed="rId3"/>
          <a:srcRect t="-70691" b="-70691"/>
          <a:stretch/>
        </p:blipFill>
        <p:spPr>
          <a:prstGeom prst="rect">
            <a:avLst/>
          </a:prstGeom>
          <a:ln>
            <a:noFill/>
          </a:ln>
          <a:effectLst>
            <a:softEdge rad="112500"/>
          </a:effectLst>
        </p:spPr>
      </p:pic>
    </p:spTree>
    <p:extLst>
      <p:ext uri="{BB962C8B-B14F-4D97-AF65-F5344CB8AC3E}">
        <p14:creationId xmlns:p14="http://schemas.microsoft.com/office/powerpoint/2010/main" val="4212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1000"/>
                                        <p:tgtEl>
                                          <p:spTgt spid="13">
                                            <p:txEl>
                                              <p:pRg st="1" end="1"/>
                                            </p:txEl>
                                          </p:spTgt>
                                        </p:tgtEl>
                                      </p:cBhvr>
                                    </p:animEffect>
                                    <p:anim calcmode="lin" valueType="num">
                                      <p:cBhvr>
                                        <p:cTn id="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C9B70B48-7A01-67C3-8E1D-4CDF57DD713F}"/>
              </a:ext>
            </a:extLst>
          </p:cNvPr>
          <p:cNvGraphicFramePr>
            <a:graphicFrameLocks/>
          </p:cNvGraphicFramePr>
          <p:nvPr>
            <p:extLst>
              <p:ext uri="{D42A27DB-BD31-4B8C-83A1-F6EECF244321}">
                <p14:modId xmlns:p14="http://schemas.microsoft.com/office/powerpoint/2010/main" val="2756513022"/>
              </p:ext>
            </p:extLst>
          </p:nvPr>
        </p:nvGraphicFramePr>
        <p:xfrm>
          <a:off x="1006763" y="1469736"/>
          <a:ext cx="5515495" cy="39185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C7D6D7AA-8CBD-E9EE-CE3C-07C576363AFE}"/>
              </a:ext>
            </a:extLst>
          </p:cNvPr>
          <p:cNvGraphicFramePr>
            <a:graphicFrameLocks/>
          </p:cNvGraphicFramePr>
          <p:nvPr>
            <p:extLst>
              <p:ext uri="{D42A27DB-BD31-4B8C-83A1-F6EECF244321}">
                <p14:modId xmlns:p14="http://schemas.microsoft.com/office/powerpoint/2010/main" val="3090309224"/>
              </p:ext>
            </p:extLst>
          </p:nvPr>
        </p:nvGraphicFramePr>
        <p:xfrm>
          <a:off x="6233160" y="1411553"/>
          <a:ext cx="4748876" cy="382154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9EC31D57-D5BB-7184-1A46-F148379D1D3D}"/>
              </a:ext>
            </a:extLst>
          </p:cNvPr>
          <p:cNvSpPr txBox="1"/>
          <p:nvPr/>
        </p:nvSpPr>
        <p:spPr>
          <a:xfrm>
            <a:off x="3177310" y="1011443"/>
            <a:ext cx="6363854" cy="400110"/>
          </a:xfrm>
          <a:prstGeom prst="rect">
            <a:avLst/>
          </a:prstGeom>
          <a:noFill/>
        </p:spPr>
        <p:txBody>
          <a:bodyPr wrap="square" rtlCol="0">
            <a:spAutoFit/>
          </a:bodyPr>
          <a:lstStyle/>
          <a:p>
            <a:r>
              <a:rPr lang="en-US" sz="2000" b="1" dirty="0">
                <a:latin typeface="+mj-lt"/>
                <a:cs typeface="Calibri" panose="020F0502020204030204" pitchFamily="34" charset="0"/>
              </a:rPr>
              <a:t>Teaching language with learning technologies </a:t>
            </a:r>
          </a:p>
        </p:txBody>
      </p:sp>
    </p:spTree>
    <p:extLst>
      <p:ext uri="{BB962C8B-B14F-4D97-AF65-F5344CB8AC3E}">
        <p14:creationId xmlns:p14="http://schemas.microsoft.com/office/powerpoint/2010/main" val="1149327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Right 4">
            <a:extLst>
              <a:ext uri="{FF2B5EF4-FFF2-40B4-BE49-F238E27FC236}">
                <a16:creationId xmlns:a16="http://schemas.microsoft.com/office/drawing/2014/main" id="{6F29214D-0EE6-558E-F7DD-6104533AB8ED}"/>
              </a:ext>
            </a:extLst>
          </p:cNvPr>
          <p:cNvSpPr/>
          <p:nvPr/>
        </p:nvSpPr>
        <p:spPr>
          <a:xfrm>
            <a:off x="5066145" y="3225798"/>
            <a:ext cx="2059709" cy="40640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8E59FF7C-82DE-6BA6-B481-80D77B3E89F9}"/>
              </a:ext>
            </a:extLst>
          </p:cNvPr>
          <p:cNvSpPr/>
          <p:nvPr/>
        </p:nvSpPr>
        <p:spPr>
          <a:xfrm>
            <a:off x="1455173" y="1762432"/>
            <a:ext cx="3637936" cy="333313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Black" panose="020B0A04020102020204" pitchFamily="34" charset="0"/>
              </a:rPr>
              <a:t>New digital</a:t>
            </a:r>
          </a:p>
          <a:p>
            <a:pPr algn="ctr"/>
            <a:r>
              <a:rPr lang="en-US" sz="2400" dirty="0">
                <a:solidFill>
                  <a:schemeClr val="tx1"/>
                </a:solidFill>
                <a:latin typeface="Arial Black" panose="020B0A04020102020204" pitchFamily="34" charset="0"/>
              </a:rPr>
              <a:t> technologies</a:t>
            </a:r>
          </a:p>
        </p:txBody>
      </p:sp>
      <p:sp>
        <p:nvSpPr>
          <p:cNvPr id="4" name="Oval 3">
            <a:extLst>
              <a:ext uri="{FF2B5EF4-FFF2-40B4-BE49-F238E27FC236}">
                <a16:creationId xmlns:a16="http://schemas.microsoft.com/office/drawing/2014/main" id="{6B4F5A95-2782-7DD6-A25E-2D2DC562A2D6}"/>
              </a:ext>
            </a:extLst>
          </p:cNvPr>
          <p:cNvSpPr/>
          <p:nvPr/>
        </p:nvSpPr>
        <p:spPr>
          <a:xfrm>
            <a:off x="7098891" y="1762432"/>
            <a:ext cx="3637936" cy="333313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Black" panose="020B0A04020102020204" pitchFamily="34" charset="0"/>
              </a:rPr>
              <a:t>Educational </a:t>
            </a:r>
            <a:r>
              <a:rPr lang="en-US" sz="2400" b="1" dirty="0">
                <a:solidFill>
                  <a:schemeClr val="tx1"/>
                </a:solidFill>
                <a:latin typeface="Arial Black" panose="020B0A04020102020204" pitchFamily="34" charset="0"/>
              </a:rPr>
              <a:t>context</a:t>
            </a:r>
          </a:p>
        </p:txBody>
      </p:sp>
    </p:spTree>
    <p:extLst>
      <p:ext uri="{BB962C8B-B14F-4D97-AF65-F5344CB8AC3E}">
        <p14:creationId xmlns:p14="http://schemas.microsoft.com/office/powerpoint/2010/main" val="27881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9549704-2FE2-1B8D-DACC-1E1031FF93A4}"/>
              </a:ext>
            </a:extLst>
          </p:cNvPr>
          <p:cNvSpPr txBox="1"/>
          <p:nvPr/>
        </p:nvSpPr>
        <p:spPr>
          <a:xfrm>
            <a:off x="1256145" y="1454835"/>
            <a:ext cx="9855200" cy="523220"/>
          </a:xfrm>
          <a:prstGeom prst="rect">
            <a:avLst/>
          </a:prstGeom>
          <a:noFill/>
        </p:spPr>
        <p:txBody>
          <a:bodyPr wrap="square">
            <a:spAutoFit/>
          </a:bodyPr>
          <a:lstStyle/>
          <a:p>
            <a:r>
              <a:rPr lang="en-US" sz="2800" b="1" dirty="0">
                <a:latin typeface="Calibri" panose="020F0502020204030204" pitchFamily="34" charset="0"/>
                <a:cs typeface="Calibri" panose="020F0502020204030204" pitchFamily="34" charset="0"/>
              </a:rPr>
              <a:t>Principles of using new digital technologies </a:t>
            </a:r>
            <a:r>
              <a:rPr lang="en-US" sz="2800" dirty="0">
                <a:latin typeface="Calibri" panose="020F0502020204030204" pitchFamily="34" charset="0"/>
                <a:cs typeface="Calibri" panose="020F0502020204030204" pitchFamily="34" charset="0"/>
              </a:rPr>
              <a:t>(Nicky </a:t>
            </a:r>
            <a:r>
              <a:rPr lang="en-US" sz="2800" dirty="0" err="1">
                <a:latin typeface="Calibri" panose="020F0502020204030204" pitchFamily="34" charset="0"/>
                <a:cs typeface="Calibri" panose="020F0502020204030204" pitchFamily="34" charset="0"/>
              </a:rPr>
              <a:t>Hockly</a:t>
            </a:r>
            <a:r>
              <a:rPr lang="en-US" sz="2800" dirty="0">
                <a:latin typeface="Calibri" panose="020F0502020204030204" pitchFamily="34" charset="0"/>
                <a:cs typeface="Calibri" panose="020F0502020204030204" pitchFamily="34" charset="0"/>
              </a:rPr>
              <a:t>, 2022)</a:t>
            </a:r>
          </a:p>
        </p:txBody>
      </p:sp>
      <p:sp>
        <p:nvSpPr>
          <p:cNvPr id="8" name="TextBox 7">
            <a:extLst>
              <a:ext uri="{FF2B5EF4-FFF2-40B4-BE49-F238E27FC236}">
                <a16:creationId xmlns:a16="http://schemas.microsoft.com/office/drawing/2014/main" id="{02385264-1FE1-A2A5-A47E-25C5D15D4CBB}"/>
              </a:ext>
            </a:extLst>
          </p:cNvPr>
          <p:cNvSpPr txBox="1"/>
          <p:nvPr/>
        </p:nvSpPr>
        <p:spPr>
          <a:xfrm>
            <a:off x="2103589" y="2519556"/>
            <a:ext cx="4080156" cy="2360390"/>
          </a:xfrm>
          <a:prstGeom prst="rect">
            <a:avLst/>
          </a:prstGeom>
          <a:noFill/>
        </p:spPr>
        <p:txBody>
          <a:bodyPr wrap="none" rtlCol="0">
            <a:spAutoFit/>
          </a:bodyPr>
          <a:lstStyle/>
          <a:p>
            <a:pPr marL="285750" marR="0" indent="-285750">
              <a:lnSpc>
                <a:spcPct val="107000"/>
              </a:lnSpc>
              <a:spcBef>
                <a:spcPts val="0"/>
              </a:spcBef>
              <a:spcAft>
                <a:spcPts val="800"/>
              </a:spcAft>
              <a:buFont typeface="Arial" panose="020B0604020202020204" pitchFamily="34" charset="0"/>
              <a:buChar char="•"/>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availability and appropriacy</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indent="-285750">
              <a:lnSpc>
                <a:spcPct val="107000"/>
              </a:lnSpc>
              <a:spcBef>
                <a:spcPts val="0"/>
              </a:spcBef>
              <a:spcAft>
                <a:spcPts val="800"/>
              </a:spcAft>
              <a:buFont typeface="Arial" panose="020B0604020202020204" pitchFamily="34" charset="0"/>
              <a:buChar char="•"/>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value for learning</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indent="-285750">
              <a:lnSpc>
                <a:spcPct val="107000"/>
              </a:lnSpc>
              <a:spcBef>
                <a:spcPts val="0"/>
              </a:spcBef>
              <a:spcAft>
                <a:spcPts val="800"/>
              </a:spcAft>
              <a:buFont typeface="Arial" panose="020B0604020202020204" pitchFamily="34" charset="0"/>
              <a:buChar char="•"/>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time and effort</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indent="-285750">
              <a:lnSpc>
                <a:spcPct val="107000"/>
              </a:lnSpc>
              <a:spcBef>
                <a:spcPts val="0"/>
              </a:spcBef>
              <a:spcAft>
                <a:spcPts val="800"/>
              </a:spcAft>
              <a:buFont typeface="Arial" panose="020B0604020202020204" pitchFamily="34" charset="0"/>
              <a:buChar char="•"/>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digital skills</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983115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18F99F2-6890-CE47-0DC7-9A2590540F41}"/>
              </a:ext>
            </a:extLst>
          </p:cNvPr>
          <p:cNvSpPr txBox="1"/>
          <p:nvPr/>
        </p:nvSpPr>
        <p:spPr>
          <a:xfrm>
            <a:off x="914400" y="1451535"/>
            <a:ext cx="10113818" cy="4324261"/>
          </a:xfrm>
          <a:prstGeom prst="rect">
            <a:avLst/>
          </a:prstGeom>
          <a:noFill/>
        </p:spPr>
        <p:txBody>
          <a:bodyPr wrap="square" rtlCol="0">
            <a:spAutoFit/>
          </a:bodyPr>
          <a:lstStyle/>
          <a:p>
            <a:r>
              <a:rPr lang="en-US" sz="2400" b="1" dirty="0">
                <a:latin typeface="+mj-lt"/>
                <a:cs typeface="Times New Roman" panose="02020603050405020304" pitchFamily="18" charset="0"/>
              </a:rPr>
              <a:t>Digital pedagogy – definition</a:t>
            </a:r>
          </a:p>
          <a:p>
            <a:endParaRPr lang="en-US" sz="2400" b="1" dirty="0">
              <a:latin typeface="+mj-lt"/>
              <a:cs typeface="Times New Roman" panose="02020603050405020304" pitchFamily="18" charset="0"/>
            </a:endParaRPr>
          </a:p>
          <a:p>
            <a:endParaRPr lang="en-US" i="1" dirty="0">
              <a:latin typeface="+mj-lt"/>
              <a:ea typeface="Calibri" panose="020F0502020204030204" pitchFamily="34" charset="0"/>
              <a:cs typeface="Times New Roman" panose="02020603050405020304" pitchFamily="18" charset="0"/>
            </a:endParaRPr>
          </a:p>
          <a:p>
            <a:pPr algn="just"/>
            <a:r>
              <a:rPr lang="en-US" i="1" dirty="0">
                <a:latin typeface="+mj-lt"/>
                <a:ea typeface="Calibri" panose="020F0502020204030204" pitchFamily="34" charset="0"/>
                <a:cs typeface="Times New Roman" panose="02020603050405020304" pitchFamily="18" charset="0"/>
              </a:rPr>
              <a:t>“Digital pedagogy is the part of pedagogy that studies the design, implementation and evaluation of educational situations comprising a significant component of digital technologies, as well as the necessary conditions for their implementation – synchronous and asynchronous interactions in virtual and mixed learning environments, learning management platforms and tools, digital educational resources, educational usage of various digital applications and tools, virtual assistants for learning and teaching, digital competences of teachers, educational policies and specific programs.” </a:t>
            </a:r>
            <a:r>
              <a:rPr lang="en-US" sz="1100" dirty="0">
                <a:latin typeface="+mj-lt"/>
                <a:cs typeface="Times New Roman" panose="02020603050405020304" pitchFamily="18" charset="0"/>
              </a:rPr>
              <a:t>(https://educatia-digitala.ro/digital-pedagogy-definition-and-conceptual-area/)</a:t>
            </a:r>
          </a:p>
          <a:p>
            <a:endParaRPr lang="en-US" sz="1800" i="1" dirty="0">
              <a:effectLst/>
              <a:latin typeface="+mj-lt"/>
              <a:ea typeface="Calibri" panose="020F0502020204030204" pitchFamily="34" charset="0"/>
              <a:cs typeface="Times New Roman" panose="02020603050405020304" pitchFamily="18" charset="0"/>
            </a:endParaRPr>
          </a:p>
          <a:p>
            <a:endParaRPr lang="en-US" sz="1800" i="1" dirty="0">
              <a:effectLst/>
              <a:latin typeface="+mj-lt"/>
              <a:ea typeface="Calibri" panose="020F0502020204030204" pitchFamily="34" charset="0"/>
              <a:cs typeface="Times New Roman" panose="02020603050405020304" pitchFamily="18" charset="0"/>
            </a:endParaRPr>
          </a:p>
          <a:p>
            <a:endParaRPr lang="en-US" sz="1800" i="1" dirty="0">
              <a:effectLst/>
              <a:latin typeface="+mj-lt"/>
              <a:ea typeface="Calibri" panose="020F0502020204030204" pitchFamily="34" charset="0"/>
              <a:cs typeface="Times New Roman" panose="02020603050405020304" pitchFamily="18" charset="0"/>
            </a:endParaRPr>
          </a:p>
          <a:p>
            <a:endParaRPr lang="en-US" dirty="0">
              <a:latin typeface="+mj-lt"/>
            </a:endParaRPr>
          </a:p>
        </p:txBody>
      </p:sp>
    </p:spTree>
    <p:extLst>
      <p:ext uri="{BB962C8B-B14F-4D97-AF65-F5344CB8AC3E}">
        <p14:creationId xmlns:p14="http://schemas.microsoft.com/office/powerpoint/2010/main" val="3704856917"/>
      </p:ext>
    </p:extLst>
  </p:cSld>
  <p:clrMapOvr>
    <a:masterClrMapping/>
  </p:clrMapOvr>
</p:sld>
</file>

<file path=ppt/theme/theme1.xml><?xml version="1.0" encoding="utf-8"?>
<a:theme xmlns:a="http://schemas.openxmlformats.org/drawingml/2006/main" name="Office Theme">
  <a:themeElements>
    <a:clrScheme name="Custom 30">
      <a:dk1>
        <a:srgbClr val="000000"/>
      </a:dk1>
      <a:lt1>
        <a:srgbClr val="FFFFFF"/>
      </a:lt1>
      <a:dk2>
        <a:srgbClr val="264653"/>
      </a:dk2>
      <a:lt2>
        <a:srgbClr val="E7E6E6"/>
      </a:lt2>
      <a:accent1>
        <a:srgbClr val="F3EBE8"/>
      </a:accent1>
      <a:accent2>
        <a:srgbClr val="E9C369"/>
      </a:accent2>
      <a:accent3>
        <a:srgbClr val="2A9D8F"/>
      </a:accent3>
      <a:accent4>
        <a:srgbClr val="F3D6CD"/>
      </a:accent4>
      <a:accent5>
        <a:srgbClr val="F3EBE8"/>
      </a:accent5>
      <a:accent6>
        <a:srgbClr val="60717C"/>
      </a:accent6>
      <a:hlink>
        <a:srgbClr val="828683"/>
      </a:hlink>
      <a:folHlink>
        <a:srgbClr val="D08A55"/>
      </a:folHlink>
    </a:clrScheme>
    <a:fontScheme name="Custom 28">
      <a:majorFont>
        <a:latin typeface="Century Gothic"/>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rn-Angles_Win32_CP_v11" id="{557BB2FF-F1F4-4776-80DE-DC11FC14475E}" vid="{E0321167-E0D5-4285-8F17-B2BAD920F1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A7D90517-43A3-4BC6-B197-5C7B7D3DBC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A78568-A730-4D3B-A489-FD854E91254A}">
  <ds:schemaRefs>
    <ds:schemaRef ds:uri="http://schemas.microsoft.com/sharepoint/v3/contenttype/forms"/>
  </ds:schemaRefs>
</ds:datastoreItem>
</file>

<file path=customXml/itemProps3.xml><?xml version="1.0" encoding="utf-8"?>
<ds:datastoreItem xmlns:ds="http://schemas.openxmlformats.org/officeDocument/2006/customXml" ds:itemID="{61D9A46C-D3F3-4D45-B248-B831C6B5FC8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{FE31D6BA-4F94-430D-99D3-6236B0150191}tf11429527_win32</Template>
  <TotalTime>3850</TotalTime>
  <Words>624</Words>
  <Application>Microsoft Office PowerPoint</Application>
  <PresentationFormat>Widescreen</PresentationFormat>
  <Paragraphs>129</Paragraphs>
  <Slides>26</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Arial Black</vt:lpstr>
      <vt:lpstr>Calibri</vt:lpstr>
      <vt:lpstr>Calibri Light</vt:lpstr>
      <vt:lpstr>Century Gothic</vt:lpstr>
      <vt:lpstr>Karla</vt:lpstr>
      <vt:lpstr>Symbol</vt:lpstr>
      <vt:lpstr>Times New Roman</vt:lpstr>
      <vt:lpstr>Univers Condensed Light</vt:lpstr>
      <vt:lpstr>Wingdings</vt:lpstr>
      <vt:lpstr>Office Theme</vt:lpstr>
      <vt:lpstr>Using technology to harness language learning: challenges and benefits</vt:lpstr>
      <vt:lpstr>The “Mircea cel Bătrân” Naval Academy – Constanța, Romania The Foreign Language Learning Center</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USER02</dc:creator>
  <cp:lastModifiedBy>USER02</cp:lastModifiedBy>
  <cp:revision>80</cp:revision>
  <dcterms:created xsi:type="dcterms:W3CDTF">2023-09-22T06:58:43Z</dcterms:created>
  <dcterms:modified xsi:type="dcterms:W3CDTF">2023-10-31T12:01:26Z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