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939" r:id="rId2"/>
  </p:sldMasterIdLst>
  <p:notesMasterIdLst>
    <p:notesMasterId r:id="rId11"/>
  </p:notesMasterIdLst>
  <p:handoutMasterIdLst>
    <p:handoutMasterId r:id="rId12"/>
  </p:handoutMasterIdLst>
  <p:sldIdLst>
    <p:sldId id="951" r:id="rId3"/>
    <p:sldId id="952" r:id="rId4"/>
    <p:sldId id="956" r:id="rId5"/>
    <p:sldId id="954" r:id="rId6"/>
    <p:sldId id="957" r:id="rId7"/>
    <p:sldId id="959" r:id="rId8"/>
    <p:sldId id="962" r:id="rId9"/>
    <p:sldId id="961" r:id="rId10"/>
  </p:sldIdLst>
  <p:sldSz cx="9144000" cy="5715000" type="screen16x10"/>
  <p:notesSz cx="6797675" cy="9872663"/>
  <p:custDataLst>
    <p:tags r:id="rId13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432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25" autoAdjust="0"/>
    <p:restoredTop sz="82464" autoAdjust="0"/>
  </p:normalViewPr>
  <p:slideViewPr>
    <p:cSldViewPr>
      <p:cViewPr varScale="1">
        <p:scale>
          <a:sx n="110" d="100"/>
          <a:sy n="110" d="100"/>
        </p:scale>
        <p:origin x="184" y="9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51" y="1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439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51" y="9377439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63EFE03-6608-4970-9D6A-C22F64427C9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1104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51" y="1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39775"/>
            <a:ext cx="5927725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24" y="4689516"/>
            <a:ext cx="5439427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439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51" y="9377439"/>
            <a:ext cx="294501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0" tIns="45905" rIns="91810" bIns="459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AC60EAFF-B0EE-4F28-95AB-75CE24CC680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31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739775"/>
            <a:ext cx="5924550" cy="3703638"/>
          </a:xfrm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ts val="428"/>
              </a:spcBef>
            </a:pPr>
            <a:endParaRPr lang="it-IT" altLang="it-IT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7476" indent="-21747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8374" indent="-28783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51344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11881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72419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7476" indent="-21747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8374" indent="-28783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51344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11881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72419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7476" indent="-21747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8374" indent="-28783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51344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11881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72419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7476" indent="-21747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8374" indent="-28783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51344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11881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72419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7476" indent="-21747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8374" indent="-28783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51344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11881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72419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4099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7476" indent="-21747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8374" indent="-287836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51344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11881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72419" indent="-230269"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tabLst>
                <a:tab pos="729184" algn="l"/>
                <a:tab pos="1458369" algn="l"/>
                <a:tab pos="2187553" algn="l"/>
                <a:tab pos="2916738" algn="l"/>
              </a:tabLs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fld id="{66DCC6BF-AAFB-4819-A9CC-2072B8E03608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739775"/>
            <a:ext cx="5924550" cy="3703638"/>
          </a:xfrm>
          <a:solidFill>
            <a:srgbClr val="FFFFFF"/>
          </a:solidFill>
          <a:ln/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ts val="428"/>
              </a:spcBef>
            </a:pPr>
            <a:endParaRPr lang="it-IT" altLang="it-IT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018088"/>
            <a:ext cx="916305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49188"/>
            <a:ext cx="613272" cy="803373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3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429B1-3AE8-4908-928E-F4CB1FBCABE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94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74"/>
            <a:ext cx="2057400" cy="487627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74"/>
            <a:ext cx="6019800" cy="487627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33F76-5B0F-4D7F-B06A-CC9A636F087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411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28874"/>
            <a:ext cx="8229600" cy="487627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F12F1-946F-4E22-9AAD-6209985EB8C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135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448025"/>
            <a:ext cx="7325828" cy="829693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9" y="2775906"/>
            <a:ext cx="7306141" cy="745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57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4" y="2553229"/>
            <a:ext cx="414337" cy="2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FFFFFF"/>
              </a:solidFill>
            </a:endParaRP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448025"/>
            <a:ext cx="7325828" cy="1091438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9" y="2775906"/>
            <a:ext cx="7306141" cy="745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79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368464"/>
            <a:ext cx="8141000" cy="658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2" y="2212560"/>
            <a:ext cx="8089273" cy="3110178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38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54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229"/>
            <a:ext cx="330200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36136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sz="11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3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67C2C-ACF3-492F-9ECD-AEE73FC5F9D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8602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15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7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7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9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355AA-EA8F-4D0E-BBF7-1CD2C59AB8B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49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50FF-7930-4B4E-AB23-C01D319C5D8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097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87ED0-0228-4B98-BFB3-1DDB96406E2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41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D0707-C78C-4E79-A85A-DBE5B474D13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157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1775F-42AD-4382-80BE-F9EC55D50FB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896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AFCBA-F64D-4193-8C7E-850072E2BF2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01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618E9-8BFE-44EB-A1E6-7985013A6BB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08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04BEE809-FA7E-4F89-AA08-C54428986401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9209" y="266"/>
            <a:ext cx="3524566" cy="646331"/>
            <a:chOff x="9209" y="318"/>
            <a:chExt cx="3524566" cy="775597"/>
          </a:xfrm>
        </p:grpSpPr>
        <p:sp>
          <p:nvSpPr>
            <p:cNvPr id="3" name="Text Box 6"/>
            <p:cNvSpPr txBox="1">
              <a:spLocks noChangeArrowheads="1"/>
            </p:cNvSpPr>
            <p:nvPr userDrawn="1"/>
          </p:nvSpPr>
          <p:spPr bwMode="auto">
            <a:xfrm>
              <a:off x="695643" y="318"/>
              <a:ext cx="2838132" cy="775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AT" altLang="de-DE" sz="1200" b="1" dirty="0">
                  <a:solidFill>
                    <a:prstClr val="black"/>
                  </a:solidFill>
                  <a:latin typeface="Franklin Gothic Book" pitchFamily="34" charset="0"/>
                  <a:cs typeface="Arial" charset="0"/>
                </a:rPr>
                <a:t>AUSTRIAN ARMED FORCES</a:t>
              </a:r>
            </a:p>
            <a:p>
              <a:pPr eaLnBrk="1" hangingPunct="1"/>
              <a:r>
                <a:rPr lang="de-AT" altLang="de-DE" sz="1200" dirty="0">
                  <a:solidFill>
                    <a:srgbClr val="808285"/>
                  </a:solidFill>
                  <a:latin typeface="Franklin Gothic Demi" panose="020B0703020102020204" pitchFamily="34" charset="0"/>
                  <a:cs typeface="Arial" charset="0"/>
                </a:rPr>
                <a:t>National Defence Academy</a:t>
              </a:r>
            </a:p>
            <a:p>
              <a:pPr eaLnBrk="1" hangingPunct="1"/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  <a:cs typeface="Arial" charset="0"/>
                </a:rPr>
                <a:t>We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  <a:cs typeface="Arial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  <a:cs typeface="Arial" charset="0"/>
                </a:rPr>
                <a:t>shape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  <a:cs typeface="Arial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  <a:cs typeface="Arial" charset="0"/>
                </a:rPr>
                <a:t>future</a:t>
              </a:r>
              <a:endParaRPr lang="de-AT" altLang="de-DE" sz="1200" dirty="0">
                <a:solidFill>
                  <a:srgbClr val="3399FF"/>
                </a:solidFill>
                <a:latin typeface="Franklin Gothic Demi" panose="020B0703020102020204" pitchFamily="34" charset="0"/>
                <a:cs typeface="Arial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9" y="24448"/>
              <a:ext cx="676592" cy="57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81146"/>
            <a:ext cx="482600" cy="4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9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facebook.com/marche.tourism/videos/2398845510376534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gif"/><Relationship Id="rId9" Type="http://schemas.openxmlformats.org/officeDocument/2006/relationships/hyperlink" Target="https://www.turismo.marche.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erocenforaven@am.difesa.it" TargetMode="External"/><Relationship Id="rId3" Type="http://schemas.openxmlformats.org/officeDocument/2006/relationships/image" Target="../media/image9.png"/><Relationship Id="rId7" Type="http://schemas.openxmlformats.org/officeDocument/2006/relationships/hyperlink" Target="mailto:luca.massimi@am.difesa.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39700"/>
            <a:ext cx="75565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33960">
            <a:off x="214313" y="314325"/>
            <a:ext cx="1009650" cy="1463675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sellaDiTesto 1">
            <a:extLst>
              <a:ext uri="{FF2B5EF4-FFF2-40B4-BE49-F238E27FC236}">
                <a16:creationId xmlns:a16="http://schemas.microsoft.com/office/drawing/2014/main" id="{79874302-1FC1-7D48-80FD-87845D7E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505572"/>
            <a:ext cx="80701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altLang="it-IT" sz="3200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- ITALIAN AIR FORCE -</a:t>
            </a:r>
          </a:p>
          <a:p>
            <a:pPr algn="ctr" eaLnBrk="1" hangingPunct="1">
              <a:defRPr/>
            </a:pPr>
            <a:r>
              <a:rPr lang="it-IT" altLang="it-IT" sz="3200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AVIATION ENGLISH TRAINING CENTER</a:t>
            </a:r>
          </a:p>
        </p:txBody>
      </p:sp>
      <p:pic>
        <p:nvPicPr>
          <p:cNvPr id="5" name="Rectangl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311400"/>
            <a:ext cx="3048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C901BD-B036-8944-8C11-1391DB5184D7}"/>
              </a:ext>
            </a:extLst>
          </p:cNvPr>
          <p:cNvSpPr/>
          <p:nvPr/>
        </p:nvSpPr>
        <p:spPr>
          <a:xfrm>
            <a:off x="5867400" y="5300663"/>
            <a:ext cx="3132138" cy="392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694504" hangingPunct="1">
              <a:lnSpc>
                <a:spcPct val="120000"/>
              </a:lnSpc>
              <a:defRPr/>
            </a:pP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rPr>
              <a:t>Vilnius, 07 October 2021</a:t>
            </a:r>
          </a:p>
        </p:txBody>
      </p:sp>
      <p:pic>
        <p:nvPicPr>
          <p:cNvPr id="2054" name="Immagine 6" descr="CFAE_03_LatDX_96dp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Gray">
          <a:xfrm>
            <a:off x="7691438" y="2487613"/>
            <a:ext cx="1135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2CC901BD-B036-8944-8C11-1391DB5184D7}"/>
              </a:ext>
            </a:extLst>
          </p:cNvPr>
          <p:cNvSpPr/>
          <p:nvPr/>
        </p:nvSpPr>
        <p:spPr>
          <a:xfrm>
            <a:off x="0" y="5300663"/>
            <a:ext cx="3132138" cy="3920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94504" hangingPunct="1">
              <a:lnSpc>
                <a:spcPct val="120000"/>
              </a:lnSpc>
              <a:defRPr/>
            </a:pP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rPr>
              <a:t>Col. LUCA MASSIMI</a:t>
            </a:r>
          </a:p>
        </p:txBody>
      </p:sp>
    </p:spTree>
    <p:extLst>
      <p:ext uri="{BB962C8B-B14F-4D97-AF65-F5344CB8AC3E}">
        <p14:creationId xmlns:p14="http://schemas.microsoft.com/office/powerpoint/2010/main" val="100332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asellaDiTesto 20"/>
          <p:cNvSpPr txBox="1">
            <a:spLocks noChangeArrowheads="1"/>
          </p:cNvSpPr>
          <p:nvPr/>
        </p:nvSpPr>
        <p:spPr bwMode="auto">
          <a:xfrm>
            <a:off x="251520" y="1921396"/>
            <a:ext cx="2339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WHEN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1560" y="2425452"/>
            <a:ext cx="3665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22-27 May 2022</a:t>
            </a:r>
          </a:p>
          <a:p>
            <a:r>
              <a:rPr lang="en-US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Travel included </a:t>
            </a:r>
            <a:endParaRPr lang="it-IT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" name="Picture 4" descr="Bureau for International Language Coordination (BIL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13284"/>
            <a:ext cx="1008112" cy="9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2CC901BD-B036-8944-8C11-1391DB5184D7}"/>
              </a:ext>
            </a:extLst>
          </p:cNvPr>
          <p:cNvSpPr/>
          <p:nvPr/>
        </p:nvSpPr>
        <p:spPr>
          <a:xfrm>
            <a:off x="0" y="265212"/>
            <a:ext cx="8420889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94504" hangingPunct="1">
              <a:lnSpc>
                <a:spcPct val="120000"/>
              </a:lnSpc>
              <a:defRPr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ITALY WILL HAVE  THE PLEASURE &amp; HONOR TO HOST  </a:t>
            </a:r>
          </a:p>
          <a:p>
            <a:pPr defTabSz="694504" hangingPunct="1">
              <a:lnSpc>
                <a:spcPct val="120000"/>
              </a:lnSpc>
              <a:defRPr/>
            </a:pP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defTabSz="694504" hangingPunct="1">
              <a:lnSpc>
                <a:spcPct val="120000"/>
              </a:lnSpc>
              <a:defRPr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2022 BILC CONFERENCE </a:t>
            </a:r>
          </a:p>
        </p:txBody>
      </p:sp>
      <p:pic>
        <p:nvPicPr>
          <p:cNvPr id="14" name="Picture 4" descr="ISFOL - Fabbisogni Professional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D0F48"/>
              </a:clrFrom>
              <a:clrTo>
                <a:srgbClr val="0D0F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1396"/>
            <a:ext cx="2781870" cy="30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lf Day for Students Grades 1-12 - Rose Tree Elementary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410">
            <a:off x="2867059" y="3121312"/>
            <a:ext cx="2067611" cy="206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70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asellaDiTesto 20"/>
          <p:cNvSpPr txBox="1">
            <a:spLocks noChangeArrowheads="1"/>
          </p:cNvSpPr>
          <p:nvPr/>
        </p:nvSpPr>
        <p:spPr bwMode="auto">
          <a:xfrm>
            <a:off x="251520" y="1921396"/>
            <a:ext cx="2339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WHEN ?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1560" y="2425452"/>
            <a:ext cx="3665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22-27 May 2022</a:t>
            </a:r>
          </a:p>
          <a:p>
            <a:r>
              <a:rPr lang="en-US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Travel included </a:t>
            </a:r>
            <a:endParaRPr lang="it-IT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4" name="Picture 4" descr="ISFOL - Fabbisogni Professional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D0F48"/>
              </a:clrFrom>
              <a:clrTo>
                <a:srgbClr val="0D0F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1396"/>
            <a:ext cx="2781870" cy="30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1396"/>
            <a:ext cx="27797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20"/>
          <p:cNvSpPr txBox="1">
            <a:spLocks noChangeArrowheads="1"/>
          </p:cNvSpPr>
          <p:nvPr/>
        </p:nvSpPr>
        <p:spPr bwMode="auto">
          <a:xfrm>
            <a:off x="1043608" y="4153644"/>
            <a:ext cx="45365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WHERE ?</a:t>
            </a:r>
          </a:p>
          <a:p>
            <a:pPr eaLnBrk="1" hangingPunct="1"/>
            <a:endParaRPr lang="it-IT" altLang="it-IT" sz="2000" b="1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/>
            <a:r>
              <a:rPr lang="it-IT" altLang="it-IT" sz="14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Direct </a:t>
            </a:r>
            <a:r>
              <a:rPr lang="it-IT" altLang="it-IT" sz="1400" b="1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flights</a:t>
            </a:r>
            <a:r>
              <a:rPr lang="it-IT" altLang="it-IT" sz="14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from Paris, </a:t>
            </a:r>
            <a:r>
              <a:rPr lang="it-IT" altLang="it-IT" sz="1400" b="1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Munich</a:t>
            </a:r>
            <a:r>
              <a:rPr lang="it-IT" altLang="it-IT" sz="14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&amp; </a:t>
            </a:r>
            <a:r>
              <a:rPr lang="it-IT" altLang="it-IT" sz="1400" b="1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London</a:t>
            </a:r>
            <a:endParaRPr lang="it-IT" altLang="it-IT" sz="1400" b="1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r="1362"/>
          <a:stretch/>
        </p:blipFill>
        <p:spPr bwMode="auto">
          <a:xfrm>
            <a:off x="179512" y="193204"/>
            <a:ext cx="7222504" cy="165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Bureau for International Language Coordination (BILC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1625"/>
            <a:ext cx="603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eccia 2 | Gilgamesh Edizioni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794">
            <a:off x="2239216" y="3161866"/>
            <a:ext cx="5749461" cy="12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728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asellaDiTesto 20"/>
          <p:cNvSpPr txBox="1">
            <a:spLocks noChangeArrowheads="1"/>
          </p:cNvSpPr>
          <p:nvPr/>
        </p:nvSpPr>
        <p:spPr bwMode="auto">
          <a:xfrm>
            <a:off x="0" y="0"/>
            <a:ext cx="2339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itchFamily="34" charset="0"/>
              </a:rPr>
              <a:t>REGION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03648" y="4761246"/>
            <a:ext cx="610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hlinkClick r:id="rId3"/>
              </a:rPr>
              <a:t>https://www.facebook.com/marche.tourism/videos/2398845510376534/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190"/>
          <a:stretch/>
        </p:blipFill>
        <p:spPr bwMode="auto">
          <a:xfrm>
            <a:off x="204065" y="762106"/>
            <a:ext cx="2239790" cy="13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504" y="400110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Marche: 2nd top region to discover in 2020 according to Lonely Planet</a:t>
            </a:r>
            <a:endParaRPr lang="it-IT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6" descr="Regione Marche &amp;gt; News ed Eventi &amp;gt; Categori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02" y="729121"/>
            <a:ext cx="1360610" cy="13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reau for International Language Coordination (BILC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1625"/>
            <a:ext cx="603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9428"/>
            <a:ext cx="3600400" cy="211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3428"/>
            <a:ext cx="2525464" cy="158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Le Marche Italy off the beaten path - Wonderful March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/>
        </p:blipFill>
        <p:spPr bwMode="auto">
          <a:xfrm>
            <a:off x="4907089" y="2333699"/>
            <a:ext cx="3589971" cy="2251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90633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asellaDiTesto 20"/>
          <p:cNvSpPr txBox="1">
            <a:spLocks noChangeArrowheads="1"/>
          </p:cNvSpPr>
          <p:nvPr/>
        </p:nvSpPr>
        <p:spPr bwMode="auto">
          <a:xfrm>
            <a:off x="0" y="0"/>
            <a:ext cx="3347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itchFamily="34" charset="0"/>
              </a:rPr>
              <a:t>LOCATION : LORETO</a:t>
            </a:r>
          </a:p>
          <a:p>
            <a:pPr eaLnBrk="1" hangingPunct="1"/>
            <a:endParaRPr lang="it-IT" altLang="it-IT" sz="2000" b="1" i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9" name="Picture 4" descr="Bureau for International Language Coordination (BILC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1625"/>
            <a:ext cx="603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rche in ital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129308"/>
            <a:ext cx="3981450" cy="2933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freccia 2 | Gilgamesh Edizioni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1827" y="2216923"/>
            <a:ext cx="2353779" cy="6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oldiretti: Marche regione dei girasoli, arriva l&amp;#39;accordo per l&amp;#39;olio 100%  italiano - Il Metau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85" y="932537"/>
            <a:ext cx="2798935" cy="160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48" y="2137420"/>
            <a:ext cx="3343177" cy="172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-14027" y="347579"/>
            <a:ext cx="5017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i="1" dirty="0">
                <a:solidFill>
                  <a:srgbClr val="000000"/>
                </a:solidFill>
                <a:latin typeface="Arial Rounded MT Bold" pitchFamily="34" charset="0"/>
              </a:rPr>
              <a:t>25’ from ANCONA International </a:t>
            </a:r>
            <a:r>
              <a:rPr lang="it-IT" altLang="it-IT" sz="2000" b="1" i="1" dirty="0" err="1">
                <a:solidFill>
                  <a:srgbClr val="000000"/>
                </a:solidFill>
                <a:latin typeface="Arial Rounded MT Bold" pitchFamily="34" charset="0"/>
              </a:rPr>
              <a:t>Airport</a:t>
            </a:r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61556"/>
            <a:ext cx="3014092" cy="164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239059" y="4441676"/>
            <a:ext cx="3108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hlinkClick r:id="rId9"/>
              </a:rPr>
              <a:t>https://www.turismo.marche.it/</a:t>
            </a:r>
            <a:endParaRPr lang="it-I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376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3ebc3e7-b51e-4c6f-8fc9-f6f0134bddeb@dif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5553"/>
            <a:ext cx="5760640" cy="3659593"/>
          </a:xfrm>
          <a:prstGeom prst="roundRect">
            <a:avLst>
              <a:gd name="adj" fmla="val 71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Fs001\Fotografico\Foto CenForAvEn (area riservata)\Riservate Comandante\Libro Bianco\PG 01 Loreto aerea sud.jpg">
            <a:extLst>
              <a:ext uri="{FF2B5EF4-FFF2-40B4-BE49-F238E27FC236}">
                <a16:creationId xmlns:a16="http://schemas.microsoft.com/office/drawing/2014/main" id="{4DE3D668-440B-CE4E-AE1D-BE97C685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566" y="1233743"/>
            <a:ext cx="2697045" cy="162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 descr="\\10.24.216.47\00-pubblica informazione\FOTO\Foto CenFoAvEn\DSC_1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56" y="3145532"/>
            <a:ext cx="2376264" cy="158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Bureau for International Language Coordination (BILC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1625"/>
            <a:ext cx="603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20"/>
          <p:cNvSpPr txBox="1">
            <a:spLocks noChangeArrowheads="1"/>
          </p:cNvSpPr>
          <p:nvPr/>
        </p:nvSpPr>
        <p:spPr bwMode="auto">
          <a:xfrm>
            <a:off x="0" y="0"/>
            <a:ext cx="6732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itchFamily="34" charset="0"/>
              </a:rPr>
              <a:t>VENUE</a:t>
            </a:r>
          </a:p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itchFamily="34" charset="0"/>
              </a:rPr>
              <a:t> ITAF - AVIATION ENGLISH TRAINING CENTER</a:t>
            </a:r>
          </a:p>
        </p:txBody>
      </p:sp>
    </p:spTree>
    <p:extLst>
      <p:ext uri="{BB962C8B-B14F-4D97-AF65-F5344CB8AC3E}">
        <p14:creationId xmlns:p14="http://schemas.microsoft.com/office/powerpoint/2010/main" val="30381527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20"/>
          <p:cNvSpPr txBox="1">
            <a:spLocks noChangeArrowheads="1"/>
          </p:cNvSpPr>
          <p:nvPr/>
        </p:nvSpPr>
        <p:spPr bwMode="auto">
          <a:xfrm>
            <a:off x="0" y="0"/>
            <a:ext cx="6732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itchFamily="34" charset="0"/>
              </a:rPr>
              <a:t>VENUE</a:t>
            </a:r>
          </a:p>
          <a:p>
            <a:pPr eaLnBrk="1" hangingPunct="1"/>
            <a:r>
              <a:rPr lang="it-IT" altLang="it-IT" sz="2000" b="1" i="1" dirty="0">
                <a:solidFill>
                  <a:schemeClr val="tx1"/>
                </a:solidFill>
                <a:latin typeface="Arial Rounded MT Bold" pitchFamily="34" charset="0"/>
              </a:rPr>
              <a:t> ITAF - AVIATION ENGLISH TRAINING CENTER</a:t>
            </a:r>
          </a:p>
        </p:txBody>
      </p:sp>
      <p:pic>
        <p:nvPicPr>
          <p:cNvPr id="12" name="Picture 4" descr="Bureau for International Language Coordination (BILC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1625"/>
            <a:ext cx="603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012160" y="1345332"/>
            <a:ext cx="3096344" cy="336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CONF THEME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WIP</a:t>
            </a:r>
          </a:p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ACCOMODATION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WIP</a:t>
            </a:r>
          </a:p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SEMINAR FEE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250 Euro</a:t>
            </a:r>
          </a:p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SPOUSE PROGRAMME</a:t>
            </a:r>
          </a:p>
          <a:p>
            <a:pPr lvl="1" eaLnBrk="1" hangingPunct="1">
              <a:lnSpc>
                <a:spcPct val="150000"/>
              </a:lnSpc>
            </a:pPr>
            <a:r>
              <a:rPr lang="it-IT" altLang="it-IT" sz="1800" b="1" i="1" dirty="0" err="1">
                <a:solidFill>
                  <a:schemeClr val="tx1"/>
                </a:solidFill>
                <a:latin typeface="Arial Rounded MT Bold" pitchFamily="34" charset="0"/>
              </a:rPr>
              <a:t>Min</a:t>
            </a:r>
            <a:r>
              <a:rPr lang="it-IT" altLang="it-IT" sz="1800" b="1" i="1" dirty="0">
                <a:solidFill>
                  <a:schemeClr val="tx1"/>
                </a:solidFill>
                <a:latin typeface="Arial Rounded MT Bold" pitchFamily="34" charset="0"/>
              </a:rPr>
              <a:t> 08 pax</a:t>
            </a:r>
          </a:p>
        </p:txBody>
      </p:sp>
      <p:pic>
        <p:nvPicPr>
          <p:cNvPr id="9" name="Picture 2" descr="a3ebc3e7-b51e-4c6f-8fc9-f6f0134bddeb@dife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5553"/>
            <a:ext cx="5760640" cy="3659593"/>
          </a:xfrm>
          <a:prstGeom prst="roundRect">
            <a:avLst>
              <a:gd name="adj" fmla="val 71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4381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368" y="139700"/>
            <a:ext cx="69752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33960">
            <a:off x="458146" y="326819"/>
            <a:ext cx="1108926" cy="1463675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chemeClr val="bg2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sellaDiTesto 1">
            <a:extLst>
              <a:ext uri="{FF2B5EF4-FFF2-40B4-BE49-F238E27FC236}">
                <a16:creationId xmlns:a16="http://schemas.microsoft.com/office/drawing/2014/main" id="{79874302-1FC1-7D48-80FD-87845D7E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491" y="3577580"/>
            <a:ext cx="61317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altLang="it-IT" sz="3200" i="1" spc="300" dirty="0" err="1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Thanks</a:t>
            </a:r>
            <a:r>
              <a:rPr lang="it-IT" altLang="it-IT" sz="3200" i="1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 for </a:t>
            </a:r>
            <a:r>
              <a:rPr lang="it-IT" altLang="it-IT" sz="3200" i="1" spc="300" dirty="0" err="1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your</a:t>
            </a:r>
            <a:r>
              <a:rPr lang="it-IT" altLang="it-IT" sz="3200" i="1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 </a:t>
            </a:r>
            <a:r>
              <a:rPr lang="it-IT" altLang="it-IT" sz="3200" i="1" spc="300" dirty="0" err="1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attention</a:t>
            </a:r>
            <a:endParaRPr lang="it-IT" altLang="it-IT" sz="3200" i="1" spc="300" dirty="0">
              <a:solidFill>
                <a:schemeClr val="tx1"/>
              </a:solidFill>
              <a:latin typeface="Arial Rounded MT Bold" panose="020F0704030504030204" pitchFamily="34" charset="77"/>
              <a:ea typeface="Ayuthaya" pitchFamily="2" charset="-34"/>
              <a:cs typeface="Ayuthaya" pitchFamily="2" charset="-34"/>
            </a:endParaRPr>
          </a:p>
          <a:p>
            <a:pPr algn="ctr" eaLnBrk="1" hangingPunct="1">
              <a:defRPr/>
            </a:pPr>
            <a:r>
              <a:rPr lang="it-IT" altLang="it-IT" sz="3200" i="1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…</a:t>
            </a:r>
            <a:r>
              <a:rPr lang="it-IT" altLang="it-IT" sz="3200" i="1" spc="300" dirty="0" err="1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See</a:t>
            </a:r>
            <a:r>
              <a:rPr lang="it-IT" altLang="it-IT" sz="3200" i="1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 </a:t>
            </a:r>
            <a:r>
              <a:rPr lang="it-IT" altLang="it-IT" sz="3200" i="1" spc="300" dirty="0" err="1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you</a:t>
            </a:r>
            <a:r>
              <a:rPr lang="it-IT" altLang="it-IT" sz="3200" i="1" spc="300" dirty="0">
                <a:solidFill>
                  <a:schemeClr val="tx1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 in ITALY</a:t>
            </a:r>
          </a:p>
        </p:txBody>
      </p:sp>
      <p:pic>
        <p:nvPicPr>
          <p:cNvPr id="5" name="Rectangl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117" y="2065412"/>
            <a:ext cx="3048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magine 6" descr="CFAE_03_LatDX_96dp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Gray">
          <a:xfrm>
            <a:off x="7707209" y="2303462"/>
            <a:ext cx="1135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2CC901BD-B036-8944-8C11-1391DB5184D7}"/>
              </a:ext>
            </a:extLst>
          </p:cNvPr>
          <p:cNvSpPr/>
          <p:nvPr/>
        </p:nvSpPr>
        <p:spPr>
          <a:xfrm>
            <a:off x="0" y="5300663"/>
            <a:ext cx="3132138" cy="3920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94504" hangingPunct="1">
              <a:lnSpc>
                <a:spcPct val="120000"/>
              </a:lnSpc>
              <a:defRPr/>
            </a:pP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rPr>
              <a:t>Col. LUCA MASSIMI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028773" y="4873724"/>
            <a:ext cx="400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it-IT" altLang="it-IT" sz="2000" b="1" i="1" dirty="0">
                <a:solidFill>
                  <a:srgbClr val="0070C0"/>
                </a:solidFill>
                <a:latin typeface="Arial Rounded MT Bold" pitchFamily="34" charset="0"/>
                <a:hlinkClick r:id="rId7"/>
              </a:rPr>
              <a:t>luca.massimi@am.difesa.it</a:t>
            </a:r>
            <a:endParaRPr lang="it-IT" altLang="it-IT" sz="2000" b="1" i="1" dirty="0">
              <a:solidFill>
                <a:srgbClr val="0070C0"/>
              </a:solidFill>
              <a:latin typeface="Arial Rounded MT Bold" pitchFamily="34" charset="0"/>
            </a:endParaRPr>
          </a:p>
          <a:p>
            <a:pPr lvl="0" eaLnBrk="1" hangingPunct="1"/>
            <a:r>
              <a:rPr lang="it-IT" altLang="it-IT" sz="2000" b="1" i="1" dirty="0">
                <a:solidFill>
                  <a:srgbClr val="0070C0"/>
                </a:solidFill>
                <a:latin typeface="Arial Rounded MT Bold" pitchFamily="34" charset="0"/>
                <a:hlinkClick r:id="rId8"/>
              </a:rPr>
              <a:t>aerocenforaven@am.difesa.it</a:t>
            </a:r>
            <a:endParaRPr lang="it-IT" altLang="it-IT" sz="2000" b="1" i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14" name="Immagine 1" descr="image00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7794"/>
            <a:ext cx="1951112" cy="19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78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39&quot;/&gt;&lt;/object&gt;&lt;object type=&quot;3&quot; unique_id=&quot;10005&quot;&gt;&lt;property id=&quot;20148&quot; value=&quot;5&quot;/&gt;&lt;property id=&quot;20300&quot; value=&quot;Slide 2&quot;/&gt;&lt;property id=&quot;20307&quot; value=&quot;593&quot;/&gt;&lt;/object&gt;&lt;object type=&quot;3&quot; unique_id=&quot;10006&quot;&gt;&lt;property id=&quot;20148&quot; value=&quot;5&quot;/&gt;&lt;property id=&quot;20300&quot; value=&quot;Slide 3&quot;/&gt;&lt;property id=&quot;20307&quot; value=&quot;544&quot;/&gt;&lt;/object&gt;&lt;object type=&quot;3&quot; unique_id=&quot;10007&quot;&gt;&lt;property id=&quot;20148&quot; value=&quot;5&quot;/&gt;&lt;property id=&quot;20300&quot; value=&quot;Slide 4&quot;/&gt;&lt;property id=&quot;20307&quot; value=&quot;568&quot;/&gt;&lt;/object&gt;&lt;object type=&quot;3&quot; unique_id=&quot;10008&quot;&gt;&lt;property id=&quot;20148&quot; value=&quot;5&quot;/&gt;&lt;property id=&quot;20300&quot; value=&quot;Slide 5&quot;/&gt;&lt;property id=&quot;20307&quot; value=&quot;616&quot;/&gt;&lt;/object&gt;&lt;object type=&quot;3&quot; unique_id=&quot;10009&quot;&gt;&lt;property id=&quot;20148&quot; value=&quot;5&quot;/&gt;&lt;property id=&quot;20300&quot; value=&quot;Slide 6&quot;/&gt;&lt;property id=&quot;20307&quot; value=&quot;618&quot;/&gt;&lt;/object&gt;&lt;object type=&quot;3&quot; unique_id=&quot;10010&quot;&gt;&lt;property id=&quot;20148&quot; value=&quot;5&quot;/&gt;&lt;property id=&quot;20300&quot; value=&quot;Slide 7&quot;/&gt;&lt;property id=&quot;20307&quot; value=&quot;598&quot;/&gt;&lt;/object&gt;&lt;object type=&quot;3&quot; unique_id=&quot;10011&quot;&gt;&lt;property id=&quot;20148&quot; value=&quot;5&quot;/&gt;&lt;property id=&quot;20300&quot; value=&quot;Slide 8&quot;/&gt;&lt;property id=&quot;20307&quot; value=&quot;546&quot;/&gt;&lt;/object&gt;&lt;object type=&quot;3&quot; unique_id=&quot;10012&quot;&gt;&lt;property id=&quot;20148&quot; value=&quot;5&quot;/&gt;&lt;property id=&quot;20300&quot; value=&quot;Slide 9&quot;/&gt;&lt;property id=&quot;20307&quot; value=&quot;596&quot;/&gt;&lt;/object&gt;&lt;object type=&quot;3&quot; unique_id=&quot;10013&quot;&gt;&lt;property id=&quot;20148&quot; value=&quot;5&quot;/&gt;&lt;property id=&quot;20300&quot; value=&quot;Slide 10&quot;/&gt;&lt;property id=&quot;20307&quot; value=&quot;597&quot;/&gt;&lt;/object&gt;&lt;object type=&quot;3&quot; unique_id=&quot;10014&quot;&gt;&lt;property id=&quot;20148&quot; value=&quot;5&quot;/&gt;&lt;property id=&quot;20300&quot; value=&quot;Slide 11&quot;/&gt;&lt;property id=&quot;20307&quot; value=&quot;601&quot;/&gt;&lt;/object&gt;&lt;object type=&quot;3&quot; unique_id=&quot;10015&quot;&gt;&lt;property id=&quot;20148&quot; value=&quot;5&quot;/&gt;&lt;property id=&quot;20300&quot; value=&quot;Slide 12&quot;/&gt;&lt;property id=&quot;20307&quot; value=&quot;619&quot;/&gt;&lt;/object&gt;&lt;object type=&quot;3&quot; unique_id=&quot;10016&quot;&gt;&lt;property id=&quot;20148&quot; value=&quot;5&quot;/&gt;&lt;property id=&quot;20300&quot; value=&quot;Slide 13&quot;/&gt;&lt;property id=&quot;20307&quot; value=&quot;615&quot;/&gt;&lt;/object&gt;&lt;object type=&quot;3&quot; unique_id=&quot;10017&quot;&gt;&lt;property id=&quot;20148&quot; value=&quot;5&quot;/&gt;&lt;property id=&quot;20300&quot; value=&quot;Slide 14&quot;/&gt;&lt;property id=&quot;20307&quot; value=&quot;623&quot;/&gt;&lt;/object&gt;&lt;object type=&quot;3&quot; unique_id=&quot;10018&quot;&gt;&lt;property id=&quot;20148&quot; value=&quot;5&quot;/&gt;&lt;property id=&quot;20300&quot; value=&quot;Slide 15&quot;/&gt;&lt;property id=&quot;20307&quot; value=&quot;622&quot;/&gt;&lt;/object&gt;&lt;object type=&quot;3&quot; unique_id=&quot;10019&quot;&gt;&lt;property id=&quot;20148&quot; value=&quot;5&quot;/&gt;&lt;property id=&quot;20300&quot; value=&quot;Slide 17&quot;/&gt;&lt;property id=&quot;20307&quot; value=&quot;624&quot;/&gt;&lt;/object&gt;&lt;object type=&quot;3&quot; unique_id=&quot;10020&quot;&gt;&lt;property id=&quot;20148&quot; value=&quot;5&quot;/&gt;&lt;property id=&quot;20300&quot; value=&quot;Slide 18&quot;/&gt;&lt;property id=&quot;20307&quot; value=&quot;570&quot;/&gt;&lt;/object&gt;&lt;object type=&quot;3&quot; unique_id=&quot;10021&quot;&gt;&lt;property id=&quot;20148&quot; value=&quot;5&quot;/&gt;&lt;property id=&quot;20300&quot; value=&quot;Slide 19&quot;/&gt;&lt;property id=&quot;20307&quot; value=&quot;557&quot;/&gt;&lt;/object&gt;&lt;object type=&quot;3&quot; unique_id=&quot;10022&quot;&gt;&lt;property id=&quot;20148&quot; value=&quot;5&quot;/&gt;&lt;property id=&quot;20300&quot; value=&quot;Slide 20&quot;/&gt;&lt;property id=&quot;20307&quot; value=&quot;528&quot;/&gt;&lt;/object&gt;&lt;object type=&quot;3&quot; unique_id=&quot;10023&quot;&gt;&lt;property id=&quot;20148&quot; value=&quot;5&quot;/&gt;&lt;property id=&quot;20300&quot; value=&quot;Slide 21&quot;/&gt;&lt;property id=&quot;20307&quot; value=&quot;559&quot;/&gt;&lt;/object&gt;&lt;object type=&quot;3&quot; unique_id=&quot;10024&quot;&gt;&lt;property id=&quot;20148&quot; value=&quot;5&quot;/&gt;&lt;property id=&quot;20300&quot; value=&quot;Slide 22&quot;/&gt;&lt;property id=&quot;20307&quot; value=&quot;529&quot;/&gt;&lt;/object&gt;&lt;object type=&quot;3&quot; unique_id=&quot;10025&quot;&gt;&lt;property id=&quot;20148&quot; value=&quot;5&quot;/&gt;&lt;property id=&quot;20300&quot; value=&quot;Slide 23&quot;/&gt;&lt;property id=&quot;20307&quot; value=&quot;631&quot;/&gt;&lt;/object&gt;&lt;object type=&quot;3&quot; unique_id=&quot;10026&quot;&gt;&lt;property id=&quot;20148&quot; value=&quot;5&quot;/&gt;&lt;property id=&quot;20300&quot; value=&quot;Slide 24&quot;/&gt;&lt;property id=&quot;20307&quot; value=&quot;625&quot;/&gt;&lt;/object&gt;&lt;object type=&quot;3&quot; unique_id=&quot;10027&quot;&gt;&lt;property id=&quot;20148&quot; value=&quot;5&quot;/&gt;&lt;property id=&quot;20300&quot; value=&quot;Slide 25&quot;/&gt;&lt;property id=&quot;20307&quot; value=&quot;635&quot;/&gt;&lt;/object&gt;&lt;object type=&quot;3&quot; unique_id=&quot;10028&quot;&gt;&lt;property id=&quot;20148&quot; value=&quot;5&quot;/&gt;&lt;property id=&quot;20300&quot; value=&quot;Slide 26&quot;/&gt;&lt;property id=&quot;20307&quot; value=&quot;636&quot;/&gt;&lt;/object&gt;&lt;object type=&quot;3&quot; unique_id=&quot;10029&quot;&gt;&lt;property id=&quot;20148&quot; value=&quot;5&quot;/&gt;&lt;property id=&quot;20300&quot; value=&quot;Slide 27&quot;/&gt;&lt;property id=&quot;20307&quot; value=&quot;637&quot;/&gt;&lt;/object&gt;&lt;object type=&quot;3&quot; unique_id=&quot;10030&quot;&gt;&lt;property id=&quot;20148&quot; value=&quot;5&quot;/&gt;&lt;property id=&quot;20300&quot; value=&quot;Slide 28&quot;/&gt;&lt;property id=&quot;20307&quot; value=&quot;638&quot;/&gt;&lt;/object&gt;&lt;object type=&quot;3&quot; unique_id=&quot;10031&quot;&gt;&lt;property id=&quot;20148&quot; value=&quot;5&quot;/&gt;&lt;property id=&quot;20300&quot; value=&quot;Slide 29&quot;/&gt;&lt;property id=&quot;20307&quot; value=&quot;634&quot;/&gt;&lt;/object&gt;&lt;object type=&quot;3&quot; unique_id=&quot;12241&quot;&gt;&lt;property id=&quot;20148&quot; value=&quot;5&quot;/&gt;&lt;property id=&quot;20300&quot; value=&quot;Slide 16&quot;/&gt;&lt;property id=&quot;20307&quot; value=&quot;63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accent2">
              <a:gamma/>
              <a:shade val="60000"/>
              <a:invGamma/>
            </a:schemeClr>
          </a:prstShdw>
        </a:effectLst>
      </a:spPr>
      <a:bodyPr vert="horz" wrap="square" lIns="190500" tIns="190500" rIns="190500" bIns="19050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20000"/>
          </a:lnSpc>
          <a:spcBef>
            <a:spcPct val="40000"/>
          </a:spcBef>
          <a:spcAft>
            <a:spcPct val="4000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accent2">
              <a:gamma/>
              <a:shade val="60000"/>
              <a:invGamma/>
            </a:schemeClr>
          </a:prstShdw>
        </a:effectLst>
      </a:spPr>
      <a:bodyPr vert="horz" wrap="square" lIns="190500" tIns="190500" rIns="190500" bIns="19050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20000"/>
          </a:lnSpc>
          <a:spcBef>
            <a:spcPct val="40000"/>
          </a:spcBef>
          <a:spcAft>
            <a:spcPct val="4000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25582</TotalTime>
  <Words>168</Words>
  <Application>Microsoft Macintosh PowerPoint</Application>
  <PresentationFormat>On-screen Show (16:10)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Franklin Gothic Book</vt:lpstr>
      <vt:lpstr>Franklin Gothic Demi</vt:lpstr>
      <vt:lpstr>Franklin Gothic Medium</vt:lpstr>
      <vt:lpstr>Tahoma</vt:lpstr>
      <vt:lpstr>Times New Roman</vt:lpstr>
      <vt:lpstr>Wingdings</vt:lpstr>
      <vt:lpstr>1_Struttura predefinita</vt:lpstr>
      <vt:lpstr>UnserHeer_Präsentation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Comando Corsi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MASSIMI, Col. Luca - CFAE</dc:creator>
  <cp:lastModifiedBy>Jakub Niewelt</cp:lastModifiedBy>
  <cp:revision>1383</cp:revision>
  <cp:lastPrinted>2021-08-25T07:01:25Z</cp:lastPrinted>
  <dcterms:created xsi:type="dcterms:W3CDTF">2005-03-08T08:13:23Z</dcterms:created>
  <dcterms:modified xsi:type="dcterms:W3CDTF">2024-11-23T15:42:34Z</dcterms:modified>
</cp:coreProperties>
</file>