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8" r:id="rId1"/>
    <p:sldMasterId id="2147483695" r:id="rId2"/>
  </p:sldMasterIdLst>
  <p:notesMasterIdLst>
    <p:notesMasterId r:id="rId36"/>
  </p:notesMasterIdLst>
  <p:handoutMasterIdLst>
    <p:handoutMasterId r:id="rId37"/>
  </p:handoutMasterIdLst>
  <p:sldIdLst>
    <p:sldId id="261" r:id="rId3"/>
    <p:sldId id="377" r:id="rId4"/>
    <p:sldId id="304" r:id="rId5"/>
    <p:sldId id="369" r:id="rId6"/>
    <p:sldId id="385" r:id="rId7"/>
    <p:sldId id="370" r:id="rId8"/>
    <p:sldId id="372" r:id="rId9"/>
    <p:sldId id="382" r:id="rId10"/>
    <p:sldId id="386" r:id="rId11"/>
    <p:sldId id="328" r:id="rId12"/>
    <p:sldId id="393" r:id="rId13"/>
    <p:sldId id="326" r:id="rId14"/>
    <p:sldId id="380" r:id="rId15"/>
    <p:sldId id="381" r:id="rId16"/>
    <p:sldId id="345" r:id="rId17"/>
    <p:sldId id="400" r:id="rId18"/>
    <p:sldId id="398" r:id="rId19"/>
    <p:sldId id="387" r:id="rId20"/>
    <p:sldId id="356" r:id="rId21"/>
    <p:sldId id="358" r:id="rId22"/>
    <p:sldId id="359" r:id="rId23"/>
    <p:sldId id="388" r:id="rId24"/>
    <p:sldId id="362" r:id="rId25"/>
    <p:sldId id="390" r:id="rId26"/>
    <p:sldId id="363" r:id="rId27"/>
    <p:sldId id="396" r:id="rId28"/>
    <p:sldId id="365" r:id="rId29"/>
    <p:sldId id="397" r:id="rId30"/>
    <p:sldId id="395" r:id="rId31"/>
    <p:sldId id="383" r:id="rId32"/>
    <p:sldId id="384" r:id="rId33"/>
    <p:sldId id="367" r:id="rId34"/>
    <p:sldId id="36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orient="horz" pos="3975">
          <p15:clr>
            <a:srgbClr val="A4A3A4"/>
          </p15:clr>
        </p15:guide>
        <p15:guide id="4" orient="horz" pos="1030">
          <p15:clr>
            <a:srgbClr val="A4A3A4"/>
          </p15:clr>
        </p15:guide>
        <p15:guide id="5" pos="7312">
          <p15:clr>
            <a:srgbClr val="A4A3A4"/>
          </p15:clr>
        </p15:guide>
        <p15:guide id="6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ho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67" autoAdjust="0"/>
    <p:restoredTop sz="93979" autoAdjust="0"/>
  </p:normalViewPr>
  <p:slideViewPr>
    <p:cSldViewPr snapToGrid="0" showGuides="1">
      <p:cViewPr varScale="1">
        <p:scale>
          <a:sx n="62" d="100"/>
          <a:sy n="62" d="100"/>
        </p:scale>
        <p:origin x="72" y="140"/>
      </p:cViewPr>
      <p:guideLst>
        <p:guide orient="horz" pos="936"/>
        <p:guide orient="horz" pos="391"/>
        <p:guide orient="horz" pos="3975"/>
        <p:guide orient="horz" pos="1030"/>
        <p:guide pos="7312"/>
        <p:guide pos="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150" d="100"/>
          <a:sy n="150" d="100"/>
        </p:scale>
        <p:origin x="726" y="-40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42F01-26D1-4AFA-BCFF-5F2AC839C1D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C08D6B3-48E4-45B9-B3C9-AA07969D47C7}">
      <dgm:prSet phldrT="[Tekst]"/>
      <dgm:spPr/>
      <dgm:t>
        <a:bodyPr/>
        <a:lstStyle/>
        <a:p>
          <a:r>
            <a:rPr lang="da-DK" dirty="0" err="1" smtClean="0"/>
            <a:t>Needs</a:t>
          </a:r>
          <a:endParaRPr lang="da-DK" dirty="0"/>
        </a:p>
      </dgm:t>
    </dgm:pt>
    <dgm:pt modelId="{B392BFE9-6AC6-4600-835E-B433D2C44C5E}" type="parTrans" cxnId="{3FE785CC-D527-4B24-8BFB-803D77125F39}">
      <dgm:prSet/>
      <dgm:spPr/>
      <dgm:t>
        <a:bodyPr/>
        <a:lstStyle/>
        <a:p>
          <a:endParaRPr lang="da-DK"/>
        </a:p>
      </dgm:t>
    </dgm:pt>
    <dgm:pt modelId="{5FF57C64-7AA5-4AB4-AB16-5AFBC3D6B19A}" type="sibTrans" cxnId="{3FE785CC-D527-4B24-8BFB-803D77125F39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F6845DCC-71DB-443B-BDE9-4CF2416AC686}">
      <dgm:prSet phldrT="[Tekst]"/>
      <dgm:spPr/>
      <dgm:t>
        <a:bodyPr/>
        <a:lstStyle/>
        <a:p>
          <a:r>
            <a:rPr lang="da-DK" dirty="0" smtClean="0"/>
            <a:t>Target </a:t>
          </a:r>
          <a:r>
            <a:rPr lang="da-DK" dirty="0" err="1" smtClean="0"/>
            <a:t>needs</a:t>
          </a:r>
          <a:endParaRPr lang="da-DK" dirty="0"/>
        </a:p>
      </dgm:t>
    </dgm:pt>
    <dgm:pt modelId="{8A095D64-0A6C-4040-A900-A18E160A72AB}" type="parTrans" cxnId="{5AA94AC0-C8D1-4D17-9E33-4126475FB26B}">
      <dgm:prSet/>
      <dgm:spPr/>
      <dgm:t>
        <a:bodyPr/>
        <a:lstStyle/>
        <a:p>
          <a:endParaRPr lang="da-DK"/>
        </a:p>
      </dgm:t>
    </dgm:pt>
    <dgm:pt modelId="{5DAEE291-FFB9-4F92-A9EE-D492D29CD64F}" type="sibTrans" cxnId="{5AA94AC0-C8D1-4D17-9E33-4126475FB26B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F5CEA198-BB65-4A6A-B965-8708F5724E61}">
      <dgm:prSet phldrT="[Tekst]"/>
      <dgm:spPr/>
      <dgm:t>
        <a:bodyPr/>
        <a:lstStyle/>
        <a:p>
          <a:r>
            <a:rPr lang="da-DK" dirty="0" smtClean="0"/>
            <a:t>Learning </a:t>
          </a:r>
          <a:r>
            <a:rPr lang="da-DK" dirty="0" err="1" smtClean="0"/>
            <a:t>needs</a:t>
          </a:r>
          <a:endParaRPr lang="da-DK" dirty="0"/>
        </a:p>
      </dgm:t>
    </dgm:pt>
    <dgm:pt modelId="{7FAA4DC5-0A0D-4536-B83D-07F4F5F1A8D4}" type="parTrans" cxnId="{38B543E5-3223-47A2-A18F-FA32B9AE792A}">
      <dgm:prSet/>
      <dgm:spPr/>
      <dgm:t>
        <a:bodyPr/>
        <a:lstStyle/>
        <a:p>
          <a:endParaRPr lang="da-DK"/>
        </a:p>
      </dgm:t>
    </dgm:pt>
    <dgm:pt modelId="{1244528F-0C7F-46FD-A849-3DBD8BE9C9EF}" type="sibTrans" cxnId="{38B543E5-3223-47A2-A18F-FA32B9AE792A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09388404-82B9-4BA5-9E3C-E5CB138EB4AA}">
      <dgm:prSet phldrT="[Tekst]"/>
      <dgm:spPr/>
      <dgm:t>
        <a:bodyPr/>
        <a:lstStyle/>
        <a:p>
          <a:r>
            <a:rPr lang="da-DK" dirty="0" err="1" smtClean="0"/>
            <a:t>Necessities</a:t>
          </a:r>
          <a:r>
            <a:rPr lang="da-DK" dirty="0" smtClean="0"/>
            <a:t> </a:t>
          </a:r>
          <a:endParaRPr lang="da-DK" dirty="0"/>
        </a:p>
      </dgm:t>
    </dgm:pt>
    <dgm:pt modelId="{DB8ACA2A-3BF5-4702-B062-7A6A59601F2F}" type="parTrans" cxnId="{855F38C5-383A-4B3C-BA9B-21E8E66F4153}">
      <dgm:prSet/>
      <dgm:spPr/>
      <dgm:t>
        <a:bodyPr/>
        <a:lstStyle/>
        <a:p>
          <a:endParaRPr lang="da-DK"/>
        </a:p>
      </dgm:t>
    </dgm:pt>
    <dgm:pt modelId="{0AAE9BD0-F992-4029-8A98-253222E0F6B8}" type="sibTrans" cxnId="{855F38C5-383A-4B3C-BA9B-21E8E66F4153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A812EA33-8145-4E02-A3FC-5502AA125495}">
      <dgm:prSet phldrT="[Tekst]"/>
      <dgm:spPr/>
      <dgm:t>
        <a:bodyPr/>
        <a:lstStyle/>
        <a:p>
          <a:r>
            <a:rPr lang="da-DK" dirty="0" err="1" smtClean="0"/>
            <a:t>Lacks</a:t>
          </a:r>
          <a:endParaRPr lang="da-DK" dirty="0"/>
        </a:p>
      </dgm:t>
    </dgm:pt>
    <dgm:pt modelId="{2862E7EB-64D1-4734-B84D-CBFEFCE2C1BB}" type="parTrans" cxnId="{F080EF59-F6A7-4561-B62A-6BD089B8F878}">
      <dgm:prSet/>
      <dgm:spPr/>
      <dgm:t>
        <a:bodyPr/>
        <a:lstStyle/>
        <a:p>
          <a:endParaRPr lang="da-DK"/>
        </a:p>
      </dgm:t>
    </dgm:pt>
    <dgm:pt modelId="{B9C60189-FCDE-4210-8236-BE12FC3E20E1}" type="sibTrans" cxnId="{F080EF59-F6A7-4561-B62A-6BD089B8F878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BFCB3642-6880-4E0D-AD36-81D0DEB86838}">
      <dgm:prSet phldrT="[Tekst]"/>
      <dgm:spPr/>
      <dgm:t>
        <a:bodyPr/>
        <a:lstStyle/>
        <a:p>
          <a:r>
            <a:rPr lang="da-DK" dirty="0" err="1" smtClean="0"/>
            <a:t>Wants</a:t>
          </a:r>
          <a:r>
            <a:rPr lang="da-DK" dirty="0" smtClean="0"/>
            <a:t> </a:t>
          </a:r>
          <a:endParaRPr lang="da-DK" dirty="0"/>
        </a:p>
      </dgm:t>
    </dgm:pt>
    <dgm:pt modelId="{99DB5BFA-4BDB-4B96-88BA-51CE1FE114A0}" type="parTrans" cxnId="{D0441308-AE1D-49C5-B814-6C246786AE9D}">
      <dgm:prSet/>
      <dgm:spPr/>
      <dgm:t>
        <a:bodyPr/>
        <a:lstStyle/>
        <a:p>
          <a:endParaRPr lang="da-DK"/>
        </a:p>
      </dgm:t>
    </dgm:pt>
    <dgm:pt modelId="{9D1B156B-1E44-4AE6-833C-52101B396F62}" type="sibTrans" cxnId="{D0441308-AE1D-49C5-B814-6C246786AE9D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88C01C7B-70F6-48F3-97EA-A1B37B0B017E}">
      <dgm:prSet phldrT="[Tekst]"/>
      <dgm:spPr/>
      <dgm:t>
        <a:bodyPr/>
        <a:lstStyle/>
        <a:p>
          <a:r>
            <a:rPr lang="da-DK" dirty="0" smtClean="0"/>
            <a:t>Present situation </a:t>
          </a:r>
          <a:endParaRPr lang="da-DK" dirty="0"/>
        </a:p>
      </dgm:t>
    </dgm:pt>
    <dgm:pt modelId="{78E9BA83-A0B4-4BC8-986C-EBA520ED549F}" type="parTrans" cxnId="{E8E33EB8-7FB2-448D-8E89-50B9265C7DF7}">
      <dgm:prSet/>
      <dgm:spPr/>
      <dgm:t>
        <a:bodyPr/>
        <a:lstStyle/>
        <a:p>
          <a:endParaRPr lang="da-DK"/>
        </a:p>
      </dgm:t>
    </dgm:pt>
    <dgm:pt modelId="{6A57CBB2-642C-4370-80BA-3864280BE55A}" type="sibTrans" cxnId="{E8E33EB8-7FB2-448D-8E89-50B9265C7DF7}">
      <dgm:prSet/>
      <dgm:spPr/>
      <dgm:t>
        <a:bodyPr/>
        <a:lstStyle/>
        <a:p>
          <a:endParaRPr lang="da-DK"/>
        </a:p>
      </dgm:t>
    </dgm:pt>
    <dgm:pt modelId="{F174E154-DED2-4F07-869D-D67288AD1AAC}">
      <dgm:prSet phldrT="[Tekst]"/>
      <dgm:spPr/>
      <dgm:t>
        <a:bodyPr/>
        <a:lstStyle/>
        <a:p>
          <a:r>
            <a:rPr lang="da-DK" dirty="0" smtClean="0"/>
            <a:t>Target situation </a:t>
          </a:r>
          <a:endParaRPr lang="da-DK" dirty="0"/>
        </a:p>
      </dgm:t>
    </dgm:pt>
    <dgm:pt modelId="{9642E429-7DB6-4A7B-8446-F8A1BC13F3D3}" type="parTrans" cxnId="{A4ED803F-59E2-4874-B36E-269C6B8DBE85}">
      <dgm:prSet/>
      <dgm:spPr/>
      <dgm:t>
        <a:bodyPr/>
        <a:lstStyle/>
        <a:p>
          <a:endParaRPr lang="da-DK"/>
        </a:p>
      </dgm:t>
    </dgm:pt>
    <dgm:pt modelId="{2A575CF5-3608-48BB-80B5-63218B573CEE}" type="sibTrans" cxnId="{A4ED803F-59E2-4874-B36E-269C6B8DBE85}">
      <dgm:prSet/>
      <dgm:spPr/>
      <dgm:t>
        <a:bodyPr/>
        <a:lstStyle/>
        <a:p>
          <a:endParaRPr lang="da-DK"/>
        </a:p>
      </dgm:t>
    </dgm:pt>
    <dgm:pt modelId="{BD8CFDED-2A29-43C9-B83F-22A16E1B659D}" type="pres">
      <dgm:prSet presAssocID="{E9942F01-26D1-4AFA-BCFF-5F2AC839C1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F478C46E-2A9A-4718-82F8-460EC333C460}" type="pres">
      <dgm:prSet presAssocID="{3C08D6B3-48E4-45B9-B3C9-AA07969D47C7}" presName="hierRoot1" presStyleCnt="0">
        <dgm:presLayoutVars>
          <dgm:hierBranch val="init"/>
        </dgm:presLayoutVars>
      </dgm:prSet>
      <dgm:spPr/>
    </dgm:pt>
    <dgm:pt modelId="{36CF2113-2648-48E0-82A7-26C7C1CEDC39}" type="pres">
      <dgm:prSet presAssocID="{3C08D6B3-48E4-45B9-B3C9-AA07969D47C7}" presName="rootComposite1" presStyleCnt="0"/>
      <dgm:spPr/>
    </dgm:pt>
    <dgm:pt modelId="{37565D7E-12C8-46DB-A542-16A376D187BE}" type="pres">
      <dgm:prSet presAssocID="{3C08D6B3-48E4-45B9-B3C9-AA07969D47C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1C6D493-17B5-4247-AFCD-29029460BF7E}" type="pres">
      <dgm:prSet presAssocID="{3C08D6B3-48E4-45B9-B3C9-AA07969D47C7}" presName="rootConnector1" presStyleLbl="node1" presStyleIdx="0" presStyleCnt="0"/>
      <dgm:spPr/>
      <dgm:t>
        <a:bodyPr/>
        <a:lstStyle/>
        <a:p>
          <a:endParaRPr lang="da-DK"/>
        </a:p>
      </dgm:t>
    </dgm:pt>
    <dgm:pt modelId="{87ACAE96-42F7-470D-987D-5B2C23837ADF}" type="pres">
      <dgm:prSet presAssocID="{3C08D6B3-48E4-45B9-B3C9-AA07969D47C7}" presName="hierChild2" presStyleCnt="0"/>
      <dgm:spPr/>
    </dgm:pt>
    <dgm:pt modelId="{E9EC4DA9-E0A5-4BE3-8F80-DD11338BD8F4}" type="pres">
      <dgm:prSet presAssocID="{8A095D64-0A6C-4040-A900-A18E160A72AB}" presName="Name37" presStyleLbl="parChTrans1D2" presStyleIdx="0" presStyleCnt="2"/>
      <dgm:spPr/>
      <dgm:t>
        <a:bodyPr/>
        <a:lstStyle/>
        <a:p>
          <a:endParaRPr lang="da-DK"/>
        </a:p>
      </dgm:t>
    </dgm:pt>
    <dgm:pt modelId="{B081BD89-0866-4724-8BAC-536F5BFD16FE}" type="pres">
      <dgm:prSet presAssocID="{F6845DCC-71DB-443B-BDE9-4CF2416AC686}" presName="hierRoot2" presStyleCnt="0">
        <dgm:presLayoutVars>
          <dgm:hierBranch val="init"/>
        </dgm:presLayoutVars>
      </dgm:prSet>
      <dgm:spPr/>
    </dgm:pt>
    <dgm:pt modelId="{76933273-54CE-4074-AD06-51163F091FC1}" type="pres">
      <dgm:prSet presAssocID="{F6845DCC-71DB-443B-BDE9-4CF2416AC686}" presName="rootComposite" presStyleCnt="0"/>
      <dgm:spPr/>
    </dgm:pt>
    <dgm:pt modelId="{99F47D01-BA50-4C34-81CA-63F5ED8067DF}" type="pres">
      <dgm:prSet presAssocID="{F6845DCC-71DB-443B-BDE9-4CF2416AC68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D5D8C4E7-4776-49FD-95D8-02A3C41F4172}" type="pres">
      <dgm:prSet presAssocID="{F6845DCC-71DB-443B-BDE9-4CF2416AC686}" presName="rootConnector" presStyleLbl="node2" presStyleIdx="0" presStyleCnt="2"/>
      <dgm:spPr/>
      <dgm:t>
        <a:bodyPr/>
        <a:lstStyle/>
        <a:p>
          <a:endParaRPr lang="da-DK"/>
        </a:p>
      </dgm:t>
    </dgm:pt>
    <dgm:pt modelId="{08C3A71E-6221-48CB-AF0C-01277ACE12AF}" type="pres">
      <dgm:prSet presAssocID="{F6845DCC-71DB-443B-BDE9-4CF2416AC686}" presName="hierChild4" presStyleCnt="0"/>
      <dgm:spPr/>
    </dgm:pt>
    <dgm:pt modelId="{08BD5DCC-DA1F-4023-BA3A-078DBDE58162}" type="pres">
      <dgm:prSet presAssocID="{DB8ACA2A-3BF5-4702-B062-7A6A59601F2F}" presName="Name37" presStyleLbl="parChTrans1D3" presStyleIdx="0" presStyleCnt="3"/>
      <dgm:spPr/>
      <dgm:t>
        <a:bodyPr/>
        <a:lstStyle/>
        <a:p>
          <a:endParaRPr lang="da-DK"/>
        </a:p>
      </dgm:t>
    </dgm:pt>
    <dgm:pt modelId="{D0583621-E192-4A90-9B83-C0B1E93B173C}" type="pres">
      <dgm:prSet presAssocID="{09388404-82B9-4BA5-9E3C-E5CB138EB4AA}" presName="hierRoot2" presStyleCnt="0">
        <dgm:presLayoutVars>
          <dgm:hierBranch val="init"/>
        </dgm:presLayoutVars>
      </dgm:prSet>
      <dgm:spPr/>
    </dgm:pt>
    <dgm:pt modelId="{92737714-A7B4-4585-95DC-C774F920AAD9}" type="pres">
      <dgm:prSet presAssocID="{09388404-82B9-4BA5-9E3C-E5CB138EB4AA}" presName="rootComposite" presStyleCnt="0"/>
      <dgm:spPr/>
    </dgm:pt>
    <dgm:pt modelId="{7E637262-DA04-4A19-A50D-1166AAB1B213}" type="pres">
      <dgm:prSet presAssocID="{09388404-82B9-4BA5-9E3C-E5CB138EB4AA}" presName="rootText" presStyleLbl="node3" presStyleIdx="0" presStyleCnt="3" custLinFactNeighborX="-48003" custLinFactNeighborY="242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A2D09FBE-B452-4C60-B6A3-50DB74540E00}" type="pres">
      <dgm:prSet presAssocID="{09388404-82B9-4BA5-9E3C-E5CB138EB4AA}" presName="rootConnector" presStyleLbl="node3" presStyleIdx="0" presStyleCnt="3"/>
      <dgm:spPr/>
      <dgm:t>
        <a:bodyPr/>
        <a:lstStyle/>
        <a:p>
          <a:endParaRPr lang="da-DK"/>
        </a:p>
      </dgm:t>
    </dgm:pt>
    <dgm:pt modelId="{385B092C-EC91-4D2B-807F-7EDBC46BA650}" type="pres">
      <dgm:prSet presAssocID="{09388404-82B9-4BA5-9E3C-E5CB138EB4AA}" presName="hierChild4" presStyleCnt="0"/>
      <dgm:spPr/>
    </dgm:pt>
    <dgm:pt modelId="{265088CA-8C10-403D-A1A8-952A15C2A651}" type="pres">
      <dgm:prSet presAssocID="{09388404-82B9-4BA5-9E3C-E5CB138EB4AA}" presName="hierChild5" presStyleCnt="0"/>
      <dgm:spPr/>
    </dgm:pt>
    <dgm:pt modelId="{2396F5B0-6000-4219-8172-583CAF6F5B1E}" type="pres">
      <dgm:prSet presAssocID="{2862E7EB-64D1-4734-B84D-CBFEFCE2C1BB}" presName="Name37" presStyleLbl="parChTrans1D3" presStyleIdx="1" presStyleCnt="3"/>
      <dgm:spPr/>
      <dgm:t>
        <a:bodyPr/>
        <a:lstStyle/>
        <a:p>
          <a:endParaRPr lang="da-DK"/>
        </a:p>
      </dgm:t>
    </dgm:pt>
    <dgm:pt modelId="{C4277453-6B34-45C0-A06A-AF74AFE26AB5}" type="pres">
      <dgm:prSet presAssocID="{A812EA33-8145-4E02-A3FC-5502AA125495}" presName="hierRoot2" presStyleCnt="0">
        <dgm:presLayoutVars>
          <dgm:hierBranch val="init"/>
        </dgm:presLayoutVars>
      </dgm:prSet>
      <dgm:spPr/>
    </dgm:pt>
    <dgm:pt modelId="{4B630C6D-4A7D-48FC-A8F1-F13CDDA0DD01}" type="pres">
      <dgm:prSet presAssocID="{A812EA33-8145-4E02-A3FC-5502AA125495}" presName="rootComposite" presStyleCnt="0"/>
      <dgm:spPr/>
    </dgm:pt>
    <dgm:pt modelId="{C274793F-5CCC-47D3-8CCA-610B43DDB1F9}" type="pres">
      <dgm:prSet presAssocID="{A812EA33-8145-4E02-A3FC-5502AA125495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D402FD50-9C3F-4D94-BE9C-BB680F177C4B}" type="pres">
      <dgm:prSet presAssocID="{A812EA33-8145-4E02-A3FC-5502AA125495}" presName="rootConnector" presStyleLbl="node3" presStyleIdx="1" presStyleCnt="3"/>
      <dgm:spPr/>
      <dgm:t>
        <a:bodyPr/>
        <a:lstStyle/>
        <a:p>
          <a:endParaRPr lang="da-DK"/>
        </a:p>
      </dgm:t>
    </dgm:pt>
    <dgm:pt modelId="{95871CAC-1D76-4BE3-9EAC-F78CC2AAAF25}" type="pres">
      <dgm:prSet presAssocID="{A812EA33-8145-4E02-A3FC-5502AA125495}" presName="hierChild4" presStyleCnt="0"/>
      <dgm:spPr/>
    </dgm:pt>
    <dgm:pt modelId="{0A6E8F02-9DE8-479B-A736-1D03E9DDBCC6}" type="pres">
      <dgm:prSet presAssocID="{9642E429-7DB6-4A7B-8446-F8A1BC13F3D3}" presName="Name37" presStyleLbl="parChTrans1D4" presStyleIdx="0" presStyleCnt="2"/>
      <dgm:spPr/>
      <dgm:t>
        <a:bodyPr/>
        <a:lstStyle/>
        <a:p>
          <a:endParaRPr lang="en-US"/>
        </a:p>
      </dgm:t>
    </dgm:pt>
    <dgm:pt modelId="{EB48A789-8672-46B2-8EE3-2F0F9C76F535}" type="pres">
      <dgm:prSet presAssocID="{F174E154-DED2-4F07-869D-D67288AD1AAC}" presName="hierRoot2" presStyleCnt="0">
        <dgm:presLayoutVars>
          <dgm:hierBranch val="init"/>
        </dgm:presLayoutVars>
      </dgm:prSet>
      <dgm:spPr/>
    </dgm:pt>
    <dgm:pt modelId="{CD93EB9F-B4D6-4DFA-9F20-F4BAE8F5E517}" type="pres">
      <dgm:prSet presAssocID="{F174E154-DED2-4F07-869D-D67288AD1AAC}" presName="rootComposite" presStyleCnt="0"/>
      <dgm:spPr/>
    </dgm:pt>
    <dgm:pt modelId="{01551C9C-D337-4732-8DED-B5E2F9DAAF9D}" type="pres">
      <dgm:prSet presAssocID="{F174E154-DED2-4F07-869D-D67288AD1AAC}" presName="rootText" presStyleLbl="node4" presStyleIdx="0" presStyleCnt="2" custLinFactNeighborX="-904" custLinFactNeighborY="25167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DB5866CC-535A-49CE-A71F-07472750D740}" type="pres">
      <dgm:prSet presAssocID="{F174E154-DED2-4F07-869D-D67288AD1AAC}" presName="rootConnector" presStyleLbl="node4" presStyleIdx="0" presStyleCnt="2"/>
      <dgm:spPr/>
      <dgm:t>
        <a:bodyPr/>
        <a:lstStyle/>
        <a:p>
          <a:endParaRPr lang="da-DK"/>
        </a:p>
      </dgm:t>
    </dgm:pt>
    <dgm:pt modelId="{B0873B90-6450-4128-A896-BAECBEF2A264}" type="pres">
      <dgm:prSet presAssocID="{F174E154-DED2-4F07-869D-D67288AD1AAC}" presName="hierChild4" presStyleCnt="0"/>
      <dgm:spPr/>
    </dgm:pt>
    <dgm:pt modelId="{0A316D7C-6A25-45FD-BF61-BB8B69982C02}" type="pres">
      <dgm:prSet presAssocID="{F174E154-DED2-4F07-869D-D67288AD1AAC}" presName="hierChild5" presStyleCnt="0"/>
      <dgm:spPr/>
    </dgm:pt>
    <dgm:pt modelId="{D2E04CEE-01B8-46CC-ACC8-BEC2ECB73666}" type="pres">
      <dgm:prSet presAssocID="{78E9BA83-A0B4-4BC8-986C-EBA520ED549F}" presName="Name37" presStyleLbl="parChTrans1D4" presStyleIdx="1" presStyleCnt="2"/>
      <dgm:spPr/>
      <dgm:t>
        <a:bodyPr/>
        <a:lstStyle/>
        <a:p>
          <a:endParaRPr lang="en-US"/>
        </a:p>
      </dgm:t>
    </dgm:pt>
    <dgm:pt modelId="{9C241F61-B878-44C6-B016-C65D5A6F029A}" type="pres">
      <dgm:prSet presAssocID="{88C01C7B-70F6-48F3-97EA-A1B37B0B017E}" presName="hierRoot2" presStyleCnt="0">
        <dgm:presLayoutVars>
          <dgm:hierBranch val="init"/>
        </dgm:presLayoutVars>
      </dgm:prSet>
      <dgm:spPr/>
    </dgm:pt>
    <dgm:pt modelId="{64593ECC-ED12-45A7-A1A0-A96F901A555D}" type="pres">
      <dgm:prSet presAssocID="{88C01C7B-70F6-48F3-97EA-A1B37B0B017E}" presName="rootComposite" presStyleCnt="0"/>
      <dgm:spPr/>
    </dgm:pt>
    <dgm:pt modelId="{6212C111-1579-4319-88CB-C802FB11BB7C}" type="pres">
      <dgm:prSet presAssocID="{88C01C7B-70F6-48F3-97EA-A1B37B0B017E}" presName="rootText" presStyleLbl="node4" presStyleIdx="1" presStyleCnt="2" custLinFactNeighborX="-904" custLinFactNeighborY="1561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423DCFCF-B3A6-462A-80EE-ACECEF601A6D}" type="pres">
      <dgm:prSet presAssocID="{88C01C7B-70F6-48F3-97EA-A1B37B0B017E}" presName="rootConnector" presStyleLbl="node4" presStyleIdx="1" presStyleCnt="2"/>
      <dgm:spPr/>
      <dgm:t>
        <a:bodyPr/>
        <a:lstStyle/>
        <a:p>
          <a:endParaRPr lang="da-DK"/>
        </a:p>
      </dgm:t>
    </dgm:pt>
    <dgm:pt modelId="{48D50C43-D09B-4FE9-A048-2DF0D962386A}" type="pres">
      <dgm:prSet presAssocID="{88C01C7B-70F6-48F3-97EA-A1B37B0B017E}" presName="hierChild4" presStyleCnt="0"/>
      <dgm:spPr/>
    </dgm:pt>
    <dgm:pt modelId="{669064E9-8AAA-42E1-9A73-8E67EB9DD23E}" type="pres">
      <dgm:prSet presAssocID="{88C01C7B-70F6-48F3-97EA-A1B37B0B017E}" presName="hierChild5" presStyleCnt="0"/>
      <dgm:spPr/>
    </dgm:pt>
    <dgm:pt modelId="{CEB3AC55-446D-4F93-8FDF-370091F46700}" type="pres">
      <dgm:prSet presAssocID="{A812EA33-8145-4E02-A3FC-5502AA125495}" presName="hierChild5" presStyleCnt="0"/>
      <dgm:spPr/>
    </dgm:pt>
    <dgm:pt modelId="{D3DE3CAF-6095-4FC3-ACA0-B6ECC45ED889}" type="pres">
      <dgm:prSet presAssocID="{99DB5BFA-4BDB-4B96-88BA-51CE1FE114A0}" presName="Name37" presStyleLbl="parChTrans1D3" presStyleIdx="2" presStyleCnt="3"/>
      <dgm:spPr/>
      <dgm:t>
        <a:bodyPr/>
        <a:lstStyle/>
        <a:p>
          <a:endParaRPr lang="da-DK"/>
        </a:p>
      </dgm:t>
    </dgm:pt>
    <dgm:pt modelId="{20EE7CB8-23F2-4FFE-A3B8-E48A784B5CAF}" type="pres">
      <dgm:prSet presAssocID="{BFCB3642-6880-4E0D-AD36-81D0DEB86838}" presName="hierRoot2" presStyleCnt="0">
        <dgm:presLayoutVars>
          <dgm:hierBranch val="init"/>
        </dgm:presLayoutVars>
      </dgm:prSet>
      <dgm:spPr/>
    </dgm:pt>
    <dgm:pt modelId="{CA54C9F7-3095-42A9-BAFC-38847F5A85D6}" type="pres">
      <dgm:prSet presAssocID="{BFCB3642-6880-4E0D-AD36-81D0DEB86838}" presName="rootComposite" presStyleCnt="0"/>
      <dgm:spPr/>
    </dgm:pt>
    <dgm:pt modelId="{8C4CBA69-1FD1-438F-83D4-3197B249B8DC}" type="pres">
      <dgm:prSet presAssocID="{BFCB3642-6880-4E0D-AD36-81D0DEB86838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6183291E-0C9E-4750-9CCA-3CE3187D8188}" type="pres">
      <dgm:prSet presAssocID="{BFCB3642-6880-4E0D-AD36-81D0DEB86838}" presName="rootConnector" presStyleLbl="node3" presStyleIdx="2" presStyleCnt="3"/>
      <dgm:spPr/>
      <dgm:t>
        <a:bodyPr/>
        <a:lstStyle/>
        <a:p>
          <a:endParaRPr lang="da-DK"/>
        </a:p>
      </dgm:t>
    </dgm:pt>
    <dgm:pt modelId="{62645179-3548-4588-B59F-4D2006CE088F}" type="pres">
      <dgm:prSet presAssocID="{BFCB3642-6880-4E0D-AD36-81D0DEB86838}" presName="hierChild4" presStyleCnt="0"/>
      <dgm:spPr/>
    </dgm:pt>
    <dgm:pt modelId="{A9C26EC0-6672-4670-97E8-477191BFB651}" type="pres">
      <dgm:prSet presAssocID="{BFCB3642-6880-4E0D-AD36-81D0DEB86838}" presName="hierChild5" presStyleCnt="0"/>
      <dgm:spPr/>
    </dgm:pt>
    <dgm:pt modelId="{9D483835-4E13-4E26-B5A1-34B4EC352724}" type="pres">
      <dgm:prSet presAssocID="{F6845DCC-71DB-443B-BDE9-4CF2416AC686}" presName="hierChild5" presStyleCnt="0"/>
      <dgm:spPr/>
    </dgm:pt>
    <dgm:pt modelId="{04710C4E-518C-4633-BA5B-A2B85C610BEF}" type="pres">
      <dgm:prSet presAssocID="{7FAA4DC5-0A0D-4536-B83D-07F4F5F1A8D4}" presName="Name37" presStyleLbl="parChTrans1D2" presStyleIdx="1" presStyleCnt="2"/>
      <dgm:spPr/>
      <dgm:t>
        <a:bodyPr/>
        <a:lstStyle/>
        <a:p>
          <a:endParaRPr lang="da-DK"/>
        </a:p>
      </dgm:t>
    </dgm:pt>
    <dgm:pt modelId="{FF496B0A-D886-45D2-A5E3-51FC9B1DF90B}" type="pres">
      <dgm:prSet presAssocID="{F5CEA198-BB65-4A6A-B965-8708F5724E61}" presName="hierRoot2" presStyleCnt="0">
        <dgm:presLayoutVars>
          <dgm:hierBranch val="init"/>
        </dgm:presLayoutVars>
      </dgm:prSet>
      <dgm:spPr/>
    </dgm:pt>
    <dgm:pt modelId="{186FF9A0-C3FA-4C89-AFB5-7A8538B85884}" type="pres">
      <dgm:prSet presAssocID="{F5CEA198-BB65-4A6A-B965-8708F5724E61}" presName="rootComposite" presStyleCnt="0"/>
      <dgm:spPr/>
    </dgm:pt>
    <dgm:pt modelId="{47E0B77C-2BDF-435D-B431-0636EB95E8AC}" type="pres">
      <dgm:prSet presAssocID="{F5CEA198-BB65-4A6A-B965-8708F5724E61}" presName="rootText" presStyleLbl="node2" presStyleIdx="1" presStyleCnt="2" custLinFactNeighborX="84057" custLinFactNeighborY="-1099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2D1D24E6-44D5-4CB2-A847-8FCF00EA377C}" type="pres">
      <dgm:prSet presAssocID="{F5CEA198-BB65-4A6A-B965-8708F5724E61}" presName="rootConnector" presStyleLbl="node2" presStyleIdx="1" presStyleCnt="2"/>
      <dgm:spPr/>
      <dgm:t>
        <a:bodyPr/>
        <a:lstStyle/>
        <a:p>
          <a:endParaRPr lang="da-DK"/>
        </a:p>
      </dgm:t>
    </dgm:pt>
    <dgm:pt modelId="{7A8B3BA8-CD67-4999-AD9E-FC8678DEBCB3}" type="pres">
      <dgm:prSet presAssocID="{F5CEA198-BB65-4A6A-B965-8708F5724E61}" presName="hierChild4" presStyleCnt="0"/>
      <dgm:spPr/>
    </dgm:pt>
    <dgm:pt modelId="{7D2FA787-D77A-4804-B48F-D80001607ABB}" type="pres">
      <dgm:prSet presAssocID="{F5CEA198-BB65-4A6A-B965-8708F5724E61}" presName="hierChild5" presStyleCnt="0"/>
      <dgm:spPr/>
    </dgm:pt>
    <dgm:pt modelId="{131597D5-D0AF-4057-988E-7DDAFE349045}" type="pres">
      <dgm:prSet presAssocID="{3C08D6B3-48E4-45B9-B3C9-AA07969D47C7}" presName="hierChild3" presStyleCnt="0"/>
      <dgm:spPr/>
    </dgm:pt>
  </dgm:ptLst>
  <dgm:cxnLst>
    <dgm:cxn modelId="{EE1F1EFC-AE92-4182-AECD-22546296F3C4}" type="presOf" srcId="{A812EA33-8145-4E02-A3FC-5502AA125495}" destId="{D402FD50-9C3F-4D94-BE9C-BB680F177C4B}" srcOrd="1" destOrd="0" presId="urn:microsoft.com/office/officeart/2005/8/layout/orgChart1"/>
    <dgm:cxn modelId="{66423875-96DE-458D-AC5B-FE36968DF858}" type="presOf" srcId="{A812EA33-8145-4E02-A3FC-5502AA125495}" destId="{C274793F-5CCC-47D3-8CCA-610B43DDB1F9}" srcOrd="0" destOrd="0" presId="urn:microsoft.com/office/officeart/2005/8/layout/orgChart1"/>
    <dgm:cxn modelId="{D0441308-AE1D-49C5-B814-6C246786AE9D}" srcId="{F6845DCC-71DB-443B-BDE9-4CF2416AC686}" destId="{BFCB3642-6880-4E0D-AD36-81D0DEB86838}" srcOrd="2" destOrd="0" parTransId="{99DB5BFA-4BDB-4B96-88BA-51CE1FE114A0}" sibTransId="{9D1B156B-1E44-4AE6-833C-52101B396F62}"/>
    <dgm:cxn modelId="{2BE762B7-9C9A-419F-953F-D36AB36EDD78}" type="presOf" srcId="{09388404-82B9-4BA5-9E3C-E5CB138EB4AA}" destId="{7E637262-DA04-4A19-A50D-1166AAB1B213}" srcOrd="0" destOrd="0" presId="urn:microsoft.com/office/officeart/2005/8/layout/orgChart1"/>
    <dgm:cxn modelId="{D3B84560-EA38-4525-8091-F0F6216921DD}" type="presOf" srcId="{E9942F01-26D1-4AFA-BCFF-5F2AC839C1D7}" destId="{BD8CFDED-2A29-43C9-B83F-22A16E1B659D}" srcOrd="0" destOrd="0" presId="urn:microsoft.com/office/officeart/2005/8/layout/orgChart1"/>
    <dgm:cxn modelId="{81F335EF-9A6F-421C-A72C-B3A1EFE6058C}" type="presOf" srcId="{09388404-82B9-4BA5-9E3C-E5CB138EB4AA}" destId="{A2D09FBE-B452-4C60-B6A3-50DB74540E00}" srcOrd="1" destOrd="0" presId="urn:microsoft.com/office/officeart/2005/8/layout/orgChart1"/>
    <dgm:cxn modelId="{DB77B5F0-333D-450E-B94F-EA25CD51F241}" type="presOf" srcId="{F174E154-DED2-4F07-869D-D67288AD1AAC}" destId="{01551C9C-D337-4732-8DED-B5E2F9DAAF9D}" srcOrd="0" destOrd="0" presId="urn:microsoft.com/office/officeart/2005/8/layout/orgChart1"/>
    <dgm:cxn modelId="{982A9C76-E5CA-4A9A-9E1B-04AEF4B9D496}" type="presOf" srcId="{DB8ACA2A-3BF5-4702-B062-7A6A59601F2F}" destId="{08BD5DCC-DA1F-4023-BA3A-078DBDE58162}" srcOrd="0" destOrd="0" presId="urn:microsoft.com/office/officeart/2005/8/layout/orgChart1"/>
    <dgm:cxn modelId="{3FE785CC-D527-4B24-8BFB-803D77125F39}" srcId="{E9942F01-26D1-4AFA-BCFF-5F2AC839C1D7}" destId="{3C08D6B3-48E4-45B9-B3C9-AA07969D47C7}" srcOrd="0" destOrd="0" parTransId="{B392BFE9-6AC6-4600-835E-B433D2C44C5E}" sibTransId="{5FF57C64-7AA5-4AB4-AB16-5AFBC3D6B19A}"/>
    <dgm:cxn modelId="{4128170B-61DE-4A8A-854F-68F5BD04AF98}" type="presOf" srcId="{F5CEA198-BB65-4A6A-B965-8708F5724E61}" destId="{47E0B77C-2BDF-435D-B431-0636EB95E8AC}" srcOrd="0" destOrd="0" presId="urn:microsoft.com/office/officeart/2005/8/layout/orgChart1"/>
    <dgm:cxn modelId="{44F962CE-2F99-41BC-ADB8-C5417989E718}" type="presOf" srcId="{F174E154-DED2-4F07-869D-D67288AD1AAC}" destId="{DB5866CC-535A-49CE-A71F-07472750D740}" srcOrd="1" destOrd="0" presId="urn:microsoft.com/office/officeart/2005/8/layout/orgChart1"/>
    <dgm:cxn modelId="{38B543E5-3223-47A2-A18F-FA32B9AE792A}" srcId="{3C08D6B3-48E4-45B9-B3C9-AA07969D47C7}" destId="{F5CEA198-BB65-4A6A-B965-8708F5724E61}" srcOrd="1" destOrd="0" parTransId="{7FAA4DC5-0A0D-4536-B83D-07F4F5F1A8D4}" sibTransId="{1244528F-0C7F-46FD-A849-3DBD8BE9C9EF}"/>
    <dgm:cxn modelId="{B92D5BBE-9786-4BB5-A519-AC94D1C01774}" type="presOf" srcId="{99DB5BFA-4BDB-4B96-88BA-51CE1FE114A0}" destId="{D3DE3CAF-6095-4FC3-ACA0-B6ECC45ED889}" srcOrd="0" destOrd="0" presId="urn:microsoft.com/office/officeart/2005/8/layout/orgChart1"/>
    <dgm:cxn modelId="{A4ED803F-59E2-4874-B36E-269C6B8DBE85}" srcId="{A812EA33-8145-4E02-A3FC-5502AA125495}" destId="{F174E154-DED2-4F07-869D-D67288AD1AAC}" srcOrd="0" destOrd="0" parTransId="{9642E429-7DB6-4A7B-8446-F8A1BC13F3D3}" sibTransId="{2A575CF5-3608-48BB-80B5-63218B573CEE}"/>
    <dgm:cxn modelId="{F5793F84-3D75-4606-AFE3-C028AEFF502A}" type="presOf" srcId="{F6845DCC-71DB-443B-BDE9-4CF2416AC686}" destId="{99F47D01-BA50-4C34-81CA-63F5ED8067DF}" srcOrd="0" destOrd="0" presId="urn:microsoft.com/office/officeart/2005/8/layout/orgChart1"/>
    <dgm:cxn modelId="{F080EF59-F6A7-4561-B62A-6BD089B8F878}" srcId="{F6845DCC-71DB-443B-BDE9-4CF2416AC686}" destId="{A812EA33-8145-4E02-A3FC-5502AA125495}" srcOrd="1" destOrd="0" parTransId="{2862E7EB-64D1-4734-B84D-CBFEFCE2C1BB}" sibTransId="{B9C60189-FCDE-4210-8236-BE12FC3E20E1}"/>
    <dgm:cxn modelId="{E8E3C823-FBAB-4703-9D98-630CAFD9938C}" type="presOf" srcId="{F6845DCC-71DB-443B-BDE9-4CF2416AC686}" destId="{D5D8C4E7-4776-49FD-95D8-02A3C41F4172}" srcOrd="1" destOrd="0" presId="urn:microsoft.com/office/officeart/2005/8/layout/orgChart1"/>
    <dgm:cxn modelId="{598251D5-14CA-44AF-A3D6-3CD7580E90FD}" type="presOf" srcId="{78E9BA83-A0B4-4BC8-986C-EBA520ED549F}" destId="{D2E04CEE-01B8-46CC-ACC8-BEC2ECB73666}" srcOrd="0" destOrd="0" presId="urn:microsoft.com/office/officeart/2005/8/layout/orgChart1"/>
    <dgm:cxn modelId="{87958B73-73EB-4BC4-8DDA-FF49A47A50D2}" type="presOf" srcId="{3C08D6B3-48E4-45B9-B3C9-AA07969D47C7}" destId="{E1C6D493-17B5-4247-AFCD-29029460BF7E}" srcOrd="1" destOrd="0" presId="urn:microsoft.com/office/officeart/2005/8/layout/orgChart1"/>
    <dgm:cxn modelId="{CE53311F-6C51-419C-9471-A87DCAF7FB95}" type="presOf" srcId="{88C01C7B-70F6-48F3-97EA-A1B37B0B017E}" destId="{6212C111-1579-4319-88CB-C802FB11BB7C}" srcOrd="0" destOrd="0" presId="urn:microsoft.com/office/officeart/2005/8/layout/orgChart1"/>
    <dgm:cxn modelId="{DE9EFD16-92A9-4458-8D36-238059383BAD}" type="presOf" srcId="{7FAA4DC5-0A0D-4536-B83D-07F4F5F1A8D4}" destId="{04710C4E-518C-4633-BA5B-A2B85C610BEF}" srcOrd="0" destOrd="0" presId="urn:microsoft.com/office/officeart/2005/8/layout/orgChart1"/>
    <dgm:cxn modelId="{81B03D0F-5662-49EE-8430-7D6022CA352B}" type="presOf" srcId="{BFCB3642-6880-4E0D-AD36-81D0DEB86838}" destId="{6183291E-0C9E-4750-9CCA-3CE3187D8188}" srcOrd="1" destOrd="0" presId="urn:microsoft.com/office/officeart/2005/8/layout/orgChart1"/>
    <dgm:cxn modelId="{855F38C5-383A-4B3C-BA9B-21E8E66F4153}" srcId="{F6845DCC-71DB-443B-BDE9-4CF2416AC686}" destId="{09388404-82B9-4BA5-9E3C-E5CB138EB4AA}" srcOrd="0" destOrd="0" parTransId="{DB8ACA2A-3BF5-4702-B062-7A6A59601F2F}" sibTransId="{0AAE9BD0-F992-4029-8A98-253222E0F6B8}"/>
    <dgm:cxn modelId="{9EE01DA1-5F6A-4B00-96AE-5F48DEA430DB}" type="presOf" srcId="{F5CEA198-BB65-4A6A-B965-8708F5724E61}" destId="{2D1D24E6-44D5-4CB2-A847-8FCF00EA377C}" srcOrd="1" destOrd="0" presId="urn:microsoft.com/office/officeart/2005/8/layout/orgChart1"/>
    <dgm:cxn modelId="{E8E33EB8-7FB2-448D-8E89-50B9265C7DF7}" srcId="{A812EA33-8145-4E02-A3FC-5502AA125495}" destId="{88C01C7B-70F6-48F3-97EA-A1B37B0B017E}" srcOrd="1" destOrd="0" parTransId="{78E9BA83-A0B4-4BC8-986C-EBA520ED549F}" sibTransId="{6A57CBB2-642C-4370-80BA-3864280BE55A}"/>
    <dgm:cxn modelId="{DBAA3F2A-AD95-4EE9-97D1-DBBDC20FE225}" type="presOf" srcId="{9642E429-7DB6-4A7B-8446-F8A1BC13F3D3}" destId="{0A6E8F02-9DE8-479B-A736-1D03E9DDBCC6}" srcOrd="0" destOrd="0" presId="urn:microsoft.com/office/officeart/2005/8/layout/orgChart1"/>
    <dgm:cxn modelId="{08C66D36-B54E-4CFD-A4B8-82A78DD2A41F}" type="presOf" srcId="{88C01C7B-70F6-48F3-97EA-A1B37B0B017E}" destId="{423DCFCF-B3A6-462A-80EE-ACECEF601A6D}" srcOrd="1" destOrd="0" presId="urn:microsoft.com/office/officeart/2005/8/layout/orgChart1"/>
    <dgm:cxn modelId="{8D7432C8-7BC0-4466-A8C4-5A0F972A7FF4}" type="presOf" srcId="{3C08D6B3-48E4-45B9-B3C9-AA07969D47C7}" destId="{37565D7E-12C8-46DB-A542-16A376D187BE}" srcOrd="0" destOrd="0" presId="urn:microsoft.com/office/officeart/2005/8/layout/orgChart1"/>
    <dgm:cxn modelId="{4BC96186-6EC3-497F-ABC4-6539C15C6DA2}" type="presOf" srcId="{BFCB3642-6880-4E0D-AD36-81D0DEB86838}" destId="{8C4CBA69-1FD1-438F-83D4-3197B249B8DC}" srcOrd="0" destOrd="0" presId="urn:microsoft.com/office/officeart/2005/8/layout/orgChart1"/>
    <dgm:cxn modelId="{F94BA65F-693D-40ED-8628-DE50138BCEFF}" type="presOf" srcId="{8A095D64-0A6C-4040-A900-A18E160A72AB}" destId="{E9EC4DA9-E0A5-4BE3-8F80-DD11338BD8F4}" srcOrd="0" destOrd="0" presId="urn:microsoft.com/office/officeart/2005/8/layout/orgChart1"/>
    <dgm:cxn modelId="{8B7D891B-D735-4E4B-9A61-1EDED37C2639}" type="presOf" srcId="{2862E7EB-64D1-4734-B84D-CBFEFCE2C1BB}" destId="{2396F5B0-6000-4219-8172-583CAF6F5B1E}" srcOrd="0" destOrd="0" presId="urn:microsoft.com/office/officeart/2005/8/layout/orgChart1"/>
    <dgm:cxn modelId="{5AA94AC0-C8D1-4D17-9E33-4126475FB26B}" srcId="{3C08D6B3-48E4-45B9-B3C9-AA07969D47C7}" destId="{F6845DCC-71DB-443B-BDE9-4CF2416AC686}" srcOrd="0" destOrd="0" parTransId="{8A095D64-0A6C-4040-A900-A18E160A72AB}" sibTransId="{5DAEE291-FFB9-4F92-A9EE-D492D29CD64F}"/>
    <dgm:cxn modelId="{DB232085-1C90-481B-A4B6-6D8A0AAD489A}" type="presParOf" srcId="{BD8CFDED-2A29-43C9-B83F-22A16E1B659D}" destId="{F478C46E-2A9A-4718-82F8-460EC333C460}" srcOrd="0" destOrd="0" presId="urn:microsoft.com/office/officeart/2005/8/layout/orgChart1"/>
    <dgm:cxn modelId="{0423F50F-DE32-418C-86EC-325AF2B95AB1}" type="presParOf" srcId="{F478C46E-2A9A-4718-82F8-460EC333C460}" destId="{36CF2113-2648-48E0-82A7-26C7C1CEDC39}" srcOrd="0" destOrd="0" presId="urn:microsoft.com/office/officeart/2005/8/layout/orgChart1"/>
    <dgm:cxn modelId="{9542CB61-54A5-49E9-8212-9E7D2525CC77}" type="presParOf" srcId="{36CF2113-2648-48E0-82A7-26C7C1CEDC39}" destId="{37565D7E-12C8-46DB-A542-16A376D187BE}" srcOrd="0" destOrd="0" presId="urn:microsoft.com/office/officeart/2005/8/layout/orgChart1"/>
    <dgm:cxn modelId="{C4E42989-627C-4FEE-A1E9-34D9CC748240}" type="presParOf" srcId="{36CF2113-2648-48E0-82A7-26C7C1CEDC39}" destId="{E1C6D493-17B5-4247-AFCD-29029460BF7E}" srcOrd="1" destOrd="0" presId="urn:microsoft.com/office/officeart/2005/8/layout/orgChart1"/>
    <dgm:cxn modelId="{39C3F7D9-46C1-453B-9C80-3084A5B1DC4F}" type="presParOf" srcId="{F478C46E-2A9A-4718-82F8-460EC333C460}" destId="{87ACAE96-42F7-470D-987D-5B2C23837ADF}" srcOrd="1" destOrd="0" presId="urn:microsoft.com/office/officeart/2005/8/layout/orgChart1"/>
    <dgm:cxn modelId="{48A2F282-68C1-46C7-B181-F4110CDF00AC}" type="presParOf" srcId="{87ACAE96-42F7-470D-987D-5B2C23837ADF}" destId="{E9EC4DA9-E0A5-4BE3-8F80-DD11338BD8F4}" srcOrd="0" destOrd="0" presId="urn:microsoft.com/office/officeart/2005/8/layout/orgChart1"/>
    <dgm:cxn modelId="{9B544B51-90C0-49FC-AD52-AB15BDE18346}" type="presParOf" srcId="{87ACAE96-42F7-470D-987D-5B2C23837ADF}" destId="{B081BD89-0866-4724-8BAC-536F5BFD16FE}" srcOrd="1" destOrd="0" presId="urn:microsoft.com/office/officeart/2005/8/layout/orgChart1"/>
    <dgm:cxn modelId="{95CE2718-F7FB-4661-93C1-39C00E00A7ED}" type="presParOf" srcId="{B081BD89-0866-4724-8BAC-536F5BFD16FE}" destId="{76933273-54CE-4074-AD06-51163F091FC1}" srcOrd="0" destOrd="0" presId="urn:microsoft.com/office/officeart/2005/8/layout/orgChart1"/>
    <dgm:cxn modelId="{B53716E2-74DC-4DEB-B3D4-7739592E1F58}" type="presParOf" srcId="{76933273-54CE-4074-AD06-51163F091FC1}" destId="{99F47D01-BA50-4C34-81CA-63F5ED8067DF}" srcOrd="0" destOrd="0" presId="urn:microsoft.com/office/officeart/2005/8/layout/orgChart1"/>
    <dgm:cxn modelId="{68475FB8-B85B-4F92-81FB-A6B3D9B22F2A}" type="presParOf" srcId="{76933273-54CE-4074-AD06-51163F091FC1}" destId="{D5D8C4E7-4776-49FD-95D8-02A3C41F4172}" srcOrd="1" destOrd="0" presId="urn:microsoft.com/office/officeart/2005/8/layout/orgChart1"/>
    <dgm:cxn modelId="{31EEE9E1-A3A5-4379-8DE6-75BFD71B0ED9}" type="presParOf" srcId="{B081BD89-0866-4724-8BAC-536F5BFD16FE}" destId="{08C3A71E-6221-48CB-AF0C-01277ACE12AF}" srcOrd="1" destOrd="0" presId="urn:microsoft.com/office/officeart/2005/8/layout/orgChart1"/>
    <dgm:cxn modelId="{71457076-BAD8-4950-AFB7-4A7676331231}" type="presParOf" srcId="{08C3A71E-6221-48CB-AF0C-01277ACE12AF}" destId="{08BD5DCC-DA1F-4023-BA3A-078DBDE58162}" srcOrd="0" destOrd="0" presId="urn:microsoft.com/office/officeart/2005/8/layout/orgChart1"/>
    <dgm:cxn modelId="{C297ED15-AD82-446B-8576-AB16546DA6B8}" type="presParOf" srcId="{08C3A71E-6221-48CB-AF0C-01277ACE12AF}" destId="{D0583621-E192-4A90-9B83-C0B1E93B173C}" srcOrd="1" destOrd="0" presId="urn:microsoft.com/office/officeart/2005/8/layout/orgChart1"/>
    <dgm:cxn modelId="{FC7AF1F3-EEDD-4F83-8A91-659FDFFC0E6A}" type="presParOf" srcId="{D0583621-E192-4A90-9B83-C0B1E93B173C}" destId="{92737714-A7B4-4585-95DC-C774F920AAD9}" srcOrd="0" destOrd="0" presId="urn:microsoft.com/office/officeart/2005/8/layout/orgChart1"/>
    <dgm:cxn modelId="{832D77ED-8132-4168-8FE0-1BDA6C7224D0}" type="presParOf" srcId="{92737714-A7B4-4585-95DC-C774F920AAD9}" destId="{7E637262-DA04-4A19-A50D-1166AAB1B213}" srcOrd="0" destOrd="0" presId="urn:microsoft.com/office/officeart/2005/8/layout/orgChart1"/>
    <dgm:cxn modelId="{D2E1D858-410D-406D-B881-2700C4F0DFA6}" type="presParOf" srcId="{92737714-A7B4-4585-95DC-C774F920AAD9}" destId="{A2D09FBE-B452-4C60-B6A3-50DB74540E00}" srcOrd="1" destOrd="0" presId="urn:microsoft.com/office/officeart/2005/8/layout/orgChart1"/>
    <dgm:cxn modelId="{D48EA572-1F0E-4B33-8EA3-B0626B15DA24}" type="presParOf" srcId="{D0583621-E192-4A90-9B83-C0B1E93B173C}" destId="{385B092C-EC91-4D2B-807F-7EDBC46BA650}" srcOrd="1" destOrd="0" presId="urn:microsoft.com/office/officeart/2005/8/layout/orgChart1"/>
    <dgm:cxn modelId="{CC38EA73-2479-48D3-B6C9-C29CF4B55EF5}" type="presParOf" srcId="{D0583621-E192-4A90-9B83-C0B1E93B173C}" destId="{265088CA-8C10-403D-A1A8-952A15C2A651}" srcOrd="2" destOrd="0" presId="urn:microsoft.com/office/officeart/2005/8/layout/orgChart1"/>
    <dgm:cxn modelId="{159CC84F-5E81-494A-979D-AA8EEA65DA87}" type="presParOf" srcId="{08C3A71E-6221-48CB-AF0C-01277ACE12AF}" destId="{2396F5B0-6000-4219-8172-583CAF6F5B1E}" srcOrd="2" destOrd="0" presId="urn:microsoft.com/office/officeart/2005/8/layout/orgChart1"/>
    <dgm:cxn modelId="{46F3D13B-75AC-4531-AB38-D76D026CA78B}" type="presParOf" srcId="{08C3A71E-6221-48CB-AF0C-01277ACE12AF}" destId="{C4277453-6B34-45C0-A06A-AF74AFE26AB5}" srcOrd="3" destOrd="0" presId="urn:microsoft.com/office/officeart/2005/8/layout/orgChart1"/>
    <dgm:cxn modelId="{A4EDBC3A-CE64-442D-9CB4-0828483A953D}" type="presParOf" srcId="{C4277453-6B34-45C0-A06A-AF74AFE26AB5}" destId="{4B630C6D-4A7D-48FC-A8F1-F13CDDA0DD01}" srcOrd="0" destOrd="0" presId="urn:microsoft.com/office/officeart/2005/8/layout/orgChart1"/>
    <dgm:cxn modelId="{8094A04C-DA82-40EA-9172-AFC08CB077E2}" type="presParOf" srcId="{4B630C6D-4A7D-48FC-A8F1-F13CDDA0DD01}" destId="{C274793F-5CCC-47D3-8CCA-610B43DDB1F9}" srcOrd="0" destOrd="0" presId="urn:microsoft.com/office/officeart/2005/8/layout/orgChart1"/>
    <dgm:cxn modelId="{B3E5630D-8447-4AD0-BF0F-E6A4FA15FABA}" type="presParOf" srcId="{4B630C6D-4A7D-48FC-A8F1-F13CDDA0DD01}" destId="{D402FD50-9C3F-4D94-BE9C-BB680F177C4B}" srcOrd="1" destOrd="0" presId="urn:microsoft.com/office/officeart/2005/8/layout/orgChart1"/>
    <dgm:cxn modelId="{F746661C-CD51-42A5-9AD6-45F2D7542133}" type="presParOf" srcId="{C4277453-6B34-45C0-A06A-AF74AFE26AB5}" destId="{95871CAC-1D76-4BE3-9EAC-F78CC2AAAF25}" srcOrd="1" destOrd="0" presId="urn:microsoft.com/office/officeart/2005/8/layout/orgChart1"/>
    <dgm:cxn modelId="{9ECEA02B-C64B-4C37-BF7C-C077E46DBD3E}" type="presParOf" srcId="{95871CAC-1D76-4BE3-9EAC-F78CC2AAAF25}" destId="{0A6E8F02-9DE8-479B-A736-1D03E9DDBCC6}" srcOrd="0" destOrd="0" presId="urn:microsoft.com/office/officeart/2005/8/layout/orgChart1"/>
    <dgm:cxn modelId="{B221596A-30B3-4429-B9BD-76E04C96FE72}" type="presParOf" srcId="{95871CAC-1D76-4BE3-9EAC-F78CC2AAAF25}" destId="{EB48A789-8672-46B2-8EE3-2F0F9C76F535}" srcOrd="1" destOrd="0" presId="urn:microsoft.com/office/officeart/2005/8/layout/orgChart1"/>
    <dgm:cxn modelId="{BFF38F2D-6113-4668-AD28-DA4222BEF736}" type="presParOf" srcId="{EB48A789-8672-46B2-8EE3-2F0F9C76F535}" destId="{CD93EB9F-B4D6-4DFA-9F20-F4BAE8F5E517}" srcOrd="0" destOrd="0" presId="urn:microsoft.com/office/officeart/2005/8/layout/orgChart1"/>
    <dgm:cxn modelId="{17F2BAAA-A3B5-4C20-B849-9164F961B897}" type="presParOf" srcId="{CD93EB9F-B4D6-4DFA-9F20-F4BAE8F5E517}" destId="{01551C9C-D337-4732-8DED-B5E2F9DAAF9D}" srcOrd="0" destOrd="0" presId="urn:microsoft.com/office/officeart/2005/8/layout/orgChart1"/>
    <dgm:cxn modelId="{9EDBB1F2-57E0-45E7-97CF-841DBD221B19}" type="presParOf" srcId="{CD93EB9F-B4D6-4DFA-9F20-F4BAE8F5E517}" destId="{DB5866CC-535A-49CE-A71F-07472750D740}" srcOrd="1" destOrd="0" presId="urn:microsoft.com/office/officeart/2005/8/layout/orgChart1"/>
    <dgm:cxn modelId="{59264516-41D3-415A-8FEE-107C57BA2657}" type="presParOf" srcId="{EB48A789-8672-46B2-8EE3-2F0F9C76F535}" destId="{B0873B90-6450-4128-A896-BAECBEF2A264}" srcOrd="1" destOrd="0" presId="urn:microsoft.com/office/officeart/2005/8/layout/orgChart1"/>
    <dgm:cxn modelId="{E10E3FCA-B9F8-479E-A8CD-434CE7DCCB0B}" type="presParOf" srcId="{EB48A789-8672-46B2-8EE3-2F0F9C76F535}" destId="{0A316D7C-6A25-45FD-BF61-BB8B69982C02}" srcOrd="2" destOrd="0" presId="urn:microsoft.com/office/officeart/2005/8/layout/orgChart1"/>
    <dgm:cxn modelId="{E733B3A6-64B5-4203-BB7A-82FB30A734F8}" type="presParOf" srcId="{95871CAC-1D76-4BE3-9EAC-F78CC2AAAF25}" destId="{D2E04CEE-01B8-46CC-ACC8-BEC2ECB73666}" srcOrd="2" destOrd="0" presId="urn:microsoft.com/office/officeart/2005/8/layout/orgChart1"/>
    <dgm:cxn modelId="{D1984035-7EDE-47EA-9CA2-24F0086761F5}" type="presParOf" srcId="{95871CAC-1D76-4BE3-9EAC-F78CC2AAAF25}" destId="{9C241F61-B878-44C6-B016-C65D5A6F029A}" srcOrd="3" destOrd="0" presId="urn:microsoft.com/office/officeart/2005/8/layout/orgChart1"/>
    <dgm:cxn modelId="{4E90ADCD-AEEB-458C-B723-DFFB1AF7BC32}" type="presParOf" srcId="{9C241F61-B878-44C6-B016-C65D5A6F029A}" destId="{64593ECC-ED12-45A7-A1A0-A96F901A555D}" srcOrd="0" destOrd="0" presId="urn:microsoft.com/office/officeart/2005/8/layout/orgChart1"/>
    <dgm:cxn modelId="{F70410A3-CD19-4D54-A7E3-B56B3E6387C8}" type="presParOf" srcId="{64593ECC-ED12-45A7-A1A0-A96F901A555D}" destId="{6212C111-1579-4319-88CB-C802FB11BB7C}" srcOrd="0" destOrd="0" presId="urn:microsoft.com/office/officeart/2005/8/layout/orgChart1"/>
    <dgm:cxn modelId="{72C2E08A-FB6A-4A6B-9CB5-3BD6F9762937}" type="presParOf" srcId="{64593ECC-ED12-45A7-A1A0-A96F901A555D}" destId="{423DCFCF-B3A6-462A-80EE-ACECEF601A6D}" srcOrd="1" destOrd="0" presId="urn:microsoft.com/office/officeart/2005/8/layout/orgChart1"/>
    <dgm:cxn modelId="{F8187AC0-252A-4BE4-89A5-F4B25CFD2A21}" type="presParOf" srcId="{9C241F61-B878-44C6-B016-C65D5A6F029A}" destId="{48D50C43-D09B-4FE9-A048-2DF0D962386A}" srcOrd="1" destOrd="0" presId="urn:microsoft.com/office/officeart/2005/8/layout/orgChart1"/>
    <dgm:cxn modelId="{8105429C-388C-4362-835A-FF9C2F9F4B04}" type="presParOf" srcId="{9C241F61-B878-44C6-B016-C65D5A6F029A}" destId="{669064E9-8AAA-42E1-9A73-8E67EB9DD23E}" srcOrd="2" destOrd="0" presId="urn:microsoft.com/office/officeart/2005/8/layout/orgChart1"/>
    <dgm:cxn modelId="{3025ED0C-5C6F-448E-AAD9-D650DDA88FE8}" type="presParOf" srcId="{C4277453-6B34-45C0-A06A-AF74AFE26AB5}" destId="{CEB3AC55-446D-4F93-8FDF-370091F46700}" srcOrd="2" destOrd="0" presId="urn:microsoft.com/office/officeart/2005/8/layout/orgChart1"/>
    <dgm:cxn modelId="{B19344D6-F5F5-4C84-BDD6-F6C2A81DE879}" type="presParOf" srcId="{08C3A71E-6221-48CB-AF0C-01277ACE12AF}" destId="{D3DE3CAF-6095-4FC3-ACA0-B6ECC45ED889}" srcOrd="4" destOrd="0" presId="urn:microsoft.com/office/officeart/2005/8/layout/orgChart1"/>
    <dgm:cxn modelId="{FE7047AE-93F9-44EC-A22D-B171717A817E}" type="presParOf" srcId="{08C3A71E-6221-48CB-AF0C-01277ACE12AF}" destId="{20EE7CB8-23F2-4FFE-A3B8-E48A784B5CAF}" srcOrd="5" destOrd="0" presId="urn:microsoft.com/office/officeart/2005/8/layout/orgChart1"/>
    <dgm:cxn modelId="{7EF614C8-331D-496C-B885-39D3B2B5E996}" type="presParOf" srcId="{20EE7CB8-23F2-4FFE-A3B8-E48A784B5CAF}" destId="{CA54C9F7-3095-42A9-BAFC-38847F5A85D6}" srcOrd="0" destOrd="0" presId="urn:microsoft.com/office/officeart/2005/8/layout/orgChart1"/>
    <dgm:cxn modelId="{A578A139-D44F-4199-9070-8B5693C86F51}" type="presParOf" srcId="{CA54C9F7-3095-42A9-BAFC-38847F5A85D6}" destId="{8C4CBA69-1FD1-438F-83D4-3197B249B8DC}" srcOrd="0" destOrd="0" presId="urn:microsoft.com/office/officeart/2005/8/layout/orgChart1"/>
    <dgm:cxn modelId="{6457C8CC-7962-4FF1-874B-FAAFECE275BA}" type="presParOf" srcId="{CA54C9F7-3095-42A9-BAFC-38847F5A85D6}" destId="{6183291E-0C9E-4750-9CCA-3CE3187D8188}" srcOrd="1" destOrd="0" presId="urn:microsoft.com/office/officeart/2005/8/layout/orgChart1"/>
    <dgm:cxn modelId="{957BA11F-E7E0-4F3B-8CA7-2592134F8AA1}" type="presParOf" srcId="{20EE7CB8-23F2-4FFE-A3B8-E48A784B5CAF}" destId="{62645179-3548-4588-B59F-4D2006CE088F}" srcOrd="1" destOrd="0" presId="urn:microsoft.com/office/officeart/2005/8/layout/orgChart1"/>
    <dgm:cxn modelId="{986DF8F8-8F08-42F5-BB7C-396E5B42C11E}" type="presParOf" srcId="{20EE7CB8-23F2-4FFE-A3B8-E48A784B5CAF}" destId="{A9C26EC0-6672-4670-97E8-477191BFB651}" srcOrd="2" destOrd="0" presId="urn:microsoft.com/office/officeart/2005/8/layout/orgChart1"/>
    <dgm:cxn modelId="{85B5CC7F-834E-4D1F-8FF9-B44E195BE2EC}" type="presParOf" srcId="{B081BD89-0866-4724-8BAC-536F5BFD16FE}" destId="{9D483835-4E13-4E26-B5A1-34B4EC352724}" srcOrd="2" destOrd="0" presId="urn:microsoft.com/office/officeart/2005/8/layout/orgChart1"/>
    <dgm:cxn modelId="{B5953FC7-7F9E-4C8D-A1E5-01FCC1D4A3CF}" type="presParOf" srcId="{87ACAE96-42F7-470D-987D-5B2C23837ADF}" destId="{04710C4E-518C-4633-BA5B-A2B85C610BEF}" srcOrd="2" destOrd="0" presId="urn:microsoft.com/office/officeart/2005/8/layout/orgChart1"/>
    <dgm:cxn modelId="{3547F680-271F-481A-8B91-55461434D85A}" type="presParOf" srcId="{87ACAE96-42F7-470D-987D-5B2C23837ADF}" destId="{FF496B0A-D886-45D2-A5E3-51FC9B1DF90B}" srcOrd="3" destOrd="0" presId="urn:microsoft.com/office/officeart/2005/8/layout/orgChart1"/>
    <dgm:cxn modelId="{2E1A12AF-4EB8-4298-9BB7-1CE2F7C1FDC8}" type="presParOf" srcId="{FF496B0A-D886-45D2-A5E3-51FC9B1DF90B}" destId="{186FF9A0-C3FA-4C89-AFB5-7A8538B85884}" srcOrd="0" destOrd="0" presId="urn:microsoft.com/office/officeart/2005/8/layout/orgChart1"/>
    <dgm:cxn modelId="{8B3F25D5-987E-49FE-99CD-55D72E3A7AC7}" type="presParOf" srcId="{186FF9A0-C3FA-4C89-AFB5-7A8538B85884}" destId="{47E0B77C-2BDF-435D-B431-0636EB95E8AC}" srcOrd="0" destOrd="0" presId="urn:microsoft.com/office/officeart/2005/8/layout/orgChart1"/>
    <dgm:cxn modelId="{FE2C4297-BBD7-48A5-8F1A-A3F31BFBEA97}" type="presParOf" srcId="{186FF9A0-C3FA-4C89-AFB5-7A8538B85884}" destId="{2D1D24E6-44D5-4CB2-A847-8FCF00EA377C}" srcOrd="1" destOrd="0" presId="urn:microsoft.com/office/officeart/2005/8/layout/orgChart1"/>
    <dgm:cxn modelId="{45793C57-D222-4298-A90D-F1AC413306E9}" type="presParOf" srcId="{FF496B0A-D886-45D2-A5E3-51FC9B1DF90B}" destId="{7A8B3BA8-CD67-4999-AD9E-FC8678DEBCB3}" srcOrd="1" destOrd="0" presId="urn:microsoft.com/office/officeart/2005/8/layout/orgChart1"/>
    <dgm:cxn modelId="{7916C025-EBA3-4F20-829A-1219D8709688}" type="presParOf" srcId="{FF496B0A-D886-45D2-A5E3-51FC9B1DF90B}" destId="{7D2FA787-D77A-4804-B48F-D80001607ABB}" srcOrd="2" destOrd="0" presId="urn:microsoft.com/office/officeart/2005/8/layout/orgChart1"/>
    <dgm:cxn modelId="{C6CF1AD0-F0F9-4CBA-BA33-3FA4D9F334EE}" type="presParOf" srcId="{F478C46E-2A9A-4718-82F8-460EC333C460}" destId="{131597D5-D0AF-4057-988E-7DDAFE34904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942F01-26D1-4AFA-BCFF-5F2AC839C1D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C08D6B3-48E4-45B9-B3C9-AA07969D47C7}">
      <dgm:prSet phldrT="[Tekst]"/>
      <dgm:spPr/>
      <dgm:t>
        <a:bodyPr/>
        <a:lstStyle/>
        <a:p>
          <a:r>
            <a:rPr lang="da-DK" dirty="0" err="1" smtClean="0"/>
            <a:t>Needs</a:t>
          </a:r>
          <a:endParaRPr lang="da-DK" dirty="0"/>
        </a:p>
      </dgm:t>
    </dgm:pt>
    <dgm:pt modelId="{B392BFE9-6AC6-4600-835E-B433D2C44C5E}" type="parTrans" cxnId="{3FE785CC-D527-4B24-8BFB-803D77125F39}">
      <dgm:prSet/>
      <dgm:spPr/>
      <dgm:t>
        <a:bodyPr/>
        <a:lstStyle/>
        <a:p>
          <a:endParaRPr lang="da-DK"/>
        </a:p>
      </dgm:t>
    </dgm:pt>
    <dgm:pt modelId="{5FF57C64-7AA5-4AB4-AB16-5AFBC3D6B19A}" type="sibTrans" cxnId="{3FE785CC-D527-4B24-8BFB-803D77125F39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F6845DCC-71DB-443B-BDE9-4CF2416AC686}">
      <dgm:prSet phldrT="[Tekst]"/>
      <dgm:spPr/>
      <dgm:t>
        <a:bodyPr/>
        <a:lstStyle/>
        <a:p>
          <a:r>
            <a:rPr lang="da-DK" dirty="0" smtClean="0"/>
            <a:t>Target </a:t>
          </a:r>
          <a:r>
            <a:rPr lang="da-DK" dirty="0" err="1" smtClean="0"/>
            <a:t>needs</a:t>
          </a:r>
          <a:endParaRPr lang="da-DK" dirty="0"/>
        </a:p>
      </dgm:t>
    </dgm:pt>
    <dgm:pt modelId="{8A095D64-0A6C-4040-A900-A18E160A72AB}" type="parTrans" cxnId="{5AA94AC0-C8D1-4D17-9E33-4126475FB26B}">
      <dgm:prSet/>
      <dgm:spPr/>
      <dgm:t>
        <a:bodyPr/>
        <a:lstStyle/>
        <a:p>
          <a:endParaRPr lang="da-DK"/>
        </a:p>
      </dgm:t>
    </dgm:pt>
    <dgm:pt modelId="{5DAEE291-FFB9-4F92-A9EE-D492D29CD64F}" type="sibTrans" cxnId="{5AA94AC0-C8D1-4D17-9E33-4126475FB26B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F5CEA198-BB65-4A6A-B965-8708F5724E61}">
      <dgm:prSet phldrT="[Tekst]"/>
      <dgm:spPr/>
      <dgm:t>
        <a:bodyPr/>
        <a:lstStyle/>
        <a:p>
          <a:r>
            <a:rPr lang="da-DK" dirty="0" smtClean="0"/>
            <a:t>Learning </a:t>
          </a:r>
          <a:r>
            <a:rPr lang="da-DK" dirty="0" err="1" smtClean="0"/>
            <a:t>needs</a:t>
          </a:r>
          <a:endParaRPr lang="da-DK" dirty="0"/>
        </a:p>
      </dgm:t>
    </dgm:pt>
    <dgm:pt modelId="{7FAA4DC5-0A0D-4536-B83D-07F4F5F1A8D4}" type="parTrans" cxnId="{38B543E5-3223-47A2-A18F-FA32B9AE792A}">
      <dgm:prSet/>
      <dgm:spPr/>
      <dgm:t>
        <a:bodyPr/>
        <a:lstStyle/>
        <a:p>
          <a:endParaRPr lang="da-DK"/>
        </a:p>
      </dgm:t>
    </dgm:pt>
    <dgm:pt modelId="{1244528F-0C7F-46FD-A849-3DBD8BE9C9EF}" type="sibTrans" cxnId="{38B543E5-3223-47A2-A18F-FA32B9AE792A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09388404-82B9-4BA5-9E3C-E5CB138EB4AA}">
      <dgm:prSet phldrT="[Tekst]"/>
      <dgm:spPr/>
      <dgm:t>
        <a:bodyPr/>
        <a:lstStyle/>
        <a:p>
          <a:r>
            <a:rPr lang="da-DK" dirty="0" err="1" smtClean="0"/>
            <a:t>Necessities</a:t>
          </a:r>
          <a:r>
            <a:rPr lang="da-DK" dirty="0" smtClean="0"/>
            <a:t> </a:t>
          </a:r>
          <a:endParaRPr lang="da-DK" dirty="0"/>
        </a:p>
      </dgm:t>
    </dgm:pt>
    <dgm:pt modelId="{DB8ACA2A-3BF5-4702-B062-7A6A59601F2F}" type="parTrans" cxnId="{855F38C5-383A-4B3C-BA9B-21E8E66F4153}">
      <dgm:prSet/>
      <dgm:spPr/>
      <dgm:t>
        <a:bodyPr/>
        <a:lstStyle/>
        <a:p>
          <a:endParaRPr lang="da-DK"/>
        </a:p>
      </dgm:t>
    </dgm:pt>
    <dgm:pt modelId="{0AAE9BD0-F992-4029-8A98-253222E0F6B8}" type="sibTrans" cxnId="{855F38C5-383A-4B3C-BA9B-21E8E66F4153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A812EA33-8145-4E02-A3FC-5502AA125495}">
      <dgm:prSet phldrT="[Tekst]"/>
      <dgm:spPr/>
      <dgm:t>
        <a:bodyPr/>
        <a:lstStyle/>
        <a:p>
          <a:r>
            <a:rPr lang="da-DK" dirty="0" err="1" smtClean="0"/>
            <a:t>Lacks</a:t>
          </a:r>
          <a:endParaRPr lang="da-DK" dirty="0"/>
        </a:p>
      </dgm:t>
    </dgm:pt>
    <dgm:pt modelId="{2862E7EB-64D1-4734-B84D-CBFEFCE2C1BB}" type="parTrans" cxnId="{F080EF59-F6A7-4561-B62A-6BD089B8F878}">
      <dgm:prSet/>
      <dgm:spPr/>
      <dgm:t>
        <a:bodyPr/>
        <a:lstStyle/>
        <a:p>
          <a:endParaRPr lang="da-DK"/>
        </a:p>
      </dgm:t>
    </dgm:pt>
    <dgm:pt modelId="{B9C60189-FCDE-4210-8236-BE12FC3E20E1}" type="sibTrans" cxnId="{F080EF59-F6A7-4561-B62A-6BD089B8F878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BFCB3642-6880-4E0D-AD36-81D0DEB86838}">
      <dgm:prSet phldrT="[Tekst]"/>
      <dgm:spPr/>
      <dgm:t>
        <a:bodyPr/>
        <a:lstStyle/>
        <a:p>
          <a:r>
            <a:rPr lang="da-DK" dirty="0" err="1" smtClean="0"/>
            <a:t>Wants</a:t>
          </a:r>
          <a:r>
            <a:rPr lang="da-DK" dirty="0" smtClean="0"/>
            <a:t> </a:t>
          </a:r>
          <a:endParaRPr lang="da-DK" dirty="0"/>
        </a:p>
      </dgm:t>
    </dgm:pt>
    <dgm:pt modelId="{99DB5BFA-4BDB-4B96-88BA-51CE1FE114A0}" type="parTrans" cxnId="{D0441308-AE1D-49C5-B814-6C246786AE9D}">
      <dgm:prSet/>
      <dgm:spPr/>
      <dgm:t>
        <a:bodyPr/>
        <a:lstStyle/>
        <a:p>
          <a:endParaRPr lang="da-DK"/>
        </a:p>
      </dgm:t>
    </dgm:pt>
    <dgm:pt modelId="{9D1B156B-1E44-4AE6-833C-52101B396F62}" type="sibTrans" cxnId="{D0441308-AE1D-49C5-B814-6C246786AE9D}">
      <dgm:prSet/>
      <dgm:spPr>
        <a:ln>
          <a:solidFill>
            <a:schemeClr val="bg1"/>
          </a:solidFill>
        </a:ln>
      </dgm:spPr>
      <dgm:t>
        <a:bodyPr/>
        <a:lstStyle/>
        <a:p>
          <a:endParaRPr lang="da-DK"/>
        </a:p>
      </dgm:t>
    </dgm:pt>
    <dgm:pt modelId="{88C01C7B-70F6-48F3-97EA-A1B37B0B017E}">
      <dgm:prSet phldrT="[Tekst]"/>
      <dgm:spPr/>
      <dgm:t>
        <a:bodyPr/>
        <a:lstStyle/>
        <a:p>
          <a:r>
            <a:rPr lang="da-DK" dirty="0" smtClean="0"/>
            <a:t>Present situation </a:t>
          </a:r>
          <a:endParaRPr lang="da-DK" dirty="0"/>
        </a:p>
      </dgm:t>
    </dgm:pt>
    <dgm:pt modelId="{78E9BA83-A0B4-4BC8-986C-EBA520ED549F}" type="parTrans" cxnId="{E8E33EB8-7FB2-448D-8E89-50B9265C7DF7}">
      <dgm:prSet/>
      <dgm:spPr/>
      <dgm:t>
        <a:bodyPr/>
        <a:lstStyle/>
        <a:p>
          <a:endParaRPr lang="da-DK"/>
        </a:p>
      </dgm:t>
    </dgm:pt>
    <dgm:pt modelId="{6A57CBB2-642C-4370-80BA-3864280BE55A}" type="sibTrans" cxnId="{E8E33EB8-7FB2-448D-8E89-50B9265C7DF7}">
      <dgm:prSet/>
      <dgm:spPr/>
      <dgm:t>
        <a:bodyPr/>
        <a:lstStyle/>
        <a:p>
          <a:endParaRPr lang="da-DK"/>
        </a:p>
      </dgm:t>
    </dgm:pt>
    <dgm:pt modelId="{F174E154-DED2-4F07-869D-D67288AD1AAC}">
      <dgm:prSet phldrT="[Tekst]"/>
      <dgm:spPr/>
      <dgm:t>
        <a:bodyPr/>
        <a:lstStyle/>
        <a:p>
          <a:r>
            <a:rPr lang="da-DK" dirty="0" smtClean="0"/>
            <a:t>Target situation </a:t>
          </a:r>
          <a:endParaRPr lang="da-DK" dirty="0"/>
        </a:p>
      </dgm:t>
    </dgm:pt>
    <dgm:pt modelId="{9642E429-7DB6-4A7B-8446-F8A1BC13F3D3}" type="parTrans" cxnId="{A4ED803F-59E2-4874-B36E-269C6B8DBE85}">
      <dgm:prSet/>
      <dgm:spPr/>
      <dgm:t>
        <a:bodyPr/>
        <a:lstStyle/>
        <a:p>
          <a:endParaRPr lang="da-DK"/>
        </a:p>
      </dgm:t>
    </dgm:pt>
    <dgm:pt modelId="{2A575CF5-3608-48BB-80B5-63218B573CEE}" type="sibTrans" cxnId="{A4ED803F-59E2-4874-B36E-269C6B8DBE85}">
      <dgm:prSet/>
      <dgm:spPr/>
      <dgm:t>
        <a:bodyPr/>
        <a:lstStyle/>
        <a:p>
          <a:endParaRPr lang="da-DK"/>
        </a:p>
      </dgm:t>
    </dgm:pt>
    <dgm:pt modelId="{BD8CFDED-2A29-43C9-B83F-22A16E1B659D}" type="pres">
      <dgm:prSet presAssocID="{E9942F01-26D1-4AFA-BCFF-5F2AC839C1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F478C46E-2A9A-4718-82F8-460EC333C460}" type="pres">
      <dgm:prSet presAssocID="{3C08D6B3-48E4-45B9-B3C9-AA07969D47C7}" presName="hierRoot1" presStyleCnt="0">
        <dgm:presLayoutVars>
          <dgm:hierBranch val="init"/>
        </dgm:presLayoutVars>
      </dgm:prSet>
      <dgm:spPr/>
    </dgm:pt>
    <dgm:pt modelId="{36CF2113-2648-48E0-82A7-26C7C1CEDC39}" type="pres">
      <dgm:prSet presAssocID="{3C08D6B3-48E4-45B9-B3C9-AA07969D47C7}" presName="rootComposite1" presStyleCnt="0"/>
      <dgm:spPr/>
    </dgm:pt>
    <dgm:pt modelId="{37565D7E-12C8-46DB-A542-16A376D187BE}" type="pres">
      <dgm:prSet presAssocID="{3C08D6B3-48E4-45B9-B3C9-AA07969D47C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1C6D493-17B5-4247-AFCD-29029460BF7E}" type="pres">
      <dgm:prSet presAssocID="{3C08D6B3-48E4-45B9-B3C9-AA07969D47C7}" presName="rootConnector1" presStyleLbl="node1" presStyleIdx="0" presStyleCnt="0"/>
      <dgm:spPr/>
      <dgm:t>
        <a:bodyPr/>
        <a:lstStyle/>
        <a:p>
          <a:endParaRPr lang="da-DK"/>
        </a:p>
      </dgm:t>
    </dgm:pt>
    <dgm:pt modelId="{87ACAE96-42F7-470D-987D-5B2C23837ADF}" type="pres">
      <dgm:prSet presAssocID="{3C08D6B3-48E4-45B9-B3C9-AA07969D47C7}" presName="hierChild2" presStyleCnt="0"/>
      <dgm:spPr/>
    </dgm:pt>
    <dgm:pt modelId="{E9EC4DA9-E0A5-4BE3-8F80-DD11338BD8F4}" type="pres">
      <dgm:prSet presAssocID="{8A095D64-0A6C-4040-A900-A18E160A72AB}" presName="Name37" presStyleLbl="parChTrans1D2" presStyleIdx="0" presStyleCnt="2"/>
      <dgm:spPr/>
      <dgm:t>
        <a:bodyPr/>
        <a:lstStyle/>
        <a:p>
          <a:endParaRPr lang="da-DK"/>
        </a:p>
      </dgm:t>
    </dgm:pt>
    <dgm:pt modelId="{B081BD89-0866-4724-8BAC-536F5BFD16FE}" type="pres">
      <dgm:prSet presAssocID="{F6845DCC-71DB-443B-BDE9-4CF2416AC686}" presName="hierRoot2" presStyleCnt="0">
        <dgm:presLayoutVars>
          <dgm:hierBranch val="init"/>
        </dgm:presLayoutVars>
      </dgm:prSet>
      <dgm:spPr/>
    </dgm:pt>
    <dgm:pt modelId="{76933273-54CE-4074-AD06-51163F091FC1}" type="pres">
      <dgm:prSet presAssocID="{F6845DCC-71DB-443B-BDE9-4CF2416AC686}" presName="rootComposite" presStyleCnt="0"/>
      <dgm:spPr/>
    </dgm:pt>
    <dgm:pt modelId="{99F47D01-BA50-4C34-81CA-63F5ED8067DF}" type="pres">
      <dgm:prSet presAssocID="{F6845DCC-71DB-443B-BDE9-4CF2416AC68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D5D8C4E7-4776-49FD-95D8-02A3C41F4172}" type="pres">
      <dgm:prSet presAssocID="{F6845DCC-71DB-443B-BDE9-4CF2416AC686}" presName="rootConnector" presStyleLbl="node2" presStyleIdx="0" presStyleCnt="2"/>
      <dgm:spPr/>
      <dgm:t>
        <a:bodyPr/>
        <a:lstStyle/>
        <a:p>
          <a:endParaRPr lang="da-DK"/>
        </a:p>
      </dgm:t>
    </dgm:pt>
    <dgm:pt modelId="{08C3A71E-6221-48CB-AF0C-01277ACE12AF}" type="pres">
      <dgm:prSet presAssocID="{F6845DCC-71DB-443B-BDE9-4CF2416AC686}" presName="hierChild4" presStyleCnt="0"/>
      <dgm:spPr/>
    </dgm:pt>
    <dgm:pt modelId="{08BD5DCC-DA1F-4023-BA3A-078DBDE58162}" type="pres">
      <dgm:prSet presAssocID="{DB8ACA2A-3BF5-4702-B062-7A6A59601F2F}" presName="Name37" presStyleLbl="parChTrans1D3" presStyleIdx="0" presStyleCnt="3"/>
      <dgm:spPr/>
      <dgm:t>
        <a:bodyPr/>
        <a:lstStyle/>
        <a:p>
          <a:endParaRPr lang="da-DK"/>
        </a:p>
      </dgm:t>
    </dgm:pt>
    <dgm:pt modelId="{D0583621-E192-4A90-9B83-C0B1E93B173C}" type="pres">
      <dgm:prSet presAssocID="{09388404-82B9-4BA5-9E3C-E5CB138EB4AA}" presName="hierRoot2" presStyleCnt="0">
        <dgm:presLayoutVars>
          <dgm:hierBranch val="init"/>
        </dgm:presLayoutVars>
      </dgm:prSet>
      <dgm:spPr/>
    </dgm:pt>
    <dgm:pt modelId="{92737714-A7B4-4585-95DC-C774F920AAD9}" type="pres">
      <dgm:prSet presAssocID="{09388404-82B9-4BA5-9E3C-E5CB138EB4AA}" presName="rootComposite" presStyleCnt="0"/>
      <dgm:spPr/>
    </dgm:pt>
    <dgm:pt modelId="{7E637262-DA04-4A19-A50D-1166AAB1B213}" type="pres">
      <dgm:prSet presAssocID="{09388404-82B9-4BA5-9E3C-E5CB138EB4AA}" presName="rootText" presStyleLbl="node3" presStyleIdx="0" presStyleCnt="3" custLinFactNeighborX="-48003" custLinFactNeighborY="242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A2D09FBE-B452-4C60-B6A3-50DB74540E00}" type="pres">
      <dgm:prSet presAssocID="{09388404-82B9-4BA5-9E3C-E5CB138EB4AA}" presName="rootConnector" presStyleLbl="node3" presStyleIdx="0" presStyleCnt="3"/>
      <dgm:spPr/>
      <dgm:t>
        <a:bodyPr/>
        <a:lstStyle/>
        <a:p>
          <a:endParaRPr lang="da-DK"/>
        </a:p>
      </dgm:t>
    </dgm:pt>
    <dgm:pt modelId="{385B092C-EC91-4D2B-807F-7EDBC46BA650}" type="pres">
      <dgm:prSet presAssocID="{09388404-82B9-4BA5-9E3C-E5CB138EB4AA}" presName="hierChild4" presStyleCnt="0"/>
      <dgm:spPr/>
    </dgm:pt>
    <dgm:pt modelId="{265088CA-8C10-403D-A1A8-952A15C2A651}" type="pres">
      <dgm:prSet presAssocID="{09388404-82B9-4BA5-9E3C-E5CB138EB4AA}" presName="hierChild5" presStyleCnt="0"/>
      <dgm:spPr/>
    </dgm:pt>
    <dgm:pt modelId="{2396F5B0-6000-4219-8172-583CAF6F5B1E}" type="pres">
      <dgm:prSet presAssocID="{2862E7EB-64D1-4734-B84D-CBFEFCE2C1BB}" presName="Name37" presStyleLbl="parChTrans1D3" presStyleIdx="1" presStyleCnt="3"/>
      <dgm:spPr/>
      <dgm:t>
        <a:bodyPr/>
        <a:lstStyle/>
        <a:p>
          <a:endParaRPr lang="da-DK"/>
        </a:p>
      </dgm:t>
    </dgm:pt>
    <dgm:pt modelId="{C4277453-6B34-45C0-A06A-AF74AFE26AB5}" type="pres">
      <dgm:prSet presAssocID="{A812EA33-8145-4E02-A3FC-5502AA125495}" presName="hierRoot2" presStyleCnt="0">
        <dgm:presLayoutVars>
          <dgm:hierBranch val="init"/>
        </dgm:presLayoutVars>
      </dgm:prSet>
      <dgm:spPr/>
    </dgm:pt>
    <dgm:pt modelId="{4B630C6D-4A7D-48FC-A8F1-F13CDDA0DD01}" type="pres">
      <dgm:prSet presAssocID="{A812EA33-8145-4E02-A3FC-5502AA125495}" presName="rootComposite" presStyleCnt="0"/>
      <dgm:spPr/>
    </dgm:pt>
    <dgm:pt modelId="{C274793F-5CCC-47D3-8CCA-610B43DDB1F9}" type="pres">
      <dgm:prSet presAssocID="{A812EA33-8145-4E02-A3FC-5502AA125495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D402FD50-9C3F-4D94-BE9C-BB680F177C4B}" type="pres">
      <dgm:prSet presAssocID="{A812EA33-8145-4E02-A3FC-5502AA125495}" presName="rootConnector" presStyleLbl="node3" presStyleIdx="1" presStyleCnt="3"/>
      <dgm:spPr/>
      <dgm:t>
        <a:bodyPr/>
        <a:lstStyle/>
        <a:p>
          <a:endParaRPr lang="da-DK"/>
        </a:p>
      </dgm:t>
    </dgm:pt>
    <dgm:pt modelId="{95871CAC-1D76-4BE3-9EAC-F78CC2AAAF25}" type="pres">
      <dgm:prSet presAssocID="{A812EA33-8145-4E02-A3FC-5502AA125495}" presName="hierChild4" presStyleCnt="0"/>
      <dgm:spPr/>
    </dgm:pt>
    <dgm:pt modelId="{0A6E8F02-9DE8-479B-A736-1D03E9DDBCC6}" type="pres">
      <dgm:prSet presAssocID="{9642E429-7DB6-4A7B-8446-F8A1BC13F3D3}" presName="Name37" presStyleLbl="parChTrans1D4" presStyleIdx="0" presStyleCnt="2"/>
      <dgm:spPr/>
      <dgm:t>
        <a:bodyPr/>
        <a:lstStyle/>
        <a:p>
          <a:endParaRPr lang="en-US"/>
        </a:p>
      </dgm:t>
    </dgm:pt>
    <dgm:pt modelId="{EB48A789-8672-46B2-8EE3-2F0F9C76F535}" type="pres">
      <dgm:prSet presAssocID="{F174E154-DED2-4F07-869D-D67288AD1AAC}" presName="hierRoot2" presStyleCnt="0">
        <dgm:presLayoutVars>
          <dgm:hierBranch val="init"/>
        </dgm:presLayoutVars>
      </dgm:prSet>
      <dgm:spPr/>
    </dgm:pt>
    <dgm:pt modelId="{CD93EB9F-B4D6-4DFA-9F20-F4BAE8F5E517}" type="pres">
      <dgm:prSet presAssocID="{F174E154-DED2-4F07-869D-D67288AD1AAC}" presName="rootComposite" presStyleCnt="0"/>
      <dgm:spPr/>
    </dgm:pt>
    <dgm:pt modelId="{01551C9C-D337-4732-8DED-B5E2F9DAAF9D}" type="pres">
      <dgm:prSet presAssocID="{F174E154-DED2-4F07-869D-D67288AD1AAC}" presName="rootText" presStyleLbl="node4" presStyleIdx="0" presStyleCnt="2" custLinFactNeighborX="-904" custLinFactNeighborY="25167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DB5866CC-535A-49CE-A71F-07472750D740}" type="pres">
      <dgm:prSet presAssocID="{F174E154-DED2-4F07-869D-D67288AD1AAC}" presName="rootConnector" presStyleLbl="node4" presStyleIdx="0" presStyleCnt="2"/>
      <dgm:spPr/>
      <dgm:t>
        <a:bodyPr/>
        <a:lstStyle/>
        <a:p>
          <a:endParaRPr lang="da-DK"/>
        </a:p>
      </dgm:t>
    </dgm:pt>
    <dgm:pt modelId="{B0873B90-6450-4128-A896-BAECBEF2A264}" type="pres">
      <dgm:prSet presAssocID="{F174E154-DED2-4F07-869D-D67288AD1AAC}" presName="hierChild4" presStyleCnt="0"/>
      <dgm:spPr/>
    </dgm:pt>
    <dgm:pt modelId="{0A316D7C-6A25-45FD-BF61-BB8B69982C02}" type="pres">
      <dgm:prSet presAssocID="{F174E154-DED2-4F07-869D-D67288AD1AAC}" presName="hierChild5" presStyleCnt="0"/>
      <dgm:spPr/>
    </dgm:pt>
    <dgm:pt modelId="{D2E04CEE-01B8-46CC-ACC8-BEC2ECB73666}" type="pres">
      <dgm:prSet presAssocID="{78E9BA83-A0B4-4BC8-986C-EBA520ED549F}" presName="Name37" presStyleLbl="parChTrans1D4" presStyleIdx="1" presStyleCnt="2"/>
      <dgm:spPr/>
      <dgm:t>
        <a:bodyPr/>
        <a:lstStyle/>
        <a:p>
          <a:endParaRPr lang="en-US"/>
        </a:p>
      </dgm:t>
    </dgm:pt>
    <dgm:pt modelId="{9C241F61-B878-44C6-B016-C65D5A6F029A}" type="pres">
      <dgm:prSet presAssocID="{88C01C7B-70F6-48F3-97EA-A1B37B0B017E}" presName="hierRoot2" presStyleCnt="0">
        <dgm:presLayoutVars>
          <dgm:hierBranch val="init"/>
        </dgm:presLayoutVars>
      </dgm:prSet>
      <dgm:spPr/>
    </dgm:pt>
    <dgm:pt modelId="{64593ECC-ED12-45A7-A1A0-A96F901A555D}" type="pres">
      <dgm:prSet presAssocID="{88C01C7B-70F6-48F3-97EA-A1B37B0B017E}" presName="rootComposite" presStyleCnt="0"/>
      <dgm:spPr/>
    </dgm:pt>
    <dgm:pt modelId="{6212C111-1579-4319-88CB-C802FB11BB7C}" type="pres">
      <dgm:prSet presAssocID="{88C01C7B-70F6-48F3-97EA-A1B37B0B017E}" presName="rootText" presStyleLbl="node4" presStyleIdx="1" presStyleCnt="2" custLinFactNeighborX="-904" custLinFactNeighborY="1561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423DCFCF-B3A6-462A-80EE-ACECEF601A6D}" type="pres">
      <dgm:prSet presAssocID="{88C01C7B-70F6-48F3-97EA-A1B37B0B017E}" presName="rootConnector" presStyleLbl="node4" presStyleIdx="1" presStyleCnt="2"/>
      <dgm:spPr/>
      <dgm:t>
        <a:bodyPr/>
        <a:lstStyle/>
        <a:p>
          <a:endParaRPr lang="da-DK"/>
        </a:p>
      </dgm:t>
    </dgm:pt>
    <dgm:pt modelId="{48D50C43-D09B-4FE9-A048-2DF0D962386A}" type="pres">
      <dgm:prSet presAssocID="{88C01C7B-70F6-48F3-97EA-A1B37B0B017E}" presName="hierChild4" presStyleCnt="0"/>
      <dgm:spPr/>
    </dgm:pt>
    <dgm:pt modelId="{669064E9-8AAA-42E1-9A73-8E67EB9DD23E}" type="pres">
      <dgm:prSet presAssocID="{88C01C7B-70F6-48F3-97EA-A1B37B0B017E}" presName="hierChild5" presStyleCnt="0"/>
      <dgm:spPr/>
    </dgm:pt>
    <dgm:pt modelId="{CEB3AC55-446D-4F93-8FDF-370091F46700}" type="pres">
      <dgm:prSet presAssocID="{A812EA33-8145-4E02-A3FC-5502AA125495}" presName="hierChild5" presStyleCnt="0"/>
      <dgm:spPr/>
    </dgm:pt>
    <dgm:pt modelId="{D3DE3CAF-6095-4FC3-ACA0-B6ECC45ED889}" type="pres">
      <dgm:prSet presAssocID="{99DB5BFA-4BDB-4B96-88BA-51CE1FE114A0}" presName="Name37" presStyleLbl="parChTrans1D3" presStyleIdx="2" presStyleCnt="3"/>
      <dgm:spPr/>
      <dgm:t>
        <a:bodyPr/>
        <a:lstStyle/>
        <a:p>
          <a:endParaRPr lang="da-DK"/>
        </a:p>
      </dgm:t>
    </dgm:pt>
    <dgm:pt modelId="{20EE7CB8-23F2-4FFE-A3B8-E48A784B5CAF}" type="pres">
      <dgm:prSet presAssocID="{BFCB3642-6880-4E0D-AD36-81D0DEB86838}" presName="hierRoot2" presStyleCnt="0">
        <dgm:presLayoutVars>
          <dgm:hierBranch val="init"/>
        </dgm:presLayoutVars>
      </dgm:prSet>
      <dgm:spPr/>
    </dgm:pt>
    <dgm:pt modelId="{CA54C9F7-3095-42A9-BAFC-38847F5A85D6}" type="pres">
      <dgm:prSet presAssocID="{BFCB3642-6880-4E0D-AD36-81D0DEB86838}" presName="rootComposite" presStyleCnt="0"/>
      <dgm:spPr/>
    </dgm:pt>
    <dgm:pt modelId="{8C4CBA69-1FD1-438F-83D4-3197B249B8DC}" type="pres">
      <dgm:prSet presAssocID="{BFCB3642-6880-4E0D-AD36-81D0DEB86838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6183291E-0C9E-4750-9CCA-3CE3187D8188}" type="pres">
      <dgm:prSet presAssocID="{BFCB3642-6880-4E0D-AD36-81D0DEB86838}" presName="rootConnector" presStyleLbl="node3" presStyleIdx="2" presStyleCnt="3"/>
      <dgm:spPr/>
      <dgm:t>
        <a:bodyPr/>
        <a:lstStyle/>
        <a:p>
          <a:endParaRPr lang="da-DK"/>
        </a:p>
      </dgm:t>
    </dgm:pt>
    <dgm:pt modelId="{62645179-3548-4588-B59F-4D2006CE088F}" type="pres">
      <dgm:prSet presAssocID="{BFCB3642-6880-4E0D-AD36-81D0DEB86838}" presName="hierChild4" presStyleCnt="0"/>
      <dgm:spPr/>
    </dgm:pt>
    <dgm:pt modelId="{A9C26EC0-6672-4670-97E8-477191BFB651}" type="pres">
      <dgm:prSet presAssocID="{BFCB3642-6880-4E0D-AD36-81D0DEB86838}" presName="hierChild5" presStyleCnt="0"/>
      <dgm:spPr/>
    </dgm:pt>
    <dgm:pt modelId="{9D483835-4E13-4E26-B5A1-34B4EC352724}" type="pres">
      <dgm:prSet presAssocID="{F6845DCC-71DB-443B-BDE9-4CF2416AC686}" presName="hierChild5" presStyleCnt="0"/>
      <dgm:spPr/>
    </dgm:pt>
    <dgm:pt modelId="{04710C4E-518C-4633-BA5B-A2B85C610BEF}" type="pres">
      <dgm:prSet presAssocID="{7FAA4DC5-0A0D-4536-B83D-07F4F5F1A8D4}" presName="Name37" presStyleLbl="parChTrans1D2" presStyleIdx="1" presStyleCnt="2"/>
      <dgm:spPr/>
      <dgm:t>
        <a:bodyPr/>
        <a:lstStyle/>
        <a:p>
          <a:endParaRPr lang="da-DK"/>
        </a:p>
      </dgm:t>
    </dgm:pt>
    <dgm:pt modelId="{FF496B0A-D886-45D2-A5E3-51FC9B1DF90B}" type="pres">
      <dgm:prSet presAssocID="{F5CEA198-BB65-4A6A-B965-8708F5724E61}" presName="hierRoot2" presStyleCnt="0">
        <dgm:presLayoutVars>
          <dgm:hierBranch val="init"/>
        </dgm:presLayoutVars>
      </dgm:prSet>
      <dgm:spPr/>
    </dgm:pt>
    <dgm:pt modelId="{186FF9A0-C3FA-4C89-AFB5-7A8538B85884}" type="pres">
      <dgm:prSet presAssocID="{F5CEA198-BB65-4A6A-B965-8708F5724E61}" presName="rootComposite" presStyleCnt="0"/>
      <dgm:spPr/>
    </dgm:pt>
    <dgm:pt modelId="{47E0B77C-2BDF-435D-B431-0636EB95E8AC}" type="pres">
      <dgm:prSet presAssocID="{F5CEA198-BB65-4A6A-B965-8708F5724E61}" presName="rootText" presStyleLbl="node2" presStyleIdx="1" presStyleCnt="2" custLinFactNeighborX="84057" custLinFactNeighborY="-1099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2D1D24E6-44D5-4CB2-A847-8FCF00EA377C}" type="pres">
      <dgm:prSet presAssocID="{F5CEA198-BB65-4A6A-B965-8708F5724E61}" presName="rootConnector" presStyleLbl="node2" presStyleIdx="1" presStyleCnt="2"/>
      <dgm:spPr/>
      <dgm:t>
        <a:bodyPr/>
        <a:lstStyle/>
        <a:p>
          <a:endParaRPr lang="da-DK"/>
        </a:p>
      </dgm:t>
    </dgm:pt>
    <dgm:pt modelId="{7A8B3BA8-CD67-4999-AD9E-FC8678DEBCB3}" type="pres">
      <dgm:prSet presAssocID="{F5CEA198-BB65-4A6A-B965-8708F5724E61}" presName="hierChild4" presStyleCnt="0"/>
      <dgm:spPr/>
    </dgm:pt>
    <dgm:pt modelId="{7D2FA787-D77A-4804-B48F-D80001607ABB}" type="pres">
      <dgm:prSet presAssocID="{F5CEA198-BB65-4A6A-B965-8708F5724E61}" presName="hierChild5" presStyleCnt="0"/>
      <dgm:spPr/>
    </dgm:pt>
    <dgm:pt modelId="{131597D5-D0AF-4057-988E-7DDAFE349045}" type="pres">
      <dgm:prSet presAssocID="{3C08D6B3-48E4-45B9-B3C9-AA07969D47C7}" presName="hierChild3" presStyleCnt="0"/>
      <dgm:spPr/>
    </dgm:pt>
  </dgm:ptLst>
  <dgm:cxnLst>
    <dgm:cxn modelId="{EE1F1EFC-AE92-4182-AECD-22546296F3C4}" type="presOf" srcId="{A812EA33-8145-4E02-A3FC-5502AA125495}" destId="{D402FD50-9C3F-4D94-BE9C-BB680F177C4B}" srcOrd="1" destOrd="0" presId="urn:microsoft.com/office/officeart/2005/8/layout/orgChart1"/>
    <dgm:cxn modelId="{66423875-96DE-458D-AC5B-FE36968DF858}" type="presOf" srcId="{A812EA33-8145-4E02-A3FC-5502AA125495}" destId="{C274793F-5CCC-47D3-8CCA-610B43DDB1F9}" srcOrd="0" destOrd="0" presId="urn:microsoft.com/office/officeart/2005/8/layout/orgChart1"/>
    <dgm:cxn modelId="{D0441308-AE1D-49C5-B814-6C246786AE9D}" srcId="{F6845DCC-71DB-443B-BDE9-4CF2416AC686}" destId="{BFCB3642-6880-4E0D-AD36-81D0DEB86838}" srcOrd="2" destOrd="0" parTransId="{99DB5BFA-4BDB-4B96-88BA-51CE1FE114A0}" sibTransId="{9D1B156B-1E44-4AE6-833C-52101B396F62}"/>
    <dgm:cxn modelId="{2BE762B7-9C9A-419F-953F-D36AB36EDD78}" type="presOf" srcId="{09388404-82B9-4BA5-9E3C-E5CB138EB4AA}" destId="{7E637262-DA04-4A19-A50D-1166AAB1B213}" srcOrd="0" destOrd="0" presId="urn:microsoft.com/office/officeart/2005/8/layout/orgChart1"/>
    <dgm:cxn modelId="{D3B84560-EA38-4525-8091-F0F6216921DD}" type="presOf" srcId="{E9942F01-26D1-4AFA-BCFF-5F2AC839C1D7}" destId="{BD8CFDED-2A29-43C9-B83F-22A16E1B659D}" srcOrd="0" destOrd="0" presId="urn:microsoft.com/office/officeart/2005/8/layout/orgChart1"/>
    <dgm:cxn modelId="{81F335EF-9A6F-421C-A72C-B3A1EFE6058C}" type="presOf" srcId="{09388404-82B9-4BA5-9E3C-E5CB138EB4AA}" destId="{A2D09FBE-B452-4C60-B6A3-50DB74540E00}" srcOrd="1" destOrd="0" presId="urn:microsoft.com/office/officeart/2005/8/layout/orgChart1"/>
    <dgm:cxn modelId="{DB77B5F0-333D-450E-B94F-EA25CD51F241}" type="presOf" srcId="{F174E154-DED2-4F07-869D-D67288AD1AAC}" destId="{01551C9C-D337-4732-8DED-B5E2F9DAAF9D}" srcOrd="0" destOrd="0" presId="urn:microsoft.com/office/officeart/2005/8/layout/orgChart1"/>
    <dgm:cxn modelId="{982A9C76-E5CA-4A9A-9E1B-04AEF4B9D496}" type="presOf" srcId="{DB8ACA2A-3BF5-4702-B062-7A6A59601F2F}" destId="{08BD5DCC-DA1F-4023-BA3A-078DBDE58162}" srcOrd="0" destOrd="0" presId="urn:microsoft.com/office/officeart/2005/8/layout/orgChart1"/>
    <dgm:cxn modelId="{3FE785CC-D527-4B24-8BFB-803D77125F39}" srcId="{E9942F01-26D1-4AFA-BCFF-5F2AC839C1D7}" destId="{3C08D6B3-48E4-45B9-B3C9-AA07969D47C7}" srcOrd="0" destOrd="0" parTransId="{B392BFE9-6AC6-4600-835E-B433D2C44C5E}" sibTransId="{5FF57C64-7AA5-4AB4-AB16-5AFBC3D6B19A}"/>
    <dgm:cxn modelId="{4128170B-61DE-4A8A-854F-68F5BD04AF98}" type="presOf" srcId="{F5CEA198-BB65-4A6A-B965-8708F5724E61}" destId="{47E0B77C-2BDF-435D-B431-0636EB95E8AC}" srcOrd="0" destOrd="0" presId="urn:microsoft.com/office/officeart/2005/8/layout/orgChart1"/>
    <dgm:cxn modelId="{44F962CE-2F99-41BC-ADB8-C5417989E718}" type="presOf" srcId="{F174E154-DED2-4F07-869D-D67288AD1AAC}" destId="{DB5866CC-535A-49CE-A71F-07472750D740}" srcOrd="1" destOrd="0" presId="urn:microsoft.com/office/officeart/2005/8/layout/orgChart1"/>
    <dgm:cxn modelId="{38B543E5-3223-47A2-A18F-FA32B9AE792A}" srcId="{3C08D6B3-48E4-45B9-B3C9-AA07969D47C7}" destId="{F5CEA198-BB65-4A6A-B965-8708F5724E61}" srcOrd="1" destOrd="0" parTransId="{7FAA4DC5-0A0D-4536-B83D-07F4F5F1A8D4}" sibTransId="{1244528F-0C7F-46FD-A849-3DBD8BE9C9EF}"/>
    <dgm:cxn modelId="{B92D5BBE-9786-4BB5-A519-AC94D1C01774}" type="presOf" srcId="{99DB5BFA-4BDB-4B96-88BA-51CE1FE114A0}" destId="{D3DE3CAF-6095-4FC3-ACA0-B6ECC45ED889}" srcOrd="0" destOrd="0" presId="urn:microsoft.com/office/officeart/2005/8/layout/orgChart1"/>
    <dgm:cxn modelId="{A4ED803F-59E2-4874-B36E-269C6B8DBE85}" srcId="{A812EA33-8145-4E02-A3FC-5502AA125495}" destId="{F174E154-DED2-4F07-869D-D67288AD1AAC}" srcOrd="0" destOrd="0" parTransId="{9642E429-7DB6-4A7B-8446-F8A1BC13F3D3}" sibTransId="{2A575CF5-3608-48BB-80B5-63218B573CEE}"/>
    <dgm:cxn modelId="{F5793F84-3D75-4606-AFE3-C028AEFF502A}" type="presOf" srcId="{F6845DCC-71DB-443B-BDE9-4CF2416AC686}" destId="{99F47D01-BA50-4C34-81CA-63F5ED8067DF}" srcOrd="0" destOrd="0" presId="urn:microsoft.com/office/officeart/2005/8/layout/orgChart1"/>
    <dgm:cxn modelId="{F080EF59-F6A7-4561-B62A-6BD089B8F878}" srcId="{F6845DCC-71DB-443B-BDE9-4CF2416AC686}" destId="{A812EA33-8145-4E02-A3FC-5502AA125495}" srcOrd="1" destOrd="0" parTransId="{2862E7EB-64D1-4734-B84D-CBFEFCE2C1BB}" sibTransId="{B9C60189-FCDE-4210-8236-BE12FC3E20E1}"/>
    <dgm:cxn modelId="{E8E3C823-FBAB-4703-9D98-630CAFD9938C}" type="presOf" srcId="{F6845DCC-71DB-443B-BDE9-4CF2416AC686}" destId="{D5D8C4E7-4776-49FD-95D8-02A3C41F4172}" srcOrd="1" destOrd="0" presId="urn:microsoft.com/office/officeart/2005/8/layout/orgChart1"/>
    <dgm:cxn modelId="{598251D5-14CA-44AF-A3D6-3CD7580E90FD}" type="presOf" srcId="{78E9BA83-A0B4-4BC8-986C-EBA520ED549F}" destId="{D2E04CEE-01B8-46CC-ACC8-BEC2ECB73666}" srcOrd="0" destOrd="0" presId="urn:microsoft.com/office/officeart/2005/8/layout/orgChart1"/>
    <dgm:cxn modelId="{87958B73-73EB-4BC4-8DDA-FF49A47A50D2}" type="presOf" srcId="{3C08D6B3-48E4-45B9-B3C9-AA07969D47C7}" destId="{E1C6D493-17B5-4247-AFCD-29029460BF7E}" srcOrd="1" destOrd="0" presId="urn:microsoft.com/office/officeart/2005/8/layout/orgChart1"/>
    <dgm:cxn modelId="{CE53311F-6C51-419C-9471-A87DCAF7FB95}" type="presOf" srcId="{88C01C7B-70F6-48F3-97EA-A1B37B0B017E}" destId="{6212C111-1579-4319-88CB-C802FB11BB7C}" srcOrd="0" destOrd="0" presId="urn:microsoft.com/office/officeart/2005/8/layout/orgChart1"/>
    <dgm:cxn modelId="{DE9EFD16-92A9-4458-8D36-238059383BAD}" type="presOf" srcId="{7FAA4DC5-0A0D-4536-B83D-07F4F5F1A8D4}" destId="{04710C4E-518C-4633-BA5B-A2B85C610BEF}" srcOrd="0" destOrd="0" presId="urn:microsoft.com/office/officeart/2005/8/layout/orgChart1"/>
    <dgm:cxn modelId="{81B03D0F-5662-49EE-8430-7D6022CA352B}" type="presOf" srcId="{BFCB3642-6880-4E0D-AD36-81D0DEB86838}" destId="{6183291E-0C9E-4750-9CCA-3CE3187D8188}" srcOrd="1" destOrd="0" presId="urn:microsoft.com/office/officeart/2005/8/layout/orgChart1"/>
    <dgm:cxn modelId="{855F38C5-383A-4B3C-BA9B-21E8E66F4153}" srcId="{F6845DCC-71DB-443B-BDE9-4CF2416AC686}" destId="{09388404-82B9-4BA5-9E3C-E5CB138EB4AA}" srcOrd="0" destOrd="0" parTransId="{DB8ACA2A-3BF5-4702-B062-7A6A59601F2F}" sibTransId="{0AAE9BD0-F992-4029-8A98-253222E0F6B8}"/>
    <dgm:cxn modelId="{9EE01DA1-5F6A-4B00-96AE-5F48DEA430DB}" type="presOf" srcId="{F5CEA198-BB65-4A6A-B965-8708F5724E61}" destId="{2D1D24E6-44D5-4CB2-A847-8FCF00EA377C}" srcOrd="1" destOrd="0" presId="urn:microsoft.com/office/officeart/2005/8/layout/orgChart1"/>
    <dgm:cxn modelId="{E8E33EB8-7FB2-448D-8E89-50B9265C7DF7}" srcId="{A812EA33-8145-4E02-A3FC-5502AA125495}" destId="{88C01C7B-70F6-48F3-97EA-A1B37B0B017E}" srcOrd="1" destOrd="0" parTransId="{78E9BA83-A0B4-4BC8-986C-EBA520ED549F}" sibTransId="{6A57CBB2-642C-4370-80BA-3864280BE55A}"/>
    <dgm:cxn modelId="{DBAA3F2A-AD95-4EE9-97D1-DBBDC20FE225}" type="presOf" srcId="{9642E429-7DB6-4A7B-8446-F8A1BC13F3D3}" destId="{0A6E8F02-9DE8-479B-A736-1D03E9DDBCC6}" srcOrd="0" destOrd="0" presId="urn:microsoft.com/office/officeart/2005/8/layout/orgChart1"/>
    <dgm:cxn modelId="{08C66D36-B54E-4CFD-A4B8-82A78DD2A41F}" type="presOf" srcId="{88C01C7B-70F6-48F3-97EA-A1B37B0B017E}" destId="{423DCFCF-B3A6-462A-80EE-ACECEF601A6D}" srcOrd="1" destOrd="0" presId="urn:microsoft.com/office/officeart/2005/8/layout/orgChart1"/>
    <dgm:cxn modelId="{8D7432C8-7BC0-4466-A8C4-5A0F972A7FF4}" type="presOf" srcId="{3C08D6B3-48E4-45B9-B3C9-AA07969D47C7}" destId="{37565D7E-12C8-46DB-A542-16A376D187BE}" srcOrd="0" destOrd="0" presId="urn:microsoft.com/office/officeart/2005/8/layout/orgChart1"/>
    <dgm:cxn modelId="{4BC96186-6EC3-497F-ABC4-6539C15C6DA2}" type="presOf" srcId="{BFCB3642-6880-4E0D-AD36-81D0DEB86838}" destId="{8C4CBA69-1FD1-438F-83D4-3197B249B8DC}" srcOrd="0" destOrd="0" presId="urn:microsoft.com/office/officeart/2005/8/layout/orgChart1"/>
    <dgm:cxn modelId="{F94BA65F-693D-40ED-8628-DE50138BCEFF}" type="presOf" srcId="{8A095D64-0A6C-4040-A900-A18E160A72AB}" destId="{E9EC4DA9-E0A5-4BE3-8F80-DD11338BD8F4}" srcOrd="0" destOrd="0" presId="urn:microsoft.com/office/officeart/2005/8/layout/orgChart1"/>
    <dgm:cxn modelId="{8B7D891B-D735-4E4B-9A61-1EDED37C2639}" type="presOf" srcId="{2862E7EB-64D1-4734-B84D-CBFEFCE2C1BB}" destId="{2396F5B0-6000-4219-8172-583CAF6F5B1E}" srcOrd="0" destOrd="0" presId="urn:microsoft.com/office/officeart/2005/8/layout/orgChart1"/>
    <dgm:cxn modelId="{5AA94AC0-C8D1-4D17-9E33-4126475FB26B}" srcId="{3C08D6B3-48E4-45B9-B3C9-AA07969D47C7}" destId="{F6845DCC-71DB-443B-BDE9-4CF2416AC686}" srcOrd="0" destOrd="0" parTransId="{8A095D64-0A6C-4040-A900-A18E160A72AB}" sibTransId="{5DAEE291-FFB9-4F92-A9EE-D492D29CD64F}"/>
    <dgm:cxn modelId="{DB232085-1C90-481B-A4B6-6D8A0AAD489A}" type="presParOf" srcId="{BD8CFDED-2A29-43C9-B83F-22A16E1B659D}" destId="{F478C46E-2A9A-4718-82F8-460EC333C460}" srcOrd="0" destOrd="0" presId="urn:microsoft.com/office/officeart/2005/8/layout/orgChart1"/>
    <dgm:cxn modelId="{0423F50F-DE32-418C-86EC-325AF2B95AB1}" type="presParOf" srcId="{F478C46E-2A9A-4718-82F8-460EC333C460}" destId="{36CF2113-2648-48E0-82A7-26C7C1CEDC39}" srcOrd="0" destOrd="0" presId="urn:microsoft.com/office/officeart/2005/8/layout/orgChart1"/>
    <dgm:cxn modelId="{9542CB61-54A5-49E9-8212-9E7D2525CC77}" type="presParOf" srcId="{36CF2113-2648-48E0-82A7-26C7C1CEDC39}" destId="{37565D7E-12C8-46DB-A542-16A376D187BE}" srcOrd="0" destOrd="0" presId="urn:microsoft.com/office/officeart/2005/8/layout/orgChart1"/>
    <dgm:cxn modelId="{C4E42989-627C-4FEE-A1E9-34D9CC748240}" type="presParOf" srcId="{36CF2113-2648-48E0-82A7-26C7C1CEDC39}" destId="{E1C6D493-17B5-4247-AFCD-29029460BF7E}" srcOrd="1" destOrd="0" presId="urn:microsoft.com/office/officeart/2005/8/layout/orgChart1"/>
    <dgm:cxn modelId="{39C3F7D9-46C1-453B-9C80-3084A5B1DC4F}" type="presParOf" srcId="{F478C46E-2A9A-4718-82F8-460EC333C460}" destId="{87ACAE96-42F7-470D-987D-5B2C23837ADF}" srcOrd="1" destOrd="0" presId="urn:microsoft.com/office/officeart/2005/8/layout/orgChart1"/>
    <dgm:cxn modelId="{48A2F282-68C1-46C7-B181-F4110CDF00AC}" type="presParOf" srcId="{87ACAE96-42F7-470D-987D-5B2C23837ADF}" destId="{E9EC4DA9-E0A5-4BE3-8F80-DD11338BD8F4}" srcOrd="0" destOrd="0" presId="urn:microsoft.com/office/officeart/2005/8/layout/orgChart1"/>
    <dgm:cxn modelId="{9B544B51-90C0-49FC-AD52-AB15BDE18346}" type="presParOf" srcId="{87ACAE96-42F7-470D-987D-5B2C23837ADF}" destId="{B081BD89-0866-4724-8BAC-536F5BFD16FE}" srcOrd="1" destOrd="0" presId="urn:microsoft.com/office/officeart/2005/8/layout/orgChart1"/>
    <dgm:cxn modelId="{95CE2718-F7FB-4661-93C1-39C00E00A7ED}" type="presParOf" srcId="{B081BD89-0866-4724-8BAC-536F5BFD16FE}" destId="{76933273-54CE-4074-AD06-51163F091FC1}" srcOrd="0" destOrd="0" presId="urn:microsoft.com/office/officeart/2005/8/layout/orgChart1"/>
    <dgm:cxn modelId="{B53716E2-74DC-4DEB-B3D4-7739592E1F58}" type="presParOf" srcId="{76933273-54CE-4074-AD06-51163F091FC1}" destId="{99F47D01-BA50-4C34-81CA-63F5ED8067DF}" srcOrd="0" destOrd="0" presId="urn:microsoft.com/office/officeart/2005/8/layout/orgChart1"/>
    <dgm:cxn modelId="{68475FB8-B85B-4F92-81FB-A6B3D9B22F2A}" type="presParOf" srcId="{76933273-54CE-4074-AD06-51163F091FC1}" destId="{D5D8C4E7-4776-49FD-95D8-02A3C41F4172}" srcOrd="1" destOrd="0" presId="urn:microsoft.com/office/officeart/2005/8/layout/orgChart1"/>
    <dgm:cxn modelId="{31EEE9E1-A3A5-4379-8DE6-75BFD71B0ED9}" type="presParOf" srcId="{B081BD89-0866-4724-8BAC-536F5BFD16FE}" destId="{08C3A71E-6221-48CB-AF0C-01277ACE12AF}" srcOrd="1" destOrd="0" presId="urn:microsoft.com/office/officeart/2005/8/layout/orgChart1"/>
    <dgm:cxn modelId="{71457076-BAD8-4950-AFB7-4A7676331231}" type="presParOf" srcId="{08C3A71E-6221-48CB-AF0C-01277ACE12AF}" destId="{08BD5DCC-DA1F-4023-BA3A-078DBDE58162}" srcOrd="0" destOrd="0" presId="urn:microsoft.com/office/officeart/2005/8/layout/orgChart1"/>
    <dgm:cxn modelId="{C297ED15-AD82-446B-8576-AB16546DA6B8}" type="presParOf" srcId="{08C3A71E-6221-48CB-AF0C-01277ACE12AF}" destId="{D0583621-E192-4A90-9B83-C0B1E93B173C}" srcOrd="1" destOrd="0" presId="urn:microsoft.com/office/officeart/2005/8/layout/orgChart1"/>
    <dgm:cxn modelId="{FC7AF1F3-EEDD-4F83-8A91-659FDFFC0E6A}" type="presParOf" srcId="{D0583621-E192-4A90-9B83-C0B1E93B173C}" destId="{92737714-A7B4-4585-95DC-C774F920AAD9}" srcOrd="0" destOrd="0" presId="urn:microsoft.com/office/officeart/2005/8/layout/orgChart1"/>
    <dgm:cxn modelId="{832D77ED-8132-4168-8FE0-1BDA6C7224D0}" type="presParOf" srcId="{92737714-A7B4-4585-95DC-C774F920AAD9}" destId="{7E637262-DA04-4A19-A50D-1166AAB1B213}" srcOrd="0" destOrd="0" presId="urn:microsoft.com/office/officeart/2005/8/layout/orgChart1"/>
    <dgm:cxn modelId="{D2E1D858-410D-406D-B881-2700C4F0DFA6}" type="presParOf" srcId="{92737714-A7B4-4585-95DC-C774F920AAD9}" destId="{A2D09FBE-B452-4C60-B6A3-50DB74540E00}" srcOrd="1" destOrd="0" presId="urn:microsoft.com/office/officeart/2005/8/layout/orgChart1"/>
    <dgm:cxn modelId="{D48EA572-1F0E-4B33-8EA3-B0626B15DA24}" type="presParOf" srcId="{D0583621-E192-4A90-9B83-C0B1E93B173C}" destId="{385B092C-EC91-4D2B-807F-7EDBC46BA650}" srcOrd="1" destOrd="0" presId="urn:microsoft.com/office/officeart/2005/8/layout/orgChart1"/>
    <dgm:cxn modelId="{CC38EA73-2479-48D3-B6C9-C29CF4B55EF5}" type="presParOf" srcId="{D0583621-E192-4A90-9B83-C0B1E93B173C}" destId="{265088CA-8C10-403D-A1A8-952A15C2A651}" srcOrd="2" destOrd="0" presId="urn:microsoft.com/office/officeart/2005/8/layout/orgChart1"/>
    <dgm:cxn modelId="{159CC84F-5E81-494A-979D-AA8EEA65DA87}" type="presParOf" srcId="{08C3A71E-6221-48CB-AF0C-01277ACE12AF}" destId="{2396F5B0-6000-4219-8172-583CAF6F5B1E}" srcOrd="2" destOrd="0" presId="urn:microsoft.com/office/officeart/2005/8/layout/orgChart1"/>
    <dgm:cxn modelId="{46F3D13B-75AC-4531-AB38-D76D026CA78B}" type="presParOf" srcId="{08C3A71E-6221-48CB-AF0C-01277ACE12AF}" destId="{C4277453-6B34-45C0-A06A-AF74AFE26AB5}" srcOrd="3" destOrd="0" presId="urn:microsoft.com/office/officeart/2005/8/layout/orgChart1"/>
    <dgm:cxn modelId="{A4EDBC3A-CE64-442D-9CB4-0828483A953D}" type="presParOf" srcId="{C4277453-6B34-45C0-A06A-AF74AFE26AB5}" destId="{4B630C6D-4A7D-48FC-A8F1-F13CDDA0DD01}" srcOrd="0" destOrd="0" presId="urn:microsoft.com/office/officeart/2005/8/layout/orgChart1"/>
    <dgm:cxn modelId="{8094A04C-DA82-40EA-9172-AFC08CB077E2}" type="presParOf" srcId="{4B630C6D-4A7D-48FC-A8F1-F13CDDA0DD01}" destId="{C274793F-5CCC-47D3-8CCA-610B43DDB1F9}" srcOrd="0" destOrd="0" presId="urn:microsoft.com/office/officeart/2005/8/layout/orgChart1"/>
    <dgm:cxn modelId="{B3E5630D-8447-4AD0-BF0F-E6A4FA15FABA}" type="presParOf" srcId="{4B630C6D-4A7D-48FC-A8F1-F13CDDA0DD01}" destId="{D402FD50-9C3F-4D94-BE9C-BB680F177C4B}" srcOrd="1" destOrd="0" presId="urn:microsoft.com/office/officeart/2005/8/layout/orgChart1"/>
    <dgm:cxn modelId="{F746661C-CD51-42A5-9AD6-45F2D7542133}" type="presParOf" srcId="{C4277453-6B34-45C0-A06A-AF74AFE26AB5}" destId="{95871CAC-1D76-4BE3-9EAC-F78CC2AAAF25}" srcOrd="1" destOrd="0" presId="urn:microsoft.com/office/officeart/2005/8/layout/orgChart1"/>
    <dgm:cxn modelId="{9ECEA02B-C64B-4C37-BF7C-C077E46DBD3E}" type="presParOf" srcId="{95871CAC-1D76-4BE3-9EAC-F78CC2AAAF25}" destId="{0A6E8F02-9DE8-479B-A736-1D03E9DDBCC6}" srcOrd="0" destOrd="0" presId="urn:microsoft.com/office/officeart/2005/8/layout/orgChart1"/>
    <dgm:cxn modelId="{B221596A-30B3-4429-B9BD-76E04C96FE72}" type="presParOf" srcId="{95871CAC-1D76-4BE3-9EAC-F78CC2AAAF25}" destId="{EB48A789-8672-46B2-8EE3-2F0F9C76F535}" srcOrd="1" destOrd="0" presId="urn:microsoft.com/office/officeart/2005/8/layout/orgChart1"/>
    <dgm:cxn modelId="{BFF38F2D-6113-4668-AD28-DA4222BEF736}" type="presParOf" srcId="{EB48A789-8672-46B2-8EE3-2F0F9C76F535}" destId="{CD93EB9F-B4D6-4DFA-9F20-F4BAE8F5E517}" srcOrd="0" destOrd="0" presId="urn:microsoft.com/office/officeart/2005/8/layout/orgChart1"/>
    <dgm:cxn modelId="{17F2BAAA-A3B5-4C20-B849-9164F961B897}" type="presParOf" srcId="{CD93EB9F-B4D6-4DFA-9F20-F4BAE8F5E517}" destId="{01551C9C-D337-4732-8DED-B5E2F9DAAF9D}" srcOrd="0" destOrd="0" presId="urn:microsoft.com/office/officeart/2005/8/layout/orgChart1"/>
    <dgm:cxn modelId="{9EDBB1F2-57E0-45E7-97CF-841DBD221B19}" type="presParOf" srcId="{CD93EB9F-B4D6-4DFA-9F20-F4BAE8F5E517}" destId="{DB5866CC-535A-49CE-A71F-07472750D740}" srcOrd="1" destOrd="0" presId="urn:microsoft.com/office/officeart/2005/8/layout/orgChart1"/>
    <dgm:cxn modelId="{59264516-41D3-415A-8FEE-107C57BA2657}" type="presParOf" srcId="{EB48A789-8672-46B2-8EE3-2F0F9C76F535}" destId="{B0873B90-6450-4128-A896-BAECBEF2A264}" srcOrd="1" destOrd="0" presId="urn:microsoft.com/office/officeart/2005/8/layout/orgChart1"/>
    <dgm:cxn modelId="{E10E3FCA-B9F8-479E-A8CD-434CE7DCCB0B}" type="presParOf" srcId="{EB48A789-8672-46B2-8EE3-2F0F9C76F535}" destId="{0A316D7C-6A25-45FD-BF61-BB8B69982C02}" srcOrd="2" destOrd="0" presId="urn:microsoft.com/office/officeart/2005/8/layout/orgChart1"/>
    <dgm:cxn modelId="{E733B3A6-64B5-4203-BB7A-82FB30A734F8}" type="presParOf" srcId="{95871CAC-1D76-4BE3-9EAC-F78CC2AAAF25}" destId="{D2E04CEE-01B8-46CC-ACC8-BEC2ECB73666}" srcOrd="2" destOrd="0" presId="urn:microsoft.com/office/officeart/2005/8/layout/orgChart1"/>
    <dgm:cxn modelId="{D1984035-7EDE-47EA-9CA2-24F0086761F5}" type="presParOf" srcId="{95871CAC-1D76-4BE3-9EAC-F78CC2AAAF25}" destId="{9C241F61-B878-44C6-B016-C65D5A6F029A}" srcOrd="3" destOrd="0" presId="urn:microsoft.com/office/officeart/2005/8/layout/orgChart1"/>
    <dgm:cxn modelId="{4E90ADCD-AEEB-458C-B723-DFFB1AF7BC32}" type="presParOf" srcId="{9C241F61-B878-44C6-B016-C65D5A6F029A}" destId="{64593ECC-ED12-45A7-A1A0-A96F901A555D}" srcOrd="0" destOrd="0" presId="urn:microsoft.com/office/officeart/2005/8/layout/orgChart1"/>
    <dgm:cxn modelId="{F70410A3-CD19-4D54-A7E3-B56B3E6387C8}" type="presParOf" srcId="{64593ECC-ED12-45A7-A1A0-A96F901A555D}" destId="{6212C111-1579-4319-88CB-C802FB11BB7C}" srcOrd="0" destOrd="0" presId="urn:microsoft.com/office/officeart/2005/8/layout/orgChart1"/>
    <dgm:cxn modelId="{72C2E08A-FB6A-4A6B-9CB5-3BD6F9762937}" type="presParOf" srcId="{64593ECC-ED12-45A7-A1A0-A96F901A555D}" destId="{423DCFCF-B3A6-462A-80EE-ACECEF601A6D}" srcOrd="1" destOrd="0" presId="urn:microsoft.com/office/officeart/2005/8/layout/orgChart1"/>
    <dgm:cxn modelId="{F8187AC0-252A-4BE4-89A5-F4B25CFD2A21}" type="presParOf" srcId="{9C241F61-B878-44C6-B016-C65D5A6F029A}" destId="{48D50C43-D09B-4FE9-A048-2DF0D962386A}" srcOrd="1" destOrd="0" presId="urn:microsoft.com/office/officeart/2005/8/layout/orgChart1"/>
    <dgm:cxn modelId="{8105429C-388C-4362-835A-FF9C2F9F4B04}" type="presParOf" srcId="{9C241F61-B878-44C6-B016-C65D5A6F029A}" destId="{669064E9-8AAA-42E1-9A73-8E67EB9DD23E}" srcOrd="2" destOrd="0" presId="urn:microsoft.com/office/officeart/2005/8/layout/orgChart1"/>
    <dgm:cxn modelId="{3025ED0C-5C6F-448E-AAD9-D650DDA88FE8}" type="presParOf" srcId="{C4277453-6B34-45C0-A06A-AF74AFE26AB5}" destId="{CEB3AC55-446D-4F93-8FDF-370091F46700}" srcOrd="2" destOrd="0" presId="urn:microsoft.com/office/officeart/2005/8/layout/orgChart1"/>
    <dgm:cxn modelId="{B19344D6-F5F5-4C84-BDD6-F6C2A81DE879}" type="presParOf" srcId="{08C3A71E-6221-48CB-AF0C-01277ACE12AF}" destId="{D3DE3CAF-6095-4FC3-ACA0-B6ECC45ED889}" srcOrd="4" destOrd="0" presId="urn:microsoft.com/office/officeart/2005/8/layout/orgChart1"/>
    <dgm:cxn modelId="{FE7047AE-93F9-44EC-A22D-B171717A817E}" type="presParOf" srcId="{08C3A71E-6221-48CB-AF0C-01277ACE12AF}" destId="{20EE7CB8-23F2-4FFE-A3B8-E48A784B5CAF}" srcOrd="5" destOrd="0" presId="urn:microsoft.com/office/officeart/2005/8/layout/orgChart1"/>
    <dgm:cxn modelId="{7EF614C8-331D-496C-B885-39D3B2B5E996}" type="presParOf" srcId="{20EE7CB8-23F2-4FFE-A3B8-E48A784B5CAF}" destId="{CA54C9F7-3095-42A9-BAFC-38847F5A85D6}" srcOrd="0" destOrd="0" presId="urn:microsoft.com/office/officeart/2005/8/layout/orgChart1"/>
    <dgm:cxn modelId="{A578A139-D44F-4199-9070-8B5693C86F51}" type="presParOf" srcId="{CA54C9F7-3095-42A9-BAFC-38847F5A85D6}" destId="{8C4CBA69-1FD1-438F-83D4-3197B249B8DC}" srcOrd="0" destOrd="0" presId="urn:microsoft.com/office/officeart/2005/8/layout/orgChart1"/>
    <dgm:cxn modelId="{6457C8CC-7962-4FF1-874B-FAAFECE275BA}" type="presParOf" srcId="{CA54C9F7-3095-42A9-BAFC-38847F5A85D6}" destId="{6183291E-0C9E-4750-9CCA-3CE3187D8188}" srcOrd="1" destOrd="0" presId="urn:microsoft.com/office/officeart/2005/8/layout/orgChart1"/>
    <dgm:cxn modelId="{957BA11F-E7E0-4F3B-8CA7-2592134F8AA1}" type="presParOf" srcId="{20EE7CB8-23F2-4FFE-A3B8-E48A784B5CAF}" destId="{62645179-3548-4588-B59F-4D2006CE088F}" srcOrd="1" destOrd="0" presId="urn:microsoft.com/office/officeart/2005/8/layout/orgChart1"/>
    <dgm:cxn modelId="{986DF8F8-8F08-42F5-BB7C-396E5B42C11E}" type="presParOf" srcId="{20EE7CB8-23F2-4FFE-A3B8-E48A784B5CAF}" destId="{A9C26EC0-6672-4670-97E8-477191BFB651}" srcOrd="2" destOrd="0" presId="urn:microsoft.com/office/officeart/2005/8/layout/orgChart1"/>
    <dgm:cxn modelId="{85B5CC7F-834E-4D1F-8FF9-B44E195BE2EC}" type="presParOf" srcId="{B081BD89-0866-4724-8BAC-536F5BFD16FE}" destId="{9D483835-4E13-4E26-B5A1-34B4EC352724}" srcOrd="2" destOrd="0" presId="urn:microsoft.com/office/officeart/2005/8/layout/orgChart1"/>
    <dgm:cxn modelId="{B5953FC7-7F9E-4C8D-A1E5-01FCC1D4A3CF}" type="presParOf" srcId="{87ACAE96-42F7-470D-987D-5B2C23837ADF}" destId="{04710C4E-518C-4633-BA5B-A2B85C610BEF}" srcOrd="2" destOrd="0" presId="urn:microsoft.com/office/officeart/2005/8/layout/orgChart1"/>
    <dgm:cxn modelId="{3547F680-271F-481A-8B91-55461434D85A}" type="presParOf" srcId="{87ACAE96-42F7-470D-987D-5B2C23837ADF}" destId="{FF496B0A-D886-45D2-A5E3-51FC9B1DF90B}" srcOrd="3" destOrd="0" presId="urn:microsoft.com/office/officeart/2005/8/layout/orgChart1"/>
    <dgm:cxn modelId="{2E1A12AF-4EB8-4298-9BB7-1CE2F7C1FDC8}" type="presParOf" srcId="{FF496B0A-D886-45D2-A5E3-51FC9B1DF90B}" destId="{186FF9A0-C3FA-4C89-AFB5-7A8538B85884}" srcOrd="0" destOrd="0" presId="urn:microsoft.com/office/officeart/2005/8/layout/orgChart1"/>
    <dgm:cxn modelId="{8B3F25D5-987E-49FE-99CD-55D72E3A7AC7}" type="presParOf" srcId="{186FF9A0-C3FA-4C89-AFB5-7A8538B85884}" destId="{47E0B77C-2BDF-435D-B431-0636EB95E8AC}" srcOrd="0" destOrd="0" presId="urn:microsoft.com/office/officeart/2005/8/layout/orgChart1"/>
    <dgm:cxn modelId="{FE2C4297-BBD7-48A5-8F1A-A3F31BFBEA97}" type="presParOf" srcId="{186FF9A0-C3FA-4C89-AFB5-7A8538B85884}" destId="{2D1D24E6-44D5-4CB2-A847-8FCF00EA377C}" srcOrd="1" destOrd="0" presId="urn:microsoft.com/office/officeart/2005/8/layout/orgChart1"/>
    <dgm:cxn modelId="{45793C57-D222-4298-A90D-F1AC413306E9}" type="presParOf" srcId="{FF496B0A-D886-45D2-A5E3-51FC9B1DF90B}" destId="{7A8B3BA8-CD67-4999-AD9E-FC8678DEBCB3}" srcOrd="1" destOrd="0" presId="urn:microsoft.com/office/officeart/2005/8/layout/orgChart1"/>
    <dgm:cxn modelId="{7916C025-EBA3-4F20-829A-1219D8709688}" type="presParOf" srcId="{FF496B0A-D886-45D2-A5E3-51FC9B1DF90B}" destId="{7D2FA787-D77A-4804-B48F-D80001607ABB}" srcOrd="2" destOrd="0" presId="urn:microsoft.com/office/officeart/2005/8/layout/orgChart1"/>
    <dgm:cxn modelId="{C6CF1AD0-F0F9-4CBA-BA33-3FA4D9F334EE}" type="presParOf" srcId="{F478C46E-2A9A-4718-82F8-460EC333C460}" destId="{131597D5-D0AF-4057-988E-7DDAFE34904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7FBFF1-13F2-4392-9934-EE87759318DA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F6A7591B-BA07-4341-9863-82351AF1EB52}">
      <dgm:prSet phldrT="[Tekst]"/>
      <dgm:spPr/>
      <dgm:t>
        <a:bodyPr/>
        <a:lstStyle/>
        <a:p>
          <a:r>
            <a:rPr lang="en-GB" dirty="0" smtClean="0"/>
            <a:t>Initial HR survey </a:t>
          </a:r>
          <a:endParaRPr lang="da-DK" dirty="0"/>
        </a:p>
      </dgm:t>
    </dgm:pt>
    <dgm:pt modelId="{E9D55B5C-F416-4F76-97FF-82C74311A88A}" type="parTrans" cxnId="{C15382B8-1B30-4C4B-816A-0465F827F1DD}">
      <dgm:prSet/>
      <dgm:spPr/>
      <dgm:t>
        <a:bodyPr/>
        <a:lstStyle/>
        <a:p>
          <a:endParaRPr lang="da-DK"/>
        </a:p>
      </dgm:t>
    </dgm:pt>
    <dgm:pt modelId="{76D2A27A-C464-4B05-97DF-843127955366}" type="sibTrans" cxnId="{C15382B8-1B30-4C4B-816A-0465F827F1DD}">
      <dgm:prSet/>
      <dgm:spPr/>
      <dgm:t>
        <a:bodyPr/>
        <a:lstStyle/>
        <a:p>
          <a:endParaRPr lang="da-DK"/>
        </a:p>
      </dgm:t>
    </dgm:pt>
    <dgm:pt modelId="{11D40040-D585-4AB0-9464-BAAFF2D28E7B}">
      <dgm:prSet phldrT="[Tekst]"/>
      <dgm:spPr/>
      <dgm:t>
        <a:bodyPr/>
        <a:lstStyle/>
        <a:p>
          <a:r>
            <a:rPr lang="en-GB" dirty="0" smtClean="0"/>
            <a:t>Data mining</a:t>
          </a:r>
          <a:endParaRPr lang="da-DK" dirty="0"/>
        </a:p>
      </dgm:t>
    </dgm:pt>
    <dgm:pt modelId="{9B897335-5E63-46CB-BC32-D1AD9A10AB8C}" type="parTrans" cxnId="{E6004496-CBAB-4642-B0F8-99B6E691A82C}">
      <dgm:prSet/>
      <dgm:spPr/>
      <dgm:t>
        <a:bodyPr/>
        <a:lstStyle/>
        <a:p>
          <a:endParaRPr lang="da-DK"/>
        </a:p>
      </dgm:t>
    </dgm:pt>
    <dgm:pt modelId="{C1899850-373B-4584-9AF3-F949A7BFFA5C}" type="sibTrans" cxnId="{E6004496-CBAB-4642-B0F8-99B6E691A82C}">
      <dgm:prSet/>
      <dgm:spPr/>
      <dgm:t>
        <a:bodyPr/>
        <a:lstStyle/>
        <a:p>
          <a:endParaRPr lang="da-DK"/>
        </a:p>
      </dgm:t>
    </dgm:pt>
    <dgm:pt modelId="{39BA1E01-9202-445D-BDE0-FC281EE11C71}">
      <dgm:prSet phldrT="[Tekst]"/>
      <dgm:spPr/>
      <dgm:t>
        <a:bodyPr/>
        <a:lstStyle/>
        <a:p>
          <a:r>
            <a:rPr lang="en-GB" dirty="0" smtClean="0"/>
            <a:t>Semi-structured interviews</a:t>
          </a:r>
          <a:endParaRPr lang="da-DK" dirty="0"/>
        </a:p>
      </dgm:t>
    </dgm:pt>
    <dgm:pt modelId="{4620D693-C0D1-4FAF-BDE4-3BBFF41A6C6E}" type="parTrans" cxnId="{0F920962-0295-4754-A028-51E4A74EA5B7}">
      <dgm:prSet/>
      <dgm:spPr/>
      <dgm:t>
        <a:bodyPr/>
        <a:lstStyle/>
        <a:p>
          <a:endParaRPr lang="da-DK"/>
        </a:p>
      </dgm:t>
    </dgm:pt>
    <dgm:pt modelId="{EDEAE633-1E4E-4401-B525-26B0DEAC5858}" type="sibTrans" cxnId="{0F920962-0295-4754-A028-51E4A74EA5B7}">
      <dgm:prSet/>
      <dgm:spPr/>
      <dgm:t>
        <a:bodyPr/>
        <a:lstStyle/>
        <a:p>
          <a:endParaRPr lang="da-DK"/>
        </a:p>
      </dgm:t>
    </dgm:pt>
    <dgm:pt modelId="{6D039C03-0FE0-49F7-9020-B335A089CFDF}">
      <dgm:prSet phldrT="[Tekst]"/>
      <dgm:spPr/>
      <dgm:t>
        <a:bodyPr/>
        <a:lstStyle/>
        <a:p>
          <a:r>
            <a:rPr lang="en-GB" dirty="0" smtClean="0"/>
            <a:t>Focus groups</a:t>
          </a:r>
          <a:endParaRPr lang="da-DK" dirty="0"/>
        </a:p>
      </dgm:t>
    </dgm:pt>
    <dgm:pt modelId="{061C2FC6-0CF3-4F9C-8B31-27A689D9E5BD}" type="parTrans" cxnId="{BF53C6AF-1879-4EC5-ACBF-A5E4D725E9C6}">
      <dgm:prSet/>
      <dgm:spPr/>
      <dgm:t>
        <a:bodyPr/>
        <a:lstStyle/>
        <a:p>
          <a:endParaRPr lang="da-DK"/>
        </a:p>
      </dgm:t>
    </dgm:pt>
    <dgm:pt modelId="{6D385C7B-6A0D-4AA5-B23B-E077F8062358}" type="sibTrans" cxnId="{BF53C6AF-1879-4EC5-ACBF-A5E4D725E9C6}">
      <dgm:prSet/>
      <dgm:spPr/>
      <dgm:t>
        <a:bodyPr/>
        <a:lstStyle/>
        <a:p>
          <a:endParaRPr lang="da-DK"/>
        </a:p>
      </dgm:t>
    </dgm:pt>
    <dgm:pt modelId="{B20D888C-61E0-4B57-84C6-D15E896BF6A4}">
      <dgm:prSet phldrT="[Tekst]"/>
      <dgm:spPr/>
      <dgm:t>
        <a:bodyPr/>
        <a:lstStyle/>
        <a:p>
          <a:r>
            <a:rPr lang="en-GB" dirty="0" smtClean="0"/>
            <a:t>(Observations)</a:t>
          </a:r>
          <a:endParaRPr lang="da-DK" dirty="0"/>
        </a:p>
      </dgm:t>
    </dgm:pt>
    <dgm:pt modelId="{35835BEF-F1EA-49D5-8F6E-6A2ECCE0167F}" type="parTrans" cxnId="{2C0B363E-C5E2-4C4F-83A7-F2CAC36C9070}">
      <dgm:prSet/>
      <dgm:spPr/>
      <dgm:t>
        <a:bodyPr/>
        <a:lstStyle/>
        <a:p>
          <a:endParaRPr lang="da-DK"/>
        </a:p>
      </dgm:t>
    </dgm:pt>
    <dgm:pt modelId="{86E84A77-7484-4A96-987E-4BCD6E76FFA9}" type="sibTrans" cxnId="{2C0B363E-C5E2-4C4F-83A7-F2CAC36C9070}">
      <dgm:prSet/>
      <dgm:spPr/>
      <dgm:t>
        <a:bodyPr/>
        <a:lstStyle/>
        <a:p>
          <a:endParaRPr lang="da-DK"/>
        </a:p>
      </dgm:t>
    </dgm:pt>
    <dgm:pt modelId="{20D22F86-93F5-4F31-88C0-6A9BFF1D1480}">
      <dgm:prSet phldrT="[Tekst]"/>
      <dgm:spPr/>
      <dgm:t>
        <a:bodyPr/>
        <a:lstStyle/>
        <a:p>
          <a:r>
            <a:rPr lang="en-GB" dirty="0" smtClean="0"/>
            <a:t>NA questionnaires</a:t>
          </a:r>
          <a:endParaRPr lang="da-DK" dirty="0"/>
        </a:p>
      </dgm:t>
    </dgm:pt>
    <dgm:pt modelId="{E7267E88-7A53-4B72-97FC-9216AA55FB0B}" type="parTrans" cxnId="{B0289F68-BCB4-4E12-8055-1D03C1B69D43}">
      <dgm:prSet/>
      <dgm:spPr/>
      <dgm:t>
        <a:bodyPr/>
        <a:lstStyle/>
        <a:p>
          <a:endParaRPr lang="da-DK"/>
        </a:p>
      </dgm:t>
    </dgm:pt>
    <dgm:pt modelId="{F62847CB-EFBD-4C0B-AA5F-4FDA9238B545}" type="sibTrans" cxnId="{B0289F68-BCB4-4E12-8055-1D03C1B69D43}">
      <dgm:prSet/>
      <dgm:spPr/>
      <dgm:t>
        <a:bodyPr/>
        <a:lstStyle/>
        <a:p>
          <a:endParaRPr lang="da-DK"/>
        </a:p>
      </dgm:t>
    </dgm:pt>
    <dgm:pt modelId="{040D1402-7C23-478B-9476-ED3A3941D871}">
      <dgm:prSet phldrT="[Tekst]"/>
      <dgm:spPr/>
      <dgm:t>
        <a:bodyPr/>
        <a:lstStyle/>
        <a:p>
          <a:r>
            <a:rPr lang="en-GB" dirty="0" smtClean="0"/>
            <a:t>Pilot course</a:t>
          </a:r>
          <a:endParaRPr lang="da-DK" dirty="0"/>
        </a:p>
      </dgm:t>
    </dgm:pt>
    <dgm:pt modelId="{A0FE9CC2-C864-435C-8EA4-94D053A4D768}" type="parTrans" cxnId="{80D55F0F-4F61-4129-8939-41E852AE72DA}">
      <dgm:prSet/>
      <dgm:spPr/>
      <dgm:t>
        <a:bodyPr/>
        <a:lstStyle/>
        <a:p>
          <a:endParaRPr lang="da-DK"/>
        </a:p>
      </dgm:t>
    </dgm:pt>
    <dgm:pt modelId="{2D4FA9D4-6717-4522-9CCB-42AA119D6F68}" type="sibTrans" cxnId="{80D55F0F-4F61-4129-8939-41E852AE72DA}">
      <dgm:prSet/>
      <dgm:spPr/>
      <dgm:t>
        <a:bodyPr/>
        <a:lstStyle/>
        <a:p>
          <a:endParaRPr lang="da-DK"/>
        </a:p>
      </dgm:t>
    </dgm:pt>
    <dgm:pt modelId="{062E2ACA-20B2-48AF-BD87-31340320C317}">
      <dgm:prSet phldrT="[Tekst]"/>
      <dgm:spPr/>
      <dgm:t>
        <a:bodyPr/>
        <a:lstStyle/>
        <a:p>
          <a:r>
            <a:rPr lang="en-GB" dirty="0" smtClean="0"/>
            <a:t>Evaluation of pilot course</a:t>
          </a:r>
          <a:endParaRPr lang="da-DK" dirty="0"/>
        </a:p>
      </dgm:t>
    </dgm:pt>
    <dgm:pt modelId="{B7AF8E72-375A-422B-8A7C-7BA02AD956A6}" type="parTrans" cxnId="{CBA28106-6156-4C96-8002-0BF12A6E1A79}">
      <dgm:prSet/>
      <dgm:spPr/>
      <dgm:t>
        <a:bodyPr/>
        <a:lstStyle/>
        <a:p>
          <a:endParaRPr lang="da-DK"/>
        </a:p>
      </dgm:t>
    </dgm:pt>
    <dgm:pt modelId="{4836B261-7FCC-4FB9-9EE0-0AC1853AB2F0}" type="sibTrans" cxnId="{CBA28106-6156-4C96-8002-0BF12A6E1A79}">
      <dgm:prSet/>
      <dgm:spPr/>
      <dgm:t>
        <a:bodyPr/>
        <a:lstStyle/>
        <a:p>
          <a:endParaRPr lang="da-DK"/>
        </a:p>
      </dgm:t>
    </dgm:pt>
    <dgm:pt modelId="{69215057-6A49-45FB-B854-2006CC3937BA}">
      <dgm:prSet phldrT="[Tekst]"/>
      <dgm:spPr/>
      <dgm:t>
        <a:bodyPr/>
        <a:lstStyle/>
        <a:p>
          <a:r>
            <a:rPr lang="en-GB" dirty="0" smtClean="0"/>
            <a:t>Adjustments to course and questionnaire</a:t>
          </a:r>
          <a:endParaRPr lang="da-DK" dirty="0"/>
        </a:p>
      </dgm:t>
    </dgm:pt>
    <dgm:pt modelId="{14F3EDD5-41BE-46C3-8717-30FB6EEDEE70}" type="parTrans" cxnId="{648D01E3-AC9B-4B63-926D-2FBB5DEF984B}">
      <dgm:prSet/>
      <dgm:spPr/>
      <dgm:t>
        <a:bodyPr/>
        <a:lstStyle/>
        <a:p>
          <a:endParaRPr lang="da-DK"/>
        </a:p>
      </dgm:t>
    </dgm:pt>
    <dgm:pt modelId="{7C471FD5-E894-4543-BBE3-89B6937DD288}" type="sibTrans" cxnId="{648D01E3-AC9B-4B63-926D-2FBB5DEF984B}">
      <dgm:prSet/>
      <dgm:spPr/>
      <dgm:t>
        <a:bodyPr/>
        <a:lstStyle/>
        <a:p>
          <a:endParaRPr lang="da-DK"/>
        </a:p>
      </dgm:t>
    </dgm:pt>
    <dgm:pt modelId="{00732994-2BD4-4C45-B480-ECAB96AFF72C}">
      <dgm:prSet phldrT="[Tekst]"/>
      <dgm:spPr/>
      <dgm:t>
        <a:bodyPr/>
        <a:lstStyle/>
        <a:p>
          <a:r>
            <a:rPr lang="en-GB" dirty="0" smtClean="0"/>
            <a:t>HR courses now in course catalogue </a:t>
          </a:r>
          <a:endParaRPr lang="da-DK" dirty="0"/>
        </a:p>
      </dgm:t>
    </dgm:pt>
    <dgm:pt modelId="{676F9C38-2303-4F63-B372-62E80452B0AB}" type="parTrans" cxnId="{7B605FD7-EB8A-42FC-AF18-D9045FFAF6B9}">
      <dgm:prSet/>
      <dgm:spPr/>
      <dgm:t>
        <a:bodyPr/>
        <a:lstStyle/>
        <a:p>
          <a:endParaRPr lang="da-DK"/>
        </a:p>
      </dgm:t>
    </dgm:pt>
    <dgm:pt modelId="{2323DAD3-55DB-4DCA-976E-E64DC9730D78}" type="sibTrans" cxnId="{7B605FD7-EB8A-42FC-AF18-D9045FFAF6B9}">
      <dgm:prSet/>
      <dgm:spPr/>
      <dgm:t>
        <a:bodyPr/>
        <a:lstStyle/>
        <a:p>
          <a:endParaRPr lang="da-DK"/>
        </a:p>
      </dgm:t>
    </dgm:pt>
    <dgm:pt modelId="{9EA29FDF-6D47-4E31-9720-F5ADE5EEB01A}" type="pres">
      <dgm:prSet presAssocID="{127FBFF1-13F2-4392-9934-EE87759318D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da-DK"/>
        </a:p>
      </dgm:t>
    </dgm:pt>
    <dgm:pt modelId="{50968D79-4D7B-451A-81A4-24928C011DD7}" type="pres">
      <dgm:prSet presAssocID="{F6A7591B-BA07-4341-9863-82351AF1EB52}" presName="compNode" presStyleCnt="0"/>
      <dgm:spPr/>
    </dgm:pt>
    <dgm:pt modelId="{86C3A50A-49F7-4416-BA34-ACC24193C635}" type="pres">
      <dgm:prSet presAssocID="{F6A7591B-BA07-4341-9863-82351AF1EB52}" presName="dummyConnPt" presStyleCnt="0"/>
      <dgm:spPr/>
    </dgm:pt>
    <dgm:pt modelId="{62129E55-06FA-4B48-A104-F1C813FF74A9}" type="pres">
      <dgm:prSet presAssocID="{F6A7591B-BA07-4341-9863-82351AF1EB52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9F74E0A-6043-447C-A129-3D4E51521271}" type="pres">
      <dgm:prSet presAssocID="{76D2A27A-C464-4B05-97DF-843127955366}" presName="sibTrans" presStyleLbl="bgSibTrans2D1" presStyleIdx="0" presStyleCnt="9"/>
      <dgm:spPr/>
      <dgm:t>
        <a:bodyPr/>
        <a:lstStyle/>
        <a:p>
          <a:endParaRPr lang="da-DK"/>
        </a:p>
      </dgm:t>
    </dgm:pt>
    <dgm:pt modelId="{2F108E9F-70DC-44FE-9555-3C431C82B0C5}" type="pres">
      <dgm:prSet presAssocID="{11D40040-D585-4AB0-9464-BAAFF2D28E7B}" presName="compNode" presStyleCnt="0"/>
      <dgm:spPr/>
    </dgm:pt>
    <dgm:pt modelId="{43B4A2EB-6725-46F6-9963-587D32A80369}" type="pres">
      <dgm:prSet presAssocID="{11D40040-D585-4AB0-9464-BAAFF2D28E7B}" presName="dummyConnPt" presStyleCnt="0"/>
      <dgm:spPr/>
    </dgm:pt>
    <dgm:pt modelId="{1020DBB3-E9D8-4A9D-855F-85B61CA2E8E0}" type="pres">
      <dgm:prSet presAssocID="{11D40040-D585-4AB0-9464-BAAFF2D28E7B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CB4C9CD-7ACF-4946-972B-68D6DD04B4A4}" type="pres">
      <dgm:prSet presAssocID="{C1899850-373B-4584-9AF3-F949A7BFFA5C}" presName="sibTrans" presStyleLbl="bgSibTrans2D1" presStyleIdx="1" presStyleCnt="9"/>
      <dgm:spPr/>
      <dgm:t>
        <a:bodyPr/>
        <a:lstStyle/>
        <a:p>
          <a:endParaRPr lang="da-DK"/>
        </a:p>
      </dgm:t>
    </dgm:pt>
    <dgm:pt modelId="{4EEAB562-1D9A-4252-B0FD-C7E66C603640}" type="pres">
      <dgm:prSet presAssocID="{39BA1E01-9202-445D-BDE0-FC281EE11C71}" presName="compNode" presStyleCnt="0"/>
      <dgm:spPr/>
    </dgm:pt>
    <dgm:pt modelId="{19C2B3C0-36E7-4783-A539-1C77A0E5E8F9}" type="pres">
      <dgm:prSet presAssocID="{39BA1E01-9202-445D-BDE0-FC281EE11C71}" presName="dummyConnPt" presStyleCnt="0"/>
      <dgm:spPr/>
    </dgm:pt>
    <dgm:pt modelId="{79553EC1-DFAB-416C-9A16-87279C21F987}" type="pres">
      <dgm:prSet presAssocID="{39BA1E01-9202-445D-BDE0-FC281EE11C71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D32A3C8-BD64-4BD6-A6B5-28DCAD1B9A21}" type="pres">
      <dgm:prSet presAssocID="{EDEAE633-1E4E-4401-B525-26B0DEAC5858}" presName="sibTrans" presStyleLbl="bgSibTrans2D1" presStyleIdx="2" presStyleCnt="9"/>
      <dgm:spPr/>
      <dgm:t>
        <a:bodyPr/>
        <a:lstStyle/>
        <a:p>
          <a:endParaRPr lang="da-DK"/>
        </a:p>
      </dgm:t>
    </dgm:pt>
    <dgm:pt modelId="{D7FE8F33-180F-4FC2-B988-E6E3319C3441}" type="pres">
      <dgm:prSet presAssocID="{6D039C03-0FE0-49F7-9020-B335A089CFDF}" presName="compNode" presStyleCnt="0"/>
      <dgm:spPr/>
    </dgm:pt>
    <dgm:pt modelId="{E98DCC54-4B5B-45EE-8A2D-780E9454E3CE}" type="pres">
      <dgm:prSet presAssocID="{6D039C03-0FE0-49F7-9020-B335A089CFDF}" presName="dummyConnPt" presStyleCnt="0"/>
      <dgm:spPr/>
    </dgm:pt>
    <dgm:pt modelId="{26251F60-274F-431E-9300-FD28164666B0}" type="pres">
      <dgm:prSet presAssocID="{6D039C03-0FE0-49F7-9020-B335A089CFDF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D1021D1-F056-42F1-A6D3-8673B7B8942C}" type="pres">
      <dgm:prSet presAssocID="{6D385C7B-6A0D-4AA5-B23B-E077F8062358}" presName="sibTrans" presStyleLbl="bgSibTrans2D1" presStyleIdx="3" presStyleCnt="9"/>
      <dgm:spPr/>
      <dgm:t>
        <a:bodyPr/>
        <a:lstStyle/>
        <a:p>
          <a:endParaRPr lang="da-DK"/>
        </a:p>
      </dgm:t>
    </dgm:pt>
    <dgm:pt modelId="{BE88CA14-50B3-44BC-9DE5-DFA811CEA3AA}" type="pres">
      <dgm:prSet presAssocID="{B20D888C-61E0-4B57-84C6-D15E896BF6A4}" presName="compNode" presStyleCnt="0"/>
      <dgm:spPr/>
    </dgm:pt>
    <dgm:pt modelId="{5724EEEE-7FAF-4CB4-B704-219427E615D3}" type="pres">
      <dgm:prSet presAssocID="{B20D888C-61E0-4B57-84C6-D15E896BF6A4}" presName="dummyConnPt" presStyleCnt="0"/>
      <dgm:spPr/>
    </dgm:pt>
    <dgm:pt modelId="{C7F62646-C0E3-4800-B3FA-8252111282BD}" type="pres">
      <dgm:prSet presAssocID="{B20D888C-61E0-4B57-84C6-D15E896BF6A4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9CE8B06-05A2-4A78-AF1E-641C89EA514B}" type="pres">
      <dgm:prSet presAssocID="{86E84A77-7484-4A96-987E-4BCD6E76FFA9}" presName="sibTrans" presStyleLbl="bgSibTrans2D1" presStyleIdx="4" presStyleCnt="9"/>
      <dgm:spPr/>
      <dgm:t>
        <a:bodyPr/>
        <a:lstStyle/>
        <a:p>
          <a:endParaRPr lang="da-DK"/>
        </a:p>
      </dgm:t>
    </dgm:pt>
    <dgm:pt modelId="{776F810D-5698-4D2E-BB65-AE1D9BD7D25E}" type="pres">
      <dgm:prSet presAssocID="{20D22F86-93F5-4F31-88C0-6A9BFF1D1480}" presName="compNode" presStyleCnt="0"/>
      <dgm:spPr/>
    </dgm:pt>
    <dgm:pt modelId="{151BD912-22E4-4946-83AE-8EEC1331C695}" type="pres">
      <dgm:prSet presAssocID="{20D22F86-93F5-4F31-88C0-6A9BFF1D1480}" presName="dummyConnPt" presStyleCnt="0"/>
      <dgm:spPr/>
    </dgm:pt>
    <dgm:pt modelId="{209BBAA9-389F-41FB-B4E7-922E95F4E3BC}" type="pres">
      <dgm:prSet presAssocID="{20D22F86-93F5-4F31-88C0-6A9BFF1D1480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671C6D4-370B-45A3-A752-F20E836013ED}" type="pres">
      <dgm:prSet presAssocID="{F62847CB-EFBD-4C0B-AA5F-4FDA9238B545}" presName="sibTrans" presStyleLbl="bgSibTrans2D1" presStyleIdx="5" presStyleCnt="9"/>
      <dgm:spPr/>
      <dgm:t>
        <a:bodyPr/>
        <a:lstStyle/>
        <a:p>
          <a:endParaRPr lang="da-DK"/>
        </a:p>
      </dgm:t>
    </dgm:pt>
    <dgm:pt modelId="{949069AE-A17D-4F0E-B1F2-057A49C38E04}" type="pres">
      <dgm:prSet presAssocID="{040D1402-7C23-478B-9476-ED3A3941D871}" presName="compNode" presStyleCnt="0"/>
      <dgm:spPr/>
    </dgm:pt>
    <dgm:pt modelId="{C7E7364E-7C45-4F29-BA99-803620D6BD97}" type="pres">
      <dgm:prSet presAssocID="{040D1402-7C23-478B-9476-ED3A3941D871}" presName="dummyConnPt" presStyleCnt="0"/>
      <dgm:spPr/>
    </dgm:pt>
    <dgm:pt modelId="{FFFB0EEA-01B7-4FCA-BB39-E711C6F388A5}" type="pres">
      <dgm:prSet presAssocID="{040D1402-7C23-478B-9476-ED3A3941D871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A3505B1-1149-4971-83D5-19A989E9A75A}" type="pres">
      <dgm:prSet presAssocID="{2D4FA9D4-6717-4522-9CCB-42AA119D6F68}" presName="sibTrans" presStyleLbl="bgSibTrans2D1" presStyleIdx="6" presStyleCnt="9"/>
      <dgm:spPr/>
      <dgm:t>
        <a:bodyPr/>
        <a:lstStyle/>
        <a:p>
          <a:endParaRPr lang="da-DK"/>
        </a:p>
      </dgm:t>
    </dgm:pt>
    <dgm:pt modelId="{62ED0144-7E72-47C5-9760-3CC20EE7A095}" type="pres">
      <dgm:prSet presAssocID="{062E2ACA-20B2-48AF-BD87-31340320C317}" presName="compNode" presStyleCnt="0"/>
      <dgm:spPr/>
    </dgm:pt>
    <dgm:pt modelId="{60362D52-0BD4-4098-828B-23FFCC92908C}" type="pres">
      <dgm:prSet presAssocID="{062E2ACA-20B2-48AF-BD87-31340320C317}" presName="dummyConnPt" presStyleCnt="0"/>
      <dgm:spPr/>
    </dgm:pt>
    <dgm:pt modelId="{D43905BD-1E7C-4B04-AAF4-119711A66A3F}" type="pres">
      <dgm:prSet presAssocID="{062E2ACA-20B2-48AF-BD87-31340320C317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59BF889-36ED-4170-AA6B-D1B76D53E159}" type="pres">
      <dgm:prSet presAssocID="{4836B261-7FCC-4FB9-9EE0-0AC1853AB2F0}" presName="sibTrans" presStyleLbl="bgSibTrans2D1" presStyleIdx="7" presStyleCnt="9"/>
      <dgm:spPr/>
      <dgm:t>
        <a:bodyPr/>
        <a:lstStyle/>
        <a:p>
          <a:endParaRPr lang="da-DK"/>
        </a:p>
      </dgm:t>
    </dgm:pt>
    <dgm:pt modelId="{206795C3-FA12-48E2-8D42-45956ED4EF5A}" type="pres">
      <dgm:prSet presAssocID="{69215057-6A49-45FB-B854-2006CC3937BA}" presName="compNode" presStyleCnt="0"/>
      <dgm:spPr/>
    </dgm:pt>
    <dgm:pt modelId="{D7A7C666-79E5-487D-BDD5-AC47EE5A0279}" type="pres">
      <dgm:prSet presAssocID="{69215057-6A49-45FB-B854-2006CC3937BA}" presName="dummyConnPt" presStyleCnt="0"/>
      <dgm:spPr/>
    </dgm:pt>
    <dgm:pt modelId="{9628E27F-249E-4B1D-B1F7-1CD3EE60D5A8}" type="pres">
      <dgm:prSet presAssocID="{69215057-6A49-45FB-B854-2006CC3937BA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E987735-6DF2-4154-B842-CC5F091A2388}" type="pres">
      <dgm:prSet presAssocID="{7C471FD5-E894-4543-BBE3-89B6937DD288}" presName="sibTrans" presStyleLbl="bgSibTrans2D1" presStyleIdx="8" presStyleCnt="9"/>
      <dgm:spPr/>
      <dgm:t>
        <a:bodyPr/>
        <a:lstStyle/>
        <a:p>
          <a:endParaRPr lang="da-DK"/>
        </a:p>
      </dgm:t>
    </dgm:pt>
    <dgm:pt modelId="{BE1A11B6-F133-4AB9-9C75-76584BD73DFF}" type="pres">
      <dgm:prSet presAssocID="{00732994-2BD4-4C45-B480-ECAB96AFF72C}" presName="compNode" presStyleCnt="0"/>
      <dgm:spPr/>
    </dgm:pt>
    <dgm:pt modelId="{DEF14A2C-6A94-4CF9-828D-3CEB54B70B3C}" type="pres">
      <dgm:prSet presAssocID="{00732994-2BD4-4C45-B480-ECAB96AFF72C}" presName="dummyConnPt" presStyleCnt="0"/>
      <dgm:spPr/>
    </dgm:pt>
    <dgm:pt modelId="{E6A80919-8C3C-456B-9446-519A327B6063}" type="pres">
      <dgm:prSet presAssocID="{00732994-2BD4-4C45-B480-ECAB96AFF72C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5643D84F-ACB3-4718-8523-4CE1AAC026F8}" type="presOf" srcId="{6D385C7B-6A0D-4AA5-B23B-E077F8062358}" destId="{CD1021D1-F056-42F1-A6D3-8673B7B8942C}" srcOrd="0" destOrd="0" presId="urn:microsoft.com/office/officeart/2005/8/layout/bProcess4"/>
    <dgm:cxn modelId="{C63DFE86-1E90-4CD5-8C0B-E10D86F8D268}" type="presOf" srcId="{C1899850-373B-4584-9AF3-F949A7BFFA5C}" destId="{BCB4C9CD-7ACF-4946-972B-68D6DD04B4A4}" srcOrd="0" destOrd="0" presId="urn:microsoft.com/office/officeart/2005/8/layout/bProcess4"/>
    <dgm:cxn modelId="{BDABCC3F-B129-4146-AD4F-AC98167C0005}" type="presOf" srcId="{7C471FD5-E894-4543-BBE3-89B6937DD288}" destId="{CE987735-6DF2-4154-B842-CC5F091A2388}" srcOrd="0" destOrd="0" presId="urn:microsoft.com/office/officeart/2005/8/layout/bProcess4"/>
    <dgm:cxn modelId="{E7D193B1-2CB8-4C40-8BA3-12CC86906BEF}" type="presOf" srcId="{B20D888C-61E0-4B57-84C6-D15E896BF6A4}" destId="{C7F62646-C0E3-4800-B3FA-8252111282BD}" srcOrd="0" destOrd="0" presId="urn:microsoft.com/office/officeart/2005/8/layout/bProcess4"/>
    <dgm:cxn modelId="{7B605FD7-EB8A-42FC-AF18-D9045FFAF6B9}" srcId="{127FBFF1-13F2-4392-9934-EE87759318DA}" destId="{00732994-2BD4-4C45-B480-ECAB96AFF72C}" srcOrd="9" destOrd="0" parTransId="{676F9C38-2303-4F63-B372-62E80452B0AB}" sibTransId="{2323DAD3-55DB-4DCA-976E-E64DC9730D78}"/>
    <dgm:cxn modelId="{E6004496-CBAB-4642-B0F8-99B6E691A82C}" srcId="{127FBFF1-13F2-4392-9934-EE87759318DA}" destId="{11D40040-D585-4AB0-9464-BAAFF2D28E7B}" srcOrd="1" destOrd="0" parTransId="{9B897335-5E63-46CB-BC32-D1AD9A10AB8C}" sibTransId="{C1899850-373B-4584-9AF3-F949A7BFFA5C}"/>
    <dgm:cxn modelId="{927D5F4F-5759-47C2-B9AB-AFEF3BD6627E}" type="presOf" srcId="{00732994-2BD4-4C45-B480-ECAB96AFF72C}" destId="{E6A80919-8C3C-456B-9446-519A327B6063}" srcOrd="0" destOrd="0" presId="urn:microsoft.com/office/officeart/2005/8/layout/bProcess4"/>
    <dgm:cxn modelId="{B0289F68-BCB4-4E12-8055-1D03C1B69D43}" srcId="{127FBFF1-13F2-4392-9934-EE87759318DA}" destId="{20D22F86-93F5-4F31-88C0-6A9BFF1D1480}" srcOrd="5" destOrd="0" parTransId="{E7267E88-7A53-4B72-97FC-9216AA55FB0B}" sibTransId="{F62847CB-EFBD-4C0B-AA5F-4FDA9238B545}"/>
    <dgm:cxn modelId="{7DB26B38-333E-42D1-AD66-953446728D3E}" type="presOf" srcId="{20D22F86-93F5-4F31-88C0-6A9BFF1D1480}" destId="{209BBAA9-389F-41FB-B4E7-922E95F4E3BC}" srcOrd="0" destOrd="0" presId="urn:microsoft.com/office/officeart/2005/8/layout/bProcess4"/>
    <dgm:cxn modelId="{415771D7-EA3C-420D-968B-8BC756253A59}" type="presOf" srcId="{EDEAE633-1E4E-4401-B525-26B0DEAC5858}" destId="{8D32A3C8-BD64-4BD6-A6B5-28DCAD1B9A21}" srcOrd="0" destOrd="0" presId="urn:microsoft.com/office/officeart/2005/8/layout/bProcess4"/>
    <dgm:cxn modelId="{0F920962-0295-4754-A028-51E4A74EA5B7}" srcId="{127FBFF1-13F2-4392-9934-EE87759318DA}" destId="{39BA1E01-9202-445D-BDE0-FC281EE11C71}" srcOrd="2" destOrd="0" parTransId="{4620D693-C0D1-4FAF-BDE4-3BBFF41A6C6E}" sibTransId="{EDEAE633-1E4E-4401-B525-26B0DEAC5858}"/>
    <dgm:cxn modelId="{80D55F0F-4F61-4129-8939-41E852AE72DA}" srcId="{127FBFF1-13F2-4392-9934-EE87759318DA}" destId="{040D1402-7C23-478B-9476-ED3A3941D871}" srcOrd="6" destOrd="0" parTransId="{A0FE9CC2-C864-435C-8EA4-94D053A4D768}" sibTransId="{2D4FA9D4-6717-4522-9CCB-42AA119D6F68}"/>
    <dgm:cxn modelId="{B7BD0C71-7492-4947-B410-5B521C3186F3}" type="presOf" srcId="{062E2ACA-20B2-48AF-BD87-31340320C317}" destId="{D43905BD-1E7C-4B04-AAF4-119711A66A3F}" srcOrd="0" destOrd="0" presId="urn:microsoft.com/office/officeart/2005/8/layout/bProcess4"/>
    <dgm:cxn modelId="{BA4AFD92-CB14-4913-8103-2E3F7EFE18F2}" type="presOf" srcId="{6D039C03-0FE0-49F7-9020-B335A089CFDF}" destId="{26251F60-274F-431E-9300-FD28164666B0}" srcOrd="0" destOrd="0" presId="urn:microsoft.com/office/officeart/2005/8/layout/bProcess4"/>
    <dgm:cxn modelId="{6B084CFF-3FDD-433F-B937-883390C19A23}" type="presOf" srcId="{F62847CB-EFBD-4C0B-AA5F-4FDA9238B545}" destId="{2671C6D4-370B-45A3-A752-F20E836013ED}" srcOrd="0" destOrd="0" presId="urn:microsoft.com/office/officeart/2005/8/layout/bProcess4"/>
    <dgm:cxn modelId="{648D01E3-AC9B-4B63-926D-2FBB5DEF984B}" srcId="{127FBFF1-13F2-4392-9934-EE87759318DA}" destId="{69215057-6A49-45FB-B854-2006CC3937BA}" srcOrd="8" destOrd="0" parTransId="{14F3EDD5-41BE-46C3-8717-30FB6EEDEE70}" sibTransId="{7C471FD5-E894-4543-BBE3-89B6937DD288}"/>
    <dgm:cxn modelId="{C15382B8-1B30-4C4B-816A-0465F827F1DD}" srcId="{127FBFF1-13F2-4392-9934-EE87759318DA}" destId="{F6A7591B-BA07-4341-9863-82351AF1EB52}" srcOrd="0" destOrd="0" parTransId="{E9D55B5C-F416-4F76-97FF-82C74311A88A}" sibTransId="{76D2A27A-C464-4B05-97DF-843127955366}"/>
    <dgm:cxn modelId="{787DD62A-EEBA-44C7-A885-CA1DF5C797C5}" type="presOf" srcId="{F6A7591B-BA07-4341-9863-82351AF1EB52}" destId="{62129E55-06FA-4B48-A104-F1C813FF74A9}" srcOrd="0" destOrd="0" presId="urn:microsoft.com/office/officeart/2005/8/layout/bProcess4"/>
    <dgm:cxn modelId="{1CFABE01-06F7-43C6-A3B5-030FDEC31417}" type="presOf" srcId="{2D4FA9D4-6717-4522-9CCB-42AA119D6F68}" destId="{8A3505B1-1149-4971-83D5-19A989E9A75A}" srcOrd="0" destOrd="0" presId="urn:microsoft.com/office/officeart/2005/8/layout/bProcess4"/>
    <dgm:cxn modelId="{C0406E60-08EC-4237-8931-DA5AD17788DD}" type="presOf" srcId="{76D2A27A-C464-4B05-97DF-843127955366}" destId="{E9F74E0A-6043-447C-A129-3D4E51521271}" srcOrd="0" destOrd="0" presId="urn:microsoft.com/office/officeart/2005/8/layout/bProcess4"/>
    <dgm:cxn modelId="{52688DC4-225A-44F6-931A-E063E8EC7AAF}" type="presOf" srcId="{040D1402-7C23-478B-9476-ED3A3941D871}" destId="{FFFB0EEA-01B7-4FCA-BB39-E711C6F388A5}" srcOrd="0" destOrd="0" presId="urn:microsoft.com/office/officeart/2005/8/layout/bProcess4"/>
    <dgm:cxn modelId="{8AE6D2D3-3084-4443-B3B3-9A088DE7D7EB}" type="presOf" srcId="{86E84A77-7484-4A96-987E-4BCD6E76FFA9}" destId="{A9CE8B06-05A2-4A78-AF1E-641C89EA514B}" srcOrd="0" destOrd="0" presId="urn:microsoft.com/office/officeart/2005/8/layout/bProcess4"/>
    <dgm:cxn modelId="{32D6EE71-DF23-40CE-842C-8E014FBDC6CE}" type="presOf" srcId="{4836B261-7FCC-4FB9-9EE0-0AC1853AB2F0}" destId="{559BF889-36ED-4170-AA6B-D1B76D53E159}" srcOrd="0" destOrd="0" presId="urn:microsoft.com/office/officeart/2005/8/layout/bProcess4"/>
    <dgm:cxn modelId="{3E41CCBF-E2ED-43D2-BDDC-05C737A016CF}" type="presOf" srcId="{127FBFF1-13F2-4392-9934-EE87759318DA}" destId="{9EA29FDF-6D47-4E31-9720-F5ADE5EEB01A}" srcOrd="0" destOrd="0" presId="urn:microsoft.com/office/officeart/2005/8/layout/bProcess4"/>
    <dgm:cxn modelId="{E5F2827C-F0F1-42DA-8A28-652BF7B3BFE0}" type="presOf" srcId="{11D40040-D585-4AB0-9464-BAAFF2D28E7B}" destId="{1020DBB3-E9D8-4A9D-855F-85B61CA2E8E0}" srcOrd="0" destOrd="0" presId="urn:microsoft.com/office/officeart/2005/8/layout/bProcess4"/>
    <dgm:cxn modelId="{E29D0AFD-447A-4B46-BB13-3C1F1ACAAD32}" type="presOf" srcId="{69215057-6A49-45FB-B854-2006CC3937BA}" destId="{9628E27F-249E-4B1D-B1F7-1CD3EE60D5A8}" srcOrd="0" destOrd="0" presId="urn:microsoft.com/office/officeart/2005/8/layout/bProcess4"/>
    <dgm:cxn modelId="{CBA28106-6156-4C96-8002-0BF12A6E1A79}" srcId="{127FBFF1-13F2-4392-9934-EE87759318DA}" destId="{062E2ACA-20B2-48AF-BD87-31340320C317}" srcOrd="7" destOrd="0" parTransId="{B7AF8E72-375A-422B-8A7C-7BA02AD956A6}" sibTransId="{4836B261-7FCC-4FB9-9EE0-0AC1853AB2F0}"/>
    <dgm:cxn modelId="{B56C77AA-969E-4A1D-9E85-CE5A12488CB4}" type="presOf" srcId="{39BA1E01-9202-445D-BDE0-FC281EE11C71}" destId="{79553EC1-DFAB-416C-9A16-87279C21F987}" srcOrd="0" destOrd="0" presId="urn:microsoft.com/office/officeart/2005/8/layout/bProcess4"/>
    <dgm:cxn modelId="{BF53C6AF-1879-4EC5-ACBF-A5E4D725E9C6}" srcId="{127FBFF1-13F2-4392-9934-EE87759318DA}" destId="{6D039C03-0FE0-49F7-9020-B335A089CFDF}" srcOrd="3" destOrd="0" parTransId="{061C2FC6-0CF3-4F9C-8B31-27A689D9E5BD}" sibTransId="{6D385C7B-6A0D-4AA5-B23B-E077F8062358}"/>
    <dgm:cxn modelId="{2C0B363E-C5E2-4C4F-83A7-F2CAC36C9070}" srcId="{127FBFF1-13F2-4392-9934-EE87759318DA}" destId="{B20D888C-61E0-4B57-84C6-D15E896BF6A4}" srcOrd="4" destOrd="0" parTransId="{35835BEF-F1EA-49D5-8F6E-6A2ECCE0167F}" sibTransId="{86E84A77-7484-4A96-987E-4BCD6E76FFA9}"/>
    <dgm:cxn modelId="{176DB5B9-D3BC-449B-B355-CE42DB2BF856}" type="presParOf" srcId="{9EA29FDF-6D47-4E31-9720-F5ADE5EEB01A}" destId="{50968D79-4D7B-451A-81A4-24928C011DD7}" srcOrd="0" destOrd="0" presId="urn:microsoft.com/office/officeart/2005/8/layout/bProcess4"/>
    <dgm:cxn modelId="{B7AA746D-32D6-4F01-8438-6A2CB012EC66}" type="presParOf" srcId="{50968D79-4D7B-451A-81A4-24928C011DD7}" destId="{86C3A50A-49F7-4416-BA34-ACC24193C635}" srcOrd="0" destOrd="0" presId="urn:microsoft.com/office/officeart/2005/8/layout/bProcess4"/>
    <dgm:cxn modelId="{2A1CBE01-5732-41E3-8B1C-5004C8173A59}" type="presParOf" srcId="{50968D79-4D7B-451A-81A4-24928C011DD7}" destId="{62129E55-06FA-4B48-A104-F1C813FF74A9}" srcOrd="1" destOrd="0" presId="urn:microsoft.com/office/officeart/2005/8/layout/bProcess4"/>
    <dgm:cxn modelId="{668146C4-622E-4A56-9789-B737D8684839}" type="presParOf" srcId="{9EA29FDF-6D47-4E31-9720-F5ADE5EEB01A}" destId="{E9F74E0A-6043-447C-A129-3D4E51521271}" srcOrd="1" destOrd="0" presId="urn:microsoft.com/office/officeart/2005/8/layout/bProcess4"/>
    <dgm:cxn modelId="{4D214E40-B469-4866-96A5-7C831B932942}" type="presParOf" srcId="{9EA29FDF-6D47-4E31-9720-F5ADE5EEB01A}" destId="{2F108E9F-70DC-44FE-9555-3C431C82B0C5}" srcOrd="2" destOrd="0" presId="urn:microsoft.com/office/officeart/2005/8/layout/bProcess4"/>
    <dgm:cxn modelId="{9E5A20B5-58CB-4BE1-825D-C09B3AAB0992}" type="presParOf" srcId="{2F108E9F-70DC-44FE-9555-3C431C82B0C5}" destId="{43B4A2EB-6725-46F6-9963-587D32A80369}" srcOrd="0" destOrd="0" presId="urn:microsoft.com/office/officeart/2005/8/layout/bProcess4"/>
    <dgm:cxn modelId="{EFED324F-9566-4F13-B7DD-E490DEEFA5FD}" type="presParOf" srcId="{2F108E9F-70DC-44FE-9555-3C431C82B0C5}" destId="{1020DBB3-E9D8-4A9D-855F-85B61CA2E8E0}" srcOrd="1" destOrd="0" presId="urn:microsoft.com/office/officeart/2005/8/layout/bProcess4"/>
    <dgm:cxn modelId="{E0CC008E-BF83-45E2-9204-BD7D99BEACA5}" type="presParOf" srcId="{9EA29FDF-6D47-4E31-9720-F5ADE5EEB01A}" destId="{BCB4C9CD-7ACF-4946-972B-68D6DD04B4A4}" srcOrd="3" destOrd="0" presId="urn:microsoft.com/office/officeart/2005/8/layout/bProcess4"/>
    <dgm:cxn modelId="{EB5A3440-8A18-48F4-AD0C-AF1C98961D80}" type="presParOf" srcId="{9EA29FDF-6D47-4E31-9720-F5ADE5EEB01A}" destId="{4EEAB562-1D9A-4252-B0FD-C7E66C603640}" srcOrd="4" destOrd="0" presId="urn:microsoft.com/office/officeart/2005/8/layout/bProcess4"/>
    <dgm:cxn modelId="{E48991BA-9291-450D-8513-B004FD30F28D}" type="presParOf" srcId="{4EEAB562-1D9A-4252-B0FD-C7E66C603640}" destId="{19C2B3C0-36E7-4783-A539-1C77A0E5E8F9}" srcOrd="0" destOrd="0" presId="urn:microsoft.com/office/officeart/2005/8/layout/bProcess4"/>
    <dgm:cxn modelId="{077B3C47-AA66-41A5-90E6-B2C88769100D}" type="presParOf" srcId="{4EEAB562-1D9A-4252-B0FD-C7E66C603640}" destId="{79553EC1-DFAB-416C-9A16-87279C21F987}" srcOrd="1" destOrd="0" presId="urn:microsoft.com/office/officeart/2005/8/layout/bProcess4"/>
    <dgm:cxn modelId="{D251876A-C014-4417-BB8A-A3505CEB1A64}" type="presParOf" srcId="{9EA29FDF-6D47-4E31-9720-F5ADE5EEB01A}" destId="{8D32A3C8-BD64-4BD6-A6B5-28DCAD1B9A21}" srcOrd="5" destOrd="0" presId="urn:microsoft.com/office/officeart/2005/8/layout/bProcess4"/>
    <dgm:cxn modelId="{A638AD6F-E62C-43F8-8034-B5E32770BD45}" type="presParOf" srcId="{9EA29FDF-6D47-4E31-9720-F5ADE5EEB01A}" destId="{D7FE8F33-180F-4FC2-B988-E6E3319C3441}" srcOrd="6" destOrd="0" presId="urn:microsoft.com/office/officeart/2005/8/layout/bProcess4"/>
    <dgm:cxn modelId="{D67AE937-3772-413B-986B-F4D6932309D0}" type="presParOf" srcId="{D7FE8F33-180F-4FC2-B988-E6E3319C3441}" destId="{E98DCC54-4B5B-45EE-8A2D-780E9454E3CE}" srcOrd="0" destOrd="0" presId="urn:microsoft.com/office/officeart/2005/8/layout/bProcess4"/>
    <dgm:cxn modelId="{6AA498E3-5D82-4E6E-A75B-0491B2793B2B}" type="presParOf" srcId="{D7FE8F33-180F-4FC2-B988-E6E3319C3441}" destId="{26251F60-274F-431E-9300-FD28164666B0}" srcOrd="1" destOrd="0" presId="urn:microsoft.com/office/officeart/2005/8/layout/bProcess4"/>
    <dgm:cxn modelId="{B4EA0422-580B-4AE6-B771-6C0FB8727508}" type="presParOf" srcId="{9EA29FDF-6D47-4E31-9720-F5ADE5EEB01A}" destId="{CD1021D1-F056-42F1-A6D3-8673B7B8942C}" srcOrd="7" destOrd="0" presId="urn:microsoft.com/office/officeart/2005/8/layout/bProcess4"/>
    <dgm:cxn modelId="{FD6382BF-0384-4C38-8CF7-56B8F99824FC}" type="presParOf" srcId="{9EA29FDF-6D47-4E31-9720-F5ADE5EEB01A}" destId="{BE88CA14-50B3-44BC-9DE5-DFA811CEA3AA}" srcOrd="8" destOrd="0" presId="urn:microsoft.com/office/officeart/2005/8/layout/bProcess4"/>
    <dgm:cxn modelId="{6D5134CC-D94D-4F98-B1A2-B09F1B120675}" type="presParOf" srcId="{BE88CA14-50B3-44BC-9DE5-DFA811CEA3AA}" destId="{5724EEEE-7FAF-4CB4-B704-219427E615D3}" srcOrd="0" destOrd="0" presId="urn:microsoft.com/office/officeart/2005/8/layout/bProcess4"/>
    <dgm:cxn modelId="{0CBC4B23-BFC2-46EE-B4E0-184C87349C44}" type="presParOf" srcId="{BE88CA14-50B3-44BC-9DE5-DFA811CEA3AA}" destId="{C7F62646-C0E3-4800-B3FA-8252111282BD}" srcOrd="1" destOrd="0" presId="urn:microsoft.com/office/officeart/2005/8/layout/bProcess4"/>
    <dgm:cxn modelId="{EC72EC7C-2FC2-4008-A3C7-73D72E3F9348}" type="presParOf" srcId="{9EA29FDF-6D47-4E31-9720-F5ADE5EEB01A}" destId="{A9CE8B06-05A2-4A78-AF1E-641C89EA514B}" srcOrd="9" destOrd="0" presId="urn:microsoft.com/office/officeart/2005/8/layout/bProcess4"/>
    <dgm:cxn modelId="{4E5F004F-A0C9-4B2A-8D89-D3FCF26D709F}" type="presParOf" srcId="{9EA29FDF-6D47-4E31-9720-F5ADE5EEB01A}" destId="{776F810D-5698-4D2E-BB65-AE1D9BD7D25E}" srcOrd="10" destOrd="0" presId="urn:microsoft.com/office/officeart/2005/8/layout/bProcess4"/>
    <dgm:cxn modelId="{5B363C34-A580-4218-9C10-E750F5B09419}" type="presParOf" srcId="{776F810D-5698-4D2E-BB65-AE1D9BD7D25E}" destId="{151BD912-22E4-4946-83AE-8EEC1331C695}" srcOrd="0" destOrd="0" presId="urn:microsoft.com/office/officeart/2005/8/layout/bProcess4"/>
    <dgm:cxn modelId="{CEC7BFE9-BC28-4374-8D84-EBEFFC47DF91}" type="presParOf" srcId="{776F810D-5698-4D2E-BB65-AE1D9BD7D25E}" destId="{209BBAA9-389F-41FB-B4E7-922E95F4E3BC}" srcOrd="1" destOrd="0" presId="urn:microsoft.com/office/officeart/2005/8/layout/bProcess4"/>
    <dgm:cxn modelId="{E405410A-CA0E-4BFF-BB8B-7DFBA29A2F3B}" type="presParOf" srcId="{9EA29FDF-6D47-4E31-9720-F5ADE5EEB01A}" destId="{2671C6D4-370B-45A3-A752-F20E836013ED}" srcOrd="11" destOrd="0" presId="urn:microsoft.com/office/officeart/2005/8/layout/bProcess4"/>
    <dgm:cxn modelId="{AD8E1E74-1FEE-451E-AD7B-45979CA92BEE}" type="presParOf" srcId="{9EA29FDF-6D47-4E31-9720-F5ADE5EEB01A}" destId="{949069AE-A17D-4F0E-B1F2-057A49C38E04}" srcOrd="12" destOrd="0" presId="urn:microsoft.com/office/officeart/2005/8/layout/bProcess4"/>
    <dgm:cxn modelId="{69C149E0-AEF1-4CDB-9B21-CA5FBAEF6F0E}" type="presParOf" srcId="{949069AE-A17D-4F0E-B1F2-057A49C38E04}" destId="{C7E7364E-7C45-4F29-BA99-803620D6BD97}" srcOrd="0" destOrd="0" presId="urn:microsoft.com/office/officeart/2005/8/layout/bProcess4"/>
    <dgm:cxn modelId="{4776D12E-F3E4-4BBF-B4D9-F04F0C14C9AA}" type="presParOf" srcId="{949069AE-A17D-4F0E-B1F2-057A49C38E04}" destId="{FFFB0EEA-01B7-4FCA-BB39-E711C6F388A5}" srcOrd="1" destOrd="0" presId="urn:microsoft.com/office/officeart/2005/8/layout/bProcess4"/>
    <dgm:cxn modelId="{AF024179-6954-4371-BE98-EEB71E459F76}" type="presParOf" srcId="{9EA29FDF-6D47-4E31-9720-F5ADE5EEB01A}" destId="{8A3505B1-1149-4971-83D5-19A989E9A75A}" srcOrd="13" destOrd="0" presId="urn:microsoft.com/office/officeart/2005/8/layout/bProcess4"/>
    <dgm:cxn modelId="{37368422-CF1C-457E-ABC5-64EC5F1B44DD}" type="presParOf" srcId="{9EA29FDF-6D47-4E31-9720-F5ADE5EEB01A}" destId="{62ED0144-7E72-47C5-9760-3CC20EE7A095}" srcOrd="14" destOrd="0" presId="urn:microsoft.com/office/officeart/2005/8/layout/bProcess4"/>
    <dgm:cxn modelId="{CEBED705-58BD-4A4B-8B11-752149558646}" type="presParOf" srcId="{62ED0144-7E72-47C5-9760-3CC20EE7A095}" destId="{60362D52-0BD4-4098-828B-23FFCC92908C}" srcOrd="0" destOrd="0" presId="urn:microsoft.com/office/officeart/2005/8/layout/bProcess4"/>
    <dgm:cxn modelId="{7F021A4A-E094-4145-B7EB-C366F5FEECF3}" type="presParOf" srcId="{62ED0144-7E72-47C5-9760-3CC20EE7A095}" destId="{D43905BD-1E7C-4B04-AAF4-119711A66A3F}" srcOrd="1" destOrd="0" presId="urn:microsoft.com/office/officeart/2005/8/layout/bProcess4"/>
    <dgm:cxn modelId="{C1B8706B-708A-40C7-9C72-8C1609EF14AC}" type="presParOf" srcId="{9EA29FDF-6D47-4E31-9720-F5ADE5EEB01A}" destId="{559BF889-36ED-4170-AA6B-D1B76D53E159}" srcOrd="15" destOrd="0" presId="urn:microsoft.com/office/officeart/2005/8/layout/bProcess4"/>
    <dgm:cxn modelId="{A7CCBDE1-FDF9-47F9-B9DE-70EECB2EA0F4}" type="presParOf" srcId="{9EA29FDF-6D47-4E31-9720-F5ADE5EEB01A}" destId="{206795C3-FA12-48E2-8D42-45956ED4EF5A}" srcOrd="16" destOrd="0" presId="urn:microsoft.com/office/officeart/2005/8/layout/bProcess4"/>
    <dgm:cxn modelId="{5DF08356-1B39-48A7-AEE7-10CF2C2A457B}" type="presParOf" srcId="{206795C3-FA12-48E2-8D42-45956ED4EF5A}" destId="{D7A7C666-79E5-487D-BDD5-AC47EE5A0279}" srcOrd="0" destOrd="0" presId="urn:microsoft.com/office/officeart/2005/8/layout/bProcess4"/>
    <dgm:cxn modelId="{C19E461B-E66E-47E4-81CF-45D358D83818}" type="presParOf" srcId="{206795C3-FA12-48E2-8D42-45956ED4EF5A}" destId="{9628E27F-249E-4B1D-B1F7-1CD3EE60D5A8}" srcOrd="1" destOrd="0" presId="urn:microsoft.com/office/officeart/2005/8/layout/bProcess4"/>
    <dgm:cxn modelId="{D97CA0CF-C424-41B9-A9A2-96ECA1B17779}" type="presParOf" srcId="{9EA29FDF-6D47-4E31-9720-F5ADE5EEB01A}" destId="{CE987735-6DF2-4154-B842-CC5F091A2388}" srcOrd="17" destOrd="0" presId="urn:microsoft.com/office/officeart/2005/8/layout/bProcess4"/>
    <dgm:cxn modelId="{E73A0DE2-2AB9-4F25-A559-219F6F37B830}" type="presParOf" srcId="{9EA29FDF-6D47-4E31-9720-F5ADE5EEB01A}" destId="{BE1A11B6-F133-4AB9-9C75-76584BD73DFF}" srcOrd="18" destOrd="0" presId="urn:microsoft.com/office/officeart/2005/8/layout/bProcess4"/>
    <dgm:cxn modelId="{1AEE0049-99B8-40E8-B742-7A2414C8F27C}" type="presParOf" srcId="{BE1A11B6-F133-4AB9-9C75-76584BD73DFF}" destId="{DEF14A2C-6A94-4CF9-828D-3CEB54B70B3C}" srcOrd="0" destOrd="0" presId="urn:microsoft.com/office/officeart/2005/8/layout/bProcess4"/>
    <dgm:cxn modelId="{5954AC1B-4F7E-492C-954C-3BB67E210DD5}" type="presParOf" srcId="{BE1A11B6-F133-4AB9-9C75-76584BD73DFF}" destId="{E6A80919-8C3C-456B-9446-519A327B606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7AA619-75EE-45EB-848E-A014611D086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45FF5F6-18C8-42E4-A2EB-E04AF41D09C4}">
      <dgm:prSet phldrT="[Tekst]" custT="1"/>
      <dgm:spPr/>
      <dgm:t>
        <a:bodyPr/>
        <a:lstStyle/>
        <a:p>
          <a:r>
            <a:rPr lang="da-DK" sz="1800" dirty="0" err="1" smtClean="0">
              <a:solidFill>
                <a:srgbClr val="0070C0"/>
              </a:solidFill>
            </a:rPr>
            <a:t>Individual</a:t>
          </a:r>
          <a:r>
            <a:rPr lang="da-DK" sz="1800" dirty="0" smtClean="0">
              <a:solidFill>
                <a:srgbClr val="0070C0"/>
              </a:solidFill>
            </a:rPr>
            <a:t> </a:t>
          </a:r>
          <a:r>
            <a:rPr lang="da-DK" sz="1800" dirty="0" err="1" smtClean="0">
              <a:solidFill>
                <a:srgbClr val="0070C0"/>
              </a:solidFill>
            </a:rPr>
            <a:t>semi-structured</a:t>
          </a:r>
          <a:r>
            <a:rPr lang="da-DK" sz="1800" dirty="0" smtClean="0">
              <a:solidFill>
                <a:srgbClr val="0070C0"/>
              </a:solidFill>
            </a:rPr>
            <a:t> interviews</a:t>
          </a:r>
          <a:endParaRPr lang="da-DK" sz="1800" dirty="0">
            <a:solidFill>
              <a:srgbClr val="0070C0"/>
            </a:solidFill>
          </a:endParaRPr>
        </a:p>
      </dgm:t>
    </dgm:pt>
    <dgm:pt modelId="{05535A95-F8A8-46DA-873C-E24D0848B5E4}" type="parTrans" cxnId="{05CB41FF-F9E7-4555-A44E-CDFA2256A6BD}">
      <dgm:prSet/>
      <dgm:spPr/>
      <dgm:t>
        <a:bodyPr/>
        <a:lstStyle/>
        <a:p>
          <a:endParaRPr lang="da-DK"/>
        </a:p>
      </dgm:t>
    </dgm:pt>
    <dgm:pt modelId="{5E9D760C-B1DF-436E-B3C8-B8D2A4EE60A7}" type="sibTrans" cxnId="{05CB41FF-F9E7-4555-A44E-CDFA2256A6BD}">
      <dgm:prSet/>
      <dgm:spPr/>
      <dgm:t>
        <a:bodyPr/>
        <a:lstStyle/>
        <a:p>
          <a:endParaRPr lang="da-DK"/>
        </a:p>
      </dgm:t>
    </dgm:pt>
    <dgm:pt modelId="{CFC609B0-4C59-4C1F-9A2A-783E5BB391D3}">
      <dgm:prSet phldrT="[Tekst]" custT="1"/>
      <dgm:spPr/>
      <dgm:t>
        <a:bodyPr/>
        <a:lstStyle/>
        <a:p>
          <a:r>
            <a:rPr lang="da-DK" sz="1800" dirty="0" err="1" smtClean="0">
              <a:solidFill>
                <a:srgbClr val="0070C0"/>
              </a:solidFill>
            </a:rPr>
            <a:t>Lower</a:t>
          </a:r>
          <a:r>
            <a:rPr lang="da-DK" sz="1800" dirty="0" smtClean="0">
              <a:solidFill>
                <a:srgbClr val="0070C0"/>
              </a:solidFill>
            </a:rPr>
            <a:t> </a:t>
          </a:r>
          <a:r>
            <a:rPr lang="da-DK" sz="1800" dirty="0" err="1" smtClean="0">
              <a:solidFill>
                <a:srgbClr val="0070C0"/>
              </a:solidFill>
            </a:rPr>
            <a:t>level</a:t>
          </a:r>
          <a:r>
            <a:rPr lang="da-DK" sz="1800" dirty="0" smtClean="0">
              <a:solidFill>
                <a:srgbClr val="0070C0"/>
              </a:solidFill>
            </a:rPr>
            <a:t> </a:t>
          </a:r>
          <a:r>
            <a:rPr lang="da-DK" sz="1800" dirty="0" err="1" smtClean="0">
              <a:solidFill>
                <a:srgbClr val="0070C0"/>
              </a:solidFill>
            </a:rPr>
            <a:t>travel</a:t>
          </a:r>
          <a:r>
            <a:rPr lang="da-DK" sz="1800" dirty="0" smtClean="0">
              <a:solidFill>
                <a:srgbClr val="0070C0"/>
              </a:solidFill>
            </a:rPr>
            <a:t> </a:t>
          </a:r>
          <a:r>
            <a:rPr lang="da-DK" sz="1800" dirty="0" err="1" smtClean="0">
              <a:solidFill>
                <a:srgbClr val="0070C0"/>
              </a:solidFill>
            </a:rPr>
            <a:t>expenses</a:t>
          </a:r>
          <a:r>
            <a:rPr lang="da-DK" sz="1800" dirty="0" smtClean="0">
              <a:solidFill>
                <a:srgbClr val="0070C0"/>
              </a:solidFill>
            </a:rPr>
            <a:t> </a:t>
          </a:r>
          <a:r>
            <a:rPr lang="da-DK" sz="1800" dirty="0" err="1" smtClean="0">
              <a:solidFill>
                <a:srgbClr val="0070C0"/>
              </a:solidFill>
            </a:rPr>
            <a:t>group</a:t>
          </a:r>
          <a:endParaRPr lang="da-DK" sz="1800" dirty="0">
            <a:solidFill>
              <a:srgbClr val="0070C0"/>
            </a:solidFill>
          </a:endParaRPr>
        </a:p>
      </dgm:t>
    </dgm:pt>
    <dgm:pt modelId="{F5612792-34B7-48B4-83FA-B0CA02D47DC5}" type="parTrans" cxnId="{EB2E0455-39FE-4D58-934E-FA3CD46A09DE}">
      <dgm:prSet/>
      <dgm:spPr/>
      <dgm:t>
        <a:bodyPr/>
        <a:lstStyle/>
        <a:p>
          <a:endParaRPr lang="da-DK"/>
        </a:p>
      </dgm:t>
    </dgm:pt>
    <dgm:pt modelId="{23451097-0E67-46B9-9D6A-F118A8935055}" type="sibTrans" cxnId="{EB2E0455-39FE-4D58-934E-FA3CD46A09DE}">
      <dgm:prSet/>
      <dgm:spPr/>
      <dgm:t>
        <a:bodyPr/>
        <a:lstStyle/>
        <a:p>
          <a:endParaRPr lang="da-DK"/>
        </a:p>
      </dgm:t>
    </dgm:pt>
    <dgm:pt modelId="{0722896F-77F4-4090-A46F-EF574084C622}">
      <dgm:prSet phldrT="[Tekst]" custT="1"/>
      <dgm:spPr/>
      <dgm:t>
        <a:bodyPr/>
        <a:lstStyle/>
        <a:p>
          <a:r>
            <a:rPr lang="da-DK" sz="1800" dirty="0" smtClean="0">
              <a:solidFill>
                <a:srgbClr val="0070C0"/>
              </a:solidFill>
            </a:rPr>
            <a:t>Whole </a:t>
          </a:r>
          <a:r>
            <a:rPr lang="da-DK" sz="1800" dirty="0" err="1" smtClean="0">
              <a:solidFill>
                <a:srgbClr val="0070C0"/>
              </a:solidFill>
            </a:rPr>
            <a:t>travel</a:t>
          </a:r>
          <a:r>
            <a:rPr lang="da-DK" sz="1800" dirty="0" smtClean="0">
              <a:solidFill>
                <a:srgbClr val="0070C0"/>
              </a:solidFill>
            </a:rPr>
            <a:t> </a:t>
          </a:r>
          <a:r>
            <a:rPr lang="da-DK" sz="1800" dirty="0" err="1" smtClean="0">
              <a:solidFill>
                <a:srgbClr val="0070C0"/>
              </a:solidFill>
            </a:rPr>
            <a:t>expenses</a:t>
          </a:r>
          <a:r>
            <a:rPr lang="da-DK" sz="1800" dirty="0" smtClean="0">
              <a:solidFill>
                <a:srgbClr val="0070C0"/>
              </a:solidFill>
            </a:rPr>
            <a:t> </a:t>
          </a:r>
          <a:r>
            <a:rPr lang="da-DK" sz="1800" dirty="0" err="1" smtClean="0">
              <a:solidFill>
                <a:srgbClr val="0070C0"/>
              </a:solidFill>
            </a:rPr>
            <a:t>group</a:t>
          </a:r>
          <a:r>
            <a:rPr lang="da-DK" sz="1800" dirty="0" smtClean="0">
              <a:solidFill>
                <a:srgbClr val="0070C0"/>
              </a:solidFill>
            </a:rPr>
            <a:t> </a:t>
          </a:r>
          <a:endParaRPr lang="da-DK" sz="1800" dirty="0">
            <a:solidFill>
              <a:srgbClr val="0070C0"/>
            </a:solidFill>
          </a:endParaRPr>
        </a:p>
      </dgm:t>
    </dgm:pt>
    <dgm:pt modelId="{5C52A164-928A-4118-B26F-B1D9B6E3FE88}" type="parTrans" cxnId="{6756A0CE-034E-4A0E-9654-EFEA0273FE6F}">
      <dgm:prSet/>
      <dgm:spPr/>
      <dgm:t>
        <a:bodyPr/>
        <a:lstStyle/>
        <a:p>
          <a:endParaRPr lang="da-DK"/>
        </a:p>
      </dgm:t>
    </dgm:pt>
    <dgm:pt modelId="{02C03D1F-4807-456D-B503-42D814F7D354}" type="sibTrans" cxnId="{6756A0CE-034E-4A0E-9654-EFEA0273FE6F}">
      <dgm:prSet/>
      <dgm:spPr/>
      <dgm:t>
        <a:bodyPr/>
        <a:lstStyle/>
        <a:p>
          <a:endParaRPr lang="da-DK"/>
        </a:p>
      </dgm:t>
    </dgm:pt>
    <dgm:pt modelId="{3897EF75-71F1-4AE2-8CFC-B59251CB1A06}">
      <dgm:prSet phldrT="[Tekst]" custT="1"/>
      <dgm:spPr/>
      <dgm:t>
        <a:bodyPr/>
        <a:lstStyle/>
        <a:p>
          <a:r>
            <a:rPr lang="da-DK" sz="1800" dirty="0" err="1" smtClean="0">
              <a:solidFill>
                <a:srgbClr val="0070C0"/>
              </a:solidFill>
            </a:rPr>
            <a:t>External</a:t>
          </a:r>
          <a:r>
            <a:rPr lang="da-DK" sz="1800" dirty="0" smtClean="0">
              <a:solidFill>
                <a:srgbClr val="0070C0"/>
              </a:solidFill>
            </a:rPr>
            <a:t> </a:t>
          </a:r>
          <a:r>
            <a:rPr lang="da-DK" sz="1800" dirty="0" err="1" smtClean="0">
              <a:solidFill>
                <a:srgbClr val="0070C0"/>
              </a:solidFill>
            </a:rPr>
            <a:t>projects</a:t>
          </a:r>
          <a:r>
            <a:rPr lang="da-DK" sz="1800" dirty="0" smtClean="0">
              <a:solidFill>
                <a:srgbClr val="0070C0"/>
              </a:solidFill>
            </a:rPr>
            <a:t> </a:t>
          </a:r>
          <a:r>
            <a:rPr lang="da-DK" sz="1800" dirty="0" err="1" smtClean="0">
              <a:solidFill>
                <a:srgbClr val="0070C0"/>
              </a:solidFill>
            </a:rPr>
            <a:t>group</a:t>
          </a:r>
          <a:endParaRPr lang="da-DK" sz="1800" dirty="0">
            <a:solidFill>
              <a:srgbClr val="0070C0"/>
            </a:solidFill>
          </a:endParaRPr>
        </a:p>
      </dgm:t>
    </dgm:pt>
    <dgm:pt modelId="{470B4A0D-A25E-4DEF-8A26-1E29267FE94F}" type="parTrans" cxnId="{75DEC057-6725-43E9-9890-2F7FB9377D17}">
      <dgm:prSet/>
      <dgm:spPr/>
      <dgm:t>
        <a:bodyPr/>
        <a:lstStyle/>
        <a:p>
          <a:endParaRPr lang="da-DK"/>
        </a:p>
      </dgm:t>
    </dgm:pt>
    <dgm:pt modelId="{207B6BB0-477B-4E10-89D1-628AE8EB9577}" type="sibTrans" cxnId="{75DEC057-6725-43E9-9890-2F7FB9377D17}">
      <dgm:prSet/>
      <dgm:spPr/>
      <dgm:t>
        <a:bodyPr/>
        <a:lstStyle/>
        <a:p>
          <a:endParaRPr lang="da-DK"/>
        </a:p>
      </dgm:t>
    </dgm:pt>
    <dgm:pt modelId="{065E0956-7300-40BA-89A3-70B2DA4EE801}">
      <dgm:prSet phldrT="[Tekst]" custT="1"/>
      <dgm:spPr/>
      <dgm:t>
        <a:bodyPr/>
        <a:lstStyle/>
        <a:p>
          <a:r>
            <a:rPr lang="da-DK" sz="1800" dirty="0" smtClean="0">
              <a:solidFill>
                <a:srgbClr val="0070C0"/>
              </a:solidFill>
            </a:rPr>
            <a:t>Meetings with </a:t>
          </a:r>
          <a:r>
            <a:rPr lang="da-DK" sz="1800" dirty="0" err="1" smtClean="0">
              <a:solidFill>
                <a:srgbClr val="0070C0"/>
              </a:solidFill>
            </a:rPr>
            <a:t>section</a:t>
          </a:r>
          <a:r>
            <a:rPr lang="da-DK" sz="1800" dirty="0" smtClean="0">
              <a:solidFill>
                <a:srgbClr val="0070C0"/>
              </a:solidFill>
            </a:rPr>
            <a:t> </a:t>
          </a:r>
          <a:r>
            <a:rPr lang="da-DK" sz="1800" dirty="0" err="1" smtClean="0">
              <a:solidFill>
                <a:srgbClr val="0070C0"/>
              </a:solidFill>
            </a:rPr>
            <a:t>heads</a:t>
          </a:r>
          <a:r>
            <a:rPr lang="da-DK" sz="1800" dirty="0" smtClean="0">
              <a:solidFill>
                <a:srgbClr val="0070C0"/>
              </a:solidFill>
            </a:rPr>
            <a:t> </a:t>
          </a:r>
          <a:endParaRPr lang="da-DK" sz="1800" dirty="0">
            <a:solidFill>
              <a:srgbClr val="0070C0"/>
            </a:solidFill>
          </a:endParaRPr>
        </a:p>
      </dgm:t>
    </dgm:pt>
    <dgm:pt modelId="{A6B0024B-3F8E-4E11-B691-5C695E4B2283}" type="parTrans" cxnId="{F17E3818-6B7A-46C0-9F2E-66F16C137099}">
      <dgm:prSet/>
      <dgm:spPr/>
      <dgm:t>
        <a:bodyPr/>
        <a:lstStyle/>
        <a:p>
          <a:endParaRPr lang="da-DK"/>
        </a:p>
      </dgm:t>
    </dgm:pt>
    <dgm:pt modelId="{D508CE16-1333-4E27-8C11-B3D26ADC9B15}" type="sibTrans" cxnId="{F17E3818-6B7A-46C0-9F2E-66F16C137099}">
      <dgm:prSet/>
      <dgm:spPr/>
      <dgm:t>
        <a:bodyPr/>
        <a:lstStyle/>
        <a:p>
          <a:endParaRPr lang="da-DK"/>
        </a:p>
      </dgm:t>
    </dgm:pt>
    <dgm:pt modelId="{953B3574-F267-4F92-BA6D-DCE4F3ABE188}">
      <dgm:prSet phldrT="[Tekst]" custT="1"/>
      <dgm:spPr/>
      <dgm:t>
        <a:bodyPr/>
        <a:lstStyle/>
        <a:p>
          <a:r>
            <a:rPr lang="da-DK" sz="1800" dirty="0" smtClean="0">
              <a:solidFill>
                <a:srgbClr val="0070C0"/>
              </a:solidFill>
            </a:rPr>
            <a:t>One to </a:t>
          </a:r>
          <a:r>
            <a:rPr lang="da-DK" sz="1800" dirty="0" err="1" smtClean="0">
              <a:solidFill>
                <a:srgbClr val="0070C0"/>
              </a:solidFill>
            </a:rPr>
            <a:t>one</a:t>
          </a:r>
          <a:r>
            <a:rPr lang="da-DK" sz="1800" dirty="0" smtClean="0">
              <a:solidFill>
                <a:srgbClr val="0070C0"/>
              </a:solidFill>
            </a:rPr>
            <a:t> with Head of Centre </a:t>
          </a:r>
          <a:endParaRPr lang="da-DK" sz="1800" dirty="0">
            <a:solidFill>
              <a:srgbClr val="0070C0"/>
            </a:solidFill>
          </a:endParaRPr>
        </a:p>
      </dgm:t>
    </dgm:pt>
    <dgm:pt modelId="{5FDB48E7-4286-4ABE-92A2-27960AB5CAD2}" type="parTrans" cxnId="{5DEB6683-0615-44DD-BFF6-5D067CE4A8F0}">
      <dgm:prSet/>
      <dgm:spPr/>
      <dgm:t>
        <a:bodyPr/>
        <a:lstStyle/>
        <a:p>
          <a:endParaRPr lang="da-DK"/>
        </a:p>
      </dgm:t>
    </dgm:pt>
    <dgm:pt modelId="{E5FABDBC-02AF-4A5B-892F-BD752808991E}" type="sibTrans" cxnId="{5DEB6683-0615-44DD-BFF6-5D067CE4A8F0}">
      <dgm:prSet/>
      <dgm:spPr/>
      <dgm:t>
        <a:bodyPr/>
        <a:lstStyle/>
        <a:p>
          <a:endParaRPr lang="da-DK"/>
        </a:p>
      </dgm:t>
    </dgm:pt>
    <dgm:pt modelId="{A3C68EBC-A03D-43A7-9169-7DC6FD11D2AB}">
      <dgm:prSet phldrT="[Tekst]" custT="1"/>
      <dgm:spPr/>
      <dgm:t>
        <a:bodyPr/>
        <a:lstStyle/>
        <a:p>
          <a:r>
            <a:rPr lang="da-DK" sz="1800" dirty="0" smtClean="0">
              <a:solidFill>
                <a:srgbClr val="0070C0"/>
              </a:solidFill>
            </a:rPr>
            <a:t>Interview with </a:t>
          </a:r>
          <a:r>
            <a:rPr lang="da-DK" sz="1800" dirty="0" err="1" smtClean="0">
              <a:solidFill>
                <a:srgbClr val="0070C0"/>
              </a:solidFill>
            </a:rPr>
            <a:t>one</a:t>
          </a:r>
          <a:r>
            <a:rPr lang="da-DK" sz="1800" dirty="0" smtClean="0">
              <a:solidFill>
                <a:srgbClr val="0070C0"/>
              </a:solidFill>
            </a:rPr>
            <a:t> participant </a:t>
          </a:r>
          <a:endParaRPr lang="da-DK" sz="1800" dirty="0">
            <a:solidFill>
              <a:srgbClr val="0070C0"/>
            </a:solidFill>
          </a:endParaRPr>
        </a:p>
      </dgm:t>
    </dgm:pt>
    <dgm:pt modelId="{A2B9C9EE-25D7-485C-9BAA-8152DB51908A}" type="parTrans" cxnId="{4068D469-60FB-4FF2-B78F-A1945FE8E974}">
      <dgm:prSet/>
      <dgm:spPr/>
      <dgm:t>
        <a:bodyPr/>
        <a:lstStyle/>
        <a:p>
          <a:endParaRPr lang="da-DK"/>
        </a:p>
      </dgm:t>
    </dgm:pt>
    <dgm:pt modelId="{F45BA746-C233-4449-8DC8-989B883B8CD9}" type="sibTrans" cxnId="{4068D469-60FB-4FF2-B78F-A1945FE8E974}">
      <dgm:prSet/>
      <dgm:spPr/>
      <dgm:t>
        <a:bodyPr/>
        <a:lstStyle/>
        <a:p>
          <a:endParaRPr lang="da-DK"/>
        </a:p>
      </dgm:t>
    </dgm:pt>
    <dgm:pt modelId="{F69A9079-6DE3-449B-8BBA-8DF58F4065C5}">
      <dgm:prSet phldrT="[Tekst]" custT="1"/>
      <dgm:spPr/>
      <dgm:t>
        <a:bodyPr/>
        <a:lstStyle/>
        <a:p>
          <a:r>
            <a:rPr lang="da-DK" sz="1800" dirty="0" smtClean="0">
              <a:solidFill>
                <a:srgbClr val="0070C0"/>
              </a:solidFill>
            </a:rPr>
            <a:t>Travel </a:t>
          </a:r>
          <a:r>
            <a:rPr lang="da-DK" sz="1800" dirty="0" err="1" smtClean="0">
              <a:solidFill>
                <a:srgbClr val="0070C0"/>
              </a:solidFill>
            </a:rPr>
            <a:t>expenses</a:t>
          </a:r>
          <a:r>
            <a:rPr lang="da-DK" sz="1800" dirty="0" smtClean="0">
              <a:solidFill>
                <a:srgbClr val="0070C0"/>
              </a:solidFill>
            </a:rPr>
            <a:t> </a:t>
          </a:r>
          <a:r>
            <a:rPr lang="da-DK" sz="1800" dirty="0" err="1" smtClean="0">
              <a:solidFill>
                <a:srgbClr val="0070C0"/>
              </a:solidFill>
            </a:rPr>
            <a:t>group</a:t>
          </a:r>
          <a:endParaRPr lang="da-DK" sz="1800" dirty="0">
            <a:solidFill>
              <a:srgbClr val="0070C0"/>
            </a:solidFill>
          </a:endParaRPr>
        </a:p>
      </dgm:t>
    </dgm:pt>
    <dgm:pt modelId="{56A1D13D-EED8-4259-8A5E-58C61056842E}" type="parTrans" cxnId="{B9E81A82-B66A-4DD5-915E-276020DD919A}">
      <dgm:prSet/>
      <dgm:spPr/>
      <dgm:t>
        <a:bodyPr/>
        <a:lstStyle/>
        <a:p>
          <a:endParaRPr lang="da-DK"/>
        </a:p>
      </dgm:t>
    </dgm:pt>
    <dgm:pt modelId="{870426E2-8B45-4A4C-A734-AD8E017C8AF6}" type="sibTrans" cxnId="{B9E81A82-B66A-4DD5-915E-276020DD919A}">
      <dgm:prSet/>
      <dgm:spPr/>
      <dgm:t>
        <a:bodyPr/>
        <a:lstStyle/>
        <a:p>
          <a:endParaRPr lang="da-DK"/>
        </a:p>
      </dgm:t>
    </dgm:pt>
    <dgm:pt modelId="{E3CCB0E1-8E86-4B4E-93C5-4F89A5FAC70B}">
      <dgm:prSet phldrT="[Tekst]" custT="1"/>
      <dgm:spPr/>
      <dgm:t>
        <a:bodyPr/>
        <a:lstStyle/>
        <a:p>
          <a:r>
            <a:rPr lang="da-DK" sz="1800" dirty="0" err="1" smtClean="0">
              <a:solidFill>
                <a:srgbClr val="0070C0"/>
              </a:solidFill>
            </a:rPr>
            <a:t>Observed</a:t>
          </a:r>
          <a:r>
            <a:rPr lang="da-DK" sz="1800" dirty="0" smtClean="0">
              <a:solidFill>
                <a:srgbClr val="0070C0"/>
              </a:solidFill>
            </a:rPr>
            <a:t> a start-up meeting</a:t>
          </a:r>
          <a:endParaRPr lang="da-DK" sz="1800" dirty="0">
            <a:solidFill>
              <a:srgbClr val="0070C0"/>
            </a:solidFill>
          </a:endParaRPr>
        </a:p>
      </dgm:t>
    </dgm:pt>
    <dgm:pt modelId="{1913337F-33F4-43BB-9DCD-5B92EC424284}" type="parTrans" cxnId="{58621758-6613-4078-BFEE-6F937112B3AC}">
      <dgm:prSet/>
      <dgm:spPr/>
      <dgm:t>
        <a:bodyPr/>
        <a:lstStyle/>
        <a:p>
          <a:endParaRPr lang="en-US"/>
        </a:p>
      </dgm:t>
    </dgm:pt>
    <dgm:pt modelId="{5065C7A4-6865-4FD2-AB2C-68396DA011BD}" type="sibTrans" cxnId="{58621758-6613-4078-BFEE-6F937112B3AC}">
      <dgm:prSet/>
      <dgm:spPr/>
      <dgm:t>
        <a:bodyPr/>
        <a:lstStyle/>
        <a:p>
          <a:endParaRPr lang="en-US"/>
        </a:p>
      </dgm:t>
    </dgm:pt>
    <dgm:pt modelId="{42D01DB3-23A9-4047-B82B-A9D26BA51509}" type="pres">
      <dgm:prSet presAssocID="{2D7AA619-75EE-45EB-848E-A014611D08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24B0DEDC-3D39-4EEF-AEF4-7C8970934786}" type="pres">
      <dgm:prSet presAssocID="{065E0956-7300-40BA-89A3-70B2DA4EE801}" presName="hierRoot1" presStyleCnt="0"/>
      <dgm:spPr/>
    </dgm:pt>
    <dgm:pt modelId="{0ADF2ACC-DE20-4595-A655-8C48E11F376B}" type="pres">
      <dgm:prSet presAssocID="{065E0956-7300-40BA-89A3-70B2DA4EE801}" presName="composite" presStyleCnt="0"/>
      <dgm:spPr/>
    </dgm:pt>
    <dgm:pt modelId="{5BC5A295-9C6D-4425-A347-CCBF49F9CF0C}" type="pres">
      <dgm:prSet presAssocID="{065E0956-7300-40BA-89A3-70B2DA4EE801}" presName="background" presStyleLbl="node0" presStyleIdx="0" presStyleCnt="1"/>
      <dgm:spPr/>
    </dgm:pt>
    <dgm:pt modelId="{884AD1B2-34A7-48F9-8A43-B01DBFA3105A}" type="pres">
      <dgm:prSet presAssocID="{065E0956-7300-40BA-89A3-70B2DA4EE801}" presName="text" presStyleLbl="fgAcc0" presStyleIdx="0" presStyleCnt="1" custLinFactNeighborY="-1120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844D4B29-A122-46D9-89FD-A321B434654E}" type="pres">
      <dgm:prSet presAssocID="{065E0956-7300-40BA-89A3-70B2DA4EE801}" presName="hierChild2" presStyleCnt="0"/>
      <dgm:spPr/>
    </dgm:pt>
    <dgm:pt modelId="{E4B83A00-1F76-4B81-85DD-01C5E48376B1}" type="pres">
      <dgm:prSet presAssocID="{05535A95-F8A8-46DA-873C-E24D0848B5E4}" presName="Name10" presStyleLbl="parChTrans1D2" presStyleIdx="0" presStyleCnt="1"/>
      <dgm:spPr/>
      <dgm:t>
        <a:bodyPr/>
        <a:lstStyle/>
        <a:p>
          <a:endParaRPr lang="da-DK"/>
        </a:p>
      </dgm:t>
    </dgm:pt>
    <dgm:pt modelId="{72947152-6F3F-4113-A7FF-1DD02F60E900}" type="pres">
      <dgm:prSet presAssocID="{B45FF5F6-18C8-42E4-A2EB-E04AF41D09C4}" presName="hierRoot2" presStyleCnt="0"/>
      <dgm:spPr/>
    </dgm:pt>
    <dgm:pt modelId="{CFD9091D-6473-4FD0-B14A-A6DE73C4B7D9}" type="pres">
      <dgm:prSet presAssocID="{B45FF5F6-18C8-42E4-A2EB-E04AF41D09C4}" presName="composite2" presStyleCnt="0"/>
      <dgm:spPr/>
    </dgm:pt>
    <dgm:pt modelId="{1DCFABD3-39B6-42A0-A16F-46E5588C7E7D}" type="pres">
      <dgm:prSet presAssocID="{B45FF5F6-18C8-42E4-A2EB-E04AF41D09C4}" presName="background2" presStyleLbl="node2" presStyleIdx="0" presStyleCnt="1"/>
      <dgm:spPr/>
    </dgm:pt>
    <dgm:pt modelId="{88749083-6AD6-45E8-B4CB-2D715E9EDD48}" type="pres">
      <dgm:prSet presAssocID="{B45FF5F6-18C8-42E4-A2EB-E04AF41D09C4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2FEC980F-A591-492E-A327-843CDFE7522B}" type="pres">
      <dgm:prSet presAssocID="{B45FF5F6-18C8-42E4-A2EB-E04AF41D09C4}" presName="hierChild3" presStyleCnt="0"/>
      <dgm:spPr/>
    </dgm:pt>
    <dgm:pt modelId="{DE63FEE4-35E5-41E4-8342-523B589F7B47}" type="pres">
      <dgm:prSet presAssocID="{56A1D13D-EED8-4259-8A5E-58C61056842E}" presName="Name17" presStyleLbl="parChTrans1D3" presStyleIdx="0" presStyleCnt="3"/>
      <dgm:spPr/>
      <dgm:t>
        <a:bodyPr/>
        <a:lstStyle/>
        <a:p>
          <a:endParaRPr lang="da-DK"/>
        </a:p>
      </dgm:t>
    </dgm:pt>
    <dgm:pt modelId="{CB7C0CEC-20DD-43B9-8E78-895388A2F68E}" type="pres">
      <dgm:prSet presAssocID="{F69A9079-6DE3-449B-8BBA-8DF58F4065C5}" presName="hierRoot3" presStyleCnt="0"/>
      <dgm:spPr/>
    </dgm:pt>
    <dgm:pt modelId="{F16D5465-3BC8-40F7-B63D-C6FC2F78E97A}" type="pres">
      <dgm:prSet presAssocID="{F69A9079-6DE3-449B-8BBA-8DF58F4065C5}" presName="composite3" presStyleCnt="0"/>
      <dgm:spPr/>
    </dgm:pt>
    <dgm:pt modelId="{5CDCE0A5-C2F5-4C89-87EF-167EFB7622CE}" type="pres">
      <dgm:prSet presAssocID="{F69A9079-6DE3-449B-8BBA-8DF58F4065C5}" presName="background3" presStyleLbl="node3" presStyleIdx="0" presStyleCnt="3"/>
      <dgm:spPr/>
    </dgm:pt>
    <dgm:pt modelId="{F818477A-A700-47D9-A3F6-399A9B7B498C}" type="pres">
      <dgm:prSet presAssocID="{F69A9079-6DE3-449B-8BBA-8DF58F4065C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49A9EF03-0A87-41DD-8D89-4B3627FEC449}" type="pres">
      <dgm:prSet presAssocID="{F69A9079-6DE3-449B-8BBA-8DF58F4065C5}" presName="hierChild4" presStyleCnt="0"/>
      <dgm:spPr/>
    </dgm:pt>
    <dgm:pt modelId="{905C7653-9FBD-4538-BD52-FE6A5642E88A}" type="pres">
      <dgm:prSet presAssocID="{F5612792-34B7-48B4-83FA-B0CA02D47DC5}" presName="Name23" presStyleLbl="parChTrans1D4" presStyleIdx="0" presStyleCnt="4"/>
      <dgm:spPr/>
      <dgm:t>
        <a:bodyPr/>
        <a:lstStyle/>
        <a:p>
          <a:endParaRPr lang="da-DK"/>
        </a:p>
      </dgm:t>
    </dgm:pt>
    <dgm:pt modelId="{36A88C10-1E9F-4B90-80A7-DDF6B4254727}" type="pres">
      <dgm:prSet presAssocID="{CFC609B0-4C59-4C1F-9A2A-783E5BB391D3}" presName="hierRoot4" presStyleCnt="0"/>
      <dgm:spPr/>
    </dgm:pt>
    <dgm:pt modelId="{CA15722D-D89A-4B40-82A4-D208CF4EF44B}" type="pres">
      <dgm:prSet presAssocID="{CFC609B0-4C59-4C1F-9A2A-783E5BB391D3}" presName="composite4" presStyleCnt="0"/>
      <dgm:spPr/>
    </dgm:pt>
    <dgm:pt modelId="{0D362137-7F82-47E3-8C06-50865D3C43CE}" type="pres">
      <dgm:prSet presAssocID="{CFC609B0-4C59-4C1F-9A2A-783E5BB391D3}" presName="background4" presStyleLbl="node4" presStyleIdx="0" presStyleCnt="4"/>
      <dgm:spPr/>
    </dgm:pt>
    <dgm:pt modelId="{44F2545F-CAC5-4B59-B036-96916A095384}" type="pres">
      <dgm:prSet presAssocID="{CFC609B0-4C59-4C1F-9A2A-783E5BB391D3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A0B28353-4462-4BF0-82F4-737238F6BCA6}" type="pres">
      <dgm:prSet presAssocID="{CFC609B0-4C59-4C1F-9A2A-783E5BB391D3}" presName="hierChild5" presStyleCnt="0"/>
      <dgm:spPr/>
    </dgm:pt>
    <dgm:pt modelId="{043ED67E-5B2C-4048-B886-608D1B6745BA}" type="pres">
      <dgm:prSet presAssocID="{5C52A164-928A-4118-B26F-B1D9B6E3FE88}" presName="Name23" presStyleLbl="parChTrans1D4" presStyleIdx="1" presStyleCnt="4"/>
      <dgm:spPr/>
      <dgm:t>
        <a:bodyPr/>
        <a:lstStyle/>
        <a:p>
          <a:endParaRPr lang="da-DK"/>
        </a:p>
      </dgm:t>
    </dgm:pt>
    <dgm:pt modelId="{AEC39BCA-2ED4-45A6-AB3A-03F72C26C5FA}" type="pres">
      <dgm:prSet presAssocID="{0722896F-77F4-4090-A46F-EF574084C622}" presName="hierRoot4" presStyleCnt="0"/>
      <dgm:spPr/>
    </dgm:pt>
    <dgm:pt modelId="{8DAB5D50-BD02-4ADD-B6EF-44EF0198E852}" type="pres">
      <dgm:prSet presAssocID="{0722896F-77F4-4090-A46F-EF574084C622}" presName="composite4" presStyleCnt="0"/>
      <dgm:spPr/>
    </dgm:pt>
    <dgm:pt modelId="{B0AFE73D-4680-4B3F-AABF-DFE4CD3A4877}" type="pres">
      <dgm:prSet presAssocID="{0722896F-77F4-4090-A46F-EF574084C622}" presName="background4" presStyleLbl="node4" presStyleIdx="1" presStyleCnt="4"/>
      <dgm:spPr/>
    </dgm:pt>
    <dgm:pt modelId="{32C5FA9F-A025-46E3-ABF2-B01CC51F2E4E}" type="pres">
      <dgm:prSet presAssocID="{0722896F-77F4-4090-A46F-EF574084C622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370F7B0E-24B5-4148-B5D7-D0F60D679329}" type="pres">
      <dgm:prSet presAssocID="{0722896F-77F4-4090-A46F-EF574084C622}" presName="hierChild5" presStyleCnt="0"/>
      <dgm:spPr/>
    </dgm:pt>
    <dgm:pt modelId="{B559B4E7-20CD-4DC0-ABF0-C02BB5984A3D}" type="pres">
      <dgm:prSet presAssocID="{470B4A0D-A25E-4DEF-8A26-1E29267FE94F}" presName="Name17" presStyleLbl="parChTrans1D3" presStyleIdx="1" presStyleCnt="3"/>
      <dgm:spPr/>
      <dgm:t>
        <a:bodyPr/>
        <a:lstStyle/>
        <a:p>
          <a:endParaRPr lang="da-DK"/>
        </a:p>
      </dgm:t>
    </dgm:pt>
    <dgm:pt modelId="{0E732272-94A9-44D5-ACE4-25C994EE8928}" type="pres">
      <dgm:prSet presAssocID="{3897EF75-71F1-4AE2-8CFC-B59251CB1A06}" presName="hierRoot3" presStyleCnt="0"/>
      <dgm:spPr/>
    </dgm:pt>
    <dgm:pt modelId="{361DB60D-F308-433F-9EBA-93EC0B424697}" type="pres">
      <dgm:prSet presAssocID="{3897EF75-71F1-4AE2-8CFC-B59251CB1A06}" presName="composite3" presStyleCnt="0"/>
      <dgm:spPr/>
    </dgm:pt>
    <dgm:pt modelId="{E72E0015-7B35-4A37-BDEB-9A56ABB4E8B9}" type="pres">
      <dgm:prSet presAssocID="{3897EF75-71F1-4AE2-8CFC-B59251CB1A06}" presName="background3" presStyleLbl="node3" presStyleIdx="1" presStyleCnt="3"/>
      <dgm:spPr/>
    </dgm:pt>
    <dgm:pt modelId="{6487AD55-C21D-462A-A9D7-24EF22796589}" type="pres">
      <dgm:prSet presAssocID="{3897EF75-71F1-4AE2-8CFC-B59251CB1A06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DD68CFB1-97E6-4F5C-B319-7D1F41B4BD52}" type="pres">
      <dgm:prSet presAssocID="{3897EF75-71F1-4AE2-8CFC-B59251CB1A06}" presName="hierChild4" presStyleCnt="0"/>
      <dgm:spPr/>
    </dgm:pt>
    <dgm:pt modelId="{418E1EE4-CB21-48C0-8628-9A8334F993D0}" type="pres">
      <dgm:prSet presAssocID="{A2B9C9EE-25D7-485C-9BAA-8152DB51908A}" presName="Name23" presStyleLbl="parChTrans1D4" presStyleIdx="2" presStyleCnt="4"/>
      <dgm:spPr/>
      <dgm:t>
        <a:bodyPr/>
        <a:lstStyle/>
        <a:p>
          <a:endParaRPr lang="da-DK"/>
        </a:p>
      </dgm:t>
    </dgm:pt>
    <dgm:pt modelId="{7477CAFD-35BB-4007-8F2E-96A6B455D67E}" type="pres">
      <dgm:prSet presAssocID="{A3C68EBC-A03D-43A7-9169-7DC6FD11D2AB}" presName="hierRoot4" presStyleCnt="0"/>
      <dgm:spPr/>
    </dgm:pt>
    <dgm:pt modelId="{C46254B3-6AB9-4E8E-948B-D8D9677A47DA}" type="pres">
      <dgm:prSet presAssocID="{A3C68EBC-A03D-43A7-9169-7DC6FD11D2AB}" presName="composite4" presStyleCnt="0"/>
      <dgm:spPr/>
    </dgm:pt>
    <dgm:pt modelId="{576CF1FA-FC72-4D5C-A102-63A9BD4854B2}" type="pres">
      <dgm:prSet presAssocID="{A3C68EBC-A03D-43A7-9169-7DC6FD11D2AB}" presName="background4" presStyleLbl="node4" presStyleIdx="2" presStyleCnt="4"/>
      <dgm:spPr/>
    </dgm:pt>
    <dgm:pt modelId="{8907E83F-EF85-4CCD-ACCF-CC0818C5C8C3}" type="pres">
      <dgm:prSet presAssocID="{A3C68EBC-A03D-43A7-9169-7DC6FD11D2AB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620F4C0-38B5-4976-9698-F34861BFDBC4}" type="pres">
      <dgm:prSet presAssocID="{A3C68EBC-A03D-43A7-9169-7DC6FD11D2AB}" presName="hierChild5" presStyleCnt="0"/>
      <dgm:spPr/>
    </dgm:pt>
    <dgm:pt modelId="{57C1BF38-DD2C-48B8-886C-D8D8EC747C1B}" type="pres">
      <dgm:prSet presAssocID="{1913337F-33F4-43BB-9DCD-5B92EC424284}" presName="Name23" presStyleLbl="parChTrans1D4" presStyleIdx="3" presStyleCnt="4"/>
      <dgm:spPr/>
      <dgm:t>
        <a:bodyPr/>
        <a:lstStyle/>
        <a:p>
          <a:endParaRPr lang="en-US"/>
        </a:p>
      </dgm:t>
    </dgm:pt>
    <dgm:pt modelId="{081E08FF-86B7-48B7-A968-901D0E5C7BEB}" type="pres">
      <dgm:prSet presAssocID="{E3CCB0E1-8E86-4B4E-93C5-4F89A5FAC70B}" presName="hierRoot4" presStyleCnt="0"/>
      <dgm:spPr/>
    </dgm:pt>
    <dgm:pt modelId="{915FECF0-BCE6-4133-8127-BE3E3061D653}" type="pres">
      <dgm:prSet presAssocID="{E3CCB0E1-8E86-4B4E-93C5-4F89A5FAC70B}" presName="composite4" presStyleCnt="0"/>
      <dgm:spPr/>
    </dgm:pt>
    <dgm:pt modelId="{E81B4ED7-CAAB-4D95-A479-B360EC03F041}" type="pres">
      <dgm:prSet presAssocID="{E3CCB0E1-8E86-4B4E-93C5-4F89A5FAC70B}" presName="background4" presStyleLbl="node4" presStyleIdx="3" presStyleCnt="4"/>
      <dgm:spPr/>
    </dgm:pt>
    <dgm:pt modelId="{EB137194-BFB1-40D4-BB21-6271C882A6F6}" type="pres">
      <dgm:prSet presAssocID="{E3CCB0E1-8E86-4B4E-93C5-4F89A5FAC70B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FB0760-EF9D-44EA-AC49-4305BF7E4463}" type="pres">
      <dgm:prSet presAssocID="{E3CCB0E1-8E86-4B4E-93C5-4F89A5FAC70B}" presName="hierChild5" presStyleCnt="0"/>
      <dgm:spPr/>
    </dgm:pt>
    <dgm:pt modelId="{942AD7DE-12F1-4C56-80AF-B2FD60A93FDB}" type="pres">
      <dgm:prSet presAssocID="{5FDB48E7-4286-4ABE-92A2-27960AB5CAD2}" presName="Name17" presStyleLbl="parChTrans1D3" presStyleIdx="2" presStyleCnt="3"/>
      <dgm:spPr/>
      <dgm:t>
        <a:bodyPr/>
        <a:lstStyle/>
        <a:p>
          <a:endParaRPr lang="da-DK"/>
        </a:p>
      </dgm:t>
    </dgm:pt>
    <dgm:pt modelId="{7F963C5E-953B-434E-87E9-50CC32B76814}" type="pres">
      <dgm:prSet presAssocID="{953B3574-F267-4F92-BA6D-DCE4F3ABE188}" presName="hierRoot3" presStyleCnt="0"/>
      <dgm:spPr/>
    </dgm:pt>
    <dgm:pt modelId="{CF1210D4-52F1-4BB6-B4E4-EE1A370B2AF6}" type="pres">
      <dgm:prSet presAssocID="{953B3574-F267-4F92-BA6D-DCE4F3ABE188}" presName="composite3" presStyleCnt="0"/>
      <dgm:spPr/>
    </dgm:pt>
    <dgm:pt modelId="{C558F80C-7D1F-4A24-9730-B3E4CD5F812C}" type="pres">
      <dgm:prSet presAssocID="{953B3574-F267-4F92-BA6D-DCE4F3ABE188}" presName="background3" presStyleLbl="node3" presStyleIdx="2" presStyleCnt="3"/>
      <dgm:spPr/>
    </dgm:pt>
    <dgm:pt modelId="{241C9AEA-DF46-4347-B247-A50C8D4AAB0E}" type="pres">
      <dgm:prSet presAssocID="{953B3574-F267-4F92-BA6D-DCE4F3ABE188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64FF35BC-53EF-49A1-807B-0A88BE8BAEEE}" type="pres">
      <dgm:prSet presAssocID="{953B3574-F267-4F92-BA6D-DCE4F3ABE188}" presName="hierChild4" presStyleCnt="0"/>
      <dgm:spPr/>
    </dgm:pt>
  </dgm:ptLst>
  <dgm:cxnLst>
    <dgm:cxn modelId="{05CB41FF-F9E7-4555-A44E-CDFA2256A6BD}" srcId="{065E0956-7300-40BA-89A3-70B2DA4EE801}" destId="{B45FF5F6-18C8-42E4-A2EB-E04AF41D09C4}" srcOrd="0" destOrd="0" parTransId="{05535A95-F8A8-46DA-873C-E24D0848B5E4}" sibTransId="{5E9D760C-B1DF-436E-B3C8-B8D2A4EE60A7}"/>
    <dgm:cxn modelId="{58FF6001-8CC1-485C-8F3E-B5A262C90EB1}" type="presOf" srcId="{953B3574-F267-4F92-BA6D-DCE4F3ABE188}" destId="{241C9AEA-DF46-4347-B247-A50C8D4AAB0E}" srcOrd="0" destOrd="0" presId="urn:microsoft.com/office/officeart/2005/8/layout/hierarchy1"/>
    <dgm:cxn modelId="{905E41EF-ECFC-4EBF-B8A2-06F919357AD8}" type="presOf" srcId="{F5612792-34B7-48B4-83FA-B0CA02D47DC5}" destId="{905C7653-9FBD-4538-BD52-FE6A5642E88A}" srcOrd="0" destOrd="0" presId="urn:microsoft.com/office/officeart/2005/8/layout/hierarchy1"/>
    <dgm:cxn modelId="{72A940F9-9978-444C-BDA5-8E3D13E9E119}" type="presOf" srcId="{5C52A164-928A-4118-B26F-B1D9B6E3FE88}" destId="{043ED67E-5B2C-4048-B886-608D1B6745BA}" srcOrd="0" destOrd="0" presId="urn:microsoft.com/office/officeart/2005/8/layout/hierarchy1"/>
    <dgm:cxn modelId="{5DEB6683-0615-44DD-BFF6-5D067CE4A8F0}" srcId="{B45FF5F6-18C8-42E4-A2EB-E04AF41D09C4}" destId="{953B3574-F267-4F92-BA6D-DCE4F3ABE188}" srcOrd="2" destOrd="0" parTransId="{5FDB48E7-4286-4ABE-92A2-27960AB5CAD2}" sibTransId="{E5FABDBC-02AF-4A5B-892F-BD752808991E}"/>
    <dgm:cxn modelId="{73616F1E-9014-48BC-90FC-AB022FD9600F}" type="presOf" srcId="{1913337F-33F4-43BB-9DCD-5B92EC424284}" destId="{57C1BF38-DD2C-48B8-886C-D8D8EC747C1B}" srcOrd="0" destOrd="0" presId="urn:microsoft.com/office/officeart/2005/8/layout/hierarchy1"/>
    <dgm:cxn modelId="{008D613E-AD09-400E-9BC6-786F865888AA}" type="presOf" srcId="{CFC609B0-4C59-4C1F-9A2A-783E5BB391D3}" destId="{44F2545F-CAC5-4B59-B036-96916A095384}" srcOrd="0" destOrd="0" presId="urn:microsoft.com/office/officeart/2005/8/layout/hierarchy1"/>
    <dgm:cxn modelId="{054010BA-8ED5-41DE-9420-9EAC289664E0}" type="presOf" srcId="{2D7AA619-75EE-45EB-848E-A014611D0869}" destId="{42D01DB3-23A9-4047-B82B-A9D26BA51509}" srcOrd="0" destOrd="0" presId="urn:microsoft.com/office/officeart/2005/8/layout/hierarchy1"/>
    <dgm:cxn modelId="{347B4B72-823D-4FC4-940F-10DE519566F7}" type="presOf" srcId="{A3C68EBC-A03D-43A7-9169-7DC6FD11D2AB}" destId="{8907E83F-EF85-4CCD-ACCF-CC0818C5C8C3}" srcOrd="0" destOrd="0" presId="urn:microsoft.com/office/officeart/2005/8/layout/hierarchy1"/>
    <dgm:cxn modelId="{B9E81A82-B66A-4DD5-915E-276020DD919A}" srcId="{B45FF5F6-18C8-42E4-A2EB-E04AF41D09C4}" destId="{F69A9079-6DE3-449B-8BBA-8DF58F4065C5}" srcOrd="0" destOrd="0" parTransId="{56A1D13D-EED8-4259-8A5E-58C61056842E}" sibTransId="{870426E2-8B45-4A4C-A734-AD8E017C8AF6}"/>
    <dgm:cxn modelId="{776CC843-CB68-489B-8D8B-A8481BED54C3}" type="presOf" srcId="{065E0956-7300-40BA-89A3-70B2DA4EE801}" destId="{884AD1B2-34A7-48F9-8A43-B01DBFA3105A}" srcOrd="0" destOrd="0" presId="urn:microsoft.com/office/officeart/2005/8/layout/hierarchy1"/>
    <dgm:cxn modelId="{9A01FEBD-924E-4B3A-9D06-46D1196B3611}" type="presOf" srcId="{0722896F-77F4-4090-A46F-EF574084C622}" destId="{32C5FA9F-A025-46E3-ABF2-B01CC51F2E4E}" srcOrd="0" destOrd="0" presId="urn:microsoft.com/office/officeart/2005/8/layout/hierarchy1"/>
    <dgm:cxn modelId="{4068D469-60FB-4FF2-B78F-A1945FE8E974}" srcId="{3897EF75-71F1-4AE2-8CFC-B59251CB1A06}" destId="{A3C68EBC-A03D-43A7-9169-7DC6FD11D2AB}" srcOrd="0" destOrd="0" parTransId="{A2B9C9EE-25D7-485C-9BAA-8152DB51908A}" sibTransId="{F45BA746-C233-4449-8DC8-989B883B8CD9}"/>
    <dgm:cxn modelId="{28FBEFAA-B33A-4CEB-B26C-DE2377589D85}" type="presOf" srcId="{F69A9079-6DE3-449B-8BBA-8DF58F4065C5}" destId="{F818477A-A700-47D9-A3F6-399A9B7B498C}" srcOrd="0" destOrd="0" presId="urn:microsoft.com/office/officeart/2005/8/layout/hierarchy1"/>
    <dgm:cxn modelId="{03C13EF5-CDA8-42AE-BA9C-D56A7F6B27F2}" type="presOf" srcId="{A2B9C9EE-25D7-485C-9BAA-8152DB51908A}" destId="{418E1EE4-CB21-48C0-8628-9A8334F993D0}" srcOrd="0" destOrd="0" presId="urn:microsoft.com/office/officeart/2005/8/layout/hierarchy1"/>
    <dgm:cxn modelId="{EB2E0455-39FE-4D58-934E-FA3CD46A09DE}" srcId="{F69A9079-6DE3-449B-8BBA-8DF58F4065C5}" destId="{CFC609B0-4C59-4C1F-9A2A-783E5BB391D3}" srcOrd="0" destOrd="0" parTransId="{F5612792-34B7-48B4-83FA-B0CA02D47DC5}" sibTransId="{23451097-0E67-46B9-9D6A-F118A8935055}"/>
    <dgm:cxn modelId="{75DEC057-6725-43E9-9890-2F7FB9377D17}" srcId="{B45FF5F6-18C8-42E4-A2EB-E04AF41D09C4}" destId="{3897EF75-71F1-4AE2-8CFC-B59251CB1A06}" srcOrd="1" destOrd="0" parTransId="{470B4A0D-A25E-4DEF-8A26-1E29267FE94F}" sibTransId="{207B6BB0-477B-4E10-89D1-628AE8EB9577}"/>
    <dgm:cxn modelId="{F17E3818-6B7A-46C0-9F2E-66F16C137099}" srcId="{2D7AA619-75EE-45EB-848E-A014611D0869}" destId="{065E0956-7300-40BA-89A3-70B2DA4EE801}" srcOrd="0" destOrd="0" parTransId="{A6B0024B-3F8E-4E11-B691-5C695E4B2283}" sibTransId="{D508CE16-1333-4E27-8C11-B3D26ADC9B15}"/>
    <dgm:cxn modelId="{4DA79FF8-F921-4CFF-B239-39DAB5D5C93E}" type="presOf" srcId="{470B4A0D-A25E-4DEF-8A26-1E29267FE94F}" destId="{B559B4E7-20CD-4DC0-ABF0-C02BB5984A3D}" srcOrd="0" destOrd="0" presId="urn:microsoft.com/office/officeart/2005/8/layout/hierarchy1"/>
    <dgm:cxn modelId="{315D4477-A530-4CF3-AC47-05EADC0765AD}" type="presOf" srcId="{05535A95-F8A8-46DA-873C-E24D0848B5E4}" destId="{E4B83A00-1F76-4B81-85DD-01C5E48376B1}" srcOrd="0" destOrd="0" presId="urn:microsoft.com/office/officeart/2005/8/layout/hierarchy1"/>
    <dgm:cxn modelId="{1414ACED-0FCD-4D3C-91FF-0592BA9BE0A8}" type="presOf" srcId="{5FDB48E7-4286-4ABE-92A2-27960AB5CAD2}" destId="{942AD7DE-12F1-4C56-80AF-B2FD60A93FDB}" srcOrd="0" destOrd="0" presId="urn:microsoft.com/office/officeart/2005/8/layout/hierarchy1"/>
    <dgm:cxn modelId="{D6BA5893-2243-4317-AB53-FEC184C33E3F}" type="presOf" srcId="{B45FF5F6-18C8-42E4-A2EB-E04AF41D09C4}" destId="{88749083-6AD6-45E8-B4CB-2D715E9EDD48}" srcOrd="0" destOrd="0" presId="urn:microsoft.com/office/officeart/2005/8/layout/hierarchy1"/>
    <dgm:cxn modelId="{CE9C99AD-7411-4A3C-9C3D-B4904D8C1AF6}" type="presOf" srcId="{E3CCB0E1-8E86-4B4E-93C5-4F89A5FAC70B}" destId="{EB137194-BFB1-40D4-BB21-6271C882A6F6}" srcOrd="0" destOrd="0" presId="urn:microsoft.com/office/officeart/2005/8/layout/hierarchy1"/>
    <dgm:cxn modelId="{C600B345-2950-4FB3-91F0-AA406B402BB7}" type="presOf" srcId="{56A1D13D-EED8-4259-8A5E-58C61056842E}" destId="{DE63FEE4-35E5-41E4-8342-523B589F7B47}" srcOrd="0" destOrd="0" presId="urn:microsoft.com/office/officeart/2005/8/layout/hierarchy1"/>
    <dgm:cxn modelId="{6756A0CE-034E-4A0E-9654-EFEA0273FE6F}" srcId="{F69A9079-6DE3-449B-8BBA-8DF58F4065C5}" destId="{0722896F-77F4-4090-A46F-EF574084C622}" srcOrd="1" destOrd="0" parTransId="{5C52A164-928A-4118-B26F-B1D9B6E3FE88}" sibTransId="{02C03D1F-4807-456D-B503-42D814F7D354}"/>
    <dgm:cxn modelId="{7AA9DD54-DD30-4BD8-AC82-3FCBBA0B49C2}" type="presOf" srcId="{3897EF75-71F1-4AE2-8CFC-B59251CB1A06}" destId="{6487AD55-C21D-462A-A9D7-24EF22796589}" srcOrd="0" destOrd="0" presId="urn:microsoft.com/office/officeart/2005/8/layout/hierarchy1"/>
    <dgm:cxn modelId="{58621758-6613-4078-BFEE-6F937112B3AC}" srcId="{3897EF75-71F1-4AE2-8CFC-B59251CB1A06}" destId="{E3CCB0E1-8E86-4B4E-93C5-4F89A5FAC70B}" srcOrd="1" destOrd="0" parTransId="{1913337F-33F4-43BB-9DCD-5B92EC424284}" sibTransId="{5065C7A4-6865-4FD2-AB2C-68396DA011BD}"/>
    <dgm:cxn modelId="{37C0543F-972E-4B29-A0D7-0F596291405E}" type="presParOf" srcId="{42D01DB3-23A9-4047-B82B-A9D26BA51509}" destId="{24B0DEDC-3D39-4EEF-AEF4-7C8970934786}" srcOrd="0" destOrd="0" presId="urn:microsoft.com/office/officeart/2005/8/layout/hierarchy1"/>
    <dgm:cxn modelId="{2809A31E-F63D-4E09-924C-5070DC31D993}" type="presParOf" srcId="{24B0DEDC-3D39-4EEF-AEF4-7C8970934786}" destId="{0ADF2ACC-DE20-4595-A655-8C48E11F376B}" srcOrd="0" destOrd="0" presId="urn:microsoft.com/office/officeart/2005/8/layout/hierarchy1"/>
    <dgm:cxn modelId="{D2610E2F-47D2-4E93-9A90-A272BA6DB4D0}" type="presParOf" srcId="{0ADF2ACC-DE20-4595-A655-8C48E11F376B}" destId="{5BC5A295-9C6D-4425-A347-CCBF49F9CF0C}" srcOrd="0" destOrd="0" presId="urn:microsoft.com/office/officeart/2005/8/layout/hierarchy1"/>
    <dgm:cxn modelId="{B4929EC3-A7F2-43A4-9E4D-B6A4F588E93F}" type="presParOf" srcId="{0ADF2ACC-DE20-4595-A655-8C48E11F376B}" destId="{884AD1B2-34A7-48F9-8A43-B01DBFA3105A}" srcOrd="1" destOrd="0" presId="urn:microsoft.com/office/officeart/2005/8/layout/hierarchy1"/>
    <dgm:cxn modelId="{9E5C517C-020C-4E46-98B4-D5079BAD2AC6}" type="presParOf" srcId="{24B0DEDC-3D39-4EEF-AEF4-7C8970934786}" destId="{844D4B29-A122-46D9-89FD-A321B434654E}" srcOrd="1" destOrd="0" presId="urn:microsoft.com/office/officeart/2005/8/layout/hierarchy1"/>
    <dgm:cxn modelId="{CB9E6E7F-86E2-4F94-BAF4-302A9DA76AA4}" type="presParOf" srcId="{844D4B29-A122-46D9-89FD-A321B434654E}" destId="{E4B83A00-1F76-4B81-85DD-01C5E48376B1}" srcOrd="0" destOrd="0" presId="urn:microsoft.com/office/officeart/2005/8/layout/hierarchy1"/>
    <dgm:cxn modelId="{811DE760-B83A-40C0-B336-C61A3CD020E6}" type="presParOf" srcId="{844D4B29-A122-46D9-89FD-A321B434654E}" destId="{72947152-6F3F-4113-A7FF-1DD02F60E900}" srcOrd="1" destOrd="0" presId="urn:microsoft.com/office/officeart/2005/8/layout/hierarchy1"/>
    <dgm:cxn modelId="{2BF0F722-5F05-459C-8694-1BF74CF610CC}" type="presParOf" srcId="{72947152-6F3F-4113-A7FF-1DD02F60E900}" destId="{CFD9091D-6473-4FD0-B14A-A6DE73C4B7D9}" srcOrd="0" destOrd="0" presId="urn:microsoft.com/office/officeart/2005/8/layout/hierarchy1"/>
    <dgm:cxn modelId="{FEC8EB5B-C8F7-433F-8DAB-A7844F3BAB24}" type="presParOf" srcId="{CFD9091D-6473-4FD0-B14A-A6DE73C4B7D9}" destId="{1DCFABD3-39B6-42A0-A16F-46E5588C7E7D}" srcOrd="0" destOrd="0" presId="urn:microsoft.com/office/officeart/2005/8/layout/hierarchy1"/>
    <dgm:cxn modelId="{31F85140-3559-43F7-8397-6D32C4CB9471}" type="presParOf" srcId="{CFD9091D-6473-4FD0-B14A-A6DE73C4B7D9}" destId="{88749083-6AD6-45E8-B4CB-2D715E9EDD48}" srcOrd="1" destOrd="0" presId="urn:microsoft.com/office/officeart/2005/8/layout/hierarchy1"/>
    <dgm:cxn modelId="{8361EEA1-8C20-4A0A-9CA5-C8EE08750EBB}" type="presParOf" srcId="{72947152-6F3F-4113-A7FF-1DD02F60E900}" destId="{2FEC980F-A591-492E-A327-843CDFE7522B}" srcOrd="1" destOrd="0" presId="urn:microsoft.com/office/officeart/2005/8/layout/hierarchy1"/>
    <dgm:cxn modelId="{BEC5C9AB-7A18-4F4A-9B9E-0A2E6F3F6503}" type="presParOf" srcId="{2FEC980F-A591-492E-A327-843CDFE7522B}" destId="{DE63FEE4-35E5-41E4-8342-523B589F7B47}" srcOrd="0" destOrd="0" presId="urn:microsoft.com/office/officeart/2005/8/layout/hierarchy1"/>
    <dgm:cxn modelId="{F3ADF445-0D52-4568-A5D0-B57D944CD25E}" type="presParOf" srcId="{2FEC980F-A591-492E-A327-843CDFE7522B}" destId="{CB7C0CEC-20DD-43B9-8E78-895388A2F68E}" srcOrd="1" destOrd="0" presId="urn:microsoft.com/office/officeart/2005/8/layout/hierarchy1"/>
    <dgm:cxn modelId="{8EC288CF-7270-43EE-BE0B-4A54E7957D1B}" type="presParOf" srcId="{CB7C0CEC-20DD-43B9-8E78-895388A2F68E}" destId="{F16D5465-3BC8-40F7-B63D-C6FC2F78E97A}" srcOrd="0" destOrd="0" presId="urn:microsoft.com/office/officeart/2005/8/layout/hierarchy1"/>
    <dgm:cxn modelId="{62EBC520-9AF1-4BB4-98ED-4E767D6B83B7}" type="presParOf" srcId="{F16D5465-3BC8-40F7-B63D-C6FC2F78E97A}" destId="{5CDCE0A5-C2F5-4C89-87EF-167EFB7622CE}" srcOrd="0" destOrd="0" presId="urn:microsoft.com/office/officeart/2005/8/layout/hierarchy1"/>
    <dgm:cxn modelId="{79F9CE0A-E818-475D-86D4-E2D6BD4087B9}" type="presParOf" srcId="{F16D5465-3BC8-40F7-B63D-C6FC2F78E97A}" destId="{F818477A-A700-47D9-A3F6-399A9B7B498C}" srcOrd="1" destOrd="0" presId="urn:microsoft.com/office/officeart/2005/8/layout/hierarchy1"/>
    <dgm:cxn modelId="{1227F6DB-3B23-42F3-880F-23B26DFF54F4}" type="presParOf" srcId="{CB7C0CEC-20DD-43B9-8E78-895388A2F68E}" destId="{49A9EF03-0A87-41DD-8D89-4B3627FEC449}" srcOrd="1" destOrd="0" presId="urn:microsoft.com/office/officeart/2005/8/layout/hierarchy1"/>
    <dgm:cxn modelId="{FBF59D36-8616-4F29-9BDD-0E0F9391302D}" type="presParOf" srcId="{49A9EF03-0A87-41DD-8D89-4B3627FEC449}" destId="{905C7653-9FBD-4538-BD52-FE6A5642E88A}" srcOrd="0" destOrd="0" presId="urn:microsoft.com/office/officeart/2005/8/layout/hierarchy1"/>
    <dgm:cxn modelId="{450C317B-DB92-41F8-9444-BC0BBC344D0F}" type="presParOf" srcId="{49A9EF03-0A87-41DD-8D89-4B3627FEC449}" destId="{36A88C10-1E9F-4B90-80A7-DDF6B4254727}" srcOrd="1" destOrd="0" presId="urn:microsoft.com/office/officeart/2005/8/layout/hierarchy1"/>
    <dgm:cxn modelId="{03EF7D54-76E5-4BE2-8212-30C270707599}" type="presParOf" srcId="{36A88C10-1E9F-4B90-80A7-DDF6B4254727}" destId="{CA15722D-D89A-4B40-82A4-D208CF4EF44B}" srcOrd="0" destOrd="0" presId="urn:microsoft.com/office/officeart/2005/8/layout/hierarchy1"/>
    <dgm:cxn modelId="{04292C9E-BCF9-407D-BEFA-5E8A3F0CE5AF}" type="presParOf" srcId="{CA15722D-D89A-4B40-82A4-D208CF4EF44B}" destId="{0D362137-7F82-47E3-8C06-50865D3C43CE}" srcOrd="0" destOrd="0" presId="urn:microsoft.com/office/officeart/2005/8/layout/hierarchy1"/>
    <dgm:cxn modelId="{999BCCD4-4C98-4873-B43C-6E23898261E7}" type="presParOf" srcId="{CA15722D-D89A-4B40-82A4-D208CF4EF44B}" destId="{44F2545F-CAC5-4B59-B036-96916A095384}" srcOrd="1" destOrd="0" presId="urn:microsoft.com/office/officeart/2005/8/layout/hierarchy1"/>
    <dgm:cxn modelId="{1E8F222C-DE62-4E04-AA4D-967E78FACA55}" type="presParOf" srcId="{36A88C10-1E9F-4B90-80A7-DDF6B4254727}" destId="{A0B28353-4462-4BF0-82F4-737238F6BCA6}" srcOrd="1" destOrd="0" presId="urn:microsoft.com/office/officeart/2005/8/layout/hierarchy1"/>
    <dgm:cxn modelId="{AAED343D-E658-4BBD-94B8-49881AB5FDEF}" type="presParOf" srcId="{49A9EF03-0A87-41DD-8D89-4B3627FEC449}" destId="{043ED67E-5B2C-4048-B886-608D1B6745BA}" srcOrd="2" destOrd="0" presId="urn:microsoft.com/office/officeart/2005/8/layout/hierarchy1"/>
    <dgm:cxn modelId="{FE0FAF84-19D3-456D-9EA9-318800CC1FC9}" type="presParOf" srcId="{49A9EF03-0A87-41DD-8D89-4B3627FEC449}" destId="{AEC39BCA-2ED4-45A6-AB3A-03F72C26C5FA}" srcOrd="3" destOrd="0" presId="urn:microsoft.com/office/officeart/2005/8/layout/hierarchy1"/>
    <dgm:cxn modelId="{9470BA81-0EDE-4270-97CE-A4731CF05BC2}" type="presParOf" srcId="{AEC39BCA-2ED4-45A6-AB3A-03F72C26C5FA}" destId="{8DAB5D50-BD02-4ADD-B6EF-44EF0198E852}" srcOrd="0" destOrd="0" presId="urn:microsoft.com/office/officeart/2005/8/layout/hierarchy1"/>
    <dgm:cxn modelId="{04ED513D-F6ED-492A-91BB-1C46FEB48798}" type="presParOf" srcId="{8DAB5D50-BD02-4ADD-B6EF-44EF0198E852}" destId="{B0AFE73D-4680-4B3F-AABF-DFE4CD3A4877}" srcOrd="0" destOrd="0" presId="urn:microsoft.com/office/officeart/2005/8/layout/hierarchy1"/>
    <dgm:cxn modelId="{3F10D1C8-2F9D-4998-A4BA-5BD3F094B5F9}" type="presParOf" srcId="{8DAB5D50-BD02-4ADD-B6EF-44EF0198E852}" destId="{32C5FA9F-A025-46E3-ABF2-B01CC51F2E4E}" srcOrd="1" destOrd="0" presId="urn:microsoft.com/office/officeart/2005/8/layout/hierarchy1"/>
    <dgm:cxn modelId="{DFA6D86D-D0D8-42B4-84D6-36CA290BEE34}" type="presParOf" srcId="{AEC39BCA-2ED4-45A6-AB3A-03F72C26C5FA}" destId="{370F7B0E-24B5-4148-B5D7-D0F60D679329}" srcOrd="1" destOrd="0" presId="urn:microsoft.com/office/officeart/2005/8/layout/hierarchy1"/>
    <dgm:cxn modelId="{6B6B6962-330B-46F9-8FB7-72E6EBBE6D7A}" type="presParOf" srcId="{2FEC980F-A591-492E-A327-843CDFE7522B}" destId="{B559B4E7-20CD-4DC0-ABF0-C02BB5984A3D}" srcOrd="2" destOrd="0" presId="urn:microsoft.com/office/officeart/2005/8/layout/hierarchy1"/>
    <dgm:cxn modelId="{EE10B8A8-546B-4CB5-8CB2-426ECD8F20A0}" type="presParOf" srcId="{2FEC980F-A591-492E-A327-843CDFE7522B}" destId="{0E732272-94A9-44D5-ACE4-25C994EE8928}" srcOrd="3" destOrd="0" presId="urn:microsoft.com/office/officeart/2005/8/layout/hierarchy1"/>
    <dgm:cxn modelId="{733DD88D-C7BA-484C-BE0E-8483E5B94191}" type="presParOf" srcId="{0E732272-94A9-44D5-ACE4-25C994EE8928}" destId="{361DB60D-F308-433F-9EBA-93EC0B424697}" srcOrd="0" destOrd="0" presId="urn:microsoft.com/office/officeart/2005/8/layout/hierarchy1"/>
    <dgm:cxn modelId="{95D1C4A5-91BA-4930-83A3-648ADA135F34}" type="presParOf" srcId="{361DB60D-F308-433F-9EBA-93EC0B424697}" destId="{E72E0015-7B35-4A37-BDEB-9A56ABB4E8B9}" srcOrd="0" destOrd="0" presId="urn:microsoft.com/office/officeart/2005/8/layout/hierarchy1"/>
    <dgm:cxn modelId="{A94D62C8-1AB2-48B6-9C75-D10DFA6CFA69}" type="presParOf" srcId="{361DB60D-F308-433F-9EBA-93EC0B424697}" destId="{6487AD55-C21D-462A-A9D7-24EF22796589}" srcOrd="1" destOrd="0" presId="urn:microsoft.com/office/officeart/2005/8/layout/hierarchy1"/>
    <dgm:cxn modelId="{1F8D9650-09C8-4CF9-8C11-8D360C4DE0EE}" type="presParOf" srcId="{0E732272-94A9-44D5-ACE4-25C994EE8928}" destId="{DD68CFB1-97E6-4F5C-B319-7D1F41B4BD52}" srcOrd="1" destOrd="0" presId="urn:microsoft.com/office/officeart/2005/8/layout/hierarchy1"/>
    <dgm:cxn modelId="{EF257319-5602-4129-8D6A-DFA6406FA5A5}" type="presParOf" srcId="{DD68CFB1-97E6-4F5C-B319-7D1F41B4BD52}" destId="{418E1EE4-CB21-48C0-8628-9A8334F993D0}" srcOrd="0" destOrd="0" presId="urn:microsoft.com/office/officeart/2005/8/layout/hierarchy1"/>
    <dgm:cxn modelId="{2A6A09EA-9372-4F95-89C3-79028029E2F2}" type="presParOf" srcId="{DD68CFB1-97E6-4F5C-B319-7D1F41B4BD52}" destId="{7477CAFD-35BB-4007-8F2E-96A6B455D67E}" srcOrd="1" destOrd="0" presId="urn:microsoft.com/office/officeart/2005/8/layout/hierarchy1"/>
    <dgm:cxn modelId="{6E138D80-0D4D-4486-BF26-491C6F2036D3}" type="presParOf" srcId="{7477CAFD-35BB-4007-8F2E-96A6B455D67E}" destId="{C46254B3-6AB9-4E8E-948B-D8D9677A47DA}" srcOrd="0" destOrd="0" presId="urn:microsoft.com/office/officeart/2005/8/layout/hierarchy1"/>
    <dgm:cxn modelId="{D8353D45-C7BA-4B65-90DD-986B83840D64}" type="presParOf" srcId="{C46254B3-6AB9-4E8E-948B-D8D9677A47DA}" destId="{576CF1FA-FC72-4D5C-A102-63A9BD4854B2}" srcOrd="0" destOrd="0" presId="urn:microsoft.com/office/officeart/2005/8/layout/hierarchy1"/>
    <dgm:cxn modelId="{488FF7A9-DE00-4A84-91AE-D2AC6D3F3BCF}" type="presParOf" srcId="{C46254B3-6AB9-4E8E-948B-D8D9677A47DA}" destId="{8907E83F-EF85-4CCD-ACCF-CC0818C5C8C3}" srcOrd="1" destOrd="0" presId="urn:microsoft.com/office/officeart/2005/8/layout/hierarchy1"/>
    <dgm:cxn modelId="{52BCB100-8C1D-4BA9-99D6-27F093BED44C}" type="presParOf" srcId="{7477CAFD-35BB-4007-8F2E-96A6B455D67E}" destId="{E620F4C0-38B5-4976-9698-F34861BFDBC4}" srcOrd="1" destOrd="0" presId="urn:microsoft.com/office/officeart/2005/8/layout/hierarchy1"/>
    <dgm:cxn modelId="{4AF6686F-BA93-4141-ADE8-E7B077A4E6D7}" type="presParOf" srcId="{DD68CFB1-97E6-4F5C-B319-7D1F41B4BD52}" destId="{57C1BF38-DD2C-48B8-886C-D8D8EC747C1B}" srcOrd="2" destOrd="0" presId="urn:microsoft.com/office/officeart/2005/8/layout/hierarchy1"/>
    <dgm:cxn modelId="{379AD3AD-8A1A-42EB-947C-9D915083FA35}" type="presParOf" srcId="{DD68CFB1-97E6-4F5C-B319-7D1F41B4BD52}" destId="{081E08FF-86B7-48B7-A968-901D0E5C7BEB}" srcOrd="3" destOrd="0" presId="urn:microsoft.com/office/officeart/2005/8/layout/hierarchy1"/>
    <dgm:cxn modelId="{570F6FA2-15DD-4E19-BB7E-CCFF821D8444}" type="presParOf" srcId="{081E08FF-86B7-48B7-A968-901D0E5C7BEB}" destId="{915FECF0-BCE6-4133-8127-BE3E3061D653}" srcOrd="0" destOrd="0" presId="urn:microsoft.com/office/officeart/2005/8/layout/hierarchy1"/>
    <dgm:cxn modelId="{A1604DE8-4D27-4D4B-85C3-DE1A5DC53D03}" type="presParOf" srcId="{915FECF0-BCE6-4133-8127-BE3E3061D653}" destId="{E81B4ED7-CAAB-4D95-A479-B360EC03F041}" srcOrd="0" destOrd="0" presId="urn:microsoft.com/office/officeart/2005/8/layout/hierarchy1"/>
    <dgm:cxn modelId="{3D7893F2-0192-4A26-945A-3F2A4B95F76D}" type="presParOf" srcId="{915FECF0-BCE6-4133-8127-BE3E3061D653}" destId="{EB137194-BFB1-40D4-BB21-6271C882A6F6}" srcOrd="1" destOrd="0" presId="urn:microsoft.com/office/officeart/2005/8/layout/hierarchy1"/>
    <dgm:cxn modelId="{BA6E8BE0-C4AF-4D85-94AE-61A58BFDFD13}" type="presParOf" srcId="{081E08FF-86B7-48B7-A968-901D0E5C7BEB}" destId="{B5FB0760-EF9D-44EA-AC49-4305BF7E4463}" srcOrd="1" destOrd="0" presId="urn:microsoft.com/office/officeart/2005/8/layout/hierarchy1"/>
    <dgm:cxn modelId="{1FD57271-6DEC-405B-A51F-36C8E1ED5D19}" type="presParOf" srcId="{2FEC980F-A591-492E-A327-843CDFE7522B}" destId="{942AD7DE-12F1-4C56-80AF-B2FD60A93FDB}" srcOrd="4" destOrd="0" presId="urn:microsoft.com/office/officeart/2005/8/layout/hierarchy1"/>
    <dgm:cxn modelId="{490D3686-3875-4861-9281-8D7918CB4079}" type="presParOf" srcId="{2FEC980F-A591-492E-A327-843CDFE7522B}" destId="{7F963C5E-953B-434E-87E9-50CC32B76814}" srcOrd="5" destOrd="0" presId="urn:microsoft.com/office/officeart/2005/8/layout/hierarchy1"/>
    <dgm:cxn modelId="{6A8F340F-6F90-4ED2-83A2-D1A06F1BA32F}" type="presParOf" srcId="{7F963C5E-953B-434E-87E9-50CC32B76814}" destId="{CF1210D4-52F1-4BB6-B4E4-EE1A370B2AF6}" srcOrd="0" destOrd="0" presId="urn:microsoft.com/office/officeart/2005/8/layout/hierarchy1"/>
    <dgm:cxn modelId="{962D65ED-FA1C-44CE-AF9C-2DD3E0156022}" type="presParOf" srcId="{CF1210D4-52F1-4BB6-B4E4-EE1A370B2AF6}" destId="{C558F80C-7D1F-4A24-9730-B3E4CD5F812C}" srcOrd="0" destOrd="0" presId="urn:microsoft.com/office/officeart/2005/8/layout/hierarchy1"/>
    <dgm:cxn modelId="{C209C0E4-9FF1-4D96-9659-4A4E940CF3F8}" type="presParOf" srcId="{CF1210D4-52F1-4BB6-B4E4-EE1A370B2AF6}" destId="{241C9AEA-DF46-4347-B247-A50C8D4AAB0E}" srcOrd="1" destOrd="0" presId="urn:microsoft.com/office/officeart/2005/8/layout/hierarchy1"/>
    <dgm:cxn modelId="{1542FEC1-2585-4401-B57D-E2532F846B1A}" type="presParOf" srcId="{7F963C5E-953B-434E-87E9-50CC32B76814}" destId="{64FF35BC-53EF-49A1-807B-0A88BE8BAEE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BFEEFF-327F-43D2-BB08-5B2BB32A812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94DCD8-BADF-404E-8B06-713CDFF7B07C}">
      <dgm:prSet phldrT="[Text]"/>
      <dgm:spPr/>
      <dgm:t>
        <a:bodyPr/>
        <a:lstStyle/>
        <a:p>
          <a:r>
            <a:rPr lang="en-US" dirty="0" smtClean="0">
              <a:solidFill>
                <a:srgbClr val="00B050"/>
              </a:solidFill>
            </a:rPr>
            <a:t>Before the course</a:t>
          </a:r>
          <a:endParaRPr lang="en-US" dirty="0">
            <a:solidFill>
              <a:srgbClr val="00B050"/>
            </a:solidFill>
          </a:endParaRPr>
        </a:p>
      </dgm:t>
    </dgm:pt>
    <dgm:pt modelId="{814C0137-B739-442D-8826-73A8B658A35D}" type="parTrans" cxnId="{B9DD7913-A610-4F9E-ADD6-628E2DFC0FD0}">
      <dgm:prSet/>
      <dgm:spPr/>
      <dgm:t>
        <a:bodyPr/>
        <a:lstStyle/>
        <a:p>
          <a:endParaRPr lang="en-US"/>
        </a:p>
      </dgm:t>
    </dgm:pt>
    <dgm:pt modelId="{10830B37-FC4C-4101-8ACF-A38C1C954E17}" type="sibTrans" cxnId="{B9DD7913-A610-4F9E-ADD6-628E2DFC0FD0}">
      <dgm:prSet/>
      <dgm:spPr/>
      <dgm:t>
        <a:bodyPr/>
        <a:lstStyle/>
        <a:p>
          <a:endParaRPr lang="en-US"/>
        </a:p>
      </dgm:t>
    </dgm:pt>
    <dgm:pt modelId="{0CF30E58-1D8E-4228-895E-B33CF1EB27CC}">
      <dgm:prSet phldrT="[Text]"/>
      <dgm:spPr/>
      <dgm:t>
        <a:bodyPr/>
        <a:lstStyle/>
        <a:p>
          <a:r>
            <a:rPr lang="en-US" dirty="0" smtClean="0">
              <a:solidFill>
                <a:srgbClr val="00B050"/>
              </a:solidFill>
            </a:rPr>
            <a:t>During the course</a:t>
          </a:r>
          <a:endParaRPr lang="en-US" dirty="0">
            <a:solidFill>
              <a:srgbClr val="00B050"/>
            </a:solidFill>
          </a:endParaRPr>
        </a:p>
      </dgm:t>
    </dgm:pt>
    <dgm:pt modelId="{9A9AD1D8-8FDE-4426-89A4-4FEFF0D0E056}" type="parTrans" cxnId="{CAC0CF95-8DA3-4CA0-AC3E-6A7CB84BD503}">
      <dgm:prSet/>
      <dgm:spPr/>
      <dgm:t>
        <a:bodyPr/>
        <a:lstStyle/>
        <a:p>
          <a:endParaRPr lang="en-US"/>
        </a:p>
      </dgm:t>
    </dgm:pt>
    <dgm:pt modelId="{54D80BA5-5E82-419A-9BE8-9736BA427351}" type="sibTrans" cxnId="{CAC0CF95-8DA3-4CA0-AC3E-6A7CB84BD503}">
      <dgm:prSet/>
      <dgm:spPr/>
      <dgm:t>
        <a:bodyPr/>
        <a:lstStyle/>
        <a:p>
          <a:endParaRPr lang="en-US"/>
        </a:p>
      </dgm:t>
    </dgm:pt>
    <dgm:pt modelId="{41F4CC5C-00FF-401E-A675-C6D06186DE68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B050"/>
              </a:solidFill>
            </a:rPr>
            <a:t>After the course</a:t>
          </a:r>
          <a:endParaRPr lang="en-US" sz="2400" dirty="0">
            <a:solidFill>
              <a:srgbClr val="00B050"/>
            </a:solidFill>
          </a:endParaRPr>
        </a:p>
      </dgm:t>
    </dgm:pt>
    <dgm:pt modelId="{A49602D2-F45F-42B0-8AE4-8F513ED5AF98}" type="parTrans" cxnId="{CBAEC1E4-2877-4CEE-A347-BDA4FE209824}">
      <dgm:prSet/>
      <dgm:spPr/>
      <dgm:t>
        <a:bodyPr/>
        <a:lstStyle/>
        <a:p>
          <a:endParaRPr lang="en-US"/>
        </a:p>
      </dgm:t>
    </dgm:pt>
    <dgm:pt modelId="{C121C3F8-4BAA-4C75-A115-FD8E72F0B31B}" type="sibTrans" cxnId="{CBAEC1E4-2877-4CEE-A347-BDA4FE209824}">
      <dgm:prSet/>
      <dgm:spPr/>
      <dgm:t>
        <a:bodyPr/>
        <a:lstStyle/>
        <a:p>
          <a:endParaRPr lang="en-US"/>
        </a:p>
      </dgm:t>
    </dgm:pt>
    <dgm:pt modelId="{2DDD9173-66B3-4A33-8829-04E6AADBE437}" type="pres">
      <dgm:prSet presAssocID="{DABFEEFF-327F-43D2-BB08-5B2BB32A81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DFE5CC-6089-404E-9687-E7841214F1FF}" type="pres">
      <dgm:prSet presAssocID="{B394DCD8-BADF-404E-8B06-713CDFF7B07C}" presName="dummy" presStyleCnt="0"/>
      <dgm:spPr/>
    </dgm:pt>
    <dgm:pt modelId="{070B3334-7BA4-4BFA-BE39-D0CA12A06B0B}" type="pres">
      <dgm:prSet presAssocID="{B394DCD8-BADF-404E-8B06-713CDFF7B07C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76AD4-CAF9-4DA1-948C-0573A074D7ED}" type="pres">
      <dgm:prSet presAssocID="{10830B37-FC4C-4101-8ACF-A38C1C954E17}" presName="sibTrans" presStyleLbl="node1" presStyleIdx="0" presStyleCnt="3"/>
      <dgm:spPr/>
      <dgm:t>
        <a:bodyPr/>
        <a:lstStyle/>
        <a:p>
          <a:endParaRPr lang="en-US"/>
        </a:p>
      </dgm:t>
    </dgm:pt>
    <dgm:pt modelId="{DBFADE3D-6513-40D9-B26A-537E2ED3D7C1}" type="pres">
      <dgm:prSet presAssocID="{0CF30E58-1D8E-4228-895E-B33CF1EB27CC}" presName="dummy" presStyleCnt="0"/>
      <dgm:spPr/>
    </dgm:pt>
    <dgm:pt modelId="{0034567E-92ED-47A4-BE5B-CD4977770BD3}" type="pres">
      <dgm:prSet presAssocID="{0CF30E58-1D8E-4228-895E-B33CF1EB27CC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478F2-5242-4ECC-82E4-5DE7CB6F0D89}" type="pres">
      <dgm:prSet presAssocID="{54D80BA5-5E82-419A-9BE8-9736BA427351}" presName="sibTrans" presStyleLbl="node1" presStyleIdx="1" presStyleCnt="3"/>
      <dgm:spPr/>
      <dgm:t>
        <a:bodyPr/>
        <a:lstStyle/>
        <a:p>
          <a:endParaRPr lang="en-US"/>
        </a:p>
      </dgm:t>
    </dgm:pt>
    <dgm:pt modelId="{1BAE9432-3AFF-4C89-8F37-595E78F35CB3}" type="pres">
      <dgm:prSet presAssocID="{41F4CC5C-00FF-401E-A675-C6D06186DE68}" presName="dummy" presStyleCnt="0"/>
      <dgm:spPr/>
    </dgm:pt>
    <dgm:pt modelId="{FC9D688B-090C-4E0F-BB2F-E2835641387F}" type="pres">
      <dgm:prSet presAssocID="{41F4CC5C-00FF-401E-A675-C6D06186DE68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CA5D8-E62C-4625-9592-F923E3FCFB42}" type="pres">
      <dgm:prSet presAssocID="{C121C3F8-4BAA-4C75-A115-FD8E72F0B31B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CAC0CF95-8DA3-4CA0-AC3E-6A7CB84BD503}" srcId="{DABFEEFF-327F-43D2-BB08-5B2BB32A812C}" destId="{0CF30E58-1D8E-4228-895E-B33CF1EB27CC}" srcOrd="1" destOrd="0" parTransId="{9A9AD1D8-8FDE-4426-89A4-4FEFF0D0E056}" sibTransId="{54D80BA5-5E82-419A-9BE8-9736BA427351}"/>
    <dgm:cxn modelId="{F9882E5B-B714-4BCA-B15C-1249E8B6C743}" type="presOf" srcId="{54D80BA5-5E82-419A-9BE8-9736BA427351}" destId="{716478F2-5242-4ECC-82E4-5DE7CB6F0D89}" srcOrd="0" destOrd="0" presId="urn:microsoft.com/office/officeart/2005/8/layout/cycle1"/>
    <dgm:cxn modelId="{A09EB805-D0D7-4CBF-8C6F-03C642F9A14C}" type="presOf" srcId="{C121C3F8-4BAA-4C75-A115-FD8E72F0B31B}" destId="{029CA5D8-E62C-4625-9592-F923E3FCFB42}" srcOrd="0" destOrd="0" presId="urn:microsoft.com/office/officeart/2005/8/layout/cycle1"/>
    <dgm:cxn modelId="{5CD23976-97F0-42D4-966A-1AEDF0CB3D8B}" type="presOf" srcId="{0CF30E58-1D8E-4228-895E-B33CF1EB27CC}" destId="{0034567E-92ED-47A4-BE5B-CD4977770BD3}" srcOrd="0" destOrd="0" presId="urn:microsoft.com/office/officeart/2005/8/layout/cycle1"/>
    <dgm:cxn modelId="{46B3700B-0343-4B1C-ACB7-AFC88361015E}" type="presOf" srcId="{41F4CC5C-00FF-401E-A675-C6D06186DE68}" destId="{FC9D688B-090C-4E0F-BB2F-E2835641387F}" srcOrd="0" destOrd="0" presId="urn:microsoft.com/office/officeart/2005/8/layout/cycle1"/>
    <dgm:cxn modelId="{E0729FE0-B53D-43F8-ABA4-500D78CA4491}" type="presOf" srcId="{DABFEEFF-327F-43D2-BB08-5B2BB32A812C}" destId="{2DDD9173-66B3-4A33-8829-04E6AADBE437}" srcOrd="0" destOrd="0" presId="urn:microsoft.com/office/officeart/2005/8/layout/cycle1"/>
    <dgm:cxn modelId="{CBAEC1E4-2877-4CEE-A347-BDA4FE209824}" srcId="{DABFEEFF-327F-43D2-BB08-5B2BB32A812C}" destId="{41F4CC5C-00FF-401E-A675-C6D06186DE68}" srcOrd="2" destOrd="0" parTransId="{A49602D2-F45F-42B0-8AE4-8F513ED5AF98}" sibTransId="{C121C3F8-4BAA-4C75-A115-FD8E72F0B31B}"/>
    <dgm:cxn modelId="{3BE18735-AF43-4DDE-88BB-9737557A3488}" type="presOf" srcId="{10830B37-FC4C-4101-8ACF-A38C1C954E17}" destId="{D8B76AD4-CAF9-4DA1-948C-0573A074D7ED}" srcOrd="0" destOrd="0" presId="urn:microsoft.com/office/officeart/2005/8/layout/cycle1"/>
    <dgm:cxn modelId="{B9DD7913-A610-4F9E-ADD6-628E2DFC0FD0}" srcId="{DABFEEFF-327F-43D2-BB08-5B2BB32A812C}" destId="{B394DCD8-BADF-404E-8B06-713CDFF7B07C}" srcOrd="0" destOrd="0" parTransId="{814C0137-B739-442D-8826-73A8B658A35D}" sibTransId="{10830B37-FC4C-4101-8ACF-A38C1C954E17}"/>
    <dgm:cxn modelId="{D52D10DE-C95D-41F1-BCD1-49F874A8AAFE}" type="presOf" srcId="{B394DCD8-BADF-404E-8B06-713CDFF7B07C}" destId="{070B3334-7BA4-4BFA-BE39-D0CA12A06B0B}" srcOrd="0" destOrd="0" presId="urn:microsoft.com/office/officeart/2005/8/layout/cycle1"/>
    <dgm:cxn modelId="{3508657A-8786-4989-B9F9-9E17931AF8E4}" type="presParOf" srcId="{2DDD9173-66B3-4A33-8829-04E6AADBE437}" destId="{B0DFE5CC-6089-404E-9687-E7841214F1FF}" srcOrd="0" destOrd="0" presId="urn:microsoft.com/office/officeart/2005/8/layout/cycle1"/>
    <dgm:cxn modelId="{2775D50A-F597-463F-BB6A-1733C686970D}" type="presParOf" srcId="{2DDD9173-66B3-4A33-8829-04E6AADBE437}" destId="{070B3334-7BA4-4BFA-BE39-D0CA12A06B0B}" srcOrd="1" destOrd="0" presId="urn:microsoft.com/office/officeart/2005/8/layout/cycle1"/>
    <dgm:cxn modelId="{74FFBB31-5824-462D-8DA8-881D95538DE7}" type="presParOf" srcId="{2DDD9173-66B3-4A33-8829-04E6AADBE437}" destId="{D8B76AD4-CAF9-4DA1-948C-0573A074D7ED}" srcOrd="2" destOrd="0" presId="urn:microsoft.com/office/officeart/2005/8/layout/cycle1"/>
    <dgm:cxn modelId="{2D20AF2F-10BB-4DA7-AF42-338FBDBA3CB6}" type="presParOf" srcId="{2DDD9173-66B3-4A33-8829-04E6AADBE437}" destId="{DBFADE3D-6513-40D9-B26A-537E2ED3D7C1}" srcOrd="3" destOrd="0" presId="urn:microsoft.com/office/officeart/2005/8/layout/cycle1"/>
    <dgm:cxn modelId="{DAA2057F-2899-4A33-AD34-C577D55EF39F}" type="presParOf" srcId="{2DDD9173-66B3-4A33-8829-04E6AADBE437}" destId="{0034567E-92ED-47A4-BE5B-CD4977770BD3}" srcOrd="4" destOrd="0" presId="urn:microsoft.com/office/officeart/2005/8/layout/cycle1"/>
    <dgm:cxn modelId="{F94DB13B-4298-464F-8DB5-2062249DD2A1}" type="presParOf" srcId="{2DDD9173-66B3-4A33-8829-04E6AADBE437}" destId="{716478F2-5242-4ECC-82E4-5DE7CB6F0D89}" srcOrd="5" destOrd="0" presId="urn:microsoft.com/office/officeart/2005/8/layout/cycle1"/>
    <dgm:cxn modelId="{A89E148E-F577-46BF-A440-AC5F528637CA}" type="presParOf" srcId="{2DDD9173-66B3-4A33-8829-04E6AADBE437}" destId="{1BAE9432-3AFF-4C89-8F37-595E78F35CB3}" srcOrd="6" destOrd="0" presId="urn:microsoft.com/office/officeart/2005/8/layout/cycle1"/>
    <dgm:cxn modelId="{2649C768-8B4F-48A7-99FD-129D55BEC536}" type="presParOf" srcId="{2DDD9173-66B3-4A33-8829-04E6AADBE437}" destId="{FC9D688B-090C-4E0F-BB2F-E2835641387F}" srcOrd="7" destOrd="0" presId="urn:microsoft.com/office/officeart/2005/8/layout/cycle1"/>
    <dgm:cxn modelId="{FB37B6F8-CD26-48FB-B7A0-B3EDFB25F002}" type="presParOf" srcId="{2DDD9173-66B3-4A33-8829-04E6AADBE437}" destId="{029CA5D8-E62C-4625-9592-F923E3FCFB42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F1F070-6F89-423D-8580-98EE6BA1E10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0F698-6543-4AC4-86F5-AAD433F054F8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70C0"/>
              </a:solidFill>
            </a:rPr>
            <a:t>Preliminary needs analysis</a:t>
          </a:r>
          <a:endParaRPr lang="en-US" sz="2400" dirty="0">
            <a:solidFill>
              <a:srgbClr val="0070C0"/>
            </a:solidFill>
          </a:endParaRPr>
        </a:p>
      </dgm:t>
    </dgm:pt>
    <dgm:pt modelId="{18709B2F-022C-49B2-865A-490DF7B146CE}" type="parTrans" cxnId="{6B381704-1DA6-487A-8B2F-D954643FC0F3}">
      <dgm:prSet/>
      <dgm:spPr/>
      <dgm:t>
        <a:bodyPr/>
        <a:lstStyle/>
        <a:p>
          <a:endParaRPr lang="en-US"/>
        </a:p>
      </dgm:t>
    </dgm:pt>
    <dgm:pt modelId="{EA92E807-C449-4715-8EF6-07817F48DF23}" type="sibTrans" cxnId="{6B381704-1DA6-487A-8B2F-D954643FC0F3}">
      <dgm:prSet/>
      <dgm:spPr/>
      <dgm:t>
        <a:bodyPr/>
        <a:lstStyle/>
        <a:p>
          <a:endParaRPr lang="en-US"/>
        </a:p>
      </dgm:t>
    </dgm:pt>
    <dgm:pt modelId="{E40F913C-86C2-4F41-984C-21B5C17B020A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70C0"/>
              </a:solidFill>
            </a:rPr>
            <a:t>Ongoing/midway evaluations - needs analysis</a:t>
          </a:r>
          <a:endParaRPr lang="en-US" sz="2400" dirty="0">
            <a:solidFill>
              <a:srgbClr val="0070C0"/>
            </a:solidFill>
          </a:endParaRPr>
        </a:p>
      </dgm:t>
    </dgm:pt>
    <dgm:pt modelId="{3486845C-1B9E-45EF-A87D-BEE7FCD03605}" type="parTrans" cxnId="{32CB8683-0B78-4A7D-814C-719EBDC6D710}">
      <dgm:prSet/>
      <dgm:spPr/>
      <dgm:t>
        <a:bodyPr/>
        <a:lstStyle/>
        <a:p>
          <a:endParaRPr lang="en-US"/>
        </a:p>
      </dgm:t>
    </dgm:pt>
    <dgm:pt modelId="{1C4952A6-5614-4D3C-B26C-6E17901C1BB8}" type="sibTrans" cxnId="{32CB8683-0B78-4A7D-814C-719EBDC6D710}">
      <dgm:prSet/>
      <dgm:spPr/>
      <dgm:t>
        <a:bodyPr/>
        <a:lstStyle/>
        <a:p>
          <a:endParaRPr lang="en-US"/>
        </a:p>
      </dgm:t>
    </dgm:pt>
    <dgm:pt modelId="{505A42AE-5ACD-4B2E-996A-75C51F40DDBD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70C0"/>
              </a:solidFill>
            </a:rPr>
            <a:t>Course evaluations - needs analysis</a:t>
          </a:r>
          <a:endParaRPr lang="en-US" sz="2400" dirty="0">
            <a:solidFill>
              <a:srgbClr val="0070C0"/>
            </a:solidFill>
          </a:endParaRPr>
        </a:p>
      </dgm:t>
    </dgm:pt>
    <dgm:pt modelId="{BB2F1C4B-A519-42D1-B20B-23D53B707B0D}" type="parTrans" cxnId="{3906BA7D-B6CB-4BE1-AB4B-9A8705DC0B4D}">
      <dgm:prSet/>
      <dgm:spPr/>
      <dgm:t>
        <a:bodyPr/>
        <a:lstStyle/>
        <a:p>
          <a:endParaRPr lang="en-US"/>
        </a:p>
      </dgm:t>
    </dgm:pt>
    <dgm:pt modelId="{70EC32B1-098C-4098-A36C-248438905123}" type="sibTrans" cxnId="{3906BA7D-B6CB-4BE1-AB4B-9A8705DC0B4D}">
      <dgm:prSet/>
      <dgm:spPr/>
      <dgm:t>
        <a:bodyPr/>
        <a:lstStyle/>
        <a:p>
          <a:endParaRPr lang="en-US"/>
        </a:p>
      </dgm:t>
    </dgm:pt>
    <dgm:pt modelId="{165A2715-590F-4423-B0FB-FCD75DF9E0D8}" type="pres">
      <dgm:prSet presAssocID="{05F1F070-6F89-423D-8580-98EE6BA1E1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A26197-BC66-4999-BB7D-2CC212997F69}" type="pres">
      <dgm:prSet presAssocID="{B6D0F698-6543-4AC4-86F5-AAD433F054F8}" presName="dummy" presStyleCnt="0"/>
      <dgm:spPr/>
    </dgm:pt>
    <dgm:pt modelId="{60950526-BCE5-412A-BB09-5AF6054B232A}" type="pres">
      <dgm:prSet presAssocID="{B6D0F698-6543-4AC4-86F5-AAD433F054F8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401A6-AFE4-4E0A-A172-FE0C38933127}" type="pres">
      <dgm:prSet presAssocID="{EA92E807-C449-4715-8EF6-07817F48DF23}" presName="sibTrans" presStyleLbl="node1" presStyleIdx="0" presStyleCnt="3"/>
      <dgm:spPr/>
      <dgm:t>
        <a:bodyPr/>
        <a:lstStyle/>
        <a:p>
          <a:endParaRPr lang="en-US"/>
        </a:p>
      </dgm:t>
    </dgm:pt>
    <dgm:pt modelId="{51385FFD-CDA7-417F-9A0D-64DB14B30ED4}" type="pres">
      <dgm:prSet presAssocID="{E40F913C-86C2-4F41-984C-21B5C17B020A}" presName="dummy" presStyleCnt="0"/>
      <dgm:spPr/>
    </dgm:pt>
    <dgm:pt modelId="{910A7FA1-1551-4937-B778-9C694F7DEC11}" type="pres">
      <dgm:prSet presAssocID="{E40F913C-86C2-4F41-984C-21B5C17B020A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516B0-DD8B-480D-B93C-EB6B6546C351}" type="pres">
      <dgm:prSet presAssocID="{1C4952A6-5614-4D3C-B26C-6E17901C1BB8}" presName="sibTrans" presStyleLbl="node1" presStyleIdx="1" presStyleCnt="3"/>
      <dgm:spPr/>
      <dgm:t>
        <a:bodyPr/>
        <a:lstStyle/>
        <a:p>
          <a:endParaRPr lang="en-US"/>
        </a:p>
      </dgm:t>
    </dgm:pt>
    <dgm:pt modelId="{ED50D501-721B-48A8-B88A-51E2FD5E1E5C}" type="pres">
      <dgm:prSet presAssocID="{505A42AE-5ACD-4B2E-996A-75C51F40DDBD}" presName="dummy" presStyleCnt="0"/>
      <dgm:spPr/>
    </dgm:pt>
    <dgm:pt modelId="{E6A3DF69-6638-416B-8870-06E6BDB08847}" type="pres">
      <dgm:prSet presAssocID="{505A42AE-5ACD-4B2E-996A-75C51F40DDBD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0F02B-D606-4051-83C9-C0663F473F0B}" type="pres">
      <dgm:prSet presAssocID="{70EC32B1-098C-4098-A36C-248438905123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3906BA7D-B6CB-4BE1-AB4B-9A8705DC0B4D}" srcId="{05F1F070-6F89-423D-8580-98EE6BA1E104}" destId="{505A42AE-5ACD-4B2E-996A-75C51F40DDBD}" srcOrd="2" destOrd="0" parTransId="{BB2F1C4B-A519-42D1-B20B-23D53B707B0D}" sibTransId="{70EC32B1-098C-4098-A36C-248438905123}"/>
    <dgm:cxn modelId="{6B381704-1DA6-487A-8B2F-D954643FC0F3}" srcId="{05F1F070-6F89-423D-8580-98EE6BA1E104}" destId="{B6D0F698-6543-4AC4-86F5-AAD433F054F8}" srcOrd="0" destOrd="0" parTransId="{18709B2F-022C-49B2-865A-490DF7B146CE}" sibTransId="{EA92E807-C449-4715-8EF6-07817F48DF23}"/>
    <dgm:cxn modelId="{1641DA17-97E6-4762-861B-A13E3CD5BE40}" type="presOf" srcId="{B6D0F698-6543-4AC4-86F5-AAD433F054F8}" destId="{60950526-BCE5-412A-BB09-5AF6054B232A}" srcOrd="0" destOrd="0" presId="urn:microsoft.com/office/officeart/2005/8/layout/cycle1"/>
    <dgm:cxn modelId="{9DB2D5FE-8199-4193-9DA9-27BCF13B33AE}" type="presOf" srcId="{05F1F070-6F89-423D-8580-98EE6BA1E104}" destId="{165A2715-590F-4423-B0FB-FCD75DF9E0D8}" srcOrd="0" destOrd="0" presId="urn:microsoft.com/office/officeart/2005/8/layout/cycle1"/>
    <dgm:cxn modelId="{33EE92C2-DF16-4CB7-888D-B193A434F6D3}" type="presOf" srcId="{E40F913C-86C2-4F41-984C-21B5C17B020A}" destId="{910A7FA1-1551-4937-B778-9C694F7DEC11}" srcOrd="0" destOrd="0" presId="urn:microsoft.com/office/officeart/2005/8/layout/cycle1"/>
    <dgm:cxn modelId="{32CB8683-0B78-4A7D-814C-719EBDC6D710}" srcId="{05F1F070-6F89-423D-8580-98EE6BA1E104}" destId="{E40F913C-86C2-4F41-984C-21B5C17B020A}" srcOrd="1" destOrd="0" parTransId="{3486845C-1B9E-45EF-A87D-BEE7FCD03605}" sibTransId="{1C4952A6-5614-4D3C-B26C-6E17901C1BB8}"/>
    <dgm:cxn modelId="{A475DA8A-6A9B-4C52-874F-CE5F11357345}" type="presOf" srcId="{1C4952A6-5614-4D3C-B26C-6E17901C1BB8}" destId="{EB3516B0-DD8B-480D-B93C-EB6B6546C351}" srcOrd="0" destOrd="0" presId="urn:microsoft.com/office/officeart/2005/8/layout/cycle1"/>
    <dgm:cxn modelId="{205CD932-890B-4419-98BB-B9FB31F81D55}" type="presOf" srcId="{505A42AE-5ACD-4B2E-996A-75C51F40DDBD}" destId="{E6A3DF69-6638-416B-8870-06E6BDB08847}" srcOrd="0" destOrd="0" presId="urn:microsoft.com/office/officeart/2005/8/layout/cycle1"/>
    <dgm:cxn modelId="{F929466E-EB1E-4016-B926-966D6CC9812F}" type="presOf" srcId="{EA92E807-C449-4715-8EF6-07817F48DF23}" destId="{926401A6-AFE4-4E0A-A172-FE0C38933127}" srcOrd="0" destOrd="0" presId="urn:microsoft.com/office/officeart/2005/8/layout/cycle1"/>
    <dgm:cxn modelId="{2DEC387B-5952-4D0F-8383-772743FE0D46}" type="presOf" srcId="{70EC32B1-098C-4098-A36C-248438905123}" destId="{6430F02B-D606-4051-83C9-C0663F473F0B}" srcOrd="0" destOrd="0" presId="urn:microsoft.com/office/officeart/2005/8/layout/cycle1"/>
    <dgm:cxn modelId="{9ADF0E43-A739-4440-A34E-4637D850EC09}" type="presParOf" srcId="{165A2715-590F-4423-B0FB-FCD75DF9E0D8}" destId="{BFA26197-BC66-4999-BB7D-2CC212997F69}" srcOrd="0" destOrd="0" presId="urn:microsoft.com/office/officeart/2005/8/layout/cycle1"/>
    <dgm:cxn modelId="{A32DBF22-C72E-47BF-9FCC-2142E758F426}" type="presParOf" srcId="{165A2715-590F-4423-B0FB-FCD75DF9E0D8}" destId="{60950526-BCE5-412A-BB09-5AF6054B232A}" srcOrd="1" destOrd="0" presId="urn:microsoft.com/office/officeart/2005/8/layout/cycle1"/>
    <dgm:cxn modelId="{03774BB2-81E0-4587-A8CB-F3797B6EAE6E}" type="presParOf" srcId="{165A2715-590F-4423-B0FB-FCD75DF9E0D8}" destId="{926401A6-AFE4-4E0A-A172-FE0C38933127}" srcOrd="2" destOrd="0" presId="urn:microsoft.com/office/officeart/2005/8/layout/cycle1"/>
    <dgm:cxn modelId="{891E66C8-A7E4-4050-8761-2CE365612F2A}" type="presParOf" srcId="{165A2715-590F-4423-B0FB-FCD75DF9E0D8}" destId="{51385FFD-CDA7-417F-9A0D-64DB14B30ED4}" srcOrd="3" destOrd="0" presId="urn:microsoft.com/office/officeart/2005/8/layout/cycle1"/>
    <dgm:cxn modelId="{6F92621C-F99C-44F3-B4A3-126A0BF8A4F3}" type="presParOf" srcId="{165A2715-590F-4423-B0FB-FCD75DF9E0D8}" destId="{910A7FA1-1551-4937-B778-9C694F7DEC11}" srcOrd="4" destOrd="0" presId="urn:microsoft.com/office/officeart/2005/8/layout/cycle1"/>
    <dgm:cxn modelId="{8B9713E4-990C-42E5-981E-28AB1504BBC5}" type="presParOf" srcId="{165A2715-590F-4423-B0FB-FCD75DF9E0D8}" destId="{EB3516B0-DD8B-480D-B93C-EB6B6546C351}" srcOrd="5" destOrd="0" presId="urn:microsoft.com/office/officeart/2005/8/layout/cycle1"/>
    <dgm:cxn modelId="{3B79D4E5-015C-4BD1-9176-AE6624264A89}" type="presParOf" srcId="{165A2715-590F-4423-B0FB-FCD75DF9E0D8}" destId="{ED50D501-721B-48A8-B88A-51E2FD5E1E5C}" srcOrd="6" destOrd="0" presId="urn:microsoft.com/office/officeart/2005/8/layout/cycle1"/>
    <dgm:cxn modelId="{93FCD827-DCCF-4D16-8C37-38157F32A80D}" type="presParOf" srcId="{165A2715-590F-4423-B0FB-FCD75DF9E0D8}" destId="{E6A3DF69-6638-416B-8870-06E6BDB08847}" srcOrd="7" destOrd="0" presId="urn:microsoft.com/office/officeart/2005/8/layout/cycle1"/>
    <dgm:cxn modelId="{B31DABF5-FF5C-4CBE-9AAF-C2B43D0A0C2F}" type="presParOf" srcId="{165A2715-590F-4423-B0FB-FCD75DF9E0D8}" destId="{6430F02B-D606-4051-83C9-C0663F473F0B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10C4E-518C-4633-BA5B-A2B85C610BEF}">
      <dsp:nvSpPr>
        <dsp:cNvPr id="0" name=""/>
        <dsp:cNvSpPr/>
      </dsp:nvSpPr>
      <dsp:spPr>
        <a:xfrm>
          <a:off x="5065455" y="767450"/>
          <a:ext cx="2210157" cy="312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134"/>
              </a:lnTo>
              <a:lnTo>
                <a:pt x="2210157" y="152134"/>
              </a:lnTo>
              <a:lnTo>
                <a:pt x="2210157" y="3126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E3CAF-6095-4FC3-ACA0-B6ECC45ED889}">
      <dsp:nvSpPr>
        <dsp:cNvPr id="0" name=""/>
        <dsp:cNvSpPr/>
      </dsp:nvSpPr>
      <dsp:spPr>
        <a:xfrm>
          <a:off x="4140460" y="1852981"/>
          <a:ext cx="1849990" cy="32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536"/>
              </a:lnTo>
              <a:lnTo>
                <a:pt x="1849990" y="160536"/>
              </a:lnTo>
              <a:lnTo>
                <a:pt x="1849990" y="3210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04CEE-01B8-46CC-ACC8-BEC2ECB73666}">
      <dsp:nvSpPr>
        <dsp:cNvPr id="0" name=""/>
        <dsp:cNvSpPr/>
      </dsp:nvSpPr>
      <dsp:spPr>
        <a:xfrm>
          <a:off x="3528893" y="2938512"/>
          <a:ext cx="215516" cy="1791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1824"/>
              </a:lnTo>
              <a:lnTo>
                <a:pt x="215516" y="17918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E8F02-9DE8-479B-A736-1D03E9DDBCC6}">
      <dsp:nvSpPr>
        <dsp:cNvPr id="0" name=""/>
        <dsp:cNvSpPr/>
      </dsp:nvSpPr>
      <dsp:spPr>
        <a:xfrm>
          <a:off x="3528893" y="2938512"/>
          <a:ext cx="215516" cy="895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5693"/>
              </a:lnTo>
              <a:lnTo>
                <a:pt x="215516" y="8956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6F5B0-6000-4219-8172-583CAF6F5B1E}">
      <dsp:nvSpPr>
        <dsp:cNvPr id="0" name=""/>
        <dsp:cNvSpPr/>
      </dsp:nvSpPr>
      <dsp:spPr>
        <a:xfrm>
          <a:off x="4094740" y="1852981"/>
          <a:ext cx="91440" cy="3210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0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D5DCC-DA1F-4023-BA3A-078DBDE58162}">
      <dsp:nvSpPr>
        <dsp:cNvPr id="0" name=""/>
        <dsp:cNvSpPr/>
      </dsp:nvSpPr>
      <dsp:spPr>
        <a:xfrm>
          <a:off x="1556543" y="1852981"/>
          <a:ext cx="2583916" cy="339603"/>
        </a:xfrm>
        <a:custGeom>
          <a:avLst/>
          <a:gdLst/>
          <a:ahLst/>
          <a:cxnLst/>
          <a:rect l="0" t="0" r="0" b="0"/>
          <a:pathLst>
            <a:path>
              <a:moveTo>
                <a:pt x="2583916" y="0"/>
              </a:moveTo>
              <a:lnTo>
                <a:pt x="2583916" y="179066"/>
              </a:lnTo>
              <a:lnTo>
                <a:pt x="0" y="179066"/>
              </a:lnTo>
              <a:lnTo>
                <a:pt x="0" y="3396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C4DA9-E0A5-4BE3-8F80-DD11338BD8F4}">
      <dsp:nvSpPr>
        <dsp:cNvPr id="0" name=""/>
        <dsp:cNvSpPr/>
      </dsp:nvSpPr>
      <dsp:spPr>
        <a:xfrm>
          <a:off x="4140460" y="767450"/>
          <a:ext cx="924995" cy="321072"/>
        </a:xfrm>
        <a:custGeom>
          <a:avLst/>
          <a:gdLst/>
          <a:ahLst/>
          <a:cxnLst/>
          <a:rect l="0" t="0" r="0" b="0"/>
          <a:pathLst>
            <a:path>
              <a:moveTo>
                <a:pt x="924995" y="0"/>
              </a:moveTo>
              <a:lnTo>
                <a:pt x="924995" y="160536"/>
              </a:lnTo>
              <a:lnTo>
                <a:pt x="0" y="160536"/>
              </a:lnTo>
              <a:lnTo>
                <a:pt x="0" y="3210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65D7E-12C8-46DB-A542-16A376D187BE}">
      <dsp:nvSpPr>
        <dsp:cNvPr id="0" name=""/>
        <dsp:cNvSpPr/>
      </dsp:nvSpPr>
      <dsp:spPr>
        <a:xfrm>
          <a:off x="4300996" y="2991"/>
          <a:ext cx="1528917" cy="764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err="1" smtClean="0"/>
            <a:t>Needs</a:t>
          </a:r>
          <a:endParaRPr lang="da-DK" sz="2600" kern="1200" dirty="0"/>
        </a:p>
      </dsp:txBody>
      <dsp:txXfrm>
        <a:off x="4300996" y="2991"/>
        <a:ext cx="1528917" cy="764458"/>
      </dsp:txXfrm>
    </dsp:sp>
    <dsp:sp modelId="{99F47D01-BA50-4C34-81CA-63F5ED8067DF}">
      <dsp:nvSpPr>
        <dsp:cNvPr id="0" name=""/>
        <dsp:cNvSpPr/>
      </dsp:nvSpPr>
      <dsp:spPr>
        <a:xfrm>
          <a:off x="3376001" y="1088522"/>
          <a:ext cx="1528917" cy="764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smtClean="0"/>
            <a:t>Target </a:t>
          </a:r>
          <a:r>
            <a:rPr lang="da-DK" sz="2600" kern="1200" dirty="0" err="1" smtClean="0"/>
            <a:t>needs</a:t>
          </a:r>
          <a:endParaRPr lang="da-DK" sz="2600" kern="1200" dirty="0"/>
        </a:p>
      </dsp:txBody>
      <dsp:txXfrm>
        <a:off x="3376001" y="1088522"/>
        <a:ext cx="1528917" cy="764458"/>
      </dsp:txXfrm>
    </dsp:sp>
    <dsp:sp modelId="{7E637262-DA04-4A19-A50D-1166AAB1B213}">
      <dsp:nvSpPr>
        <dsp:cNvPr id="0" name=""/>
        <dsp:cNvSpPr/>
      </dsp:nvSpPr>
      <dsp:spPr>
        <a:xfrm>
          <a:off x="792084" y="2192584"/>
          <a:ext cx="1528917" cy="764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err="1" smtClean="0"/>
            <a:t>Necessities</a:t>
          </a:r>
          <a:r>
            <a:rPr lang="da-DK" sz="2600" kern="1200" dirty="0" smtClean="0"/>
            <a:t> </a:t>
          </a:r>
          <a:endParaRPr lang="da-DK" sz="2600" kern="1200" dirty="0"/>
        </a:p>
      </dsp:txBody>
      <dsp:txXfrm>
        <a:off x="792084" y="2192584"/>
        <a:ext cx="1528917" cy="764458"/>
      </dsp:txXfrm>
    </dsp:sp>
    <dsp:sp modelId="{C274793F-5CCC-47D3-8CCA-610B43DDB1F9}">
      <dsp:nvSpPr>
        <dsp:cNvPr id="0" name=""/>
        <dsp:cNvSpPr/>
      </dsp:nvSpPr>
      <dsp:spPr>
        <a:xfrm>
          <a:off x="3376001" y="2174054"/>
          <a:ext cx="1528917" cy="764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err="1" smtClean="0"/>
            <a:t>Lacks</a:t>
          </a:r>
          <a:endParaRPr lang="da-DK" sz="2600" kern="1200" dirty="0"/>
        </a:p>
      </dsp:txBody>
      <dsp:txXfrm>
        <a:off x="3376001" y="2174054"/>
        <a:ext cx="1528917" cy="764458"/>
      </dsp:txXfrm>
    </dsp:sp>
    <dsp:sp modelId="{01551C9C-D337-4732-8DED-B5E2F9DAAF9D}">
      <dsp:nvSpPr>
        <dsp:cNvPr id="0" name=""/>
        <dsp:cNvSpPr/>
      </dsp:nvSpPr>
      <dsp:spPr>
        <a:xfrm>
          <a:off x="3744409" y="3451976"/>
          <a:ext cx="1528917" cy="764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smtClean="0"/>
            <a:t>Target situation </a:t>
          </a:r>
          <a:endParaRPr lang="da-DK" sz="2600" kern="1200" dirty="0"/>
        </a:p>
      </dsp:txBody>
      <dsp:txXfrm>
        <a:off x="3744409" y="3451976"/>
        <a:ext cx="1528917" cy="764458"/>
      </dsp:txXfrm>
    </dsp:sp>
    <dsp:sp modelId="{6212C111-1579-4319-88CB-C802FB11BB7C}">
      <dsp:nvSpPr>
        <dsp:cNvPr id="0" name=""/>
        <dsp:cNvSpPr/>
      </dsp:nvSpPr>
      <dsp:spPr>
        <a:xfrm>
          <a:off x="3744409" y="4348108"/>
          <a:ext cx="1528917" cy="764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smtClean="0"/>
            <a:t>Present situation </a:t>
          </a:r>
          <a:endParaRPr lang="da-DK" sz="2600" kern="1200" dirty="0"/>
        </a:p>
      </dsp:txBody>
      <dsp:txXfrm>
        <a:off x="3744409" y="4348108"/>
        <a:ext cx="1528917" cy="764458"/>
      </dsp:txXfrm>
    </dsp:sp>
    <dsp:sp modelId="{8C4CBA69-1FD1-438F-83D4-3197B249B8DC}">
      <dsp:nvSpPr>
        <dsp:cNvPr id="0" name=""/>
        <dsp:cNvSpPr/>
      </dsp:nvSpPr>
      <dsp:spPr>
        <a:xfrm>
          <a:off x="5225991" y="2174054"/>
          <a:ext cx="1528917" cy="764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err="1" smtClean="0"/>
            <a:t>Wants</a:t>
          </a:r>
          <a:r>
            <a:rPr lang="da-DK" sz="2600" kern="1200" dirty="0" smtClean="0"/>
            <a:t> </a:t>
          </a:r>
          <a:endParaRPr lang="da-DK" sz="2600" kern="1200" dirty="0"/>
        </a:p>
      </dsp:txBody>
      <dsp:txXfrm>
        <a:off x="5225991" y="2174054"/>
        <a:ext cx="1528917" cy="764458"/>
      </dsp:txXfrm>
    </dsp:sp>
    <dsp:sp modelId="{47E0B77C-2BDF-435D-B431-0636EB95E8AC}">
      <dsp:nvSpPr>
        <dsp:cNvPr id="0" name=""/>
        <dsp:cNvSpPr/>
      </dsp:nvSpPr>
      <dsp:spPr>
        <a:xfrm>
          <a:off x="6511153" y="1080121"/>
          <a:ext cx="1528917" cy="764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smtClean="0"/>
            <a:t>Learning </a:t>
          </a:r>
          <a:r>
            <a:rPr lang="da-DK" sz="2600" kern="1200" dirty="0" err="1" smtClean="0"/>
            <a:t>needs</a:t>
          </a:r>
          <a:endParaRPr lang="da-DK" sz="2600" kern="1200" dirty="0"/>
        </a:p>
      </dsp:txBody>
      <dsp:txXfrm>
        <a:off x="6511153" y="1080121"/>
        <a:ext cx="1528917" cy="7644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10C4E-518C-4633-BA5B-A2B85C610BEF}">
      <dsp:nvSpPr>
        <dsp:cNvPr id="0" name=""/>
        <dsp:cNvSpPr/>
      </dsp:nvSpPr>
      <dsp:spPr>
        <a:xfrm>
          <a:off x="5065455" y="767450"/>
          <a:ext cx="2210157" cy="312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134"/>
              </a:lnTo>
              <a:lnTo>
                <a:pt x="2210157" y="152134"/>
              </a:lnTo>
              <a:lnTo>
                <a:pt x="2210157" y="3126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E3CAF-6095-4FC3-ACA0-B6ECC45ED889}">
      <dsp:nvSpPr>
        <dsp:cNvPr id="0" name=""/>
        <dsp:cNvSpPr/>
      </dsp:nvSpPr>
      <dsp:spPr>
        <a:xfrm>
          <a:off x="4140460" y="1852981"/>
          <a:ext cx="1849990" cy="32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536"/>
              </a:lnTo>
              <a:lnTo>
                <a:pt x="1849990" y="160536"/>
              </a:lnTo>
              <a:lnTo>
                <a:pt x="1849990" y="3210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04CEE-01B8-46CC-ACC8-BEC2ECB73666}">
      <dsp:nvSpPr>
        <dsp:cNvPr id="0" name=""/>
        <dsp:cNvSpPr/>
      </dsp:nvSpPr>
      <dsp:spPr>
        <a:xfrm>
          <a:off x="3528893" y="2938512"/>
          <a:ext cx="215516" cy="1791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1824"/>
              </a:lnTo>
              <a:lnTo>
                <a:pt x="215516" y="17918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E8F02-9DE8-479B-A736-1D03E9DDBCC6}">
      <dsp:nvSpPr>
        <dsp:cNvPr id="0" name=""/>
        <dsp:cNvSpPr/>
      </dsp:nvSpPr>
      <dsp:spPr>
        <a:xfrm>
          <a:off x="3528893" y="2938512"/>
          <a:ext cx="215516" cy="895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5693"/>
              </a:lnTo>
              <a:lnTo>
                <a:pt x="215516" y="8956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6F5B0-6000-4219-8172-583CAF6F5B1E}">
      <dsp:nvSpPr>
        <dsp:cNvPr id="0" name=""/>
        <dsp:cNvSpPr/>
      </dsp:nvSpPr>
      <dsp:spPr>
        <a:xfrm>
          <a:off x="4094740" y="1852981"/>
          <a:ext cx="91440" cy="3210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0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D5DCC-DA1F-4023-BA3A-078DBDE58162}">
      <dsp:nvSpPr>
        <dsp:cNvPr id="0" name=""/>
        <dsp:cNvSpPr/>
      </dsp:nvSpPr>
      <dsp:spPr>
        <a:xfrm>
          <a:off x="1556543" y="1852981"/>
          <a:ext cx="2583916" cy="339603"/>
        </a:xfrm>
        <a:custGeom>
          <a:avLst/>
          <a:gdLst/>
          <a:ahLst/>
          <a:cxnLst/>
          <a:rect l="0" t="0" r="0" b="0"/>
          <a:pathLst>
            <a:path>
              <a:moveTo>
                <a:pt x="2583916" y="0"/>
              </a:moveTo>
              <a:lnTo>
                <a:pt x="2583916" y="179066"/>
              </a:lnTo>
              <a:lnTo>
                <a:pt x="0" y="179066"/>
              </a:lnTo>
              <a:lnTo>
                <a:pt x="0" y="3396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C4DA9-E0A5-4BE3-8F80-DD11338BD8F4}">
      <dsp:nvSpPr>
        <dsp:cNvPr id="0" name=""/>
        <dsp:cNvSpPr/>
      </dsp:nvSpPr>
      <dsp:spPr>
        <a:xfrm>
          <a:off x="4140460" y="767450"/>
          <a:ext cx="924995" cy="321072"/>
        </a:xfrm>
        <a:custGeom>
          <a:avLst/>
          <a:gdLst/>
          <a:ahLst/>
          <a:cxnLst/>
          <a:rect l="0" t="0" r="0" b="0"/>
          <a:pathLst>
            <a:path>
              <a:moveTo>
                <a:pt x="924995" y="0"/>
              </a:moveTo>
              <a:lnTo>
                <a:pt x="924995" y="160536"/>
              </a:lnTo>
              <a:lnTo>
                <a:pt x="0" y="160536"/>
              </a:lnTo>
              <a:lnTo>
                <a:pt x="0" y="3210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65D7E-12C8-46DB-A542-16A376D187BE}">
      <dsp:nvSpPr>
        <dsp:cNvPr id="0" name=""/>
        <dsp:cNvSpPr/>
      </dsp:nvSpPr>
      <dsp:spPr>
        <a:xfrm>
          <a:off x="4300996" y="2991"/>
          <a:ext cx="1528917" cy="764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err="1" smtClean="0"/>
            <a:t>Needs</a:t>
          </a:r>
          <a:endParaRPr lang="da-DK" sz="2600" kern="1200" dirty="0"/>
        </a:p>
      </dsp:txBody>
      <dsp:txXfrm>
        <a:off x="4300996" y="2991"/>
        <a:ext cx="1528917" cy="764458"/>
      </dsp:txXfrm>
    </dsp:sp>
    <dsp:sp modelId="{99F47D01-BA50-4C34-81CA-63F5ED8067DF}">
      <dsp:nvSpPr>
        <dsp:cNvPr id="0" name=""/>
        <dsp:cNvSpPr/>
      </dsp:nvSpPr>
      <dsp:spPr>
        <a:xfrm>
          <a:off x="3376001" y="1088522"/>
          <a:ext cx="1528917" cy="764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smtClean="0"/>
            <a:t>Target </a:t>
          </a:r>
          <a:r>
            <a:rPr lang="da-DK" sz="2600" kern="1200" dirty="0" err="1" smtClean="0"/>
            <a:t>needs</a:t>
          </a:r>
          <a:endParaRPr lang="da-DK" sz="2600" kern="1200" dirty="0"/>
        </a:p>
      </dsp:txBody>
      <dsp:txXfrm>
        <a:off x="3376001" y="1088522"/>
        <a:ext cx="1528917" cy="764458"/>
      </dsp:txXfrm>
    </dsp:sp>
    <dsp:sp modelId="{7E637262-DA04-4A19-A50D-1166AAB1B213}">
      <dsp:nvSpPr>
        <dsp:cNvPr id="0" name=""/>
        <dsp:cNvSpPr/>
      </dsp:nvSpPr>
      <dsp:spPr>
        <a:xfrm>
          <a:off x="792084" y="2192584"/>
          <a:ext cx="1528917" cy="764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err="1" smtClean="0"/>
            <a:t>Necessities</a:t>
          </a:r>
          <a:r>
            <a:rPr lang="da-DK" sz="2600" kern="1200" dirty="0" smtClean="0"/>
            <a:t> </a:t>
          </a:r>
          <a:endParaRPr lang="da-DK" sz="2600" kern="1200" dirty="0"/>
        </a:p>
      </dsp:txBody>
      <dsp:txXfrm>
        <a:off x="792084" y="2192584"/>
        <a:ext cx="1528917" cy="764458"/>
      </dsp:txXfrm>
    </dsp:sp>
    <dsp:sp modelId="{C274793F-5CCC-47D3-8CCA-610B43DDB1F9}">
      <dsp:nvSpPr>
        <dsp:cNvPr id="0" name=""/>
        <dsp:cNvSpPr/>
      </dsp:nvSpPr>
      <dsp:spPr>
        <a:xfrm>
          <a:off x="3376001" y="2174054"/>
          <a:ext cx="1528917" cy="764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err="1" smtClean="0"/>
            <a:t>Lacks</a:t>
          </a:r>
          <a:endParaRPr lang="da-DK" sz="2600" kern="1200" dirty="0"/>
        </a:p>
      </dsp:txBody>
      <dsp:txXfrm>
        <a:off x="3376001" y="2174054"/>
        <a:ext cx="1528917" cy="764458"/>
      </dsp:txXfrm>
    </dsp:sp>
    <dsp:sp modelId="{01551C9C-D337-4732-8DED-B5E2F9DAAF9D}">
      <dsp:nvSpPr>
        <dsp:cNvPr id="0" name=""/>
        <dsp:cNvSpPr/>
      </dsp:nvSpPr>
      <dsp:spPr>
        <a:xfrm>
          <a:off x="3744409" y="3451976"/>
          <a:ext cx="1528917" cy="764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smtClean="0"/>
            <a:t>Target situation </a:t>
          </a:r>
          <a:endParaRPr lang="da-DK" sz="2600" kern="1200" dirty="0"/>
        </a:p>
      </dsp:txBody>
      <dsp:txXfrm>
        <a:off x="3744409" y="3451976"/>
        <a:ext cx="1528917" cy="764458"/>
      </dsp:txXfrm>
    </dsp:sp>
    <dsp:sp modelId="{6212C111-1579-4319-88CB-C802FB11BB7C}">
      <dsp:nvSpPr>
        <dsp:cNvPr id="0" name=""/>
        <dsp:cNvSpPr/>
      </dsp:nvSpPr>
      <dsp:spPr>
        <a:xfrm>
          <a:off x="3744409" y="4348108"/>
          <a:ext cx="1528917" cy="764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smtClean="0"/>
            <a:t>Present situation </a:t>
          </a:r>
          <a:endParaRPr lang="da-DK" sz="2600" kern="1200" dirty="0"/>
        </a:p>
      </dsp:txBody>
      <dsp:txXfrm>
        <a:off x="3744409" y="4348108"/>
        <a:ext cx="1528917" cy="764458"/>
      </dsp:txXfrm>
    </dsp:sp>
    <dsp:sp modelId="{8C4CBA69-1FD1-438F-83D4-3197B249B8DC}">
      <dsp:nvSpPr>
        <dsp:cNvPr id="0" name=""/>
        <dsp:cNvSpPr/>
      </dsp:nvSpPr>
      <dsp:spPr>
        <a:xfrm>
          <a:off x="5225991" y="2174054"/>
          <a:ext cx="1528917" cy="764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err="1" smtClean="0"/>
            <a:t>Wants</a:t>
          </a:r>
          <a:r>
            <a:rPr lang="da-DK" sz="2600" kern="1200" dirty="0" smtClean="0"/>
            <a:t> </a:t>
          </a:r>
          <a:endParaRPr lang="da-DK" sz="2600" kern="1200" dirty="0"/>
        </a:p>
      </dsp:txBody>
      <dsp:txXfrm>
        <a:off x="5225991" y="2174054"/>
        <a:ext cx="1528917" cy="764458"/>
      </dsp:txXfrm>
    </dsp:sp>
    <dsp:sp modelId="{47E0B77C-2BDF-435D-B431-0636EB95E8AC}">
      <dsp:nvSpPr>
        <dsp:cNvPr id="0" name=""/>
        <dsp:cNvSpPr/>
      </dsp:nvSpPr>
      <dsp:spPr>
        <a:xfrm>
          <a:off x="6511153" y="1080121"/>
          <a:ext cx="1528917" cy="764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600" kern="1200" dirty="0" smtClean="0"/>
            <a:t>Learning </a:t>
          </a:r>
          <a:r>
            <a:rPr lang="da-DK" sz="2600" kern="1200" dirty="0" err="1" smtClean="0"/>
            <a:t>needs</a:t>
          </a:r>
          <a:endParaRPr lang="da-DK" sz="2600" kern="1200" dirty="0"/>
        </a:p>
      </dsp:txBody>
      <dsp:txXfrm>
        <a:off x="6511153" y="1080121"/>
        <a:ext cx="1528917" cy="7644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74E0A-6043-447C-A129-3D4E51521271}">
      <dsp:nvSpPr>
        <dsp:cNvPr id="0" name=""/>
        <dsp:cNvSpPr/>
      </dsp:nvSpPr>
      <dsp:spPr>
        <a:xfrm rot="5400000">
          <a:off x="821876" y="893269"/>
          <a:ext cx="1393715" cy="16813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29E55-06FA-4B48-A104-F1C813FF74A9}">
      <dsp:nvSpPr>
        <dsp:cNvPr id="0" name=""/>
        <dsp:cNvSpPr/>
      </dsp:nvSpPr>
      <dsp:spPr>
        <a:xfrm>
          <a:off x="1141423" y="2226"/>
          <a:ext cx="1868119" cy="1120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Initial HR survey </a:t>
          </a:r>
          <a:endParaRPr lang="da-DK" sz="2100" kern="1200" dirty="0"/>
        </a:p>
      </dsp:txBody>
      <dsp:txXfrm>
        <a:off x="1174252" y="35055"/>
        <a:ext cx="1802461" cy="1055213"/>
      </dsp:txXfrm>
    </dsp:sp>
    <dsp:sp modelId="{BCB4C9CD-7ACF-4946-972B-68D6DD04B4A4}">
      <dsp:nvSpPr>
        <dsp:cNvPr id="0" name=""/>
        <dsp:cNvSpPr/>
      </dsp:nvSpPr>
      <dsp:spPr>
        <a:xfrm rot="5400000">
          <a:off x="821876" y="2294359"/>
          <a:ext cx="1393715" cy="16813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0DBB3-E9D8-4A9D-855F-85B61CA2E8E0}">
      <dsp:nvSpPr>
        <dsp:cNvPr id="0" name=""/>
        <dsp:cNvSpPr/>
      </dsp:nvSpPr>
      <dsp:spPr>
        <a:xfrm>
          <a:off x="1141423" y="1403315"/>
          <a:ext cx="1868119" cy="1120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Data mining</a:t>
          </a:r>
          <a:endParaRPr lang="da-DK" sz="2100" kern="1200" dirty="0"/>
        </a:p>
      </dsp:txBody>
      <dsp:txXfrm>
        <a:off x="1174252" y="1436144"/>
        <a:ext cx="1802461" cy="1055213"/>
      </dsp:txXfrm>
    </dsp:sp>
    <dsp:sp modelId="{8D32A3C8-BD64-4BD6-A6B5-28DCAD1B9A21}">
      <dsp:nvSpPr>
        <dsp:cNvPr id="0" name=""/>
        <dsp:cNvSpPr/>
      </dsp:nvSpPr>
      <dsp:spPr>
        <a:xfrm rot="5400000">
          <a:off x="821876" y="3695448"/>
          <a:ext cx="1393715" cy="16813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53EC1-DFAB-416C-9A16-87279C21F987}">
      <dsp:nvSpPr>
        <dsp:cNvPr id="0" name=""/>
        <dsp:cNvSpPr/>
      </dsp:nvSpPr>
      <dsp:spPr>
        <a:xfrm>
          <a:off x="1141423" y="2804404"/>
          <a:ext cx="1868119" cy="1120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Semi-structured interviews</a:t>
          </a:r>
          <a:endParaRPr lang="da-DK" sz="2100" kern="1200" dirty="0"/>
        </a:p>
      </dsp:txBody>
      <dsp:txXfrm>
        <a:off x="1174252" y="2837233"/>
        <a:ext cx="1802461" cy="1055213"/>
      </dsp:txXfrm>
    </dsp:sp>
    <dsp:sp modelId="{CD1021D1-F056-42F1-A6D3-8673B7B8942C}">
      <dsp:nvSpPr>
        <dsp:cNvPr id="0" name=""/>
        <dsp:cNvSpPr/>
      </dsp:nvSpPr>
      <dsp:spPr>
        <a:xfrm>
          <a:off x="1522420" y="4395993"/>
          <a:ext cx="2477224" cy="16813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51F60-274F-431E-9300-FD28164666B0}">
      <dsp:nvSpPr>
        <dsp:cNvPr id="0" name=""/>
        <dsp:cNvSpPr/>
      </dsp:nvSpPr>
      <dsp:spPr>
        <a:xfrm>
          <a:off x="1141423" y="4205494"/>
          <a:ext cx="1868119" cy="1120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Focus groups</a:t>
          </a:r>
          <a:endParaRPr lang="da-DK" sz="2100" kern="1200" dirty="0"/>
        </a:p>
      </dsp:txBody>
      <dsp:txXfrm>
        <a:off x="1174252" y="4238323"/>
        <a:ext cx="1802461" cy="1055213"/>
      </dsp:txXfrm>
    </dsp:sp>
    <dsp:sp modelId="{A9CE8B06-05A2-4A78-AF1E-641C89EA514B}">
      <dsp:nvSpPr>
        <dsp:cNvPr id="0" name=""/>
        <dsp:cNvSpPr/>
      </dsp:nvSpPr>
      <dsp:spPr>
        <a:xfrm rot="16200000">
          <a:off x="3306474" y="3695448"/>
          <a:ext cx="1393715" cy="16813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62646-C0E3-4800-B3FA-8252111282BD}">
      <dsp:nvSpPr>
        <dsp:cNvPr id="0" name=""/>
        <dsp:cNvSpPr/>
      </dsp:nvSpPr>
      <dsp:spPr>
        <a:xfrm>
          <a:off x="3626021" y="4205494"/>
          <a:ext cx="1868119" cy="1120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(Observations)</a:t>
          </a:r>
          <a:endParaRPr lang="da-DK" sz="2100" kern="1200" dirty="0"/>
        </a:p>
      </dsp:txBody>
      <dsp:txXfrm>
        <a:off x="3658850" y="4238323"/>
        <a:ext cx="1802461" cy="1055213"/>
      </dsp:txXfrm>
    </dsp:sp>
    <dsp:sp modelId="{2671C6D4-370B-45A3-A752-F20E836013ED}">
      <dsp:nvSpPr>
        <dsp:cNvPr id="0" name=""/>
        <dsp:cNvSpPr/>
      </dsp:nvSpPr>
      <dsp:spPr>
        <a:xfrm rot="16200000">
          <a:off x="3306474" y="2294359"/>
          <a:ext cx="1393715" cy="16813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BBAA9-389F-41FB-B4E7-922E95F4E3BC}">
      <dsp:nvSpPr>
        <dsp:cNvPr id="0" name=""/>
        <dsp:cNvSpPr/>
      </dsp:nvSpPr>
      <dsp:spPr>
        <a:xfrm>
          <a:off x="3626021" y="2804404"/>
          <a:ext cx="1868119" cy="1120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NA questionnaires</a:t>
          </a:r>
          <a:endParaRPr lang="da-DK" sz="2100" kern="1200" dirty="0"/>
        </a:p>
      </dsp:txBody>
      <dsp:txXfrm>
        <a:off x="3658850" y="2837233"/>
        <a:ext cx="1802461" cy="1055213"/>
      </dsp:txXfrm>
    </dsp:sp>
    <dsp:sp modelId="{8A3505B1-1149-4971-83D5-19A989E9A75A}">
      <dsp:nvSpPr>
        <dsp:cNvPr id="0" name=""/>
        <dsp:cNvSpPr/>
      </dsp:nvSpPr>
      <dsp:spPr>
        <a:xfrm rot="16200000">
          <a:off x="3306474" y="893269"/>
          <a:ext cx="1393715" cy="16813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B0EEA-01B7-4FCA-BB39-E711C6F388A5}">
      <dsp:nvSpPr>
        <dsp:cNvPr id="0" name=""/>
        <dsp:cNvSpPr/>
      </dsp:nvSpPr>
      <dsp:spPr>
        <a:xfrm>
          <a:off x="3626021" y="1403315"/>
          <a:ext cx="1868119" cy="1120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Pilot course</a:t>
          </a:r>
          <a:endParaRPr lang="da-DK" sz="2100" kern="1200" dirty="0"/>
        </a:p>
      </dsp:txBody>
      <dsp:txXfrm>
        <a:off x="3658850" y="1436144"/>
        <a:ext cx="1802461" cy="1055213"/>
      </dsp:txXfrm>
    </dsp:sp>
    <dsp:sp modelId="{559BF889-36ED-4170-AA6B-D1B76D53E159}">
      <dsp:nvSpPr>
        <dsp:cNvPr id="0" name=""/>
        <dsp:cNvSpPr/>
      </dsp:nvSpPr>
      <dsp:spPr>
        <a:xfrm>
          <a:off x="4007019" y="192725"/>
          <a:ext cx="2477224" cy="16813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905BD-1E7C-4B04-AAF4-119711A66A3F}">
      <dsp:nvSpPr>
        <dsp:cNvPr id="0" name=""/>
        <dsp:cNvSpPr/>
      </dsp:nvSpPr>
      <dsp:spPr>
        <a:xfrm>
          <a:off x="3626021" y="2226"/>
          <a:ext cx="1868119" cy="1120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Evaluation of pilot course</a:t>
          </a:r>
          <a:endParaRPr lang="da-DK" sz="2100" kern="1200" dirty="0"/>
        </a:p>
      </dsp:txBody>
      <dsp:txXfrm>
        <a:off x="3658850" y="35055"/>
        <a:ext cx="1802461" cy="1055213"/>
      </dsp:txXfrm>
    </dsp:sp>
    <dsp:sp modelId="{CE987735-6DF2-4154-B842-CC5F091A2388}">
      <dsp:nvSpPr>
        <dsp:cNvPr id="0" name=""/>
        <dsp:cNvSpPr/>
      </dsp:nvSpPr>
      <dsp:spPr>
        <a:xfrm rot="5400000">
          <a:off x="5791073" y="893269"/>
          <a:ext cx="1393715" cy="16813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8E27F-249E-4B1D-B1F7-1CD3EE60D5A8}">
      <dsp:nvSpPr>
        <dsp:cNvPr id="0" name=""/>
        <dsp:cNvSpPr/>
      </dsp:nvSpPr>
      <dsp:spPr>
        <a:xfrm>
          <a:off x="6110619" y="2226"/>
          <a:ext cx="1868119" cy="1120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Adjustments to course and questionnaire</a:t>
          </a:r>
          <a:endParaRPr lang="da-DK" sz="2100" kern="1200" dirty="0"/>
        </a:p>
      </dsp:txBody>
      <dsp:txXfrm>
        <a:off x="6143448" y="35055"/>
        <a:ext cx="1802461" cy="1055213"/>
      </dsp:txXfrm>
    </dsp:sp>
    <dsp:sp modelId="{E6A80919-8C3C-456B-9446-519A327B6063}">
      <dsp:nvSpPr>
        <dsp:cNvPr id="0" name=""/>
        <dsp:cNvSpPr/>
      </dsp:nvSpPr>
      <dsp:spPr>
        <a:xfrm>
          <a:off x="6110619" y="1403315"/>
          <a:ext cx="1868119" cy="1120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HR courses now in course catalogue </a:t>
          </a:r>
          <a:endParaRPr lang="da-DK" sz="2100" kern="1200" dirty="0"/>
        </a:p>
      </dsp:txBody>
      <dsp:txXfrm>
        <a:off x="6143448" y="1436144"/>
        <a:ext cx="1802461" cy="10552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AD7DE-12F1-4C56-80AF-B2FD60A93FDB}">
      <dsp:nvSpPr>
        <dsp:cNvPr id="0" name=""/>
        <dsp:cNvSpPr/>
      </dsp:nvSpPr>
      <dsp:spPr>
        <a:xfrm>
          <a:off x="4564561" y="2763004"/>
          <a:ext cx="2840434" cy="450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068"/>
              </a:lnTo>
              <a:lnTo>
                <a:pt x="2840434" y="307068"/>
              </a:lnTo>
              <a:lnTo>
                <a:pt x="2840434" y="4505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1BF38-DD2C-48B8-886C-D8D8EC747C1B}">
      <dsp:nvSpPr>
        <dsp:cNvPr id="0" name=""/>
        <dsp:cNvSpPr/>
      </dsp:nvSpPr>
      <dsp:spPr>
        <a:xfrm>
          <a:off x="5511372" y="4197424"/>
          <a:ext cx="946811" cy="450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068"/>
              </a:lnTo>
              <a:lnTo>
                <a:pt x="946811" y="307068"/>
              </a:lnTo>
              <a:lnTo>
                <a:pt x="946811" y="4505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1EE4-CB21-48C0-8628-9A8334F993D0}">
      <dsp:nvSpPr>
        <dsp:cNvPr id="0" name=""/>
        <dsp:cNvSpPr/>
      </dsp:nvSpPr>
      <dsp:spPr>
        <a:xfrm>
          <a:off x="4564561" y="4197424"/>
          <a:ext cx="946811" cy="450596"/>
        </a:xfrm>
        <a:custGeom>
          <a:avLst/>
          <a:gdLst/>
          <a:ahLst/>
          <a:cxnLst/>
          <a:rect l="0" t="0" r="0" b="0"/>
          <a:pathLst>
            <a:path>
              <a:moveTo>
                <a:pt x="946811" y="0"/>
              </a:moveTo>
              <a:lnTo>
                <a:pt x="946811" y="307068"/>
              </a:lnTo>
              <a:lnTo>
                <a:pt x="0" y="307068"/>
              </a:lnTo>
              <a:lnTo>
                <a:pt x="0" y="4505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9B4E7-20CD-4DC0-ABF0-C02BB5984A3D}">
      <dsp:nvSpPr>
        <dsp:cNvPr id="0" name=""/>
        <dsp:cNvSpPr/>
      </dsp:nvSpPr>
      <dsp:spPr>
        <a:xfrm>
          <a:off x="4564561" y="2763004"/>
          <a:ext cx="946811" cy="450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068"/>
              </a:lnTo>
              <a:lnTo>
                <a:pt x="946811" y="307068"/>
              </a:lnTo>
              <a:lnTo>
                <a:pt x="946811" y="4505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ED67E-5B2C-4048-B886-608D1B6745BA}">
      <dsp:nvSpPr>
        <dsp:cNvPr id="0" name=""/>
        <dsp:cNvSpPr/>
      </dsp:nvSpPr>
      <dsp:spPr>
        <a:xfrm>
          <a:off x="1724127" y="4197424"/>
          <a:ext cx="946811" cy="450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068"/>
              </a:lnTo>
              <a:lnTo>
                <a:pt x="946811" y="307068"/>
              </a:lnTo>
              <a:lnTo>
                <a:pt x="946811" y="4505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C7653-9FBD-4538-BD52-FE6A5642E88A}">
      <dsp:nvSpPr>
        <dsp:cNvPr id="0" name=""/>
        <dsp:cNvSpPr/>
      </dsp:nvSpPr>
      <dsp:spPr>
        <a:xfrm>
          <a:off x="777315" y="4197424"/>
          <a:ext cx="946811" cy="450596"/>
        </a:xfrm>
        <a:custGeom>
          <a:avLst/>
          <a:gdLst/>
          <a:ahLst/>
          <a:cxnLst/>
          <a:rect l="0" t="0" r="0" b="0"/>
          <a:pathLst>
            <a:path>
              <a:moveTo>
                <a:pt x="946811" y="0"/>
              </a:moveTo>
              <a:lnTo>
                <a:pt x="946811" y="307068"/>
              </a:lnTo>
              <a:lnTo>
                <a:pt x="0" y="307068"/>
              </a:lnTo>
              <a:lnTo>
                <a:pt x="0" y="4505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3FEE4-35E5-41E4-8342-523B589F7B47}">
      <dsp:nvSpPr>
        <dsp:cNvPr id="0" name=""/>
        <dsp:cNvSpPr/>
      </dsp:nvSpPr>
      <dsp:spPr>
        <a:xfrm>
          <a:off x="1724127" y="2763004"/>
          <a:ext cx="2840434" cy="450596"/>
        </a:xfrm>
        <a:custGeom>
          <a:avLst/>
          <a:gdLst/>
          <a:ahLst/>
          <a:cxnLst/>
          <a:rect l="0" t="0" r="0" b="0"/>
          <a:pathLst>
            <a:path>
              <a:moveTo>
                <a:pt x="2840434" y="0"/>
              </a:moveTo>
              <a:lnTo>
                <a:pt x="2840434" y="307068"/>
              </a:lnTo>
              <a:lnTo>
                <a:pt x="0" y="307068"/>
              </a:lnTo>
              <a:lnTo>
                <a:pt x="0" y="4505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83A00-1F76-4B81-85DD-01C5E48376B1}">
      <dsp:nvSpPr>
        <dsp:cNvPr id="0" name=""/>
        <dsp:cNvSpPr/>
      </dsp:nvSpPr>
      <dsp:spPr>
        <a:xfrm>
          <a:off x="4518841" y="1317566"/>
          <a:ext cx="91440" cy="461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16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5A295-9C6D-4425-A347-CCBF49F9CF0C}">
      <dsp:nvSpPr>
        <dsp:cNvPr id="0" name=""/>
        <dsp:cNvSpPr/>
      </dsp:nvSpPr>
      <dsp:spPr>
        <a:xfrm>
          <a:off x="3789897" y="333743"/>
          <a:ext cx="1549327" cy="983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AD1B2-34A7-48F9-8A43-B01DBFA3105A}">
      <dsp:nvSpPr>
        <dsp:cNvPr id="0" name=""/>
        <dsp:cNvSpPr/>
      </dsp:nvSpPr>
      <dsp:spPr>
        <a:xfrm>
          <a:off x="3962045" y="497283"/>
          <a:ext cx="1549327" cy="983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solidFill>
                <a:srgbClr val="0070C0"/>
              </a:solidFill>
            </a:rPr>
            <a:t>Meetings with </a:t>
          </a:r>
          <a:r>
            <a:rPr lang="da-DK" sz="1800" kern="1200" dirty="0" err="1" smtClean="0">
              <a:solidFill>
                <a:srgbClr val="0070C0"/>
              </a:solidFill>
            </a:rPr>
            <a:t>section</a:t>
          </a:r>
          <a:r>
            <a:rPr lang="da-DK" sz="1800" kern="1200" dirty="0" smtClean="0">
              <a:solidFill>
                <a:srgbClr val="0070C0"/>
              </a:solidFill>
            </a:rPr>
            <a:t> </a:t>
          </a:r>
          <a:r>
            <a:rPr lang="da-DK" sz="1800" kern="1200" dirty="0" err="1" smtClean="0">
              <a:solidFill>
                <a:srgbClr val="0070C0"/>
              </a:solidFill>
            </a:rPr>
            <a:t>heads</a:t>
          </a:r>
          <a:r>
            <a:rPr lang="da-DK" sz="1800" kern="1200" dirty="0" smtClean="0">
              <a:solidFill>
                <a:srgbClr val="0070C0"/>
              </a:solidFill>
            </a:rPr>
            <a:t> </a:t>
          </a:r>
          <a:endParaRPr lang="da-DK" sz="1800" kern="1200" dirty="0">
            <a:solidFill>
              <a:srgbClr val="0070C0"/>
            </a:solidFill>
          </a:endParaRPr>
        </a:p>
      </dsp:txBody>
      <dsp:txXfrm>
        <a:off x="3990860" y="526098"/>
        <a:ext cx="1491697" cy="926193"/>
      </dsp:txXfrm>
    </dsp:sp>
    <dsp:sp modelId="{1DCFABD3-39B6-42A0-A16F-46E5588C7E7D}">
      <dsp:nvSpPr>
        <dsp:cNvPr id="0" name=""/>
        <dsp:cNvSpPr/>
      </dsp:nvSpPr>
      <dsp:spPr>
        <a:xfrm>
          <a:off x="3789897" y="1779181"/>
          <a:ext cx="1549327" cy="983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49083-6AD6-45E8-B4CB-2D715E9EDD48}">
      <dsp:nvSpPr>
        <dsp:cNvPr id="0" name=""/>
        <dsp:cNvSpPr/>
      </dsp:nvSpPr>
      <dsp:spPr>
        <a:xfrm>
          <a:off x="3962045" y="1942721"/>
          <a:ext cx="1549327" cy="983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err="1" smtClean="0">
              <a:solidFill>
                <a:srgbClr val="0070C0"/>
              </a:solidFill>
            </a:rPr>
            <a:t>Individual</a:t>
          </a:r>
          <a:r>
            <a:rPr lang="da-DK" sz="1800" kern="1200" dirty="0" smtClean="0">
              <a:solidFill>
                <a:srgbClr val="0070C0"/>
              </a:solidFill>
            </a:rPr>
            <a:t> </a:t>
          </a:r>
          <a:r>
            <a:rPr lang="da-DK" sz="1800" kern="1200" dirty="0" err="1" smtClean="0">
              <a:solidFill>
                <a:srgbClr val="0070C0"/>
              </a:solidFill>
            </a:rPr>
            <a:t>semi-structured</a:t>
          </a:r>
          <a:r>
            <a:rPr lang="da-DK" sz="1800" kern="1200" dirty="0" smtClean="0">
              <a:solidFill>
                <a:srgbClr val="0070C0"/>
              </a:solidFill>
            </a:rPr>
            <a:t> interviews</a:t>
          </a:r>
          <a:endParaRPr lang="da-DK" sz="1800" kern="1200" dirty="0">
            <a:solidFill>
              <a:srgbClr val="0070C0"/>
            </a:solidFill>
          </a:endParaRPr>
        </a:p>
      </dsp:txBody>
      <dsp:txXfrm>
        <a:off x="3990860" y="1971536"/>
        <a:ext cx="1491697" cy="926193"/>
      </dsp:txXfrm>
    </dsp:sp>
    <dsp:sp modelId="{5CDCE0A5-C2F5-4C89-87EF-167EFB7622CE}">
      <dsp:nvSpPr>
        <dsp:cNvPr id="0" name=""/>
        <dsp:cNvSpPr/>
      </dsp:nvSpPr>
      <dsp:spPr>
        <a:xfrm>
          <a:off x="949463" y="3213601"/>
          <a:ext cx="1549327" cy="983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8477A-A700-47D9-A3F6-399A9B7B498C}">
      <dsp:nvSpPr>
        <dsp:cNvPr id="0" name=""/>
        <dsp:cNvSpPr/>
      </dsp:nvSpPr>
      <dsp:spPr>
        <a:xfrm>
          <a:off x="1121610" y="3377141"/>
          <a:ext cx="1549327" cy="983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solidFill>
                <a:srgbClr val="0070C0"/>
              </a:solidFill>
            </a:rPr>
            <a:t>Travel </a:t>
          </a:r>
          <a:r>
            <a:rPr lang="da-DK" sz="1800" kern="1200" dirty="0" err="1" smtClean="0">
              <a:solidFill>
                <a:srgbClr val="0070C0"/>
              </a:solidFill>
            </a:rPr>
            <a:t>expenses</a:t>
          </a:r>
          <a:r>
            <a:rPr lang="da-DK" sz="1800" kern="1200" dirty="0" smtClean="0">
              <a:solidFill>
                <a:srgbClr val="0070C0"/>
              </a:solidFill>
            </a:rPr>
            <a:t> </a:t>
          </a:r>
          <a:r>
            <a:rPr lang="da-DK" sz="1800" kern="1200" dirty="0" err="1" smtClean="0">
              <a:solidFill>
                <a:srgbClr val="0070C0"/>
              </a:solidFill>
            </a:rPr>
            <a:t>group</a:t>
          </a:r>
          <a:endParaRPr lang="da-DK" sz="1800" kern="1200" dirty="0">
            <a:solidFill>
              <a:srgbClr val="0070C0"/>
            </a:solidFill>
          </a:endParaRPr>
        </a:p>
      </dsp:txBody>
      <dsp:txXfrm>
        <a:off x="1150425" y="3405956"/>
        <a:ext cx="1491697" cy="926193"/>
      </dsp:txXfrm>
    </dsp:sp>
    <dsp:sp modelId="{0D362137-7F82-47E3-8C06-50865D3C43CE}">
      <dsp:nvSpPr>
        <dsp:cNvPr id="0" name=""/>
        <dsp:cNvSpPr/>
      </dsp:nvSpPr>
      <dsp:spPr>
        <a:xfrm>
          <a:off x="2651" y="4648020"/>
          <a:ext cx="1549327" cy="983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2545F-CAC5-4B59-B036-96916A095384}">
      <dsp:nvSpPr>
        <dsp:cNvPr id="0" name=""/>
        <dsp:cNvSpPr/>
      </dsp:nvSpPr>
      <dsp:spPr>
        <a:xfrm>
          <a:off x="174799" y="4811560"/>
          <a:ext cx="1549327" cy="983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err="1" smtClean="0">
              <a:solidFill>
                <a:srgbClr val="0070C0"/>
              </a:solidFill>
            </a:rPr>
            <a:t>Lower</a:t>
          </a:r>
          <a:r>
            <a:rPr lang="da-DK" sz="1800" kern="1200" dirty="0" smtClean="0">
              <a:solidFill>
                <a:srgbClr val="0070C0"/>
              </a:solidFill>
            </a:rPr>
            <a:t> </a:t>
          </a:r>
          <a:r>
            <a:rPr lang="da-DK" sz="1800" kern="1200" dirty="0" err="1" smtClean="0">
              <a:solidFill>
                <a:srgbClr val="0070C0"/>
              </a:solidFill>
            </a:rPr>
            <a:t>level</a:t>
          </a:r>
          <a:r>
            <a:rPr lang="da-DK" sz="1800" kern="1200" dirty="0" smtClean="0">
              <a:solidFill>
                <a:srgbClr val="0070C0"/>
              </a:solidFill>
            </a:rPr>
            <a:t> </a:t>
          </a:r>
          <a:r>
            <a:rPr lang="da-DK" sz="1800" kern="1200" dirty="0" err="1" smtClean="0">
              <a:solidFill>
                <a:srgbClr val="0070C0"/>
              </a:solidFill>
            </a:rPr>
            <a:t>travel</a:t>
          </a:r>
          <a:r>
            <a:rPr lang="da-DK" sz="1800" kern="1200" dirty="0" smtClean="0">
              <a:solidFill>
                <a:srgbClr val="0070C0"/>
              </a:solidFill>
            </a:rPr>
            <a:t> </a:t>
          </a:r>
          <a:r>
            <a:rPr lang="da-DK" sz="1800" kern="1200" dirty="0" err="1" smtClean="0">
              <a:solidFill>
                <a:srgbClr val="0070C0"/>
              </a:solidFill>
            </a:rPr>
            <a:t>expenses</a:t>
          </a:r>
          <a:r>
            <a:rPr lang="da-DK" sz="1800" kern="1200" dirty="0" smtClean="0">
              <a:solidFill>
                <a:srgbClr val="0070C0"/>
              </a:solidFill>
            </a:rPr>
            <a:t> </a:t>
          </a:r>
          <a:r>
            <a:rPr lang="da-DK" sz="1800" kern="1200" dirty="0" err="1" smtClean="0">
              <a:solidFill>
                <a:srgbClr val="0070C0"/>
              </a:solidFill>
            </a:rPr>
            <a:t>group</a:t>
          </a:r>
          <a:endParaRPr lang="da-DK" sz="1800" kern="1200" dirty="0">
            <a:solidFill>
              <a:srgbClr val="0070C0"/>
            </a:solidFill>
          </a:endParaRPr>
        </a:p>
      </dsp:txBody>
      <dsp:txXfrm>
        <a:off x="203614" y="4840375"/>
        <a:ext cx="1491697" cy="926193"/>
      </dsp:txXfrm>
    </dsp:sp>
    <dsp:sp modelId="{B0AFE73D-4680-4B3F-AABF-DFE4CD3A4877}">
      <dsp:nvSpPr>
        <dsp:cNvPr id="0" name=""/>
        <dsp:cNvSpPr/>
      </dsp:nvSpPr>
      <dsp:spPr>
        <a:xfrm>
          <a:off x="1896274" y="4648020"/>
          <a:ext cx="1549327" cy="983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5FA9F-A025-46E3-ABF2-B01CC51F2E4E}">
      <dsp:nvSpPr>
        <dsp:cNvPr id="0" name=""/>
        <dsp:cNvSpPr/>
      </dsp:nvSpPr>
      <dsp:spPr>
        <a:xfrm>
          <a:off x="2068422" y="4811560"/>
          <a:ext cx="1549327" cy="983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solidFill>
                <a:srgbClr val="0070C0"/>
              </a:solidFill>
            </a:rPr>
            <a:t>Whole </a:t>
          </a:r>
          <a:r>
            <a:rPr lang="da-DK" sz="1800" kern="1200" dirty="0" err="1" smtClean="0">
              <a:solidFill>
                <a:srgbClr val="0070C0"/>
              </a:solidFill>
            </a:rPr>
            <a:t>travel</a:t>
          </a:r>
          <a:r>
            <a:rPr lang="da-DK" sz="1800" kern="1200" dirty="0" smtClean="0">
              <a:solidFill>
                <a:srgbClr val="0070C0"/>
              </a:solidFill>
            </a:rPr>
            <a:t> </a:t>
          </a:r>
          <a:r>
            <a:rPr lang="da-DK" sz="1800" kern="1200" dirty="0" err="1" smtClean="0">
              <a:solidFill>
                <a:srgbClr val="0070C0"/>
              </a:solidFill>
            </a:rPr>
            <a:t>expenses</a:t>
          </a:r>
          <a:r>
            <a:rPr lang="da-DK" sz="1800" kern="1200" dirty="0" smtClean="0">
              <a:solidFill>
                <a:srgbClr val="0070C0"/>
              </a:solidFill>
            </a:rPr>
            <a:t> </a:t>
          </a:r>
          <a:r>
            <a:rPr lang="da-DK" sz="1800" kern="1200" dirty="0" err="1" smtClean="0">
              <a:solidFill>
                <a:srgbClr val="0070C0"/>
              </a:solidFill>
            </a:rPr>
            <a:t>group</a:t>
          </a:r>
          <a:r>
            <a:rPr lang="da-DK" sz="1800" kern="1200" dirty="0" smtClean="0">
              <a:solidFill>
                <a:srgbClr val="0070C0"/>
              </a:solidFill>
            </a:rPr>
            <a:t> </a:t>
          </a:r>
          <a:endParaRPr lang="da-DK" sz="1800" kern="1200" dirty="0">
            <a:solidFill>
              <a:srgbClr val="0070C0"/>
            </a:solidFill>
          </a:endParaRPr>
        </a:p>
      </dsp:txBody>
      <dsp:txXfrm>
        <a:off x="2097237" y="4840375"/>
        <a:ext cx="1491697" cy="926193"/>
      </dsp:txXfrm>
    </dsp:sp>
    <dsp:sp modelId="{E72E0015-7B35-4A37-BDEB-9A56ABB4E8B9}">
      <dsp:nvSpPr>
        <dsp:cNvPr id="0" name=""/>
        <dsp:cNvSpPr/>
      </dsp:nvSpPr>
      <dsp:spPr>
        <a:xfrm>
          <a:off x="4736709" y="3213601"/>
          <a:ext cx="1549327" cy="983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7AD55-C21D-462A-A9D7-24EF22796589}">
      <dsp:nvSpPr>
        <dsp:cNvPr id="0" name=""/>
        <dsp:cNvSpPr/>
      </dsp:nvSpPr>
      <dsp:spPr>
        <a:xfrm>
          <a:off x="4908856" y="3377141"/>
          <a:ext cx="1549327" cy="983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err="1" smtClean="0">
              <a:solidFill>
                <a:srgbClr val="0070C0"/>
              </a:solidFill>
            </a:rPr>
            <a:t>External</a:t>
          </a:r>
          <a:r>
            <a:rPr lang="da-DK" sz="1800" kern="1200" dirty="0" smtClean="0">
              <a:solidFill>
                <a:srgbClr val="0070C0"/>
              </a:solidFill>
            </a:rPr>
            <a:t> </a:t>
          </a:r>
          <a:r>
            <a:rPr lang="da-DK" sz="1800" kern="1200" dirty="0" err="1" smtClean="0">
              <a:solidFill>
                <a:srgbClr val="0070C0"/>
              </a:solidFill>
            </a:rPr>
            <a:t>projects</a:t>
          </a:r>
          <a:r>
            <a:rPr lang="da-DK" sz="1800" kern="1200" dirty="0" smtClean="0">
              <a:solidFill>
                <a:srgbClr val="0070C0"/>
              </a:solidFill>
            </a:rPr>
            <a:t> </a:t>
          </a:r>
          <a:r>
            <a:rPr lang="da-DK" sz="1800" kern="1200" dirty="0" err="1" smtClean="0">
              <a:solidFill>
                <a:srgbClr val="0070C0"/>
              </a:solidFill>
            </a:rPr>
            <a:t>group</a:t>
          </a:r>
          <a:endParaRPr lang="da-DK" sz="1800" kern="1200" dirty="0">
            <a:solidFill>
              <a:srgbClr val="0070C0"/>
            </a:solidFill>
          </a:endParaRPr>
        </a:p>
      </dsp:txBody>
      <dsp:txXfrm>
        <a:off x="4937671" y="3405956"/>
        <a:ext cx="1491697" cy="926193"/>
      </dsp:txXfrm>
    </dsp:sp>
    <dsp:sp modelId="{576CF1FA-FC72-4D5C-A102-63A9BD4854B2}">
      <dsp:nvSpPr>
        <dsp:cNvPr id="0" name=""/>
        <dsp:cNvSpPr/>
      </dsp:nvSpPr>
      <dsp:spPr>
        <a:xfrm>
          <a:off x="3789897" y="4648020"/>
          <a:ext cx="1549327" cy="983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7E83F-EF85-4CCD-ACCF-CC0818C5C8C3}">
      <dsp:nvSpPr>
        <dsp:cNvPr id="0" name=""/>
        <dsp:cNvSpPr/>
      </dsp:nvSpPr>
      <dsp:spPr>
        <a:xfrm>
          <a:off x="3962045" y="4811560"/>
          <a:ext cx="1549327" cy="983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solidFill>
                <a:srgbClr val="0070C0"/>
              </a:solidFill>
            </a:rPr>
            <a:t>Interview with </a:t>
          </a:r>
          <a:r>
            <a:rPr lang="da-DK" sz="1800" kern="1200" dirty="0" err="1" smtClean="0">
              <a:solidFill>
                <a:srgbClr val="0070C0"/>
              </a:solidFill>
            </a:rPr>
            <a:t>one</a:t>
          </a:r>
          <a:r>
            <a:rPr lang="da-DK" sz="1800" kern="1200" dirty="0" smtClean="0">
              <a:solidFill>
                <a:srgbClr val="0070C0"/>
              </a:solidFill>
            </a:rPr>
            <a:t> participant </a:t>
          </a:r>
          <a:endParaRPr lang="da-DK" sz="1800" kern="1200" dirty="0">
            <a:solidFill>
              <a:srgbClr val="0070C0"/>
            </a:solidFill>
          </a:endParaRPr>
        </a:p>
      </dsp:txBody>
      <dsp:txXfrm>
        <a:off x="3990860" y="4840375"/>
        <a:ext cx="1491697" cy="926193"/>
      </dsp:txXfrm>
    </dsp:sp>
    <dsp:sp modelId="{E81B4ED7-CAAB-4D95-A479-B360EC03F041}">
      <dsp:nvSpPr>
        <dsp:cNvPr id="0" name=""/>
        <dsp:cNvSpPr/>
      </dsp:nvSpPr>
      <dsp:spPr>
        <a:xfrm>
          <a:off x="5683520" y="4648020"/>
          <a:ext cx="1549327" cy="983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37194-BFB1-40D4-BB21-6271C882A6F6}">
      <dsp:nvSpPr>
        <dsp:cNvPr id="0" name=""/>
        <dsp:cNvSpPr/>
      </dsp:nvSpPr>
      <dsp:spPr>
        <a:xfrm>
          <a:off x="5855668" y="4811560"/>
          <a:ext cx="1549327" cy="983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err="1" smtClean="0">
              <a:solidFill>
                <a:srgbClr val="0070C0"/>
              </a:solidFill>
            </a:rPr>
            <a:t>Observed</a:t>
          </a:r>
          <a:r>
            <a:rPr lang="da-DK" sz="1800" kern="1200" dirty="0" smtClean="0">
              <a:solidFill>
                <a:srgbClr val="0070C0"/>
              </a:solidFill>
            </a:rPr>
            <a:t> a start-up meeting</a:t>
          </a:r>
          <a:endParaRPr lang="da-DK" sz="1800" kern="1200" dirty="0">
            <a:solidFill>
              <a:srgbClr val="0070C0"/>
            </a:solidFill>
          </a:endParaRPr>
        </a:p>
      </dsp:txBody>
      <dsp:txXfrm>
        <a:off x="5884483" y="4840375"/>
        <a:ext cx="1491697" cy="926193"/>
      </dsp:txXfrm>
    </dsp:sp>
    <dsp:sp modelId="{C558F80C-7D1F-4A24-9730-B3E4CD5F812C}">
      <dsp:nvSpPr>
        <dsp:cNvPr id="0" name=""/>
        <dsp:cNvSpPr/>
      </dsp:nvSpPr>
      <dsp:spPr>
        <a:xfrm>
          <a:off x="6630331" y="3213601"/>
          <a:ext cx="1549327" cy="983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C9AEA-DF46-4347-B247-A50C8D4AAB0E}">
      <dsp:nvSpPr>
        <dsp:cNvPr id="0" name=""/>
        <dsp:cNvSpPr/>
      </dsp:nvSpPr>
      <dsp:spPr>
        <a:xfrm>
          <a:off x="6802479" y="3377141"/>
          <a:ext cx="1549327" cy="983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solidFill>
                <a:srgbClr val="0070C0"/>
              </a:solidFill>
            </a:rPr>
            <a:t>One to </a:t>
          </a:r>
          <a:r>
            <a:rPr lang="da-DK" sz="1800" kern="1200" dirty="0" err="1" smtClean="0">
              <a:solidFill>
                <a:srgbClr val="0070C0"/>
              </a:solidFill>
            </a:rPr>
            <a:t>one</a:t>
          </a:r>
          <a:r>
            <a:rPr lang="da-DK" sz="1800" kern="1200" dirty="0" smtClean="0">
              <a:solidFill>
                <a:srgbClr val="0070C0"/>
              </a:solidFill>
            </a:rPr>
            <a:t> with Head of Centre </a:t>
          </a:r>
          <a:endParaRPr lang="da-DK" sz="1800" kern="1200" dirty="0">
            <a:solidFill>
              <a:srgbClr val="0070C0"/>
            </a:solidFill>
          </a:endParaRPr>
        </a:p>
      </dsp:txBody>
      <dsp:txXfrm>
        <a:off x="6831294" y="3405956"/>
        <a:ext cx="1491697" cy="9261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B3334-7BA4-4BFA-BE39-D0CA12A06B0B}">
      <dsp:nvSpPr>
        <dsp:cNvPr id="0" name=""/>
        <dsp:cNvSpPr/>
      </dsp:nvSpPr>
      <dsp:spPr>
        <a:xfrm>
          <a:off x="2616260" y="204464"/>
          <a:ext cx="1043522" cy="1043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B050"/>
              </a:solidFill>
            </a:rPr>
            <a:t>Before the course</a:t>
          </a:r>
          <a:endParaRPr lang="en-US" sz="2300" kern="1200" dirty="0">
            <a:solidFill>
              <a:srgbClr val="00B050"/>
            </a:solidFill>
          </a:endParaRPr>
        </a:p>
      </dsp:txBody>
      <dsp:txXfrm>
        <a:off x="2616260" y="204464"/>
        <a:ext cx="1043522" cy="1043522"/>
      </dsp:txXfrm>
    </dsp:sp>
    <dsp:sp modelId="{D8B76AD4-CAF9-4DA1-948C-0573A074D7ED}">
      <dsp:nvSpPr>
        <dsp:cNvPr id="0" name=""/>
        <dsp:cNvSpPr/>
      </dsp:nvSpPr>
      <dsp:spPr>
        <a:xfrm>
          <a:off x="1028974" y="-268"/>
          <a:ext cx="2465087" cy="2465087"/>
        </a:xfrm>
        <a:prstGeom prst="circularArrow">
          <a:avLst>
            <a:gd name="adj1" fmla="val 8255"/>
            <a:gd name="adj2" fmla="val 576654"/>
            <a:gd name="adj3" fmla="val 2961398"/>
            <a:gd name="adj4" fmla="val 53369"/>
            <a:gd name="adj5" fmla="val 96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4567E-92ED-47A4-BE5B-CD4977770BD3}">
      <dsp:nvSpPr>
        <dsp:cNvPr id="0" name=""/>
        <dsp:cNvSpPr/>
      </dsp:nvSpPr>
      <dsp:spPr>
        <a:xfrm>
          <a:off x="1739756" y="1722613"/>
          <a:ext cx="1043522" cy="1043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00B050"/>
              </a:solidFill>
            </a:rPr>
            <a:t>During the course</a:t>
          </a:r>
          <a:endParaRPr lang="en-US" sz="2300" kern="1200" dirty="0">
            <a:solidFill>
              <a:srgbClr val="00B050"/>
            </a:solidFill>
          </a:endParaRPr>
        </a:p>
      </dsp:txBody>
      <dsp:txXfrm>
        <a:off x="1739756" y="1722613"/>
        <a:ext cx="1043522" cy="1043522"/>
      </dsp:txXfrm>
    </dsp:sp>
    <dsp:sp modelId="{716478F2-5242-4ECC-82E4-5DE7CB6F0D89}">
      <dsp:nvSpPr>
        <dsp:cNvPr id="0" name=""/>
        <dsp:cNvSpPr/>
      </dsp:nvSpPr>
      <dsp:spPr>
        <a:xfrm>
          <a:off x="1028974" y="-268"/>
          <a:ext cx="2465087" cy="2465087"/>
        </a:xfrm>
        <a:prstGeom prst="circularArrow">
          <a:avLst>
            <a:gd name="adj1" fmla="val 8255"/>
            <a:gd name="adj2" fmla="val 576654"/>
            <a:gd name="adj3" fmla="val 10169977"/>
            <a:gd name="adj4" fmla="val 7261948"/>
            <a:gd name="adj5" fmla="val 96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D688B-090C-4E0F-BB2F-E2835641387F}">
      <dsp:nvSpPr>
        <dsp:cNvPr id="0" name=""/>
        <dsp:cNvSpPr/>
      </dsp:nvSpPr>
      <dsp:spPr>
        <a:xfrm>
          <a:off x="863252" y="204464"/>
          <a:ext cx="1043522" cy="1043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B050"/>
              </a:solidFill>
            </a:rPr>
            <a:t>After the course</a:t>
          </a:r>
          <a:endParaRPr lang="en-US" sz="2400" kern="1200" dirty="0">
            <a:solidFill>
              <a:srgbClr val="00B050"/>
            </a:solidFill>
          </a:endParaRPr>
        </a:p>
      </dsp:txBody>
      <dsp:txXfrm>
        <a:off x="863252" y="204464"/>
        <a:ext cx="1043522" cy="1043522"/>
      </dsp:txXfrm>
    </dsp:sp>
    <dsp:sp modelId="{029CA5D8-E62C-4625-9592-F923E3FCFB42}">
      <dsp:nvSpPr>
        <dsp:cNvPr id="0" name=""/>
        <dsp:cNvSpPr/>
      </dsp:nvSpPr>
      <dsp:spPr>
        <a:xfrm>
          <a:off x="1028974" y="-268"/>
          <a:ext cx="2465087" cy="2465087"/>
        </a:xfrm>
        <a:prstGeom prst="circularArrow">
          <a:avLst>
            <a:gd name="adj1" fmla="val 8255"/>
            <a:gd name="adj2" fmla="val 576654"/>
            <a:gd name="adj3" fmla="val 16854426"/>
            <a:gd name="adj4" fmla="val 14968920"/>
            <a:gd name="adj5" fmla="val 96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50526-BCE5-412A-BB09-5AF6054B232A}">
      <dsp:nvSpPr>
        <dsp:cNvPr id="0" name=""/>
        <dsp:cNvSpPr/>
      </dsp:nvSpPr>
      <dsp:spPr>
        <a:xfrm>
          <a:off x="6127007" y="498449"/>
          <a:ext cx="2538311" cy="2538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70C0"/>
              </a:solidFill>
            </a:rPr>
            <a:t>Preliminary needs analysis</a:t>
          </a:r>
          <a:endParaRPr lang="en-US" sz="2400" kern="1200" dirty="0">
            <a:solidFill>
              <a:srgbClr val="0070C0"/>
            </a:solidFill>
          </a:endParaRPr>
        </a:p>
      </dsp:txBody>
      <dsp:txXfrm>
        <a:off x="6127007" y="498449"/>
        <a:ext cx="2538311" cy="2538311"/>
      </dsp:txXfrm>
    </dsp:sp>
    <dsp:sp modelId="{926401A6-AFE4-4E0A-A172-FE0C38933127}">
      <dsp:nvSpPr>
        <dsp:cNvPr id="0" name=""/>
        <dsp:cNvSpPr/>
      </dsp:nvSpPr>
      <dsp:spPr>
        <a:xfrm>
          <a:off x="2260601" y="-1003"/>
          <a:ext cx="6001997" cy="6001997"/>
        </a:xfrm>
        <a:prstGeom prst="circularArrow">
          <a:avLst>
            <a:gd name="adj1" fmla="val 8247"/>
            <a:gd name="adj2" fmla="val 575973"/>
            <a:gd name="adj3" fmla="val 2964516"/>
            <a:gd name="adj4" fmla="val 51280"/>
            <a:gd name="adj5" fmla="val 96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A7FA1-1551-4937-B778-9C694F7DEC11}">
      <dsp:nvSpPr>
        <dsp:cNvPr id="0" name=""/>
        <dsp:cNvSpPr/>
      </dsp:nvSpPr>
      <dsp:spPr>
        <a:xfrm>
          <a:off x="3992444" y="4195619"/>
          <a:ext cx="2538311" cy="2538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70C0"/>
              </a:solidFill>
            </a:rPr>
            <a:t>Ongoing/midway evaluations - needs analysis</a:t>
          </a:r>
          <a:endParaRPr lang="en-US" sz="2400" kern="1200" dirty="0">
            <a:solidFill>
              <a:srgbClr val="0070C0"/>
            </a:solidFill>
          </a:endParaRPr>
        </a:p>
      </dsp:txBody>
      <dsp:txXfrm>
        <a:off x="3992444" y="4195619"/>
        <a:ext cx="2538311" cy="2538311"/>
      </dsp:txXfrm>
    </dsp:sp>
    <dsp:sp modelId="{EB3516B0-DD8B-480D-B93C-EB6B6546C351}">
      <dsp:nvSpPr>
        <dsp:cNvPr id="0" name=""/>
        <dsp:cNvSpPr/>
      </dsp:nvSpPr>
      <dsp:spPr>
        <a:xfrm>
          <a:off x="2260601" y="-1003"/>
          <a:ext cx="6001997" cy="6001997"/>
        </a:xfrm>
        <a:prstGeom prst="circularArrow">
          <a:avLst>
            <a:gd name="adj1" fmla="val 8247"/>
            <a:gd name="adj2" fmla="val 575973"/>
            <a:gd name="adj3" fmla="val 10172747"/>
            <a:gd name="adj4" fmla="val 7259512"/>
            <a:gd name="adj5" fmla="val 96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3DF69-6638-416B-8870-06E6BDB08847}">
      <dsp:nvSpPr>
        <dsp:cNvPr id="0" name=""/>
        <dsp:cNvSpPr/>
      </dsp:nvSpPr>
      <dsp:spPr>
        <a:xfrm>
          <a:off x="1857882" y="498449"/>
          <a:ext cx="2538311" cy="2538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70C0"/>
              </a:solidFill>
            </a:rPr>
            <a:t>Course evaluations - needs analysis</a:t>
          </a:r>
          <a:endParaRPr lang="en-US" sz="2400" kern="1200" dirty="0">
            <a:solidFill>
              <a:srgbClr val="0070C0"/>
            </a:solidFill>
          </a:endParaRPr>
        </a:p>
      </dsp:txBody>
      <dsp:txXfrm>
        <a:off x="1857882" y="498449"/>
        <a:ext cx="2538311" cy="2538311"/>
      </dsp:txXfrm>
    </dsp:sp>
    <dsp:sp modelId="{6430F02B-D606-4051-83C9-C0663F473F0B}">
      <dsp:nvSpPr>
        <dsp:cNvPr id="0" name=""/>
        <dsp:cNvSpPr/>
      </dsp:nvSpPr>
      <dsp:spPr>
        <a:xfrm>
          <a:off x="2260601" y="-1003"/>
          <a:ext cx="6001997" cy="6001997"/>
        </a:xfrm>
        <a:prstGeom prst="circularArrow">
          <a:avLst>
            <a:gd name="adj1" fmla="val 8247"/>
            <a:gd name="adj2" fmla="val 575973"/>
            <a:gd name="adj3" fmla="val 16857337"/>
            <a:gd name="adj4" fmla="val 14966690"/>
            <a:gd name="adj5" fmla="val 96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08/10/2019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08/10/2019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200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080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929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138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558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520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107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D40ED-4689-437E-80BA-3C79ED4D1B17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3887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741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795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D40ED-4689-437E-80BA-3C79ED4D1B17}" type="slidenum">
              <a:rPr lang="da-DK" smtClean="0"/>
              <a:pPr>
                <a:defRPr/>
              </a:pPr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400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36F85-577F-4A92-A47F-D540A2BCC82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556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00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D40ED-4689-437E-80BA-3C79ED4D1B17}" type="slidenum">
              <a:rPr lang="da-DK" smtClean="0"/>
              <a:pPr>
                <a:defRPr/>
              </a:pPr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7883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306462" y="4609629"/>
            <a:ext cx="6120680" cy="514502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D40ED-4689-437E-80BA-3C79ED4D1B17}" type="slidenum">
              <a:rPr lang="da-DK" smtClean="0"/>
              <a:pPr>
                <a:defRPr/>
              </a:pPr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5049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884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D40ED-4689-437E-80BA-3C79ED4D1B17}" type="slidenum">
              <a:rPr lang="da-DK" smtClean="0"/>
              <a:pPr>
                <a:defRPr/>
              </a:pPr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8262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D40ED-4689-437E-80BA-3C79ED4D1B17}" type="slidenum">
              <a:rPr lang="da-DK" smtClean="0"/>
              <a:pPr>
                <a:defRPr/>
              </a:pPr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8398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D40ED-4689-437E-80BA-3C79ED4D1B17}" type="slidenum">
              <a:rPr lang="da-DK" smtClean="0"/>
              <a:pPr>
                <a:defRPr/>
              </a:pPr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9461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9371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D40ED-4689-437E-80BA-3C79ED4D1B17}" type="slidenum">
              <a:rPr lang="da-DK" smtClean="0"/>
              <a:pPr>
                <a:defRPr/>
              </a:pPr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3015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7099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A9884-D95D-4FDC-B12A-88A6AB60ADE2}" type="slidenum">
              <a:rPr lang="da-DK" smtClean="0"/>
              <a:pPr/>
              <a:t>29</a:t>
            </a:fld>
            <a:endParaRPr lang="da-DK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198" y="4681638"/>
            <a:ext cx="5375927" cy="5040560"/>
          </a:xfrm>
          <a:noFill/>
          <a:ln/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520027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0336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D40ED-4689-437E-80BA-3C79ED4D1B17}" type="slidenum">
              <a:rPr lang="da-DK" smtClean="0"/>
              <a:pPr>
                <a:defRPr/>
              </a:pPr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72607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A9884-D95D-4FDC-B12A-88A6AB60ADE2}" type="slidenum">
              <a:rPr lang="da-DK" smtClean="0"/>
              <a:pPr/>
              <a:t>31</a:t>
            </a:fld>
            <a:endParaRPr lang="da-DK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198" y="4681638"/>
            <a:ext cx="5375927" cy="5040560"/>
          </a:xfrm>
          <a:noFill/>
          <a:ln/>
        </p:spPr>
        <p:txBody>
          <a:bodyPr/>
          <a:lstStyle/>
          <a:p>
            <a:pPr eaLnBrk="1" hangingPunct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8918752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A9884-D95D-4FDC-B12A-88A6AB60ADE2}" type="slidenum">
              <a:rPr lang="da-DK" smtClean="0"/>
              <a:pPr/>
              <a:t>32</a:t>
            </a:fld>
            <a:endParaRPr lang="da-DK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 really discussion (having that later) – but any comprehension</a:t>
            </a:r>
            <a:r>
              <a:rPr lang="en-US" baseline="0" dirty="0" smtClean="0"/>
              <a:t> questions?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86027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D40ED-4689-437E-80BA-3C79ED4D1B17}" type="slidenum">
              <a:rPr lang="da-DK" smtClean="0"/>
              <a:pPr>
                <a:defRPr/>
              </a:pPr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0129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C48C06-6C8F-495D-AAE7-9D6608003802}" type="slidenum">
              <a:rPr lang="da-DK" smtClean="0"/>
              <a:pPr/>
              <a:t>4</a:t>
            </a:fld>
            <a:endParaRPr lang="da-DK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4616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364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0" baseline="0" dirty="0" smtClean="0">
              <a:solidFill>
                <a:schemeClr val="accent1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D40ED-4689-437E-80BA-3C79ED4D1B17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36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9C2147-9351-44A8-AB6D-0B4261DF14DA}" type="slidenum">
              <a:rPr lang="da-DK" smtClean="0"/>
              <a:pPr/>
              <a:t>7</a:t>
            </a:fld>
            <a:endParaRPr lang="da-DK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494" y="4721186"/>
            <a:ext cx="5544615" cy="4472702"/>
          </a:xfrm>
          <a:noFill/>
          <a:ln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da-DK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02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D40ED-4689-437E-80BA-3C79ED4D1B17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7680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95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35125"/>
            <a:ext cx="11012487" cy="4675188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righ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43638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5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br>
              <a:rPr lang="en-GB" dirty="0"/>
            </a:br>
            <a:r>
              <a:rPr lang="en-GB" sz="2400" spc="100" dirty="0">
                <a:solidFill>
                  <a:schemeClr val="bg1"/>
                </a:solidFill>
                <a:latin typeface="+mj-lt"/>
                <a:cs typeface="Microsoft New Tai Lue"/>
              </a:rPr>
              <a:t/>
            </a:r>
            <a:br>
              <a:rPr lang="en-GB" sz="2400" spc="100" dirty="0">
                <a:solidFill>
                  <a:schemeClr val="bg1"/>
                </a:solidFill>
                <a:latin typeface="+mj-lt"/>
                <a:cs typeface="Microsoft New Tai Lue"/>
              </a:rPr>
            </a:br>
            <a:r>
              <a:rPr lang="en-GB" dirty="0"/>
              <a:t>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56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righ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6243638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719138" indent="-357188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5801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6408000" tIns="360000" rIns="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719138" indent="-358775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 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4727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al bullet lis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620713"/>
            <a:ext cx="11012487" cy="5682589"/>
          </a:xfrm>
          <a:noFill/>
        </p:spPr>
        <p:txBody>
          <a:bodyPr lIns="0" tIns="0" rIns="0" bIns="0"/>
          <a:lstStyle>
            <a:lvl1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8783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421280" y="612884"/>
            <a:ext cx="1167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2712" y="5934971"/>
            <a:ext cx="11019496" cy="36740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Name, source</a:t>
            </a:r>
          </a:p>
        </p:txBody>
      </p:sp>
    </p:spTree>
    <p:extLst>
      <p:ext uri="{BB962C8B-B14F-4D97-AF65-F5344CB8AC3E}">
        <p14:creationId xmlns:p14="http://schemas.microsoft.com/office/powerpoint/2010/main" val="414296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irrored tex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4" y="1628775"/>
            <a:ext cx="5358535" cy="4674527"/>
          </a:xfrm>
          <a:noFill/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6244503" y="1628775"/>
            <a:ext cx="5356948" cy="4674527"/>
          </a:xfrm>
          <a:noFill/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35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27308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628775"/>
            <a:ext cx="11012487" cy="4673600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608088" y="85745"/>
            <a:ext cx="6981162" cy="176797"/>
          </a:xfrm>
        </p:spPr>
        <p:txBody>
          <a:bodyPr/>
          <a:lstStyle/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88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  <a:br>
              <a:rPr lang="en-GB" dirty="0"/>
            </a:br>
            <a:endParaRPr lang="en-GB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608088" y="85745"/>
            <a:ext cx="6981162" cy="176797"/>
          </a:xfrm>
        </p:spPr>
        <p:txBody>
          <a:bodyPr/>
          <a:lstStyle/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801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9"/>
          <p:cNvSpPr>
            <a:spLocks noGrp="1"/>
          </p:cNvSpPr>
          <p:nvPr>
            <p:ph type="pic" sz="quarter" idx="15" hasCustomPrompt="1"/>
          </p:nvPr>
        </p:nvSpPr>
        <p:spPr>
          <a:xfrm>
            <a:off x="6243639" y="1635126"/>
            <a:ext cx="5163079" cy="4667251"/>
          </a:xfrm>
          <a:blipFill>
            <a:blip r:embed="rId2"/>
            <a:srcRect/>
            <a:stretch>
              <a:fillRect l="-11" r="-9936"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83170" y="619125"/>
            <a:ext cx="10623549" cy="86518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783168" y="1635126"/>
            <a:ext cx="5176648" cy="4667251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860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r tekstlabel venst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3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4932000" tIns="360000" rIns="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</a:t>
            </a:r>
            <a:br>
              <a:rPr lang="da-DK" dirty="0"/>
            </a:br>
            <a:r>
              <a:rPr lang="da-DK" dirty="0"/>
              <a:t>vil udskifte billedet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Centre for Internationalisation and Parallel Language Use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5948363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6575" indent="-271463">
              <a:defRPr>
                <a:solidFill>
                  <a:schemeClr val="bg1"/>
                </a:solidFill>
              </a:defRPr>
            </a:lvl2pPr>
            <a:lvl3pPr marL="536575" indent="-271463">
              <a:defRPr sz="2000">
                <a:solidFill>
                  <a:schemeClr val="bg1"/>
                </a:solidFill>
              </a:defRPr>
            </a:lvl3pPr>
            <a:lvl4pPr marL="536575" indent="-271463">
              <a:defRPr sz="2000">
                <a:solidFill>
                  <a:schemeClr val="bg1"/>
                </a:solidFill>
              </a:defRPr>
            </a:lvl4pPr>
            <a:lvl5pPr marL="536575" indent="-271463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479234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6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12192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2" descr="HUM_ppt_bund_ne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3714"/>
            <a:ext cx="121920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20"/>
          <p:cNvSpPr>
            <a:spLocks noChangeShapeType="1"/>
          </p:cNvSpPr>
          <p:nvPr userDrawn="1"/>
        </p:nvSpPr>
        <p:spPr bwMode="auto">
          <a:xfrm flipH="1">
            <a:off x="6351" y="6694488"/>
            <a:ext cx="12198349" cy="0"/>
          </a:xfrm>
          <a:prstGeom prst="line">
            <a:avLst/>
          </a:prstGeom>
          <a:noFill/>
          <a:ln w="9525">
            <a:solidFill>
              <a:srgbClr val="365AA5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 sz="1800">
              <a:ea typeface="+mn-ea"/>
            </a:endParaRPr>
          </a:p>
        </p:txBody>
      </p:sp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73250" y="2708275"/>
            <a:ext cx="622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7"/>
          <p:cNvSpPr txBox="1"/>
          <p:nvPr userDrawn="1"/>
        </p:nvSpPr>
        <p:spPr>
          <a:xfrm>
            <a:off x="-1873251" y="1474788"/>
            <a:ext cx="1729317" cy="18620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>
                <a:solidFill>
                  <a:schemeClr val="bg1"/>
                </a:solidFill>
                <a:cs typeface="Arial" charset="0"/>
              </a:rPr>
            </a:br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>
              <a:defRPr/>
            </a:pPr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 userDrawn="1"/>
        </p:nvSpPr>
        <p:spPr bwMode="auto">
          <a:xfrm>
            <a:off x="-1873251" y="1412875"/>
            <a:ext cx="172931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 sz="1800">
              <a:ea typeface="+mn-ea"/>
            </a:endParaRPr>
          </a:p>
        </p:txBody>
      </p:sp>
      <p:sp>
        <p:nvSpPr>
          <p:cNvPr id="11" name="Text Box 38"/>
          <p:cNvSpPr txBox="1">
            <a:spLocks noChangeArrowheads="1"/>
          </p:cNvSpPr>
          <p:nvPr userDrawn="1"/>
        </p:nvSpPr>
        <p:spPr bwMode="auto">
          <a:xfrm>
            <a:off x="-1873251" y="827089"/>
            <a:ext cx="172931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 userDrawn="1"/>
        </p:nvSpPr>
        <p:spPr bwMode="auto">
          <a:xfrm>
            <a:off x="-1873251" y="765175"/>
            <a:ext cx="172931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 sz="1800">
              <a:ea typeface="+mn-ea"/>
            </a:endParaRPr>
          </a:p>
        </p:txBody>
      </p:sp>
      <p:pic>
        <p:nvPicPr>
          <p:cNvPr id="13" name="Picture 4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73250" y="3875088"/>
            <a:ext cx="6731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41"/>
          <p:cNvSpPr>
            <a:spLocks noChangeShapeType="1"/>
          </p:cNvSpPr>
          <p:nvPr userDrawn="1"/>
        </p:nvSpPr>
        <p:spPr bwMode="auto">
          <a:xfrm flipV="1">
            <a:off x="-1693333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 sz="1800">
              <a:ea typeface="+mn-ea"/>
            </a:endParaRPr>
          </a:p>
        </p:txBody>
      </p:sp>
      <p:sp>
        <p:nvSpPr>
          <p:cNvPr id="15" name="Line 42"/>
          <p:cNvSpPr>
            <a:spLocks noChangeShapeType="1"/>
          </p:cNvSpPr>
          <p:nvPr userDrawn="1"/>
        </p:nvSpPr>
        <p:spPr bwMode="auto">
          <a:xfrm>
            <a:off x="-1488018" y="3875089"/>
            <a:ext cx="28786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 sz="1800">
              <a:ea typeface="+mn-ea"/>
            </a:endParaRPr>
          </a:p>
        </p:txBody>
      </p:sp>
      <p:sp>
        <p:nvSpPr>
          <p:cNvPr id="16" name="Line 43"/>
          <p:cNvSpPr>
            <a:spLocks noChangeShapeType="1"/>
          </p:cNvSpPr>
          <p:nvPr userDrawn="1"/>
        </p:nvSpPr>
        <p:spPr bwMode="auto">
          <a:xfrm flipH="1">
            <a:off x="-1488018" y="3875089"/>
            <a:ext cx="28786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 sz="1800">
              <a:ea typeface="+mn-ea"/>
            </a:endParaRPr>
          </a:p>
        </p:txBody>
      </p:sp>
      <p:sp>
        <p:nvSpPr>
          <p:cNvPr id="17" name="Line 44"/>
          <p:cNvSpPr>
            <a:spLocks noChangeShapeType="1"/>
          </p:cNvSpPr>
          <p:nvPr userDrawn="1"/>
        </p:nvSpPr>
        <p:spPr bwMode="auto">
          <a:xfrm>
            <a:off x="-1873251" y="2679701"/>
            <a:ext cx="28786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 sz="1800">
              <a:ea typeface="+mn-ea"/>
            </a:endParaRPr>
          </a:p>
        </p:txBody>
      </p:sp>
      <p:sp>
        <p:nvSpPr>
          <p:cNvPr id="18" name="Line 45"/>
          <p:cNvSpPr>
            <a:spLocks noChangeShapeType="1"/>
          </p:cNvSpPr>
          <p:nvPr userDrawn="1"/>
        </p:nvSpPr>
        <p:spPr bwMode="auto">
          <a:xfrm flipH="1">
            <a:off x="-1873251" y="2679701"/>
            <a:ext cx="28786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 sz="1800">
              <a:ea typeface="+mn-ea"/>
            </a:endParaRPr>
          </a:p>
        </p:txBody>
      </p:sp>
      <p:sp>
        <p:nvSpPr>
          <p:cNvPr id="19" name="Line 46"/>
          <p:cNvSpPr>
            <a:spLocks noChangeShapeType="1"/>
          </p:cNvSpPr>
          <p:nvPr userDrawn="1"/>
        </p:nvSpPr>
        <p:spPr bwMode="auto">
          <a:xfrm flipH="1">
            <a:off x="-1200151" y="2800350"/>
            <a:ext cx="28786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 sz="1800">
              <a:ea typeface="+mn-ea"/>
            </a:endParaRPr>
          </a:p>
        </p:txBody>
      </p:sp>
      <p:sp>
        <p:nvSpPr>
          <p:cNvPr id="20" name="Line 48"/>
          <p:cNvSpPr>
            <a:spLocks noChangeShapeType="1"/>
          </p:cNvSpPr>
          <p:nvPr userDrawn="1"/>
        </p:nvSpPr>
        <p:spPr bwMode="auto">
          <a:xfrm>
            <a:off x="-1873251" y="4676775"/>
            <a:ext cx="172931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 sz="1800">
              <a:ea typeface="+mn-ea"/>
            </a:endParaRPr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873251" y="4722813"/>
            <a:ext cx="1873251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>
              <a:defRPr/>
            </a:pPr>
            <a:endParaRPr lang="da-DK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pPr>
              <a:defRPr/>
            </a:pPr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pPr>
              <a:defRPr/>
            </a:pPr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1409701" y="6181725"/>
            <a:ext cx="9582151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da-DK" sz="900" dirty="0"/>
          </a:p>
          <a:p>
            <a:pPr>
              <a:lnSpc>
                <a:spcPct val="110000"/>
              </a:lnSpc>
              <a:defRPr/>
            </a:pPr>
            <a:r>
              <a:rPr lang="da-DK" sz="1000" b="1" dirty="0" err="1"/>
              <a:t>www.cip.ku.dk</a:t>
            </a:r>
            <a:r>
              <a:rPr lang="da-DK" sz="1000" b="1" dirty="0"/>
              <a:t> </a:t>
            </a:r>
            <a:r>
              <a:rPr lang="da-DK" sz="1000" b="1" dirty="0">
                <a:sym typeface="Symbol" pitchFamily="18" charset="2"/>
              </a:rPr>
              <a:t> +45 35 32 86 39</a:t>
            </a:r>
            <a:r>
              <a:rPr lang="da-DK" sz="1000" b="1" dirty="0"/>
              <a:t> </a:t>
            </a:r>
            <a:r>
              <a:rPr lang="da-DK" sz="1000" b="1" dirty="0">
                <a:sym typeface="Symbol" pitchFamily="18" charset="2"/>
              </a:rPr>
              <a:t> </a:t>
            </a:r>
            <a:r>
              <a:rPr lang="da-DK" sz="1000" b="1" dirty="0" err="1">
                <a:sym typeface="Symbol" pitchFamily="18" charset="2"/>
              </a:rPr>
              <a:t>cip@hum.ku.dk</a:t>
            </a:r>
            <a:endParaRPr lang="da-DK" sz="1000" b="1" dirty="0">
              <a:sym typeface="Symbol" pitchFamily="18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651" y="1374776"/>
            <a:ext cx="8769349" cy="1911349"/>
          </a:xfrm>
        </p:spPr>
        <p:txBody>
          <a:bodyPr/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392000" y="3358800"/>
            <a:ext cx="6432000" cy="24876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24" name="Slide Number Placeholder 3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Dias </a:t>
            </a:r>
            <a:fld id="{A5C340E9-DEA9-4469-A53C-EF5C46BE3D8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25" name="Rectangle 29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Centre for Internationalisation and Parallel Language Use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2613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Centre for Internationalisation and Parallel Language Use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Dias </a:t>
            </a:r>
            <a:fld id="{A49FEEBC-7428-4C45-9854-CC3819E85117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7135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976231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Centre for Internationalisation and Parallel Language Use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Dias </a:t>
            </a:r>
            <a:fld id="{A49FEEBC-7428-4C45-9854-CC3819E85117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2495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92344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34686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8804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 hasCustomPrompt="1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164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164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164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03454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26151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839452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633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C3DB-ED59-4764-A48F-EC5F1C842ADF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6F588-A25B-4059-AE9F-EDE36E4D5FA8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67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580528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498036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661081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684463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eal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742820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r tekstlabel venst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3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4932000" tIns="360000" rIns="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</a:t>
            </a:r>
            <a:br>
              <a:rPr lang="da-DK" dirty="0"/>
            </a:br>
            <a:r>
              <a:rPr lang="da-DK" dirty="0"/>
              <a:t>vil udskifte billedet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Centre for Internationalisation and Parallel Language Use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5948363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6575" indent="-271463">
              <a:defRPr>
                <a:solidFill>
                  <a:schemeClr val="bg1"/>
                </a:solidFill>
              </a:defRPr>
            </a:lvl2pPr>
            <a:lvl3pPr marL="536575" indent="-271463">
              <a:defRPr sz="2000">
                <a:solidFill>
                  <a:schemeClr val="bg1"/>
                </a:solidFill>
              </a:defRPr>
            </a:lvl3pPr>
            <a:lvl4pPr marL="536575" indent="-271463">
              <a:defRPr sz="2000">
                <a:solidFill>
                  <a:schemeClr val="bg1"/>
                </a:solidFill>
              </a:defRPr>
            </a:lvl4pPr>
            <a:lvl5pPr marL="536575" indent="-271463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66258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6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12192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2" descr="HUM_ppt_bund_ne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3714"/>
            <a:ext cx="121920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20"/>
          <p:cNvSpPr>
            <a:spLocks noChangeShapeType="1"/>
          </p:cNvSpPr>
          <p:nvPr userDrawn="1"/>
        </p:nvSpPr>
        <p:spPr bwMode="auto">
          <a:xfrm flipH="1">
            <a:off x="6351" y="6694488"/>
            <a:ext cx="12198349" cy="0"/>
          </a:xfrm>
          <a:prstGeom prst="line">
            <a:avLst/>
          </a:prstGeom>
          <a:noFill/>
          <a:ln w="9525">
            <a:solidFill>
              <a:srgbClr val="365AA5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 sz="1800">
              <a:ea typeface="+mn-ea"/>
            </a:endParaRPr>
          </a:p>
        </p:txBody>
      </p:sp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73250" y="2708275"/>
            <a:ext cx="622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7"/>
          <p:cNvSpPr txBox="1"/>
          <p:nvPr userDrawn="1"/>
        </p:nvSpPr>
        <p:spPr>
          <a:xfrm>
            <a:off x="-1873251" y="1474788"/>
            <a:ext cx="1729317" cy="18620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>
                <a:solidFill>
                  <a:schemeClr val="bg1"/>
                </a:solidFill>
                <a:cs typeface="Arial" charset="0"/>
              </a:rPr>
            </a:br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pPr>
              <a:defRPr/>
            </a:pPr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endParaRPr lang="da-DK" sz="1100">
              <a:solidFill>
                <a:schemeClr val="bg1"/>
              </a:solidFill>
              <a:cs typeface="Arial" charset="0"/>
            </a:endParaRPr>
          </a:p>
          <a:p>
            <a:pPr>
              <a:defRPr/>
            </a:pPr>
            <a:r>
              <a:rPr lang="da-DK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 userDrawn="1"/>
        </p:nvSpPr>
        <p:spPr bwMode="auto">
          <a:xfrm>
            <a:off x="-1873251" y="1412875"/>
            <a:ext cx="172931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 sz="1800">
              <a:ea typeface="+mn-ea"/>
            </a:endParaRPr>
          </a:p>
        </p:txBody>
      </p:sp>
      <p:sp>
        <p:nvSpPr>
          <p:cNvPr id="11" name="Text Box 38"/>
          <p:cNvSpPr txBox="1">
            <a:spLocks noChangeArrowheads="1"/>
          </p:cNvSpPr>
          <p:nvPr userDrawn="1"/>
        </p:nvSpPr>
        <p:spPr bwMode="auto">
          <a:xfrm>
            <a:off x="-1873251" y="827089"/>
            <a:ext cx="172931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 userDrawn="1"/>
        </p:nvSpPr>
        <p:spPr bwMode="auto">
          <a:xfrm>
            <a:off x="-1873251" y="765175"/>
            <a:ext cx="172931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 sz="1800">
              <a:ea typeface="+mn-ea"/>
            </a:endParaRPr>
          </a:p>
        </p:txBody>
      </p:sp>
      <p:pic>
        <p:nvPicPr>
          <p:cNvPr id="13" name="Picture 4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73250" y="3875088"/>
            <a:ext cx="6731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41"/>
          <p:cNvSpPr>
            <a:spLocks noChangeShapeType="1"/>
          </p:cNvSpPr>
          <p:nvPr userDrawn="1"/>
        </p:nvSpPr>
        <p:spPr bwMode="auto">
          <a:xfrm flipV="1">
            <a:off x="-1693333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 sz="1800">
              <a:ea typeface="+mn-ea"/>
            </a:endParaRPr>
          </a:p>
        </p:txBody>
      </p:sp>
      <p:sp>
        <p:nvSpPr>
          <p:cNvPr id="15" name="Line 42"/>
          <p:cNvSpPr>
            <a:spLocks noChangeShapeType="1"/>
          </p:cNvSpPr>
          <p:nvPr userDrawn="1"/>
        </p:nvSpPr>
        <p:spPr bwMode="auto">
          <a:xfrm>
            <a:off x="-1488018" y="3875089"/>
            <a:ext cx="28786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 sz="1800">
              <a:ea typeface="+mn-ea"/>
            </a:endParaRPr>
          </a:p>
        </p:txBody>
      </p:sp>
      <p:sp>
        <p:nvSpPr>
          <p:cNvPr id="16" name="Line 43"/>
          <p:cNvSpPr>
            <a:spLocks noChangeShapeType="1"/>
          </p:cNvSpPr>
          <p:nvPr userDrawn="1"/>
        </p:nvSpPr>
        <p:spPr bwMode="auto">
          <a:xfrm flipH="1">
            <a:off x="-1488018" y="3875089"/>
            <a:ext cx="28786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 sz="1800">
              <a:ea typeface="+mn-ea"/>
            </a:endParaRPr>
          </a:p>
        </p:txBody>
      </p:sp>
      <p:sp>
        <p:nvSpPr>
          <p:cNvPr id="17" name="Line 44"/>
          <p:cNvSpPr>
            <a:spLocks noChangeShapeType="1"/>
          </p:cNvSpPr>
          <p:nvPr userDrawn="1"/>
        </p:nvSpPr>
        <p:spPr bwMode="auto">
          <a:xfrm>
            <a:off x="-1873251" y="2679701"/>
            <a:ext cx="28786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 sz="1800">
              <a:ea typeface="+mn-ea"/>
            </a:endParaRPr>
          </a:p>
        </p:txBody>
      </p:sp>
      <p:sp>
        <p:nvSpPr>
          <p:cNvPr id="18" name="Line 45"/>
          <p:cNvSpPr>
            <a:spLocks noChangeShapeType="1"/>
          </p:cNvSpPr>
          <p:nvPr userDrawn="1"/>
        </p:nvSpPr>
        <p:spPr bwMode="auto">
          <a:xfrm flipH="1">
            <a:off x="-1873251" y="2679701"/>
            <a:ext cx="28786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 sz="1800">
              <a:ea typeface="+mn-ea"/>
            </a:endParaRPr>
          </a:p>
        </p:txBody>
      </p:sp>
      <p:sp>
        <p:nvSpPr>
          <p:cNvPr id="19" name="Line 46"/>
          <p:cNvSpPr>
            <a:spLocks noChangeShapeType="1"/>
          </p:cNvSpPr>
          <p:nvPr userDrawn="1"/>
        </p:nvSpPr>
        <p:spPr bwMode="auto">
          <a:xfrm flipH="1">
            <a:off x="-1200151" y="2800350"/>
            <a:ext cx="28786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 sz="1800">
              <a:ea typeface="+mn-ea"/>
            </a:endParaRPr>
          </a:p>
        </p:txBody>
      </p:sp>
      <p:sp>
        <p:nvSpPr>
          <p:cNvPr id="20" name="Line 48"/>
          <p:cNvSpPr>
            <a:spLocks noChangeShapeType="1"/>
          </p:cNvSpPr>
          <p:nvPr userDrawn="1"/>
        </p:nvSpPr>
        <p:spPr bwMode="auto">
          <a:xfrm>
            <a:off x="-1873251" y="4676775"/>
            <a:ext cx="172931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 sz="1800">
              <a:ea typeface="+mn-ea"/>
            </a:endParaRPr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873251" y="4722813"/>
            <a:ext cx="1873251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pPr>
              <a:defRPr/>
            </a:pPr>
            <a:endParaRPr lang="da-DK" sz="1100">
              <a:solidFill>
                <a:schemeClr val="bg1"/>
              </a:solidFill>
            </a:endParaRPr>
          </a:p>
          <a:p>
            <a:pPr>
              <a:defRPr/>
            </a:pPr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pPr>
              <a:defRPr/>
            </a:pPr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pPr>
              <a:defRPr/>
            </a:pPr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1409701" y="6181725"/>
            <a:ext cx="9582151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da-DK" sz="900" dirty="0"/>
          </a:p>
          <a:p>
            <a:pPr>
              <a:lnSpc>
                <a:spcPct val="110000"/>
              </a:lnSpc>
              <a:defRPr/>
            </a:pPr>
            <a:r>
              <a:rPr lang="da-DK" sz="1000" b="1" dirty="0" err="1"/>
              <a:t>www.cip.ku.dk</a:t>
            </a:r>
            <a:r>
              <a:rPr lang="da-DK" sz="1000" b="1" dirty="0"/>
              <a:t> </a:t>
            </a:r>
            <a:r>
              <a:rPr lang="da-DK" sz="1000" b="1" dirty="0">
                <a:sym typeface="Symbol" pitchFamily="18" charset="2"/>
              </a:rPr>
              <a:t> +45 35 32 86 39</a:t>
            </a:r>
            <a:r>
              <a:rPr lang="da-DK" sz="1000" b="1" dirty="0"/>
              <a:t> </a:t>
            </a:r>
            <a:r>
              <a:rPr lang="da-DK" sz="1000" b="1" dirty="0">
                <a:sym typeface="Symbol" pitchFamily="18" charset="2"/>
              </a:rPr>
              <a:t> </a:t>
            </a:r>
            <a:r>
              <a:rPr lang="da-DK" sz="1000" b="1" dirty="0" err="1">
                <a:sym typeface="Symbol" pitchFamily="18" charset="2"/>
              </a:rPr>
              <a:t>cip@hum.ku.dk</a:t>
            </a:r>
            <a:endParaRPr lang="da-DK" sz="1000" b="1" dirty="0">
              <a:sym typeface="Symbol" pitchFamily="18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651" y="1374776"/>
            <a:ext cx="8769349" cy="1911349"/>
          </a:xfrm>
        </p:spPr>
        <p:txBody>
          <a:bodyPr/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392000" y="3358800"/>
            <a:ext cx="6432000" cy="24876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24" name="Slide Number Placeholder 3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Dias </a:t>
            </a:r>
            <a:fld id="{A5C340E9-DEA9-4469-A53C-EF5C46BE3D8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25" name="Rectangle 29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Centre for Internationalisation and Parallel Language Use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2517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ing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C2F4-462D-4BD4-9025-86FD7D8AF145}" type="datetime1">
              <a:rPr lang="en-GB" smtClean="0"/>
              <a:t>08/10/2019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783167" y="1633538"/>
            <a:ext cx="10623551" cy="4668837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5479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  <a:br>
              <a:rPr lang="en-GB" dirty="0"/>
            </a:b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5186"/>
          </a:xfrm>
        </p:spPr>
        <p:txBody>
          <a:bodyPr/>
          <a:lstStyle/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35125"/>
            <a:ext cx="1101248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608088" y="85745"/>
            <a:ext cx="6981162" cy="176797"/>
          </a:xfrm>
        </p:spPr>
        <p:txBody>
          <a:bodyPr/>
          <a:lstStyle/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/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8535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4502" y="1635125"/>
            <a:ext cx="5356948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9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608088" y="85745"/>
            <a:ext cx="6981162" cy="176797"/>
          </a:xfrm>
        </p:spPr>
        <p:txBody>
          <a:bodyPr/>
          <a:lstStyle/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3639" y="1635125"/>
            <a:ext cx="5357812" cy="4675187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/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939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9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608088" y="85745"/>
            <a:ext cx="6981162" cy="176797"/>
          </a:xfrm>
        </p:spPr>
        <p:txBody>
          <a:bodyPr/>
          <a:lstStyle/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5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35125"/>
            <a:ext cx="11012487" cy="4675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7" name="Rectangle 19"/>
          <p:cNvSpPr/>
          <p:nvPr userDrawn="1"/>
        </p:nvSpPr>
        <p:spPr>
          <a:xfrm>
            <a:off x="0" y="2"/>
            <a:ext cx="12192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8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13" name="Picture 27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4" y="96467"/>
            <a:ext cx="2332648" cy="1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3" r:id="rId3"/>
    <p:sldLayoutId id="2147483671" r:id="rId4"/>
    <p:sldLayoutId id="2147483659" r:id="rId5"/>
    <p:sldLayoutId id="2147483672" r:id="rId6"/>
    <p:sldLayoutId id="2147483660" r:id="rId7"/>
    <p:sldLayoutId id="2147483662" r:id="rId8"/>
    <p:sldLayoutId id="2147483684" r:id="rId9"/>
    <p:sldLayoutId id="2147483685" r:id="rId10"/>
    <p:sldLayoutId id="2147483677" r:id="rId11"/>
    <p:sldLayoutId id="2147483675" r:id="rId12"/>
    <p:sldLayoutId id="2147483676" r:id="rId13"/>
    <p:sldLayoutId id="2147483678" r:id="rId14"/>
    <p:sldLayoutId id="2147483681" r:id="rId15"/>
    <p:sldLayoutId id="2147483682" r:id="rId16"/>
    <p:sldLayoutId id="2147483683" r:id="rId17"/>
    <p:sldLayoutId id="2147483687" r:id="rId18"/>
    <p:sldLayoutId id="2147483664" r:id="rId19"/>
    <p:sldLayoutId id="2147483665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spc="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3540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da-DK" sz="18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0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Centre for Internationalisation and Parallel Language Use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19"/>
          <p:cNvSpPr/>
          <p:nvPr userDrawn="1"/>
        </p:nvSpPr>
        <p:spPr>
          <a:xfrm>
            <a:off x="0" y="2"/>
            <a:ext cx="12192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7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4" y="96467"/>
            <a:ext cx="2332648" cy="1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9" r:id="rId13"/>
    <p:sldLayoutId id="2147483710" r:id="rId14"/>
    <p:sldLayoutId id="2147483712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0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ip.ku.dk/ansatte/?pure=da/publications/the-test-of-oral-english-for-academic-staff-toepas-validation-of-standards-and-scoring-procedures(3cc61599-4c11-48d5-8d9a-993ff49bf4ec)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145162" cy="6857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7375" y="3050439"/>
            <a:ext cx="4946649" cy="2999487"/>
          </a:xfrm>
        </p:spPr>
        <p:txBody>
          <a:bodyPr/>
          <a:lstStyle/>
          <a:p>
            <a:endParaRPr lang="en-GB" sz="1600" dirty="0" smtClean="0"/>
          </a:p>
          <a:p>
            <a:r>
              <a:rPr lang="en-GB" sz="2400" b="1" dirty="0" smtClean="0">
                <a:solidFill>
                  <a:srgbClr val="0070C0"/>
                </a:solidFill>
              </a:rPr>
              <a:t>Pete Westbrook</a:t>
            </a:r>
            <a:endParaRPr lang="en-GB" sz="2400" b="1" dirty="0">
              <a:solidFill>
                <a:srgbClr val="0070C0"/>
              </a:solidFill>
            </a:endParaRPr>
          </a:p>
          <a:p>
            <a:r>
              <a:rPr lang="en-GB" sz="2400" dirty="0" smtClean="0">
                <a:solidFill>
                  <a:srgbClr val="0070C0"/>
                </a:solidFill>
              </a:rPr>
              <a:t>Centre </a:t>
            </a:r>
            <a:r>
              <a:rPr lang="en-GB" sz="2400" dirty="0">
                <a:solidFill>
                  <a:srgbClr val="0070C0"/>
                </a:solidFill>
              </a:rPr>
              <a:t>for Internationalisation and Parallel Language </a:t>
            </a:r>
            <a:r>
              <a:rPr lang="en-GB" sz="2400" dirty="0" smtClean="0">
                <a:solidFill>
                  <a:srgbClr val="0070C0"/>
                </a:solidFill>
              </a:rPr>
              <a:t>Use (CIP)</a:t>
            </a:r>
          </a:p>
          <a:p>
            <a:r>
              <a:rPr lang="en-GB" sz="2400" dirty="0" smtClean="0">
                <a:solidFill>
                  <a:srgbClr val="0070C0"/>
                </a:solidFill>
              </a:rPr>
              <a:t>University of Copenhagen</a:t>
            </a:r>
          </a:p>
          <a:p>
            <a:endParaRPr lang="en-GB" sz="2400" dirty="0">
              <a:solidFill>
                <a:srgbClr val="0070C0"/>
              </a:solidFill>
            </a:endParaRPr>
          </a:p>
          <a:p>
            <a:r>
              <a:rPr lang="en-GB" sz="2400" b="1" dirty="0" smtClean="0">
                <a:solidFill>
                  <a:srgbClr val="0070C0"/>
                </a:solidFill>
              </a:rPr>
              <a:t>BILC Professional Seminar </a:t>
            </a:r>
          </a:p>
          <a:p>
            <a:r>
              <a:rPr lang="en-GB" sz="2400" b="1" dirty="0" smtClean="0">
                <a:solidFill>
                  <a:srgbClr val="0070C0"/>
                </a:solidFill>
              </a:rPr>
              <a:t>Copenhagen 9 October 2019</a:t>
            </a:r>
            <a:endParaRPr lang="en-GB" sz="2400" b="1" dirty="0">
              <a:solidFill>
                <a:srgbClr val="0070C0"/>
              </a:solidFill>
            </a:endParaRPr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87375" y="894072"/>
            <a:ext cx="5193315" cy="287914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3200" b="1" dirty="0">
                <a:solidFill>
                  <a:srgbClr val="0070C0"/>
                </a:solidFill>
              </a:rPr>
              <a:t>Needs Analyses for Languages for Specific Purposes: experiences from a university context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338" t="4202" r="1726" b="3374"/>
          <a:stretch/>
        </p:blipFill>
        <p:spPr>
          <a:xfrm>
            <a:off x="0" y="438187"/>
            <a:ext cx="6483927" cy="59684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72979" y="1692902"/>
            <a:ext cx="544193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 smtClean="0">
                <a:solidFill>
                  <a:srgbClr val="0070C0"/>
                </a:solidFill>
                <a:effectLst/>
                <a:latin typeface="Open Sans"/>
              </a:rPr>
              <a:t>Research-based 5-year project: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0C0"/>
              </a:solidFill>
              <a:latin typeface="Open Sans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Open Sans"/>
              </a:rPr>
              <a:t>Identify foreign language needs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0C0"/>
              </a:solidFill>
              <a:latin typeface="Open Sans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Open Sans"/>
              </a:rPr>
              <a:t>Enhance foreign language skills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0C0"/>
              </a:solidFill>
              <a:latin typeface="Open San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Open Sans"/>
              </a:rPr>
              <a:t>Develop pedagogical models to address foreign language needs</a:t>
            </a:r>
            <a:endParaRPr lang="en-US" b="0" i="0" dirty="0" smtClean="0">
              <a:solidFill>
                <a:srgbClr val="252525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383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57594"/>
            <a:ext cx="10515600" cy="678584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+mn-lt"/>
              </a:rPr>
              <a:t>Process</a:t>
            </a:r>
            <a:endParaRPr lang="en-GB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55158" y="1514764"/>
            <a:ext cx="10515600" cy="513733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Initial needs analysis phase: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Input </a:t>
            </a:r>
            <a:r>
              <a:rPr lang="en-GB" dirty="0" smtClean="0">
                <a:solidFill>
                  <a:srgbClr val="0070C0"/>
                </a:solidFill>
              </a:rPr>
              <a:t>from meetings with 50 study </a:t>
            </a:r>
            <a:r>
              <a:rPr lang="en-GB" dirty="0" smtClean="0">
                <a:solidFill>
                  <a:srgbClr val="0070C0"/>
                </a:solidFill>
              </a:rPr>
              <a:t>boards </a:t>
            </a:r>
            <a:endParaRPr lang="en-GB" dirty="0" smtClean="0">
              <a:solidFill>
                <a:srgbClr val="0070C0"/>
              </a:solidFill>
            </a:endParaRPr>
          </a:p>
          <a:p>
            <a:pPr lvl="1"/>
            <a:endParaRPr lang="en-GB" dirty="0">
              <a:solidFill>
                <a:srgbClr val="0070C0"/>
              </a:solidFill>
            </a:endParaRP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Needs assessment surveys</a:t>
            </a:r>
          </a:p>
          <a:p>
            <a:pPr lvl="1"/>
            <a:endParaRPr lang="en-GB" dirty="0">
              <a:solidFill>
                <a:srgbClr val="0070C0"/>
              </a:solidFill>
            </a:endParaRPr>
          </a:p>
          <a:p>
            <a:pPr lvl="0"/>
            <a:r>
              <a:rPr lang="en-US" dirty="0" smtClean="0">
                <a:solidFill>
                  <a:srgbClr val="0070C0"/>
                </a:solidFill>
              </a:rPr>
              <a:t>Data </a:t>
            </a:r>
            <a:r>
              <a:rPr lang="en-US" dirty="0">
                <a:solidFill>
                  <a:srgbClr val="0070C0"/>
                </a:solidFill>
              </a:rPr>
              <a:t>bank </a:t>
            </a:r>
            <a:r>
              <a:rPr lang="en-US" dirty="0" smtClean="0">
                <a:solidFill>
                  <a:srgbClr val="0070C0"/>
                </a:solidFill>
              </a:rPr>
              <a:t>of </a:t>
            </a:r>
            <a:r>
              <a:rPr lang="en-US" dirty="0">
                <a:solidFill>
                  <a:srgbClr val="0070C0"/>
                </a:solidFill>
              </a:rPr>
              <a:t>students’ foreign language needs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Applications invited for pilot projects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lvl="1"/>
            <a:endParaRPr lang="en-GB" dirty="0" smtClean="0">
              <a:solidFill>
                <a:srgbClr val="0070C0"/>
              </a:solidFill>
            </a:endParaRP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86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784094" y="1545054"/>
            <a:ext cx="1918734" cy="4675188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Arabic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Chinese 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Danish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English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French</a:t>
            </a:r>
          </a:p>
          <a:p>
            <a:r>
              <a:rPr lang="en-GB" dirty="0">
                <a:solidFill>
                  <a:srgbClr val="0070C0"/>
                </a:solidFill>
              </a:rPr>
              <a:t>German</a:t>
            </a:r>
          </a:p>
          <a:p>
            <a:r>
              <a:rPr lang="en-GB" dirty="0">
                <a:solidFill>
                  <a:srgbClr val="0070C0"/>
                </a:solidFill>
              </a:rPr>
              <a:t>Greek</a:t>
            </a:r>
          </a:p>
          <a:p>
            <a:r>
              <a:rPr lang="en-GB" dirty="0">
                <a:solidFill>
                  <a:srgbClr val="0070C0"/>
                </a:solidFill>
              </a:rPr>
              <a:t>Latin</a:t>
            </a:r>
          </a:p>
          <a:p>
            <a:r>
              <a:rPr lang="en-GB" dirty="0">
                <a:solidFill>
                  <a:srgbClr val="0070C0"/>
                </a:solidFill>
              </a:rPr>
              <a:t>Spanish</a:t>
            </a:r>
          </a:p>
          <a:p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7483563" y="756938"/>
            <a:ext cx="4542786" cy="5643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Academic </a:t>
            </a:r>
            <a:r>
              <a:rPr lang="en-GB" sz="2400" dirty="0" smtClean="0"/>
              <a:t>English 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(16 projects)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Reading skills in </a:t>
            </a:r>
            <a:r>
              <a:rPr lang="en-GB" sz="2400" dirty="0"/>
              <a:t>“other” </a:t>
            </a:r>
            <a:r>
              <a:rPr lang="en-GB" sz="2400" dirty="0" smtClean="0"/>
              <a:t>FL (8 projects)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smtClean="0"/>
              <a:t>Danish </a:t>
            </a:r>
            <a:r>
              <a:rPr lang="en-GB" sz="2400" dirty="0" smtClean="0"/>
              <a:t>as an L2 (2 projects)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Diverse specific needs </a:t>
            </a:r>
            <a:r>
              <a:rPr lang="en-GB" sz="2400" dirty="0"/>
              <a:t>(6 projects)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5338" t="4202" r="1726" b="3374"/>
          <a:stretch/>
        </p:blipFill>
        <p:spPr>
          <a:xfrm>
            <a:off x="0" y="1631346"/>
            <a:ext cx="4891489" cy="45026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1341" y="624735"/>
            <a:ext cx="342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accent1"/>
                </a:solidFill>
              </a:rPr>
              <a:t>36 Pilot projects</a:t>
            </a:r>
            <a:endParaRPr lang="en-GB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483563" y="756938"/>
            <a:ext cx="4542786" cy="5643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bg2"/>
                </a:solidFill>
              </a:rPr>
              <a:t>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Reading skills in </a:t>
            </a:r>
            <a:r>
              <a:rPr lang="en-GB" sz="2400" b="1" dirty="0"/>
              <a:t>“other” </a:t>
            </a:r>
            <a:r>
              <a:rPr lang="en-GB" sz="2400" b="1" dirty="0" smtClean="0"/>
              <a:t>FL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algn="ctr"/>
            <a:endParaRPr lang="en-GB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44" y="2245551"/>
            <a:ext cx="7174095" cy="302400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64" y="2571754"/>
            <a:ext cx="7308000" cy="455174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20" y="1918648"/>
            <a:ext cx="7236000" cy="693322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214" y="5176642"/>
            <a:ext cx="7236000" cy="50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396" y="3578869"/>
            <a:ext cx="8421352" cy="62100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483563" y="756938"/>
            <a:ext cx="4542786" cy="5643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Diverse specific needs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69" y="1490040"/>
            <a:ext cx="7225055" cy="11520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80" y="2643810"/>
            <a:ext cx="7236000" cy="6030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280" y="3176682"/>
            <a:ext cx="7164000" cy="40218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60500" y="1869998"/>
            <a:ext cx="2274218" cy="88249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8724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3460" y="461818"/>
            <a:ext cx="10515600" cy="6599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latin typeface="+mn-lt"/>
              </a:rPr>
              <a:t>Spanish language for fieldwork </a:t>
            </a:r>
            <a:r>
              <a:rPr lang="en-GB" sz="4000" b="1" dirty="0" smtClean="0">
                <a:solidFill>
                  <a:srgbClr val="0070C0"/>
                </a:solidFill>
                <a:latin typeface="+mn-lt"/>
              </a:rPr>
              <a:t>		</a:t>
            </a:r>
            <a:endParaRPr lang="en-GB" sz="2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13" y="1302328"/>
            <a:ext cx="10496572" cy="52482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35965" y="3244334"/>
            <a:ext cx="72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ICLHE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4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7528" y="476672"/>
            <a:ext cx="8445624" cy="360040"/>
          </a:xfrm>
          <a:ln>
            <a:solidFill>
              <a:schemeClr val="accent5"/>
            </a:solidFill>
          </a:ln>
        </p:spPr>
        <p:txBody>
          <a:bodyPr>
            <a:normAutofit fontScale="90000"/>
          </a:bodyPr>
          <a:lstStyle/>
          <a:p>
            <a:r>
              <a:rPr lang="da-DK" sz="3100" b="1" dirty="0" err="1">
                <a:solidFill>
                  <a:srgbClr val="0070C0"/>
                </a:solidFill>
                <a:latin typeface="+mn-lt"/>
              </a:rPr>
              <a:t>Classification</a:t>
            </a:r>
            <a:r>
              <a:rPr lang="da-DK" sz="3100" b="1" dirty="0">
                <a:solidFill>
                  <a:srgbClr val="0070C0"/>
                </a:solidFill>
                <a:latin typeface="+mn-lt"/>
              </a:rPr>
              <a:t> of </a:t>
            </a:r>
            <a:r>
              <a:rPr lang="da-DK" sz="3100" b="1" dirty="0" err="1">
                <a:solidFill>
                  <a:srgbClr val="0070C0"/>
                </a:solidFill>
                <a:latin typeface="+mn-lt"/>
              </a:rPr>
              <a:t>needs</a:t>
            </a:r>
            <a:r>
              <a:rPr lang="da-DK" sz="24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da-DK" sz="2000" dirty="0">
                <a:solidFill>
                  <a:srgbClr val="0070C0"/>
                </a:solidFill>
                <a:latin typeface="+mn-lt"/>
              </a:rPr>
              <a:t>(</a:t>
            </a:r>
            <a:r>
              <a:rPr lang="da-DK" sz="2200" dirty="0" err="1">
                <a:solidFill>
                  <a:srgbClr val="0070C0"/>
                </a:solidFill>
                <a:latin typeface="+mn-lt"/>
              </a:rPr>
              <a:t>based</a:t>
            </a:r>
            <a:r>
              <a:rPr lang="da-DK" sz="2200" dirty="0">
                <a:solidFill>
                  <a:srgbClr val="0070C0"/>
                </a:solidFill>
                <a:latin typeface="+mn-lt"/>
              </a:rPr>
              <a:t> on </a:t>
            </a:r>
            <a:r>
              <a:rPr lang="da-DK" sz="2200" dirty="0" err="1">
                <a:solidFill>
                  <a:srgbClr val="0070C0"/>
                </a:solidFill>
                <a:latin typeface="+mn-lt"/>
              </a:rPr>
              <a:t>Hutchinson</a:t>
            </a:r>
            <a:r>
              <a:rPr lang="da-DK" sz="2200" dirty="0">
                <a:solidFill>
                  <a:srgbClr val="0070C0"/>
                </a:solidFill>
                <a:latin typeface="+mn-lt"/>
              </a:rPr>
              <a:t> and Waters (1987)</a:t>
            </a:r>
          </a:p>
        </p:txBody>
      </p:sp>
      <p:graphicFrame>
        <p:nvGraphicFramePr>
          <p:cNvPr id="12" name="Pladsholder til billede 11"/>
          <p:cNvGraphicFramePr>
            <a:graphicFrameLocks noGrp="1"/>
          </p:cNvGraphicFramePr>
          <p:nvPr>
            <p:ph type="pic" sz="quarter" idx="13"/>
            <p:extLst/>
          </p:nvPr>
        </p:nvGraphicFramePr>
        <p:xfrm>
          <a:off x="2063553" y="980730"/>
          <a:ext cx="8280920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kstboks 12"/>
          <p:cNvSpPr txBox="1"/>
          <p:nvPr/>
        </p:nvSpPr>
        <p:spPr>
          <a:xfrm>
            <a:off x="2881423" y="3935853"/>
            <a:ext cx="1486385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rgbClr val="0070C0"/>
                </a:solidFill>
              </a:rPr>
              <a:t>Society, </a:t>
            </a:r>
            <a:r>
              <a:rPr lang="da-DK" sz="1600" dirty="0" err="1">
                <a:solidFill>
                  <a:srgbClr val="0070C0"/>
                </a:solidFill>
              </a:rPr>
              <a:t>companies</a:t>
            </a:r>
            <a:r>
              <a:rPr lang="da-DK" sz="1600" dirty="0">
                <a:solidFill>
                  <a:srgbClr val="0070C0"/>
                </a:solidFill>
              </a:rPr>
              <a:t>, institutions, </a:t>
            </a:r>
            <a:r>
              <a:rPr lang="da-DK" sz="1600" dirty="0" err="1">
                <a:solidFill>
                  <a:srgbClr val="0070C0"/>
                </a:solidFill>
              </a:rPr>
              <a:t>employers</a:t>
            </a:r>
            <a:endParaRPr lang="da-DK" sz="1600" dirty="0">
              <a:solidFill>
                <a:srgbClr val="0070C0"/>
              </a:solidFill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5777002" y="3937774"/>
            <a:ext cx="114955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rgbClr val="0070C0"/>
                </a:solidFill>
              </a:rPr>
              <a:t>Teachers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7501760" y="3937774"/>
            <a:ext cx="112400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srgbClr val="0070C0"/>
                </a:solidFill>
              </a:rPr>
              <a:t>Learners</a:t>
            </a:r>
            <a:endParaRPr lang="da-DK" sz="1600" dirty="0">
              <a:solidFill>
                <a:srgbClr val="0070C0"/>
              </a:solidFill>
            </a:endParaRPr>
          </a:p>
        </p:txBody>
      </p:sp>
      <p:cxnSp>
        <p:nvCxnSpPr>
          <p:cNvPr id="4" name="Lige pilforbindelse 3"/>
          <p:cNvCxnSpPr/>
          <p:nvPr/>
        </p:nvCxnSpPr>
        <p:spPr>
          <a:xfrm>
            <a:off x="6960096" y="2396520"/>
            <a:ext cx="158417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ent-Up Arrow 2"/>
          <p:cNvSpPr/>
          <p:nvPr/>
        </p:nvSpPr>
        <p:spPr>
          <a:xfrm>
            <a:off x="2881423" y="2855627"/>
            <a:ext cx="6704446" cy="1134670"/>
          </a:xfrm>
          <a:prstGeom prst="bentUpArrow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+mn-lt"/>
              </a:rPr>
              <a:t>The Language Strategy Products</a:t>
            </a:r>
            <a:endParaRPr lang="en-GB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Recommendations to integrate </a:t>
            </a:r>
            <a:r>
              <a:rPr lang="en-GB" dirty="0">
                <a:solidFill>
                  <a:srgbClr val="0070C0"/>
                </a:solidFill>
              </a:rPr>
              <a:t>language into the University’s </a:t>
            </a:r>
            <a:r>
              <a:rPr lang="en-GB" dirty="0" smtClean="0">
                <a:solidFill>
                  <a:srgbClr val="0070C0"/>
                </a:solidFill>
              </a:rPr>
              <a:t>degree programmes </a:t>
            </a:r>
            <a:r>
              <a:rPr lang="en-GB" dirty="0">
                <a:solidFill>
                  <a:srgbClr val="0070C0"/>
                </a:solidFill>
              </a:rPr>
              <a:t>where relevant</a:t>
            </a:r>
          </a:p>
          <a:p>
            <a:pPr marL="0" lv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lvl="0"/>
            <a:r>
              <a:rPr lang="en-US" dirty="0" smtClean="0">
                <a:solidFill>
                  <a:srgbClr val="0070C0"/>
                </a:solidFill>
              </a:rPr>
              <a:t>Pedagogical models for addressing foreign language needs</a:t>
            </a:r>
          </a:p>
          <a:p>
            <a:pPr lvl="0"/>
            <a:endParaRPr lang="en-US" dirty="0">
              <a:solidFill>
                <a:srgbClr val="0070C0"/>
              </a:solidFill>
            </a:endParaRPr>
          </a:p>
          <a:p>
            <a:pPr lvl="0"/>
            <a:r>
              <a:rPr lang="en-US" dirty="0" smtClean="0">
                <a:solidFill>
                  <a:srgbClr val="0070C0"/>
                </a:solidFill>
              </a:rPr>
              <a:t>Input to future University language policy (2019-2021)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pPr lvl="0"/>
            <a:endParaRPr lang="en-US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4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5400" dirty="0" smtClean="0"/>
              <a:t>Part II – </a:t>
            </a:r>
            <a:r>
              <a:rPr lang="da-DK" sz="5400" dirty="0" err="1" smtClean="0"/>
              <a:t>CIP’s</a:t>
            </a:r>
            <a:r>
              <a:rPr lang="da-DK" sz="5400" dirty="0" smtClean="0"/>
              <a:t> </a:t>
            </a:r>
            <a:r>
              <a:rPr lang="da-DK" sz="5400" dirty="0" err="1" smtClean="0"/>
              <a:t>needs</a:t>
            </a:r>
            <a:r>
              <a:rPr lang="da-DK" sz="5400" dirty="0" smtClean="0"/>
              <a:t> analyses</a:t>
            </a:r>
            <a:endParaRPr lang="da-DK" sz="5400" dirty="0"/>
          </a:p>
        </p:txBody>
      </p:sp>
    </p:spTree>
    <p:extLst>
      <p:ext uri="{BB962C8B-B14F-4D97-AF65-F5344CB8AC3E}">
        <p14:creationId xmlns:p14="http://schemas.microsoft.com/office/powerpoint/2010/main" val="137053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80388" y="462171"/>
            <a:ext cx="8229600" cy="420656"/>
          </a:xfrm>
        </p:spPr>
        <p:txBody>
          <a:bodyPr>
            <a:noAutofit/>
          </a:bodyPr>
          <a:lstStyle/>
          <a:p>
            <a:r>
              <a:rPr lang="da-DK" sz="3200" b="1" dirty="0" err="1" smtClean="0">
                <a:solidFill>
                  <a:srgbClr val="0070C0"/>
                </a:solidFill>
                <a:latin typeface="+mn-lt"/>
              </a:rPr>
              <a:t>CIP’s</a:t>
            </a:r>
            <a:r>
              <a:rPr lang="da-DK" sz="32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da-DK" sz="3200" b="1" dirty="0" err="1">
                <a:solidFill>
                  <a:srgbClr val="0070C0"/>
                </a:solidFill>
                <a:latin typeface="+mn-lt"/>
              </a:rPr>
              <a:t>Needs</a:t>
            </a:r>
            <a:r>
              <a:rPr lang="da-DK" sz="3200" b="1" dirty="0">
                <a:solidFill>
                  <a:srgbClr val="0070C0"/>
                </a:solidFill>
                <a:latin typeface="+mn-lt"/>
              </a:rPr>
              <a:t> Analysis Project 2013</a:t>
            </a:r>
          </a:p>
        </p:txBody>
      </p:sp>
      <p:pic>
        <p:nvPicPr>
          <p:cNvPr id="6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591" y="1121387"/>
            <a:ext cx="6787342" cy="5538208"/>
          </a:xfrm>
        </p:spPr>
      </p:pic>
    </p:spTree>
    <p:extLst>
      <p:ext uri="{BB962C8B-B14F-4D97-AF65-F5344CB8AC3E}">
        <p14:creationId xmlns:p14="http://schemas.microsoft.com/office/powerpoint/2010/main" val="1069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73909" y="367227"/>
            <a:ext cx="5356948" cy="49798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da-DK" sz="2800" b="1" dirty="0">
                <a:solidFill>
                  <a:srgbClr val="002060"/>
                </a:solidFill>
              </a:rPr>
              <a:t>University of Copenhagen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da-DK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097" y="818044"/>
            <a:ext cx="9055406" cy="60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420656"/>
          </a:xfrm>
        </p:spPr>
        <p:txBody>
          <a:bodyPr>
            <a:noAutofit/>
          </a:bodyPr>
          <a:lstStyle/>
          <a:p>
            <a:r>
              <a:rPr lang="da-DK" sz="2800" b="1" dirty="0" err="1">
                <a:solidFill>
                  <a:srgbClr val="0070C0"/>
                </a:solidFill>
                <a:latin typeface="+mn-lt"/>
              </a:rPr>
              <a:t>CIP’s</a:t>
            </a:r>
            <a:r>
              <a:rPr lang="da-DK" sz="2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da-DK" sz="2800" b="1" dirty="0" err="1">
                <a:solidFill>
                  <a:srgbClr val="0070C0"/>
                </a:solidFill>
                <a:latin typeface="+mn-lt"/>
              </a:rPr>
              <a:t>Needs</a:t>
            </a:r>
            <a:r>
              <a:rPr lang="da-DK" sz="2800" b="1" dirty="0">
                <a:solidFill>
                  <a:srgbClr val="0070C0"/>
                </a:solidFill>
                <a:latin typeface="+mn-lt"/>
              </a:rPr>
              <a:t> Analysis Project</a:t>
            </a:r>
          </a:p>
        </p:txBody>
      </p:sp>
      <p:sp>
        <p:nvSpPr>
          <p:cNvPr id="3" name="Rektangel 2"/>
          <p:cNvSpPr/>
          <p:nvPr/>
        </p:nvSpPr>
        <p:spPr>
          <a:xfrm>
            <a:off x="1991543" y="1596863"/>
            <a:ext cx="961920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Products</a:t>
            </a:r>
          </a:p>
          <a:p>
            <a:endParaRPr lang="da-DK" sz="20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Descriptions of different </a:t>
            </a:r>
            <a:r>
              <a:rPr lang="en-GB" sz="2400" dirty="0" smtClean="0">
                <a:solidFill>
                  <a:srgbClr val="0070C0"/>
                </a:solidFill>
              </a:rPr>
              <a:t>Needs Analyses methods</a:t>
            </a:r>
            <a:endParaRPr lang="da-DK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Guidelines - which </a:t>
            </a:r>
            <a:r>
              <a:rPr lang="en-GB" sz="2400" dirty="0" smtClean="0">
                <a:solidFill>
                  <a:srgbClr val="0070C0"/>
                </a:solidFill>
              </a:rPr>
              <a:t>Needs Analyses </a:t>
            </a:r>
            <a:r>
              <a:rPr lang="en-GB" sz="2400" dirty="0">
                <a:solidFill>
                  <a:srgbClr val="0070C0"/>
                </a:solidFill>
              </a:rPr>
              <a:t>to use for different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Information about </a:t>
            </a:r>
            <a:r>
              <a:rPr lang="en-GB" sz="2400" dirty="0" smtClean="0">
                <a:solidFill>
                  <a:srgbClr val="0070C0"/>
                </a:solidFill>
              </a:rPr>
              <a:t>Needs Analyses </a:t>
            </a:r>
            <a:r>
              <a:rPr lang="en-GB" sz="2400" dirty="0">
                <a:solidFill>
                  <a:srgbClr val="0070C0"/>
                </a:solidFill>
              </a:rPr>
              <a:t>in course descriptions and website</a:t>
            </a:r>
            <a:endParaRPr lang="da-DK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Administrative procedures</a:t>
            </a:r>
            <a:endParaRPr lang="da-DK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404664"/>
            <a:ext cx="8229600" cy="636680"/>
          </a:xfrm>
        </p:spPr>
        <p:txBody>
          <a:bodyPr>
            <a:normAutofit/>
          </a:bodyPr>
          <a:lstStyle/>
          <a:p>
            <a:r>
              <a:rPr lang="da-DK" sz="3200" b="1" dirty="0" err="1" smtClean="0">
                <a:solidFill>
                  <a:srgbClr val="0070C0"/>
                </a:solidFill>
                <a:latin typeface="+mn-lt"/>
              </a:rPr>
              <a:t>Needs</a:t>
            </a:r>
            <a:r>
              <a:rPr lang="da-DK" sz="32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da-DK" sz="3200" b="1" dirty="0">
                <a:solidFill>
                  <a:srgbClr val="0070C0"/>
                </a:solidFill>
                <a:latin typeface="+mn-lt"/>
              </a:rPr>
              <a:t>Analysis </a:t>
            </a:r>
            <a:r>
              <a:rPr lang="da-DK" sz="3200" b="1" dirty="0" err="1">
                <a:solidFill>
                  <a:srgbClr val="0070C0"/>
                </a:solidFill>
                <a:latin typeface="+mn-lt"/>
              </a:rPr>
              <a:t>methods</a:t>
            </a:r>
            <a:r>
              <a:rPr lang="da-DK" sz="3200" b="1" dirty="0">
                <a:solidFill>
                  <a:srgbClr val="0070C0"/>
                </a:solidFill>
                <a:latin typeface="+mn-lt"/>
              </a:rPr>
              <a:t> at CIP</a:t>
            </a:r>
            <a:endParaRPr lang="da-DK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1991544" y="868089"/>
            <a:ext cx="7848872" cy="5159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Language testing</a:t>
            </a:r>
            <a:r>
              <a:rPr lang="da-DK" sz="2400" b="1" dirty="0">
                <a:solidFill>
                  <a:srgbClr val="0070C0"/>
                </a:solidFill>
              </a:rPr>
              <a:t>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Data mining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Observation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Semi-structured interviews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Telephone interviews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Focus groups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70C0"/>
                </a:solidFill>
              </a:rPr>
              <a:t>Questionnaires</a:t>
            </a:r>
          </a:p>
        </p:txBody>
      </p:sp>
    </p:spTree>
    <p:extLst>
      <p:ext uri="{BB962C8B-B14F-4D97-AF65-F5344CB8AC3E}">
        <p14:creationId xmlns:p14="http://schemas.microsoft.com/office/powerpoint/2010/main" val="57147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5400" dirty="0" smtClean="0"/>
              <a:t>2 CIP case studies</a:t>
            </a:r>
            <a:endParaRPr lang="da-DK" sz="5400" dirty="0"/>
          </a:p>
        </p:txBody>
      </p:sp>
    </p:spTree>
    <p:extLst>
      <p:ext uri="{BB962C8B-B14F-4D97-AF65-F5344CB8AC3E}">
        <p14:creationId xmlns:p14="http://schemas.microsoft.com/office/powerpoint/2010/main" val="16547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404664"/>
            <a:ext cx="8219256" cy="360040"/>
          </a:xfrm>
        </p:spPr>
        <p:txBody>
          <a:bodyPr>
            <a:noAutofit/>
          </a:bodyPr>
          <a:lstStyle/>
          <a:p>
            <a:r>
              <a:rPr lang="da-DK" sz="2800" b="1" dirty="0">
                <a:solidFill>
                  <a:srgbClr val="0070C0"/>
                </a:solidFill>
              </a:rPr>
              <a:t>Human Resources </a:t>
            </a:r>
            <a:r>
              <a:rPr lang="da-DK" sz="2800" b="1" dirty="0" err="1">
                <a:solidFill>
                  <a:srgbClr val="0070C0"/>
                </a:solidFill>
              </a:rPr>
              <a:t>Staff</a:t>
            </a:r>
            <a:r>
              <a:rPr lang="da-DK" sz="2800" b="1" dirty="0">
                <a:solidFill>
                  <a:srgbClr val="0070C0"/>
                </a:solidFill>
              </a:rPr>
              <a:t> – </a:t>
            </a:r>
            <a:r>
              <a:rPr lang="da-DK" sz="2800" b="1" dirty="0" err="1">
                <a:solidFill>
                  <a:srgbClr val="0070C0"/>
                </a:solidFill>
              </a:rPr>
              <a:t>autumn</a:t>
            </a:r>
            <a:r>
              <a:rPr lang="da-DK" sz="2800" b="1" dirty="0">
                <a:solidFill>
                  <a:srgbClr val="0070C0"/>
                </a:solidFill>
              </a:rPr>
              <a:t> semester 2013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25397010"/>
              </p:ext>
            </p:extLst>
          </p:nvPr>
        </p:nvGraphicFramePr>
        <p:xfrm>
          <a:off x="1775520" y="908720"/>
          <a:ext cx="912016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69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69070" y="263068"/>
            <a:ext cx="8229600" cy="564672"/>
          </a:xfrm>
        </p:spPr>
        <p:txBody>
          <a:bodyPr>
            <a:normAutofit/>
          </a:bodyPr>
          <a:lstStyle/>
          <a:p>
            <a:r>
              <a:rPr lang="da-DK" sz="2400" b="1" dirty="0">
                <a:solidFill>
                  <a:srgbClr val="0070C0"/>
                </a:solidFill>
                <a:latin typeface="+mn-lt"/>
              </a:rPr>
              <a:t>CIP </a:t>
            </a:r>
            <a:r>
              <a:rPr lang="da-DK" sz="2400" b="1" dirty="0" err="1">
                <a:solidFill>
                  <a:srgbClr val="0070C0"/>
                </a:solidFill>
                <a:latin typeface="+mn-lt"/>
              </a:rPr>
              <a:t>questionnaire</a:t>
            </a:r>
            <a:r>
              <a:rPr lang="da-DK" sz="2400" b="1" dirty="0">
                <a:solidFill>
                  <a:srgbClr val="0070C0"/>
                </a:solidFill>
                <a:latin typeface="+mn-lt"/>
              </a:rPr>
              <a:t> (</a:t>
            </a:r>
            <a:r>
              <a:rPr lang="da-DK" sz="2400" b="1" dirty="0" err="1">
                <a:solidFill>
                  <a:srgbClr val="0070C0"/>
                </a:solidFill>
                <a:latin typeface="+mn-lt"/>
              </a:rPr>
              <a:t>Survey-Xact</a:t>
            </a:r>
            <a:r>
              <a:rPr lang="da-DK" sz="2400" b="1" dirty="0">
                <a:solidFill>
                  <a:srgbClr val="0070C0"/>
                </a:solidFill>
                <a:latin typeface="+mn-lt"/>
              </a:rPr>
              <a:t>): HR Course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1991544" y="669851"/>
            <a:ext cx="8352928" cy="606055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da-DK" sz="2900" dirty="0" err="1">
                <a:solidFill>
                  <a:srgbClr val="0070C0"/>
                </a:solidFill>
              </a:rPr>
              <a:t>Describe</a:t>
            </a:r>
            <a:r>
              <a:rPr lang="da-DK" sz="2900" dirty="0">
                <a:solidFill>
                  <a:srgbClr val="0070C0"/>
                </a:solidFill>
              </a:rPr>
              <a:t> </a:t>
            </a:r>
            <a:r>
              <a:rPr lang="da-DK" sz="2900" dirty="0" smtClean="0">
                <a:solidFill>
                  <a:srgbClr val="0070C0"/>
                </a:solidFill>
              </a:rPr>
              <a:t>the </a:t>
            </a:r>
            <a:r>
              <a:rPr lang="da-DK" sz="2900" dirty="0" err="1">
                <a:solidFill>
                  <a:srgbClr val="0070C0"/>
                </a:solidFill>
              </a:rPr>
              <a:t>work</a:t>
            </a:r>
            <a:r>
              <a:rPr lang="da-DK" sz="2900" dirty="0">
                <a:solidFill>
                  <a:srgbClr val="0070C0"/>
                </a:solidFill>
              </a:rPr>
              <a:t> </a:t>
            </a:r>
            <a:r>
              <a:rPr lang="da-DK" sz="2900" dirty="0" err="1" smtClean="0">
                <a:solidFill>
                  <a:srgbClr val="0070C0"/>
                </a:solidFill>
              </a:rPr>
              <a:t>tasks</a:t>
            </a:r>
            <a:r>
              <a:rPr lang="da-DK" sz="2900" dirty="0" smtClean="0">
                <a:solidFill>
                  <a:srgbClr val="0070C0"/>
                </a:solidFill>
              </a:rPr>
              <a:t> </a:t>
            </a:r>
            <a:r>
              <a:rPr lang="da-DK" sz="2900" dirty="0" err="1" smtClean="0">
                <a:solidFill>
                  <a:srgbClr val="0070C0"/>
                </a:solidFill>
              </a:rPr>
              <a:t>you</a:t>
            </a:r>
            <a:r>
              <a:rPr lang="da-DK" sz="2900" dirty="0" smtClean="0">
                <a:solidFill>
                  <a:srgbClr val="0070C0"/>
                </a:solidFill>
              </a:rPr>
              <a:t> have to </a:t>
            </a:r>
            <a:r>
              <a:rPr lang="da-DK" sz="2900" dirty="0" err="1" smtClean="0">
                <a:solidFill>
                  <a:srgbClr val="0070C0"/>
                </a:solidFill>
              </a:rPr>
              <a:t>carry</a:t>
            </a:r>
            <a:r>
              <a:rPr lang="da-DK" sz="2900" dirty="0" smtClean="0">
                <a:solidFill>
                  <a:srgbClr val="0070C0"/>
                </a:solidFill>
              </a:rPr>
              <a:t> out in English</a:t>
            </a:r>
            <a:endParaRPr lang="da-DK" sz="29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900" dirty="0" err="1">
                <a:solidFill>
                  <a:srgbClr val="0070C0"/>
                </a:solidFill>
              </a:rPr>
              <a:t>What</a:t>
            </a:r>
            <a:r>
              <a:rPr lang="da-DK" sz="2900" dirty="0">
                <a:solidFill>
                  <a:srgbClr val="0070C0"/>
                </a:solidFill>
              </a:rPr>
              <a:t> </a:t>
            </a:r>
            <a:r>
              <a:rPr lang="da-DK" sz="2900" dirty="0" err="1">
                <a:solidFill>
                  <a:srgbClr val="0070C0"/>
                </a:solidFill>
              </a:rPr>
              <a:t>groups</a:t>
            </a:r>
            <a:r>
              <a:rPr lang="da-DK" sz="2900" dirty="0">
                <a:solidFill>
                  <a:srgbClr val="0070C0"/>
                </a:solidFill>
              </a:rPr>
              <a:t> of </a:t>
            </a:r>
            <a:r>
              <a:rPr lang="da-DK" sz="2900" dirty="0" err="1">
                <a:solidFill>
                  <a:srgbClr val="0070C0"/>
                </a:solidFill>
              </a:rPr>
              <a:t>people</a:t>
            </a:r>
            <a:r>
              <a:rPr lang="da-DK" sz="2900" dirty="0">
                <a:solidFill>
                  <a:srgbClr val="0070C0"/>
                </a:solidFill>
              </a:rPr>
              <a:t> do </a:t>
            </a:r>
            <a:r>
              <a:rPr lang="da-DK" sz="2900" dirty="0" err="1">
                <a:solidFill>
                  <a:srgbClr val="0070C0"/>
                </a:solidFill>
              </a:rPr>
              <a:t>you</a:t>
            </a:r>
            <a:r>
              <a:rPr lang="da-DK" sz="2900" dirty="0">
                <a:solidFill>
                  <a:srgbClr val="0070C0"/>
                </a:solidFill>
              </a:rPr>
              <a:t> </a:t>
            </a:r>
            <a:r>
              <a:rPr lang="da-DK" sz="2900" dirty="0" err="1">
                <a:solidFill>
                  <a:srgbClr val="0070C0"/>
                </a:solidFill>
              </a:rPr>
              <a:t>communicate</a:t>
            </a:r>
            <a:r>
              <a:rPr lang="da-DK" sz="2900" dirty="0">
                <a:solidFill>
                  <a:srgbClr val="0070C0"/>
                </a:solidFill>
              </a:rPr>
              <a:t> with</a:t>
            </a:r>
          </a:p>
          <a:p>
            <a:pPr>
              <a:lnSpc>
                <a:spcPct val="150000"/>
              </a:lnSpc>
            </a:pPr>
            <a:r>
              <a:rPr lang="da-DK" sz="2900" dirty="0" err="1">
                <a:solidFill>
                  <a:srgbClr val="0070C0"/>
                </a:solidFill>
              </a:rPr>
              <a:t>Describe</a:t>
            </a:r>
            <a:r>
              <a:rPr lang="da-DK" sz="2900" dirty="0">
                <a:solidFill>
                  <a:srgbClr val="0070C0"/>
                </a:solidFill>
              </a:rPr>
              <a:t> </a:t>
            </a:r>
            <a:r>
              <a:rPr lang="da-DK" sz="2900" dirty="0" err="1">
                <a:solidFill>
                  <a:srgbClr val="0070C0"/>
                </a:solidFill>
              </a:rPr>
              <a:t>any</a:t>
            </a:r>
            <a:r>
              <a:rPr lang="da-DK" sz="2900" dirty="0">
                <a:solidFill>
                  <a:srgbClr val="0070C0"/>
                </a:solidFill>
              </a:rPr>
              <a:t> </a:t>
            </a:r>
            <a:r>
              <a:rPr lang="da-DK" sz="2900" dirty="0" err="1">
                <a:solidFill>
                  <a:srgbClr val="0070C0"/>
                </a:solidFill>
              </a:rPr>
              <a:t>difficulties</a:t>
            </a:r>
            <a:r>
              <a:rPr lang="da-DK" sz="2900" dirty="0">
                <a:solidFill>
                  <a:srgbClr val="0070C0"/>
                </a:solidFill>
              </a:rPr>
              <a:t> </a:t>
            </a:r>
            <a:r>
              <a:rPr lang="da-DK" sz="2900" dirty="0" err="1">
                <a:solidFill>
                  <a:srgbClr val="0070C0"/>
                </a:solidFill>
              </a:rPr>
              <a:t>you</a:t>
            </a:r>
            <a:r>
              <a:rPr lang="da-DK" sz="2900" dirty="0">
                <a:solidFill>
                  <a:srgbClr val="0070C0"/>
                </a:solidFill>
              </a:rPr>
              <a:t> have with English</a:t>
            </a:r>
          </a:p>
          <a:p>
            <a:pPr>
              <a:lnSpc>
                <a:spcPct val="150000"/>
              </a:lnSpc>
            </a:pPr>
            <a:r>
              <a:rPr lang="da-DK" sz="2900" dirty="0" err="1">
                <a:solidFill>
                  <a:srgbClr val="0070C0"/>
                </a:solidFill>
              </a:rPr>
              <a:t>Which</a:t>
            </a:r>
            <a:r>
              <a:rPr lang="da-DK" sz="2900" dirty="0">
                <a:solidFill>
                  <a:srgbClr val="0070C0"/>
                </a:solidFill>
              </a:rPr>
              <a:t> </a:t>
            </a:r>
            <a:r>
              <a:rPr lang="da-DK" sz="2900" dirty="0" err="1">
                <a:solidFill>
                  <a:srgbClr val="0070C0"/>
                </a:solidFill>
              </a:rPr>
              <a:t>communicative</a:t>
            </a:r>
            <a:r>
              <a:rPr lang="da-DK" sz="2900" dirty="0">
                <a:solidFill>
                  <a:srgbClr val="0070C0"/>
                </a:solidFill>
              </a:rPr>
              <a:t> </a:t>
            </a:r>
            <a:r>
              <a:rPr lang="da-DK" sz="2900" dirty="0" err="1">
                <a:solidFill>
                  <a:srgbClr val="0070C0"/>
                </a:solidFill>
              </a:rPr>
              <a:t>skills</a:t>
            </a:r>
            <a:r>
              <a:rPr lang="da-DK" sz="2900" dirty="0">
                <a:solidFill>
                  <a:srgbClr val="0070C0"/>
                </a:solidFill>
              </a:rPr>
              <a:t>: </a:t>
            </a:r>
            <a:r>
              <a:rPr lang="da-DK" sz="2900" dirty="0" err="1">
                <a:solidFill>
                  <a:srgbClr val="0070C0"/>
                </a:solidFill>
              </a:rPr>
              <a:t>telephone</a:t>
            </a:r>
            <a:r>
              <a:rPr lang="da-DK" sz="2900" dirty="0">
                <a:solidFill>
                  <a:srgbClr val="0070C0"/>
                </a:solidFill>
              </a:rPr>
              <a:t>, </a:t>
            </a:r>
            <a:r>
              <a:rPr lang="da-DK" sz="2900" dirty="0" err="1">
                <a:solidFill>
                  <a:srgbClr val="0070C0"/>
                </a:solidFill>
              </a:rPr>
              <a:t>emails</a:t>
            </a:r>
            <a:r>
              <a:rPr lang="da-DK" sz="2900" dirty="0">
                <a:solidFill>
                  <a:srgbClr val="0070C0"/>
                </a:solidFill>
              </a:rPr>
              <a:t>, meetings, etc.</a:t>
            </a:r>
          </a:p>
          <a:p>
            <a:pPr>
              <a:lnSpc>
                <a:spcPct val="150000"/>
              </a:lnSpc>
            </a:pPr>
            <a:r>
              <a:rPr lang="da-DK" sz="2900" dirty="0" err="1">
                <a:solidFill>
                  <a:srgbClr val="0070C0"/>
                </a:solidFill>
              </a:rPr>
              <a:t>What</a:t>
            </a:r>
            <a:r>
              <a:rPr lang="da-DK" sz="2900" dirty="0">
                <a:solidFill>
                  <a:srgbClr val="0070C0"/>
                </a:solidFill>
              </a:rPr>
              <a:t> type of </a:t>
            </a:r>
            <a:r>
              <a:rPr lang="da-DK" sz="2900" dirty="0" err="1">
                <a:solidFill>
                  <a:srgbClr val="0070C0"/>
                </a:solidFill>
              </a:rPr>
              <a:t>writing</a:t>
            </a:r>
            <a:r>
              <a:rPr lang="da-DK" sz="2900" dirty="0">
                <a:solidFill>
                  <a:srgbClr val="0070C0"/>
                </a:solidFill>
              </a:rPr>
              <a:t>: </a:t>
            </a:r>
            <a:r>
              <a:rPr lang="da-DK" sz="2900" dirty="0" err="1">
                <a:solidFill>
                  <a:srgbClr val="0070C0"/>
                </a:solidFill>
              </a:rPr>
              <a:t>emails</a:t>
            </a:r>
            <a:r>
              <a:rPr lang="da-DK" sz="2900" dirty="0">
                <a:solidFill>
                  <a:srgbClr val="0070C0"/>
                </a:solidFill>
              </a:rPr>
              <a:t>, </a:t>
            </a:r>
            <a:r>
              <a:rPr lang="da-DK" sz="2900" dirty="0" err="1">
                <a:solidFill>
                  <a:srgbClr val="0070C0"/>
                </a:solidFill>
              </a:rPr>
              <a:t>explaining</a:t>
            </a:r>
            <a:r>
              <a:rPr lang="da-DK" sz="2900" dirty="0">
                <a:solidFill>
                  <a:srgbClr val="0070C0"/>
                </a:solidFill>
              </a:rPr>
              <a:t> procedures, etc.</a:t>
            </a:r>
          </a:p>
          <a:p>
            <a:pPr>
              <a:lnSpc>
                <a:spcPct val="150000"/>
              </a:lnSpc>
            </a:pPr>
            <a:r>
              <a:rPr lang="da-DK" sz="2900" dirty="0" err="1">
                <a:solidFill>
                  <a:srgbClr val="0070C0"/>
                </a:solidFill>
              </a:rPr>
              <a:t>Which</a:t>
            </a:r>
            <a:r>
              <a:rPr lang="da-DK" sz="2900" dirty="0">
                <a:solidFill>
                  <a:srgbClr val="0070C0"/>
                </a:solidFill>
              </a:rPr>
              <a:t> HR </a:t>
            </a:r>
            <a:r>
              <a:rPr lang="da-DK" sz="2900" dirty="0" err="1">
                <a:solidFill>
                  <a:srgbClr val="0070C0"/>
                </a:solidFill>
              </a:rPr>
              <a:t>area</a:t>
            </a:r>
            <a:r>
              <a:rPr lang="da-DK" sz="2900" dirty="0">
                <a:solidFill>
                  <a:srgbClr val="0070C0"/>
                </a:solidFill>
              </a:rPr>
              <a:t>: </a:t>
            </a:r>
            <a:r>
              <a:rPr lang="da-DK" sz="2900" dirty="0" err="1" smtClean="0">
                <a:solidFill>
                  <a:srgbClr val="0070C0"/>
                </a:solidFill>
              </a:rPr>
              <a:t>recruitment</a:t>
            </a:r>
            <a:r>
              <a:rPr lang="da-DK" sz="2900" dirty="0" smtClean="0">
                <a:solidFill>
                  <a:srgbClr val="0070C0"/>
                </a:solidFill>
              </a:rPr>
              <a:t>, </a:t>
            </a:r>
            <a:r>
              <a:rPr lang="da-DK" sz="2900" dirty="0" err="1">
                <a:solidFill>
                  <a:srgbClr val="0070C0"/>
                </a:solidFill>
              </a:rPr>
              <a:t>holidays</a:t>
            </a:r>
            <a:r>
              <a:rPr lang="da-DK" sz="2900" dirty="0">
                <a:solidFill>
                  <a:srgbClr val="0070C0"/>
                </a:solidFill>
              </a:rPr>
              <a:t> and </a:t>
            </a:r>
            <a:r>
              <a:rPr lang="da-DK" sz="2900" dirty="0" err="1">
                <a:solidFill>
                  <a:srgbClr val="0070C0"/>
                </a:solidFill>
              </a:rPr>
              <a:t>leave</a:t>
            </a:r>
            <a:r>
              <a:rPr lang="da-DK" sz="2900" dirty="0">
                <a:solidFill>
                  <a:srgbClr val="0070C0"/>
                </a:solidFill>
              </a:rPr>
              <a:t>, </a:t>
            </a:r>
            <a:r>
              <a:rPr lang="da-DK" sz="2900" dirty="0" err="1">
                <a:solidFill>
                  <a:srgbClr val="0070C0"/>
                </a:solidFill>
              </a:rPr>
              <a:t>salaries</a:t>
            </a:r>
            <a:r>
              <a:rPr lang="da-DK" sz="2900" dirty="0">
                <a:solidFill>
                  <a:srgbClr val="0070C0"/>
                </a:solidFill>
              </a:rPr>
              <a:t>, etc.</a:t>
            </a:r>
          </a:p>
          <a:p>
            <a:pPr>
              <a:lnSpc>
                <a:spcPct val="150000"/>
              </a:lnSpc>
            </a:pPr>
            <a:r>
              <a:rPr lang="da-DK" sz="2900" dirty="0" err="1">
                <a:solidFill>
                  <a:srgbClr val="0070C0"/>
                </a:solidFill>
              </a:rPr>
              <a:t>Self-assessment</a:t>
            </a:r>
            <a:r>
              <a:rPr lang="da-DK" sz="2900" dirty="0">
                <a:solidFill>
                  <a:srgbClr val="0070C0"/>
                </a:solidFill>
              </a:rPr>
              <a:t> (</a:t>
            </a:r>
            <a:r>
              <a:rPr lang="da-DK" sz="2900" dirty="0" err="1">
                <a:solidFill>
                  <a:srgbClr val="0070C0"/>
                </a:solidFill>
              </a:rPr>
              <a:t>spoken</a:t>
            </a:r>
            <a:r>
              <a:rPr lang="da-DK" sz="2900" dirty="0">
                <a:solidFill>
                  <a:srgbClr val="0070C0"/>
                </a:solidFill>
              </a:rPr>
              <a:t>/</a:t>
            </a:r>
            <a:r>
              <a:rPr lang="da-DK" sz="2900" dirty="0" err="1">
                <a:solidFill>
                  <a:srgbClr val="0070C0"/>
                </a:solidFill>
              </a:rPr>
              <a:t>written</a:t>
            </a:r>
            <a:r>
              <a:rPr lang="da-DK" sz="2900" dirty="0">
                <a:solidFill>
                  <a:srgbClr val="0070C0"/>
                </a:solidFill>
              </a:rPr>
              <a:t>) (CEFR </a:t>
            </a:r>
            <a:r>
              <a:rPr lang="da-DK" sz="2900" dirty="0" err="1">
                <a:solidFill>
                  <a:srgbClr val="0070C0"/>
                </a:solidFill>
              </a:rPr>
              <a:t>scale</a:t>
            </a:r>
            <a:r>
              <a:rPr lang="da-DK" sz="2900" dirty="0">
                <a:solidFill>
                  <a:srgbClr val="0070C0"/>
                </a:solidFill>
              </a:rPr>
              <a:t>)  </a:t>
            </a:r>
          </a:p>
          <a:p>
            <a:pPr>
              <a:lnSpc>
                <a:spcPct val="150000"/>
              </a:lnSpc>
            </a:pPr>
            <a:r>
              <a:rPr lang="da-DK" sz="2900" dirty="0" err="1">
                <a:solidFill>
                  <a:srgbClr val="0070C0"/>
                </a:solidFill>
              </a:rPr>
              <a:t>Primary</a:t>
            </a:r>
            <a:r>
              <a:rPr lang="da-DK" sz="2900" dirty="0">
                <a:solidFill>
                  <a:srgbClr val="0070C0"/>
                </a:solidFill>
              </a:rPr>
              <a:t> </a:t>
            </a:r>
            <a:r>
              <a:rPr lang="da-DK" sz="2900" dirty="0" err="1">
                <a:solidFill>
                  <a:srgbClr val="0070C0"/>
                </a:solidFill>
              </a:rPr>
              <a:t>goals</a:t>
            </a:r>
            <a:r>
              <a:rPr lang="da-DK" sz="2900" dirty="0">
                <a:solidFill>
                  <a:srgbClr val="0070C0"/>
                </a:solidFill>
              </a:rPr>
              <a:t> for the </a:t>
            </a:r>
            <a:r>
              <a:rPr lang="da-DK" sz="2900" dirty="0" err="1">
                <a:solidFill>
                  <a:srgbClr val="0070C0"/>
                </a:solidFill>
              </a:rPr>
              <a:t>course</a:t>
            </a:r>
            <a:endParaRPr lang="da-DK" sz="29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900" dirty="0" err="1">
                <a:solidFill>
                  <a:srgbClr val="0070C0"/>
                </a:solidFill>
              </a:rPr>
              <a:t>Amount</a:t>
            </a:r>
            <a:r>
              <a:rPr lang="da-DK" sz="2900" dirty="0">
                <a:solidFill>
                  <a:srgbClr val="0070C0"/>
                </a:solidFill>
              </a:rPr>
              <a:t> of </a:t>
            </a:r>
            <a:r>
              <a:rPr lang="da-DK" sz="2900" dirty="0" err="1">
                <a:solidFill>
                  <a:srgbClr val="0070C0"/>
                </a:solidFill>
              </a:rPr>
              <a:t>homework</a:t>
            </a:r>
            <a:r>
              <a:rPr lang="da-DK" sz="2900" dirty="0">
                <a:solidFill>
                  <a:srgbClr val="0070C0"/>
                </a:solidFill>
              </a:rPr>
              <a:t> (½ </a:t>
            </a:r>
            <a:r>
              <a:rPr lang="da-DK" sz="2900" dirty="0" err="1">
                <a:solidFill>
                  <a:srgbClr val="0070C0"/>
                </a:solidFill>
              </a:rPr>
              <a:t>hour</a:t>
            </a:r>
            <a:r>
              <a:rPr lang="da-DK" sz="2900" dirty="0">
                <a:solidFill>
                  <a:srgbClr val="0070C0"/>
                </a:solidFill>
              </a:rPr>
              <a:t>, 1-2 </a:t>
            </a:r>
            <a:r>
              <a:rPr lang="da-DK" sz="2900" dirty="0" err="1">
                <a:solidFill>
                  <a:srgbClr val="0070C0"/>
                </a:solidFill>
              </a:rPr>
              <a:t>hours</a:t>
            </a:r>
            <a:r>
              <a:rPr lang="da-DK" sz="2900" dirty="0">
                <a:solidFill>
                  <a:srgbClr val="0070C0"/>
                </a:solidFill>
              </a:rPr>
              <a:t> etc.)</a:t>
            </a:r>
          </a:p>
          <a:p>
            <a:pPr>
              <a:lnSpc>
                <a:spcPct val="150000"/>
              </a:lnSpc>
            </a:pPr>
            <a:r>
              <a:rPr lang="da-DK" sz="2900" dirty="0">
                <a:solidFill>
                  <a:srgbClr val="0070C0"/>
                </a:solidFill>
              </a:rPr>
              <a:t>Any </a:t>
            </a:r>
            <a:r>
              <a:rPr lang="da-DK" sz="2900" dirty="0" err="1">
                <a:solidFill>
                  <a:srgbClr val="0070C0"/>
                </a:solidFill>
              </a:rPr>
              <a:t>other</a:t>
            </a:r>
            <a:r>
              <a:rPr lang="da-DK" sz="2900" dirty="0">
                <a:solidFill>
                  <a:srgbClr val="0070C0"/>
                </a:solidFill>
              </a:rPr>
              <a:t> information 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66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507" y="370823"/>
            <a:ext cx="8229600" cy="360040"/>
          </a:xfrm>
        </p:spPr>
        <p:txBody>
          <a:bodyPr>
            <a:noAutofit/>
          </a:bodyPr>
          <a:lstStyle/>
          <a:p>
            <a:r>
              <a:rPr lang="da-DK" sz="2800" b="1" dirty="0" err="1">
                <a:solidFill>
                  <a:srgbClr val="0070C0"/>
                </a:solidFill>
                <a:latin typeface="+mn-lt"/>
              </a:rPr>
              <a:t>Faculty</a:t>
            </a:r>
            <a:r>
              <a:rPr lang="da-DK" sz="2800" b="1" dirty="0">
                <a:solidFill>
                  <a:srgbClr val="0070C0"/>
                </a:solidFill>
                <a:latin typeface="+mn-lt"/>
              </a:rPr>
              <a:t> of </a:t>
            </a:r>
            <a:r>
              <a:rPr lang="da-DK" sz="2800" b="1" dirty="0" err="1">
                <a:solidFill>
                  <a:srgbClr val="0070C0"/>
                </a:solidFill>
                <a:latin typeface="+mn-lt"/>
              </a:rPr>
              <a:t>Humanities</a:t>
            </a:r>
            <a:r>
              <a:rPr lang="da-DK" sz="2800" b="1" dirty="0">
                <a:solidFill>
                  <a:srgbClr val="0070C0"/>
                </a:solidFill>
                <a:latin typeface="+mn-lt"/>
              </a:rPr>
              <a:t> Finance Centre – 2015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7072186"/>
              </p:ext>
            </p:extLst>
          </p:nvPr>
        </p:nvGraphicFramePr>
        <p:xfrm>
          <a:off x="3047999" y="370823"/>
          <a:ext cx="8354459" cy="6140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Højrepil 6"/>
          <p:cNvSpPr/>
          <p:nvPr/>
        </p:nvSpPr>
        <p:spPr>
          <a:xfrm>
            <a:off x="4709005" y="5589240"/>
            <a:ext cx="432048" cy="1440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48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5400" dirty="0" smtClean="0"/>
              <a:t>How CIP </a:t>
            </a:r>
            <a:r>
              <a:rPr lang="da-DK" sz="5400" dirty="0" err="1" smtClean="0"/>
              <a:t>uses</a:t>
            </a:r>
            <a:r>
              <a:rPr lang="da-DK" sz="5400" dirty="0" smtClean="0"/>
              <a:t> </a:t>
            </a:r>
            <a:r>
              <a:rPr lang="da-DK" sz="5400" dirty="0" err="1" smtClean="0"/>
              <a:t>needs</a:t>
            </a:r>
            <a:r>
              <a:rPr lang="da-DK" sz="5400" dirty="0" smtClean="0"/>
              <a:t> analyses </a:t>
            </a:r>
            <a:r>
              <a:rPr lang="da-DK" sz="5400" dirty="0" err="1" smtClean="0"/>
              <a:t>now</a:t>
            </a:r>
            <a:endParaRPr lang="da-DK" sz="5400" dirty="0"/>
          </a:p>
        </p:txBody>
      </p:sp>
    </p:spTree>
    <p:extLst>
      <p:ext uri="{BB962C8B-B14F-4D97-AF65-F5344CB8AC3E}">
        <p14:creationId xmlns:p14="http://schemas.microsoft.com/office/powerpoint/2010/main" val="17296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332656"/>
            <a:ext cx="8229600" cy="576064"/>
          </a:xfrm>
        </p:spPr>
        <p:txBody>
          <a:bodyPr>
            <a:noAutofit/>
          </a:bodyPr>
          <a:lstStyle/>
          <a:p>
            <a:r>
              <a:rPr lang="da-DK" sz="3200" b="1" dirty="0" smtClean="0">
                <a:solidFill>
                  <a:srgbClr val="0070C0"/>
                </a:solidFill>
                <a:latin typeface="+mn-lt"/>
              </a:rPr>
              <a:t>How </a:t>
            </a:r>
            <a:r>
              <a:rPr lang="da-DK" sz="3200" b="1" dirty="0">
                <a:solidFill>
                  <a:srgbClr val="0070C0"/>
                </a:solidFill>
                <a:latin typeface="+mn-lt"/>
              </a:rPr>
              <a:t>CIP </a:t>
            </a:r>
            <a:r>
              <a:rPr lang="da-DK" sz="3200" b="1" dirty="0" err="1">
                <a:solidFill>
                  <a:srgbClr val="0070C0"/>
                </a:solidFill>
                <a:latin typeface="+mn-lt"/>
              </a:rPr>
              <a:t>uses</a:t>
            </a:r>
            <a:r>
              <a:rPr lang="da-DK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da-DK" sz="3200" b="1" dirty="0" err="1" smtClean="0">
                <a:solidFill>
                  <a:srgbClr val="0070C0"/>
                </a:solidFill>
                <a:latin typeface="+mn-lt"/>
              </a:rPr>
              <a:t>needs</a:t>
            </a:r>
            <a:r>
              <a:rPr lang="da-DK" sz="3200" b="1" dirty="0" smtClean="0">
                <a:solidFill>
                  <a:srgbClr val="0070C0"/>
                </a:solidFill>
                <a:latin typeface="+mn-lt"/>
              </a:rPr>
              <a:t> analyses </a:t>
            </a:r>
            <a:r>
              <a:rPr lang="da-DK" sz="3200" b="1" dirty="0" err="1">
                <a:solidFill>
                  <a:srgbClr val="0070C0"/>
                </a:solidFill>
                <a:latin typeface="+mn-lt"/>
              </a:rPr>
              <a:t>now</a:t>
            </a:r>
            <a:endParaRPr lang="da-DK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063552" y="1124745"/>
            <a:ext cx="78488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Preliminary needs analysis before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Extensive needs analyses for developing new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1-1: Questionnaire followed up by telephone interview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Written samples for writing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Explicit reference to </a:t>
            </a:r>
            <a:r>
              <a:rPr lang="en-GB" sz="2400" dirty="0" smtClean="0">
                <a:solidFill>
                  <a:srgbClr val="0070C0"/>
                </a:solidFill>
              </a:rPr>
              <a:t>Needs Analyses on </a:t>
            </a:r>
            <a:r>
              <a:rPr lang="en-GB" sz="2400" dirty="0">
                <a:solidFill>
                  <a:srgbClr val="0070C0"/>
                </a:solidFill>
              </a:rPr>
              <a:t>website,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Continual update of needs analysis questionnaires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7976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5400" dirty="0" err="1" smtClean="0"/>
              <a:t>Summing</a:t>
            </a:r>
            <a:r>
              <a:rPr lang="da-DK" sz="5400" dirty="0" smtClean="0"/>
              <a:t> up </a:t>
            </a:r>
            <a:endParaRPr lang="da-DK" sz="5400" dirty="0"/>
          </a:p>
        </p:txBody>
      </p:sp>
    </p:spTree>
    <p:extLst>
      <p:ext uri="{BB962C8B-B14F-4D97-AF65-F5344CB8AC3E}">
        <p14:creationId xmlns:p14="http://schemas.microsoft.com/office/powerpoint/2010/main" val="37713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683539"/>
            <a:ext cx="8229600" cy="564672"/>
          </a:xfrm>
        </p:spPr>
        <p:txBody>
          <a:bodyPr>
            <a:noAutofit/>
          </a:bodyPr>
          <a:lstStyle/>
          <a:p>
            <a:pPr eaLnBrk="1" hangingPunct="1"/>
            <a:r>
              <a:rPr lang="da-DK" sz="3200" b="1" dirty="0" err="1" smtClean="0">
                <a:solidFill>
                  <a:srgbClr val="0070C0"/>
                </a:solidFill>
                <a:latin typeface="+mn-lt"/>
              </a:rPr>
              <a:t>Summing</a:t>
            </a:r>
            <a:r>
              <a:rPr lang="da-DK" sz="3200" b="1" dirty="0" smtClean="0">
                <a:solidFill>
                  <a:srgbClr val="0070C0"/>
                </a:solidFill>
                <a:latin typeface="+mn-lt"/>
              </a:rPr>
              <a:t> up: </a:t>
            </a:r>
            <a:endParaRPr lang="da-DK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8435" name="Rectangle 6"/>
          <p:cNvSpPr>
            <a:spLocks noGrp="1" noChangeArrowheads="1"/>
          </p:cNvSpPr>
          <p:nvPr>
            <p:ph idx="1"/>
          </p:nvPr>
        </p:nvSpPr>
        <p:spPr>
          <a:xfrm>
            <a:off x="1991544" y="1605516"/>
            <a:ext cx="7920880" cy="4603898"/>
          </a:xfrm>
        </p:spPr>
        <p:txBody>
          <a:bodyPr>
            <a:noAutofit/>
          </a:bodyPr>
          <a:lstStyle/>
          <a:p>
            <a:pPr marL="484632" indent="-457200">
              <a:lnSpc>
                <a:spcPct val="12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Needs analyses are crucial for LSP</a:t>
            </a:r>
          </a:p>
          <a:p>
            <a:pPr marL="484632" indent="-457200">
              <a:lnSpc>
                <a:spcPct val="120000"/>
              </a:lnSpc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484632" indent="-457200">
              <a:lnSpc>
                <a:spcPct val="12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Needs </a:t>
            </a:r>
            <a:r>
              <a:rPr lang="en-US" sz="2400" dirty="0">
                <a:solidFill>
                  <a:srgbClr val="0070C0"/>
                </a:solidFill>
              </a:rPr>
              <a:t>a</a:t>
            </a:r>
            <a:r>
              <a:rPr lang="en-US" sz="2400" dirty="0" smtClean="0">
                <a:solidFill>
                  <a:srgbClr val="0070C0"/>
                </a:solidFill>
              </a:rPr>
              <a:t>nalyses </a:t>
            </a:r>
            <a:r>
              <a:rPr lang="en-US" sz="2400" dirty="0">
                <a:solidFill>
                  <a:srgbClr val="0070C0"/>
                </a:solidFill>
              </a:rPr>
              <a:t>become more sophisticated – learner factors and teaching context etc.</a:t>
            </a:r>
          </a:p>
          <a:p>
            <a:pPr marL="484632" indent="-457200">
              <a:lnSpc>
                <a:spcPct val="120000"/>
              </a:lnSpc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484632" indent="-457200">
              <a:lnSpc>
                <a:spcPct val="12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Triangulation </a:t>
            </a:r>
            <a:r>
              <a:rPr lang="en-US" sz="2400" dirty="0">
                <a:solidFill>
                  <a:srgbClr val="0070C0"/>
                </a:solidFill>
              </a:rPr>
              <a:t>of methods (Long, 2005) </a:t>
            </a:r>
          </a:p>
          <a:p>
            <a:pPr marL="484632" indent="-457200">
              <a:lnSpc>
                <a:spcPct val="120000"/>
              </a:lnSpc>
            </a:pPr>
            <a:endParaRPr lang="en-GB" sz="2400" dirty="0" smtClean="0">
              <a:solidFill>
                <a:srgbClr val="0070C0"/>
              </a:solidFill>
            </a:endParaRPr>
          </a:p>
          <a:p>
            <a:pPr marL="484632" indent="-457200">
              <a:lnSpc>
                <a:spcPct val="120000"/>
              </a:lnSpc>
            </a:pPr>
            <a:r>
              <a:rPr lang="en-GB" sz="2400" dirty="0" smtClean="0">
                <a:solidFill>
                  <a:srgbClr val="0070C0"/>
                </a:solidFill>
              </a:rPr>
              <a:t>Evaluation </a:t>
            </a:r>
            <a:r>
              <a:rPr lang="en-GB" sz="2400" dirty="0">
                <a:solidFill>
                  <a:srgbClr val="0070C0"/>
                </a:solidFill>
              </a:rPr>
              <a:t>and follow-up important</a:t>
            </a:r>
          </a:p>
        </p:txBody>
      </p:sp>
    </p:spTree>
    <p:extLst>
      <p:ext uri="{BB962C8B-B14F-4D97-AF65-F5344CB8AC3E}">
        <p14:creationId xmlns:p14="http://schemas.microsoft.com/office/powerpoint/2010/main" val="404296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6" b="9776"/>
          <a:stretch>
            <a:fillRect/>
          </a:stretch>
        </p:blipFill>
        <p:spPr/>
      </p:pic>
      <p:sp>
        <p:nvSpPr>
          <p:cNvPr id="8" name="Titel 7"/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5820697" cy="865188"/>
          </a:xfrm>
        </p:spPr>
        <p:txBody>
          <a:bodyPr/>
          <a:lstStyle/>
          <a:p>
            <a:r>
              <a:rPr lang="da-DK" sz="2800" dirty="0" smtClean="0">
                <a:solidFill>
                  <a:srgbClr val="002060"/>
                </a:solidFill>
                <a:latin typeface="+mn-lt"/>
              </a:rPr>
              <a:t>Centre </a:t>
            </a:r>
            <a:r>
              <a:rPr lang="da-DK" sz="2800" dirty="0">
                <a:solidFill>
                  <a:srgbClr val="002060"/>
                </a:solidFill>
                <a:latin typeface="+mn-lt"/>
              </a:rPr>
              <a:t>for </a:t>
            </a:r>
            <a:r>
              <a:rPr lang="da-DK" sz="2800" dirty="0" err="1" smtClean="0">
                <a:solidFill>
                  <a:srgbClr val="002060"/>
                </a:solidFill>
                <a:latin typeface="+mn-lt"/>
              </a:rPr>
              <a:t>Internationalisation</a:t>
            </a:r>
            <a:r>
              <a:rPr lang="da-DK" sz="2800" dirty="0" smtClean="0">
                <a:solidFill>
                  <a:srgbClr val="002060"/>
                </a:solidFill>
                <a:latin typeface="+mn-lt"/>
              </a:rPr>
              <a:t> and Parallel Language </a:t>
            </a:r>
            <a:r>
              <a:rPr lang="da-DK" sz="2800" dirty="0" err="1" smtClean="0">
                <a:solidFill>
                  <a:srgbClr val="002060"/>
                </a:solidFill>
                <a:latin typeface="+mn-lt"/>
              </a:rPr>
              <a:t>Use</a:t>
            </a:r>
            <a:r>
              <a:rPr lang="da-DK" sz="2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da-DK" sz="2800" dirty="0">
                <a:solidFill>
                  <a:srgbClr val="002060"/>
                </a:solidFill>
                <a:latin typeface="+mn-lt"/>
              </a:rPr>
              <a:t>(CIP)</a:t>
            </a:r>
          </a:p>
        </p:txBody>
      </p:sp>
    </p:spTree>
    <p:extLst>
      <p:ext uri="{BB962C8B-B14F-4D97-AF65-F5344CB8AC3E}">
        <p14:creationId xmlns:p14="http://schemas.microsoft.com/office/powerpoint/2010/main" val="33217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590" y="352968"/>
            <a:ext cx="8229600" cy="576064"/>
          </a:xfrm>
        </p:spPr>
        <p:txBody>
          <a:bodyPr>
            <a:noAutofit/>
          </a:bodyPr>
          <a:lstStyle/>
          <a:p>
            <a:r>
              <a:rPr lang="da-DK" sz="3200" b="1" dirty="0" err="1" smtClean="0">
                <a:solidFill>
                  <a:srgbClr val="0070C0"/>
                </a:solidFill>
                <a:latin typeface="+mn-lt"/>
              </a:rPr>
              <a:t>Ongoing</a:t>
            </a:r>
            <a:r>
              <a:rPr lang="da-DK" sz="32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da-DK" sz="3200" b="1" dirty="0" err="1" smtClean="0">
                <a:solidFill>
                  <a:srgbClr val="0070C0"/>
                </a:solidFill>
                <a:latin typeface="+mn-lt"/>
              </a:rPr>
              <a:t>process</a:t>
            </a:r>
            <a:r>
              <a:rPr lang="da-DK" sz="3200" b="1" dirty="0" smtClean="0">
                <a:solidFill>
                  <a:srgbClr val="0070C0"/>
                </a:solidFill>
                <a:latin typeface="+mn-lt"/>
              </a:rPr>
              <a:t> </a:t>
            </a:r>
            <a:endParaRPr lang="da-DK" sz="3200" b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34814918"/>
              </p:ext>
            </p:extLst>
          </p:nvPr>
        </p:nvGraphicFramePr>
        <p:xfrm>
          <a:off x="3978092" y="2202604"/>
          <a:ext cx="4523036" cy="2767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28100021"/>
              </p:ext>
            </p:extLst>
          </p:nvPr>
        </p:nvGraphicFramePr>
        <p:xfrm>
          <a:off x="978009" y="352968"/>
          <a:ext cx="10523201" cy="673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813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913"/>
            <a:ext cx="1219200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6"/>
          <p:cNvSpPr>
            <a:spLocks noGrp="1" noChangeArrowheads="1"/>
          </p:cNvSpPr>
          <p:nvPr>
            <p:ph idx="1"/>
          </p:nvPr>
        </p:nvSpPr>
        <p:spPr>
          <a:xfrm>
            <a:off x="2423592" y="332656"/>
            <a:ext cx="7272808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a-DK" sz="4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da-DK" sz="4000" dirty="0" err="1">
                <a:solidFill>
                  <a:srgbClr val="0070C0"/>
                </a:solidFill>
              </a:rPr>
              <a:t>Thank</a:t>
            </a:r>
            <a:r>
              <a:rPr lang="da-DK" sz="4000" dirty="0">
                <a:solidFill>
                  <a:srgbClr val="0070C0"/>
                </a:solidFill>
              </a:rPr>
              <a:t> </a:t>
            </a:r>
            <a:r>
              <a:rPr lang="da-DK" sz="4000" dirty="0" err="1">
                <a:solidFill>
                  <a:srgbClr val="0070C0"/>
                </a:solidFill>
              </a:rPr>
              <a:t>you</a:t>
            </a:r>
            <a:r>
              <a:rPr lang="da-DK" sz="4000" dirty="0">
                <a:solidFill>
                  <a:srgbClr val="0070C0"/>
                </a:solidFill>
              </a:rPr>
              <a:t> for </a:t>
            </a:r>
            <a:r>
              <a:rPr lang="da-DK" sz="4000" dirty="0" err="1">
                <a:solidFill>
                  <a:srgbClr val="0070C0"/>
                </a:solidFill>
              </a:rPr>
              <a:t>your</a:t>
            </a:r>
            <a:r>
              <a:rPr lang="da-DK" sz="4000" dirty="0">
                <a:solidFill>
                  <a:srgbClr val="0070C0"/>
                </a:solidFill>
              </a:rPr>
              <a:t> attention</a:t>
            </a:r>
          </a:p>
          <a:p>
            <a:pPr marL="0" indent="0" algn="ctr">
              <a:buNone/>
            </a:pPr>
            <a:r>
              <a:rPr lang="da-DK" sz="3600" dirty="0">
                <a:solidFill>
                  <a:srgbClr val="0070C0"/>
                </a:solidFill>
              </a:rPr>
              <a:t>Any </a:t>
            </a:r>
            <a:r>
              <a:rPr lang="da-DK" sz="3600" dirty="0" err="1" smtClean="0">
                <a:solidFill>
                  <a:srgbClr val="0070C0"/>
                </a:solidFill>
              </a:rPr>
              <a:t>questions</a:t>
            </a:r>
            <a:r>
              <a:rPr lang="da-DK" sz="3600" dirty="0">
                <a:solidFill>
                  <a:srgbClr val="0070C0"/>
                </a:solidFill>
              </a:rPr>
              <a:t>?</a:t>
            </a:r>
          </a:p>
          <a:p>
            <a:pPr algn="ctr"/>
            <a:endParaRPr lang="da-DK" sz="3600" dirty="0">
              <a:solidFill>
                <a:srgbClr val="0070C0"/>
              </a:solidFill>
            </a:endParaRPr>
          </a:p>
          <a:p>
            <a:pPr algn="ctr"/>
            <a:endParaRPr lang="da-DK" sz="2000" dirty="0">
              <a:solidFill>
                <a:schemeClr val="accent1"/>
              </a:solidFill>
            </a:endParaRPr>
          </a:p>
          <a:p>
            <a:endParaRPr lang="da-DK" sz="20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GB" sz="20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20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20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20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GB" sz="20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GB" sz="2000" dirty="0">
                <a:solidFill>
                  <a:schemeClr val="tx2"/>
                </a:solidFill>
              </a:rPr>
              <a:t>    Pete Westbrook: westbrook@hum.ku.dk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1" y="2996952"/>
            <a:ext cx="4072579" cy="22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5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5027" y="490679"/>
            <a:ext cx="6864424" cy="360039"/>
          </a:xfrm>
        </p:spPr>
        <p:txBody>
          <a:bodyPr>
            <a:noAutofit/>
          </a:bodyPr>
          <a:lstStyle/>
          <a:p>
            <a:r>
              <a:rPr lang="da-DK" sz="2400" b="1" dirty="0">
                <a:solidFill>
                  <a:srgbClr val="0070C0"/>
                </a:solidFill>
              </a:rPr>
              <a:t>References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919536" y="1052736"/>
            <a:ext cx="8136904" cy="5184576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a-DK" sz="1600" b="1" dirty="0" err="1">
                <a:solidFill>
                  <a:srgbClr val="0070C0"/>
                </a:solidFill>
              </a:rPr>
              <a:t>Basturkmen</a:t>
            </a:r>
            <a:r>
              <a:rPr lang="da-DK" sz="1600" b="1" dirty="0">
                <a:solidFill>
                  <a:srgbClr val="0070C0"/>
                </a:solidFill>
              </a:rPr>
              <a:t>, H.</a:t>
            </a:r>
            <a:r>
              <a:rPr lang="da-DK" sz="1600" dirty="0">
                <a:solidFill>
                  <a:srgbClr val="0070C0"/>
                </a:solidFill>
              </a:rPr>
              <a:t> (2010) </a:t>
            </a:r>
            <a:r>
              <a:rPr lang="da-DK" sz="1600" i="1" dirty="0" err="1">
                <a:solidFill>
                  <a:srgbClr val="0070C0"/>
                </a:solidFill>
              </a:rPr>
              <a:t>Developing</a:t>
            </a:r>
            <a:r>
              <a:rPr lang="da-DK" sz="1600" i="1" dirty="0">
                <a:solidFill>
                  <a:srgbClr val="0070C0"/>
                </a:solidFill>
              </a:rPr>
              <a:t> </a:t>
            </a:r>
            <a:r>
              <a:rPr lang="da-DK" sz="1600" i="1" dirty="0" err="1">
                <a:solidFill>
                  <a:srgbClr val="0070C0"/>
                </a:solidFill>
              </a:rPr>
              <a:t>courses</a:t>
            </a:r>
            <a:r>
              <a:rPr lang="da-DK" sz="1600" i="1" dirty="0">
                <a:solidFill>
                  <a:srgbClr val="0070C0"/>
                </a:solidFill>
              </a:rPr>
              <a:t> in English for </a:t>
            </a:r>
            <a:r>
              <a:rPr lang="da-DK" sz="1600" i="1" dirty="0" err="1">
                <a:solidFill>
                  <a:srgbClr val="0070C0"/>
                </a:solidFill>
              </a:rPr>
              <a:t>Specific</a:t>
            </a:r>
            <a:r>
              <a:rPr lang="da-DK" sz="1600" i="1" dirty="0">
                <a:solidFill>
                  <a:srgbClr val="0070C0"/>
                </a:solidFill>
              </a:rPr>
              <a:t> Purposes.</a:t>
            </a:r>
            <a:r>
              <a:rPr lang="da-DK" sz="1600" dirty="0">
                <a:solidFill>
                  <a:srgbClr val="0070C0"/>
                </a:solidFill>
              </a:rPr>
              <a:t> Palgrave </a:t>
            </a:r>
            <a:r>
              <a:rPr lang="da-DK" sz="1600" dirty="0" err="1">
                <a:solidFill>
                  <a:srgbClr val="0070C0"/>
                </a:solidFill>
              </a:rPr>
              <a:t>Macmillan</a:t>
            </a:r>
            <a:r>
              <a:rPr lang="da-DK" sz="1600" dirty="0">
                <a:solidFill>
                  <a:srgbClr val="0070C0"/>
                </a:solidFill>
              </a:rPr>
              <a:t>.  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1600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a-DK" sz="1600" b="1" dirty="0">
                <a:solidFill>
                  <a:srgbClr val="0070C0"/>
                </a:solidFill>
              </a:rPr>
              <a:t>Brown, J.D. </a:t>
            </a:r>
            <a:r>
              <a:rPr lang="da-DK" sz="1600" dirty="0">
                <a:solidFill>
                  <a:srgbClr val="0070C0"/>
                </a:solidFill>
              </a:rPr>
              <a:t>(1995) </a:t>
            </a:r>
            <a:r>
              <a:rPr lang="da-DK" sz="1600" i="1" dirty="0">
                <a:solidFill>
                  <a:srgbClr val="0070C0"/>
                </a:solidFill>
              </a:rPr>
              <a:t>The Elements of Language Curriculum: A </a:t>
            </a:r>
            <a:r>
              <a:rPr lang="da-DK" sz="1600" i="1" dirty="0" err="1">
                <a:solidFill>
                  <a:srgbClr val="0070C0"/>
                </a:solidFill>
              </a:rPr>
              <a:t>Systematic</a:t>
            </a:r>
            <a:r>
              <a:rPr lang="da-DK" sz="1600" i="1" dirty="0">
                <a:solidFill>
                  <a:srgbClr val="0070C0"/>
                </a:solidFill>
              </a:rPr>
              <a:t> Approach to Program Development. </a:t>
            </a:r>
            <a:r>
              <a:rPr lang="da-DK" sz="1600" dirty="0" err="1">
                <a:solidFill>
                  <a:srgbClr val="0070C0"/>
                </a:solidFill>
              </a:rPr>
              <a:t>Heinle</a:t>
            </a:r>
            <a:r>
              <a:rPr lang="da-DK" sz="1600" dirty="0">
                <a:solidFill>
                  <a:srgbClr val="0070C0"/>
                </a:solidFill>
              </a:rPr>
              <a:t> &amp; </a:t>
            </a:r>
            <a:r>
              <a:rPr lang="da-DK" sz="1600" dirty="0" err="1">
                <a:solidFill>
                  <a:srgbClr val="0070C0"/>
                </a:solidFill>
              </a:rPr>
              <a:t>Heinle</a:t>
            </a:r>
            <a:r>
              <a:rPr lang="da-DK" sz="1600" dirty="0">
                <a:solidFill>
                  <a:srgbClr val="0070C0"/>
                </a:solidFill>
              </a:rPr>
              <a:t>. </a:t>
            </a:r>
            <a:endParaRPr lang="da-DK" sz="1600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a-DK" sz="1600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a-DK" sz="1600" b="1" dirty="0" err="1">
                <a:solidFill>
                  <a:srgbClr val="0070C0"/>
                </a:solidFill>
              </a:rPr>
              <a:t>Huhta</a:t>
            </a:r>
            <a:r>
              <a:rPr lang="da-DK" sz="1600" b="1" dirty="0">
                <a:solidFill>
                  <a:srgbClr val="0070C0"/>
                </a:solidFill>
              </a:rPr>
              <a:t>, M., Vogt, K., Johnson, E. and </a:t>
            </a:r>
            <a:r>
              <a:rPr lang="da-DK" sz="1600" b="1" dirty="0" err="1">
                <a:solidFill>
                  <a:srgbClr val="0070C0"/>
                </a:solidFill>
              </a:rPr>
              <a:t>Tulkki</a:t>
            </a:r>
            <a:r>
              <a:rPr lang="da-DK" sz="1600" b="1" dirty="0">
                <a:solidFill>
                  <a:srgbClr val="0070C0"/>
                </a:solidFill>
              </a:rPr>
              <a:t>, H.</a:t>
            </a:r>
            <a:r>
              <a:rPr lang="da-DK" sz="1600" dirty="0">
                <a:solidFill>
                  <a:srgbClr val="0070C0"/>
                </a:solidFill>
              </a:rPr>
              <a:t> (2013) </a:t>
            </a:r>
            <a:r>
              <a:rPr lang="da-DK" sz="1600" i="1" dirty="0" err="1">
                <a:solidFill>
                  <a:srgbClr val="0070C0"/>
                </a:solidFill>
              </a:rPr>
              <a:t>Needs</a:t>
            </a:r>
            <a:r>
              <a:rPr lang="da-DK" sz="1600" i="1" dirty="0">
                <a:solidFill>
                  <a:srgbClr val="0070C0"/>
                </a:solidFill>
              </a:rPr>
              <a:t> Analysis for Language Course Design: A </a:t>
            </a:r>
            <a:r>
              <a:rPr lang="da-DK" sz="1600" i="1" dirty="0" err="1">
                <a:solidFill>
                  <a:srgbClr val="0070C0"/>
                </a:solidFill>
              </a:rPr>
              <a:t>holistic</a:t>
            </a:r>
            <a:r>
              <a:rPr lang="da-DK" sz="1600" i="1" dirty="0">
                <a:solidFill>
                  <a:srgbClr val="0070C0"/>
                </a:solidFill>
              </a:rPr>
              <a:t> approach to ESP. </a:t>
            </a:r>
            <a:r>
              <a:rPr lang="da-DK" sz="1600" dirty="0">
                <a:solidFill>
                  <a:srgbClr val="0070C0"/>
                </a:solidFill>
              </a:rPr>
              <a:t>Cambridge </a:t>
            </a:r>
            <a:r>
              <a:rPr lang="da-DK" sz="1600" dirty="0" err="1">
                <a:solidFill>
                  <a:srgbClr val="0070C0"/>
                </a:solidFill>
              </a:rPr>
              <a:t>University</a:t>
            </a:r>
            <a:r>
              <a:rPr lang="da-DK" sz="1600" dirty="0">
                <a:solidFill>
                  <a:srgbClr val="0070C0"/>
                </a:solidFill>
              </a:rPr>
              <a:t> Press. 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1600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a-DK" sz="1600" b="1" dirty="0">
                <a:solidFill>
                  <a:srgbClr val="0070C0"/>
                </a:solidFill>
              </a:rPr>
              <a:t>Jordan, R. R.</a:t>
            </a:r>
            <a:r>
              <a:rPr lang="da-DK" sz="1600" dirty="0">
                <a:solidFill>
                  <a:srgbClr val="0070C0"/>
                </a:solidFill>
              </a:rPr>
              <a:t> (2009) </a:t>
            </a:r>
            <a:r>
              <a:rPr lang="da-DK" sz="1600" i="1" dirty="0">
                <a:solidFill>
                  <a:srgbClr val="0070C0"/>
                </a:solidFill>
              </a:rPr>
              <a:t>English for Academic Purposes: A Guide and Resource Book for Teachers.  </a:t>
            </a:r>
            <a:r>
              <a:rPr lang="da-DK" sz="1600" dirty="0">
                <a:solidFill>
                  <a:srgbClr val="0070C0"/>
                </a:solidFill>
              </a:rPr>
              <a:t>Cambridge </a:t>
            </a:r>
            <a:r>
              <a:rPr lang="da-DK" sz="1600" dirty="0" err="1">
                <a:solidFill>
                  <a:srgbClr val="0070C0"/>
                </a:solidFill>
              </a:rPr>
              <a:t>University</a:t>
            </a:r>
            <a:r>
              <a:rPr lang="da-DK" sz="1600" dirty="0">
                <a:solidFill>
                  <a:srgbClr val="0070C0"/>
                </a:solidFill>
              </a:rPr>
              <a:t> Press.</a:t>
            </a:r>
          </a:p>
          <a:p>
            <a:pPr marL="0" indent="0">
              <a:buNone/>
            </a:pPr>
            <a:endParaRPr lang="da-DK" sz="16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a-DK" sz="1600" b="1" dirty="0">
                <a:solidFill>
                  <a:srgbClr val="0070C0"/>
                </a:solidFill>
              </a:rPr>
              <a:t>Long, M. </a:t>
            </a:r>
            <a:r>
              <a:rPr lang="da-DK" sz="1600" dirty="0">
                <a:solidFill>
                  <a:srgbClr val="0070C0"/>
                </a:solidFill>
              </a:rPr>
              <a:t>(2005) </a:t>
            </a:r>
            <a:r>
              <a:rPr lang="da-DK" sz="1600" i="1" dirty="0">
                <a:solidFill>
                  <a:srgbClr val="0070C0"/>
                </a:solidFill>
              </a:rPr>
              <a:t>Second Language </a:t>
            </a:r>
            <a:r>
              <a:rPr lang="da-DK" sz="1600" i="1" dirty="0" err="1">
                <a:solidFill>
                  <a:srgbClr val="0070C0"/>
                </a:solidFill>
              </a:rPr>
              <a:t>Needs</a:t>
            </a:r>
            <a:r>
              <a:rPr lang="da-DK" sz="1600" i="1" dirty="0">
                <a:solidFill>
                  <a:srgbClr val="0070C0"/>
                </a:solidFill>
              </a:rPr>
              <a:t> Analysis. </a:t>
            </a:r>
            <a:r>
              <a:rPr lang="da-DK" sz="1600" dirty="0">
                <a:solidFill>
                  <a:srgbClr val="0070C0"/>
                </a:solidFill>
              </a:rPr>
              <a:t>Cambridge </a:t>
            </a:r>
            <a:r>
              <a:rPr lang="da-DK" sz="1600" dirty="0" err="1">
                <a:solidFill>
                  <a:srgbClr val="0070C0"/>
                </a:solidFill>
              </a:rPr>
              <a:t>University</a:t>
            </a:r>
            <a:r>
              <a:rPr lang="da-DK" sz="1600" dirty="0">
                <a:solidFill>
                  <a:srgbClr val="0070C0"/>
                </a:solidFill>
              </a:rPr>
              <a:t> Press. 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16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a-DK" sz="1600" b="1" dirty="0" err="1">
                <a:solidFill>
                  <a:srgbClr val="0070C0"/>
                </a:solidFill>
              </a:rPr>
              <a:t>Nunan</a:t>
            </a:r>
            <a:r>
              <a:rPr lang="da-DK" sz="1600" b="1" dirty="0">
                <a:solidFill>
                  <a:srgbClr val="0070C0"/>
                </a:solidFill>
              </a:rPr>
              <a:t>, D. </a:t>
            </a:r>
            <a:r>
              <a:rPr lang="da-DK" sz="1600" dirty="0">
                <a:solidFill>
                  <a:srgbClr val="0070C0"/>
                </a:solidFill>
              </a:rPr>
              <a:t>(1988) </a:t>
            </a:r>
            <a:r>
              <a:rPr lang="da-DK" sz="1600" i="1" dirty="0" err="1">
                <a:solidFill>
                  <a:srgbClr val="0070C0"/>
                </a:solidFill>
              </a:rPr>
              <a:t>Syllabus</a:t>
            </a:r>
            <a:r>
              <a:rPr lang="da-DK" sz="1600" i="1" dirty="0">
                <a:solidFill>
                  <a:srgbClr val="0070C0"/>
                </a:solidFill>
              </a:rPr>
              <a:t> Design. </a:t>
            </a:r>
            <a:r>
              <a:rPr lang="da-DK" sz="1600" dirty="0">
                <a:solidFill>
                  <a:srgbClr val="0070C0"/>
                </a:solidFill>
              </a:rPr>
              <a:t>Oxford </a:t>
            </a:r>
            <a:r>
              <a:rPr lang="da-DK" sz="1600" dirty="0" err="1">
                <a:solidFill>
                  <a:srgbClr val="0070C0"/>
                </a:solidFill>
              </a:rPr>
              <a:t>University</a:t>
            </a:r>
            <a:r>
              <a:rPr lang="da-DK" sz="1600" dirty="0">
                <a:solidFill>
                  <a:srgbClr val="0070C0"/>
                </a:solidFill>
              </a:rPr>
              <a:t> Press.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16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a-DK" sz="1600" b="1" dirty="0">
                <a:solidFill>
                  <a:srgbClr val="0070C0"/>
                </a:solidFill>
              </a:rPr>
              <a:t>Westbrook, P. and Henriksen, B. (2011) </a:t>
            </a:r>
            <a:r>
              <a:rPr lang="da-DK" sz="1600" i="1" dirty="0" err="1">
                <a:solidFill>
                  <a:srgbClr val="0070C0"/>
                </a:solidFill>
              </a:rPr>
              <a:t>Bridging</a:t>
            </a:r>
            <a:r>
              <a:rPr lang="da-DK" sz="1600" i="1" dirty="0">
                <a:solidFill>
                  <a:srgbClr val="0070C0"/>
                </a:solidFill>
              </a:rPr>
              <a:t> the </a:t>
            </a:r>
            <a:r>
              <a:rPr lang="da-DK" sz="1600" i="1" dirty="0" err="1">
                <a:solidFill>
                  <a:srgbClr val="0070C0"/>
                </a:solidFill>
              </a:rPr>
              <a:t>Linguistic</a:t>
            </a:r>
            <a:r>
              <a:rPr lang="da-DK" sz="1600" i="1" dirty="0">
                <a:solidFill>
                  <a:srgbClr val="0070C0"/>
                </a:solidFill>
              </a:rPr>
              <a:t> and </a:t>
            </a:r>
            <a:r>
              <a:rPr lang="da-DK" sz="1600" i="1" dirty="0" err="1">
                <a:solidFill>
                  <a:srgbClr val="0070C0"/>
                </a:solidFill>
              </a:rPr>
              <a:t>Affective</a:t>
            </a:r>
            <a:r>
              <a:rPr lang="da-DK" sz="1600" i="1" dirty="0">
                <a:solidFill>
                  <a:srgbClr val="0070C0"/>
                </a:solidFill>
              </a:rPr>
              <a:t> Gaps: The </a:t>
            </a:r>
            <a:r>
              <a:rPr lang="da-DK" sz="1600" i="1" dirty="0" err="1">
                <a:solidFill>
                  <a:srgbClr val="0070C0"/>
                </a:solidFill>
              </a:rPr>
              <a:t>Impact</a:t>
            </a:r>
            <a:r>
              <a:rPr lang="da-DK" sz="1600" i="1" dirty="0">
                <a:solidFill>
                  <a:srgbClr val="0070C0"/>
                </a:solidFill>
              </a:rPr>
              <a:t> of a Short, </a:t>
            </a:r>
            <a:r>
              <a:rPr lang="da-DK" sz="1600" i="1" dirty="0" err="1">
                <a:solidFill>
                  <a:srgbClr val="0070C0"/>
                </a:solidFill>
              </a:rPr>
              <a:t>Tailor</a:t>
            </a:r>
            <a:r>
              <a:rPr lang="da-DK" sz="1600" i="1" dirty="0">
                <a:solidFill>
                  <a:srgbClr val="0070C0"/>
                </a:solidFill>
              </a:rPr>
              <a:t>-made Language Course on a Danish </a:t>
            </a:r>
            <a:r>
              <a:rPr lang="da-DK" sz="1600" i="1" dirty="0" err="1">
                <a:solidFill>
                  <a:srgbClr val="0070C0"/>
                </a:solidFill>
              </a:rPr>
              <a:t>University</a:t>
            </a:r>
            <a:r>
              <a:rPr lang="da-DK" sz="1600" i="1" dirty="0">
                <a:solidFill>
                  <a:srgbClr val="0070C0"/>
                </a:solidFill>
              </a:rPr>
              <a:t> </a:t>
            </a:r>
            <a:r>
              <a:rPr lang="da-DK" sz="1600" i="1" dirty="0" err="1">
                <a:solidFill>
                  <a:srgbClr val="0070C0"/>
                </a:solidFill>
              </a:rPr>
              <a:t>Lecturer’s</a:t>
            </a:r>
            <a:r>
              <a:rPr lang="da-DK" sz="1600" i="1" dirty="0">
                <a:solidFill>
                  <a:srgbClr val="0070C0"/>
                </a:solidFill>
              </a:rPr>
              <a:t> </a:t>
            </a:r>
            <a:r>
              <a:rPr lang="da-DK" sz="1600" i="1" dirty="0" err="1">
                <a:solidFill>
                  <a:srgbClr val="0070C0"/>
                </a:solidFill>
              </a:rPr>
              <a:t>Ability</a:t>
            </a:r>
            <a:r>
              <a:rPr lang="da-DK" sz="1600" i="1" dirty="0">
                <a:solidFill>
                  <a:srgbClr val="0070C0"/>
                </a:solidFill>
              </a:rPr>
              <a:t> to </a:t>
            </a:r>
            <a:r>
              <a:rPr lang="da-DK" sz="1600" i="1" dirty="0" err="1">
                <a:solidFill>
                  <a:srgbClr val="0070C0"/>
                </a:solidFill>
              </a:rPr>
              <a:t>Lecture</a:t>
            </a:r>
            <a:r>
              <a:rPr lang="da-DK" sz="1600" i="1" dirty="0">
                <a:solidFill>
                  <a:srgbClr val="0070C0"/>
                </a:solidFill>
              </a:rPr>
              <a:t> with </a:t>
            </a:r>
            <a:r>
              <a:rPr lang="da-DK" sz="1600" i="1" dirty="0" err="1">
                <a:solidFill>
                  <a:srgbClr val="0070C0"/>
                </a:solidFill>
              </a:rPr>
              <a:t>Confidence</a:t>
            </a:r>
            <a:r>
              <a:rPr lang="da-DK" sz="1600" i="1" dirty="0">
                <a:solidFill>
                  <a:srgbClr val="0070C0"/>
                </a:solidFill>
              </a:rPr>
              <a:t> in English. </a:t>
            </a:r>
            <a:r>
              <a:rPr lang="da-DK" sz="1600" dirty="0">
                <a:solidFill>
                  <a:srgbClr val="0070C0"/>
                </a:solidFill>
              </a:rPr>
              <a:t>In: </a:t>
            </a:r>
            <a:r>
              <a:rPr lang="da-DK" sz="1600" dirty="0" err="1">
                <a:solidFill>
                  <a:srgbClr val="0070C0"/>
                </a:solidFill>
              </a:rPr>
              <a:t>Policies</a:t>
            </a:r>
            <a:r>
              <a:rPr lang="da-DK" sz="1600" dirty="0">
                <a:solidFill>
                  <a:srgbClr val="0070C0"/>
                </a:solidFill>
              </a:rPr>
              <a:t>, Principles, </a:t>
            </a:r>
            <a:r>
              <a:rPr lang="da-DK" sz="1600" dirty="0" err="1">
                <a:solidFill>
                  <a:srgbClr val="0070C0"/>
                </a:solidFill>
              </a:rPr>
              <a:t>Practices</a:t>
            </a:r>
            <a:r>
              <a:rPr lang="da-DK" sz="1600" dirty="0">
                <a:solidFill>
                  <a:srgbClr val="0070C0"/>
                </a:solidFill>
              </a:rPr>
              <a:t>: New </a:t>
            </a:r>
            <a:r>
              <a:rPr lang="da-DK" sz="1600" dirty="0" err="1">
                <a:solidFill>
                  <a:srgbClr val="0070C0"/>
                </a:solidFill>
              </a:rPr>
              <a:t>directions</a:t>
            </a:r>
            <a:r>
              <a:rPr lang="da-DK" sz="1600" dirty="0">
                <a:solidFill>
                  <a:srgbClr val="0070C0"/>
                </a:solidFill>
              </a:rPr>
              <a:t> in </a:t>
            </a:r>
            <a:r>
              <a:rPr lang="da-DK" sz="1600" dirty="0" err="1">
                <a:solidFill>
                  <a:srgbClr val="0070C0"/>
                </a:solidFill>
              </a:rPr>
              <a:t>foreign</a:t>
            </a:r>
            <a:r>
              <a:rPr lang="da-DK" sz="1600" dirty="0">
                <a:solidFill>
                  <a:srgbClr val="0070C0"/>
                </a:solidFill>
              </a:rPr>
              <a:t> </a:t>
            </a:r>
            <a:r>
              <a:rPr lang="da-DK" sz="1600" dirty="0" err="1">
                <a:solidFill>
                  <a:srgbClr val="0070C0"/>
                </a:solidFill>
              </a:rPr>
              <a:t>language</a:t>
            </a:r>
            <a:r>
              <a:rPr lang="da-DK" sz="1600" dirty="0">
                <a:solidFill>
                  <a:srgbClr val="0070C0"/>
                </a:solidFill>
              </a:rPr>
              <a:t> </a:t>
            </a:r>
            <a:r>
              <a:rPr lang="da-DK" sz="1600" dirty="0" err="1">
                <a:solidFill>
                  <a:srgbClr val="0070C0"/>
                </a:solidFill>
              </a:rPr>
              <a:t>education</a:t>
            </a:r>
            <a:r>
              <a:rPr lang="da-DK" sz="1600" dirty="0">
                <a:solidFill>
                  <a:srgbClr val="0070C0"/>
                </a:solidFill>
              </a:rPr>
              <a:t> in the </a:t>
            </a:r>
            <a:r>
              <a:rPr lang="da-DK" sz="1600" dirty="0" err="1">
                <a:solidFill>
                  <a:srgbClr val="0070C0"/>
                </a:solidFill>
              </a:rPr>
              <a:t>era</a:t>
            </a:r>
            <a:r>
              <a:rPr lang="da-DK" sz="1600" dirty="0">
                <a:solidFill>
                  <a:srgbClr val="0070C0"/>
                </a:solidFill>
              </a:rPr>
              <a:t> of </a:t>
            </a:r>
            <a:r>
              <a:rPr lang="da-DK" sz="1600" dirty="0" err="1">
                <a:solidFill>
                  <a:srgbClr val="0070C0"/>
                </a:solidFill>
              </a:rPr>
              <a:t>educational</a:t>
            </a:r>
            <a:r>
              <a:rPr lang="da-DK" sz="1600" dirty="0">
                <a:solidFill>
                  <a:srgbClr val="0070C0"/>
                </a:solidFill>
              </a:rPr>
              <a:t> </a:t>
            </a:r>
            <a:r>
              <a:rPr lang="da-DK" sz="1600" dirty="0" err="1">
                <a:solidFill>
                  <a:srgbClr val="0070C0"/>
                </a:solidFill>
              </a:rPr>
              <a:t>glaobalization</a:t>
            </a:r>
            <a:r>
              <a:rPr lang="da-DK" sz="1600" dirty="0">
                <a:solidFill>
                  <a:srgbClr val="0070C0"/>
                </a:solidFill>
              </a:rPr>
              <a:t>. </a:t>
            </a:r>
            <a:r>
              <a:rPr lang="da-DK" sz="1600" dirty="0" err="1">
                <a:solidFill>
                  <a:srgbClr val="0070C0"/>
                </a:solidFill>
              </a:rPr>
              <a:t>Cancino</a:t>
            </a:r>
            <a:r>
              <a:rPr lang="da-DK" sz="1600" dirty="0">
                <a:solidFill>
                  <a:srgbClr val="0070C0"/>
                </a:solidFill>
              </a:rPr>
              <a:t>, R., Dam, L. and Jæger, K. (Eds) Vol. 1 2011. Cambridge </a:t>
            </a:r>
            <a:r>
              <a:rPr lang="da-DK" sz="1600" dirty="0" err="1">
                <a:solidFill>
                  <a:srgbClr val="0070C0"/>
                </a:solidFill>
              </a:rPr>
              <a:t>Scholars</a:t>
            </a:r>
            <a:r>
              <a:rPr lang="da-DK" sz="1600" dirty="0">
                <a:solidFill>
                  <a:srgbClr val="0070C0"/>
                </a:solidFill>
              </a:rPr>
              <a:t> Press </a:t>
            </a:r>
            <a:r>
              <a:rPr lang="da-DK" sz="1600" dirty="0" err="1">
                <a:solidFill>
                  <a:srgbClr val="0070C0"/>
                </a:solidFill>
              </a:rPr>
              <a:t>pp</a:t>
            </a:r>
            <a:r>
              <a:rPr lang="da-DK" sz="1600" dirty="0">
                <a:solidFill>
                  <a:srgbClr val="0070C0"/>
                </a:solidFill>
              </a:rPr>
              <a:t>. 188-212.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1600" i="1" dirty="0">
              <a:solidFill>
                <a:srgbClr val="0070C0"/>
              </a:solidFill>
              <a:hlinkClick r:id="rId3"/>
            </a:endParaRPr>
          </a:p>
          <a:p>
            <a:pPr>
              <a:buFont typeface="Arial" panose="020B0604020202020204" pitchFamily="34" charset="0"/>
              <a:buChar char="•"/>
            </a:pPr>
            <a:endParaRPr lang="da-DK" sz="1600" dirty="0">
              <a:hlinkClick r:id="rId3"/>
            </a:endParaRPr>
          </a:p>
          <a:p>
            <a:pPr marL="0" indent="0"/>
            <a:endParaRPr lang="da-DK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8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93862" y="571347"/>
            <a:ext cx="8229600" cy="492664"/>
          </a:xfrm>
        </p:spPr>
        <p:txBody>
          <a:bodyPr>
            <a:noAutofit/>
          </a:bodyPr>
          <a:lstStyle/>
          <a:p>
            <a:pPr eaLnBrk="1" hangingPunct="1"/>
            <a:r>
              <a:rPr lang="da-DK" sz="2800" b="1" dirty="0" err="1">
                <a:solidFill>
                  <a:srgbClr val="0070C0"/>
                </a:solidFill>
                <a:latin typeface="+mn-lt"/>
              </a:rPr>
              <a:t>Outline</a:t>
            </a:r>
            <a:endParaRPr lang="da-DK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267" name="Rectangle 6"/>
          <p:cNvSpPr>
            <a:spLocks noGrp="1" noChangeArrowheads="1"/>
          </p:cNvSpPr>
          <p:nvPr>
            <p:ph idx="1"/>
          </p:nvPr>
        </p:nvSpPr>
        <p:spPr>
          <a:xfrm>
            <a:off x="1987451" y="1140431"/>
            <a:ext cx="7345436" cy="54092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70C0"/>
                </a:solidFill>
              </a:rPr>
              <a:t>Background to needs analysis</a:t>
            </a:r>
            <a:endParaRPr lang="en-GB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70C0"/>
                </a:solidFill>
              </a:rPr>
              <a:t>Part I – The Language Strategy project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70C0"/>
                </a:solidFill>
              </a:rPr>
              <a:t>Part II – CIP and needs analyses </a:t>
            </a:r>
          </a:p>
          <a:p>
            <a:pPr>
              <a:lnSpc>
                <a:spcPct val="150000"/>
              </a:lnSpc>
            </a:pPr>
            <a:r>
              <a:rPr lang="da-DK" dirty="0" smtClean="0">
                <a:solidFill>
                  <a:srgbClr val="0070C0"/>
                </a:solidFill>
              </a:rPr>
              <a:t>2 CIP case </a:t>
            </a:r>
            <a:r>
              <a:rPr lang="da-DK" dirty="0">
                <a:solidFill>
                  <a:srgbClr val="0070C0"/>
                </a:solidFill>
              </a:rPr>
              <a:t>studies</a:t>
            </a:r>
          </a:p>
          <a:p>
            <a:pPr>
              <a:lnSpc>
                <a:spcPct val="150000"/>
              </a:lnSpc>
            </a:pPr>
            <a:r>
              <a:rPr lang="da-DK" dirty="0">
                <a:solidFill>
                  <a:srgbClr val="0070C0"/>
                </a:solidFill>
              </a:rPr>
              <a:t>How CIP </a:t>
            </a:r>
            <a:r>
              <a:rPr lang="da-DK" dirty="0" err="1">
                <a:solidFill>
                  <a:srgbClr val="0070C0"/>
                </a:solidFill>
              </a:rPr>
              <a:t>uses</a:t>
            </a:r>
            <a:r>
              <a:rPr lang="da-DK" dirty="0">
                <a:solidFill>
                  <a:srgbClr val="0070C0"/>
                </a:solidFill>
              </a:rPr>
              <a:t> </a:t>
            </a:r>
            <a:r>
              <a:rPr lang="da-DK" dirty="0" err="1">
                <a:solidFill>
                  <a:srgbClr val="0070C0"/>
                </a:solidFill>
              </a:rPr>
              <a:t>needs</a:t>
            </a:r>
            <a:r>
              <a:rPr lang="da-DK" dirty="0">
                <a:solidFill>
                  <a:srgbClr val="0070C0"/>
                </a:solidFill>
              </a:rPr>
              <a:t> analyses </a:t>
            </a:r>
            <a:r>
              <a:rPr lang="da-DK" dirty="0" err="1">
                <a:solidFill>
                  <a:srgbClr val="0070C0"/>
                </a:solidFill>
              </a:rPr>
              <a:t>now</a:t>
            </a:r>
            <a:r>
              <a:rPr lang="da-DK" dirty="0">
                <a:solidFill>
                  <a:srgbClr val="0070C0"/>
                </a:solidFill>
              </a:rPr>
              <a:t> </a:t>
            </a:r>
            <a:endParaRPr lang="da-DK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da-DK" dirty="0" err="1" smtClean="0">
                <a:solidFill>
                  <a:srgbClr val="0070C0"/>
                </a:solidFill>
              </a:rPr>
              <a:t>Summing</a:t>
            </a:r>
            <a:r>
              <a:rPr lang="da-DK" dirty="0" smtClean="0">
                <a:solidFill>
                  <a:srgbClr val="0070C0"/>
                </a:solidFill>
              </a:rPr>
              <a:t> up</a:t>
            </a:r>
            <a:endParaRPr lang="da-DK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Background to </a:t>
            </a:r>
            <a:r>
              <a:rPr lang="da-DK" dirty="0" err="1" smtClean="0"/>
              <a:t>needs</a:t>
            </a:r>
            <a:r>
              <a:rPr lang="da-DK" dirty="0" smtClean="0"/>
              <a:t> </a:t>
            </a:r>
            <a:r>
              <a:rPr lang="da-DK" dirty="0" err="1" smtClean="0"/>
              <a:t>analysis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34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792"/>
            <a:ext cx="6595458" cy="65954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76977" y="2519916"/>
            <a:ext cx="4774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 err="1" smtClean="0">
                <a:solidFill>
                  <a:srgbClr val="0070C0"/>
                </a:solidFill>
              </a:rPr>
              <a:t>Why</a:t>
            </a:r>
            <a:r>
              <a:rPr lang="da-DK" sz="3600" b="1" dirty="0" smtClean="0">
                <a:solidFill>
                  <a:srgbClr val="0070C0"/>
                </a:solidFill>
              </a:rPr>
              <a:t> </a:t>
            </a:r>
            <a:r>
              <a:rPr lang="da-DK" sz="3600" b="1" dirty="0" err="1" smtClean="0">
                <a:solidFill>
                  <a:srgbClr val="0070C0"/>
                </a:solidFill>
              </a:rPr>
              <a:t>needs</a:t>
            </a:r>
            <a:r>
              <a:rPr lang="da-DK" sz="3600" b="1" dirty="0" smtClean="0">
                <a:solidFill>
                  <a:srgbClr val="0070C0"/>
                </a:solidFill>
              </a:rPr>
              <a:t> </a:t>
            </a:r>
            <a:r>
              <a:rPr lang="da-DK" sz="3600" b="1" dirty="0" err="1" smtClean="0">
                <a:solidFill>
                  <a:srgbClr val="0070C0"/>
                </a:solidFill>
              </a:rPr>
              <a:t>analysis</a:t>
            </a:r>
            <a:r>
              <a:rPr lang="da-DK" sz="3600" b="1" dirty="0" smtClean="0">
                <a:solidFill>
                  <a:srgbClr val="0070C0"/>
                </a:solidFill>
              </a:rPr>
              <a:t>? 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1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67608" y="476673"/>
            <a:ext cx="7345436" cy="880393"/>
          </a:xfrm>
        </p:spPr>
        <p:txBody>
          <a:bodyPr>
            <a:normAutofit/>
          </a:bodyPr>
          <a:lstStyle/>
          <a:p>
            <a:pPr eaLnBrk="1" hangingPunct="1"/>
            <a:r>
              <a:rPr lang="da-DK" sz="2800" b="1" dirty="0">
                <a:solidFill>
                  <a:srgbClr val="0070C0"/>
                </a:solidFill>
                <a:latin typeface="+mn-lt"/>
              </a:rPr>
              <a:t>Definitions of </a:t>
            </a:r>
            <a:r>
              <a:rPr lang="da-DK" sz="2800" b="1" dirty="0" err="1">
                <a:solidFill>
                  <a:srgbClr val="0070C0"/>
                </a:solidFill>
                <a:latin typeface="+mn-lt"/>
              </a:rPr>
              <a:t>needs</a:t>
            </a:r>
            <a:r>
              <a:rPr lang="da-DK" sz="2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da-DK" sz="2800" b="1" dirty="0" err="1">
                <a:solidFill>
                  <a:srgbClr val="0070C0"/>
                </a:solidFill>
                <a:latin typeface="+mn-lt"/>
              </a:rPr>
              <a:t>analysis</a:t>
            </a:r>
            <a:endParaRPr lang="da-DK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291" name="Rectangle 6"/>
          <p:cNvSpPr>
            <a:spLocks noGrp="1" noChangeArrowheads="1"/>
          </p:cNvSpPr>
          <p:nvPr>
            <p:ph idx="1"/>
          </p:nvPr>
        </p:nvSpPr>
        <p:spPr>
          <a:xfrm>
            <a:off x="2567608" y="1504583"/>
            <a:ext cx="7345436" cy="4608512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</a:rPr>
              <a:t>‘a family of </a:t>
            </a:r>
            <a:r>
              <a:rPr lang="en-US" b="1" dirty="0">
                <a:solidFill>
                  <a:srgbClr val="0070C0"/>
                </a:solidFill>
              </a:rPr>
              <a:t>procedures</a:t>
            </a:r>
            <a:r>
              <a:rPr lang="en-US" dirty="0">
                <a:solidFill>
                  <a:srgbClr val="0070C0"/>
                </a:solidFill>
              </a:rPr>
              <a:t> for gathering information about learners and about </a:t>
            </a:r>
            <a:r>
              <a:rPr lang="en-US" b="1" dirty="0">
                <a:solidFill>
                  <a:srgbClr val="0070C0"/>
                </a:solidFill>
              </a:rPr>
              <a:t>communication tasks</a:t>
            </a:r>
            <a:r>
              <a:rPr lang="en-US" dirty="0">
                <a:solidFill>
                  <a:srgbClr val="0070C0"/>
                </a:solidFill>
              </a:rPr>
              <a:t>’ 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r>
              <a:rPr lang="en-US" sz="1600" dirty="0" smtClean="0">
                <a:solidFill>
                  <a:srgbClr val="0070C0"/>
                </a:solidFill>
              </a:rPr>
              <a:t>	(</a:t>
            </a:r>
            <a:r>
              <a:rPr lang="en-US" sz="1600" dirty="0" err="1">
                <a:solidFill>
                  <a:srgbClr val="0070C0"/>
                </a:solidFill>
              </a:rPr>
              <a:t>Nunan</a:t>
            </a:r>
            <a:r>
              <a:rPr lang="en-US" sz="1600" dirty="0">
                <a:solidFill>
                  <a:srgbClr val="0070C0"/>
                </a:solidFill>
              </a:rPr>
              <a:t>, 1988)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>
              <a:solidFill>
                <a:srgbClr val="0070C0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</a:rPr>
              <a:t>‘the process of determining the needs for which a learner or group of learners requires a language and arranging the needs according to </a:t>
            </a:r>
            <a:r>
              <a:rPr lang="en-US" b="1" dirty="0">
                <a:solidFill>
                  <a:srgbClr val="0070C0"/>
                </a:solidFill>
              </a:rPr>
              <a:t>priorities</a:t>
            </a:r>
            <a:r>
              <a:rPr lang="en-US" dirty="0">
                <a:solidFill>
                  <a:srgbClr val="0070C0"/>
                </a:solidFill>
              </a:rPr>
              <a:t> ... [it] makes use of both </a:t>
            </a:r>
            <a:r>
              <a:rPr lang="en-US" b="1" dirty="0">
                <a:solidFill>
                  <a:srgbClr val="0070C0"/>
                </a:solidFill>
              </a:rPr>
              <a:t>subjective and objective</a:t>
            </a:r>
            <a:r>
              <a:rPr lang="en-US" dirty="0">
                <a:solidFill>
                  <a:srgbClr val="0070C0"/>
                </a:solidFill>
              </a:rPr>
              <a:t> information’. 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1600" dirty="0" smtClean="0">
                <a:solidFill>
                  <a:srgbClr val="0070C0"/>
                </a:solidFill>
              </a:rPr>
              <a:t>	(</a:t>
            </a:r>
            <a:r>
              <a:rPr lang="en-US" sz="1600" dirty="0">
                <a:solidFill>
                  <a:srgbClr val="0070C0"/>
                </a:solidFill>
              </a:rPr>
              <a:t>Richards et al. 1992, in Jordan 1997)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163" y="476673"/>
            <a:ext cx="3536951" cy="26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4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7528" y="476672"/>
            <a:ext cx="8445624" cy="360040"/>
          </a:xfrm>
          <a:ln>
            <a:solidFill>
              <a:schemeClr val="accent5"/>
            </a:solidFill>
          </a:ln>
        </p:spPr>
        <p:txBody>
          <a:bodyPr>
            <a:normAutofit fontScale="90000"/>
          </a:bodyPr>
          <a:lstStyle/>
          <a:p>
            <a:r>
              <a:rPr lang="da-DK" sz="3100" b="1" dirty="0" err="1">
                <a:solidFill>
                  <a:srgbClr val="0070C0"/>
                </a:solidFill>
                <a:latin typeface="+mn-lt"/>
              </a:rPr>
              <a:t>Classification</a:t>
            </a:r>
            <a:r>
              <a:rPr lang="da-DK" sz="3100" b="1" dirty="0">
                <a:solidFill>
                  <a:srgbClr val="0070C0"/>
                </a:solidFill>
                <a:latin typeface="+mn-lt"/>
              </a:rPr>
              <a:t> of </a:t>
            </a:r>
            <a:r>
              <a:rPr lang="da-DK" sz="3100" b="1" dirty="0" err="1">
                <a:solidFill>
                  <a:srgbClr val="0070C0"/>
                </a:solidFill>
                <a:latin typeface="+mn-lt"/>
              </a:rPr>
              <a:t>needs</a:t>
            </a:r>
            <a:r>
              <a:rPr lang="da-DK" sz="24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da-DK" sz="2000" dirty="0">
                <a:solidFill>
                  <a:srgbClr val="0070C0"/>
                </a:solidFill>
                <a:latin typeface="+mn-lt"/>
              </a:rPr>
              <a:t>(</a:t>
            </a:r>
            <a:r>
              <a:rPr lang="da-DK" sz="2200" dirty="0" err="1">
                <a:solidFill>
                  <a:srgbClr val="0070C0"/>
                </a:solidFill>
                <a:latin typeface="+mn-lt"/>
              </a:rPr>
              <a:t>based</a:t>
            </a:r>
            <a:r>
              <a:rPr lang="da-DK" sz="2200" dirty="0">
                <a:solidFill>
                  <a:srgbClr val="0070C0"/>
                </a:solidFill>
                <a:latin typeface="+mn-lt"/>
              </a:rPr>
              <a:t> on </a:t>
            </a:r>
            <a:r>
              <a:rPr lang="da-DK" sz="2200" dirty="0" err="1">
                <a:solidFill>
                  <a:srgbClr val="0070C0"/>
                </a:solidFill>
                <a:latin typeface="+mn-lt"/>
              </a:rPr>
              <a:t>Hutchinson</a:t>
            </a:r>
            <a:r>
              <a:rPr lang="da-DK" sz="2200" dirty="0">
                <a:solidFill>
                  <a:srgbClr val="0070C0"/>
                </a:solidFill>
                <a:latin typeface="+mn-lt"/>
              </a:rPr>
              <a:t> and Waters (1987)</a:t>
            </a:r>
          </a:p>
        </p:txBody>
      </p:sp>
      <p:graphicFrame>
        <p:nvGraphicFramePr>
          <p:cNvPr id="12" name="Pladsholder til billede 11"/>
          <p:cNvGraphicFramePr>
            <a:graphicFrameLocks noGrp="1"/>
          </p:cNvGraphicFramePr>
          <p:nvPr>
            <p:ph type="pic" sz="quarter" idx="13"/>
            <p:extLst/>
          </p:nvPr>
        </p:nvGraphicFramePr>
        <p:xfrm>
          <a:off x="2063553" y="980730"/>
          <a:ext cx="8280920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kstboks 12"/>
          <p:cNvSpPr txBox="1"/>
          <p:nvPr/>
        </p:nvSpPr>
        <p:spPr>
          <a:xfrm>
            <a:off x="2881423" y="3935853"/>
            <a:ext cx="1486385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rgbClr val="0070C0"/>
                </a:solidFill>
              </a:rPr>
              <a:t>Society, </a:t>
            </a:r>
            <a:r>
              <a:rPr lang="da-DK" sz="1600" dirty="0" err="1">
                <a:solidFill>
                  <a:srgbClr val="0070C0"/>
                </a:solidFill>
              </a:rPr>
              <a:t>companies</a:t>
            </a:r>
            <a:r>
              <a:rPr lang="da-DK" sz="1600" dirty="0">
                <a:solidFill>
                  <a:srgbClr val="0070C0"/>
                </a:solidFill>
              </a:rPr>
              <a:t>, institutions, </a:t>
            </a:r>
            <a:r>
              <a:rPr lang="da-DK" sz="1600" dirty="0" err="1">
                <a:solidFill>
                  <a:srgbClr val="0070C0"/>
                </a:solidFill>
              </a:rPr>
              <a:t>employers</a:t>
            </a:r>
            <a:endParaRPr lang="da-DK" sz="1600" dirty="0">
              <a:solidFill>
                <a:srgbClr val="0070C0"/>
              </a:solidFill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5777002" y="3937774"/>
            <a:ext cx="114955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rgbClr val="0070C0"/>
                </a:solidFill>
              </a:rPr>
              <a:t>Teachers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7501760" y="3937774"/>
            <a:ext cx="112400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srgbClr val="0070C0"/>
                </a:solidFill>
              </a:rPr>
              <a:t>Learners</a:t>
            </a:r>
            <a:endParaRPr lang="da-DK" sz="1600" dirty="0">
              <a:solidFill>
                <a:srgbClr val="0070C0"/>
              </a:solidFill>
            </a:endParaRPr>
          </a:p>
        </p:txBody>
      </p:sp>
      <p:cxnSp>
        <p:nvCxnSpPr>
          <p:cNvPr id="4" name="Lige pilforbindelse 3"/>
          <p:cNvCxnSpPr/>
          <p:nvPr/>
        </p:nvCxnSpPr>
        <p:spPr>
          <a:xfrm>
            <a:off x="6960096" y="2396520"/>
            <a:ext cx="158417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58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5400" dirty="0" smtClean="0"/>
              <a:t>Part I – The Language </a:t>
            </a:r>
            <a:r>
              <a:rPr lang="da-DK" sz="5400" dirty="0" err="1" smtClean="0"/>
              <a:t>Strategy</a:t>
            </a:r>
            <a:r>
              <a:rPr lang="da-DK" sz="5400" dirty="0" smtClean="0"/>
              <a:t> </a:t>
            </a:r>
            <a:r>
              <a:rPr lang="da-DK" sz="5400" dirty="0" err="1" smtClean="0"/>
              <a:t>project</a:t>
            </a:r>
            <a:endParaRPr lang="da-DK" sz="5400" dirty="0"/>
          </a:p>
        </p:txBody>
      </p:sp>
    </p:spTree>
    <p:extLst>
      <p:ext uri="{BB962C8B-B14F-4D97-AF65-F5344CB8AC3E}">
        <p14:creationId xmlns:p14="http://schemas.microsoft.com/office/powerpoint/2010/main" val="30404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gerdefineret 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_9_ENG_full.potx" id="{CA255E10-3E16-4FB7-8EF9-205921B44FCB}" vid="{9D4D5F80-3538-44B6-AEDE-3883787177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962</Words>
  <Application>Microsoft Office PowerPoint</Application>
  <PresentationFormat>Widescreen</PresentationFormat>
  <Paragraphs>251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Microsoft New Tai Lue</vt:lpstr>
      <vt:lpstr>Open Sans</vt:lpstr>
      <vt:lpstr>Symbol</vt:lpstr>
      <vt:lpstr>Wingdings</vt:lpstr>
      <vt:lpstr>Brugerdefineret design</vt:lpstr>
      <vt:lpstr>Office Theme</vt:lpstr>
      <vt:lpstr>PowerPoint Presentation</vt:lpstr>
      <vt:lpstr>PowerPoint Presentation</vt:lpstr>
      <vt:lpstr>Centre for Internationalisation and Parallel Language Use (CIP)</vt:lpstr>
      <vt:lpstr>Outline</vt:lpstr>
      <vt:lpstr>Background to needs analysis</vt:lpstr>
      <vt:lpstr>PowerPoint Presentation</vt:lpstr>
      <vt:lpstr>Definitions of needs analysis</vt:lpstr>
      <vt:lpstr>Classification of needs (based on Hutchinson and Waters (1987)</vt:lpstr>
      <vt:lpstr>Part I – The Language Strategy project</vt:lpstr>
      <vt:lpstr>PowerPoint Presentation</vt:lpstr>
      <vt:lpstr>Process</vt:lpstr>
      <vt:lpstr>PowerPoint Presentation</vt:lpstr>
      <vt:lpstr>PowerPoint Presentation</vt:lpstr>
      <vt:lpstr>PowerPoint Presentation</vt:lpstr>
      <vt:lpstr>Spanish language for fieldwork   </vt:lpstr>
      <vt:lpstr>Classification of needs (based on Hutchinson and Waters (1987)</vt:lpstr>
      <vt:lpstr>The Language Strategy Products</vt:lpstr>
      <vt:lpstr>Part II – CIP’s needs analyses</vt:lpstr>
      <vt:lpstr>CIP’s Needs Analysis Project 2013</vt:lpstr>
      <vt:lpstr>CIP’s Needs Analysis Project</vt:lpstr>
      <vt:lpstr>Needs Analysis methods at CIP</vt:lpstr>
      <vt:lpstr>2 CIP case studies</vt:lpstr>
      <vt:lpstr>Human Resources Staff – autumn semester 2013 </vt:lpstr>
      <vt:lpstr>CIP questionnaire (Survey-Xact): HR Course</vt:lpstr>
      <vt:lpstr>Faculty of Humanities Finance Centre – 2015 </vt:lpstr>
      <vt:lpstr>How CIP uses needs analyses now</vt:lpstr>
      <vt:lpstr>How CIP uses needs analyses now</vt:lpstr>
      <vt:lpstr>Summing up </vt:lpstr>
      <vt:lpstr>Summing up: </vt:lpstr>
      <vt:lpstr>Ongoing process </vt:lpstr>
      <vt:lpstr>PowerPoint Presentation</vt:lpstr>
      <vt:lpstr>PowerPoint Presentation</vt:lpstr>
      <vt:lpstr>References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2018-10-04T08:26:41Z</dcterms:created>
  <dcterms:modified xsi:type="dcterms:W3CDTF">2019-10-08T08:28:44Z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</Properties>
</file>