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B22A27-93AE-4737-BD17-614B2E844EDF}" v="1" dt="2022-09-02T08:22:52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00" autoAdjust="0"/>
  </p:normalViewPr>
  <p:slideViewPr>
    <p:cSldViewPr snapToGrid="0">
      <p:cViewPr varScale="1">
        <p:scale>
          <a:sx n="70" d="100"/>
          <a:sy n="70" d="100"/>
        </p:scale>
        <p:origin x="9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u L" userId="b8d9614c37698579" providerId="LiveId" clId="{C3B22A27-93AE-4737-BD17-614B2E844EDF}"/>
    <pc:docChg chg="undo custSel modSld">
      <pc:chgData name="Marju L" userId="b8d9614c37698579" providerId="LiveId" clId="{C3B22A27-93AE-4737-BD17-614B2E844EDF}" dt="2022-09-02T11:22:27.669" v="57" actId="14100"/>
      <pc:docMkLst>
        <pc:docMk/>
      </pc:docMkLst>
      <pc:sldChg chg="modSp mod">
        <pc:chgData name="Marju L" userId="b8d9614c37698579" providerId="LiveId" clId="{C3B22A27-93AE-4737-BD17-614B2E844EDF}" dt="2022-09-02T08:22:53.025" v="32" actId="27636"/>
        <pc:sldMkLst>
          <pc:docMk/>
          <pc:sldMk cId="0" sldId="256"/>
        </pc:sldMkLst>
        <pc:spChg chg="mod">
          <ac:chgData name="Marju L" userId="b8d9614c37698579" providerId="LiveId" clId="{C3B22A27-93AE-4737-BD17-614B2E844EDF}" dt="2022-09-02T08:22:53.025" v="32" actId="27636"/>
          <ac:spMkLst>
            <pc:docMk/>
            <pc:sldMk cId="0" sldId="256"/>
            <ac:spMk id="68" creationId="{00000000-0000-0000-0000-000000000000}"/>
          </ac:spMkLst>
        </pc:spChg>
      </pc:sldChg>
      <pc:sldChg chg="modSp mod">
        <pc:chgData name="Marju L" userId="b8d9614c37698579" providerId="LiveId" clId="{C3B22A27-93AE-4737-BD17-614B2E844EDF}" dt="2022-09-02T11:22:27.669" v="57" actId="14100"/>
        <pc:sldMkLst>
          <pc:docMk/>
          <pc:sldMk cId="0" sldId="257"/>
        </pc:sldMkLst>
        <pc:spChg chg="mod">
          <ac:chgData name="Marju L" userId="b8d9614c37698579" providerId="LiveId" clId="{C3B22A27-93AE-4737-BD17-614B2E844EDF}" dt="2022-09-02T11:22:27.669" v="57" actId="14100"/>
          <ac:spMkLst>
            <pc:docMk/>
            <pc:sldMk cId="0" sldId="257"/>
            <ac:spMk id="73" creationId="{00000000-0000-0000-0000-000000000000}"/>
          </ac:spMkLst>
        </pc:spChg>
      </pc:sldChg>
      <pc:sldChg chg="modSp mod">
        <pc:chgData name="Marju L" userId="b8d9614c37698579" providerId="LiveId" clId="{C3B22A27-93AE-4737-BD17-614B2E844EDF}" dt="2022-09-02T08:22:53.036" v="33" actId="27636"/>
        <pc:sldMkLst>
          <pc:docMk/>
          <pc:sldMk cId="0" sldId="261"/>
        </pc:sldMkLst>
        <pc:spChg chg="mod">
          <ac:chgData name="Marju L" userId="b8d9614c37698579" providerId="LiveId" clId="{C3B22A27-93AE-4737-BD17-614B2E844EDF}" dt="2022-09-02T08:22:53.036" v="33" actId="27636"/>
          <ac:spMkLst>
            <pc:docMk/>
            <pc:sldMk cId="0" sldId="261"/>
            <ac:spMk id="100" creationId="{00000000-0000-0000-0000-000000000000}"/>
          </ac:spMkLst>
        </pc:spChg>
      </pc:sldChg>
      <pc:sldChg chg="modSp mod">
        <pc:chgData name="Marju L" userId="b8d9614c37698579" providerId="LiveId" clId="{C3B22A27-93AE-4737-BD17-614B2E844EDF}" dt="2022-09-02T08:22:53.051" v="34" actId="27636"/>
        <pc:sldMkLst>
          <pc:docMk/>
          <pc:sldMk cId="0" sldId="265"/>
        </pc:sldMkLst>
        <pc:spChg chg="mod">
          <ac:chgData name="Marju L" userId="b8d9614c37698579" providerId="LiveId" clId="{C3B22A27-93AE-4737-BD17-614B2E844EDF}" dt="2022-09-02T08:22:53.051" v="34" actId="27636"/>
          <ac:spMkLst>
            <pc:docMk/>
            <pc:sldMk cId="0" sldId="265"/>
            <ac:spMk id="122" creationId="{00000000-0000-0000-0000-000000000000}"/>
          </ac:spMkLst>
        </pc:spChg>
      </pc:sldChg>
      <pc:sldChg chg="modSp mod">
        <pc:chgData name="Marju L" userId="b8d9614c37698579" providerId="LiveId" clId="{C3B22A27-93AE-4737-BD17-614B2E844EDF}" dt="2022-09-02T08:23:45.864" v="54"/>
        <pc:sldMkLst>
          <pc:docMk/>
          <pc:sldMk cId="0" sldId="266"/>
        </pc:sldMkLst>
        <pc:spChg chg="mod">
          <ac:chgData name="Marju L" userId="b8d9614c37698579" providerId="LiveId" clId="{C3B22A27-93AE-4737-BD17-614B2E844EDF}" dt="2022-09-02T08:23:45.864" v="54"/>
          <ac:spMkLst>
            <pc:docMk/>
            <pc:sldMk cId="0" sldId="266"/>
            <ac:spMk id="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5b5ad2e0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5b5ad2e0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45b5ad2e0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45b5ad2e0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5b5ad2e0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5b5ad2e0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45b5ad2e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45b5ad2e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5b5ad2e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45b5ad2e0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5b5ad2e0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5b5ad2e0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5b5ad2e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5b5ad2e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5b5ad2e0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45b5ad2e0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5b5ad2e0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5b5ad2e0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5b5ad2e0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5b5ad2e0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897d0ca7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897d0ca7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11708" y="3973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BILC survey on the use of statistical analyses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11700" y="2663050"/>
            <a:ext cx="8520600" cy="21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BILC Language Testing Workshop 2022, Bonn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Marju Laurits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Estonian Military Academy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39850" y="521825"/>
            <a:ext cx="8939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Frequency of data analysis and size of test population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analysis is carried out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after pre-testing,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after each test administration,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when there are discrepancies among testers/scores,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during rater norming sessions,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research.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of test takers per country ranges from 80 to 20,000.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Training received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885296"/>
            <a:ext cx="8520600" cy="2924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GB" sz="2400" dirty="0"/>
              <a:t>LTS - 15				Self study - 7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ALTS - 13				Other courses - 6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dirty="0"/>
              <a:t>BILC testing workshop - 6		Lancaster University - 6</a:t>
            </a:r>
            <a:endParaRPr lang="et-EE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2400" dirty="0"/>
              <a:t>LSAS - 1		</a:t>
            </a:r>
            <a:r>
              <a:rPr lang="et-EE" sz="2400" dirty="0"/>
              <a:t>		</a:t>
            </a:r>
            <a:r>
              <a:rPr lang="en-GB" sz="2400" dirty="0"/>
              <a:t>No training - 3</a:t>
            </a:r>
            <a:endParaRPr sz="2400" dirty="0"/>
          </a:p>
          <a:p>
            <a:pPr marL="0" lvl="0" indent="0">
              <a:spcBef>
                <a:spcPts val="1200"/>
              </a:spcBef>
              <a:buNone/>
            </a:pPr>
            <a:r>
              <a:rPr lang="en-GB" sz="2400" dirty="0"/>
              <a:t>In-house training - 2 	</a:t>
            </a:r>
            <a:r>
              <a:rPr lang="et-EE" sz="2400" dirty="0"/>
              <a:t>	</a:t>
            </a:r>
            <a:endParaRPr sz="8883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883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883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body" idx="1"/>
          </p:nvPr>
        </p:nvSpPr>
        <p:spPr>
          <a:xfrm>
            <a:off x="1791150" y="2159500"/>
            <a:ext cx="5561700" cy="21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100"/>
              <a:t>Thank you!</a:t>
            </a: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172275" y="1956816"/>
            <a:ext cx="8520600" cy="27125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Survey design in cooperation with </a:t>
            </a:r>
            <a:endParaRPr dirty="0"/>
          </a:p>
          <a:p>
            <a:pPr marL="13716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BILC Item Bank Project members and </a:t>
            </a:r>
            <a:r>
              <a:rPr lang="en-GB" dirty="0" err="1"/>
              <a:t>Branka</a:t>
            </a:r>
            <a:r>
              <a:rPr lang="en-GB" dirty="0"/>
              <a:t> </a:t>
            </a:r>
            <a:r>
              <a:rPr lang="en-GB" dirty="0" err="1"/>
              <a:t>Petek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Analysis of comments in cooperation with</a:t>
            </a:r>
            <a:r>
              <a:rPr lang="et-EE" dirty="0"/>
              <a:t> </a:t>
            </a:r>
            <a:r>
              <a:rPr lang="en-GB" dirty="0"/>
              <a:t>Merit </a:t>
            </a:r>
            <a:r>
              <a:rPr lang="en-GB" dirty="0" err="1"/>
              <a:t>Kompus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553125"/>
            <a:ext cx="2286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2258500"/>
            <a:ext cx="2994000" cy="22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Aim of the survey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Structure of the survey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Results 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050" y="1942050"/>
            <a:ext cx="2889500" cy="28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5527700" y="4831550"/>
            <a:ext cx="196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2125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tinyurl.com/3k5xzu6p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0000"/>
          </a:srgbClr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5100" y="194400"/>
            <a:ext cx="5908181" cy="45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430388" y="4774200"/>
            <a:ext cx="605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https://www.natobilc.org/documents/LanguageTesting/Roadmap%20to%20Validity.pdf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896775" y="803438"/>
            <a:ext cx="2423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Participants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896775" y="2088600"/>
            <a:ext cx="211470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25 countries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600" y="1734543"/>
            <a:ext cx="5802999" cy="33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314500" y="4835700"/>
            <a:ext cx="367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https://pixabay.com/illustrations/galaxy-world-map-map-of-the-world-2150265/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3418225"/>
            <a:ext cx="8520600" cy="12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18" descr="Forms response chart. Question title: 1. Does your team carry out data analysis?. Number of responses: 26 responses." title="1. Does your team carry out data analysi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93600"/>
            <a:ext cx="9144003" cy="384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 descr="Forms response chart. Question title: 2. Which program(s) do you use?. Number of responses: 23 responses." title="2. Which program(s) do you use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7750"/>
            <a:ext cx="9144003" cy="415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 descr="Forms response chart. Question title: 3.1 What kind of data analysis do you carry out regarding receptive skills?. Number of responses: 24 responses." title="3.1 What kind of data analysis do you carry out regarding receptive skills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2600"/>
            <a:ext cx="9143997" cy="415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04300"/>
            <a:ext cx="9144000" cy="42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193</Words>
  <Application>Microsoft Office PowerPoint</Application>
  <PresentationFormat>On-screen Show (16:9)</PresentationFormat>
  <Paragraphs>46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Roboto</vt:lpstr>
      <vt:lpstr>Montserrat</vt:lpstr>
      <vt:lpstr>Arial</vt:lpstr>
      <vt:lpstr>Material</vt:lpstr>
      <vt:lpstr>BILC survey on the use of statistical analyses</vt:lpstr>
      <vt:lpstr>PowerPoint Presentation</vt:lpstr>
      <vt:lpstr>Outline</vt:lpstr>
      <vt:lpstr>PowerPoint Presentation</vt:lpstr>
      <vt:lpstr>Participants</vt:lpstr>
      <vt:lpstr>PowerPoint Presentation</vt:lpstr>
      <vt:lpstr>PowerPoint Presentation</vt:lpstr>
      <vt:lpstr>PowerPoint Presentation</vt:lpstr>
      <vt:lpstr>PowerPoint Presentation</vt:lpstr>
      <vt:lpstr>Frequency of data analysis and size of test population</vt:lpstr>
      <vt:lpstr>Training received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survey on the use of statistical analyses</dc:title>
  <dc:creator>Marju Laurits</dc:creator>
  <cp:lastModifiedBy>Marju L</cp:lastModifiedBy>
  <cp:revision>1</cp:revision>
  <dcterms:modified xsi:type="dcterms:W3CDTF">2022-09-02T11:22:36Z</dcterms:modified>
</cp:coreProperties>
</file>