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302" r:id="rId5"/>
    <p:sldId id="257" r:id="rId6"/>
    <p:sldId id="271" r:id="rId7"/>
    <p:sldId id="264" r:id="rId8"/>
    <p:sldId id="267" r:id="rId9"/>
    <p:sldId id="269" r:id="rId10"/>
    <p:sldId id="396" r:id="rId11"/>
    <p:sldId id="395" r:id="rId12"/>
    <p:sldId id="397" r:id="rId13"/>
    <p:sldId id="398" r:id="rId14"/>
    <p:sldId id="391" r:id="rId15"/>
    <p:sldId id="278" r:id="rId16"/>
    <p:sldId id="272" r:id="rId17"/>
    <p:sldId id="260" r:id="rId18"/>
    <p:sldId id="393" r:id="rId19"/>
    <p:sldId id="394" r:id="rId20"/>
    <p:sldId id="273" r:id="rId21"/>
    <p:sldId id="275" r:id="rId22"/>
    <p:sldId id="274" r:id="rId23"/>
    <p:sldId id="276" r:id="rId24"/>
    <p:sldId id="279" r:id="rId25"/>
    <p:sldId id="280" r:id="rId26"/>
    <p:sldId id="281" r:id="rId27"/>
    <p:sldId id="282" r:id="rId28"/>
    <p:sldId id="283" r:id="rId29"/>
    <p:sldId id="286" r:id="rId30"/>
    <p:sldId id="287" r:id="rId31"/>
    <p:sldId id="288" r:id="rId32"/>
    <p:sldId id="293" r:id="rId33"/>
    <p:sldId id="266" r:id="rId34"/>
    <p:sldId id="294" r:id="rId35"/>
    <p:sldId id="295" r:id="rId36"/>
    <p:sldId id="392" r:id="rId37"/>
    <p:sldId id="403" r:id="rId38"/>
    <p:sldId id="401" r:id="rId39"/>
    <p:sldId id="400" r:id="rId40"/>
    <p:sldId id="375" r:id="rId41"/>
    <p:sldId id="404" r:id="rId42"/>
    <p:sldId id="405" r:id="rId43"/>
    <p:sldId id="289" r:id="rId44"/>
    <p:sldId id="290" r:id="rId45"/>
    <p:sldId id="291"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3563E2-8291-4B32-829C-8D0829611E5D}">
          <p14:sldIdLst>
            <p14:sldId id="302"/>
            <p14:sldId id="257"/>
            <p14:sldId id="271"/>
            <p14:sldId id="264"/>
            <p14:sldId id="267"/>
            <p14:sldId id="269"/>
            <p14:sldId id="396"/>
            <p14:sldId id="395"/>
            <p14:sldId id="397"/>
            <p14:sldId id="398"/>
            <p14:sldId id="391"/>
            <p14:sldId id="278"/>
            <p14:sldId id="272"/>
            <p14:sldId id="260"/>
            <p14:sldId id="393"/>
            <p14:sldId id="394"/>
            <p14:sldId id="273"/>
            <p14:sldId id="275"/>
            <p14:sldId id="274"/>
            <p14:sldId id="276"/>
            <p14:sldId id="279"/>
            <p14:sldId id="280"/>
            <p14:sldId id="281"/>
            <p14:sldId id="282"/>
            <p14:sldId id="283"/>
            <p14:sldId id="286"/>
            <p14:sldId id="287"/>
            <p14:sldId id="288"/>
            <p14:sldId id="293"/>
            <p14:sldId id="266"/>
            <p14:sldId id="294"/>
            <p14:sldId id="295"/>
            <p14:sldId id="392"/>
            <p14:sldId id="403"/>
            <p14:sldId id="401"/>
            <p14:sldId id="400"/>
            <p14:sldId id="375"/>
            <p14:sldId id="404"/>
            <p14:sldId id="405"/>
            <p14:sldId id="289"/>
            <p14:sldId id="290"/>
            <p14:sldId id="291"/>
          </p14:sldIdLst>
        </p14:section>
      </p14:sectionLst>
    </p:ex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E39C1D"/>
    <a:srgbClr val="BAB73D"/>
    <a:srgbClr val="FF0000"/>
    <a:srgbClr val="0033CC"/>
    <a:srgbClr val="008000"/>
    <a:srgbClr val="CC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F2E72-9D78-40E9-9AAC-F991A446AA58}" v="275" dt="2022-10-20T14:06:5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27" autoAdjust="0"/>
  </p:normalViewPr>
  <p:slideViewPr>
    <p:cSldViewPr snapToGrid="0">
      <p:cViewPr varScale="1">
        <p:scale>
          <a:sx n="69" d="100"/>
          <a:sy n="69" d="100"/>
        </p:scale>
        <p:origin x="1205" y="77"/>
      </p:cViewPr>
      <p:guideLst>
        <p:guide orient="horz" pos="2160"/>
        <p:guide pos="51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Monzingo" userId="529fe7fca464043c" providerId="LiveId" clId="{050F2E72-9D78-40E9-9AAC-F991A446AA58}"/>
    <pc:docChg chg="undo redo custSel addSld delSld modSld sldOrd modMainMaster modSection modNotesMaster">
      <pc:chgData name="Jacob Monzingo" userId="529fe7fca464043c" providerId="LiveId" clId="{050F2E72-9D78-40E9-9AAC-F991A446AA58}" dt="2022-10-20T14:17:56.040" v="3630" actId="20577"/>
      <pc:docMkLst>
        <pc:docMk/>
      </pc:docMkLst>
      <pc:sldChg chg="addSp delSp modSp add mod ord modTransition modClrScheme chgLayout modNotes">
        <pc:chgData name="Jacob Monzingo" userId="529fe7fca464043c" providerId="LiveId" clId="{050F2E72-9D78-40E9-9AAC-F991A446AA58}" dt="2022-10-16T20:45:54.072" v="1663" actId="26606"/>
        <pc:sldMkLst>
          <pc:docMk/>
          <pc:sldMk cId="0" sldId="257"/>
        </pc:sldMkLst>
        <pc:spChg chg="mod ord">
          <ac:chgData name="Jacob Monzingo" userId="529fe7fca464043c" providerId="LiveId" clId="{050F2E72-9D78-40E9-9AAC-F991A446AA58}" dt="2022-10-16T20:45:54.072" v="1663" actId="26606"/>
          <ac:spMkLst>
            <pc:docMk/>
            <pc:sldMk cId="0" sldId="257"/>
            <ac:spMk id="98" creationId="{00000000-0000-0000-0000-000000000000}"/>
          </ac:spMkLst>
        </pc:spChg>
        <pc:spChg chg="add del mod ord">
          <ac:chgData name="Jacob Monzingo" userId="529fe7fca464043c" providerId="LiveId" clId="{050F2E72-9D78-40E9-9AAC-F991A446AA58}" dt="2022-10-16T20:45:54.072" v="1663" actId="26606"/>
          <ac:spMkLst>
            <pc:docMk/>
            <pc:sldMk cId="0" sldId="257"/>
            <ac:spMk id="99" creationId="{00000000-0000-0000-0000-000000000000}"/>
          </ac:spMkLst>
        </pc:spChg>
        <pc:spChg chg="add del mod">
          <ac:chgData name="Jacob Monzingo" userId="529fe7fca464043c" providerId="LiveId" clId="{050F2E72-9D78-40E9-9AAC-F991A446AA58}" dt="2022-10-16T20:45:54.072" v="1663" actId="26606"/>
          <ac:spMkLst>
            <pc:docMk/>
            <pc:sldMk cId="0" sldId="257"/>
            <ac:spMk id="105" creationId="{5F1A0B13-8BF8-8CCE-B1A4-D4551A748177}"/>
          </ac:spMkLst>
        </pc:spChg>
        <pc:graphicFrameChg chg="add del mod">
          <ac:chgData name="Jacob Monzingo" userId="529fe7fca464043c" providerId="LiveId" clId="{050F2E72-9D78-40E9-9AAC-F991A446AA58}" dt="2022-10-16T20:45:54.072" v="1663" actId="26606"/>
          <ac:graphicFrameMkLst>
            <pc:docMk/>
            <pc:sldMk cId="0" sldId="257"/>
            <ac:graphicFrameMk id="101" creationId="{538BCA75-3B12-B096-9559-A0DF128FC0F8}"/>
          </ac:graphicFrameMkLst>
        </pc:graphicFrameChg>
      </pc:sldChg>
      <pc:sldChg chg="addSp delSp modSp add del mod modClrScheme chgLayout">
        <pc:chgData name="Jacob Monzingo" userId="529fe7fca464043c" providerId="LiveId" clId="{050F2E72-9D78-40E9-9AAC-F991A446AA58}" dt="2022-10-16T12:58:04.384" v="401" actId="47"/>
        <pc:sldMkLst>
          <pc:docMk/>
          <pc:sldMk cId="0" sldId="258"/>
        </pc:sldMkLst>
        <pc:spChg chg="add del mod ord">
          <ac:chgData name="Jacob Monzingo" userId="529fe7fca464043c" providerId="LiveId" clId="{050F2E72-9D78-40E9-9AAC-F991A446AA58}" dt="2022-10-15T16:12:53.269" v="4" actId="700"/>
          <ac:spMkLst>
            <pc:docMk/>
            <pc:sldMk cId="0" sldId="258"/>
            <ac:spMk id="2" creationId="{A44C3E1A-A682-84FA-AD8B-035C91C11AB7}"/>
          </ac:spMkLst>
        </pc:spChg>
        <pc:spChg chg="mod ord">
          <ac:chgData name="Jacob Monzingo" userId="529fe7fca464043c" providerId="LiveId" clId="{050F2E72-9D78-40E9-9AAC-F991A446AA58}" dt="2022-10-15T16:13:16.508" v="10" actId="20577"/>
          <ac:spMkLst>
            <pc:docMk/>
            <pc:sldMk cId="0" sldId="258"/>
            <ac:spMk id="91" creationId="{00000000-0000-0000-0000-000000000000}"/>
          </ac:spMkLst>
        </pc:spChg>
        <pc:picChg chg="mod">
          <ac:chgData name="Jacob Monzingo" userId="529fe7fca464043c" providerId="LiveId" clId="{050F2E72-9D78-40E9-9AAC-F991A446AA58}" dt="2022-10-15T16:13:12.142" v="8" actId="1076"/>
          <ac:picMkLst>
            <pc:docMk/>
            <pc:sldMk cId="0" sldId="258"/>
            <ac:picMk id="92" creationId="{00000000-0000-0000-0000-000000000000}"/>
          </ac:picMkLst>
        </pc:picChg>
      </pc:sldChg>
      <pc:sldChg chg="addSp delSp modSp add del mod ord modClrScheme chgLayout modNotes">
        <pc:chgData name="Jacob Monzingo" userId="529fe7fca464043c" providerId="LiveId" clId="{050F2E72-9D78-40E9-9AAC-F991A446AA58}" dt="2022-10-16T21:39:02.369" v="2252" actId="2696"/>
        <pc:sldMkLst>
          <pc:docMk/>
          <pc:sldMk cId="0" sldId="259"/>
        </pc:sldMkLst>
        <pc:spChg chg="mod ord">
          <ac:chgData name="Jacob Monzingo" userId="529fe7fca464043c" providerId="LiveId" clId="{050F2E72-9D78-40E9-9AAC-F991A446AA58}" dt="2022-10-16T20:50:33.179" v="1698" actId="26606"/>
          <ac:spMkLst>
            <pc:docMk/>
            <pc:sldMk cId="0" sldId="259"/>
            <ac:spMk id="113" creationId="{00000000-0000-0000-0000-000000000000}"/>
          </ac:spMkLst>
        </pc:spChg>
        <pc:spChg chg="add del mod ord">
          <ac:chgData name="Jacob Monzingo" userId="529fe7fca464043c" providerId="LiveId" clId="{050F2E72-9D78-40E9-9AAC-F991A446AA58}" dt="2022-10-16T20:50:33.179" v="1698" actId="26606"/>
          <ac:spMkLst>
            <pc:docMk/>
            <pc:sldMk cId="0" sldId="259"/>
            <ac:spMk id="114" creationId="{00000000-0000-0000-0000-000000000000}"/>
          </ac:spMkLst>
        </pc:spChg>
        <pc:graphicFrameChg chg="add del">
          <ac:chgData name="Jacob Monzingo" userId="529fe7fca464043c" providerId="LiveId" clId="{050F2E72-9D78-40E9-9AAC-F991A446AA58}" dt="2022-10-16T20:50:33.179" v="1698" actId="26606"/>
          <ac:graphicFrameMkLst>
            <pc:docMk/>
            <pc:sldMk cId="0" sldId="259"/>
            <ac:graphicFrameMk id="116" creationId="{067DABFD-F4E6-9494-59C1-DDC442536F17}"/>
          </ac:graphicFrameMkLst>
        </pc:graphicFrameChg>
      </pc:sldChg>
      <pc:sldChg chg="addSp delSp modSp add mod ord modClrScheme chgLayout modNotes">
        <pc:chgData name="Jacob Monzingo" userId="529fe7fca464043c" providerId="LiveId" clId="{050F2E72-9D78-40E9-9AAC-F991A446AA58}" dt="2022-10-16T21:57:49.914" v="2807"/>
        <pc:sldMkLst>
          <pc:docMk/>
          <pc:sldMk cId="0" sldId="260"/>
        </pc:sldMkLst>
        <pc:spChg chg="add del mod">
          <ac:chgData name="Jacob Monzingo" userId="529fe7fca464043c" providerId="LiveId" clId="{050F2E72-9D78-40E9-9AAC-F991A446AA58}" dt="2022-10-16T20:33:15.450" v="1531" actId="478"/>
          <ac:spMkLst>
            <pc:docMk/>
            <pc:sldMk cId="0" sldId="260"/>
            <ac:spMk id="2" creationId="{DF1FC400-7642-9539-1640-56631D077F0C}"/>
          </ac:spMkLst>
        </pc:spChg>
        <pc:spChg chg="add mod">
          <ac:chgData name="Jacob Monzingo" userId="529fe7fca464043c" providerId="LiveId" clId="{050F2E72-9D78-40E9-9AAC-F991A446AA58}" dt="2022-10-16T20:33:21.818" v="1532" actId="21"/>
          <ac:spMkLst>
            <pc:docMk/>
            <pc:sldMk cId="0" sldId="260"/>
            <ac:spMk id="3" creationId="{8752439D-59CC-648C-24E8-A392E64053F2}"/>
          </ac:spMkLst>
        </pc:spChg>
        <pc:spChg chg="mod ord">
          <ac:chgData name="Jacob Monzingo" userId="529fe7fca464043c" providerId="LiveId" clId="{050F2E72-9D78-40E9-9AAC-F991A446AA58}" dt="2022-10-16T21:20:58.444" v="2114" actId="20577"/>
          <ac:spMkLst>
            <pc:docMk/>
            <pc:sldMk cId="0" sldId="260"/>
            <ac:spMk id="119" creationId="{00000000-0000-0000-0000-000000000000}"/>
          </ac:spMkLst>
        </pc:spChg>
        <pc:spChg chg="mod ord">
          <ac:chgData name="Jacob Monzingo" userId="529fe7fca464043c" providerId="LiveId" clId="{050F2E72-9D78-40E9-9AAC-F991A446AA58}" dt="2022-10-16T21:20:23.912" v="2096" actId="20577"/>
          <ac:spMkLst>
            <pc:docMk/>
            <pc:sldMk cId="0" sldId="260"/>
            <ac:spMk id="120" creationId="{00000000-0000-0000-0000-000000000000}"/>
          </ac:spMkLst>
        </pc:spChg>
      </pc:sldChg>
      <pc:sldChg chg="modSp add del mod modClrScheme chgLayout modNotes">
        <pc:chgData name="Jacob Monzingo" userId="529fe7fca464043c" providerId="LiveId" clId="{050F2E72-9D78-40E9-9AAC-F991A446AA58}" dt="2022-10-16T13:38:52.919" v="950" actId="47"/>
        <pc:sldMkLst>
          <pc:docMk/>
          <pc:sldMk cId="0" sldId="261"/>
        </pc:sldMkLst>
        <pc:spChg chg="mod ord">
          <ac:chgData name="Jacob Monzingo" userId="529fe7fca464043c" providerId="LiveId" clId="{050F2E72-9D78-40E9-9AAC-F991A446AA58}" dt="2022-10-15T16:12:26.717" v="2" actId="700"/>
          <ac:spMkLst>
            <pc:docMk/>
            <pc:sldMk cId="0" sldId="261"/>
            <ac:spMk id="109" creationId="{00000000-0000-0000-0000-000000000000}"/>
          </ac:spMkLst>
        </pc:spChg>
        <pc:spChg chg="mod ord">
          <ac:chgData name="Jacob Monzingo" userId="529fe7fca464043c" providerId="LiveId" clId="{050F2E72-9D78-40E9-9AAC-F991A446AA58}" dt="2022-10-15T16:12:26.717" v="2" actId="700"/>
          <ac:spMkLst>
            <pc:docMk/>
            <pc:sldMk cId="0" sldId="261"/>
            <ac:spMk id="110" creationId="{00000000-0000-0000-0000-000000000000}"/>
          </ac:spMkLst>
        </pc:spChg>
      </pc:sldChg>
      <pc:sldChg chg="modSp add del mod modClrScheme chgLayout modNotes">
        <pc:chgData name="Jacob Monzingo" userId="529fe7fca464043c" providerId="LiveId" clId="{050F2E72-9D78-40E9-9AAC-F991A446AA58}" dt="2022-10-16T13:38:56.112" v="951" actId="47"/>
        <pc:sldMkLst>
          <pc:docMk/>
          <pc:sldMk cId="0" sldId="262"/>
        </pc:sldMkLst>
        <pc:spChg chg="mod ord">
          <ac:chgData name="Jacob Monzingo" userId="529fe7fca464043c" providerId="LiveId" clId="{050F2E72-9D78-40E9-9AAC-F991A446AA58}" dt="2022-10-15T21:11:24.837" v="22" actId="700"/>
          <ac:spMkLst>
            <pc:docMk/>
            <pc:sldMk cId="0" sldId="262"/>
            <ac:spMk id="115" creationId="{00000000-0000-0000-0000-000000000000}"/>
          </ac:spMkLst>
        </pc:spChg>
        <pc:spChg chg="mod ord">
          <ac:chgData name="Jacob Monzingo" userId="529fe7fca464043c" providerId="LiveId" clId="{050F2E72-9D78-40E9-9AAC-F991A446AA58}" dt="2022-10-15T21:11:24.837" v="22" actId="700"/>
          <ac:spMkLst>
            <pc:docMk/>
            <pc:sldMk cId="0" sldId="262"/>
            <ac:spMk id="116" creationId="{00000000-0000-0000-0000-000000000000}"/>
          </ac:spMkLst>
        </pc:spChg>
      </pc:sldChg>
      <pc:sldChg chg="modSp add del modNotes">
        <pc:chgData name="Jacob Monzingo" userId="529fe7fca464043c" providerId="LiveId" clId="{050F2E72-9D78-40E9-9AAC-F991A446AA58}" dt="2022-10-16T13:34:50.588" v="929" actId="2696"/>
        <pc:sldMkLst>
          <pc:docMk/>
          <pc:sldMk cId="0" sldId="263"/>
        </pc:sldMkLst>
        <pc:spChg chg="mod">
          <ac:chgData name="Jacob Monzingo" userId="529fe7fca464043c" providerId="LiveId" clId="{050F2E72-9D78-40E9-9AAC-F991A446AA58}" dt="2022-10-16T13:01:51.700" v="522"/>
          <ac:spMkLst>
            <pc:docMk/>
            <pc:sldMk cId="0" sldId="263"/>
            <ac:spMk id="121" creationId="{00000000-0000-0000-0000-000000000000}"/>
          </ac:spMkLst>
        </pc:spChg>
        <pc:spChg chg="mod">
          <ac:chgData name="Jacob Monzingo" userId="529fe7fca464043c" providerId="LiveId" clId="{050F2E72-9D78-40E9-9AAC-F991A446AA58}" dt="2022-10-16T13:01:51.700" v="522"/>
          <ac:spMkLst>
            <pc:docMk/>
            <pc:sldMk cId="0" sldId="263"/>
            <ac:spMk id="122" creationId="{00000000-0000-0000-0000-000000000000}"/>
          </ac:spMkLst>
        </pc:spChg>
      </pc:sldChg>
      <pc:sldChg chg="addSp delSp modSp add mod ord modClrScheme modAnim chgLayout modNotes">
        <pc:chgData name="Jacob Monzingo" userId="529fe7fca464043c" providerId="LiveId" clId="{050F2E72-9D78-40E9-9AAC-F991A446AA58}" dt="2022-10-16T21:06:08.585" v="1839"/>
        <pc:sldMkLst>
          <pc:docMk/>
          <pc:sldMk cId="0" sldId="264"/>
        </pc:sldMkLst>
        <pc:spChg chg="add del mod">
          <ac:chgData name="Jacob Monzingo" userId="529fe7fca464043c" providerId="LiveId" clId="{050F2E72-9D78-40E9-9AAC-F991A446AA58}" dt="2022-10-15T21:26:08.469" v="201" actId="478"/>
          <ac:spMkLst>
            <pc:docMk/>
            <pc:sldMk cId="0" sldId="264"/>
            <ac:spMk id="3" creationId="{F0D39757-DAFC-0A3A-B02B-C73A70C685DB}"/>
          </ac:spMkLst>
        </pc:spChg>
        <pc:spChg chg="mod ord">
          <ac:chgData name="Jacob Monzingo" userId="529fe7fca464043c" providerId="LiveId" clId="{050F2E72-9D78-40E9-9AAC-F991A446AA58}" dt="2022-10-16T20:40:31.440" v="1599" actId="1076"/>
          <ac:spMkLst>
            <pc:docMk/>
            <pc:sldMk cId="0" sldId="264"/>
            <ac:spMk id="127" creationId="{00000000-0000-0000-0000-000000000000}"/>
          </ac:spMkLst>
        </pc:spChg>
        <pc:spChg chg="mod ord">
          <ac:chgData name="Jacob Monzingo" userId="529fe7fca464043c" providerId="LiveId" clId="{050F2E72-9D78-40E9-9AAC-F991A446AA58}" dt="2022-10-16T20:40:56.909" v="1616" actId="1076"/>
          <ac:spMkLst>
            <pc:docMk/>
            <pc:sldMk cId="0" sldId="264"/>
            <ac:spMk id="128" creationId="{00000000-0000-0000-0000-000000000000}"/>
          </ac:spMkLst>
        </pc:spChg>
        <pc:spChg chg="del mod ord">
          <ac:chgData name="Jacob Monzingo" userId="529fe7fca464043c" providerId="LiveId" clId="{050F2E72-9D78-40E9-9AAC-F991A446AA58}" dt="2022-10-15T21:25:51.468" v="196" actId="478"/>
          <ac:spMkLst>
            <pc:docMk/>
            <pc:sldMk cId="0" sldId="264"/>
            <ac:spMk id="130" creationId="{00000000-0000-0000-0000-000000000000}"/>
          </ac:spMkLst>
        </pc:spChg>
        <pc:picChg chg="mod">
          <ac:chgData name="Jacob Monzingo" userId="529fe7fca464043c" providerId="LiveId" clId="{050F2E72-9D78-40E9-9AAC-F991A446AA58}" dt="2022-10-16T20:40:14.170" v="1597" actId="1076"/>
          <ac:picMkLst>
            <pc:docMk/>
            <pc:sldMk cId="0" sldId="264"/>
            <ac:picMk id="129" creationId="{00000000-0000-0000-0000-000000000000}"/>
          </ac:picMkLst>
        </pc:picChg>
      </pc:sldChg>
      <pc:sldChg chg="modSp add del mod modClrScheme chgLayout modNotes">
        <pc:chgData name="Jacob Monzingo" userId="529fe7fca464043c" providerId="LiveId" clId="{050F2E72-9D78-40E9-9AAC-F991A446AA58}" dt="2022-10-16T22:23:22.662" v="2955" actId="47"/>
        <pc:sldMkLst>
          <pc:docMk/>
          <pc:sldMk cId="0" sldId="265"/>
        </pc:sldMkLst>
        <pc:spChg chg="mod ord">
          <ac:chgData name="Jacob Monzingo" userId="529fe7fca464043c" providerId="LiveId" clId="{050F2E72-9D78-40E9-9AAC-F991A446AA58}" dt="2022-10-16T13:01:51.700" v="522"/>
          <ac:spMkLst>
            <pc:docMk/>
            <pc:sldMk cId="0" sldId="265"/>
            <ac:spMk id="149" creationId="{00000000-0000-0000-0000-000000000000}"/>
          </ac:spMkLst>
        </pc:spChg>
        <pc:spChg chg="mod ord">
          <ac:chgData name="Jacob Monzingo" userId="529fe7fca464043c" providerId="LiveId" clId="{050F2E72-9D78-40E9-9AAC-F991A446AA58}" dt="2022-10-15T21:35:46.044" v="223" actId="700"/>
          <ac:spMkLst>
            <pc:docMk/>
            <pc:sldMk cId="0" sldId="265"/>
            <ac:spMk id="150" creationId="{00000000-0000-0000-0000-000000000000}"/>
          </ac:spMkLst>
        </pc:spChg>
      </pc:sldChg>
      <pc:sldChg chg="addSp modSp add del mod ord modClrScheme chgLayout modNotes">
        <pc:chgData name="Jacob Monzingo" userId="529fe7fca464043c" providerId="LiveId" clId="{050F2E72-9D78-40E9-9AAC-F991A446AA58}" dt="2022-10-20T14:13:42.501" v="3625" actId="20577"/>
        <pc:sldMkLst>
          <pc:docMk/>
          <pc:sldMk cId="0" sldId="266"/>
        </pc:sldMkLst>
        <pc:spChg chg="add mod">
          <ac:chgData name="Jacob Monzingo" userId="529fe7fca464043c" providerId="LiveId" clId="{050F2E72-9D78-40E9-9AAC-F991A446AA58}" dt="2022-10-20T14:13:42.501" v="3625" actId="20577"/>
          <ac:spMkLst>
            <pc:docMk/>
            <pc:sldMk cId="0" sldId="266"/>
            <ac:spMk id="2" creationId="{9366BE09-6665-37DE-84ED-CA842647A615}"/>
          </ac:spMkLst>
        </pc:spChg>
        <pc:spChg chg="mod ord">
          <ac:chgData name="Jacob Monzingo" userId="529fe7fca464043c" providerId="LiveId" clId="{050F2E72-9D78-40E9-9AAC-F991A446AA58}" dt="2022-10-16T21:01:07.418" v="1799" actId="1076"/>
          <ac:spMkLst>
            <pc:docMk/>
            <pc:sldMk cId="0" sldId="266"/>
            <ac:spMk id="141" creationId="{00000000-0000-0000-0000-000000000000}"/>
          </ac:spMkLst>
        </pc:spChg>
        <pc:spChg chg="mod ord">
          <ac:chgData name="Jacob Monzingo" userId="529fe7fca464043c" providerId="LiveId" clId="{050F2E72-9D78-40E9-9AAC-F991A446AA58}" dt="2022-10-16T21:01:18.457" v="1800" actId="207"/>
          <ac:spMkLst>
            <pc:docMk/>
            <pc:sldMk cId="0" sldId="266"/>
            <ac:spMk id="142" creationId="{00000000-0000-0000-0000-000000000000}"/>
          </ac:spMkLst>
        </pc:spChg>
      </pc:sldChg>
      <pc:sldChg chg="addSp delSp modSp add mod ord modClrScheme chgLayout modNotes modNotesTx">
        <pc:chgData name="Jacob Monzingo" userId="529fe7fca464043c" providerId="LiveId" clId="{050F2E72-9D78-40E9-9AAC-F991A446AA58}" dt="2022-10-16T20:44:41.013" v="1661" actId="26606"/>
        <pc:sldMkLst>
          <pc:docMk/>
          <pc:sldMk cId="0" sldId="267"/>
        </pc:sldMkLst>
        <pc:spChg chg="add del mod ord">
          <ac:chgData name="Jacob Monzingo" userId="529fe7fca464043c" providerId="LiveId" clId="{050F2E72-9D78-40E9-9AAC-F991A446AA58}" dt="2022-10-15T21:10:10.047" v="18" actId="700"/>
          <ac:spMkLst>
            <pc:docMk/>
            <pc:sldMk cId="0" sldId="267"/>
            <ac:spMk id="2" creationId="{EA5D5E7B-93BA-51EF-C682-F96280226911}"/>
          </ac:spMkLst>
        </pc:spChg>
        <pc:spChg chg="add del mod ord">
          <ac:chgData name="Jacob Monzingo" userId="529fe7fca464043c" providerId="LiveId" clId="{050F2E72-9D78-40E9-9AAC-F991A446AA58}" dt="2022-10-15T21:10:10.047" v="18" actId="700"/>
          <ac:spMkLst>
            <pc:docMk/>
            <pc:sldMk cId="0" sldId="267"/>
            <ac:spMk id="3" creationId="{FA18A929-5A49-157B-42A1-26F351D9434A}"/>
          </ac:spMkLst>
        </pc:spChg>
        <pc:spChg chg="mod ord">
          <ac:chgData name="Jacob Monzingo" userId="529fe7fca464043c" providerId="LiveId" clId="{050F2E72-9D78-40E9-9AAC-F991A446AA58}" dt="2022-10-16T20:44:41.013" v="1661" actId="26606"/>
          <ac:spMkLst>
            <pc:docMk/>
            <pc:sldMk cId="0" sldId="267"/>
            <ac:spMk id="147" creationId="{00000000-0000-0000-0000-000000000000}"/>
          </ac:spMkLst>
        </pc:spChg>
        <pc:picChg chg="mod">
          <ac:chgData name="Jacob Monzingo" userId="529fe7fca464043c" providerId="LiveId" clId="{050F2E72-9D78-40E9-9AAC-F991A446AA58}" dt="2022-10-16T20:44:41.013" v="1661" actId="26606"/>
          <ac:picMkLst>
            <pc:docMk/>
            <pc:sldMk cId="0" sldId="267"/>
            <ac:picMk id="148" creationId="{00000000-0000-0000-0000-000000000000}"/>
          </ac:picMkLst>
        </pc:picChg>
        <pc:picChg chg="mod">
          <ac:chgData name="Jacob Monzingo" userId="529fe7fca464043c" providerId="LiveId" clId="{050F2E72-9D78-40E9-9AAC-F991A446AA58}" dt="2022-10-16T20:44:41.013" v="1661" actId="26606"/>
          <ac:picMkLst>
            <pc:docMk/>
            <pc:sldMk cId="0" sldId="267"/>
            <ac:picMk id="149" creationId="{00000000-0000-0000-0000-000000000000}"/>
          </ac:picMkLst>
        </pc:picChg>
      </pc:sldChg>
      <pc:sldChg chg="add del">
        <pc:chgData name="Jacob Monzingo" userId="529fe7fca464043c" providerId="LiveId" clId="{050F2E72-9D78-40E9-9AAC-F991A446AA58}" dt="2022-10-15T21:09:35.434" v="16" actId="2696"/>
        <pc:sldMkLst>
          <pc:docMk/>
          <pc:sldMk cId="0" sldId="268"/>
        </pc:sldMkLst>
      </pc:sldChg>
      <pc:sldChg chg="addSp delSp modSp add mod ord modClrScheme modAnim chgLayout modNotes modNotesTx">
        <pc:chgData name="Jacob Monzingo" userId="529fe7fca464043c" providerId="LiveId" clId="{050F2E72-9D78-40E9-9AAC-F991A446AA58}" dt="2022-10-16T22:30:48.921" v="3048"/>
        <pc:sldMkLst>
          <pc:docMk/>
          <pc:sldMk cId="0" sldId="269"/>
        </pc:sldMkLst>
        <pc:spChg chg="mod">
          <ac:chgData name="Jacob Monzingo" userId="529fe7fca464043c" providerId="LiveId" clId="{050F2E72-9D78-40E9-9AAC-F991A446AA58}" dt="2022-10-16T21:06:19.134" v="1840" actId="1076"/>
          <ac:spMkLst>
            <pc:docMk/>
            <pc:sldMk cId="0" sldId="269"/>
            <ac:spMk id="160" creationId="{00000000-0000-0000-0000-000000000000}"/>
          </ac:spMkLst>
        </pc:spChg>
        <pc:picChg chg="add del mod">
          <ac:chgData name="Jacob Monzingo" userId="529fe7fca464043c" providerId="LiveId" clId="{050F2E72-9D78-40E9-9AAC-F991A446AA58}" dt="2022-10-16T20:44:25.274" v="1659" actId="34307"/>
          <ac:picMkLst>
            <pc:docMk/>
            <pc:sldMk cId="0" sldId="269"/>
            <ac:picMk id="2" creationId="{CD3E4651-612C-4968-F5BE-D5327EE988B2}"/>
          </ac:picMkLst>
        </pc:picChg>
        <pc:picChg chg="mod">
          <ac:chgData name="Jacob Monzingo" userId="529fe7fca464043c" providerId="LiveId" clId="{050F2E72-9D78-40E9-9AAC-F991A446AA58}" dt="2022-10-16T20:44:31.758" v="1660" actId="26606"/>
          <ac:picMkLst>
            <pc:docMk/>
            <pc:sldMk cId="0" sldId="269"/>
            <ac:picMk id="161" creationId="{00000000-0000-0000-0000-000000000000}"/>
          </ac:picMkLst>
        </pc:picChg>
      </pc:sldChg>
      <pc:sldChg chg="delSp modSp add del mod ord modNotes">
        <pc:chgData name="Jacob Monzingo" userId="529fe7fca464043c" providerId="LiveId" clId="{050F2E72-9D78-40E9-9AAC-F991A446AA58}" dt="2022-10-16T13:39:46.513" v="953" actId="47"/>
        <pc:sldMkLst>
          <pc:docMk/>
          <pc:sldMk cId="0" sldId="270"/>
        </pc:sldMkLst>
        <pc:spChg chg="mod">
          <ac:chgData name="Jacob Monzingo" userId="529fe7fca464043c" providerId="LiveId" clId="{050F2E72-9D78-40E9-9AAC-F991A446AA58}" dt="2022-10-16T13:01:51.700" v="522"/>
          <ac:spMkLst>
            <pc:docMk/>
            <pc:sldMk cId="0" sldId="270"/>
            <ac:spMk id="166" creationId="{00000000-0000-0000-0000-000000000000}"/>
          </ac:spMkLst>
        </pc:spChg>
        <pc:spChg chg="del mod">
          <ac:chgData name="Jacob Monzingo" userId="529fe7fca464043c" providerId="LiveId" clId="{050F2E72-9D78-40E9-9AAC-F991A446AA58}" dt="2022-10-15T21:09:09.714" v="14" actId="478"/>
          <ac:spMkLst>
            <pc:docMk/>
            <pc:sldMk cId="0" sldId="270"/>
            <ac:spMk id="167" creationId="{00000000-0000-0000-0000-000000000000}"/>
          </ac:spMkLst>
        </pc:spChg>
      </pc:sldChg>
      <pc:sldChg chg="addSp delSp modSp add mod ord modClrScheme chgLayout modNotes">
        <pc:chgData name="Jacob Monzingo" userId="529fe7fca464043c" providerId="LiveId" clId="{050F2E72-9D78-40E9-9AAC-F991A446AA58}" dt="2022-10-16T21:06:00.688" v="1837"/>
        <pc:sldMkLst>
          <pc:docMk/>
          <pc:sldMk cId="0" sldId="271"/>
        </pc:sldMkLst>
        <pc:spChg chg="add del mod ord">
          <ac:chgData name="Jacob Monzingo" userId="529fe7fca464043c" providerId="LiveId" clId="{050F2E72-9D78-40E9-9AAC-F991A446AA58}" dt="2022-10-15T21:29:34.916" v="217" actId="478"/>
          <ac:spMkLst>
            <pc:docMk/>
            <pc:sldMk cId="0" sldId="271"/>
            <ac:spMk id="2" creationId="{E1D5E050-38AA-C8A6-31F9-C4565570F6C9}"/>
          </ac:spMkLst>
        </pc:spChg>
        <pc:spChg chg="mod ord">
          <ac:chgData name="Jacob Monzingo" userId="529fe7fca464043c" providerId="LiveId" clId="{050F2E72-9D78-40E9-9AAC-F991A446AA58}" dt="2022-10-16T13:43:10.754" v="967" actId="1076"/>
          <ac:spMkLst>
            <pc:docMk/>
            <pc:sldMk cId="0" sldId="271"/>
            <ac:spMk id="172" creationId="{00000000-0000-0000-0000-000000000000}"/>
          </ac:spMkLst>
        </pc:spChg>
        <pc:spChg chg="mod">
          <ac:chgData name="Jacob Monzingo" userId="529fe7fca464043c" providerId="LiveId" clId="{050F2E72-9D78-40E9-9AAC-F991A446AA58}" dt="2022-10-16T13:15:15.909" v="748" actId="1076"/>
          <ac:spMkLst>
            <pc:docMk/>
            <pc:sldMk cId="0" sldId="271"/>
            <ac:spMk id="174" creationId="{00000000-0000-0000-0000-000000000000}"/>
          </ac:spMkLst>
        </pc:spChg>
        <pc:picChg chg="mod">
          <ac:chgData name="Jacob Monzingo" userId="529fe7fca464043c" providerId="LiveId" clId="{050F2E72-9D78-40E9-9AAC-F991A446AA58}" dt="2022-10-16T13:03:04.521" v="530" actId="1076"/>
          <ac:picMkLst>
            <pc:docMk/>
            <pc:sldMk cId="0" sldId="271"/>
            <ac:picMk id="173" creationId="{00000000-0000-0000-0000-000000000000}"/>
          </ac:picMkLst>
        </pc:picChg>
      </pc:sldChg>
      <pc:sldChg chg="addSp delSp modSp add mod ord modClrScheme chgLayout modNotes modNotesTx">
        <pc:chgData name="Jacob Monzingo" userId="529fe7fca464043c" providerId="LiveId" clId="{050F2E72-9D78-40E9-9AAC-F991A446AA58}" dt="2022-10-16T20:55:45.733" v="1724" actId="20577"/>
        <pc:sldMkLst>
          <pc:docMk/>
          <pc:sldMk cId="0" sldId="272"/>
        </pc:sldMkLst>
        <pc:spChg chg="add del mod ord">
          <ac:chgData name="Jacob Monzingo" userId="529fe7fca464043c" providerId="LiveId" clId="{050F2E72-9D78-40E9-9AAC-F991A446AA58}" dt="2022-10-16T13:42:11.750" v="961" actId="478"/>
          <ac:spMkLst>
            <pc:docMk/>
            <pc:sldMk cId="0" sldId="272"/>
            <ac:spMk id="2" creationId="{B6D7E50A-A297-2912-75BC-327FC707DAA5}"/>
          </ac:spMkLst>
        </pc:spChg>
        <pc:spChg chg="mod ord">
          <ac:chgData name="Jacob Monzingo" userId="529fe7fca464043c" providerId="LiveId" clId="{050F2E72-9D78-40E9-9AAC-F991A446AA58}" dt="2022-10-16T20:55:45.733" v="1724" actId="20577"/>
          <ac:spMkLst>
            <pc:docMk/>
            <pc:sldMk cId="0" sldId="272"/>
            <ac:spMk id="179" creationId="{00000000-0000-0000-0000-000000000000}"/>
          </ac:spMkLst>
        </pc:spChg>
        <pc:picChg chg="mod">
          <ac:chgData name="Jacob Monzingo" userId="529fe7fca464043c" providerId="LiveId" clId="{050F2E72-9D78-40E9-9AAC-F991A446AA58}" dt="2022-10-16T20:50:14.818" v="1696" actId="26606"/>
          <ac:picMkLst>
            <pc:docMk/>
            <pc:sldMk cId="0" sldId="272"/>
            <ac:picMk id="180" creationId="{00000000-0000-0000-0000-000000000000}"/>
          </ac:picMkLst>
        </pc:picChg>
        <pc:picChg chg="mod ord">
          <ac:chgData name="Jacob Monzingo" userId="529fe7fca464043c" providerId="LiveId" clId="{050F2E72-9D78-40E9-9AAC-F991A446AA58}" dt="2022-10-16T20:50:14.818" v="1696" actId="26606"/>
          <ac:picMkLst>
            <pc:docMk/>
            <pc:sldMk cId="0" sldId="272"/>
            <ac:picMk id="181" creationId="{00000000-0000-0000-0000-000000000000}"/>
          </ac:picMkLst>
        </pc:picChg>
        <pc:picChg chg="mod">
          <ac:chgData name="Jacob Monzingo" userId="529fe7fca464043c" providerId="LiveId" clId="{050F2E72-9D78-40E9-9AAC-F991A446AA58}" dt="2022-10-16T20:50:14.818" v="1696" actId="26606"/>
          <ac:picMkLst>
            <pc:docMk/>
            <pc:sldMk cId="0" sldId="272"/>
            <ac:picMk id="182" creationId="{00000000-0000-0000-0000-000000000000}"/>
          </ac:picMkLst>
        </pc:picChg>
      </pc:sldChg>
      <pc:sldChg chg="addSp modSp add mod setBg modClrScheme chgLayout modNotes">
        <pc:chgData name="Jacob Monzingo" userId="529fe7fca464043c" providerId="LiveId" clId="{050F2E72-9D78-40E9-9AAC-F991A446AA58}" dt="2022-10-20T14:14:06.130" v="3629" actId="20577"/>
        <pc:sldMkLst>
          <pc:docMk/>
          <pc:sldMk cId="0" sldId="273"/>
        </pc:sldMkLst>
        <pc:spChg chg="mod ord">
          <ac:chgData name="Jacob Monzingo" userId="529fe7fca464043c" providerId="LiveId" clId="{050F2E72-9D78-40E9-9AAC-F991A446AA58}" dt="2022-10-20T14:14:06.130" v="3629" actId="20577"/>
          <ac:spMkLst>
            <pc:docMk/>
            <pc:sldMk cId="0" sldId="273"/>
            <ac:spMk id="187" creationId="{00000000-0000-0000-0000-000000000000}"/>
          </ac:spMkLst>
        </pc:spChg>
        <pc:spChg chg="mod ord">
          <ac:chgData name="Jacob Monzingo" userId="529fe7fca464043c" providerId="LiveId" clId="{050F2E72-9D78-40E9-9AAC-F991A446AA58}" dt="2022-10-16T20:01:22.259" v="1374" actId="14100"/>
          <ac:spMkLst>
            <pc:docMk/>
            <pc:sldMk cId="0" sldId="273"/>
            <ac:spMk id="188" creationId="{00000000-0000-0000-0000-000000000000}"/>
          </ac:spMkLst>
        </pc:spChg>
        <pc:spChg chg="mod ord">
          <ac:chgData name="Jacob Monzingo" userId="529fe7fca464043c" providerId="LiveId" clId="{050F2E72-9D78-40E9-9AAC-F991A446AA58}" dt="2022-10-17T15:28:30.404" v="3147" actId="20577"/>
          <ac:spMkLst>
            <pc:docMk/>
            <pc:sldMk cId="0" sldId="273"/>
            <ac:spMk id="189" creationId="{00000000-0000-0000-0000-000000000000}"/>
          </ac:spMkLst>
        </pc:spChg>
        <pc:picChg chg="add mod">
          <ac:chgData name="Jacob Monzingo" userId="529fe7fca464043c" providerId="LiveId" clId="{050F2E72-9D78-40E9-9AAC-F991A446AA58}" dt="2022-10-16T20:03:00.956" v="1386" actId="1076"/>
          <ac:picMkLst>
            <pc:docMk/>
            <pc:sldMk cId="0" sldId="273"/>
            <ac:picMk id="2" creationId="{E6C9C0D3-B79E-4F47-E5A1-9E66D84D0ADE}"/>
          </ac:picMkLst>
        </pc:picChg>
        <pc:picChg chg="mod">
          <ac:chgData name="Jacob Monzingo" userId="529fe7fca464043c" providerId="LiveId" clId="{050F2E72-9D78-40E9-9AAC-F991A446AA58}" dt="2022-10-16T20:02:36.938" v="1385" actId="1076"/>
          <ac:picMkLst>
            <pc:docMk/>
            <pc:sldMk cId="0" sldId="273"/>
            <ac:picMk id="190" creationId="{00000000-0000-0000-0000-000000000000}"/>
          </ac:picMkLst>
        </pc:picChg>
      </pc:sldChg>
      <pc:sldChg chg="modSp add mod modClrScheme chgLayout modNotes">
        <pc:chgData name="Jacob Monzingo" userId="529fe7fca464043c" providerId="LiveId" clId="{050F2E72-9D78-40E9-9AAC-F991A446AA58}" dt="2022-10-17T15:30:48.422" v="3238" actId="114"/>
        <pc:sldMkLst>
          <pc:docMk/>
          <pc:sldMk cId="0" sldId="274"/>
        </pc:sldMkLst>
        <pc:spChg chg="mod ord">
          <ac:chgData name="Jacob Monzingo" userId="529fe7fca464043c" providerId="LiveId" clId="{050F2E72-9D78-40E9-9AAC-F991A446AA58}" dt="2022-10-16T13:50:38.495" v="1052" actId="1076"/>
          <ac:spMkLst>
            <pc:docMk/>
            <pc:sldMk cId="0" sldId="274"/>
            <ac:spMk id="195" creationId="{00000000-0000-0000-0000-000000000000}"/>
          </ac:spMkLst>
        </pc:spChg>
        <pc:spChg chg="mod ord">
          <ac:chgData name="Jacob Monzingo" userId="529fe7fca464043c" providerId="LiveId" clId="{050F2E72-9D78-40E9-9AAC-F991A446AA58}" dt="2022-10-16T20:53:30.303" v="1713" actId="14100"/>
          <ac:spMkLst>
            <pc:docMk/>
            <pc:sldMk cId="0" sldId="274"/>
            <ac:spMk id="196" creationId="{00000000-0000-0000-0000-000000000000}"/>
          </ac:spMkLst>
        </pc:spChg>
        <pc:spChg chg="mod ord">
          <ac:chgData name="Jacob Monzingo" userId="529fe7fca464043c" providerId="LiveId" clId="{050F2E72-9D78-40E9-9AAC-F991A446AA58}" dt="2022-10-17T15:30:48.422" v="3238" actId="114"/>
          <ac:spMkLst>
            <pc:docMk/>
            <pc:sldMk cId="0" sldId="274"/>
            <ac:spMk id="197" creationId="{00000000-0000-0000-0000-000000000000}"/>
          </ac:spMkLst>
        </pc:spChg>
      </pc:sldChg>
      <pc:sldChg chg="addSp delSp modSp add mod ord setBg modClrScheme chgLayout modNotes">
        <pc:chgData name="Jacob Monzingo" userId="529fe7fca464043c" providerId="LiveId" clId="{050F2E72-9D78-40E9-9AAC-F991A446AA58}" dt="2022-10-16T20:54:10.188" v="1718"/>
        <pc:sldMkLst>
          <pc:docMk/>
          <pc:sldMk cId="0" sldId="275"/>
        </pc:sldMkLst>
        <pc:spChg chg="add del mod ord">
          <ac:chgData name="Jacob Monzingo" userId="529fe7fca464043c" providerId="LiveId" clId="{050F2E72-9D78-40E9-9AAC-F991A446AA58}" dt="2022-10-16T13:51:33.072" v="1058" actId="478"/>
          <ac:spMkLst>
            <pc:docMk/>
            <pc:sldMk cId="0" sldId="275"/>
            <ac:spMk id="2" creationId="{802E8F55-3FC7-7565-07C4-33C20E35EA37}"/>
          </ac:spMkLst>
        </pc:spChg>
        <pc:spChg chg="add del mod">
          <ac:chgData name="Jacob Monzingo" userId="529fe7fca464043c" providerId="LiveId" clId="{050F2E72-9D78-40E9-9AAC-F991A446AA58}" dt="2022-10-16T13:51:28.983" v="1057" actId="478"/>
          <ac:spMkLst>
            <pc:docMk/>
            <pc:sldMk cId="0" sldId="275"/>
            <ac:spMk id="4" creationId="{02AC519B-D88F-70D7-261D-87D533B11E35}"/>
          </ac:spMkLst>
        </pc:spChg>
        <pc:spChg chg="del mod ord">
          <ac:chgData name="Jacob Monzingo" userId="529fe7fca464043c" providerId="LiveId" clId="{050F2E72-9D78-40E9-9AAC-F991A446AA58}" dt="2022-10-16T13:51:23.700" v="1056" actId="478"/>
          <ac:spMkLst>
            <pc:docMk/>
            <pc:sldMk cId="0" sldId="275"/>
            <ac:spMk id="202" creationId="{00000000-0000-0000-0000-000000000000}"/>
          </ac:spMkLst>
        </pc:spChg>
        <pc:spChg chg="del mod ord">
          <ac:chgData name="Jacob Monzingo" userId="529fe7fca464043c" providerId="LiveId" clId="{050F2E72-9D78-40E9-9AAC-F991A446AA58}" dt="2022-10-16T13:53:22.783" v="1115" actId="478"/>
          <ac:spMkLst>
            <pc:docMk/>
            <pc:sldMk cId="0" sldId="275"/>
            <ac:spMk id="203" creationId="{00000000-0000-0000-0000-000000000000}"/>
          </ac:spMkLst>
        </pc:spChg>
        <pc:spChg chg="mod">
          <ac:chgData name="Jacob Monzingo" userId="529fe7fca464043c" providerId="LiveId" clId="{050F2E72-9D78-40E9-9AAC-F991A446AA58}" dt="2022-10-16T13:51:53.319" v="1112" actId="1038"/>
          <ac:spMkLst>
            <pc:docMk/>
            <pc:sldMk cId="0" sldId="275"/>
            <ac:spMk id="207" creationId="{00000000-0000-0000-0000-000000000000}"/>
          </ac:spMkLst>
        </pc:spChg>
        <pc:spChg chg="mod">
          <ac:chgData name="Jacob Monzingo" userId="529fe7fca464043c" providerId="LiveId" clId="{050F2E72-9D78-40E9-9AAC-F991A446AA58}" dt="2022-10-16T13:51:53.319" v="1112" actId="1038"/>
          <ac:spMkLst>
            <pc:docMk/>
            <pc:sldMk cId="0" sldId="275"/>
            <ac:spMk id="208" creationId="{00000000-0000-0000-0000-000000000000}"/>
          </ac:spMkLst>
        </pc:spChg>
        <pc:spChg chg="mod">
          <ac:chgData name="Jacob Monzingo" userId="529fe7fca464043c" providerId="LiveId" clId="{050F2E72-9D78-40E9-9AAC-F991A446AA58}" dt="2022-10-16T13:51:53.319" v="1112" actId="1038"/>
          <ac:spMkLst>
            <pc:docMk/>
            <pc:sldMk cId="0" sldId="275"/>
            <ac:spMk id="209" creationId="{00000000-0000-0000-0000-000000000000}"/>
          </ac:spMkLst>
        </pc:spChg>
        <pc:picChg chg="mod">
          <ac:chgData name="Jacob Monzingo" userId="529fe7fca464043c" providerId="LiveId" clId="{050F2E72-9D78-40E9-9AAC-F991A446AA58}" dt="2022-10-16T13:51:53.319" v="1112" actId="1038"/>
          <ac:picMkLst>
            <pc:docMk/>
            <pc:sldMk cId="0" sldId="275"/>
            <ac:picMk id="204" creationId="{00000000-0000-0000-0000-000000000000}"/>
          </ac:picMkLst>
        </pc:picChg>
        <pc:picChg chg="mod">
          <ac:chgData name="Jacob Monzingo" userId="529fe7fca464043c" providerId="LiveId" clId="{050F2E72-9D78-40E9-9AAC-F991A446AA58}" dt="2022-10-16T13:51:53.319" v="1112" actId="1038"/>
          <ac:picMkLst>
            <pc:docMk/>
            <pc:sldMk cId="0" sldId="275"/>
            <ac:picMk id="205" creationId="{00000000-0000-0000-0000-000000000000}"/>
          </ac:picMkLst>
        </pc:picChg>
        <pc:picChg chg="mod">
          <ac:chgData name="Jacob Monzingo" userId="529fe7fca464043c" providerId="LiveId" clId="{050F2E72-9D78-40E9-9AAC-F991A446AA58}" dt="2022-10-16T13:51:53.319" v="1112" actId="1038"/>
          <ac:picMkLst>
            <pc:docMk/>
            <pc:sldMk cId="0" sldId="275"/>
            <ac:picMk id="206" creationId="{00000000-0000-0000-0000-000000000000}"/>
          </ac:picMkLst>
        </pc:picChg>
      </pc:sldChg>
      <pc:sldChg chg="modSp add mod modNotes">
        <pc:chgData name="Jacob Monzingo" userId="529fe7fca464043c" providerId="LiveId" clId="{050F2E72-9D78-40E9-9AAC-F991A446AA58}" dt="2022-10-16T14:01:35.696" v="1187" actId="1037"/>
        <pc:sldMkLst>
          <pc:docMk/>
          <pc:sldMk cId="0" sldId="276"/>
        </pc:sldMkLst>
        <pc:picChg chg="mod">
          <ac:chgData name="Jacob Monzingo" userId="529fe7fca464043c" providerId="LiveId" clId="{050F2E72-9D78-40E9-9AAC-F991A446AA58}" dt="2022-10-16T14:01:35.696" v="1187" actId="1037"/>
          <ac:picMkLst>
            <pc:docMk/>
            <pc:sldMk cId="0" sldId="276"/>
            <ac:picMk id="214" creationId="{00000000-0000-0000-0000-000000000000}"/>
          </ac:picMkLst>
        </pc:picChg>
      </pc:sldChg>
      <pc:sldChg chg="modSp add del modNotes">
        <pc:chgData name="Jacob Monzingo" userId="529fe7fca464043c" providerId="LiveId" clId="{050F2E72-9D78-40E9-9AAC-F991A446AA58}" dt="2022-10-16T13:56:57.883" v="1130" actId="2696"/>
        <pc:sldMkLst>
          <pc:docMk/>
          <pc:sldMk cId="0" sldId="277"/>
        </pc:sldMkLst>
        <pc:spChg chg="mod">
          <ac:chgData name="Jacob Monzingo" userId="529fe7fca464043c" providerId="LiveId" clId="{050F2E72-9D78-40E9-9AAC-F991A446AA58}" dt="2022-10-16T13:01:51.700" v="522"/>
          <ac:spMkLst>
            <pc:docMk/>
            <pc:sldMk cId="0" sldId="277"/>
            <ac:spMk id="219" creationId="{00000000-0000-0000-0000-000000000000}"/>
          </ac:spMkLst>
        </pc:spChg>
        <pc:spChg chg="mod">
          <ac:chgData name="Jacob Monzingo" userId="529fe7fca464043c" providerId="LiveId" clId="{050F2E72-9D78-40E9-9AAC-F991A446AA58}" dt="2022-10-16T13:01:51.700" v="522"/>
          <ac:spMkLst>
            <pc:docMk/>
            <pc:sldMk cId="0" sldId="277"/>
            <ac:spMk id="220" creationId="{00000000-0000-0000-0000-000000000000}"/>
          </ac:spMkLst>
        </pc:spChg>
      </pc:sldChg>
      <pc:sldChg chg="modSp add del modNotes">
        <pc:chgData name="Jacob Monzingo" userId="529fe7fca464043c" providerId="LiveId" clId="{050F2E72-9D78-40E9-9AAC-F991A446AA58}" dt="2022-10-16T13:57:07.039" v="1131" actId="2696"/>
        <pc:sldMkLst>
          <pc:docMk/>
          <pc:sldMk cId="3534674263" sldId="278"/>
        </pc:sldMkLst>
        <pc:spChg chg="mod">
          <ac:chgData name="Jacob Monzingo" userId="529fe7fca464043c" providerId="LiveId" clId="{050F2E72-9D78-40E9-9AAC-F991A446AA58}" dt="2022-10-16T20:49:54.188" v="1691" actId="27636"/>
          <ac:spMkLst>
            <pc:docMk/>
            <pc:sldMk cId="3534674263" sldId="278"/>
            <ac:spMk id="3" creationId="{00000000-0000-0000-0000-000000000000}"/>
          </ac:spMkLst>
        </pc:spChg>
        <pc:spChg chg="mod">
          <ac:chgData name="Jacob Monzingo" userId="529fe7fca464043c" providerId="LiveId" clId="{050F2E72-9D78-40E9-9AAC-F991A446AA58}" dt="2022-10-16T20:49:14.105" v="1674" actId="14100"/>
          <ac:spMkLst>
            <pc:docMk/>
            <pc:sldMk cId="3534674263" sldId="278"/>
            <ac:spMk id="5" creationId="{A0FB16C9-9DE9-C00C-F500-0F257C90CACA}"/>
          </ac:spMkLst>
        </pc:spChg>
        <pc:spChg chg="mod">
          <ac:chgData name="Jacob Monzingo" userId="529fe7fca464043c" providerId="LiveId" clId="{050F2E72-9D78-40E9-9AAC-F991A446AA58}" dt="2022-10-16T20:49:21.282" v="1675" actId="1076"/>
          <ac:spMkLst>
            <pc:docMk/>
            <pc:sldMk cId="3534674263" sldId="278"/>
            <ac:spMk id="10" creationId="{AD2CF67F-0E45-F1DA-3796-F11532162BDE}"/>
          </ac:spMkLst>
        </pc:spChg>
        <pc:spChg chg="mod">
          <ac:chgData name="Jacob Monzingo" userId="529fe7fca464043c" providerId="LiveId" clId="{050F2E72-9D78-40E9-9AAC-F991A446AA58}" dt="2022-10-16T13:01:51.700" v="522"/>
          <ac:spMkLst>
            <pc:docMk/>
            <pc:sldMk cId="3534674263" sldId="278"/>
            <ac:spMk id="225" creationId="{00000000-0000-0000-0000-000000000000}"/>
          </ac:spMkLst>
        </pc:spChg>
        <pc:spChg chg="mod">
          <ac:chgData name="Jacob Monzingo" userId="529fe7fca464043c" providerId="LiveId" clId="{050F2E72-9D78-40E9-9AAC-F991A446AA58}" dt="2022-10-16T13:01:51.700" v="522"/>
          <ac:spMkLst>
            <pc:docMk/>
            <pc:sldMk cId="3534674263" sldId="278"/>
            <ac:spMk id="226" creationId="{00000000-0000-0000-0000-000000000000}"/>
          </ac:spMkLst>
        </pc:spChg>
        <pc:picChg chg="mod">
          <ac:chgData name="Jacob Monzingo" userId="529fe7fca464043c" providerId="LiveId" clId="{050F2E72-9D78-40E9-9AAC-F991A446AA58}" dt="2022-10-16T20:49:06.016" v="1672" actId="1076"/>
          <ac:picMkLst>
            <pc:docMk/>
            <pc:sldMk cId="3534674263" sldId="278"/>
            <ac:picMk id="4" creationId="{59878BD3-81B2-1E4A-CC9E-A95EEB9FF83B}"/>
          </ac:picMkLst>
        </pc:picChg>
      </pc:sldChg>
      <pc:sldChg chg="addSp delSp modSp add mod modClrScheme chgLayout modNotes">
        <pc:chgData name="Jacob Monzingo" userId="529fe7fca464043c" providerId="LiveId" clId="{050F2E72-9D78-40E9-9AAC-F991A446AA58}" dt="2022-10-20T14:03:46.215" v="3340" actId="1076"/>
        <pc:sldMkLst>
          <pc:docMk/>
          <pc:sldMk cId="0" sldId="279"/>
        </pc:sldMkLst>
        <pc:spChg chg="add mod ord">
          <ac:chgData name="Jacob Monzingo" userId="529fe7fca464043c" providerId="LiveId" clId="{050F2E72-9D78-40E9-9AAC-F991A446AA58}" dt="2022-10-20T14:03:46.215" v="3340" actId="1076"/>
          <ac:spMkLst>
            <pc:docMk/>
            <pc:sldMk cId="0" sldId="279"/>
            <ac:spMk id="2" creationId="{1CE87402-F677-900C-89A2-97DE45A60E85}"/>
          </ac:spMkLst>
        </pc:spChg>
        <pc:spChg chg="del mod">
          <ac:chgData name="Jacob Monzingo" userId="529fe7fca464043c" providerId="LiveId" clId="{050F2E72-9D78-40E9-9AAC-F991A446AA58}" dt="2022-10-16T21:02:32.063" v="1807" actId="478"/>
          <ac:spMkLst>
            <pc:docMk/>
            <pc:sldMk cId="0" sldId="279"/>
            <ac:spMk id="231" creationId="{00000000-0000-0000-0000-000000000000}"/>
          </ac:spMkLst>
        </pc:spChg>
        <pc:spChg chg="del mod">
          <ac:chgData name="Jacob Monzingo" userId="529fe7fca464043c" providerId="LiveId" clId="{050F2E72-9D78-40E9-9AAC-F991A446AA58}" dt="2022-10-16T21:02:20.853" v="1805" actId="478"/>
          <ac:spMkLst>
            <pc:docMk/>
            <pc:sldMk cId="0" sldId="279"/>
            <ac:spMk id="232" creationId="{00000000-0000-0000-0000-000000000000}"/>
          </ac:spMkLst>
        </pc:spChg>
        <pc:spChg chg="mod ord">
          <ac:chgData name="Jacob Monzingo" userId="529fe7fca464043c" providerId="LiveId" clId="{050F2E72-9D78-40E9-9AAC-F991A446AA58}" dt="2022-10-16T22:17:47.270" v="2867" actId="20577"/>
          <ac:spMkLst>
            <pc:docMk/>
            <pc:sldMk cId="0" sldId="279"/>
            <ac:spMk id="233" creationId="{00000000-0000-0000-0000-000000000000}"/>
          </ac:spMkLst>
        </pc:spChg>
        <pc:picChg chg="mod">
          <ac:chgData name="Jacob Monzingo" userId="529fe7fca464043c" providerId="LiveId" clId="{050F2E72-9D78-40E9-9AAC-F991A446AA58}" dt="2022-10-16T21:02:55.227" v="1812" actId="1076"/>
          <ac:picMkLst>
            <pc:docMk/>
            <pc:sldMk cId="0" sldId="279"/>
            <ac:picMk id="234" creationId="{00000000-0000-0000-0000-000000000000}"/>
          </ac:picMkLst>
        </pc:picChg>
      </pc:sldChg>
      <pc:sldChg chg="addSp delSp modSp add mod modClrScheme modAnim chgLayout modNotes modNotesTx">
        <pc:chgData name="Jacob Monzingo" userId="529fe7fca464043c" providerId="LiveId" clId="{050F2E72-9D78-40E9-9AAC-F991A446AA58}" dt="2022-10-20T14:03:26.190" v="3333"/>
        <pc:sldMkLst>
          <pc:docMk/>
          <pc:sldMk cId="0" sldId="280"/>
        </pc:sldMkLst>
        <pc:spChg chg="add del mod ord">
          <ac:chgData name="Jacob Monzingo" userId="529fe7fca464043c" providerId="LiveId" clId="{050F2E72-9D78-40E9-9AAC-F991A446AA58}" dt="2022-10-16T14:04:02.040" v="1198" actId="478"/>
          <ac:spMkLst>
            <pc:docMk/>
            <pc:sldMk cId="0" sldId="280"/>
            <ac:spMk id="2" creationId="{7747D318-8A3F-75E7-0F62-A49A7FE836AC}"/>
          </ac:spMkLst>
        </pc:spChg>
        <pc:spChg chg="add del mod ord">
          <ac:chgData name="Jacob Monzingo" userId="529fe7fca464043c" providerId="LiveId" clId="{050F2E72-9D78-40E9-9AAC-F991A446AA58}" dt="2022-10-16T14:04:12.788" v="1201" actId="478"/>
          <ac:spMkLst>
            <pc:docMk/>
            <pc:sldMk cId="0" sldId="280"/>
            <ac:spMk id="3" creationId="{E73CFE18-02E2-188E-A5B5-81CB1F3674B6}"/>
          </ac:spMkLst>
        </pc:spChg>
        <pc:spChg chg="mod ord">
          <ac:chgData name="Jacob Monzingo" userId="529fe7fca464043c" providerId="LiveId" clId="{050F2E72-9D78-40E9-9AAC-F991A446AA58}" dt="2022-10-20T14:03:22.795" v="3332" actId="21"/>
          <ac:spMkLst>
            <pc:docMk/>
            <pc:sldMk cId="0" sldId="280"/>
            <ac:spMk id="239" creationId="{00000000-0000-0000-0000-000000000000}"/>
          </ac:spMkLst>
        </pc:spChg>
        <pc:picChg chg="mod">
          <ac:chgData name="Jacob Monzingo" userId="529fe7fca464043c" providerId="LiveId" clId="{050F2E72-9D78-40E9-9AAC-F991A446AA58}" dt="2022-10-16T14:04:09.811" v="1200" actId="14100"/>
          <ac:picMkLst>
            <pc:docMk/>
            <pc:sldMk cId="0" sldId="280"/>
            <ac:picMk id="240" creationId="{00000000-0000-0000-0000-000000000000}"/>
          </ac:picMkLst>
        </pc:picChg>
        <pc:picChg chg="mod">
          <ac:chgData name="Jacob Monzingo" userId="529fe7fca464043c" providerId="LiveId" clId="{050F2E72-9D78-40E9-9AAC-F991A446AA58}" dt="2022-10-16T14:04:21.643" v="1202" actId="14100"/>
          <ac:picMkLst>
            <pc:docMk/>
            <pc:sldMk cId="0" sldId="280"/>
            <ac:picMk id="241" creationId="{00000000-0000-0000-0000-000000000000}"/>
          </ac:picMkLst>
        </pc:picChg>
      </pc:sldChg>
      <pc:sldChg chg="addSp delSp modSp add mod modClrScheme modAnim chgLayout modNotes">
        <pc:chgData name="Jacob Monzingo" userId="529fe7fca464043c" providerId="LiveId" clId="{050F2E72-9D78-40E9-9AAC-F991A446AA58}" dt="2022-10-20T14:03:55.933" v="3346" actId="20577"/>
        <pc:sldMkLst>
          <pc:docMk/>
          <pc:sldMk cId="0" sldId="281"/>
        </pc:sldMkLst>
        <pc:spChg chg="add del mod ord">
          <ac:chgData name="Jacob Monzingo" userId="529fe7fca464043c" providerId="LiveId" clId="{050F2E72-9D78-40E9-9AAC-F991A446AA58}" dt="2022-10-16T14:04:48.358" v="1205" actId="478"/>
          <ac:spMkLst>
            <pc:docMk/>
            <pc:sldMk cId="0" sldId="281"/>
            <ac:spMk id="2" creationId="{F6DC951F-BAA3-6374-7C33-99F1B1B3BCA8}"/>
          </ac:spMkLst>
        </pc:spChg>
        <pc:spChg chg="add del mod ord">
          <ac:chgData name="Jacob Monzingo" userId="529fe7fca464043c" providerId="LiveId" clId="{050F2E72-9D78-40E9-9AAC-F991A446AA58}" dt="2022-10-16T14:05:06.950" v="1209" actId="478"/>
          <ac:spMkLst>
            <pc:docMk/>
            <pc:sldMk cId="0" sldId="281"/>
            <ac:spMk id="3" creationId="{2026F20B-F905-5E8C-6361-BE394B41DB40}"/>
          </ac:spMkLst>
        </pc:spChg>
        <pc:spChg chg="mod ord">
          <ac:chgData name="Jacob Monzingo" userId="529fe7fca464043c" providerId="LiveId" clId="{050F2E72-9D78-40E9-9AAC-F991A446AA58}" dt="2022-10-20T14:03:55.933" v="3346" actId="20577"/>
          <ac:spMkLst>
            <pc:docMk/>
            <pc:sldMk cId="0" sldId="281"/>
            <ac:spMk id="246" creationId="{00000000-0000-0000-0000-000000000000}"/>
          </ac:spMkLst>
        </pc:spChg>
        <pc:picChg chg="mod">
          <ac:chgData name="Jacob Monzingo" userId="529fe7fca464043c" providerId="LiveId" clId="{050F2E72-9D78-40E9-9AAC-F991A446AA58}" dt="2022-10-16T14:05:03.028" v="1208" actId="1076"/>
          <ac:picMkLst>
            <pc:docMk/>
            <pc:sldMk cId="0" sldId="281"/>
            <ac:picMk id="247" creationId="{00000000-0000-0000-0000-000000000000}"/>
          </ac:picMkLst>
        </pc:picChg>
        <pc:picChg chg="mod">
          <ac:chgData name="Jacob Monzingo" userId="529fe7fca464043c" providerId="LiveId" clId="{050F2E72-9D78-40E9-9AAC-F991A446AA58}" dt="2022-10-16T14:05:18.599" v="1211" actId="14100"/>
          <ac:picMkLst>
            <pc:docMk/>
            <pc:sldMk cId="0" sldId="281"/>
            <ac:picMk id="248" creationId="{00000000-0000-0000-0000-000000000000}"/>
          </ac:picMkLst>
        </pc:picChg>
      </pc:sldChg>
      <pc:sldChg chg="addSp delSp modSp add mod modClrScheme chgLayout modNotes">
        <pc:chgData name="Jacob Monzingo" userId="529fe7fca464043c" providerId="LiveId" clId="{050F2E72-9D78-40E9-9AAC-F991A446AA58}" dt="2022-10-16T14:06:34.723" v="1215" actId="478"/>
        <pc:sldMkLst>
          <pc:docMk/>
          <pc:sldMk cId="0" sldId="282"/>
        </pc:sldMkLst>
        <pc:spChg chg="add del mod ord">
          <ac:chgData name="Jacob Monzingo" userId="529fe7fca464043c" providerId="LiveId" clId="{050F2E72-9D78-40E9-9AAC-F991A446AA58}" dt="2022-10-16T14:06:34.723" v="1215" actId="478"/>
          <ac:spMkLst>
            <pc:docMk/>
            <pc:sldMk cId="0" sldId="282"/>
            <ac:spMk id="2" creationId="{F01C8698-9337-D39D-B191-C978C78FF470}"/>
          </ac:spMkLst>
        </pc:spChg>
        <pc:spChg chg="mod ord">
          <ac:chgData name="Jacob Monzingo" userId="529fe7fca464043c" providerId="LiveId" clId="{050F2E72-9D78-40E9-9AAC-F991A446AA58}" dt="2022-10-16T14:06:31.130" v="1214" actId="1076"/>
          <ac:spMkLst>
            <pc:docMk/>
            <pc:sldMk cId="0" sldId="282"/>
            <ac:spMk id="253" creationId="{00000000-0000-0000-0000-000000000000}"/>
          </ac:spMkLst>
        </pc:spChg>
        <pc:spChg chg="mod">
          <ac:chgData name="Jacob Monzingo" userId="529fe7fca464043c" providerId="LiveId" clId="{050F2E72-9D78-40E9-9AAC-F991A446AA58}" dt="2022-10-16T13:01:51.700" v="522"/>
          <ac:spMkLst>
            <pc:docMk/>
            <pc:sldMk cId="0" sldId="282"/>
            <ac:spMk id="254" creationId="{00000000-0000-0000-0000-000000000000}"/>
          </ac:spMkLst>
        </pc:spChg>
        <pc:spChg chg="mod">
          <ac:chgData name="Jacob Monzingo" userId="529fe7fca464043c" providerId="LiveId" clId="{050F2E72-9D78-40E9-9AAC-F991A446AA58}" dt="2022-10-16T13:01:51.700" v="522"/>
          <ac:spMkLst>
            <pc:docMk/>
            <pc:sldMk cId="0" sldId="282"/>
            <ac:spMk id="255" creationId="{00000000-0000-0000-0000-000000000000}"/>
          </ac:spMkLst>
        </pc:spChg>
      </pc:sldChg>
      <pc:sldChg chg="modSp add mod modClrScheme chgLayout modNotes">
        <pc:chgData name="Jacob Monzingo" userId="529fe7fca464043c" providerId="LiveId" clId="{050F2E72-9D78-40E9-9AAC-F991A446AA58}" dt="2022-10-16T20:56:41.104" v="1726" actId="14100"/>
        <pc:sldMkLst>
          <pc:docMk/>
          <pc:sldMk cId="0" sldId="283"/>
        </pc:sldMkLst>
        <pc:spChg chg="mod ord">
          <ac:chgData name="Jacob Monzingo" userId="529fe7fca464043c" providerId="LiveId" clId="{050F2E72-9D78-40E9-9AAC-F991A446AA58}" dt="2022-10-16T14:07:05.078" v="1217" actId="1076"/>
          <ac:spMkLst>
            <pc:docMk/>
            <pc:sldMk cId="0" sldId="283"/>
            <ac:spMk id="260" creationId="{00000000-0000-0000-0000-000000000000}"/>
          </ac:spMkLst>
        </pc:spChg>
        <pc:spChg chg="mod ord">
          <ac:chgData name="Jacob Monzingo" userId="529fe7fca464043c" providerId="LiveId" clId="{050F2E72-9D78-40E9-9AAC-F991A446AA58}" dt="2022-10-16T14:14:25.597" v="1311" actId="207"/>
          <ac:spMkLst>
            <pc:docMk/>
            <pc:sldMk cId="0" sldId="283"/>
            <ac:spMk id="261" creationId="{00000000-0000-0000-0000-000000000000}"/>
          </ac:spMkLst>
        </pc:spChg>
        <pc:spChg chg="mod ord">
          <ac:chgData name="Jacob Monzingo" userId="529fe7fca464043c" providerId="LiveId" clId="{050F2E72-9D78-40E9-9AAC-F991A446AA58}" dt="2022-10-16T20:56:41.104" v="1726" actId="14100"/>
          <ac:spMkLst>
            <pc:docMk/>
            <pc:sldMk cId="0" sldId="283"/>
            <ac:spMk id="262" creationId="{00000000-0000-0000-0000-000000000000}"/>
          </ac:spMkLst>
        </pc:spChg>
      </pc:sldChg>
      <pc:sldChg chg="modSp add del modNotes">
        <pc:chgData name="Jacob Monzingo" userId="529fe7fca464043c" providerId="LiveId" clId="{050F2E72-9D78-40E9-9AAC-F991A446AA58}" dt="2022-10-16T13:55:00.051" v="1122" actId="2696"/>
        <pc:sldMkLst>
          <pc:docMk/>
          <pc:sldMk cId="0" sldId="284"/>
        </pc:sldMkLst>
        <pc:spChg chg="mod">
          <ac:chgData name="Jacob Monzingo" userId="529fe7fca464043c" providerId="LiveId" clId="{050F2E72-9D78-40E9-9AAC-F991A446AA58}" dt="2022-10-16T13:01:51.700" v="522"/>
          <ac:spMkLst>
            <pc:docMk/>
            <pc:sldMk cId="0" sldId="284"/>
            <ac:spMk id="267" creationId="{00000000-0000-0000-0000-000000000000}"/>
          </ac:spMkLst>
        </pc:spChg>
        <pc:spChg chg="mod">
          <ac:chgData name="Jacob Monzingo" userId="529fe7fca464043c" providerId="LiveId" clId="{050F2E72-9D78-40E9-9AAC-F991A446AA58}" dt="2022-10-16T13:01:51.700" v="522"/>
          <ac:spMkLst>
            <pc:docMk/>
            <pc:sldMk cId="0" sldId="284"/>
            <ac:spMk id="268" creationId="{00000000-0000-0000-0000-000000000000}"/>
          </ac:spMkLst>
        </pc:spChg>
        <pc:spChg chg="mod">
          <ac:chgData name="Jacob Monzingo" userId="529fe7fca464043c" providerId="LiveId" clId="{050F2E72-9D78-40E9-9AAC-F991A446AA58}" dt="2022-10-16T13:01:51.700" v="522"/>
          <ac:spMkLst>
            <pc:docMk/>
            <pc:sldMk cId="0" sldId="284"/>
            <ac:spMk id="269" creationId="{00000000-0000-0000-0000-000000000000}"/>
          </ac:spMkLst>
        </pc:spChg>
      </pc:sldChg>
      <pc:sldChg chg="modSp add del ord modNotes">
        <pc:chgData name="Jacob Monzingo" userId="529fe7fca464043c" providerId="LiveId" clId="{050F2E72-9D78-40E9-9AAC-F991A446AA58}" dt="2022-10-16T13:55:35.351" v="1125" actId="2696"/>
        <pc:sldMkLst>
          <pc:docMk/>
          <pc:sldMk cId="0" sldId="285"/>
        </pc:sldMkLst>
        <pc:spChg chg="mod">
          <ac:chgData name="Jacob Monzingo" userId="529fe7fca464043c" providerId="LiveId" clId="{050F2E72-9D78-40E9-9AAC-F991A446AA58}" dt="2022-10-16T13:01:51.700" v="522"/>
          <ac:spMkLst>
            <pc:docMk/>
            <pc:sldMk cId="0" sldId="285"/>
            <ac:spMk id="274" creationId="{00000000-0000-0000-0000-000000000000}"/>
          </ac:spMkLst>
        </pc:spChg>
        <pc:spChg chg="mod">
          <ac:chgData name="Jacob Monzingo" userId="529fe7fca464043c" providerId="LiveId" clId="{050F2E72-9D78-40E9-9AAC-F991A446AA58}" dt="2022-10-16T13:01:51.700" v="522"/>
          <ac:spMkLst>
            <pc:docMk/>
            <pc:sldMk cId="0" sldId="285"/>
            <ac:spMk id="275" creationId="{00000000-0000-0000-0000-000000000000}"/>
          </ac:spMkLst>
        </pc:spChg>
        <pc:spChg chg="mod">
          <ac:chgData name="Jacob Monzingo" userId="529fe7fca464043c" providerId="LiveId" clId="{050F2E72-9D78-40E9-9AAC-F991A446AA58}" dt="2022-10-16T13:01:51.700" v="522"/>
          <ac:spMkLst>
            <pc:docMk/>
            <pc:sldMk cId="0" sldId="285"/>
            <ac:spMk id="276" creationId="{00000000-0000-0000-0000-000000000000}"/>
          </ac:spMkLst>
        </pc:spChg>
      </pc:sldChg>
      <pc:sldChg chg="addSp delSp modSp add mod modClrScheme chgLayout modNotes">
        <pc:chgData name="Jacob Monzingo" userId="529fe7fca464043c" providerId="LiveId" clId="{050F2E72-9D78-40E9-9AAC-F991A446AA58}" dt="2022-10-16T21:30:46.172" v="2250" actId="1076"/>
        <pc:sldMkLst>
          <pc:docMk/>
          <pc:sldMk cId="0" sldId="286"/>
        </pc:sldMkLst>
        <pc:spChg chg="add del mod">
          <ac:chgData name="Jacob Monzingo" userId="529fe7fca464043c" providerId="LiveId" clId="{050F2E72-9D78-40E9-9AAC-F991A446AA58}" dt="2022-10-16T21:29:25.858" v="2242" actId="478"/>
          <ac:spMkLst>
            <pc:docMk/>
            <pc:sldMk cId="0" sldId="286"/>
            <ac:spMk id="3" creationId="{59A115D7-19AF-420E-81DE-481A4F2AEDF4}"/>
          </ac:spMkLst>
        </pc:spChg>
        <pc:spChg chg="add del mod ord">
          <ac:chgData name="Jacob Monzingo" userId="529fe7fca464043c" providerId="LiveId" clId="{050F2E72-9D78-40E9-9AAC-F991A446AA58}" dt="2022-10-16T21:30:43.326" v="2249" actId="478"/>
          <ac:spMkLst>
            <pc:docMk/>
            <pc:sldMk cId="0" sldId="286"/>
            <ac:spMk id="4" creationId="{BBD2A66E-B4AD-6B64-227D-E4CD8C079205}"/>
          </ac:spMkLst>
        </pc:spChg>
        <pc:spChg chg="mod ord">
          <ac:chgData name="Jacob Monzingo" userId="529fe7fca464043c" providerId="LiveId" clId="{050F2E72-9D78-40E9-9AAC-F991A446AA58}" dt="2022-10-16T21:30:26.699" v="2245" actId="1076"/>
          <ac:spMkLst>
            <pc:docMk/>
            <pc:sldMk cId="0" sldId="286"/>
            <ac:spMk id="281" creationId="{00000000-0000-0000-0000-000000000000}"/>
          </ac:spMkLst>
        </pc:spChg>
        <pc:spChg chg="del mod">
          <ac:chgData name="Jacob Monzingo" userId="529fe7fca464043c" providerId="LiveId" clId="{050F2E72-9D78-40E9-9AAC-F991A446AA58}" dt="2022-10-16T21:29:22.622" v="2241" actId="478"/>
          <ac:spMkLst>
            <pc:docMk/>
            <pc:sldMk cId="0" sldId="286"/>
            <ac:spMk id="282" creationId="{00000000-0000-0000-0000-000000000000}"/>
          </ac:spMkLst>
        </pc:spChg>
        <pc:spChg chg="mod ord">
          <ac:chgData name="Jacob Monzingo" userId="529fe7fca464043c" providerId="LiveId" clId="{050F2E72-9D78-40E9-9AAC-F991A446AA58}" dt="2022-10-16T21:30:18.797" v="2243" actId="700"/>
          <ac:spMkLst>
            <pc:docMk/>
            <pc:sldMk cId="0" sldId="286"/>
            <ac:spMk id="283" creationId="{00000000-0000-0000-0000-000000000000}"/>
          </ac:spMkLst>
        </pc:spChg>
        <pc:picChg chg="del mod">
          <ac:chgData name="Jacob Monzingo" userId="529fe7fca464043c" providerId="LiveId" clId="{050F2E72-9D78-40E9-9AAC-F991A446AA58}" dt="2022-10-16T21:01:47.907" v="1801" actId="478"/>
          <ac:picMkLst>
            <pc:docMk/>
            <pc:sldMk cId="0" sldId="286"/>
            <ac:picMk id="284" creationId="{00000000-0000-0000-0000-000000000000}"/>
          </ac:picMkLst>
        </pc:picChg>
        <pc:picChg chg="mod">
          <ac:chgData name="Jacob Monzingo" userId="529fe7fca464043c" providerId="LiveId" clId="{050F2E72-9D78-40E9-9AAC-F991A446AA58}" dt="2022-10-16T21:30:46.172" v="2250" actId="1076"/>
          <ac:picMkLst>
            <pc:docMk/>
            <pc:sldMk cId="0" sldId="286"/>
            <ac:picMk id="285" creationId="{00000000-0000-0000-0000-000000000000}"/>
          </ac:picMkLst>
        </pc:picChg>
      </pc:sldChg>
      <pc:sldChg chg="addSp delSp modSp add mod modClrScheme chgLayout modNotes modNotesTx">
        <pc:chgData name="Jacob Monzingo" userId="529fe7fca464043c" providerId="LiveId" clId="{050F2E72-9D78-40E9-9AAC-F991A446AA58}" dt="2022-10-16T21:30:58.729" v="2251" actId="1076"/>
        <pc:sldMkLst>
          <pc:docMk/>
          <pc:sldMk cId="0" sldId="287"/>
        </pc:sldMkLst>
        <pc:spChg chg="add del mod ord">
          <ac:chgData name="Jacob Monzingo" userId="529fe7fca464043c" providerId="LiveId" clId="{050F2E72-9D78-40E9-9AAC-F991A446AA58}" dt="2022-10-16T14:09:17.567" v="1234" actId="478"/>
          <ac:spMkLst>
            <pc:docMk/>
            <pc:sldMk cId="0" sldId="287"/>
            <ac:spMk id="2" creationId="{CBB97AD7-83AF-E190-7703-36763D110670}"/>
          </ac:spMkLst>
        </pc:spChg>
        <pc:spChg chg="mod ord">
          <ac:chgData name="Jacob Monzingo" userId="529fe7fca464043c" providerId="LiveId" clId="{050F2E72-9D78-40E9-9AAC-F991A446AA58}" dt="2022-10-16T14:13:48.823" v="1307" actId="20577"/>
          <ac:spMkLst>
            <pc:docMk/>
            <pc:sldMk cId="0" sldId="287"/>
            <ac:spMk id="290" creationId="{00000000-0000-0000-0000-000000000000}"/>
          </ac:spMkLst>
        </pc:spChg>
        <pc:picChg chg="mod">
          <ac:chgData name="Jacob Monzingo" userId="529fe7fca464043c" providerId="LiveId" clId="{050F2E72-9D78-40E9-9AAC-F991A446AA58}" dt="2022-10-16T21:30:58.729" v="2251" actId="1076"/>
          <ac:picMkLst>
            <pc:docMk/>
            <pc:sldMk cId="0" sldId="287"/>
            <ac:picMk id="291" creationId="{00000000-0000-0000-0000-000000000000}"/>
          </ac:picMkLst>
        </pc:picChg>
      </pc:sldChg>
      <pc:sldChg chg="addSp delSp modSp add mod modClrScheme chgLayout modNotes">
        <pc:chgData name="Jacob Monzingo" userId="529fe7fca464043c" providerId="LiveId" clId="{050F2E72-9D78-40E9-9AAC-F991A446AA58}" dt="2022-10-16T14:10:17.747" v="1244" actId="20577"/>
        <pc:sldMkLst>
          <pc:docMk/>
          <pc:sldMk cId="0" sldId="288"/>
        </pc:sldMkLst>
        <pc:spChg chg="add del mod ord">
          <ac:chgData name="Jacob Monzingo" userId="529fe7fca464043c" providerId="LiveId" clId="{050F2E72-9D78-40E9-9AAC-F991A446AA58}" dt="2022-10-16T14:09:40.425" v="1241" actId="478"/>
          <ac:spMkLst>
            <pc:docMk/>
            <pc:sldMk cId="0" sldId="288"/>
            <ac:spMk id="2" creationId="{68B36BAB-5EAF-95E1-D346-E637DE065D12}"/>
          </ac:spMkLst>
        </pc:spChg>
        <pc:spChg chg="mod ord">
          <ac:chgData name="Jacob Monzingo" userId="529fe7fca464043c" providerId="LiveId" clId="{050F2E72-9D78-40E9-9AAC-F991A446AA58}" dt="2022-10-16T14:09:36.417" v="1239" actId="20577"/>
          <ac:spMkLst>
            <pc:docMk/>
            <pc:sldMk cId="0" sldId="288"/>
            <ac:spMk id="296" creationId="{00000000-0000-0000-0000-000000000000}"/>
          </ac:spMkLst>
        </pc:spChg>
        <pc:spChg chg="mod">
          <ac:chgData name="Jacob Monzingo" userId="529fe7fca464043c" providerId="LiveId" clId="{050F2E72-9D78-40E9-9AAC-F991A446AA58}" dt="2022-10-16T14:10:17.747" v="1244" actId="20577"/>
          <ac:spMkLst>
            <pc:docMk/>
            <pc:sldMk cId="0" sldId="288"/>
            <ac:spMk id="297" creationId="{00000000-0000-0000-0000-000000000000}"/>
          </ac:spMkLst>
        </pc:spChg>
        <pc:spChg chg="mod">
          <ac:chgData name="Jacob Monzingo" userId="529fe7fca464043c" providerId="LiveId" clId="{050F2E72-9D78-40E9-9AAC-F991A446AA58}" dt="2022-10-16T14:09:56.443" v="1242" actId="1076"/>
          <ac:spMkLst>
            <pc:docMk/>
            <pc:sldMk cId="0" sldId="288"/>
            <ac:spMk id="298" creationId="{00000000-0000-0000-0000-000000000000}"/>
          </ac:spMkLst>
        </pc:spChg>
      </pc:sldChg>
      <pc:sldChg chg="modSp add del modNotes">
        <pc:chgData name="Jacob Monzingo" userId="529fe7fca464043c" providerId="LiveId" clId="{050F2E72-9D78-40E9-9AAC-F991A446AA58}" dt="2022-10-16T13:54:55.398" v="1121" actId="2696"/>
        <pc:sldMkLst>
          <pc:docMk/>
          <pc:sldMk cId="2961806744" sldId="289"/>
        </pc:sldMkLst>
        <pc:spChg chg="add del mod ord">
          <ac:chgData name="Jacob Monzingo" userId="529fe7fca464043c" providerId="LiveId" clId="{050F2E72-9D78-40E9-9AAC-F991A446AA58}" dt="2022-10-16T22:23:13.495" v="2954" actId="700"/>
          <ac:spMkLst>
            <pc:docMk/>
            <pc:sldMk cId="2961806744" sldId="289"/>
            <ac:spMk id="2" creationId="{581F23DE-95B9-B8B9-4A30-BC6D8837DF0A}"/>
          </ac:spMkLst>
        </pc:spChg>
        <pc:spChg chg="add del mod ord">
          <ac:chgData name="Jacob Monzingo" userId="529fe7fca464043c" providerId="LiveId" clId="{050F2E72-9D78-40E9-9AAC-F991A446AA58}" dt="2022-10-16T22:27:11.763" v="3010" actId="478"/>
          <ac:spMkLst>
            <pc:docMk/>
            <pc:sldMk cId="2961806744" sldId="289"/>
            <ac:spMk id="3" creationId="{F4B12178-77E7-ADA4-0CE9-E84D65C90CCB}"/>
          </ac:spMkLst>
        </pc:spChg>
        <pc:spChg chg="add del mod ord">
          <ac:chgData name="Jacob Monzingo" userId="529fe7fca464043c" providerId="LiveId" clId="{050F2E72-9D78-40E9-9AAC-F991A446AA58}" dt="2022-10-16T22:27:09.282" v="3009" actId="478"/>
          <ac:spMkLst>
            <pc:docMk/>
            <pc:sldMk cId="2961806744" sldId="289"/>
            <ac:spMk id="4" creationId="{DE5B8002-4F1D-597F-F0AF-00A287A34357}"/>
          </ac:spMkLst>
        </pc:spChg>
        <pc:spChg chg="mod">
          <ac:chgData name="Jacob Monzingo" userId="529fe7fca464043c" providerId="LiveId" clId="{050F2E72-9D78-40E9-9AAC-F991A446AA58}" dt="2022-10-16T22:28:12.519" v="3022" actId="1076"/>
          <ac:spMkLst>
            <pc:docMk/>
            <pc:sldMk cId="2961806744" sldId="289"/>
            <ac:spMk id="13" creationId="{12AFA44C-DA30-FC41-BD58-7F1A39F743FF}"/>
          </ac:spMkLst>
        </pc:spChg>
        <pc:spChg chg="del">
          <ac:chgData name="Jacob Monzingo" userId="529fe7fca464043c" providerId="LiveId" clId="{050F2E72-9D78-40E9-9AAC-F991A446AA58}" dt="2022-10-16T22:28:22.974" v="3023" actId="478"/>
          <ac:spMkLst>
            <pc:docMk/>
            <pc:sldMk cId="2961806744" sldId="289"/>
            <ac:spMk id="15" creationId="{51441BAE-B0CE-8D48-9EA3-9A2B99D4DB3B}"/>
          </ac:spMkLst>
        </pc:spChg>
        <pc:spChg chg="mod">
          <ac:chgData name="Jacob Monzingo" userId="529fe7fca464043c" providerId="LiveId" clId="{050F2E72-9D78-40E9-9AAC-F991A446AA58}" dt="2022-10-16T22:29:19.579" v="3039" actId="21"/>
          <ac:spMkLst>
            <pc:docMk/>
            <pc:sldMk cId="2961806744" sldId="289"/>
            <ac:spMk id="17" creationId="{5AC8CA43-6D56-F54A-4456-1BFC72FC556C}"/>
          </ac:spMkLst>
        </pc:spChg>
        <pc:spChg chg="mod">
          <ac:chgData name="Jacob Monzingo" userId="529fe7fca464043c" providerId="LiveId" clId="{050F2E72-9D78-40E9-9AAC-F991A446AA58}" dt="2022-10-16T13:01:51.700" v="522"/>
          <ac:spMkLst>
            <pc:docMk/>
            <pc:sldMk cId="2961806744" sldId="289"/>
            <ac:spMk id="303" creationId="{00000000-0000-0000-0000-000000000000}"/>
          </ac:spMkLst>
        </pc:spChg>
        <pc:spChg chg="mod">
          <ac:chgData name="Jacob Monzingo" userId="529fe7fca464043c" providerId="LiveId" clId="{050F2E72-9D78-40E9-9AAC-F991A446AA58}" dt="2022-10-16T13:01:51.700" v="522"/>
          <ac:spMkLst>
            <pc:docMk/>
            <pc:sldMk cId="2961806744" sldId="289"/>
            <ac:spMk id="304" creationId="{00000000-0000-0000-0000-000000000000}"/>
          </ac:spMkLst>
        </pc:spChg>
        <pc:spChg chg="mod">
          <ac:chgData name="Jacob Monzingo" userId="529fe7fca464043c" providerId="LiveId" clId="{050F2E72-9D78-40E9-9AAC-F991A446AA58}" dt="2022-10-16T13:01:51.700" v="522"/>
          <ac:spMkLst>
            <pc:docMk/>
            <pc:sldMk cId="2961806744" sldId="289"/>
            <ac:spMk id="305" creationId="{00000000-0000-0000-0000-000000000000}"/>
          </ac:spMkLst>
        </pc:spChg>
        <pc:spChg chg="mod">
          <ac:chgData name="Jacob Monzingo" userId="529fe7fca464043c" providerId="LiveId" clId="{050F2E72-9D78-40E9-9AAC-F991A446AA58}" dt="2022-10-16T13:01:51.700" v="522"/>
          <ac:spMkLst>
            <pc:docMk/>
            <pc:sldMk cId="2961806744" sldId="289"/>
            <ac:spMk id="306" creationId="{00000000-0000-0000-0000-000000000000}"/>
          </ac:spMkLst>
        </pc:spChg>
      </pc:sldChg>
      <pc:sldChg chg="addSp modSp add del mod modClrScheme chgLayout modNotes">
        <pc:chgData name="Jacob Monzingo" userId="529fe7fca464043c" providerId="LiveId" clId="{050F2E72-9D78-40E9-9AAC-F991A446AA58}" dt="2022-10-16T13:58:14.137" v="1140" actId="2696"/>
        <pc:sldMkLst>
          <pc:docMk/>
          <pc:sldMk cId="3910035434" sldId="290"/>
        </pc:sldMkLst>
        <pc:spChg chg="add mod ord">
          <ac:chgData name="Jacob Monzingo" userId="529fe7fca464043c" providerId="LiveId" clId="{050F2E72-9D78-40E9-9AAC-F991A446AA58}" dt="2022-10-16T13:55:44.970" v="1126" actId="700"/>
          <ac:spMkLst>
            <pc:docMk/>
            <pc:sldMk cId="3910035434" sldId="290"/>
            <ac:spMk id="2" creationId="{109AF8C6-C2AB-44C9-DBC4-721C2EC6A9A3}"/>
          </ac:spMkLst>
        </pc:spChg>
        <pc:spChg chg="add del mod ord">
          <ac:chgData name="Jacob Monzingo" userId="529fe7fca464043c" providerId="LiveId" clId="{050F2E72-9D78-40E9-9AAC-F991A446AA58}" dt="2022-10-16T22:23:13.495" v="2954" actId="700"/>
          <ac:spMkLst>
            <pc:docMk/>
            <pc:sldMk cId="3910035434" sldId="290"/>
            <ac:spMk id="2" creationId="{A6A7353B-43BE-80A9-7710-F50DC279EF85}"/>
          </ac:spMkLst>
        </pc:spChg>
        <pc:spChg chg="add del mod ord">
          <ac:chgData name="Jacob Monzingo" userId="529fe7fca464043c" providerId="LiveId" clId="{050F2E72-9D78-40E9-9AAC-F991A446AA58}" dt="2022-10-16T22:25:00.088" v="2990" actId="478"/>
          <ac:spMkLst>
            <pc:docMk/>
            <pc:sldMk cId="3910035434" sldId="290"/>
            <ac:spMk id="3" creationId="{81460B9E-34A3-9965-E371-C99F188475C5}"/>
          </ac:spMkLst>
        </pc:spChg>
        <pc:spChg chg="add del mod ord">
          <ac:chgData name="Jacob Monzingo" userId="529fe7fca464043c" providerId="LiveId" clId="{050F2E72-9D78-40E9-9AAC-F991A446AA58}" dt="2022-10-16T22:24:56.059" v="2989" actId="478"/>
          <ac:spMkLst>
            <pc:docMk/>
            <pc:sldMk cId="3910035434" sldId="290"/>
            <ac:spMk id="4" creationId="{4620E706-50C8-E5C3-C78E-9A77340159D9}"/>
          </ac:spMkLst>
        </pc:spChg>
        <pc:spChg chg="mod">
          <ac:chgData name="Jacob Monzingo" userId="529fe7fca464043c" providerId="LiveId" clId="{050F2E72-9D78-40E9-9AAC-F991A446AA58}" dt="2022-10-16T22:30:00.855" v="3047" actId="1076"/>
          <ac:spMkLst>
            <pc:docMk/>
            <pc:sldMk cId="3910035434" sldId="290"/>
            <ac:spMk id="13" creationId="{12AFA44C-DA30-FC41-BD58-7F1A39F743FF}"/>
          </ac:spMkLst>
        </pc:spChg>
        <pc:spChg chg="del">
          <ac:chgData name="Jacob Monzingo" userId="529fe7fca464043c" providerId="LiveId" clId="{050F2E72-9D78-40E9-9AAC-F991A446AA58}" dt="2022-10-16T22:28:30.683" v="3026" actId="478"/>
          <ac:spMkLst>
            <pc:docMk/>
            <pc:sldMk cId="3910035434" sldId="290"/>
            <ac:spMk id="15" creationId="{51441BAE-B0CE-8D48-9EA3-9A2B99D4DB3B}"/>
          </ac:spMkLst>
        </pc:spChg>
        <pc:spChg chg="mod">
          <ac:chgData name="Jacob Monzingo" userId="529fe7fca464043c" providerId="LiveId" clId="{050F2E72-9D78-40E9-9AAC-F991A446AA58}" dt="2022-10-16T22:29:35.735" v="3042" actId="21"/>
          <ac:spMkLst>
            <pc:docMk/>
            <pc:sldMk cId="3910035434" sldId="290"/>
            <ac:spMk id="17" creationId="{5AC8CA43-6D56-F54A-4456-1BFC72FC556C}"/>
          </ac:spMkLst>
        </pc:spChg>
        <pc:spChg chg="mod ord">
          <ac:chgData name="Jacob Monzingo" userId="529fe7fca464043c" providerId="LiveId" clId="{050F2E72-9D78-40E9-9AAC-F991A446AA58}" dt="2022-10-16T13:56:06.536" v="1129" actId="27636"/>
          <ac:spMkLst>
            <pc:docMk/>
            <pc:sldMk cId="3910035434" sldId="290"/>
            <ac:spMk id="311" creationId="{00000000-0000-0000-0000-000000000000}"/>
          </ac:spMkLst>
        </pc:spChg>
        <pc:spChg chg="mod ord">
          <ac:chgData name="Jacob Monzingo" userId="529fe7fca464043c" providerId="LiveId" clId="{050F2E72-9D78-40E9-9AAC-F991A446AA58}" dt="2022-10-16T13:55:44.970" v="1126" actId="700"/>
          <ac:spMkLst>
            <pc:docMk/>
            <pc:sldMk cId="3910035434" sldId="290"/>
            <ac:spMk id="312" creationId="{00000000-0000-0000-0000-000000000000}"/>
          </ac:spMkLst>
        </pc:spChg>
        <pc:spChg chg="mod">
          <ac:chgData name="Jacob Monzingo" userId="529fe7fca464043c" providerId="LiveId" clId="{050F2E72-9D78-40E9-9AAC-F991A446AA58}" dt="2022-10-16T13:01:51.700" v="522"/>
          <ac:spMkLst>
            <pc:docMk/>
            <pc:sldMk cId="3910035434" sldId="290"/>
            <ac:spMk id="313" creationId="{00000000-0000-0000-0000-000000000000}"/>
          </ac:spMkLst>
        </pc:spChg>
        <pc:spChg chg="mod">
          <ac:chgData name="Jacob Monzingo" userId="529fe7fca464043c" providerId="LiveId" clId="{050F2E72-9D78-40E9-9AAC-F991A446AA58}" dt="2022-10-16T13:01:51.700" v="522"/>
          <ac:spMkLst>
            <pc:docMk/>
            <pc:sldMk cId="3910035434" sldId="290"/>
            <ac:spMk id="314" creationId="{00000000-0000-0000-0000-000000000000}"/>
          </ac:spMkLst>
        </pc:spChg>
      </pc:sldChg>
      <pc:sldChg chg="modSp add del mod modNotes">
        <pc:chgData name="Jacob Monzingo" userId="529fe7fca464043c" providerId="LiveId" clId="{050F2E72-9D78-40E9-9AAC-F991A446AA58}" dt="2022-10-16T14:10:32.164" v="1245" actId="2696"/>
        <pc:sldMkLst>
          <pc:docMk/>
          <pc:sldMk cId="3874510411" sldId="291"/>
        </pc:sldMkLst>
        <pc:spChg chg="add del mod ord">
          <ac:chgData name="Jacob Monzingo" userId="529fe7fca464043c" providerId="LiveId" clId="{050F2E72-9D78-40E9-9AAC-F991A446AA58}" dt="2022-10-16T22:23:13.495" v="2954" actId="700"/>
          <ac:spMkLst>
            <pc:docMk/>
            <pc:sldMk cId="3874510411" sldId="291"/>
            <ac:spMk id="2" creationId="{899F1E95-DD23-E0E7-064D-2E787E102DDA}"/>
          </ac:spMkLst>
        </pc:spChg>
        <pc:spChg chg="add del mod ord">
          <ac:chgData name="Jacob Monzingo" userId="529fe7fca464043c" providerId="LiveId" clId="{050F2E72-9D78-40E9-9AAC-F991A446AA58}" dt="2022-10-16T22:27:57.150" v="3017" actId="478"/>
          <ac:spMkLst>
            <pc:docMk/>
            <pc:sldMk cId="3874510411" sldId="291"/>
            <ac:spMk id="3" creationId="{725C3DBA-D6DD-7896-CE1D-E972AFEE71F7}"/>
          </ac:spMkLst>
        </pc:spChg>
        <pc:spChg chg="add del mod ord">
          <ac:chgData name="Jacob Monzingo" userId="529fe7fca464043c" providerId="LiveId" clId="{050F2E72-9D78-40E9-9AAC-F991A446AA58}" dt="2022-10-16T22:27:51.162" v="3015" actId="478"/>
          <ac:spMkLst>
            <pc:docMk/>
            <pc:sldMk cId="3874510411" sldId="291"/>
            <ac:spMk id="4" creationId="{0203271C-EE88-4D5D-63AD-8B9D5A469DC7}"/>
          </ac:spMkLst>
        </pc:spChg>
        <pc:spChg chg="mod">
          <ac:chgData name="Jacob Monzingo" userId="529fe7fca464043c" providerId="LiveId" clId="{050F2E72-9D78-40E9-9AAC-F991A446AA58}" dt="2022-10-16T22:28:04.498" v="3020" actId="14100"/>
          <ac:spMkLst>
            <pc:docMk/>
            <pc:sldMk cId="3874510411" sldId="291"/>
            <ac:spMk id="13" creationId="{12AFA44C-DA30-FC41-BD58-7F1A39F743FF}"/>
          </ac:spMkLst>
        </pc:spChg>
        <pc:spChg chg="del">
          <ac:chgData name="Jacob Monzingo" userId="529fe7fca464043c" providerId="LiveId" clId="{050F2E72-9D78-40E9-9AAC-F991A446AA58}" dt="2022-10-16T22:28:32.391" v="3027" actId="478"/>
          <ac:spMkLst>
            <pc:docMk/>
            <pc:sldMk cId="3874510411" sldId="291"/>
            <ac:spMk id="15" creationId="{51441BAE-B0CE-8D48-9EA3-9A2B99D4DB3B}"/>
          </ac:spMkLst>
        </pc:spChg>
        <pc:spChg chg="mod">
          <ac:chgData name="Jacob Monzingo" userId="529fe7fca464043c" providerId="LiveId" clId="{050F2E72-9D78-40E9-9AAC-F991A446AA58}" dt="2022-10-16T22:29:51.227" v="3045" actId="1076"/>
          <ac:spMkLst>
            <pc:docMk/>
            <pc:sldMk cId="3874510411" sldId="291"/>
            <ac:spMk id="17" creationId="{5AC8CA43-6D56-F54A-4456-1BFC72FC556C}"/>
          </ac:spMkLst>
        </pc:spChg>
        <pc:spChg chg="mod">
          <ac:chgData name="Jacob Monzingo" userId="529fe7fca464043c" providerId="LiveId" clId="{050F2E72-9D78-40E9-9AAC-F991A446AA58}" dt="2022-10-16T13:01:51.700" v="522"/>
          <ac:spMkLst>
            <pc:docMk/>
            <pc:sldMk cId="3874510411" sldId="291"/>
            <ac:spMk id="319" creationId="{00000000-0000-0000-0000-000000000000}"/>
          </ac:spMkLst>
        </pc:spChg>
        <pc:spChg chg="mod">
          <ac:chgData name="Jacob Monzingo" userId="529fe7fca464043c" providerId="LiveId" clId="{050F2E72-9D78-40E9-9AAC-F991A446AA58}" dt="2022-10-16T13:01:51.700" v="522"/>
          <ac:spMkLst>
            <pc:docMk/>
            <pc:sldMk cId="3874510411" sldId="291"/>
            <ac:spMk id="320" creationId="{00000000-0000-0000-0000-000000000000}"/>
          </ac:spMkLst>
        </pc:spChg>
        <pc:spChg chg="mod">
          <ac:chgData name="Jacob Monzingo" userId="529fe7fca464043c" providerId="LiveId" clId="{050F2E72-9D78-40E9-9AAC-F991A446AA58}" dt="2022-10-16T13:29:11.097" v="907" actId="1076"/>
          <ac:spMkLst>
            <pc:docMk/>
            <pc:sldMk cId="3874510411" sldId="291"/>
            <ac:spMk id="321" creationId="{00000000-0000-0000-0000-000000000000}"/>
          </ac:spMkLst>
        </pc:spChg>
        <pc:picChg chg="mod">
          <ac:chgData name="Jacob Monzingo" userId="529fe7fca464043c" providerId="LiveId" clId="{050F2E72-9D78-40E9-9AAC-F991A446AA58}" dt="2022-10-16T13:01:51.700" v="522"/>
          <ac:picMkLst>
            <pc:docMk/>
            <pc:sldMk cId="3874510411" sldId="291"/>
            <ac:picMk id="322" creationId="{00000000-0000-0000-0000-000000000000}"/>
          </ac:picMkLst>
        </pc:picChg>
      </pc:sldChg>
      <pc:sldChg chg="modSp add del modNotes">
        <pc:chgData name="Jacob Monzingo" userId="529fe7fca464043c" providerId="LiveId" clId="{050F2E72-9D78-40E9-9AAC-F991A446AA58}" dt="2022-10-16T14:10:36.049" v="1246" actId="2696"/>
        <pc:sldMkLst>
          <pc:docMk/>
          <pc:sldMk cId="0" sldId="292"/>
        </pc:sldMkLst>
        <pc:spChg chg="mod">
          <ac:chgData name="Jacob Monzingo" userId="529fe7fca464043c" providerId="LiveId" clId="{050F2E72-9D78-40E9-9AAC-F991A446AA58}" dt="2022-10-16T13:01:51.700" v="522"/>
          <ac:spMkLst>
            <pc:docMk/>
            <pc:sldMk cId="0" sldId="292"/>
            <ac:spMk id="327" creationId="{00000000-0000-0000-0000-000000000000}"/>
          </ac:spMkLst>
        </pc:spChg>
        <pc:spChg chg="mod">
          <ac:chgData name="Jacob Monzingo" userId="529fe7fca464043c" providerId="LiveId" clId="{050F2E72-9D78-40E9-9AAC-F991A446AA58}" dt="2022-10-16T13:01:51.700" v="522"/>
          <ac:spMkLst>
            <pc:docMk/>
            <pc:sldMk cId="0" sldId="292"/>
            <ac:spMk id="328" creationId="{00000000-0000-0000-0000-000000000000}"/>
          </ac:spMkLst>
        </pc:spChg>
      </pc:sldChg>
      <pc:sldChg chg="addSp delSp modSp add mod ord modClrScheme chgLayout modNotes">
        <pc:chgData name="Jacob Monzingo" userId="529fe7fca464043c" providerId="LiveId" clId="{050F2E72-9D78-40E9-9AAC-F991A446AA58}" dt="2022-10-16T14:12:52.543" v="1299" actId="1076"/>
        <pc:sldMkLst>
          <pc:docMk/>
          <pc:sldMk cId="0" sldId="293"/>
        </pc:sldMkLst>
        <pc:spChg chg="add del mod ord">
          <ac:chgData name="Jacob Monzingo" userId="529fe7fca464043c" providerId="LiveId" clId="{050F2E72-9D78-40E9-9AAC-F991A446AA58}" dt="2022-10-16T13:54:32.214" v="1119" actId="478"/>
          <ac:spMkLst>
            <pc:docMk/>
            <pc:sldMk cId="0" sldId="293"/>
            <ac:spMk id="2" creationId="{36496046-58E5-4E9F-7829-33EA71652C2A}"/>
          </ac:spMkLst>
        </pc:spChg>
        <pc:spChg chg="mod ord">
          <ac:chgData name="Jacob Monzingo" userId="529fe7fca464043c" providerId="LiveId" clId="{050F2E72-9D78-40E9-9AAC-F991A446AA58}" dt="2022-10-16T14:12:23.858" v="1295" actId="1076"/>
          <ac:spMkLst>
            <pc:docMk/>
            <pc:sldMk cId="0" sldId="293"/>
            <ac:spMk id="333" creationId="{00000000-0000-0000-0000-000000000000}"/>
          </ac:spMkLst>
        </pc:spChg>
        <pc:spChg chg="mod">
          <ac:chgData name="Jacob Monzingo" userId="529fe7fca464043c" providerId="LiveId" clId="{050F2E72-9D78-40E9-9AAC-F991A446AA58}" dt="2022-10-16T14:12:28.863" v="1296" actId="1076"/>
          <ac:spMkLst>
            <pc:docMk/>
            <pc:sldMk cId="0" sldId="293"/>
            <ac:spMk id="334" creationId="{00000000-0000-0000-0000-000000000000}"/>
          </ac:spMkLst>
        </pc:spChg>
        <pc:spChg chg="mod">
          <ac:chgData name="Jacob Monzingo" userId="529fe7fca464043c" providerId="LiveId" clId="{050F2E72-9D78-40E9-9AAC-F991A446AA58}" dt="2022-10-16T14:12:34.606" v="1297" actId="1076"/>
          <ac:spMkLst>
            <pc:docMk/>
            <pc:sldMk cId="0" sldId="293"/>
            <ac:spMk id="335" creationId="{00000000-0000-0000-0000-000000000000}"/>
          </ac:spMkLst>
        </pc:spChg>
        <pc:spChg chg="mod">
          <ac:chgData name="Jacob Monzingo" userId="529fe7fca464043c" providerId="LiveId" clId="{050F2E72-9D78-40E9-9AAC-F991A446AA58}" dt="2022-10-16T14:12:45.707" v="1298" actId="1076"/>
          <ac:spMkLst>
            <pc:docMk/>
            <pc:sldMk cId="0" sldId="293"/>
            <ac:spMk id="336" creationId="{00000000-0000-0000-0000-000000000000}"/>
          </ac:spMkLst>
        </pc:spChg>
        <pc:spChg chg="mod">
          <ac:chgData name="Jacob Monzingo" userId="529fe7fca464043c" providerId="LiveId" clId="{050F2E72-9D78-40E9-9AAC-F991A446AA58}" dt="2022-10-16T14:12:52.543" v="1299" actId="1076"/>
          <ac:spMkLst>
            <pc:docMk/>
            <pc:sldMk cId="0" sldId="293"/>
            <ac:spMk id="337" creationId="{00000000-0000-0000-0000-000000000000}"/>
          </ac:spMkLst>
        </pc:spChg>
      </pc:sldChg>
      <pc:sldChg chg="delSp modSp add mod ord modClrScheme delAnim modAnim chgLayout modNotes">
        <pc:chgData name="Jacob Monzingo" userId="529fe7fca464043c" providerId="LiveId" clId="{050F2E72-9D78-40E9-9AAC-F991A446AA58}" dt="2022-10-20T14:05:37.836" v="3457" actId="20577"/>
        <pc:sldMkLst>
          <pc:docMk/>
          <pc:sldMk cId="0" sldId="294"/>
        </pc:sldMkLst>
        <pc:spChg chg="mod ord">
          <ac:chgData name="Jacob Monzingo" userId="529fe7fca464043c" providerId="LiveId" clId="{050F2E72-9D78-40E9-9AAC-F991A446AA58}" dt="2022-10-16T13:58:36.004" v="1144" actId="1076"/>
          <ac:spMkLst>
            <pc:docMk/>
            <pc:sldMk cId="0" sldId="294"/>
            <ac:spMk id="342" creationId="{00000000-0000-0000-0000-000000000000}"/>
          </ac:spMkLst>
        </pc:spChg>
        <pc:spChg chg="mod ord">
          <ac:chgData name="Jacob Monzingo" userId="529fe7fca464043c" providerId="LiveId" clId="{050F2E72-9D78-40E9-9AAC-F991A446AA58}" dt="2022-10-20T14:05:37.836" v="3457" actId="20577"/>
          <ac:spMkLst>
            <pc:docMk/>
            <pc:sldMk cId="0" sldId="294"/>
            <ac:spMk id="343" creationId="{00000000-0000-0000-0000-000000000000}"/>
          </ac:spMkLst>
        </pc:spChg>
        <pc:spChg chg="del mod">
          <ac:chgData name="Jacob Monzingo" userId="529fe7fca464043c" providerId="LiveId" clId="{050F2E72-9D78-40E9-9AAC-F991A446AA58}" dt="2022-10-16T20:59:29.788" v="1780" actId="478"/>
          <ac:spMkLst>
            <pc:docMk/>
            <pc:sldMk cId="0" sldId="294"/>
            <ac:spMk id="344" creationId="{00000000-0000-0000-0000-000000000000}"/>
          </ac:spMkLst>
        </pc:spChg>
        <pc:spChg chg="del mod">
          <ac:chgData name="Jacob Monzingo" userId="529fe7fca464043c" providerId="LiveId" clId="{050F2E72-9D78-40E9-9AAC-F991A446AA58}" dt="2022-10-16T20:59:51.228" v="1783" actId="478"/>
          <ac:spMkLst>
            <pc:docMk/>
            <pc:sldMk cId="0" sldId="294"/>
            <ac:spMk id="345" creationId="{00000000-0000-0000-0000-000000000000}"/>
          </ac:spMkLst>
        </pc:spChg>
        <pc:spChg chg="del mod">
          <ac:chgData name="Jacob Monzingo" userId="529fe7fca464043c" providerId="LiveId" clId="{050F2E72-9D78-40E9-9AAC-F991A446AA58}" dt="2022-10-16T22:34:08.393" v="3070" actId="478"/>
          <ac:spMkLst>
            <pc:docMk/>
            <pc:sldMk cId="0" sldId="294"/>
            <ac:spMk id="346" creationId="{00000000-0000-0000-0000-000000000000}"/>
          </ac:spMkLst>
        </pc:spChg>
      </pc:sldChg>
      <pc:sldChg chg="modSp add mod ord modClrScheme modAnim chgLayout modNotes">
        <pc:chgData name="Jacob Monzingo" userId="529fe7fca464043c" providerId="LiveId" clId="{050F2E72-9D78-40E9-9AAC-F991A446AA58}" dt="2022-10-20T14:06:59.823" v="3621" actId="20577"/>
        <pc:sldMkLst>
          <pc:docMk/>
          <pc:sldMk cId="0" sldId="295"/>
        </pc:sldMkLst>
        <pc:spChg chg="mod ord">
          <ac:chgData name="Jacob Monzingo" userId="529fe7fca464043c" providerId="LiveId" clId="{050F2E72-9D78-40E9-9AAC-F991A446AA58}" dt="2022-10-16T14:11:47.050" v="1292" actId="1076"/>
          <ac:spMkLst>
            <pc:docMk/>
            <pc:sldMk cId="0" sldId="295"/>
            <ac:spMk id="351" creationId="{00000000-0000-0000-0000-000000000000}"/>
          </ac:spMkLst>
        </pc:spChg>
        <pc:spChg chg="mod ord">
          <ac:chgData name="Jacob Monzingo" userId="529fe7fca464043c" providerId="LiveId" clId="{050F2E72-9D78-40E9-9AAC-F991A446AA58}" dt="2022-10-20T14:06:59.823" v="3621" actId="20577"/>
          <ac:spMkLst>
            <pc:docMk/>
            <pc:sldMk cId="0" sldId="295"/>
            <ac:spMk id="352" creationId="{00000000-0000-0000-0000-000000000000}"/>
          </ac:spMkLst>
        </pc:spChg>
      </pc:sldChg>
      <pc:sldChg chg="addSp delSp modSp add del mod modClrScheme chgLayout">
        <pc:chgData name="Jacob Monzingo" userId="529fe7fca464043c" providerId="LiveId" clId="{050F2E72-9D78-40E9-9AAC-F991A446AA58}" dt="2022-10-16T13:34:59.404" v="930" actId="2696"/>
        <pc:sldMkLst>
          <pc:docMk/>
          <pc:sldMk cId="726393738" sldId="297"/>
        </pc:sldMkLst>
        <pc:spChg chg="del mod ord">
          <ac:chgData name="Jacob Monzingo" userId="529fe7fca464043c" providerId="LiveId" clId="{050F2E72-9D78-40E9-9AAC-F991A446AA58}" dt="2022-10-16T13:29:59.024" v="908" actId="700"/>
          <ac:spMkLst>
            <pc:docMk/>
            <pc:sldMk cId="726393738" sldId="297"/>
            <ac:spMk id="2" creationId="{ACB478E8-B517-9B2B-389B-25642B4FE1BE}"/>
          </ac:spMkLst>
        </pc:spChg>
        <pc:spChg chg="del mod ord">
          <ac:chgData name="Jacob Monzingo" userId="529fe7fca464043c" providerId="LiveId" clId="{050F2E72-9D78-40E9-9AAC-F991A446AA58}" dt="2022-10-16T13:29:59.024" v="908" actId="700"/>
          <ac:spMkLst>
            <pc:docMk/>
            <pc:sldMk cId="726393738" sldId="297"/>
            <ac:spMk id="3" creationId="{DFF6D4B1-3EEA-7634-82C3-D9E2BE62AF57}"/>
          </ac:spMkLst>
        </pc:spChg>
        <pc:spChg chg="del">
          <ac:chgData name="Jacob Monzingo" userId="529fe7fca464043c" providerId="LiveId" clId="{050F2E72-9D78-40E9-9AAC-F991A446AA58}" dt="2022-10-16T13:29:59.024" v="908" actId="700"/>
          <ac:spMkLst>
            <pc:docMk/>
            <pc:sldMk cId="726393738" sldId="297"/>
            <ac:spMk id="4" creationId="{E629DE60-E24B-8E08-D870-2AFEA2CAF54B}"/>
          </ac:spMkLst>
        </pc:spChg>
        <pc:spChg chg="add mod ord">
          <ac:chgData name="Jacob Monzingo" userId="529fe7fca464043c" providerId="LiveId" clId="{050F2E72-9D78-40E9-9AAC-F991A446AA58}" dt="2022-10-16T13:29:59.024" v="908" actId="700"/>
          <ac:spMkLst>
            <pc:docMk/>
            <pc:sldMk cId="726393738" sldId="297"/>
            <ac:spMk id="5" creationId="{92ED9E4F-DC2D-EFEA-4DCC-DAC2C13FBB61}"/>
          </ac:spMkLst>
        </pc:spChg>
        <pc:spChg chg="add mod ord">
          <ac:chgData name="Jacob Monzingo" userId="529fe7fca464043c" providerId="LiveId" clId="{050F2E72-9D78-40E9-9AAC-F991A446AA58}" dt="2022-10-16T13:29:59.024" v="908" actId="700"/>
          <ac:spMkLst>
            <pc:docMk/>
            <pc:sldMk cId="726393738" sldId="297"/>
            <ac:spMk id="6" creationId="{75AECA96-E58E-D656-A534-C8312F276CA4}"/>
          </ac:spMkLst>
        </pc:spChg>
      </pc:sldChg>
      <pc:sldChg chg="addSp delSp modSp add del mod modClrScheme chgLayout">
        <pc:chgData name="Jacob Monzingo" userId="529fe7fca464043c" providerId="LiveId" clId="{050F2E72-9D78-40E9-9AAC-F991A446AA58}" dt="2022-10-16T21:28:18.440" v="2219" actId="47"/>
        <pc:sldMkLst>
          <pc:docMk/>
          <pc:sldMk cId="1749794519" sldId="298"/>
        </pc:sldMkLst>
        <pc:spChg chg="add del mod ord">
          <ac:chgData name="Jacob Monzingo" userId="529fe7fca464043c" providerId="LiveId" clId="{050F2E72-9D78-40E9-9AAC-F991A446AA58}" dt="2022-10-16T21:26:46.850" v="2177" actId="700"/>
          <ac:spMkLst>
            <pc:docMk/>
            <pc:sldMk cId="1749794519" sldId="298"/>
            <ac:spMk id="2" creationId="{0D74393B-6D4E-017D-CAF4-E7D43BBF4408}"/>
          </ac:spMkLst>
        </pc:spChg>
        <pc:spChg chg="mod ord">
          <ac:chgData name="Jacob Monzingo" userId="529fe7fca464043c" providerId="LiveId" clId="{050F2E72-9D78-40E9-9AAC-F991A446AA58}" dt="2022-10-16T21:26:55.736" v="2191" actId="14100"/>
          <ac:spMkLst>
            <pc:docMk/>
            <pc:sldMk cId="1749794519" sldId="298"/>
            <ac:spMk id="3" creationId="{00000000-0000-0000-0000-000000000000}"/>
          </ac:spMkLst>
        </pc:spChg>
        <pc:spChg chg="mod">
          <ac:chgData name="Jacob Monzingo" userId="529fe7fca464043c" providerId="LiveId" clId="{050F2E72-9D78-40E9-9AAC-F991A446AA58}" dt="2022-10-16T21:27:16.525" v="2205" actId="21"/>
          <ac:spMkLst>
            <pc:docMk/>
            <pc:sldMk cId="1749794519" sldId="298"/>
            <ac:spMk id="10" creationId="{00000000-0000-0000-0000-000000000000}"/>
          </ac:spMkLst>
        </pc:spChg>
        <pc:spChg chg="add del mod">
          <ac:chgData name="Jacob Monzingo" userId="529fe7fca464043c" providerId="LiveId" clId="{050F2E72-9D78-40E9-9AAC-F991A446AA58}" dt="2022-10-16T21:26:34.712" v="2173" actId="1076"/>
          <ac:spMkLst>
            <pc:docMk/>
            <pc:sldMk cId="1749794519" sldId="298"/>
            <ac:spMk id="18" creationId="{3D44F1C5-A2D3-0F46-95D2-001196D563C8}"/>
          </ac:spMkLst>
        </pc:spChg>
      </pc:sldChg>
      <pc:sldChg chg="modSp add del mod">
        <pc:chgData name="Jacob Monzingo" userId="529fe7fca464043c" providerId="LiveId" clId="{050F2E72-9D78-40E9-9AAC-F991A446AA58}" dt="2022-10-16T21:28:55.296" v="2239" actId="47"/>
        <pc:sldMkLst>
          <pc:docMk/>
          <pc:sldMk cId="3080823894" sldId="299"/>
        </pc:sldMkLst>
        <pc:spChg chg="mod">
          <ac:chgData name="Jacob Monzingo" userId="529fe7fca464043c" providerId="LiveId" clId="{050F2E72-9D78-40E9-9AAC-F991A446AA58}" dt="2022-10-16T21:26:51.123" v="2185" actId="1076"/>
          <ac:spMkLst>
            <pc:docMk/>
            <pc:sldMk cId="3080823894" sldId="299"/>
            <ac:spMk id="3" creationId="{00000000-0000-0000-0000-000000000000}"/>
          </ac:spMkLst>
        </pc:spChg>
        <pc:spChg chg="mod">
          <ac:chgData name="Jacob Monzingo" userId="529fe7fca464043c" providerId="LiveId" clId="{050F2E72-9D78-40E9-9AAC-F991A446AA58}" dt="2022-10-16T21:28:23.886" v="2220" actId="21"/>
          <ac:spMkLst>
            <pc:docMk/>
            <pc:sldMk cId="3080823894" sldId="299"/>
            <ac:spMk id="10" creationId="{00000000-0000-0000-0000-000000000000}"/>
          </ac:spMkLst>
        </pc:spChg>
      </pc:sldChg>
      <pc:sldChg chg="modSp mod modNotes">
        <pc:chgData name="Jacob Monzingo" userId="529fe7fca464043c" providerId="LiveId" clId="{050F2E72-9D78-40E9-9AAC-F991A446AA58}" dt="2022-10-16T13:02:26.726" v="529" actId="20577"/>
        <pc:sldMkLst>
          <pc:docMk/>
          <pc:sldMk cId="3344537554" sldId="302"/>
        </pc:sldMkLst>
        <pc:spChg chg="mod">
          <ac:chgData name="Jacob Monzingo" userId="529fe7fca464043c" providerId="LiveId" clId="{050F2E72-9D78-40E9-9AAC-F991A446AA58}" dt="2022-10-16T13:02:26.726" v="529" actId="20577"/>
          <ac:spMkLst>
            <pc:docMk/>
            <pc:sldMk cId="3344537554" sldId="302"/>
            <ac:spMk id="2" creationId="{00000000-0000-0000-0000-000000000000}"/>
          </ac:spMkLst>
        </pc:spChg>
        <pc:spChg chg="mod">
          <ac:chgData name="Jacob Monzingo" userId="529fe7fca464043c" providerId="LiveId" clId="{050F2E72-9D78-40E9-9AAC-F991A446AA58}" dt="2022-10-16T13:01:51.700" v="522"/>
          <ac:spMkLst>
            <pc:docMk/>
            <pc:sldMk cId="3344537554" sldId="302"/>
            <ac:spMk id="4" creationId="{00000000-0000-0000-0000-000000000000}"/>
          </ac:spMkLst>
        </pc:spChg>
        <pc:spChg chg="mod">
          <ac:chgData name="Jacob Monzingo" userId="529fe7fca464043c" providerId="LiveId" clId="{050F2E72-9D78-40E9-9AAC-F991A446AA58}" dt="2022-10-16T13:01:51.700" v="522"/>
          <ac:spMkLst>
            <pc:docMk/>
            <pc:sldMk cId="3344537554" sldId="302"/>
            <ac:spMk id="6" creationId="{00000000-0000-0000-0000-000000000000}"/>
          </ac:spMkLst>
        </pc:spChg>
        <pc:spChg chg="mod">
          <ac:chgData name="Jacob Monzingo" userId="529fe7fca464043c" providerId="LiveId" clId="{050F2E72-9D78-40E9-9AAC-F991A446AA58}" dt="2022-10-16T13:01:51.700" v="522"/>
          <ac:spMkLst>
            <pc:docMk/>
            <pc:sldMk cId="3344537554" sldId="302"/>
            <ac:spMk id="7" creationId="{00000000-0000-0000-0000-000000000000}"/>
          </ac:spMkLst>
        </pc:spChg>
        <pc:picChg chg="mod">
          <ac:chgData name="Jacob Monzingo" userId="529fe7fca464043c" providerId="LiveId" clId="{050F2E72-9D78-40E9-9AAC-F991A446AA58}" dt="2022-10-16T13:02:05.672" v="523" actId="1076"/>
          <ac:picMkLst>
            <pc:docMk/>
            <pc:sldMk cId="3344537554" sldId="302"/>
            <ac:picMk id="8" creationId="{00000000-0000-0000-0000-000000000000}"/>
          </ac:picMkLst>
        </pc:picChg>
      </pc:sldChg>
      <pc:sldChg chg="del">
        <pc:chgData name="Jacob Monzingo" userId="529fe7fca464043c" providerId="LiveId" clId="{050F2E72-9D78-40E9-9AAC-F991A446AA58}" dt="2022-10-16T12:54:08.856" v="238" actId="47"/>
        <pc:sldMkLst>
          <pc:docMk/>
          <pc:sldMk cId="4054461157" sldId="370"/>
        </pc:sldMkLst>
      </pc:sldChg>
      <pc:sldChg chg="del">
        <pc:chgData name="Jacob Monzingo" userId="529fe7fca464043c" providerId="LiveId" clId="{050F2E72-9D78-40E9-9AAC-F991A446AA58}" dt="2022-10-16T12:53:56.892" v="229" actId="47"/>
        <pc:sldMkLst>
          <pc:docMk/>
          <pc:sldMk cId="1843811784" sldId="371"/>
        </pc:sldMkLst>
      </pc:sldChg>
      <pc:sldChg chg="del">
        <pc:chgData name="Jacob Monzingo" userId="529fe7fca464043c" providerId="LiveId" clId="{050F2E72-9D78-40E9-9AAC-F991A446AA58}" dt="2022-10-15T21:08:30.087" v="11" actId="2696"/>
        <pc:sldMkLst>
          <pc:docMk/>
          <pc:sldMk cId="626002697" sldId="372"/>
        </pc:sldMkLst>
      </pc:sldChg>
      <pc:sldChg chg="del">
        <pc:chgData name="Jacob Monzingo" userId="529fe7fca464043c" providerId="LiveId" clId="{050F2E72-9D78-40E9-9AAC-F991A446AA58}" dt="2022-10-16T12:54:03.275" v="234" actId="47"/>
        <pc:sldMkLst>
          <pc:docMk/>
          <pc:sldMk cId="2316158194" sldId="373"/>
        </pc:sldMkLst>
      </pc:sldChg>
      <pc:sldChg chg="del">
        <pc:chgData name="Jacob Monzingo" userId="529fe7fca464043c" providerId="LiveId" clId="{050F2E72-9D78-40E9-9AAC-F991A446AA58}" dt="2022-10-16T12:53:58.107" v="230" actId="47"/>
        <pc:sldMkLst>
          <pc:docMk/>
          <pc:sldMk cId="1094278139" sldId="374"/>
        </pc:sldMkLst>
      </pc:sldChg>
      <pc:sldChg chg="modSp mod ord modNotes">
        <pc:chgData name="Jacob Monzingo" userId="529fe7fca464043c" providerId="LiveId" clId="{050F2E72-9D78-40E9-9AAC-F991A446AA58}" dt="2022-10-16T22:24:47.667" v="2988" actId="121"/>
        <pc:sldMkLst>
          <pc:docMk/>
          <pc:sldMk cId="2684518155" sldId="375"/>
        </pc:sldMkLst>
        <pc:spChg chg="mod">
          <ac:chgData name="Jacob Monzingo" userId="529fe7fca464043c" providerId="LiveId" clId="{050F2E72-9D78-40E9-9AAC-F991A446AA58}" dt="2022-10-16T22:24:47.667" v="2988" actId="121"/>
          <ac:spMkLst>
            <pc:docMk/>
            <pc:sldMk cId="2684518155" sldId="375"/>
            <ac:spMk id="2" creationId="{00000000-0000-0000-0000-000000000000}"/>
          </ac:spMkLst>
        </pc:spChg>
        <pc:spChg chg="mod">
          <ac:chgData name="Jacob Monzingo" userId="529fe7fca464043c" providerId="LiveId" clId="{050F2E72-9D78-40E9-9AAC-F991A446AA58}" dt="2022-10-16T13:01:51.700" v="522"/>
          <ac:spMkLst>
            <pc:docMk/>
            <pc:sldMk cId="2684518155" sldId="375"/>
            <ac:spMk id="4" creationId="{00000000-0000-0000-0000-000000000000}"/>
          </ac:spMkLst>
        </pc:spChg>
        <pc:spChg chg="mod">
          <ac:chgData name="Jacob Monzingo" userId="529fe7fca464043c" providerId="LiveId" clId="{050F2E72-9D78-40E9-9AAC-F991A446AA58}" dt="2022-10-16T13:01:51.700" v="522"/>
          <ac:spMkLst>
            <pc:docMk/>
            <pc:sldMk cId="2684518155" sldId="375"/>
            <ac:spMk id="6" creationId="{00000000-0000-0000-0000-000000000000}"/>
          </ac:spMkLst>
        </pc:spChg>
        <pc:spChg chg="mod">
          <ac:chgData name="Jacob Monzingo" userId="529fe7fca464043c" providerId="LiveId" clId="{050F2E72-9D78-40E9-9AAC-F991A446AA58}" dt="2022-10-16T13:01:51.700" v="522"/>
          <ac:spMkLst>
            <pc:docMk/>
            <pc:sldMk cId="2684518155" sldId="375"/>
            <ac:spMk id="7" creationId="{00000000-0000-0000-0000-000000000000}"/>
          </ac:spMkLst>
        </pc:spChg>
        <pc:picChg chg="mod">
          <ac:chgData name="Jacob Monzingo" userId="529fe7fca464043c" providerId="LiveId" clId="{050F2E72-9D78-40E9-9AAC-F991A446AA58}" dt="2022-10-16T22:23:44.847" v="2977" actId="1076"/>
          <ac:picMkLst>
            <pc:docMk/>
            <pc:sldMk cId="2684518155" sldId="375"/>
            <ac:picMk id="8" creationId="{00000000-0000-0000-0000-000000000000}"/>
          </ac:picMkLst>
        </pc:picChg>
      </pc:sldChg>
      <pc:sldChg chg="del">
        <pc:chgData name="Jacob Monzingo" userId="529fe7fca464043c" providerId="LiveId" clId="{050F2E72-9D78-40E9-9AAC-F991A446AA58}" dt="2022-10-16T12:54:07.814" v="237" actId="47"/>
        <pc:sldMkLst>
          <pc:docMk/>
          <pc:sldMk cId="3665008755" sldId="377"/>
        </pc:sldMkLst>
      </pc:sldChg>
      <pc:sldChg chg="del">
        <pc:chgData name="Jacob Monzingo" userId="529fe7fca464043c" providerId="LiveId" clId="{050F2E72-9D78-40E9-9AAC-F991A446AA58}" dt="2022-10-15T21:08:33.338" v="12" actId="2696"/>
        <pc:sldMkLst>
          <pc:docMk/>
          <pc:sldMk cId="30258177" sldId="380"/>
        </pc:sldMkLst>
      </pc:sldChg>
      <pc:sldChg chg="del">
        <pc:chgData name="Jacob Monzingo" userId="529fe7fca464043c" providerId="LiveId" clId="{050F2E72-9D78-40E9-9AAC-F991A446AA58}" dt="2022-10-16T12:54:02.260" v="233" actId="47"/>
        <pc:sldMkLst>
          <pc:docMk/>
          <pc:sldMk cId="3257402689" sldId="381"/>
        </pc:sldMkLst>
      </pc:sldChg>
      <pc:sldChg chg="del">
        <pc:chgData name="Jacob Monzingo" userId="529fe7fca464043c" providerId="LiveId" clId="{050F2E72-9D78-40E9-9AAC-F991A446AA58}" dt="2022-10-15T21:37:18.665" v="225" actId="2696"/>
        <pc:sldMkLst>
          <pc:docMk/>
          <pc:sldMk cId="2499221098" sldId="382"/>
        </pc:sldMkLst>
      </pc:sldChg>
      <pc:sldChg chg="del">
        <pc:chgData name="Jacob Monzingo" userId="529fe7fca464043c" providerId="LiveId" clId="{050F2E72-9D78-40E9-9AAC-F991A446AA58}" dt="2022-10-15T21:37:22.508" v="226" actId="2696"/>
        <pc:sldMkLst>
          <pc:docMk/>
          <pc:sldMk cId="3544502423" sldId="383"/>
        </pc:sldMkLst>
      </pc:sldChg>
      <pc:sldChg chg="del">
        <pc:chgData name="Jacob Monzingo" userId="529fe7fca464043c" providerId="LiveId" clId="{050F2E72-9D78-40E9-9AAC-F991A446AA58}" dt="2022-10-15T21:37:25.596" v="227" actId="2696"/>
        <pc:sldMkLst>
          <pc:docMk/>
          <pc:sldMk cId="1546232624" sldId="384"/>
        </pc:sldMkLst>
      </pc:sldChg>
      <pc:sldChg chg="del">
        <pc:chgData name="Jacob Monzingo" userId="529fe7fca464043c" providerId="LiveId" clId="{050F2E72-9D78-40E9-9AAC-F991A446AA58}" dt="2022-10-16T12:53:59.874" v="231" actId="47"/>
        <pc:sldMkLst>
          <pc:docMk/>
          <pc:sldMk cId="1114016931" sldId="385"/>
        </pc:sldMkLst>
      </pc:sldChg>
      <pc:sldChg chg="del">
        <pc:chgData name="Jacob Monzingo" userId="529fe7fca464043c" providerId="LiveId" clId="{050F2E72-9D78-40E9-9AAC-F991A446AA58}" dt="2022-10-16T12:54:01.015" v="232" actId="47"/>
        <pc:sldMkLst>
          <pc:docMk/>
          <pc:sldMk cId="3216772007" sldId="386"/>
        </pc:sldMkLst>
      </pc:sldChg>
      <pc:sldChg chg="del">
        <pc:chgData name="Jacob Monzingo" userId="529fe7fca464043c" providerId="LiveId" clId="{050F2E72-9D78-40E9-9AAC-F991A446AA58}" dt="2022-10-16T12:53:54.745" v="228" actId="2696"/>
        <pc:sldMkLst>
          <pc:docMk/>
          <pc:sldMk cId="1674502886" sldId="387"/>
        </pc:sldMkLst>
      </pc:sldChg>
      <pc:sldChg chg="del">
        <pc:chgData name="Jacob Monzingo" userId="529fe7fca464043c" providerId="LiveId" clId="{050F2E72-9D78-40E9-9AAC-F991A446AA58}" dt="2022-10-16T12:54:04.759" v="235" actId="47"/>
        <pc:sldMkLst>
          <pc:docMk/>
          <pc:sldMk cId="1280495176" sldId="388"/>
        </pc:sldMkLst>
      </pc:sldChg>
      <pc:sldChg chg="del">
        <pc:chgData name="Jacob Monzingo" userId="529fe7fca464043c" providerId="LiveId" clId="{050F2E72-9D78-40E9-9AAC-F991A446AA58}" dt="2022-10-16T12:54:05.835" v="236" actId="47"/>
        <pc:sldMkLst>
          <pc:docMk/>
          <pc:sldMk cId="291136593" sldId="389"/>
        </pc:sldMkLst>
      </pc:sldChg>
      <pc:sldChg chg="new del ord">
        <pc:chgData name="Jacob Monzingo" userId="529fe7fca464043c" providerId="LiveId" clId="{050F2E72-9D78-40E9-9AAC-F991A446AA58}" dt="2022-10-16T12:58:21.115" v="402" actId="47"/>
        <pc:sldMkLst>
          <pc:docMk/>
          <pc:sldMk cId="534620568" sldId="390"/>
        </pc:sldMkLst>
      </pc:sldChg>
      <pc:sldChg chg="addSp delSp modSp add mod ord setBg modClrScheme modAnim chgLayout modNotes">
        <pc:chgData name="Jacob Monzingo" userId="529fe7fca464043c" providerId="LiveId" clId="{050F2E72-9D78-40E9-9AAC-F991A446AA58}" dt="2022-10-16T22:31:48.932" v="3059"/>
        <pc:sldMkLst>
          <pc:docMk/>
          <pc:sldMk cId="0" sldId="391"/>
        </pc:sldMkLst>
        <pc:spChg chg="add del mod ord">
          <ac:chgData name="Jacob Monzingo" userId="529fe7fca464043c" providerId="LiveId" clId="{050F2E72-9D78-40E9-9AAC-F991A446AA58}" dt="2022-10-15T21:22:05.055" v="162" actId="700"/>
          <ac:spMkLst>
            <pc:docMk/>
            <pc:sldMk cId="0" sldId="391"/>
            <ac:spMk id="2" creationId="{4C3BD34E-3EF1-0799-17D5-2A9074D54C4A}"/>
          </ac:spMkLst>
        </pc:spChg>
        <pc:spChg chg="add mod">
          <ac:chgData name="Jacob Monzingo" userId="529fe7fca464043c" providerId="LiveId" clId="{050F2E72-9D78-40E9-9AAC-F991A446AA58}" dt="2022-10-16T13:06:49.965" v="639" actId="1076"/>
          <ac:spMkLst>
            <pc:docMk/>
            <pc:sldMk cId="0" sldId="391"/>
            <ac:spMk id="5" creationId="{9B32AD42-2DBF-A17C-04CE-91211D8B35F8}"/>
          </ac:spMkLst>
        </pc:spChg>
        <pc:spChg chg="add mod">
          <ac:chgData name="Jacob Monzingo" userId="529fe7fca464043c" providerId="LiveId" clId="{050F2E72-9D78-40E9-9AAC-F991A446AA58}" dt="2022-10-16T13:07:23.938" v="647" actId="1076"/>
          <ac:spMkLst>
            <pc:docMk/>
            <pc:sldMk cId="0" sldId="391"/>
            <ac:spMk id="6" creationId="{EB47F3C8-C685-7D20-6B4C-A575F12843CF}"/>
          </ac:spMkLst>
        </pc:spChg>
        <pc:spChg chg="add del">
          <ac:chgData name="Jacob Monzingo" userId="529fe7fca464043c" providerId="LiveId" clId="{050F2E72-9D78-40E9-9AAC-F991A446AA58}" dt="2022-10-16T13:04:27.542" v="537" actId="22"/>
          <ac:spMkLst>
            <pc:docMk/>
            <pc:sldMk cId="0" sldId="391"/>
            <ac:spMk id="8" creationId="{517099A3-E596-B761-BF4B-2225F1C3B2B6}"/>
          </ac:spMkLst>
        </pc:spChg>
        <pc:spChg chg="add mod">
          <ac:chgData name="Jacob Monzingo" userId="529fe7fca464043c" providerId="LiveId" clId="{050F2E72-9D78-40E9-9AAC-F991A446AA58}" dt="2022-10-16T13:43:22.090" v="968" actId="1076"/>
          <ac:spMkLst>
            <pc:docMk/>
            <pc:sldMk cId="0" sldId="391"/>
            <ac:spMk id="10" creationId="{29FFC62C-E78A-C0B4-AF98-74731D434FE0}"/>
          </ac:spMkLst>
        </pc:spChg>
        <pc:spChg chg="add mod">
          <ac:chgData name="Jacob Monzingo" userId="529fe7fca464043c" providerId="LiveId" clId="{050F2E72-9D78-40E9-9AAC-F991A446AA58}" dt="2022-10-16T22:15:58.229" v="2858" actId="20577"/>
          <ac:spMkLst>
            <pc:docMk/>
            <pc:sldMk cId="0" sldId="391"/>
            <ac:spMk id="23" creationId="{2353B783-ED59-4709-EB93-40864583D10B}"/>
          </ac:spMkLst>
        </pc:spChg>
        <pc:spChg chg="add mod">
          <ac:chgData name="Jacob Monzingo" userId="529fe7fca464043c" providerId="LiveId" clId="{050F2E72-9D78-40E9-9AAC-F991A446AA58}" dt="2022-10-16T21:54:03.089" v="2728" actId="20577"/>
          <ac:spMkLst>
            <pc:docMk/>
            <pc:sldMk cId="0" sldId="391"/>
            <ac:spMk id="24" creationId="{ECA5DB2B-C7BD-D2FD-1E63-8B1B19DB12AF}"/>
          </ac:spMkLst>
        </pc:spChg>
        <pc:spChg chg="del mod ord">
          <ac:chgData name="Jacob Monzingo" userId="529fe7fca464043c" providerId="LiveId" clId="{050F2E72-9D78-40E9-9AAC-F991A446AA58}" dt="2022-10-16T12:57:42.449" v="397" actId="478"/>
          <ac:spMkLst>
            <pc:docMk/>
            <pc:sldMk cId="0" sldId="391"/>
            <ac:spMk id="92" creationId="{00000000-0000-0000-0000-000000000000}"/>
          </ac:spMkLst>
        </pc:spChg>
        <pc:spChg chg="mod">
          <ac:chgData name="Jacob Monzingo" userId="529fe7fca464043c" providerId="LiveId" clId="{050F2E72-9D78-40E9-9AAC-F991A446AA58}" dt="2022-10-16T13:11:23.762" v="732" actId="1076"/>
          <ac:spMkLst>
            <pc:docMk/>
            <pc:sldMk cId="0" sldId="391"/>
            <ac:spMk id="93" creationId="{00000000-0000-0000-0000-000000000000}"/>
          </ac:spMkLst>
        </pc:spChg>
        <pc:spChg chg="mod">
          <ac:chgData name="Jacob Monzingo" userId="529fe7fca464043c" providerId="LiveId" clId="{050F2E72-9D78-40E9-9AAC-F991A446AA58}" dt="2022-10-16T13:10:15.609" v="704" actId="313"/>
          <ac:spMkLst>
            <pc:docMk/>
            <pc:sldMk cId="0" sldId="391"/>
            <ac:spMk id="94" creationId="{00000000-0000-0000-0000-000000000000}"/>
          </ac:spMkLst>
        </pc:spChg>
        <pc:spChg chg="mod">
          <ac:chgData name="Jacob Monzingo" userId="529fe7fca464043c" providerId="LiveId" clId="{050F2E72-9D78-40E9-9AAC-F991A446AA58}" dt="2022-10-16T13:08:05.896" v="665" actId="1037"/>
          <ac:spMkLst>
            <pc:docMk/>
            <pc:sldMk cId="0" sldId="391"/>
            <ac:spMk id="95" creationId="{00000000-0000-0000-0000-000000000000}"/>
          </ac:spMkLst>
        </pc:spChg>
        <pc:spChg chg="mod">
          <ac:chgData name="Jacob Monzingo" userId="529fe7fca464043c" providerId="LiveId" clId="{050F2E72-9D78-40E9-9AAC-F991A446AA58}" dt="2022-10-16T13:06:03.785" v="585" actId="1076"/>
          <ac:spMkLst>
            <pc:docMk/>
            <pc:sldMk cId="0" sldId="391"/>
            <ac:spMk id="96" creationId="{00000000-0000-0000-0000-000000000000}"/>
          </ac:spMkLst>
        </pc:spChg>
        <pc:spChg chg="del mod ord">
          <ac:chgData name="Jacob Monzingo" userId="529fe7fca464043c" providerId="LiveId" clId="{050F2E72-9D78-40E9-9AAC-F991A446AA58}" dt="2022-10-16T13:53:07.878" v="1114" actId="478"/>
          <ac:spMkLst>
            <pc:docMk/>
            <pc:sldMk cId="0" sldId="391"/>
            <ac:spMk id="99" creationId="{00000000-0000-0000-0000-000000000000}"/>
          </ac:spMkLst>
        </pc:spChg>
        <pc:cxnChg chg="add mod">
          <ac:chgData name="Jacob Monzingo" userId="529fe7fca464043c" providerId="LiveId" clId="{050F2E72-9D78-40E9-9AAC-F991A446AA58}" dt="2022-10-16T13:08:14.205" v="667" actId="14100"/>
          <ac:cxnSpMkLst>
            <pc:docMk/>
            <pc:sldMk cId="0" sldId="391"/>
            <ac:cxnSpMk id="15" creationId="{ED372D29-EEB0-3762-1654-E91B1AA0032E}"/>
          </ac:cxnSpMkLst>
        </pc:cxnChg>
        <pc:cxnChg chg="add mod">
          <ac:chgData name="Jacob Monzingo" userId="529fe7fca464043c" providerId="LiveId" clId="{050F2E72-9D78-40E9-9AAC-F991A446AA58}" dt="2022-10-16T13:08:38.934" v="671" actId="1076"/>
          <ac:cxnSpMkLst>
            <pc:docMk/>
            <pc:sldMk cId="0" sldId="391"/>
            <ac:cxnSpMk id="21" creationId="{6CEF3FDE-33DB-809B-E979-24DA1BE008C2}"/>
          </ac:cxnSpMkLst>
        </pc:cxnChg>
        <pc:cxnChg chg="mod">
          <ac:chgData name="Jacob Monzingo" userId="529fe7fca464043c" providerId="LiveId" clId="{050F2E72-9D78-40E9-9AAC-F991A446AA58}" dt="2022-10-16T13:06:12.922" v="586" actId="14100"/>
          <ac:cxnSpMkLst>
            <pc:docMk/>
            <pc:sldMk cId="0" sldId="391"/>
            <ac:cxnSpMk id="97" creationId="{00000000-0000-0000-0000-000000000000}"/>
          </ac:cxnSpMkLst>
        </pc:cxnChg>
        <pc:cxnChg chg="mod">
          <ac:chgData name="Jacob Monzingo" userId="529fe7fca464043c" providerId="LiveId" clId="{050F2E72-9D78-40E9-9AAC-F991A446AA58}" dt="2022-10-16T13:07:12.495" v="646" actId="1076"/>
          <ac:cxnSpMkLst>
            <pc:docMk/>
            <pc:sldMk cId="0" sldId="391"/>
            <ac:cxnSpMk id="98" creationId="{00000000-0000-0000-0000-000000000000}"/>
          </ac:cxnSpMkLst>
        </pc:cxnChg>
      </pc:sldChg>
      <pc:sldChg chg="modSp add mod modNotesTx">
        <pc:chgData name="Jacob Monzingo" userId="529fe7fca464043c" providerId="LiveId" clId="{050F2E72-9D78-40E9-9AAC-F991A446AA58}" dt="2022-10-16T22:32:48.209" v="3063" actId="20577"/>
        <pc:sldMkLst>
          <pc:docMk/>
          <pc:sldMk cId="2304354864" sldId="392"/>
        </pc:sldMkLst>
        <pc:spChg chg="mod">
          <ac:chgData name="Jacob Monzingo" userId="529fe7fca464043c" providerId="LiveId" clId="{050F2E72-9D78-40E9-9AAC-F991A446AA58}" dt="2022-10-16T22:32:48.209" v="3063" actId="20577"/>
          <ac:spMkLst>
            <pc:docMk/>
            <pc:sldMk cId="2304354864" sldId="392"/>
            <ac:spMk id="166" creationId="{00000000-0000-0000-0000-000000000000}"/>
          </ac:spMkLst>
        </pc:spChg>
      </pc:sldChg>
      <pc:sldChg chg="modSp add mod ord">
        <pc:chgData name="Jacob Monzingo" userId="529fe7fca464043c" providerId="LiveId" clId="{050F2E72-9D78-40E9-9AAC-F991A446AA58}" dt="2022-10-16T22:32:39.138" v="3062" actId="20577"/>
        <pc:sldMkLst>
          <pc:docMk/>
          <pc:sldMk cId="3157550936" sldId="393"/>
        </pc:sldMkLst>
        <pc:spChg chg="mod">
          <ac:chgData name="Jacob Monzingo" userId="529fe7fca464043c" providerId="LiveId" clId="{050F2E72-9D78-40E9-9AAC-F991A446AA58}" dt="2022-10-16T22:32:39.138" v="3062" actId="20577"/>
          <ac:spMkLst>
            <pc:docMk/>
            <pc:sldMk cId="3157550936" sldId="393"/>
            <ac:spMk id="166" creationId="{00000000-0000-0000-0000-000000000000}"/>
          </ac:spMkLst>
        </pc:spChg>
      </pc:sldChg>
      <pc:sldChg chg="addSp delSp modSp add mod setBg modClrScheme chgLayout modNotes modNotesTx">
        <pc:chgData name="Jacob Monzingo" userId="529fe7fca464043c" providerId="LiveId" clId="{050F2E72-9D78-40E9-9AAC-F991A446AA58}" dt="2022-10-17T15:29:46.253" v="3236" actId="20577"/>
        <pc:sldMkLst>
          <pc:docMk/>
          <pc:sldMk cId="0" sldId="394"/>
        </pc:sldMkLst>
        <pc:spChg chg="add del mod ord">
          <ac:chgData name="Jacob Monzingo" userId="529fe7fca464043c" providerId="LiveId" clId="{050F2E72-9D78-40E9-9AAC-F991A446AA58}" dt="2022-10-16T13:48:01.885" v="987" actId="478"/>
          <ac:spMkLst>
            <pc:docMk/>
            <pc:sldMk cId="0" sldId="394"/>
            <ac:spMk id="2" creationId="{3835AEAB-7764-E25E-62C1-A3CCB79ECEE9}"/>
          </ac:spMkLst>
        </pc:spChg>
        <pc:spChg chg="mod ord">
          <ac:chgData name="Jacob Monzingo" userId="529fe7fca464043c" providerId="LiveId" clId="{050F2E72-9D78-40E9-9AAC-F991A446AA58}" dt="2022-10-16T20:52:44.222" v="1712" actId="1076"/>
          <ac:spMkLst>
            <pc:docMk/>
            <pc:sldMk cId="0" sldId="394"/>
            <ac:spMk id="158" creationId="{00000000-0000-0000-0000-000000000000}"/>
          </ac:spMkLst>
        </pc:spChg>
        <pc:spChg chg="del mod ord">
          <ac:chgData name="Jacob Monzingo" userId="529fe7fca464043c" providerId="LiveId" clId="{050F2E72-9D78-40E9-9AAC-F991A446AA58}" dt="2022-10-16T13:52:05.344" v="1113" actId="478"/>
          <ac:spMkLst>
            <pc:docMk/>
            <pc:sldMk cId="0" sldId="394"/>
            <ac:spMk id="159" creationId="{00000000-0000-0000-0000-000000000000}"/>
          </ac:spMkLst>
        </pc:spChg>
        <pc:spChg chg="mod">
          <ac:chgData name="Jacob Monzingo" userId="529fe7fca464043c" providerId="LiveId" clId="{050F2E72-9D78-40E9-9AAC-F991A446AA58}" dt="2022-10-17T14:17:05.529" v="3124" actId="20577"/>
          <ac:spMkLst>
            <pc:docMk/>
            <pc:sldMk cId="0" sldId="394"/>
            <ac:spMk id="160" creationId="{00000000-0000-0000-0000-000000000000}"/>
          </ac:spMkLst>
        </pc:spChg>
        <pc:spChg chg="del mod">
          <ac:chgData name="Jacob Monzingo" userId="529fe7fca464043c" providerId="LiveId" clId="{050F2E72-9D78-40E9-9AAC-F991A446AA58}" dt="2022-10-16T13:47:50.267" v="985" actId="478"/>
          <ac:spMkLst>
            <pc:docMk/>
            <pc:sldMk cId="0" sldId="394"/>
            <ac:spMk id="162" creationId="{00000000-0000-0000-0000-000000000000}"/>
          </ac:spMkLst>
        </pc:spChg>
        <pc:picChg chg="del mod">
          <ac:chgData name="Jacob Monzingo" userId="529fe7fca464043c" providerId="LiveId" clId="{050F2E72-9D78-40E9-9AAC-F991A446AA58}" dt="2022-10-17T14:16:51.718" v="3121" actId="478"/>
          <ac:picMkLst>
            <pc:docMk/>
            <pc:sldMk cId="0" sldId="394"/>
            <ac:picMk id="161" creationId="{00000000-0000-0000-0000-000000000000}"/>
          </ac:picMkLst>
        </pc:picChg>
        <pc:picChg chg="del mod">
          <ac:chgData name="Jacob Monzingo" userId="529fe7fca464043c" providerId="LiveId" clId="{050F2E72-9D78-40E9-9AAC-F991A446AA58}" dt="2022-10-16T20:26:56.695" v="1407" actId="478"/>
          <ac:picMkLst>
            <pc:docMk/>
            <pc:sldMk cId="0" sldId="394"/>
            <ac:picMk id="163" creationId="{00000000-0000-0000-0000-000000000000}"/>
          </ac:picMkLst>
        </pc:picChg>
      </pc:sldChg>
      <pc:sldChg chg="addSp delSp modSp add mod ord modAnim">
        <pc:chgData name="Jacob Monzingo" userId="529fe7fca464043c" providerId="LiveId" clId="{050F2E72-9D78-40E9-9AAC-F991A446AA58}" dt="2022-10-17T14:15:21.907" v="3119"/>
        <pc:sldMkLst>
          <pc:docMk/>
          <pc:sldMk cId="0" sldId="395"/>
        </pc:sldMkLst>
        <pc:spChg chg="mod">
          <ac:chgData name="Jacob Monzingo" userId="529fe7fca464043c" providerId="LiveId" clId="{050F2E72-9D78-40E9-9AAC-F991A446AA58}" dt="2022-10-16T20:34:38.022" v="1572" actId="20577"/>
          <ac:spMkLst>
            <pc:docMk/>
            <pc:sldMk cId="0" sldId="395"/>
            <ac:spMk id="2" creationId="{00000000-0000-0000-0000-000000000000}"/>
          </ac:spMkLst>
        </pc:spChg>
        <pc:spChg chg="add mod">
          <ac:chgData name="Jacob Monzingo" userId="529fe7fca464043c" providerId="LiveId" clId="{050F2E72-9D78-40E9-9AAC-F991A446AA58}" dt="2022-10-17T14:11:49.518" v="3108" actId="1076"/>
          <ac:spMkLst>
            <pc:docMk/>
            <pc:sldMk cId="0" sldId="395"/>
            <ac:spMk id="4" creationId="{622A05C3-95BD-FEBE-EE5E-5E11502700AF}"/>
          </ac:spMkLst>
        </pc:spChg>
        <pc:spChg chg="mod">
          <ac:chgData name="Jacob Monzingo" userId="529fe7fca464043c" providerId="LiveId" clId="{050F2E72-9D78-40E9-9AAC-F991A446AA58}" dt="2022-10-16T21:13:49.265" v="1892" actId="21"/>
          <ac:spMkLst>
            <pc:docMk/>
            <pc:sldMk cId="0" sldId="395"/>
            <ac:spMk id="29" creationId="{E1DE7751-D9A9-0F44-BB6E-9F7A9CDF9B68}"/>
          </ac:spMkLst>
        </pc:spChg>
        <pc:spChg chg="mod">
          <ac:chgData name="Jacob Monzingo" userId="529fe7fca464043c" providerId="LiveId" clId="{050F2E72-9D78-40E9-9AAC-F991A446AA58}" dt="2022-10-17T14:11:30.098" v="3105" actId="1076"/>
          <ac:spMkLst>
            <pc:docMk/>
            <pc:sldMk cId="0" sldId="395"/>
            <ac:spMk id="30" creationId="{163851E1-AFDA-7944-BBA4-56A877221C67}"/>
          </ac:spMkLst>
        </pc:spChg>
        <pc:spChg chg="add del mod">
          <ac:chgData name="Jacob Monzingo" userId="529fe7fca464043c" providerId="LiveId" clId="{050F2E72-9D78-40E9-9AAC-F991A446AA58}" dt="2022-10-16T21:16:05.013" v="2021" actId="478"/>
          <ac:spMkLst>
            <pc:docMk/>
            <pc:sldMk cId="0" sldId="395"/>
            <ac:spMk id="31" creationId="{32243BD0-45C9-3C47-95B5-D258B4506F83}"/>
          </ac:spMkLst>
        </pc:spChg>
        <pc:spChg chg="add del mod">
          <ac:chgData name="Jacob Monzingo" userId="529fe7fca464043c" providerId="LiveId" clId="{050F2E72-9D78-40E9-9AAC-F991A446AA58}" dt="2022-10-17T14:11:34.181" v="3106" actId="1076"/>
          <ac:spMkLst>
            <pc:docMk/>
            <pc:sldMk cId="0" sldId="395"/>
            <ac:spMk id="32" creationId="{AE89983B-AF64-8D43-9389-C72D34E54274}"/>
          </ac:spMkLst>
        </pc:spChg>
        <pc:spChg chg="del mod">
          <ac:chgData name="Jacob Monzingo" userId="529fe7fca464043c" providerId="LiveId" clId="{050F2E72-9D78-40E9-9AAC-F991A446AA58}" dt="2022-10-16T20:31:29.094" v="1516" actId="21"/>
          <ac:spMkLst>
            <pc:docMk/>
            <pc:sldMk cId="0" sldId="395"/>
            <ac:spMk id="33" creationId="{0F6488B8-DEB9-104D-A84E-0EBDB88EB587}"/>
          </ac:spMkLst>
        </pc:spChg>
        <pc:spChg chg="del mod">
          <ac:chgData name="Jacob Monzingo" userId="529fe7fca464043c" providerId="LiveId" clId="{050F2E72-9D78-40E9-9AAC-F991A446AA58}" dt="2022-10-16T20:31:29.094" v="1516" actId="21"/>
          <ac:spMkLst>
            <pc:docMk/>
            <pc:sldMk cId="0" sldId="395"/>
            <ac:spMk id="34" creationId="{096554E7-615A-6740-8641-0045BB6FBC47}"/>
          </ac:spMkLst>
        </pc:spChg>
      </pc:sldChg>
      <pc:sldChg chg="addSp delSp modSp add mod ord modAnim">
        <pc:chgData name="Jacob Monzingo" userId="529fe7fca464043c" providerId="LiveId" clId="{050F2E72-9D78-40E9-9AAC-F991A446AA58}" dt="2022-10-17T14:14:48.222" v="3118"/>
        <pc:sldMkLst>
          <pc:docMk/>
          <pc:sldMk cId="2288320987" sldId="396"/>
        </pc:sldMkLst>
        <pc:spChg chg="add mod">
          <ac:chgData name="Jacob Monzingo" userId="529fe7fca464043c" providerId="LiveId" clId="{050F2E72-9D78-40E9-9AAC-F991A446AA58}" dt="2022-10-17T14:14:41.901" v="3117" actId="20577"/>
          <ac:spMkLst>
            <pc:docMk/>
            <pc:sldMk cId="2288320987" sldId="396"/>
            <ac:spMk id="4" creationId="{F9B934A4-C2EB-F997-32A8-236E7B22A482}"/>
          </ac:spMkLst>
        </pc:spChg>
        <pc:spChg chg="del">
          <ac:chgData name="Jacob Monzingo" userId="529fe7fca464043c" providerId="LiveId" clId="{050F2E72-9D78-40E9-9AAC-F991A446AA58}" dt="2022-10-16T21:04:16.356" v="1815" actId="478"/>
          <ac:spMkLst>
            <pc:docMk/>
            <pc:sldMk cId="2288320987" sldId="396"/>
            <ac:spMk id="29" creationId="{E1DE7751-D9A9-0F44-BB6E-9F7A9CDF9B68}"/>
          </ac:spMkLst>
        </pc:spChg>
        <pc:spChg chg="del">
          <ac:chgData name="Jacob Monzingo" userId="529fe7fca464043c" providerId="LiveId" clId="{050F2E72-9D78-40E9-9AAC-F991A446AA58}" dt="2022-10-16T21:04:12.806" v="1814" actId="478"/>
          <ac:spMkLst>
            <pc:docMk/>
            <pc:sldMk cId="2288320987" sldId="396"/>
            <ac:spMk id="30" creationId="{163851E1-AFDA-7944-BBA4-56A877221C67}"/>
          </ac:spMkLst>
        </pc:spChg>
        <pc:spChg chg="del">
          <ac:chgData name="Jacob Monzingo" userId="529fe7fca464043c" providerId="LiveId" clId="{050F2E72-9D78-40E9-9AAC-F991A446AA58}" dt="2022-10-16T21:04:19.942" v="1817" actId="478"/>
          <ac:spMkLst>
            <pc:docMk/>
            <pc:sldMk cId="2288320987" sldId="396"/>
            <ac:spMk id="31" creationId="{32243BD0-45C9-3C47-95B5-D258B4506F83}"/>
          </ac:spMkLst>
        </pc:spChg>
        <pc:spChg chg="del">
          <ac:chgData name="Jacob Monzingo" userId="529fe7fca464043c" providerId="LiveId" clId="{050F2E72-9D78-40E9-9AAC-F991A446AA58}" dt="2022-10-16T21:04:18.025" v="1816" actId="478"/>
          <ac:spMkLst>
            <pc:docMk/>
            <pc:sldMk cId="2288320987" sldId="396"/>
            <ac:spMk id="32" creationId="{AE89983B-AF64-8D43-9389-C72D34E54274}"/>
          </ac:spMkLst>
        </pc:spChg>
      </pc:sldChg>
      <pc:sldChg chg="delSp modSp add mod modAnim">
        <pc:chgData name="Jacob Monzingo" userId="529fe7fca464043c" providerId="LiveId" clId="{050F2E72-9D78-40E9-9AAC-F991A446AA58}" dt="2022-10-17T14:15:50.953" v="3120"/>
        <pc:sldMkLst>
          <pc:docMk/>
          <pc:sldMk cId="2307019849" sldId="397"/>
        </pc:sldMkLst>
        <pc:spChg chg="mod">
          <ac:chgData name="Jacob Monzingo" userId="529fe7fca464043c" providerId="LiveId" clId="{050F2E72-9D78-40E9-9AAC-F991A446AA58}" dt="2022-10-16T21:27:09.894" v="2204" actId="20577"/>
          <ac:spMkLst>
            <pc:docMk/>
            <pc:sldMk cId="2307019849" sldId="397"/>
            <ac:spMk id="2" creationId="{00000000-0000-0000-0000-000000000000}"/>
          </ac:spMkLst>
        </pc:spChg>
        <pc:spChg chg="del">
          <ac:chgData name="Jacob Monzingo" userId="529fe7fca464043c" providerId="LiveId" clId="{050F2E72-9D78-40E9-9AAC-F991A446AA58}" dt="2022-10-16T21:27:23.799" v="2206" actId="478"/>
          <ac:spMkLst>
            <pc:docMk/>
            <pc:sldMk cId="2307019849" sldId="397"/>
            <ac:spMk id="4" creationId="{622A05C3-95BD-FEBE-EE5E-5E11502700AF}"/>
          </ac:spMkLst>
        </pc:spChg>
        <pc:spChg chg="del">
          <ac:chgData name="Jacob Monzingo" userId="529fe7fca464043c" providerId="LiveId" clId="{050F2E72-9D78-40E9-9AAC-F991A446AA58}" dt="2022-10-16T21:27:26.448" v="2207" actId="478"/>
          <ac:spMkLst>
            <pc:docMk/>
            <pc:sldMk cId="2307019849" sldId="397"/>
            <ac:spMk id="30" creationId="{163851E1-AFDA-7944-BBA4-56A877221C67}"/>
          </ac:spMkLst>
        </pc:spChg>
        <pc:spChg chg="mod">
          <ac:chgData name="Jacob Monzingo" userId="529fe7fca464043c" providerId="LiveId" clId="{050F2E72-9D78-40E9-9AAC-F991A446AA58}" dt="2022-10-17T14:12:14.926" v="3112" actId="255"/>
          <ac:spMkLst>
            <pc:docMk/>
            <pc:sldMk cId="2307019849" sldId="397"/>
            <ac:spMk id="32" creationId="{AE89983B-AF64-8D43-9389-C72D34E54274}"/>
          </ac:spMkLst>
        </pc:spChg>
      </pc:sldChg>
      <pc:sldChg chg="delSp modSp add mod">
        <pc:chgData name="Jacob Monzingo" userId="529fe7fca464043c" providerId="LiveId" clId="{050F2E72-9D78-40E9-9AAC-F991A446AA58}" dt="2022-10-17T14:14:04.384" v="3115" actId="1076"/>
        <pc:sldMkLst>
          <pc:docMk/>
          <pc:sldMk cId="2502565011" sldId="398"/>
        </pc:sldMkLst>
        <pc:spChg chg="mod">
          <ac:chgData name="Jacob Monzingo" userId="529fe7fca464043c" providerId="LiveId" clId="{050F2E72-9D78-40E9-9AAC-F991A446AA58}" dt="2022-10-16T21:56:36.363" v="2805" actId="20577"/>
          <ac:spMkLst>
            <pc:docMk/>
            <pc:sldMk cId="2502565011" sldId="398"/>
            <ac:spMk id="2" creationId="{00000000-0000-0000-0000-000000000000}"/>
          </ac:spMkLst>
        </pc:spChg>
        <pc:spChg chg="del">
          <ac:chgData name="Jacob Monzingo" userId="529fe7fca464043c" providerId="LiveId" clId="{050F2E72-9D78-40E9-9AAC-F991A446AA58}" dt="2022-10-17T14:13:57.932" v="3114" actId="478"/>
          <ac:spMkLst>
            <pc:docMk/>
            <pc:sldMk cId="2502565011" sldId="398"/>
            <ac:spMk id="12" creationId="{2F24273D-13E2-D2D7-E8E1-E792CA1A3AC6}"/>
          </ac:spMkLst>
        </pc:spChg>
        <pc:spChg chg="mod">
          <ac:chgData name="Jacob Monzingo" userId="529fe7fca464043c" providerId="LiveId" clId="{050F2E72-9D78-40E9-9AAC-F991A446AA58}" dt="2022-10-17T14:14:04.384" v="3115" actId="1076"/>
          <ac:spMkLst>
            <pc:docMk/>
            <pc:sldMk cId="2502565011" sldId="398"/>
            <ac:spMk id="32" creationId="{AE89983B-AF64-8D43-9389-C72D34E54274}"/>
          </ac:spMkLst>
        </pc:spChg>
      </pc:sldChg>
      <pc:sldChg chg="addSp delSp modSp add del mod">
        <pc:chgData name="Jacob Monzingo" userId="529fe7fca464043c" providerId="LiveId" clId="{050F2E72-9D78-40E9-9AAC-F991A446AA58}" dt="2022-10-16T21:41:48.513" v="2284" actId="2696"/>
        <pc:sldMkLst>
          <pc:docMk/>
          <pc:sldMk cId="91974693" sldId="399"/>
        </pc:sldMkLst>
        <pc:spChg chg="add del mod">
          <ac:chgData name="Jacob Monzingo" userId="529fe7fca464043c" providerId="LiveId" clId="{050F2E72-9D78-40E9-9AAC-F991A446AA58}" dt="2022-10-16T21:40:41.061" v="2256" actId="21"/>
          <ac:spMkLst>
            <pc:docMk/>
            <pc:sldMk cId="91974693" sldId="399"/>
            <ac:spMk id="2" creationId="{5D681058-0F5B-4561-4E43-AA3C3E7687FF}"/>
          </ac:spMkLst>
        </pc:spChg>
        <pc:spChg chg="mod">
          <ac:chgData name="Jacob Monzingo" userId="529fe7fca464043c" providerId="LiveId" clId="{050F2E72-9D78-40E9-9AAC-F991A446AA58}" dt="2022-10-16T21:39:30.503" v="2253"/>
          <ac:spMkLst>
            <pc:docMk/>
            <pc:sldMk cId="91974693" sldId="399"/>
            <ac:spMk id="3" creationId="{00000000-0000-0000-0000-000000000000}"/>
          </ac:spMkLst>
        </pc:spChg>
        <pc:picChg chg="add del mod">
          <ac:chgData name="Jacob Monzingo" userId="529fe7fca464043c" providerId="LiveId" clId="{050F2E72-9D78-40E9-9AAC-F991A446AA58}" dt="2022-10-16T21:40:41.061" v="2256" actId="21"/>
          <ac:picMkLst>
            <pc:docMk/>
            <pc:sldMk cId="91974693" sldId="399"/>
            <ac:picMk id="4" creationId="{5FE93A47-1250-BCC4-8ADC-78B62720277B}"/>
          </ac:picMkLst>
        </pc:picChg>
      </pc:sldChg>
      <pc:sldChg chg="addSp delSp modSp add mod ord modClrScheme chgLayout">
        <pc:chgData name="Jacob Monzingo" userId="529fe7fca464043c" providerId="LiveId" clId="{050F2E72-9D78-40E9-9AAC-F991A446AA58}" dt="2022-10-16T22:22:29.723" v="2951"/>
        <pc:sldMkLst>
          <pc:docMk/>
          <pc:sldMk cId="3452422372" sldId="400"/>
        </pc:sldMkLst>
        <pc:spChg chg="add del mod ord">
          <ac:chgData name="Jacob Monzingo" userId="529fe7fca464043c" providerId="LiveId" clId="{050F2E72-9D78-40E9-9AAC-F991A446AA58}" dt="2022-10-16T21:42:31.871" v="2286" actId="478"/>
          <ac:spMkLst>
            <pc:docMk/>
            <pc:sldMk cId="3452422372" sldId="400"/>
            <ac:spMk id="2" creationId="{465BF99D-B8C9-2CD3-079E-138DC3FA081D}"/>
          </ac:spMkLst>
        </pc:spChg>
        <pc:spChg chg="mod ord">
          <ac:chgData name="Jacob Monzingo" userId="529fe7fca464043c" providerId="LiveId" clId="{050F2E72-9D78-40E9-9AAC-F991A446AA58}" dt="2022-10-16T22:19:35.780" v="2906" actId="108"/>
          <ac:spMkLst>
            <pc:docMk/>
            <pc:sldMk cId="3452422372" sldId="400"/>
            <ac:spMk id="6" creationId="{00000000-0000-0000-0000-000000000000}"/>
          </ac:spMkLst>
        </pc:spChg>
        <pc:spChg chg="del mod">
          <ac:chgData name="Jacob Monzingo" userId="529fe7fca464043c" providerId="LiveId" clId="{050F2E72-9D78-40E9-9AAC-F991A446AA58}" dt="2022-10-16T21:43:49.079" v="2288" actId="478"/>
          <ac:spMkLst>
            <pc:docMk/>
            <pc:sldMk cId="3452422372" sldId="400"/>
            <ac:spMk id="10" creationId="{3E485D38-E274-3411-F318-A0DAE4A7F0BF}"/>
          </ac:spMkLst>
        </pc:spChg>
        <pc:spChg chg="mod">
          <ac:chgData name="Jacob Monzingo" userId="529fe7fca464043c" providerId="LiveId" clId="{050F2E72-9D78-40E9-9AAC-F991A446AA58}" dt="2022-10-16T21:51:21.676" v="2529" actId="1076"/>
          <ac:spMkLst>
            <pc:docMk/>
            <pc:sldMk cId="3452422372" sldId="400"/>
            <ac:spMk id="11" creationId="{00000000-0000-0000-0000-000000000000}"/>
          </ac:spMkLst>
        </pc:spChg>
        <pc:spChg chg="mod">
          <ac:chgData name="Jacob Monzingo" userId="529fe7fca464043c" providerId="LiveId" clId="{050F2E72-9D78-40E9-9AAC-F991A446AA58}" dt="2022-10-16T21:51:35.163" v="2542" actId="20577"/>
          <ac:spMkLst>
            <pc:docMk/>
            <pc:sldMk cId="3452422372" sldId="400"/>
            <ac:spMk id="13" creationId="{84111C9F-3B0A-0FE6-B391-49E529052421}"/>
          </ac:spMkLst>
        </pc:spChg>
        <pc:spChg chg="mod">
          <ac:chgData name="Jacob Monzingo" userId="529fe7fca464043c" providerId="LiveId" clId="{050F2E72-9D78-40E9-9AAC-F991A446AA58}" dt="2022-10-16T21:50:18.737" v="2469" actId="20577"/>
          <ac:spMkLst>
            <pc:docMk/>
            <pc:sldMk cId="3452422372" sldId="400"/>
            <ac:spMk id="17" creationId="{00000000-0000-0000-0000-000000000000}"/>
          </ac:spMkLst>
        </pc:spChg>
        <pc:spChg chg="mod">
          <ac:chgData name="Jacob Monzingo" userId="529fe7fca464043c" providerId="LiveId" clId="{050F2E72-9D78-40E9-9AAC-F991A446AA58}" dt="2022-10-16T21:51:48.315" v="2543" actId="1076"/>
          <ac:spMkLst>
            <pc:docMk/>
            <pc:sldMk cId="3452422372" sldId="400"/>
            <ac:spMk id="23" creationId="{00000000-0000-0000-0000-000000000000}"/>
          </ac:spMkLst>
        </pc:spChg>
        <pc:spChg chg="mod">
          <ac:chgData name="Jacob Monzingo" userId="529fe7fca464043c" providerId="LiveId" clId="{050F2E72-9D78-40E9-9AAC-F991A446AA58}" dt="2022-10-16T21:51:21.676" v="2529" actId="1076"/>
          <ac:spMkLst>
            <pc:docMk/>
            <pc:sldMk cId="3452422372" sldId="400"/>
            <ac:spMk id="28" creationId="{8ADDBFFB-5FBF-2848-BC61-C93B5091D541}"/>
          </ac:spMkLst>
        </pc:spChg>
        <pc:spChg chg="mod">
          <ac:chgData name="Jacob Monzingo" userId="529fe7fca464043c" providerId="LiveId" clId="{050F2E72-9D78-40E9-9AAC-F991A446AA58}" dt="2022-10-16T21:51:48.315" v="2543" actId="1076"/>
          <ac:spMkLst>
            <pc:docMk/>
            <pc:sldMk cId="3452422372" sldId="400"/>
            <ac:spMk id="29" creationId="{10231093-2AAB-4240-80C5-7A2564271795}"/>
          </ac:spMkLst>
        </pc:spChg>
        <pc:picChg chg="del mod">
          <ac:chgData name="Jacob Monzingo" userId="529fe7fca464043c" providerId="LiveId" clId="{050F2E72-9D78-40E9-9AAC-F991A446AA58}" dt="2022-10-16T21:49:41.681" v="2465" actId="478"/>
          <ac:picMkLst>
            <pc:docMk/>
            <pc:sldMk cId="3452422372" sldId="400"/>
            <ac:picMk id="14" creationId="{5214D3B8-0FCE-4374-1221-AE8425E952B6}"/>
          </ac:picMkLst>
        </pc:picChg>
      </pc:sldChg>
      <pc:sldChg chg="addSp delSp modSp add mod ord modClrScheme chgLayout">
        <pc:chgData name="Jacob Monzingo" userId="529fe7fca464043c" providerId="LiveId" clId="{050F2E72-9D78-40E9-9AAC-F991A446AA58}" dt="2022-10-20T14:17:56.040" v="3630" actId="20577"/>
        <pc:sldMkLst>
          <pc:docMk/>
          <pc:sldMk cId="2247000074" sldId="401"/>
        </pc:sldMkLst>
        <pc:spChg chg="add del mod ord">
          <ac:chgData name="Jacob Monzingo" userId="529fe7fca464043c" providerId="LiveId" clId="{050F2E72-9D78-40E9-9AAC-F991A446AA58}" dt="2022-10-16T21:46:25.122" v="2381" actId="478"/>
          <ac:spMkLst>
            <pc:docMk/>
            <pc:sldMk cId="2247000074" sldId="401"/>
            <ac:spMk id="2" creationId="{61562AA3-C086-1213-52A7-D40A37496A09}"/>
          </ac:spMkLst>
        </pc:spChg>
        <pc:spChg chg="mod ord">
          <ac:chgData name="Jacob Monzingo" userId="529fe7fca464043c" providerId="LiveId" clId="{050F2E72-9D78-40E9-9AAC-F991A446AA58}" dt="2022-10-16T22:19:56.797" v="2912" actId="20577"/>
          <ac:spMkLst>
            <pc:docMk/>
            <pc:sldMk cId="2247000074" sldId="401"/>
            <ac:spMk id="6" creationId="{00000000-0000-0000-0000-000000000000}"/>
          </ac:spMkLst>
        </pc:spChg>
        <pc:spChg chg="del">
          <ac:chgData name="Jacob Monzingo" userId="529fe7fca464043c" providerId="LiveId" clId="{050F2E72-9D78-40E9-9AAC-F991A446AA58}" dt="2022-10-16T21:46:19.009" v="2379" actId="478"/>
          <ac:spMkLst>
            <pc:docMk/>
            <pc:sldMk cId="2247000074" sldId="401"/>
            <ac:spMk id="10" creationId="{3E485D38-E274-3411-F318-A0DAE4A7F0BF}"/>
          </ac:spMkLst>
        </pc:spChg>
        <pc:spChg chg="mod">
          <ac:chgData name="Jacob Monzingo" userId="529fe7fca464043c" providerId="LiveId" clId="{050F2E72-9D78-40E9-9AAC-F991A446AA58}" dt="2022-10-16T21:46:41.343" v="2382" actId="1076"/>
          <ac:spMkLst>
            <pc:docMk/>
            <pc:sldMk cId="2247000074" sldId="401"/>
            <ac:spMk id="11" creationId="{00000000-0000-0000-0000-000000000000}"/>
          </ac:spMkLst>
        </pc:spChg>
        <pc:spChg chg="del">
          <ac:chgData name="Jacob Monzingo" userId="529fe7fca464043c" providerId="LiveId" clId="{050F2E72-9D78-40E9-9AAC-F991A446AA58}" dt="2022-10-16T22:21:37.580" v="2947" actId="478"/>
          <ac:spMkLst>
            <pc:docMk/>
            <pc:sldMk cId="2247000074" sldId="401"/>
            <ac:spMk id="12" creationId="{00000000-0000-0000-0000-000000000000}"/>
          </ac:spMkLst>
        </pc:spChg>
        <pc:spChg chg="mod">
          <ac:chgData name="Jacob Monzingo" userId="529fe7fca464043c" providerId="LiveId" clId="{050F2E72-9D78-40E9-9AAC-F991A446AA58}" dt="2022-10-16T21:46:41.343" v="2382" actId="1076"/>
          <ac:spMkLst>
            <pc:docMk/>
            <pc:sldMk cId="2247000074" sldId="401"/>
            <ac:spMk id="13" creationId="{84111C9F-3B0A-0FE6-B391-49E529052421}"/>
          </ac:spMkLst>
        </pc:spChg>
        <pc:spChg chg="mod">
          <ac:chgData name="Jacob Monzingo" userId="529fe7fca464043c" providerId="LiveId" clId="{050F2E72-9D78-40E9-9AAC-F991A446AA58}" dt="2022-10-16T21:46:41.343" v="2382" actId="1076"/>
          <ac:spMkLst>
            <pc:docMk/>
            <pc:sldMk cId="2247000074" sldId="401"/>
            <ac:spMk id="17" creationId="{00000000-0000-0000-0000-000000000000}"/>
          </ac:spMkLst>
        </pc:spChg>
        <pc:spChg chg="mod">
          <ac:chgData name="Jacob Monzingo" userId="529fe7fca464043c" providerId="LiveId" clId="{050F2E72-9D78-40E9-9AAC-F991A446AA58}" dt="2022-10-16T21:46:41.343" v="2382" actId="1076"/>
          <ac:spMkLst>
            <pc:docMk/>
            <pc:sldMk cId="2247000074" sldId="401"/>
            <ac:spMk id="23" creationId="{00000000-0000-0000-0000-000000000000}"/>
          </ac:spMkLst>
        </pc:spChg>
        <pc:spChg chg="mod">
          <ac:chgData name="Jacob Monzingo" userId="529fe7fca464043c" providerId="LiveId" clId="{050F2E72-9D78-40E9-9AAC-F991A446AA58}" dt="2022-10-20T14:17:56.040" v="3630" actId="20577"/>
          <ac:spMkLst>
            <pc:docMk/>
            <pc:sldMk cId="2247000074" sldId="401"/>
            <ac:spMk id="28" creationId="{8ADDBFFB-5FBF-2848-BC61-C93B5091D541}"/>
          </ac:spMkLst>
        </pc:spChg>
        <pc:spChg chg="mod">
          <ac:chgData name="Jacob Monzingo" userId="529fe7fca464043c" providerId="LiveId" clId="{050F2E72-9D78-40E9-9AAC-F991A446AA58}" dt="2022-10-16T22:20:15.773" v="2940" actId="20577"/>
          <ac:spMkLst>
            <pc:docMk/>
            <pc:sldMk cId="2247000074" sldId="401"/>
            <ac:spMk id="29" creationId="{10231093-2AAB-4240-80C5-7A2564271795}"/>
          </ac:spMkLst>
        </pc:spChg>
        <pc:picChg chg="add mod">
          <ac:chgData name="Jacob Monzingo" userId="529fe7fca464043c" providerId="LiveId" clId="{050F2E72-9D78-40E9-9AAC-F991A446AA58}" dt="2022-10-16T22:33:11.703" v="3067" actId="1076"/>
          <ac:picMkLst>
            <pc:docMk/>
            <pc:sldMk cId="2247000074" sldId="401"/>
            <ac:picMk id="3" creationId="{E2C961B2-707C-08D8-8260-0F002EDD77D8}"/>
          </ac:picMkLst>
        </pc:picChg>
        <pc:picChg chg="del mod">
          <ac:chgData name="Jacob Monzingo" userId="529fe7fca464043c" providerId="LiveId" clId="{050F2E72-9D78-40E9-9AAC-F991A446AA58}" dt="2022-10-16T22:21:24.468" v="2944" actId="478"/>
          <ac:picMkLst>
            <pc:docMk/>
            <pc:sldMk cId="2247000074" sldId="401"/>
            <ac:picMk id="14" creationId="{AAB3A903-0FD5-8325-9588-4889B234624E}"/>
          </ac:picMkLst>
        </pc:picChg>
      </pc:sldChg>
      <pc:sldChg chg="addSp delSp modSp add del mod ord modClrScheme chgLayout">
        <pc:chgData name="Jacob Monzingo" userId="529fe7fca464043c" providerId="LiveId" clId="{050F2E72-9D78-40E9-9AAC-F991A446AA58}" dt="2022-10-17T19:49:24.235" v="3239" actId="47"/>
        <pc:sldMkLst>
          <pc:docMk/>
          <pc:sldMk cId="2510811166" sldId="402"/>
        </pc:sldMkLst>
        <pc:spChg chg="del mod">
          <ac:chgData name="Jacob Monzingo" userId="529fe7fca464043c" providerId="LiveId" clId="{050F2E72-9D78-40E9-9AAC-F991A446AA58}" dt="2022-10-16T21:47:52.041" v="2453" actId="478"/>
          <ac:spMkLst>
            <pc:docMk/>
            <pc:sldMk cId="2510811166" sldId="402"/>
            <ac:spMk id="2" creationId="{07FF3429-E78E-438B-E4E7-A6BA3F04E740}"/>
          </ac:spMkLst>
        </pc:spChg>
        <pc:spChg chg="add del mod ord">
          <ac:chgData name="Jacob Monzingo" userId="529fe7fca464043c" providerId="LiveId" clId="{050F2E72-9D78-40E9-9AAC-F991A446AA58}" dt="2022-10-16T21:48:15.676" v="2461" actId="478"/>
          <ac:spMkLst>
            <pc:docMk/>
            <pc:sldMk cId="2510811166" sldId="402"/>
            <ac:spMk id="3" creationId="{359BDDAE-9B32-DFB7-92EB-42A32657AAC4}"/>
          </ac:spMkLst>
        </pc:spChg>
        <pc:spChg chg="add del mod ord">
          <ac:chgData name="Jacob Monzingo" userId="529fe7fca464043c" providerId="LiveId" clId="{050F2E72-9D78-40E9-9AAC-F991A446AA58}" dt="2022-10-16T21:48:08.132" v="2457" actId="478"/>
          <ac:spMkLst>
            <pc:docMk/>
            <pc:sldMk cId="2510811166" sldId="402"/>
            <ac:spMk id="4" creationId="{C60920E9-048D-8AB7-54E0-764AF935E9F0}"/>
          </ac:spMkLst>
        </pc:spChg>
        <pc:spChg chg="del mod">
          <ac:chgData name="Jacob Monzingo" userId="529fe7fca464043c" providerId="LiveId" clId="{050F2E72-9D78-40E9-9AAC-F991A446AA58}" dt="2022-10-16T21:47:47.271" v="2451" actId="478"/>
          <ac:spMkLst>
            <pc:docMk/>
            <pc:sldMk cId="2510811166" sldId="402"/>
            <ac:spMk id="6" creationId="{00000000-0000-0000-0000-000000000000}"/>
          </ac:spMkLst>
        </pc:spChg>
        <pc:spChg chg="del">
          <ac:chgData name="Jacob Monzingo" userId="529fe7fca464043c" providerId="LiveId" clId="{050F2E72-9D78-40E9-9AAC-F991A446AA58}" dt="2022-10-16T21:48:13.723" v="2460" actId="478"/>
          <ac:spMkLst>
            <pc:docMk/>
            <pc:sldMk cId="2510811166" sldId="402"/>
            <ac:spMk id="8" creationId="{FEFC105C-DF71-C990-7753-6C1391240ABA}"/>
          </ac:spMkLst>
        </pc:spChg>
        <pc:spChg chg="del">
          <ac:chgData name="Jacob Monzingo" userId="529fe7fca464043c" providerId="LiveId" clId="{050F2E72-9D78-40E9-9AAC-F991A446AA58}" dt="2022-10-16T21:47:41.593" v="2448" actId="478"/>
          <ac:spMkLst>
            <pc:docMk/>
            <pc:sldMk cId="2510811166" sldId="402"/>
            <ac:spMk id="10" creationId="{E52EBF03-0650-2A70-A4C3-52ECB87A2D81}"/>
          </ac:spMkLst>
        </pc:spChg>
        <pc:spChg chg="del">
          <ac:chgData name="Jacob Monzingo" userId="529fe7fca464043c" providerId="LiveId" clId="{050F2E72-9D78-40E9-9AAC-F991A446AA58}" dt="2022-10-16T21:47:40.138" v="2447" actId="478"/>
          <ac:spMkLst>
            <pc:docMk/>
            <pc:sldMk cId="2510811166" sldId="402"/>
            <ac:spMk id="11" creationId="{1BE86D34-7772-5158-3EFF-E5B0BD6FC50F}"/>
          </ac:spMkLst>
        </pc:spChg>
        <pc:spChg chg="del">
          <ac:chgData name="Jacob Monzingo" userId="529fe7fca464043c" providerId="LiveId" clId="{050F2E72-9D78-40E9-9AAC-F991A446AA58}" dt="2022-10-16T21:47:38.617" v="2446" actId="478"/>
          <ac:spMkLst>
            <pc:docMk/>
            <pc:sldMk cId="2510811166" sldId="402"/>
            <ac:spMk id="12" creationId="{90E14667-DBC7-3BA7-C11F-CA8BF61A9D52}"/>
          </ac:spMkLst>
        </pc:spChg>
        <pc:spChg chg="del">
          <ac:chgData name="Jacob Monzingo" userId="529fe7fca464043c" providerId="LiveId" clId="{050F2E72-9D78-40E9-9AAC-F991A446AA58}" dt="2022-10-16T21:47:43.952" v="2449" actId="478"/>
          <ac:spMkLst>
            <pc:docMk/>
            <pc:sldMk cId="2510811166" sldId="402"/>
            <ac:spMk id="15" creationId="{4E4E0ABB-D9BB-5F4C-AA19-CCEC0654B0EC}"/>
          </ac:spMkLst>
        </pc:spChg>
        <pc:picChg chg="mod">
          <ac:chgData name="Jacob Monzingo" userId="529fe7fca464043c" providerId="LiveId" clId="{050F2E72-9D78-40E9-9AAC-F991A446AA58}" dt="2022-10-16T21:48:19.881" v="2462" actId="14100"/>
          <ac:picMkLst>
            <pc:docMk/>
            <pc:sldMk cId="2510811166" sldId="402"/>
            <ac:picMk id="7" creationId="{CD896379-4B2C-3F8A-1075-ED629ABBC83F}"/>
          </ac:picMkLst>
        </pc:picChg>
        <pc:picChg chg="mod">
          <ac:chgData name="Jacob Monzingo" userId="529fe7fca464043c" providerId="LiveId" clId="{050F2E72-9D78-40E9-9AAC-F991A446AA58}" dt="2022-10-16T21:48:13.019" v="2459" actId="1076"/>
          <ac:picMkLst>
            <pc:docMk/>
            <pc:sldMk cId="2510811166" sldId="402"/>
            <ac:picMk id="9" creationId="{1CBE71A9-D840-AFFF-2B69-D8BFB07AF3D2}"/>
          </ac:picMkLst>
        </pc:picChg>
      </pc:sldChg>
      <pc:sldChg chg="addSp delSp modSp add mod ord">
        <pc:chgData name="Jacob Monzingo" userId="529fe7fca464043c" providerId="LiveId" clId="{050F2E72-9D78-40E9-9AAC-F991A446AA58}" dt="2022-10-16T22:33:17.688" v="3069" actId="1076"/>
        <pc:sldMkLst>
          <pc:docMk/>
          <pc:sldMk cId="476266227" sldId="403"/>
        </pc:sldMkLst>
        <pc:spChg chg="add mod">
          <ac:chgData name="Jacob Monzingo" userId="529fe7fca464043c" providerId="LiveId" clId="{050F2E72-9D78-40E9-9AAC-F991A446AA58}" dt="2022-10-16T22:18:53.360" v="2896" actId="20577"/>
          <ac:spMkLst>
            <pc:docMk/>
            <pc:sldMk cId="476266227" sldId="403"/>
            <ac:spMk id="2" creationId="{732882AB-A735-8040-F282-78744D0A2D6A}"/>
          </ac:spMkLst>
        </pc:spChg>
        <pc:spChg chg="mod">
          <ac:chgData name="Jacob Monzingo" userId="529fe7fca464043c" providerId="LiveId" clId="{050F2E72-9D78-40E9-9AAC-F991A446AA58}" dt="2022-10-16T22:19:05.220" v="2904" actId="20577"/>
          <ac:spMkLst>
            <pc:docMk/>
            <pc:sldMk cId="476266227" sldId="403"/>
            <ac:spMk id="296" creationId="{00000000-0000-0000-0000-000000000000}"/>
          </ac:spMkLst>
        </pc:spChg>
        <pc:spChg chg="del">
          <ac:chgData name="Jacob Monzingo" userId="529fe7fca464043c" providerId="LiveId" clId="{050F2E72-9D78-40E9-9AAC-F991A446AA58}" dt="2022-10-16T21:40:54.996" v="2260" actId="478"/>
          <ac:spMkLst>
            <pc:docMk/>
            <pc:sldMk cId="476266227" sldId="403"/>
            <ac:spMk id="297" creationId="{00000000-0000-0000-0000-000000000000}"/>
          </ac:spMkLst>
        </pc:spChg>
        <pc:spChg chg="del">
          <ac:chgData name="Jacob Monzingo" userId="529fe7fca464043c" providerId="LiveId" clId="{050F2E72-9D78-40E9-9AAC-F991A446AA58}" dt="2022-10-16T21:40:53.034" v="2259" actId="478"/>
          <ac:spMkLst>
            <pc:docMk/>
            <pc:sldMk cId="476266227" sldId="403"/>
            <ac:spMk id="298" creationId="{00000000-0000-0000-0000-000000000000}"/>
          </ac:spMkLst>
        </pc:spChg>
        <pc:picChg chg="add del mod">
          <ac:chgData name="Jacob Monzingo" userId="529fe7fca464043c" providerId="LiveId" clId="{050F2E72-9D78-40E9-9AAC-F991A446AA58}" dt="2022-10-16T22:21:11.063" v="2941" actId="478"/>
          <ac:picMkLst>
            <pc:docMk/>
            <pc:sldMk cId="476266227" sldId="403"/>
            <ac:picMk id="3" creationId="{F69C958F-88D6-52BA-F755-ECDBA08F5D82}"/>
          </ac:picMkLst>
        </pc:picChg>
        <pc:picChg chg="add mod">
          <ac:chgData name="Jacob Monzingo" userId="529fe7fca464043c" providerId="LiveId" clId="{050F2E72-9D78-40E9-9AAC-F991A446AA58}" dt="2022-10-16T22:33:17.688" v="3069" actId="1076"/>
          <ac:picMkLst>
            <pc:docMk/>
            <pc:sldMk cId="476266227" sldId="403"/>
            <ac:picMk id="4" creationId="{FA0C671B-70ED-3E33-B63D-68360940AC51}"/>
          </ac:picMkLst>
        </pc:picChg>
      </pc:sldChg>
      <pc:sldChg chg="addSp delSp modSp add mod modClrScheme chgLayout">
        <pc:chgData name="Jacob Monzingo" userId="529fe7fca464043c" providerId="LiveId" clId="{050F2E72-9D78-40E9-9AAC-F991A446AA58}" dt="2022-10-16T22:28:47.481" v="3030" actId="21"/>
        <pc:sldMkLst>
          <pc:docMk/>
          <pc:sldMk cId="2468760863" sldId="404"/>
        </pc:sldMkLst>
        <pc:spChg chg="add del mod ord">
          <ac:chgData name="Jacob Monzingo" userId="529fe7fca464043c" providerId="LiveId" clId="{050F2E72-9D78-40E9-9AAC-F991A446AA58}" dt="2022-10-16T22:23:13.495" v="2954" actId="700"/>
          <ac:spMkLst>
            <pc:docMk/>
            <pc:sldMk cId="2468760863" sldId="404"/>
            <ac:spMk id="2" creationId="{FD20C88F-B4D1-1E03-4C2A-506E2DEA79E7}"/>
          </ac:spMkLst>
        </pc:spChg>
        <pc:spChg chg="add del mod ord">
          <ac:chgData name="Jacob Monzingo" userId="529fe7fca464043c" providerId="LiveId" clId="{050F2E72-9D78-40E9-9AAC-F991A446AA58}" dt="2022-10-16T22:25:16.928" v="2993" actId="478"/>
          <ac:spMkLst>
            <pc:docMk/>
            <pc:sldMk cId="2468760863" sldId="404"/>
            <ac:spMk id="3" creationId="{435C4E93-B6BA-AC6E-6A39-8609D0EA6F7A}"/>
          </ac:spMkLst>
        </pc:spChg>
        <pc:spChg chg="add del mod ord">
          <ac:chgData name="Jacob Monzingo" userId="529fe7fca464043c" providerId="LiveId" clId="{050F2E72-9D78-40E9-9AAC-F991A446AA58}" dt="2022-10-16T22:25:11.024" v="2992" actId="478"/>
          <ac:spMkLst>
            <pc:docMk/>
            <pc:sldMk cId="2468760863" sldId="404"/>
            <ac:spMk id="4" creationId="{1FEBCEFC-66A3-C105-4076-EF6937BED1F7}"/>
          </ac:spMkLst>
        </pc:spChg>
        <pc:spChg chg="mod">
          <ac:chgData name="Jacob Monzingo" userId="529fe7fca464043c" providerId="LiveId" clId="{050F2E72-9D78-40E9-9AAC-F991A446AA58}" dt="2022-10-16T22:25:40.878" v="2997" actId="1076"/>
          <ac:spMkLst>
            <pc:docMk/>
            <pc:sldMk cId="2468760863" sldId="404"/>
            <ac:spMk id="13" creationId="{12AFA44C-DA30-FC41-BD58-7F1A39F743FF}"/>
          </ac:spMkLst>
        </pc:spChg>
        <pc:spChg chg="del">
          <ac:chgData name="Jacob Monzingo" userId="529fe7fca464043c" providerId="LiveId" clId="{050F2E72-9D78-40E9-9AAC-F991A446AA58}" dt="2022-10-16T22:28:27.276" v="3025" actId="478"/>
          <ac:spMkLst>
            <pc:docMk/>
            <pc:sldMk cId="2468760863" sldId="404"/>
            <ac:spMk id="15" creationId="{51441BAE-B0CE-8D48-9EA3-9A2B99D4DB3B}"/>
          </ac:spMkLst>
        </pc:spChg>
        <pc:spChg chg="mod">
          <ac:chgData name="Jacob Monzingo" userId="529fe7fca464043c" providerId="LiveId" clId="{050F2E72-9D78-40E9-9AAC-F991A446AA58}" dt="2022-10-16T22:28:47.481" v="3030" actId="21"/>
          <ac:spMkLst>
            <pc:docMk/>
            <pc:sldMk cId="2468760863" sldId="404"/>
            <ac:spMk id="17" creationId="{5AC8CA43-6D56-F54A-4456-1BFC72FC556C}"/>
          </ac:spMkLst>
        </pc:spChg>
      </pc:sldChg>
      <pc:sldChg chg="addSp delSp modSp add mod modClrScheme chgLayout">
        <pc:chgData name="Jacob Monzingo" userId="529fe7fca464043c" providerId="LiveId" clId="{050F2E72-9D78-40E9-9AAC-F991A446AA58}" dt="2022-10-16T22:29:06.159" v="3036" actId="1076"/>
        <pc:sldMkLst>
          <pc:docMk/>
          <pc:sldMk cId="392542611" sldId="405"/>
        </pc:sldMkLst>
        <pc:spChg chg="add del mod ord">
          <ac:chgData name="Jacob Monzingo" userId="529fe7fca464043c" providerId="LiveId" clId="{050F2E72-9D78-40E9-9AAC-F991A446AA58}" dt="2022-10-16T22:23:13.495" v="2954" actId="700"/>
          <ac:spMkLst>
            <pc:docMk/>
            <pc:sldMk cId="392542611" sldId="405"/>
            <ac:spMk id="2" creationId="{6362030A-D91F-B634-5C41-18B5B135F1BF}"/>
          </ac:spMkLst>
        </pc:spChg>
        <pc:spChg chg="add del mod ord">
          <ac:chgData name="Jacob Monzingo" userId="529fe7fca464043c" providerId="LiveId" clId="{050F2E72-9D78-40E9-9AAC-F991A446AA58}" dt="2022-10-16T22:26:05.695" v="2999" actId="478"/>
          <ac:spMkLst>
            <pc:docMk/>
            <pc:sldMk cId="392542611" sldId="405"/>
            <ac:spMk id="3" creationId="{CF22FBB5-46BB-ADF9-405A-4699518D1721}"/>
          </ac:spMkLst>
        </pc:spChg>
        <pc:spChg chg="add del mod ord">
          <ac:chgData name="Jacob Monzingo" userId="529fe7fca464043c" providerId="LiveId" clId="{050F2E72-9D78-40E9-9AAC-F991A446AA58}" dt="2022-10-16T22:26:08.537" v="3000" actId="478"/>
          <ac:spMkLst>
            <pc:docMk/>
            <pc:sldMk cId="392542611" sldId="405"/>
            <ac:spMk id="4" creationId="{7BF2EE48-C409-8DA9-8766-7B8D3D56E9EC}"/>
          </ac:spMkLst>
        </pc:spChg>
        <pc:spChg chg="mod">
          <ac:chgData name="Jacob Monzingo" userId="529fe7fca464043c" providerId="LiveId" clId="{050F2E72-9D78-40E9-9AAC-F991A446AA58}" dt="2022-10-16T22:26:57.773" v="3008" actId="1076"/>
          <ac:spMkLst>
            <pc:docMk/>
            <pc:sldMk cId="392542611" sldId="405"/>
            <ac:spMk id="13" creationId="{12AFA44C-DA30-FC41-BD58-7F1A39F743FF}"/>
          </ac:spMkLst>
        </pc:spChg>
        <pc:spChg chg="del">
          <ac:chgData name="Jacob Monzingo" userId="529fe7fca464043c" providerId="LiveId" clId="{050F2E72-9D78-40E9-9AAC-F991A446AA58}" dt="2022-10-16T22:28:25.873" v="3024" actId="478"/>
          <ac:spMkLst>
            <pc:docMk/>
            <pc:sldMk cId="392542611" sldId="405"/>
            <ac:spMk id="15" creationId="{51441BAE-B0CE-8D48-9EA3-9A2B99D4DB3B}"/>
          </ac:spMkLst>
        </pc:spChg>
        <pc:spChg chg="mod">
          <ac:chgData name="Jacob Monzingo" userId="529fe7fca464043c" providerId="LiveId" clId="{050F2E72-9D78-40E9-9AAC-F991A446AA58}" dt="2022-10-16T22:29:06.159" v="3036" actId="1076"/>
          <ac:spMkLst>
            <pc:docMk/>
            <pc:sldMk cId="392542611" sldId="405"/>
            <ac:spMk id="17" creationId="{5AC8CA43-6D56-F54A-4456-1BFC72FC556C}"/>
          </ac:spMkLst>
        </pc:spChg>
      </pc:sldChg>
      <pc:sldMasterChg chg="modSp delSldLayout modSldLayout">
        <pc:chgData name="Jacob Monzingo" userId="529fe7fca464043c" providerId="LiveId" clId="{050F2E72-9D78-40E9-9AAC-F991A446AA58}" dt="2022-10-16T14:10:36.049" v="1246" actId="2696"/>
        <pc:sldMasterMkLst>
          <pc:docMk/>
          <pc:sldMasterMk cId="2514957298" sldId="2147483660"/>
        </pc:sldMasterMkLst>
        <pc:spChg chg="mod">
          <ac:chgData name="Jacob Monzingo" userId="529fe7fca464043c" providerId="LiveId" clId="{050F2E72-9D78-40E9-9AAC-F991A446AA58}" dt="2022-10-16T13:01:51.700" v="522"/>
          <ac:spMkLst>
            <pc:docMk/>
            <pc:sldMasterMk cId="2514957298" sldId="2147483660"/>
            <ac:spMk id="9" creationId="{00000000-0000-0000-0000-000000000000}"/>
          </ac:spMkLst>
        </pc:spChg>
        <pc:spChg chg="mod">
          <ac:chgData name="Jacob Monzingo" userId="529fe7fca464043c" providerId="LiveId" clId="{050F2E72-9D78-40E9-9AAC-F991A446AA58}" dt="2022-10-16T13:01:51.700" v="522"/>
          <ac:spMkLst>
            <pc:docMk/>
            <pc:sldMasterMk cId="2514957298" sldId="2147483660"/>
            <ac:spMk id="13" creationId="{00000000-0000-0000-0000-000000000000}"/>
          </ac:spMkLst>
        </pc:spChg>
        <pc:spChg chg="mod">
          <ac:chgData name="Jacob Monzingo" userId="529fe7fca464043c" providerId="LiveId" clId="{050F2E72-9D78-40E9-9AAC-F991A446AA58}" dt="2022-10-16T13:01:51.700" v="522"/>
          <ac:spMkLst>
            <pc:docMk/>
            <pc:sldMasterMk cId="2514957298" sldId="2147483660"/>
            <ac:spMk id="15" creationId="{00000000-0000-0000-0000-000000000000}"/>
          </ac:spMkLst>
        </pc:spChg>
        <pc:spChg chg="mod">
          <ac:chgData name="Jacob Monzingo" userId="529fe7fca464043c" providerId="LiveId" clId="{050F2E72-9D78-40E9-9AAC-F991A446AA58}" dt="2022-10-16T13:01:51.700" v="522"/>
          <ac:spMkLst>
            <pc:docMk/>
            <pc:sldMasterMk cId="2514957298" sldId="2147483660"/>
            <ac:spMk id="22" creationId="{00000000-0000-0000-0000-000000000000}"/>
          </ac:spMkLst>
        </pc:spChg>
        <pc:grpChg chg="mod">
          <ac:chgData name="Jacob Monzingo" userId="529fe7fca464043c" providerId="LiveId" clId="{050F2E72-9D78-40E9-9AAC-F991A446AA58}" dt="2022-10-16T13:01:51.700" v="522"/>
          <ac:grpSpMkLst>
            <pc:docMk/>
            <pc:sldMasterMk cId="2514957298" sldId="2147483660"/>
            <ac:grpSpMk id="12" creationId="{00000000-0000-0000-0000-000000000000}"/>
          </ac:grpSpMkLst>
        </pc:grpChg>
        <pc:picChg chg="mod">
          <ac:chgData name="Jacob Monzingo" userId="529fe7fca464043c" providerId="LiveId" clId="{050F2E72-9D78-40E9-9AAC-F991A446AA58}" dt="2022-10-16T13:01:51.700" v="522"/>
          <ac:picMkLst>
            <pc:docMk/>
            <pc:sldMasterMk cId="2514957298" sldId="2147483660"/>
            <ac:picMk id="14" creationId="{00000000-0000-0000-0000-000000000000}"/>
          </ac:picMkLst>
        </pc:picChg>
        <pc:picChg chg="mod">
          <ac:chgData name="Jacob Monzingo" userId="529fe7fca464043c" providerId="LiveId" clId="{050F2E72-9D78-40E9-9AAC-F991A446AA58}" dt="2022-10-16T13:01:51.700" v="522"/>
          <ac:picMkLst>
            <pc:docMk/>
            <pc:sldMasterMk cId="2514957298" sldId="2147483660"/>
            <ac:picMk id="16" creationId="{00000000-0000-0000-0000-000000000000}"/>
          </ac:picMkLst>
        </pc:picChg>
        <pc:picChg chg="mod">
          <ac:chgData name="Jacob Monzingo" userId="529fe7fca464043c" providerId="LiveId" clId="{050F2E72-9D78-40E9-9AAC-F991A446AA58}" dt="2022-10-16T13:01:51.700" v="522"/>
          <ac:picMkLst>
            <pc:docMk/>
            <pc:sldMasterMk cId="2514957298" sldId="2147483660"/>
            <ac:picMk id="24" creationId="{00000000-0000-0000-0000-000000000000}"/>
          </ac:picMkLst>
        </pc:picChg>
        <pc:sldLayoutChg chg="modSp">
          <pc:chgData name="Jacob Monzingo" userId="529fe7fca464043c" providerId="LiveId" clId="{050F2E72-9D78-40E9-9AAC-F991A446AA58}" dt="2022-10-16T13:01:51.700" v="522"/>
          <pc:sldLayoutMkLst>
            <pc:docMk/>
            <pc:sldMasterMk cId="2514957298" sldId="2147483660"/>
            <pc:sldLayoutMk cId="1623291943" sldId="2147483665"/>
          </pc:sldLayoutMkLst>
          <pc:spChg chg="mod">
            <ac:chgData name="Jacob Monzingo" userId="529fe7fca464043c" providerId="LiveId" clId="{050F2E72-9D78-40E9-9AAC-F991A446AA58}" dt="2022-10-16T13:01:51.700" v="522"/>
            <ac:spMkLst>
              <pc:docMk/>
              <pc:sldMasterMk cId="2514957298" sldId="2147483660"/>
              <pc:sldLayoutMk cId="1623291943" sldId="2147483665"/>
              <ac:spMk id="3"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623291943" sldId="2147483665"/>
              <ac:spMk id="4"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2967416799" sldId="2147483667"/>
          </pc:sldLayoutMkLst>
          <pc:spChg chg="mod">
            <ac:chgData name="Jacob Monzingo" userId="529fe7fca464043c" providerId="LiveId" clId="{050F2E72-9D78-40E9-9AAC-F991A446AA58}" dt="2022-10-16T13:01:51.700" v="522"/>
            <ac:spMkLst>
              <pc:docMk/>
              <pc:sldMasterMk cId="2514957298" sldId="2147483660"/>
              <pc:sldLayoutMk cId="2967416799" sldId="2147483667"/>
              <ac:spMk id="8"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213431327" sldId="2147483680"/>
          </pc:sldLayoutMkLst>
          <pc:spChg chg="mod">
            <ac:chgData name="Jacob Monzingo" userId="529fe7fca464043c" providerId="LiveId" clId="{050F2E72-9D78-40E9-9AAC-F991A446AA58}" dt="2022-10-16T13:01:51.700" v="522"/>
            <ac:spMkLst>
              <pc:docMk/>
              <pc:sldMasterMk cId="2514957298" sldId="2147483660"/>
              <pc:sldLayoutMk cId="213431327" sldId="2147483680"/>
              <ac:spMk id="2"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13431327" sldId="2147483680"/>
              <ac:spMk id="3"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13431327" sldId="2147483680"/>
              <ac:spMk id="4"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107159726" sldId="2147483693"/>
          </pc:sldLayoutMkLst>
          <pc:spChg chg="mod">
            <ac:chgData name="Jacob Monzingo" userId="529fe7fca464043c" providerId="LiveId" clId="{050F2E72-9D78-40E9-9AAC-F991A446AA58}" dt="2022-10-16T13:01:51.700" v="522"/>
            <ac:spMkLst>
              <pc:docMk/>
              <pc:sldMasterMk cId="2514957298" sldId="2147483660"/>
              <pc:sldLayoutMk cId="107159726" sldId="2147483693"/>
              <ac:spMk id="7"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07159726" sldId="2147483693"/>
              <ac:spMk id="8"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1692069441" sldId="2147483694"/>
          </pc:sldLayoutMkLst>
          <pc:spChg chg="mod">
            <ac:chgData name="Jacob Monzingo" userId="529fe7fca464043c" providerId="LiveId" clId="{050F2E72-9D78-40E9-9AAC-F991A446AA58}" dt="2022-10-16T13:01:51.700" v="522"/>
            <ac:spMkLst>
              <pc:docMk/>
              <pc:sldMasterMk cId="2514957298" sldId="2147483660"/>
              <pc:sldLayoutMk cId="1692069441" sldId="2147483694"/>
              <ac:spMk id="3"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2054910086" sldId="2147483695"/>
          </pc:sldLayoutMkLst>
          <pc:spChg chg="mod">
            <ac:chgData name="Jacob Monzingo" userId="529fe7fca464043c" providerId="LiveId" clId="{050F2E72-9D78-40E9-9AAC-F991A446AA58}" dt="2022-10-16T13:01:51.700" v="522"/>
            <ac:spMkLst>
              <pc:docMk/>
              <pc:sldMasterMk cId="2514957298" sldId="2147483660"/>
              <pc:sldLayoutMk cId="2054910086" sldId="2147483695"/>
              <ac:spMk id="2"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2079344617" sldId="2147483696"/>
          </pc:sldLayoutMkLst>
          <pc:spChg chg="mod">
            <ac:chgData name="Jacob Monzingo" userId="529fe7fca464043c" providerId="LiveId" clId="{050F2E72-9D78-40E9-9AAC-F991A446AA58}" dt="2022-10-16T13:01:51.700" v="522"/>
            <ac:spMkLst>
              <pc:docMk/>
              <pc:sldMasterMk cId="2514957298" sldId="2147483660"/>
              <pc:sldLayoutMk cId="2079344617" sldId="2147483696"/>
              <ac:spMk id="2"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079344617" sldId="2147483696"/>
              <ac:spMk id="3"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079344617" sldId="2147483696"/>
              <ac:spMk id="4"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079344617" sldId="2147483696"/>
              <ac:spMk id="5"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079344617" sldId="2147483696"/>
              <ac:spMk id="6"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3039208490" sldId="2147483697"/>
          </pc:sldLayoutMkLst>
          <pc:spChg chg="mod">
            <ac:chgData name="Jacob Monzingo" userId="529fe7fca464043c" providerId="LiveId" clId="{050F2E72-9D78-40E9-9AAC-F991A446AA58}" dt="2022-10-16T13:01:51.700" v="522"/>
            <ac:spMkLst>
              <pc:docMk/>
              <pc:sldMasterMk cId="2514957298" sldId="2147483660"/>
              <pc:sldLayoutMk cId="3039208490" sldId="2147483697"/>
              <ac:spMk id="66"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3039208490" sldId="2147483697"/>
              <ac:spMk id="67"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3039208490" sldId="2147483697"/>
              <ac:spMk id="68"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3039208490" sldId="2147483697"/>
              <ac:spMk id="71"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3039208490" sldId="2147483697"/>
              <ac:spMk id="72"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3039208490" sldId="2147483697"/>
              <ac:spMk id="73" creationId="{00000000-0000-0000-0000-000000000000}"/>
            </ac:spMkLst>
          </pc:spChg>
          <pc:cxnChg chg="mod">
            <ac:chgData name="Jacob Monzingo" userId="529fe7fca464043c" providerId="LiveId" clId="{050F2E72-9D78-40E9-9AAC-F991A446AA58}" dt="2022-10-16T13:01:51.700" v="522"/>
            <ac:cxnSpMkLst>
              <pc:docMk/>
              <pc:sldMasterMk cId="2514957298" sldId="2147483660"/>
              <pc:sldLayoutMk cId="3039208490" sldId="2147483697"/>
              <ac:cxnSpMk id="69" creationId="{00000000-0000-0000-0000-000000000000}"/>
            </ac:cxnSpMkLst>
          </pc:cxnChg>
          <pc:cxnChg chg="mod">
            <ac:chgData name="Jacob Monzingo" userId="529fe7fca464043c" providerId="LiveId" clId="{050F2E72-9D78-40E9-9AAC-F991A446AA58}" dt="2022-10-16T13:01:51.700" v="522"/>
            <ac:cxnSpMkLst>
              <pc:docMk/>
              <pc:sldMasterMk cId="2514957298" sldId="2147483660"/>
              <pc:sldLayoutMk cId="3039208490" sldId="2147483697"/>
              <ac:cxnSpMk id="70" creationId="{00000000-0000-0000-0000-000000000000}"/>
            </ac:cxnSpMkLst>
          </pc:cxnChg>
        </pc:sldLayoutChg>
        <pc:sldLayoutChg chg="modSp del">
          <pc:chgData name="Jacob Monzingo" userId="529fe7fca464043c" providerId="LiveId" clId="{050F2E72-9D78-40E9-9AAC-F991A446AA58}" dt="2022-10-16T14:10:36.049" v="1246" actId="2696"/>
          <pc:sldLayoutMkLst>
            <pc:docMk/>
            <pc:sldMasterMk cId="2514957298" sldId="2147483660"/>
            <pc:sldLayoutMk cId="4143667074" sldId="2147483698"/>
          </pc:sldLayoutMkLst>
          <pc:spChg chg="mod">
            <ac:chgData name="Jacob Monzingo" userId="529fe7fca464043c" providerId="LiveId" clId="{050F2E72-9D78-40E9-9AAC-F991A446AA58}" dt="2022-10-16T13:01:51.700" v="522"/>
            <ac:spMkLst>
              <pc:docMk/>
              <pc:sldMasterMk cId="2514957298" sldId="2147483660"/>
              <pc:sldLayoutMk cId="4143667074" sldId="2147483698"/>
              <ac:spMk id="27"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4143667074" sldId="2147483698"/>
              <ac:spMk id="28"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4143667074" sldId="2147483698"/>
              <ac:spMk id="29"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4143667074" sldId="2147483698"/>
              <ac:spMk id="30"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4143667074" sldId="2147483698"/>
              <ac:spMk id="31"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1099514131" sldId="2147483699"/>
          </pc:sldLayoutMkLst>
          <pc:spChg chg="mod">
            <ac:chgData name="Jacob Monzingo" userId="529fe7fca464043c" providerId="LiveId" clId="{050F2E72-9D78-40E9-9AAC-F991A446AA58}" dt="2022-10-16T13:01:51.700" v="522"/>
            <ac:spMkLst>
              <pc:docMk/>
              <pc:sldMasterMk cId="2514957298" sldId="2147483660"/>
              <pc:sldLayoutMk cId="1099514131" sldId="2147483699"/>
              <ac:spMk id="20"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099514131" sldId="2147483699"/>
              <ac:spMk id="21"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099514131" sldId="2147483699"/>
              <ac:spMk id="22"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099514131" sldId="2147483699"/>
              <ac:spMk id="23"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099514131" sldId="2147483699"/>
              <ac:spMk id="24"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1099514131" sldId="2147483699"/>
              <ac:spMk id="25"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2801936849" sldId="2147483700"/>
          </pc:sldLayoutMkLst>
          <pc:spChg chg="mod">
            <ac:chgData name="Jacob Monzingo" userId="529fe7fca464043c" providerId="LiveId" clId="{050F2E72-9D78-40E9-9AAC-F991A446AA58}" dt="2022-10-16T13:01:51.700" v="522"/>
            <ac:spMkLst>
              <pc:docMk/>
              <pc:sldMasterMk cId="2514957298" sldId="2147483660"/>
              <pc:sldLayoutMk cId="2801936849" sldId="2147483700"/>
              <ac:spMk id="45"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801936849" sldId="2147483700"/>
              <ac:spMk id="46"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801936849" sldId="2147483700"/>
              <ac:spMk id="47"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801936849" sldId="2147483700"/>
              <ac:spMk id="48"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2801936849" sldId="2147483700"/>
              <ac:spMk id="49" creationId="{00000000-0000-0000-0000-000000000000}"/>
            </ac:spMkLst>
          </pc:spChg>
        </pc:sldLayoutChg>
        <pc:sldLayoutChg chg="modSp">
          <pc:chgData name="Jacob Monzingo" userId="529fe7fca464043c" providerId="LiveId" clId="{050F2E72-9D78-40E9-9AAC-F991A446AA58}" dt="2022-10-16T13:01:51.700" v="522"/>
          <pc:sldLayoutMkLst>
            <pc:docMk/>
            <pc:sldMasterMk cId="2514957298" sldId="2147483660"/>
            <pc:sldLayoutMk cId="3147133403" sldId="2147483701"/>
          </pc:sldLayoutMkLst>
          <pc:spChg chg="mod">
            <ac:chgData name="Jacob Monzingo" userId="529fe7fca464043c" providerId="LiveId" clId="{050F2E72-9D78-40E9-9AAC-F991A446AA58}" dt="2022-10-16T13:01:51.700" v="522"/>
            <ac:spMkLst>
              <pc:docMk/>
              <pc:sldMasterMk cId="2514957298" sldId="2147483660"/>
              <pc:sldLayoutMk cId="3147133403" sldId="2147483701"/>
              <ac:spMk id="59" creationId="{00000000-0000-0000-0000-000000000000}"/>
            </ac:spMkLst>
          </pc:spChg>
        </pc:sldLayoutChg>
        <pc:sldLayoutChg chg="modSp del">
          <pc:chgData name="Jacob Monzingo" userId="529fe7fca464043c" providerId="LiveId" clId="{050F2E72-9D78-40E9-9AAC-F991A446AA58}" dt="2022-10-16T13:56:57.883" v="1130" actId="2696"/>
          <pc:sldLayoutMkLst>
            <pc:docMk/>
            <pc:sldMasterMk cId="2514957298" sldId="2147483660"/>
            <pc:sldLayoutMk cId="50375606" sldId="2147483702"/>
          </pc:sldLayoutMkLst>
          <pc:spChg chg="mod">
            <ac:chgData name="Jacob Monzingo" userId="529fe7fca464043c" providerId="LiveId" clId="{050F2E72-9D78-40E9-9AAC-F991A446AA58}" dt="2022-10-16T13:01:51.700" v="522"/>
            <ac:spMkLst>
              <pc:docMk/>
              <pc:sldMasterMk cId="2514957298" sldId="2147483660"/>
              <pc:sldLayoutMk cId="50375606" sldId="2147483702"/>
              <ac:spMk id="51"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50375606" sldId="2147483702"/>
              <ac:spMk id="52" creationId="{00000000-0000-0000-0000-000000000000}"/>
            </ac:spMkLst>
          </pc:spChg>
          <pc:spChg chg="mod">
            <ac:chgData name="Jacob Monzingo" userId="529fe7fca464043c" providerId="LiveId" clId="{050F2E72-9D78-40E9-9AAC-F991A446AA58}" dt="2022-10-16T13:01:51.700" v="522"/>
            <ac:spMkLst>
              <pc:docMk/>
              <pc:sldMasterMk cId="2514957298" sldId="2147483660"/>
              <pc:sldLayoutMk cId="50375606" sldId="2147483702"/>
              <ac:spMk id="5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98D0226-174C-4C0D-88ED-DCC97863F7E6}" type="datetimeFigureOut">
              <a:rPr lang="en-US" smtClean="0"/>
              <a:t>10/20/2022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E86E20D-0A5A-4664-A29C-AFA13F1A11FC}" type="slidenum">
              <a:rPr lang="en-US" smtClean="0"/>
              <a:t>‹#›</a:t>
            </a:fld>
            <a:endParaRPr lang="en-US"/>
          </a:p>
        </p:txBody>
      </p:sp>
    </p:spTree>
    <p:extLst>
      <p:ext uri="{BB962C8B-B14F-4D97-AF65-F5344CB8AC3E}">
        <p14:creationId xmlns:p14="http://schemas.microsoft.com/office/powerpoint/2010/main" val="187277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1C596DA-7D6E-4974-983F-6D0336C360ED}" type="datetimeFigureOut">
              <a:rPr lang="en-US" smtClean="0"/>
              <a:t>10/20/2022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10359B6C-7853-4DAB-80A8-46ED85F51E61}" type="slidenum">
              <a:rPr lang="en-US" smtClean="0"/>
              <a:t>‹#›</a:t>
            </a:fld>
            <a:endParaRPr lang="en-US"/>
          </a:p>
        </p:txBody>
      </p:sp>
    </p:spTree>
    <p:extLst>
      <p:ext uri="{BB962C8B-B14F-4D97-AF65-F5344CB8AC3E}">
        <p14:creationId xmlns:p14="http://schemas.microsoft.com/office/powerpoint/2010/main" val="302734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34343F59-F3BA-4251-B8BA-64C9FBE183EE}" type="slidenum">
              <a:rPr lang="en-US" smtClean="0"/>
              <a:pPr>
                <a:defRPr/>
              </a:pPr>
              <a:t>1</a:t>
            </a:fld>
            <a:endParaRPr lang="en-US"/>
          </a:p>
        </p:txBody>
      </p:sp>
    </p:spTree>
    <p:extLst>
      <p:ext uri="{BB962C8B-B14F-4D97-AF65-F5344CB8AC3E}">
        <p14:creationId xmlns:p14="http://schemas.microsoft.com/office/powerpoint/2010/main" val="102650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Monteiro &amp; Ribeiro, 2020… “learning takes place more effectively when 1) a multimedia lesson is presented in user-paced segments rather than as a continuous unit; 2) learners know what to expect to be learned from the lesson, and/or when knowledge is pre-activated; 3) words are presented in conversational (informal) style rather than in formal style; 4) narration is spoken in a friendly human voice rather than a computer-generated voice.</a:t>
            </a:r>
          </a:p>
          <a:p>
            <a:r>
              <a:rPr lang="en-US" dirty="0"/>
              <a:t>-Novelty &amp; pleasantness from Schumann 1997</a:t>
            </a:r>
          </a:p>
          <a:p>
            <a:endParaRPr lang="en-US" dirty="0"/>
          </a:p>
          <a:p>
            <a:r>
              <a:rPr lang="en-US" dirty="0"/>
              <a:t>-Use Google Cardboard due to cost and accessibility</a:t>
            </a:r>
          </a:p>
          <a:p>
            <a:r>
              <a:rPr lang="en-US" dirty="0"/>
              <a:t>-Vocabulary tests and qualitative analysis, lacks robust statistical analysis. Inferential statistics shows VR was successful</a:t>
            </a:r>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10</a:t>
            </a:fld>
            <a:endParaRPr lang="en-US"/>
          </a:p>
        </p:txBody>
      </p:sp>
    </p:spTree>
    <p:extLst>
      <p:ext uri="{BB962C8B-B14F-4D97-AF65-F5344CB8AC3E}">
        <p14:creationId xmlns:p14="http://schemas.microsoft.com/office/powerpoint/2010/main" val="296503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40c955b2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40c955b2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 min max, go light at beginning)</a:t>
            </a:r>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12</a:t>
            </a:fld>
            <a:endParaRPr lang="en-US"/>
          </a:p>
        </p:txBody>
      </p:sp>
    </p:spTree>
    <p:extLst>
      <p:ext uri="{BB962C8B-B14F-4D97-AF65-F5344CB8AC3E}">
        <p14:creationId xmlns:p14="http://schemas.microsoft.com/office/powerpoint/2010/main" val="134416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cc025d64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cc025d64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Taken from ACTFL 2019</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2d00318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2d00318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cc025d64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cc025d64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731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40c955b2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40c955b2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Margherita Berti, Stefano Maranzana, Jacob Monzingo – Taken from ACTFL 2019 Presentation w/Berti et al.</a:t>
            </a:r>
            <a:endParaRPr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cc025d64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cc025d64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Exploratory/use in classroom environment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cc025d64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cc025d64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Do you think technology and VR are useful in the classroom?</a:t>
            </a:r>
            <a:endParaRPr sz="1200"/>
          </a:p>
          <a:p>
            <a:pPr marL="0" lvl="0" indent="0" algn="l" rtl="0">
              <a:spcBef>
                <a:spcPts val="0"/>
              </a:spcBef>
              <a:spcAft>
                <a:spcPts val="0"/>
              </a:spcAft>
              <a:buNone/>
            </a:pPr>
            <a:r>
              <a:rPr lang="en" sz="1200"/>
              <a:t>Was the experience helpful to you? How does it compare to the real thing</a:t>
            </a:r>
            <a:endParaRPr sz="1200"/>
          </a:p>
          <a:p>
            <a:pPr marL="0" lvl="0" indent="0" algn="l" rtl="0">
              <a:spcBef>
                <a:spcPts val="0"/>
              </a:spcBef>
              <a:spcAft>
                <a:spcPts val="0"/>
              </a:spcAft>
              <a:buNone/>
            </a:pPr>
            <a:r>
              <a:rPr lang="en" sz="1200"/>
              <a:t>Using likert scale responses</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cc025d64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cc025d64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could change their FOV by moving their head, but not interact in any way with what they were viewing</a:t>
            </a:r>
            <a:endParaRPr/>
          </a:p>
          <a:p>
            <a:pPr marL="0" lvl="0" indent="0" algn="l" rtl="0">
              <a:spcBef>
                <a:spcPts val="0"/>
              </a:spcBef>
              <a:spcAft>
                <a:spcPts val="0"/>
              </a:spcAft>
              <a:buNone/>
            </a:pPr>
            <a:r>
              <a:rPr lang="en"/>
              <a:t>Bergamo is a small town, and thus, doesn’t have crowds of Italians walking arm-in-arm down the street or yelling at each other in restaurants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5912abf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05912abf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think we should explain 360 versus VR. They are often confused.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cc025d64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cc025d64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cc025d64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cc025d64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cc025d64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cc025d64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(Monzingo, CALICO 2018)</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cc025d64e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cc025d64e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studying abroad in Italy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cc025d64e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cc025d64e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could change their FOV by moving their head, but not interact in any way with what they were viewing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cc025d64e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cc025d64e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cc025d64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cc025d64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cc025d64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cc025d64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cc025d64e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cc025d64e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cc025d64e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cc025d64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ca7d780dc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ca7d780dc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cc025d64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cc025d6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cc025d64e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cc025d64e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cc025d64e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cc025d64e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cc025d64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cc025d64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5715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cc025d64e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cc025d64e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88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Participants were chosen to participate in a condition based upon their order of arrival. They were placed at Station 1, then Station 2, and then Station 3 and a rotation began to occur. A record was kept of the last station used. </a:t>
            </a:r>
            <a:endParaRPr lang="en-US" sz="1800" dirty="0"/>
          </a:p>
          <a:p>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All screen resolutions were set to their native resolution. The PCGAME condition was run at 1080p with a refresh rate of 60Hz. The HTC </a:t>
            </a:r>
            <a:r>
              <a:rPr lang="en-US" sz="1800" b="1" dirty="0" err="1">
                <a:effectLst/>
                <a:latin typeface="Calibri" panose="020F0502020204030204" pitchFamily="34" charset="0"/>
                <a:ea typeface="Calibri" panose="020F0502020204030204" pitchFamily="34" charset="0"/>
              </a:rPr>
              <a:t>Vive</a:t>
            </a:r>
            <a:r>
              <a:rPr lang="en-US" sz="1800" dirty="0">
                <a:effectLst/>
                <a:latin typeface="Calibri" panose="020F0502020204030204" pitchFamily="34" charset="0"/>
                <a:ea typeface="Calibri" panose="020F0502020204030204" pitchFamily="34" charset="0"/>
              </a:rPr>
              <a:t> headset has a refresh rate of 90 Hz and a 110-degree field of view. The device uses two OLED panels, one per eye, each having a display resolution of 1080×1200 (2160×1200 combined pixels). The difference in resolution between conditions is not considered to be problematic due to the HMD’s proximity to the eye. Natural observation indicates that the VR HMD resolution and refresh rate must be higher due to the eye’s proximity to the lens, and its ability to single out individual pixels at such a proximity (i.e. 2 cm from the eye). Additionally, resolution (picture clarity) may have changed for each participant as a result of HMD placement on the face. Not all faces are the same, so some focal lengths will have invariably changed, especially considering the movement of each participant during the VR Condition.</a:t>
            </a:r>
            <a:br>
              <a:rPr lang="en-US" sz="180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35</a:t>
            </a:fld>
            <a:endParaRPr lang="en-US"/>
          </a:p>
        </p:txBody>
      </p:sp>
    </p:spTree>
    <p:extLst>
      <p:ext uri="{BB962C8B-B14F-4D97-AF65-F5344CB8AC3E}">
        <p14:creationId xmlns:p14="http://schemas.microsoft.com/office/powerpoint/2010/main" val="1387012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occurred face-to-face in their classrooms, participants were consented at that time, and their consent was verified at the experimental site. They were consented again if not found.</a:t>
            </a:r>
          </a:p>
          <a:p>
            <a:endParaRPr lang="en-US" dirty="0"/>
          </a:p>
          <a:p>
            <a:r>
              <a:rPr lang="en-US" dirty="0"/>
              <a:t>According to the studies by </a:t>
            </a:r>
            <a:r>
              <a:rPr lang="en-US" dirty="0" err="1"/>
              <a:t>Hulstijn</a:t>
            </a:r>
            <a:r>
              <a:rPr lang="en-US" dirty="0"/>
              <a:t>, Hollander and </a:t>
            </a:r>
            <a:r>
              <a:rPr lang="en-US" dirty="0" err="1"/>
              <a:t>Greidanus</a:t>
            </a:r>
            <a:r>
              <a:rPr lang="en-US" dirty="0"/>
              <a:t> (1996),</a:t>
            </a:r>
          </a:p>
          <a:p>
            <a:r>
              <a:rPr lang="en-US" dirty="0"/>
              <a:t>Chun (2001), Souza and Braga (2007), and Yun (2011), students of higher language proficiency levels do not make much use of hypermedia resources since they are typically able to make </a:t>
            </a:r>
            <a:r>
              <a:rPr lang="en-US" dirty="0" err="1"/>
              <a:t>intratextual</a:t>
            </a:r>
            <a:r>
              <a:rPr lang="en-US" dirty="0"/>
              <a:t> inferences to the unknown vocabulary. Therefore, the sample chosen for this study was 16 students of English II and III, from elementary to pre-intermediate proficiency levels</a:t>
            </a:r>
          </a:p>
        </p:txBody>
      </p:sp>
      <p:sp>
        <p:nvSpPr>
          <p:cNvPr id="4" name="Slide Number Placeholder 3"/>
          <p:cNvSpPr>
            <a:spLocks noGrp="1"/>
          </p:cNvSpPr>
          <p:nvPr>
            <p:ph type="sldNum" sz="quarter" idx="5"/>
          </p:nvPr>
        </p:nvSpPr>
        <p:spPr/>
        <p:txBody>
          <a:bodyPr/>
          <a:lstStyle/>
          <a:p>
            <a:fld id="{2C7B152A-EC10-0D42-BD0F-200D846462C9}" type="slidenum">
              <a:rPr lang="en-US" smtClean="0"/>
              <a:t>36</a:t>
            </a:fld>
            <a:endParaRPr lang="en-US"/>
          </a:p>
        </p:txBody>
      </p:sp>
    </p:spTree>
    <p:extLst>
      <p:ext uri="{BB962C8B-B14F-4D97-AF65-F5344CB8AC3E}">
        <p14:creationId xmlns:p14="http://schemas.microsoft.com/office/powerpoint/2010/main" val="2122557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343F59-F3BA-4251-B8BA-64C9FBE183EE}" type="slidenum">
              <a:rPr lang="en-US" smtClean="0"/>
              <a:pPr>
                <a:defRPr/>
              </a:pPr>
              <a:t>37</a:t>
            </a:fld>
            <a:endParaRPr lang="en-US"/>
          </a:p>
        </p:txBody>
      </p:sp>
    </p:spTree>
    <p:extLst>
      <p:ext uri="{BB962C8B-B14F-4D97-AF65-F5344CB8AC3E}">
        <p14:creationId xmlns:p14="http://schemas.microsoft.com/office/powerpoint/2010/main" val="1994534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41</a:t>
            </a:fld>
            <a:endParaRPr lang="en-US"/>
          </a:p>
        </p:txBody>
      </p:sp>
    </p:spTree>
    <p:extLst>
      <p:ext uri="{BB962C8B-B14F-4D97-AF65-F5344CB8AC3E}">
        <p14:creationId xmlns:p14="http://schemas.microsoft.com/office/powerpoint/2010/main" val="2991334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42</a:t>
            </a:fld>
            <a:endParaRPr lang="en-US"/>
          </a:p>
        </p:txBody>
      </p:sp>
    </p:spTree>
    <p:extLst>
      <p:ext uri="{BB962C8B-B14F-4D97-AF65-F5344CB8AC3E}">
        <p14:creationId xmlns:p14="http://schemas.microsoft.com/office/powerpoint/2010/main" val="149335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cc025d6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cc025d6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Simply based on world competition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ca7d780dc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ca7d780dc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cc025d64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cc025d64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Monteiro &amp; Ribeiro, 2020… “learning takes place more effectively when 1) a multimedia lesson is presented in user-paced segments rather than as a continuous unit; 2) learners know what to expect to be learned from the lesson, and/or when knowledge is pre-activated; 3) words are presented in conversational (informal) style rather than in formal style; 4) narration is spoken in a friendly human voice rather than a computer-generated voice.</a:t>
            </a:r>
          </a:p>
          <a:p>
            <a:r>
              <a:rPr lang="en-US" dirty="0"/>
              <a:t>-Novelty &amp; pleasantness from Schumann 1997</a:t>
            </a:r>
          </a:p>
          <a:p>
            <a:endParaRPr lang="en-US" dirty="0"/>
          </a:p>
          <a:p>
            <a:r>
              <a:rPr lang="en-US" dirty="0"/>
              <a:t>-Use Google Cardboard due to cost and accessibility</a:t>
            </a:r>
          </a:p>
          <a:p>
            <a:r>
              <a:rPr lang="en-US" dirty="0"/>
              <a:t>-Vocabulary tests and qualitative analysis, lacks robust statistical analysis. Inferential statistics shows VR was successful</a:t>
            </a:r>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7</a:t>
            </a:fld>
            <a:endParaRPr lang="en-US"/>
          </a:p>
        </p:txBody>
      </p:sp>
    </p:spTree>
    <p:extLst>
      <p:ext uri="{BB962C8B-B14F-4D97-AF65-F5344CB8AC3E}">
        <p14:creationId xmlns:p14="http://schemas.microsoft.com/office/powerpoint/2010/main" val="380529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Monteiro &amp; Ribeiro, 2020… “learning takes place more effectively when 1) a multimedia lesson is presented in user-paced segments rather than as a continuous unit; 2) learners know what to expect to be learned from the lesson, and/or when knowledge is pre-activated; 3) words are presented in conversational (informal) style rather than in formal style; 4) narration is spoken in a friendly human voice rather than a computer-generated voice.</a:t>
            </a:r>
          </a:p>
          <a:p>
            <a:r>
              <a:rPr lang="en-US" dirty="0"/>
              <a:t>-Novelty &amp; pleasantness from Schumann 1997</a:t>
            </a:r>
          </a:p>
          <a:p>
            <a:endParaRPr lang="en-US" dirty="0"/>
          </a:p>
          <a:p>
            <a:r>
              <a:rPr lang="en-US" dirty="0"/>
              <a:t>-Use Google Cardboard due to cost and accessibility</a:t>
            </a:r>
          </a:p>
          <a:p>
            <a:r>
              <a:rPr lang="en-US" dirty="0"/>
              <a:t>-Vocabulary tests and qualitative analysis, lacks robust statistical analysis. Inferential statistics shows VR was successful</a:t>
            </a:r>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8</a:t>
            </a:fld>
            <a:endParaRPr lang="en-US"/>
          </a:p>
        </p:txBody>
      </p:sp>
    </p:spTree>
    <p:extLst>
      <p:ext uri="{BB962C8B-B14F-4D97-AF65-F5344CB8AC3E}">
        <p14:creationId xmlns:p14="http://schemas.microsoft.com/office/powerpoint/2010/main" val="139814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Monteiro &amp; Ribeiro, 2020… “learning takes place more effectively when 1) a multimedia lesson is presented in user-paced segments rather than as a continuous unit; 2) learners know what to expect to be learned from the lesson, and/or when knowledge is pre-activated; 3) words are presented in conversational (informal) style rather than in formal style; 4) narration is spoken in a friendly human voice rather than a computer-generated voice.</a:t>
            </a:r>
          </a:p>
          <a:p>
            <a:r>
              <a:rPr lang="en-US" dirty="0"/>
              <a:t>-Novelty &amp; pleasantness from Schumann 1997</a:t>
            </a:r>
          </a:p>
          <a:p>
            <a:endParaRPr lang="en-US" dirty="0"/>
          </a:p>
          <a:p>
            <a:r>
              <a:rPr lang="en-US" dirty="0"/>
              <a:t>-Use Google Cardboard due to cost and accessibility</a:t>
            </a:r>
          </a:p>
          <a:p>
            <a:r>
              <a:rPr lang="en-US" dirty="0"/>
              <a:t>-Vocabulary tests and qualitative analysis, lacks robust statistical analysis. Inferential statistics shows VR was successful</a:t>
            </a:r>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9</a:t>
            </a:fld>
            <a:endParaRPr lang="en-US"/>
          </a:p>
        </p:txBody>
      </p:sp>
    </p:spTree>
    <p:extLst>
      <p:ext uri="{BB962C8B-B14F-4D97-AF65-F5344CB8AC3E}">
        <p14:creationId xmlns:p14="http://schemas.microsoft.com/office/powerpoint/2010/main" val="113920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743504" y="147939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4167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9"/>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80193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147133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pic>
        <p:nvPicPr>
          <p:cNvPr id="5" name="Picture 4">
            <a:extLst>
              <a:ext uri="{FF2B5EF4-FFF2-40B4-BE49-F238E27FC236}">
                <a16:creationId xmlns:a16="http://schemas.microsoft.com/office/drawing/2014/main" id="{500427AF-FC89-B544-AD6A-8861FD3D0E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6" name="Rectangle 5">
            <a:extLst>
              <a:ext uri="{FF2B5EF4-FFF2-40B4-BE49-F238E27FC236}">
                <a16:creationId xmlns:a16="http://schemas.microsoft.com/office/drawing/2014/main" id="{F0950B3E-629C-5048-BBA1-C8B1F62EFD00}"/>
              </a:ext>
            </a:extLst>
          </p:cNvPr>
          <p:cNvSpPr/>
          <p:nvPr userDrawn="1"/>
        </p:nvSpPr>
        <p:spPr>
          <a:xfrm>
            <a:off x="4573683" y="6557065"/>
            <a:ext cx="3076531" cy="3302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bject 3">
            <a:extLst>
              <a:ext uri="{FF2B5EF4-FFF2-40B4-BE49-F238E27FC236}">
                <a16:creationId xmlns:a16="http://schemas.microsoft.com/office/drawing/2014/main" id="{17A607B4-CBD2-E04D-BDAA-181449BAF92E}"/>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401040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C58BEA-C5D0-6E43-A7BE-DF35E27A2457}"/>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dirty="0"/>
          </a:p>
        </p:txBody>
      </p:sp>
      <p:sp>
        <p:nvSpPr>
          <p:cNvPr id="10" name="object 2">
            <a:extLst>
              <a:ext uri="{FF2B5EF4-FFF2-40B4-BE49-F238E27FC236}">
                <a16:creationId xmlns:a16="http://schemas.microsoft.com/office/drawing/2014/main" id="{B0471B98-1891-6240-AF37-D317E72481B2}"/>
              </a:ext>
            </a:extLst>
          </p:cNvPr>
          <p:cNvSpPr/>
          <p:nvPr/>
        </p:nvSpPr>
        <p:spPr>
          <a:xfrm rot="5400000" flipH="1">
            <a:off x="6093462" y="-3177941"/>
            <a:ext cx="30479" cy="12192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1" name="Rectangle 10">
            <a:extLst>
              <a:ext uri="{FF2B5EF4-FFF2-40B4-BE49-F238E27FC236}">
                <a16:creationId xmlns:a16="http://schemas.microsoft.com/office/drawing/2014/main" id="{EA11F753-0479-734E-8743-658697E11855}"/>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9" name="Rectangle 8">
            <a:extLst>
              <a:ext uri="{FF2B5EF4-FFF2-40B4-BE49-F238E27FC236}">
                <a16:creationId xmlns:a16="http://schemas.microsoft.com/office/drawing/2014/main" id="{D028AAAE-5FD4-E749-8114-2DAEC131C6BD}"/>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bject 2">
            <a:extLst>
              <a:ext uri="{FF2B5EF4-FFF2-40B4-BE49-F238E27FC236}">
                <a16:creationId xmlns:a16="http://schemas.microsoft.com/office/drawing/2014/main" id="{639359C6-1A1D-274B-82CF-24CE4CE2C298}"/>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dirty="0"/>
          </a:p>
        </p:txBody>
      </p:sp>
      <p:sp>
        <p:nvSpPr>
          <p:cNvPr id="8" name="object 2">
            <a:extLst>
              <a:ext uri="{FF2B5EF4-FFF2-40B4-BE49-F238E27FC236}">
                <a16:creationId xmlns:a16="http://schemas.microsoft.com/office/drawing/2014/main" id="{7C0D586C-0FAA-C74C-ADB8-2C3BC7D4DC81}"/>
              </a:ext>
            </a:extLst>
          </p:cNvPr>
          <p:cNvSpPr/>
          <p:nvPr userDrawn="1"/>
        </p:nvSpPr>
        <p:spPr>
          <a:xfrm rot="5400000" flipH="1">
            <a:off x="6093462" y="-3177941"/>
            <a:ext cx="30479" cy="12192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2" name="Rectangle 11">
            <a:extLst>
              <a:ext uri="{FF2B5EF4-FFF2-40B4-BE49-F238E27FC236}">
                <a16:creationId xmlns:a16="http://schemas.microsoft.com/office/drawing/2014/main" id="{637F5BD4-D7E3-1641-BA72-D080427A4F0D}"/>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3" name="Picture 12">
            <a:extLst>
              <a:ext uri="{FF2B5EF4-FFF2-40B4-BE49-F238E27FC236}">
                <a16:creationId xmlns:a16="http://schemas.microsoft.com/office/drawing/2014/main" id="{20555532-8968-2B43-BC3C-48409B8A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4" name="Rectangle 13">
            <a:extLst>
              <a:ext uri="{FF2B5EF4-FFF2-40B4-BE49-F238E27FC236}">
                <a16:creationId xmlns:a16="http://schemas.microsoft.com/office/drawing/2014/main" id="{F24771C5-3AE5-724A-AF63-AB97DA82CA36}"/>
              </a:ext>
            </a:extLst>
          </p:cNvPr>
          <p:cNvSpPr/>
          <p:nvPr userDrawn="1"/>
        </p:nvSpPr>
        <p:spPr>
          <a:xfrm>
            <a:off x="4573683" y="6557065"/>
            <a:ext cx="3076531" cy="3302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61881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dirty="0"/>
          </a:p>
        </p:txBody>
      </p:sp>
      <p:pic>
        <p:nvPicPr>
          <p:cNvPr id="8" name="Picture 7">
            <a:extLst>
              <a:ext uri="{FF2B5EF4-FFF2-40B4-BE49-F238E27FC236}">
                <a16:creationId xmlns:a16="http://schemas.microsoft.com/office/drawing/2014/main" id="{81DEF7E3-8CE1-A64E-893B-2B52B8EADD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E857CD44-1A68-9845-B9B7-5DD89207B779}"/>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6" name="object 2">
            <a:extLst>
              <a:ext uri="{FF2B5EF4-FFF2-40B4-BE49-F238E27FC236}">
                <a16:creationId xmlns:a16="http://schemas.microsoft.com/office/drawing/2014/main" id="{EE305CF2-3738-8E46-A4CD-EFB5936BA81C}"/>
              </a:ext>
            </a:extLst>
          </p:cNvPr>
          <p:cNvSpPr/>
          <p:nvPr userDrawn="1"/>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dirty="0"/>
          </a:p>
        </p:txBody>
      </p:sp>
      <p:pic>
        <p:nvPicPr>
          <p:cNvPr id="7" name="Picture 6">
            <a:extLst>
              <a:ext uri="{FF2B5EF4-FFF2-40B4-BE49-F238E27FC236}">
                <a16:creationId xmlns:a16="http://schemas.microsoft.com/office/drawing/2014/main" id="{4C6E8668-042A-CB4E-978A-59827BEF9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9" name="Rectangle 8">
            <a:extLst>
              <a:ext uri="{FF2B5EF4-FFF2-40B4-BE49-F238E27FC236}">
                <a16:creationId xmlns:a16="http://schemas.microsoft.com/office/drawing/2014/main" id="{2C432242-6D23-104C-983C-E3A1DF4292E7}"/>
              </a:ext>
            </a:extLst>
          </p:cNvPr>
          <p:cNvSpPr/>
          <p:nvPr userDrawn="1"/>
        </p:nvSpPr>
        <p:spPr>
          <a:xfrm rot="5400000">
            <a:off x="4573683" y="3263900"/>
            <a:ext cx="3076531" cy="3302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3">
            <a:extLst>
              <a:ext uri="{FF2B5EF4-FFF2-40B4-BE49-F238E27FC236}">
                <a16:creationId xmlns:a16="http://schemas.microsoft.com/office/drawing/2014/main" id="{2BD09B77-CEFE-DD43-B003-CC084EC60D65}"/>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275215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1571347" y="1610635"/>
            <a:ext cx="9144000" cy="2387600"/>
          </a:xfrm>
          <a:prstGeom prst="rect">
            <a:avLst/>
          </a:prstGeom>
        </p:spPr>
        <p:txBody>
          <a:bodyPr anchor="b"/>
          <a:lstStyle>
            <a:lvl1pPr algn="ctr">
              <a:defRPr sz="4000"/>
            </a:lvl1pPr>
          </a:lstStyle>
          <a:p>
            <a:r>
              <a:rPr lang="en-US"/>
              <a:t>Click to edit Master title style</a:t>
            </a:r>
          </a:p>
        </p:txBody>
      </p:sp>
      <p:sp>
        <p:nvSpPr>
          <p:cNvPr id="8" name="Subtitle 2"/>
          <p:cNvSpPr>
            <a:spLocks noGrp="1"/>
          </p:cNvSpPr>
          <p:nvPr>
            <p:ph type="subTitle" idx="1"/>
          </p:nvPr>
        </p:nvSpPr>
        <p:spPr>
          <a:xfrm>
            <a:off x="1571347" y="4090310"/>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1597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069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522" y="1550620"/>
            <a:ext cx="5088092" cy="4115373"/>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93046" y="1550620"/>
            <a:ext cx="5088092" cy="4115373"/>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2919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9906" y="1235523"/>
            <a:ext cx="393276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923305" y="1235522"/>
            <a:ext cx="6172200" cy="494708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9906" y="2835723"/>
            <a:ext cx="3932767" cy="3346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34313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100234" tIns="50116" rIns="100234" bIns="50116"/>
          <a:lstStyle/>
          <a:p>
            <a:r>
              <a:rPr lang="en-US"/>
              <a:t>Click to edit Master title style</a:t>
            </a:r>
          </a:p>
        </p:txBody>
      </p:sp>
    </p:spTree>
    <p:extLst>
      <p:ext uri="{BB962C8B-B14F-4D97-AF65-F5344CB8AC3E}">
        <p14:creationId xmlns:p14="http://schemas.microsoft.com/office/powerpoint/2010/main" val="205491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100319" tIns="50159" rIns="100319" bIns="50159"/>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lIns="100319" tIns="50159" rIns="100319" bIns="5015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100319" tIns="50159" rIns="100319" bIns="50159"/>
          <a:lstStyle/>
          <a:p>
            <a:pPr defTabSz="906481"/>
            <a:endParaRPr lang="en-US" sz="1807">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100319" tIns="50159" rIns="100319" bIns="50159"/>
          <a:lstStyle/>
          <a:p>
            <a:pPr defTabSz="906481"/>
            <a:endParaRPr lang="en-US" sz="1807">
              <a:solidFill>
                <a:srgbClr val="000000"/>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100319" tIns="50159" rIns="100319" bIns="50159"/>
          <a:lstStyle/>
          <a:p>
            <a:pPr defTabSz="906481"/>
            <a:fld id="{5BBC0563-119F-4758-9CEE-25DCD3E6E04A}" type="slidenum">
              <a:rPr lang="en-US" sz="1807" smtClean="0">
                <a:solidFill>
                  <a:srgbClr val="000000"/>
                </a:solidFill>
              </a:rPr>
              <a:pPr defTabSz="906481"/>
              <a:t>‹#›</a:t>
            </a:fld>
            <a:endParaRPr lang="en-US" sz="1807">
              <a:solidFill>
                <a:srgbClr val="000000"/>
              </a:solidFill>
            </a:endParaRPr>
          </a:p>
        </p:txBody>
      </p:sp>
    </p:spTree>
    <p:extLst>
      <p:ext uri="{BB962C8B-B14F-4D97-AF65-F5344CB8AC3E}">
        <p14:creationId xmlns:p14="http://schemas.microsoft.com/office/powerpoint/2010/main" val="207934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65"/>
        <p:cNvGrpSpPr/>
        <p:nvPr/>
      </p:nvGrpSpPr>
      <p:grpSpPr>
        <a:xfrm>
          <a:off x="0" y="0"/>
          <a:ext cx="0" cy="0"/>
          <a:chOff x="0" y="0"/>
          <a:chExt cx="0" cy="0"/>
        </a:xfrm>
      </p:grpSpPr>
      <p:sp>
        <p:nvSpPr>
          <p:cNvPr id="66" name="Google Shape;66;p14"/>
          <p:cNvSpPr/>
          <p:nvPr/>
        </p:nvSpPr>
        <p:spPr>
          <a:xfrm>
            <a:off x="0" y="0"/>
            <a:ext cx="1219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14"/>
          <p:cNvSpPr/>
          <p:nvPr/>
        </p:nvSpPr>
        <p:spPr>
          <a:xfrm>
            <a:off x="251200" y="251200"/>
            <a:ext cx="11689600" cy="63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14"/>
          <p:cNvSpPr/>
          <p:nvPr/>
        </p:nvSpPr>
        <p:spPr>
          <a:xfrm>
            <a:off x="376800" y="376800"/>
            <a:ext cx="11438400" cy="610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69" name="Google Shape;69;p14"/>
          <p:cNvCxnSpPr/>
          <p:nvPr/>
        </p:nvCxnSpPr>
        <p:spPr>
          <a:xfrm>
            <a:off x="376800" y="6143033"/>
            <a:ext cx="564000" cy="0"/>
          </a:xfrm>
          <a:prstGeom prst="straightConnector1">
            <a:avLst/>
          </a:prstGeom>
          <a:noFill/>
          <a:ln w="19050" cap="flat" cmpd="sng">
            <a:solidFill>
              <a:schemeClr val="dk1"/>
            </a:solidFill>
            <a:prstDash val="solid"/>
            <a:round/>
            <a:headEnd type="none" w="sm" len="sm"/>
            <a:tailEnd type="none" w="sm" len="sm"/>
          </a:ln>
        </p:spPr>
      </p:cxnSp>
      <p:cxnSp>
        <p:nvCxnSpPr>
          <p:cNvPr id="70" name="Google Shape;70;p14"/>
          <p:cNvCxnSpPr/>
          <p:nvPr/>
        </p:nvCxnSpPr>
        <p:spPr>
          <a:xfrm>
            <a:off x="11251200" y="714967"/>
            <a:ext cx="564000" cy="0"/>
          </a:xfrm>
          <a:prstGeom prst="straightConnector1">
            <a:avLst/>
          </a:prstGeom>
          <a:noFill/>
          <a:ln w="19050" cap="flat" cmpd="sng">
            <a:solidFill>
              <a:schemeClr val="dk1"/>
            </a:solidFill>
            <a:prstDash val="solid"/>
            <a:round/>
            <a:headEnd type="none" w="sm" len="sm"/>
            <a:tailEnd type="none" w="sm" len="sm"/>
          </a:ln>
        </p:spPr>
      </p:cxnSp>
      <p:sp>
        <p:nvSpPr>
          <p:cNvPr id="71" name="Google Shape;71;p14"/>
          <p:cNvSpPr txBox="1">
            <a:spLocks noGrp="1"/>
          </p:cNvSpPr>
          <p:nvPr>
            <p:ph type="title"/>
          </p:nvPr>
        </p:nvSpPr>
        <p:spPr>
          <a:xfrm>
            <a:off x="940800" y="1887200"/>
            <a:ext cx="4525600" cy="2999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2400" b="1">
                <a:solidFill>
                  <a:schemeClr val="dk1"/>
                </a:solidFill>
              </a:defRPr>
            </a:lvl1pPr>
            <a:lvl2pPr lvl="1" algn="r" rtl="0">
              <a:lnSpc>
                <a:spcPct val="100000"/>
              </a:lnSpc>
              <a:spcBef>
                <a:spcPts val="0"/>
              </a:spcBef>
              <a:spcAft>
                <a:spcPts val="0"/>
              </a:spcAft>
              <a:buNone/>
              <a:defRPr sz="2400" b="1">
                <a:solidFill>
                  <a:schemeClr val="dk1"/>
                </a:solidFill>
              </a:defRPr>
            </a:lvl2pPr>
            <a:lvl3pPr lvl="2" algn="r" rtl="0">
              <a:lnSpc>
                <a:spcPct val="100000"/>
              </a:lnSpc>
              <a:spcBef>
                <a:spcPts val="0"/>
              </a:spcBef>
              <a:spcAft>
                <a:spcPts val="0"/>
              </a:spcAft>
              <a:buNone/>
              <a:defRPr sz="2400" b="1">
                <a:solidFill>
                  <a:schemeClr val="dk1"/>
                </a:solidFill>
              </a:defRPr>
            </a:lvl3pPr>
            <a:lvl4pPr lvl="3" algn="r" rtl="0">
              <a:lnSpc>
                <a:spcPct val="100000"/>
              </a:lnSpc>
              <a:spcBef>
                <a:spcPts val="0"/>
              </a:spcBef>
              <a:spcAft>
                <a:spcPts val="0"/>
              </a:spcAft>
              <a:buNone/>
              <a:defRPr sz="2400" b="1">
                <a:solidFill>
                  <a:schemeClr val="dk1"/>
                </a:solidFill>
              </a:defRPr>
            </a:lvl4pPr>
            <a:lvl5pPr lvl="4" algn="r" rtl="0">
              <a:lnSpc>
                <a:spcPct val="100000"/>
              </a:lnSpc>
              <a:spcBef>
                <a:spcPts val="0"/>
              </a:spcBef>
              <a:spcAft>
                <a:spcPts val="0"/>
              </a:spcAft>
              <a:buNone/>
              <a:defRPr sz="2400" b="1">
                <a:solidFill>
                  <a:schemeClr val="dk1"/>
                </a:solidFill>
              </a:defRPr>
            </a:lvl5pPr>
            <a:lvl6pPr lvl="5" algn="r" rtl="0">
              <a:lnSpc>
                <a:spcPct val="100000"/>
              </a:lnSpc>
              <a:spcBef>
                <a:spcPts val="0"/>
              </a:spcBef>
              <a:spcAft>
                <a:spcPts val="0"/>
              </a:spcAft>
              <a:buNone/>
              <a:defRPr sz="2400" b="1">
                <a:solidFill>
                  <a:schemeClr val="dk1"/>
                </a:solidFill>
              </a:defRPr>
            </a:lvl6pPr>
            <a:lvl7pPr lvl="6" algn="r" rtl="0">
              <a:lnSpc>
                <a:spcPct val="100000"/>
              </a:lnSpc>
              <a:spcBef>
                <a:spcPts val="0"/>
              </a:spcBef>
              <a:spcAft>
                <a:spcPts val="0"/>
              </a:spcAft>
              <a:buNone/>
              <a:defRPr sz="2400" b="1">
                <a:solidFill>
                  <a:schemeClr val="dk1"/>
                </a:solidFill>
              </a:defRPr>
            </a:lvl7pPr>
            <a:lvl8pPr lvl="7" algn="r" rtl="0">
              <a:lnSpc>
                <a:spcPct val="100000"/>
              </a:lnSpc>
              <a:spcBef>
                <a:spcPts val="0"/>
              </a:spcBef>
              <a:spcAft>
                <a:spcPts val="0"/>
              </a:spcAft>
              <a:buNone/>
              <a:defRPr sz="2400" b="1">
                <a:solidFill>
                  <a:schemeClr val="dk1"/>
                </a:solidFill>
              </a:defRPr>
            </a:lvl8pPr>
            <a:lvl9pPr lvl="8" algn="r" rtl="0">
              <a:lnSpc>
                <a:spcPct val="100000"/>
              </a:lnSpc>
              <a:spcBef>
                <a:spcPts val="0"/>
              </a:spcBef>
              <a:spcAft>
                <a:spcPts val="0"/>
              </a:spcAft>
              <a:buNone/>
              <a:defRPr sz="2400" b="1">
                <a:solidFill>
                  <a:schemeClr val="dk1"/>
                </a:solidFill>
              </a:defRPr>
            </a:lvl9pPr>
          </a:lstStyle>
          <a:p>
            <a:endParaRPr/>
          </a:p>
        </p:txBody>
      </p:sp>
      <p:sp>
        <p:nvSpPr>
          <p:cNvPr id="72" name="Google Shape;72;p14"/>
          <p:cNvSpPr txBox="1">
            <a:spLocks noGrp="1"/>
          </p:cNvSpPr>
          <p:nvPr>
            <p:ph type="body" idx="1"/>
          </p:nvPr>
        </p:nvSpPr>
        <p:spPr>
          <a:xfrm>
            <a:off x="5670033" y="1115000"/>
            <a:ext cx="5581200" cy="4544000"/>
          </a:xfrm>
          <a:prstGeom prst="rect">
            <a:avLst/>
          </a:prstGeom>
          <a:noFill/>
        </p:spPr>
        <p:txBody>
          <a:bodyPr spcFirstLastPara="1" wrap="square" lIns="91425" tIns="91425" rIns="91425" bIns="91425" anchor="ctr" anchorCtr="0">
            <a:no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73" name="Google Shape;73;p14"/>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92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575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4"/>
          <p:cNvSpPr/>
          <p:nvPr/>
        </p:nvSpPr>
        <p:spPr>
          <a:xfrm>
            <a:off x="2" y="58835"/>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09951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 y="160236"/>
            <a:ext cx="11469487" cy="1128967"/>
            <a:chOff x="111" y="129182"/>
            <a:chExt cx="8602115" cy="1128967"/>
          </a:xfrm>
        </p:grpSpPr>
        <p:sp>
          <p:nvSpPr>
            <p:cNvPr id="13" name="Rectangle 12"/>
            <p:cNvSpPr>
              <a:spLocks noChangeArrowheads="1"/>
            </p:cNvSpPr>
            <p:nvPr userDrawn="1"/>
          </p:nvSpPr>
          <p:spPr bwMode="auto">
            <a:xfrm flipV="1">
              <a:off x="111" y="986945"/>
              <a:ext cx="6855816" cy="110451"/>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80200" tIns="40121" rIns="80200" bIns="40121"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a:solidFill>
                  <a:srgbClr val="000000"/>
                </a:solidFill>
              </a:endParaRPr>
            </a:p>
          </p:txBody>
        </p:sp>
        <p:pic>
          <p:nvPicPr>
            <p:cNvPr id="14" name="Picture 13" descr="chrmblue_std small"/>
            <p:cNvPicPr>
              <a:picLocks noChangeAspect="1" noChangeArrowheads="1"/>
            </p:cNvPicPr>
            <p:nvPr userDrawn="1"/>
          </p:nvPicPr>
          <p:blipFill>
            <a:blip r:embed="rId16" cstate="print"/>
            <a:srcRect/>
            <a:stretch>
              <a:fillRect/>
            </a:stretch>
          </p:blipFill>
          <p:spPr bwMode="auto">
            <a:xfrm>
              <a:off x="196631" y="129182"/>
              <a:ext cx="803996" cy="740165"/>
            </a:xfrm>
            <a:prstGeom prst="rect">
              <a:avLst/>
            </a:prstGeom>
            <a:noFill/>
            <a:ln w="9525">
              <a:noFill/>
              <a:miter lim="800000"/>
              <a:headEnd/>
              <a:tailEnd/>
            </a:ln>
          </p:spPr>
        </p:pic>
        <p:sp>
          <p:nvSpPr>
            <p:cNvPr id="15" name="Text Box 35"/>
            <p:cNvSpPr txBox="1">
              <a:spLocks noChangeArrowheads="1"/>
            </p:cNvSpPr>
            <p:nvPr userDrawn="1"/>
          </p:nvSpPr>
          <p:spPr bwMode="auto">
            <a:xfrm>
              <a:off x="6964341" y="869347"/>
              <a:ext cx="817579" cy="388802"/>
            </a:xfrm>
            <a:prstGeom prst="rect">
              <a:avLst/>
            </a:prstGeom>
            <a:noFill/>
            <a:ln w="9525">
              <a:noFill/>
              <a:miter lim="800000"/>
              <a:headEnd/>
              <a:tailEnd/>
            </a:ln>
            <a:effectLst/>
          </p:spPr>
          <p:txBody>
            <a:bodyPr wrap="none" lIns="80200" tIns="40121" rIns="80200" bIns="40121">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r>
                <a:rPr lang="en-US" sz="2000" b="1" i="1">
                  <a:solidFill>
                    <a:srgbClr val="000066"/>
                  </a:solidFill>
                </a:rPr>
                <a:t>DLIELC</a:t>
              </a:r>
            </a:p>
          </p:txBody>
        </p:sp>
        <p:pic>
          <p:nvPicPr>
            <p:cNvPr id="16" name="Picture 15" descr="37TH TRAINING WING [Converted].png"/>
            <p:cNvPicPr>
              <a:picLocks noChangeAspect="1"/>
            </p:cNvPicPr>
            <p:nvPr userDrawn="1"/>
          </p:nvPicPr>
          <p:blipFill>
            <a:blip r:embed="rId17" cstate="print"/>
            <a:srcRect/>
            <a:stretch>
              <a:fillRect/>
            </a:stretch>
          </p:blipFill>
          <p:spPr bwMode="auto">
            <a:xfrm>
              <a:off x="7617372" y="132788"/>
              <a:ext cx="665628" cy="645493"/>
            </a:xfrm>
            <a:prstGeom prst="rect">
              <a:avLst/>
            </a:prstGeom>
            <a:noFill/>
            <a:ln w="9525">
              <a:noFill/>
              <a:miter lim="800000"/>
              <a:headEnd/>
              <a:tailEnd/>
            </a:ln>
          </p:spPr>
        </p:pic>
        <p:sp>
          <p:nvSpPr>
            <p:cNvPr id="22" name="Freeform 21"/>
            <p:cNvSpPr/>
            <p:nvPr userDrawn="1"/>
          </p:nvSpPr>
          <p:spPr bwMode="auto">
            <a:xfrm>
              <a:off x="8427444" y="332891"/>
              <a:ext cx="174782" cy="245288"/>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rgbClr val="FFFFFF"/>
            </a:solidFill>
            <a:ln w="9525" cap="flat" cmpd="sng" algn="ctr">
              <a:noFill/>
              <a:prstDash val="solid"/>
              <a:round/>
              <a:headEnd type="none" w="med" len="med"/>
              <a:tailEnd type="none" w="med" len="med"/>
            </a:ln>
            <a:effectLst/>
          </p:spPr>
          <p:txBody>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a:solidFill>
                  <a:srgbClr val="000000"/>
                </a:solidFill>
              </a:endParaRPr>
            </a:p>
          </p:txBody>
        </p:sp>
      </p:grpSp>
      <p:pic>
        <p:nvPicPr>
          <p:cNvPr id="24" name="Picture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900367" y="268104"/>
            <a:ext cx="905379" cy="793418"/>
          </a:xfrm>
          <a:prstGeom prst="rect">
            <a:avLst/>
          </a:prstGeom>
        </p:spPr>
      </p:pic>
      <p:sp>
        <p:nvSpPr>
          <p:cNvPr id="9" name="object 12"/>
          <p:cNvSpPr txBox="1"/>
          <p:nvPr userDrawn="1"/>
        </p:nvSpPr>
        <p:spPr>
          <a:xfrm>
            <a:off x="4472412" y="6587927"/>
            <a:ext cx="3468472" cy="229935"/>
          </a:xfrm>
          <a:prstGeom prst="rect">
            <a:avLst/>
          </a:prstGeom>
        </p:spPr>
        <p:txBody>
          <a:bodyPr vert="horz" wrap="square" lIns="0" tIns="0" rIns="0" bIns="0" rtlCol="0">
            <a:spAutoFit/>
          </a:bodyPr>
          <a:lstStyle/>
          <a:p>
            <a:pPr marL="147955" marR="5080" lvl="0" indent="-135890" algn="l" defTabSz="911860" rtl="0" eaLnBrk="1" fontAlgn="auto" latinLnBrk="0" hangingPunct="1">
              <a:lnSpc>
                <a:spcPct val="116700"/>
              </a:lnSpc>
              <a:spcBef>
                <a:spcPts val="0"/>
              </a:spcBef>
              <a:spcAft>
                <a:spcPts val="0"/>
              </a:spcAft>
              <a:buClrTx/>
              <a:buSzTx/>
              <a:buFontTx/>
              <a:buNone/>
              <a:tabLst/>
              <a:defRPr/>
            </a:pPr>
            <a:r>
              <a:rPr kumimoji="0" sz="1400" b="0" i="0" u="none" strike="noStrike" kern="1200" cap="none" spc="-5" normalizeH="0" baseline="0" noProof="0">
                <a:ln>
                  <a:noFill/>
                </a:ln>
                <a:solidFill>
                  <a:srgbClr val="000000"/>
                </a:solidFill>
                <a:effectLst/>
                <a:uLnTx/>
                <a:uFillTx/>
                <a:latin typeface="Arial"/>
                <a:ea typeface="+mn-ea"/>
                <a:cs typeface="Arial"/>
              </a:rPr>
              <a:t>T</a:t>
            </a:r>
            <a:r>
              <a:rPr kumimoji="0" sz="1400" b="0" i="0" u="none" strike="noStrike" kern="1200" cap="none" spc="0" normalizeH="0" baseline="0" noProof="0">
                <a:ln>
                  <a:noFill/>
                </a:ln>
                <a:solidFill>
                  <a:srgbClr val="000000"/>
                </a:solidFill>
                <a:effectLst/>
                <a:uLnTx/>
                <a:uFillTx/>
                <a:latin typeface="Arial"/>
                <a:ea typeface="+mn-ea"/>
                <a:cs typeface="Arial"/>
              </a:rPr>
              <a:t>his</a:t>
            </a:r>
            <a:r>
              <a:rPr kumimoji="0" sz="1400" b="0" i="0" u="none" strike="noStrike" kern="1200" cap="none" spc="-15" normalizeH="0" baseline="0" noProof="0">
                <a:ln>
                  <a:noFill/>
                </a:ln>
                <a:solidFill>
                  <a:srgbClr val="000000"/>
                </a:solidFill>
                <a:effectLst/>
                <a:uLnTx/>
                <a:uFillTx/>
                <a:latin typeface="Arial"/>
                <a:ea typeface="+mn-ea"/>
                <a:cs typeface="Arial"/>
              </a:rPr>
              <a:t> </a:t>
            </a:r>
            <a:r>
              <a:rPr kumimoji="0" sz="1400" b="0" i="0" u="none" strike="noStrike" kern="1200" cap="none" spc="-5" normalizeH="0" baseline="0" noProof="0">
                <a:ln>
                  <a:noFill/>
                </a:ln>
                <a:solidFill>
                  <a:srgbClr val="000000"/>
                </a:solidFill>
                <a:effectLst/>
                <a:uLnTx/>
                <a:uFillTx/>
                <a:latin typeface="Arial"/>
                <a:ea typeface="+mn-ea"/>
                <a:cs typeface="Arial"/>
              </a:rPr>
              <a:t>B</a:t>
            </a:r>
            <a:r>
              <a:rPr kumimoji="0" sz="1400" b="0" i="0" u="none" strike="noStrike" kern="1200" cap="none" spc="0" normalizeH="0" baseline="0" noProof="0">
                <a:ln>
                  <a:noFill/>
                </a:ln>
                <a:solidFill>
                  <a:srgbClr val="000000"/>
                </a:solidFill>
                <a:effectLst/>
                <a:uLnTx/>
                <a:uFillTx/>
                <a:latin typeface="Arial"/>
                <a:ea typeface="+mn-ea"/>
                <a:cs typeface="Arial"/>
              </a:rPr>
              <a:t>riefing</a:t>
            </a:r>
            <a:r>
              <a:rPr kumimoji="0" sz="1400" b="0" i="0" u="none" strike="noStrike" kern="1200" cap="none" spc="-25" normalizeH="0" baseline="0" noProof="0">
                <a:ln>
                  <a:noFill/>
                </a:ln>
                <a:solidFill>
                  <a:srgbClr val="000000"/>
                </a:solidFill>
                <a:effectLst/>
                <a:uLnTx/>
                <a:uFillTx/>
                <a:latin typeface="Arial"/>
                <a:ea typeface="+mn-ea"/>
                <a:cs typeface="Arial"/>
              </a:rPr>
              <a:t> </a:t>
            </a:r>
            <a:r>
              <a:rPr kumimoji="0" sz="1400" b="0" i="0" u="none" strike="noStrike" kern="1200" cap="none" spc="0" normalizeH="0" baseline="0" noProof="0">
                <a:ln>
                  <a:noFill/>
                </a:ln>
                <a:solidFill>
                  <a:srgbClr val="000000"/>
                </a:solidFill>
                <a:effectLst/>
                <a:uLnTx/>
                <a:uFillTx/>
                <a:latin typeface="Arial"/>
                <a:ea typeface="+mn-ea"/>
                <a:cs typeface="Arial"/>
              </a:rPr>
              <a:t>i</a:t>
            </a:r>
            <a:r>
              <a:rPr kumimoji="0" sz="1400" b="0" i="0" u="none" strike="noStrike" kern="1200" cap="none" spc="5" normalizeH="0" baseline="0" noProof="0">
                <a:ln>
                  <a:noFill/>
                </a:ln>
                <a:solidFill>
                  <a:srgbClr val="000000"/>
                </a:solidFill>
                <a:effectLst/>
                <a:uLnTx/>
                <a:uFillTx/>
                <a:latin typeface="Arial"/>
                <a:ea typeface="+mn-ea"/>
                <a:cs typeface="Arial"/>
              </a:rPr>
              <a:t>s</a:t>
            </a:r>
            <a:r>
              <a:rPr kumimoji="0" sz="1400" b="0" i="0" u="none" strike="noStrike" kern="1200" cap="none" spc="0" normalizeH="0" baseline="0" noProof="0">
                <a:ln>
                  <a:noFill/>
                </a:ln>
                <a:solidFill>
                  <a:srgbClr val="000000"/>
                </a:solidFill>
                <a:effectLst/>
                <a:uLnTx/>
                <a:uFillTx/>
                <a:latin typeface="Arial"/>
                <a:ea typeface="+mn-ea"/>
                <a:cs typeface="Arial"/>
              </a:rPr>
              <a:t>: </a:t>
            </a:r>
            <a:r>
              <a:rPr kumimoji="0" sz="1400" b="0" i="0" u="none" strike="noStrike" kern="1200" cap="none" spc="-5" normalizeH="0" baseline="0" noProof="0">
                <a:ln>
                  <a:noFill/>
                </a:ln>
                <a:solidFill>
                  <a:srgbClr val="008000"/>
                </a:solidFill>
                <a:effectLst/>
                <a:uLnTx/>
                <a:uFillTx/>
                <a:latin typeface="Arial"/>
                <a:ea typeface="+mn-ea"/>
                <a:cs typeface="Arial"/>
              </a:rPr>
              <a:t>U</a:t>
            </a:r>
            <a:r>
              <a:rPr kumimoji="0" sz="1400" b="0" i="0" u="none" strike="noStrike" kern="1200" cap="none" spc="5" normalizeH="0" baseline="0" noProof="0">
                <a:ln>
                  <a:noFill/>
                </a:ln>
                <a:solidFill>
                  <a:srgbClr val="008000"/>
                </a:solidFill>
                <a:effectLst/>
                <a:uLnTx/>
                <a:uFillTx/>
                <a:latin typeface="Arial"/>
                <a:ea typeface="+mn-ea"/>
                <a:cs typeface="Arial"/>
              </a:rPr>
              <a:t>nc</a:t>
            </a:r>
            <a:r>
              <a:rPr kumimoji="0" sz="1400" b="0" i="0" u="none" strike="noStrike" kern="1200" cap="none" spc="0" normalizeH="0" baseline="0" noProof="0">
                <a:ln>
                  <a:noFill/>
                </a:ln>
                <a:solidFill>
                  <a:srgbClr val="008000"/>
                </a:solidFill>
                <a:effectLst/>
                <a:uLnTx/>
                <a:uFillTx/>
                <a:latin typeface="Arial"/>
                <a:ea typeface="+mn-ea"/>
                <a:cs typeface="Arial"/>
              </a:rPr>
              <a:t>l</a:t>
            </a:r>
            <a:r>
              <a:rPr kumimoji="0" sz="1400" b="0" i="0" u="none" strike="noStrike" kern="1200" cap="none" spc="5" normalizeH="0" baseline="0" noProof="0">
                <a:ln>
                  <a:noFill/>
                </a:ln>
                <a:solidFill>
                  <a:srgbClr val="008000"/>
                </a:solidFill>
                <a:effectLst/>
                <a:uLnTx/>
                <a:uFillTx/>
                <a:latin typeface="Arial"/>
                <a:ea typeface="+mn-ea"/>
                <a:cs typeface="Arial"/>
              </a:rPr>
              <a:t>a</a:t>
            </a:r>
            <a:r>
              <a:rPr kumimoji="0" sz="1400" b="0" i="0" u="none" strike="noStrike" kern="1200" cap="none" spc="0" normalizeH="0" baseline="0" noProof="0">
                <a:ln>
                  <a:noFill/>
                </a:ln>
                <a:solidFill>
                  <a:srgbClr val="008000"/>
                </a:solidFill>
                <a:effectLst/>
                <a:uLnTx/>
                <a:uFillTx/>
                <a:latin typeface="Arial"/>
                <a:ea typeface="+mn-ea"/>
                <a:cs typeface="Arial"/>
              </a:rPr>
              <a:t>ssif</a:t>
            </a:r>
            <a:r>
              <a:rPr kumimoji="0" sz="1400" b="0" i="0" u="none" strike="noStrike" kern="1200" cap="none" spc="5" normalizeH="0" baseline="0" noProof="0">
                <a:ln>
                  <a:noFill/>
                </a:ln>
                <a:solidFill>
                  <a:srgbClr val="008000"/>
                </a:solidFill>
                <a:effectLst/>
                <a:uLnTx/>
                <a:uFillTx/>
                <a:latin typeface="Arial"/>
                <a:ea typeface="+mn-ea"/>
                <a:cs typeface="Arial"/>
              </a:rPr>
              <a:t>ie</a:t>
            </a:r>
            <a:r>
              <a:rPr kumimoji="0" sz="1400" b="0" i="0" u="none" strike="noStrike" kern="1200" cap="none" spc="0" normalizeH="0" baseline="0" noProof="0">
                <a:ln>
                  <a:noFill/>
                </a:ln>
                <a:solidFill>
                  <a:srgbClr val="008000"/>
                </a:solidFill>
                <a:effectLst/>
                <a:uLnTx/>
                <a:uFillTx/>
                <a:latin typeface="Arial"/>
                <a:ea typeface="+mn-ea"/>
                <a:cs typeface="Arial"/>
              </a:rPr>
              <a:t>d</a:t>
            </a:r>
            <a:endParaRPr kumimoji="0"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14957298"/>
      </p:ext>
    </p:extLst>
  </p:cSld>
  <p:clrMap bg1="lt1" tx1="dk1" bg2="lt2" tx2="dk2" accent1="accent1" accent2="accent2" accent3="accent3" accent4="accent4" accent5="accent5" accent6="accent6" hlink="hlink" folHlink="folHlink"/>
  <p:sldLayoutIdLst>
    <p:sldLayoutId id="2147483667" r:id="rId1"/>
    <p:sldLayoutId id="2147483693" r:id="rId2"/>
    <p:sldLayoutId id="2147483694" r:id="rId3"/>
    <p:sldLayoutId id="2147483665" r:id="rId4"/>
    <p:sldLayoutId id="2147483680" r:id="rId5"/>
    <p:sldLayoutId id="2147483695" r:id="rId6"/>
    <p:sldLayoutId id="2147483696" r:id="rId7"/>
    <p:sldLayoutId id="2147483697" r:id="rId8"/>
    <p:sldLayoutId id="2147483699" r:id="rId9"/>
    <p:sldLayoutId id="2147483700" r:id="rId10"/>
    <p:sldLayoutId id="2147483701" r:id="rId11"/>
    <p:sldLayoutId id="2147483702" r:id="rId12"/>
    <p:sldLayoutId id="2147483703" r:id="rId13"/>
    <p:sldLayoutId id="2147483704" r:id="rId14"/>
  </p:sldLayoutIdLst>
  <p:transition/>
  <p:hf sldNum="0" hdr="0" ftr="0" dt="0"/>
  <p:txStyles>
    <p:title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p:titleStyle>
    <p:bodyStyle>
      <a:lvl1pPr marL="326545" indent="-326545" algn="l" defTabSz="870810" rtl="0" eaLnBrk="0" fontAlgn="base" hangingPunct="0">
        <a:spcBef>
          <a:spcPct val="20000"/>
        </a:spcBef>
        <a:spcAft>
          <a:spcPct val="0"/>
        </a:spcAft>
        <a:buChar char="•"/>
        <a:defRPr sz="2600">
          <a:solidFill>
            <a:schemeClr val="tx1"/>
          </a:solidFill>
          <a:latin typeface="+mn-lt"/>
          <a:ea typeface="+mn-ea"/>
          <a:cs typeface="+mn-cs"/>
        </a:defRPr>
      </a:lvl1pPr>
      <a:lvl2pPr marL="706875" indent="-271487" algn="l" defTabSz="870810" rtl="0" eaLnBrk="0" fontAlgn="base" hangingPunct="0">
        <a:spcBef>
          <a:spcPct val="20000"/>
        </a:spcBef>
        <a:spcAft>
          <a:spcPct val="0"/>
        </a:spcAft>
        <a:buChar char="•"/>
        <a:defRPr sz="2200">
          <a:solidFill>
            <a:schemeClr val="tx1"/>
          </a:solidFill>
          <a:latin typeface="+mn-lt"/>
        </a:defRPr>
      </a:lvl2pPr>
      <a:lvl3pPr marL="1088526" indent="-217705" algn="l" defTabSz="870810" rtl="0" eaLnBrk="0" fontAlgn="base" hangingPunct="0">
        <a:spcBef>
          <a:spcPct val="20000"/>
        </a:spcBef>
        <a:spcAft>
          <a:spcPct val="0"/>
        </a:spcAft>
        <a:buChar char="•"/>
        <a:defRPr sz="1800">
          <a:solidFill>
            <a:schemeClr val="tx1"/>
          </a:solidFill>
          <a:latin typeface="+mn-lt"/>
        </a:defRPr>
      </a:lvl3pPr>
      <a:lvl4pPr marL="1523892" indent="-217705" algn="l" defTabSz="870810" rtl="0" eaLnBrk="0" fontAlgn="base" hangingPunct="0">
        <a:spcBef>
          <a:spcPct val="20000"/>
        </a:spcBef>
        <a:spcAft>
          <a:spcPct val="0"/>
        </a:spcAft>
        <a:buChar char="–"/>
        <a:defRPr sz="1800">
          <a:solidFill>
            <a:schemeClr val="tx1"/>
          </a:solidFill>
          <a:latin typeface="+mn-lt"/>
        </a:defRPr>
      </a:lvl4pPr>
      <a:lvl5pPr marL="1959291" indent="-217705" algn="l" defTabSz="870810" rtl="0" eaLnBrk="0" fontAlgn="base" hangingPunct="0">
        <a:spcBef>
          <a:spcPct val="20000"/>
        </a:spcBef>
        <a:spcAft>
          <a:spcPct val="0"/>
        </a:spcAft>
        <a:buChar char="»"/>
        <a:defRPr sz="1800">
          <a:solidFill>
            <a:schemeClr val="tx1"/>
          </a:solidFill>
          <a:latin typeface="+mn-lt"/>
        </a:defRPr>
      </a:lvl5pPr>
      <a:lvl6pPr marL="2356109" indent="-217705" algn="l" defTabSz="870810" rtl="0" eaLnBrk="0" fontAlgn="base" hangingPunct="0">
        <a:spcBef>
          <a:spcPct val="20000"/>
        </a:spcBef>
        <a:spcAft>
          <a:spcPct val="0"/>
        </a:spcAft>
        <a:buChar char="»"/>
        <a:defRPr sz="1800">
          <a:solidFill>
            <a:schemeClr val="tx1"/>
          </a:solidFill>
          <a:latin typeface="+mn-lt"/>
        </a:defRPr>
      </a:lvl6pPr>
      <a:lvl7pPr marL="2752953" indent="-217705" algn="l" defTabSz="870810" rtl="0" eaLnBrk="0" fontAlgn="base" hangingPunct="0">
        <a:spcBef>
          <a:spcPct val="20000"/>
        </a:spcBef>
        <a:spcAft>
          <a:spcPct val="0"/>
        </a:spcAft>
        <a:buChar char="»"/>
        <a:defRPr sz="1800">
          <a:solidFill>
            <a:schemeClr val="tx1"/>
          </a:solidFill>
          <a:latin typeface="+mn-lt"/>
        </a:defRPr>
      </a:lvl7pPr>
      <a:lvl8pPr marL="3149765" indent="-217705" algn="l" defTabSz="870810" rtl="0" eaLnBrk="0" fontAlgn="base" hangingPunct="0">
        <a:spcBef>
          <a:spcPct val="20000"/>
        </a:spcBef>
        <a:spcAft>
          <a:spcPct val="0"/>
        </a:spcAft>
        <a:buChar char="»"/>
        <a:defRPr sz="1800">
          <a:solidFill>
            <a:schemeClr val="tx1"/>
          </a:solidFill>
          <a:latin typeface="+mn-lt"/>
        </a:defRPr>
      </a:lvl8pPr>
      <a:lvl9pPr marL="3546579" indent="-217705" algn="l" defTabSz="870810"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793657" rtl="0" eaLnBrk="1" latinLnBrk="0" hangingPunct="1">
        <a:defRPr sz="1600" kern="1200">
          <a:solidFill>
            <a:schemeClr val="tx1"/>
          </a:solidFill>
          <a:latin typeface="+mn-lt"/>
          <a:ea typeface="+mn-ea"/>
          <a:cs typeface="+mn-cs"/>
        </a:defRPr>
      </a:lvl1pPr>
      <a:lvl2pPr marL="396877" algn="l" defTabSz="793657" rtl="0" eaLnBrk="1" latinLnBrk="0" hangingPunct="1">
        <a:defRPr sz="1600" kern="1200">
          <a:solidFill>
            <a:schemeClr val="tx1"/>
          </a:solidFill>
          <a:latin typeface="+mn-lt"/>
          <a:ea typeface="+mn-ea"/>
          <a:cs typeface="+mn-cs"/>
        </a:defRPr>
      </a:lvl2pPr>
      <a:lvl3pPr marL="793657" algn="l" defTabSz="793657" rtl="0" eaLnBrk="1" latinLnBrk="0" hangingPunct="1">
        <a:defRPr sz="1600" kern="1200">
          <a:solidFill>
            <a:schemeClr val="tx1"/>
          </a:solidFill>
          <a:latin typeface="+mn-lt"/>
          <a:ea typeface="+mn-ea"/>
          <a:cs typeface="+mn-cs"/>
        </a:defRPr>
      </a:lvl3pPr>
      <a:lvl4pPr marL="1190452" algn="l" defTabSz="793657" rtl="0" eaLnBrk="1" latinLnBrk="0" hangingPunct="1">
        <a:defRPr sz="1600" kern="1200">
          <a:solidFill>
            <a:schemeClr val="tx1"/>
          </a:solidFill>
          <a:latin typeface="+mn-lt"/>
          <a:ea typeface="+mn-ea"/>
          <a:cs typeface="+mn-cs"/>
        </a:defRPr>
      </a:lvl4pPr>
      <a:lvl5pPr marL="1587270" algn="l" defTabSz="793657" rtl="0" eaLnBrk="1" latinLnBrk="0" hangingPunct="1">
        <a:defRPr sz="1600" kern="1200">
          <a:solidFill>
            <a:schemeClr val="tx1"/>
          </a:solidFill>
          <a:latin typeface="+mn-lt"/>
          <a:ea typeface="+mn-ea"/>
          <a:cs typeface="+mn-cs"/>
        </a:defRPr>
      </a:lvl5pPr>
      <a:lvl6pPr marL="1984110" algn="l" defTabSz="793657" rtl="0" eaLnBrk="1" latinLnBrk="0" hangingPunct="1">
        <a:defRPr sz="1600" kern="1200">
          <a:solidFill>
            <a:schemeClr val="tx1"/>
          </a:solidFill>
          <a:latin typeface="+mn-lt"/>
          <a:ea typeface="+mn-ea"/>
          <a:cs typeface="+mn-cs"/>
        </a:defRPr>
      </a:lvl6pPr>
      <a:lvl7pPr marL="2380912" algn="l" defTabSz="793657" rtl="0" eaLnBrk="1" latinLnBrk="0" hangingPunct="1">
        <a:defRPr sz="1600" kern="1200">
          <a:solidFill>
            <a:schemeClr val="tx1"/>
          </a:solidFill>
          <a:latin typeface="+mn-lt"/>
          <a:ea typeface="+mn-ea"/>
          <a:cs typeface="+mn-cs"/>
        </a:defRPr>
      </a:lvl7pPr>
      <a:lvl8pPr marL="2777738" algn="l" defTabSz="793657" rtl="0" eaLnBrk="1" latinLnBrk="0" hangingPunct="1">
        <a:defRPr sz="1600" kern="1200">
          <a:solidFill>
            <a:schemeClr val="tx1"/>
          </a:solidFill>
          <a:latin typeface="+mn-lt"/>
          <a:ea typeface="+mn-ea"/>
          <a:cs typeface="+mn-cs"/>
        </a:defRPr>
      </a:lvl8pPr>
      <a:lvl9pPr marL="3174530" algn="l" defTabSz="79365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myilibrary.com/?ID=882627" TargetMode="External"/><Relationship Id="rId2" Type="http://schemas.openxmlformats.org/officeDocument/2006/relationships/hyperlink" Target="https://ebookcentral.proquest.com/lib/uaz/detail.action?docID=1682989"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ebookcentral.proquest.com/lib/uaz/detail.action?docID=1682989"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803" y="1222243"/>
            <a:ext cx="9786212" cy="4496169"/>
          </a:xfrm>
        </p:spPr>
        <p:txBody>
          <a:bodyPr lIns="100234" tIns="50116" rIns="100234" bIns="50116" anchor="t"/>
          <a:lstStyle/>
          <a:p>
            <a:pPr algn="r"/>
            <a:br>
              <a:rPr lang="en-US" dirty="0"/>
            </a:br>
            <a:r>
              <a:rPr lang="en-US" sz="3200" dirty="0">
                <a:solidFill>
                  <a:srgbClr val="000066"/>
                </a:solidFill>
              </a:rPr>
              <a:t>Experiential Language Learning in Virtual Reality</a:t>
            </a:r>
            <a:br>
              <a:rPr lang="en-US" dirty="0"/>
            </a:br>
            <a:r>
              <a:rPr lang="en-US" sz="2800" dirty="0"/>
              <a:t>Defense Language Institute English Language Center</a:t>
            </a:r>
            <a:br>
              <a:rPr lang="en-US" dirty="0"/>
            </a:br>
            <a:br>
              <a:rPr lang="en-US" b="0" dirty="0"/>
            </a:br>
            <a:br>
              <a:rPr lang="en-US" sz="1400" b="0" dirty="0"/>
            </a:br>
            <a:br>
              <a:rPr lang="en-US" sz="1400" b="0" dirty="0"/>
            </a:br>
            <a:br>
              <a:rPr lang="en-US" sz="1400" b="0" dirty="0"/>
            </a:br>
            <a:br>
              <a:rPr lang="en-US" sz="1400" b="0" dirty="0"/>
            </a:br>
            <a:br>
              <a:rPr lang="en-US" sz="1400" b="0" dirty="0"/>
            </a:br>
            <a:br>
              <a:rPr lang="en-US" b="0" dirty="0"/>
            </a:br>
            <a:r>
              <a:rPr lang="en-US" sz="2400" dirty="0">
                <a:solidFill>
                  <a:schemeClr val="accent6">
                    <a:lumMod val="50000"/>
                  </a:schemeClr>
                </a:solidFill>
                <a:cs typeface="Arial"/>
              </a:rPr>
              <a:t>Dr. Jacob Monzingo</a:t>
            </a:r>
            <a:br>
              <a:rPr lang="en-US" sz="1600" b="0" dirty="0"/>
            </a:br>
            <a:r>
              <a:rPr lang="en-US" sz="2000" b="0" dirty="0">
                <a:solidFill>
                  <a:schemeClr val="tx1"/>
                </a:solidFill>
                <a:cs typeface="Arial"/>
              </a:rPr>
              <a:t>NATO BILC Seminar</a:t>
            </a:r>
            <a:br>
              <a:rPr lang="en-US" sz="2000" b="0" dirty="0"/>
            </a:br>
            <a:r>
              <a:rPr lang="en-US" sz="2000" b="0" dirty="0">
                <a:solidFill>
                  <a:schemeClr val="tx1"/>
                </a:solidFill>
              </a:rPr>
              <a:t>Provo, Utah, USA 2022</a:t>
            </a:r>
            <a:br>
              <a:rPr lang="en-US" dirty="0"/>
            </a:br>
            <a:endParaRPr lang="en-US" sz="3200" i="1" u="sng" dirty="0">
              <a:solidFill>
                <a:schemeClr val="tx1"/>
              </a:solidFill>
            </a:endParaRPr>
          </a:p>
        </p:txBody>
      </p:sp>
      <p:sp>
        <p:nvSpPr>
          <p:cNvPr id="4" name="TextBox 3"/>
          <p:cNvSpPr txBox="1"/>
          <p:nvPr/>
        </p:nvSpPr>
        <p:spPr>
          <a:xfrm>
            <a:off x="1524001" y="6165899"/>
            <a:ext cx="9037319" cy="461665"/>
          </a:xfrm>
          <a:prstGeom prst="rect">
            <a:avLst/>
          </a:prstGeom>
          <a:noFill/>
        </p:spPr>
        <p:txBody>
          <a:bodyPr wrap="square" rtlCol="0" anchor="b">
            <a:spAutoFit/>
          </a:bodyPr>
          <a:lstStyle/>
          <a:p>
            <a:pPr lvl="1" algn="just"/>
            <a:r>
              <a:rPr lang="en-US" sz="1200">
                <a:solidFill>
                  <a:srgbClr val="000000"/>
                </a:solidFill>
                <a:latin typeface="Times New Roman" panose="02020603050405020304" pitchFamily="18" charset="0"/>
              </a:rPr>
              <a:t>“This information is furnished on the condition that it will be given substantially the same degree of security protection given to it by the United States and will not be released to another nation without United States Air Force authorization.”</a:t>
            </a:r>
          </a:p>
        </p:txBody>
      </p:sp>
      <p:sp>
        <p:nvSpPr>
          <p:cNvPr id="6" name="TextBox 5"/>
          <p:cNvSpPr txBox="1"/>
          <p:nvPr/>
        </p:nvSpPr>
        <p:spPr>
          <a:xfrm>
            <a:off x="2522563" y="360186"/>
            <a:ext cx="6112379" cy="584775"/>
          </a:xfrm>
          <a:prstGeom prst="rect">
            <a:avLst/>
          </a:prstGeom>
          <a:noFill/>
        </p:spPr>
        <p:txBody>
          <a:bodyPr wrap="none" rtlCol="0">
            <a:spAutoFit/>
          </a:bodyPr>
          <a:lstStyle/>
          <a:p>
            <a:r>
              <a:rPr lang="en-US" sz="3200" b="1">
                <a:solidFill>
                  <a:srgbClr val="000066"/>
                </a:solidFill>
              </a:rPr>
              <a:t>637</a:t>
            </a:r>
            <a:r>
              <a:rPr lang="en-US" sz="3200" b="1" baseline="30000">
                <a:solidFill>
                  <a:srgbClr val="000066"/>
                </a:solidFill>
              </a:rPr>
              <a:t>th</a:t>
            </a:r>
            <a:r>
              <a:rPr lang="en-US" sz="3200" b="1">
                <a:solidFill>
                  <a:srgbClr val="000066"/>
                </a:solidFill>
              </a:rPr>
              <a:t> Training Group / DLIELC </a:t>
            </a:r>
          </a:p>
        </p:txBody>
      </p:sp>
      <p:sp>
        <p:nvSpPr>
          <p:cNvPr id="7" name="TextBox 6"/>
          <p:cNvSpPr txBox="1"/>
          <p:nvPr/>
        </p:nvSpPr>
        <p:spPr>
          <a:xfrm>
            <a:off x="3000234" y="683351"/>
            <a:ext cx="184731" cy="369332"/>
          </a:xfrm>
          <a:prstGeom prst="rect">
            <a:avLst/>
          </a:prstGeom>
          <a:noFill/>
        </p:spPr>
        <p:txBody>
          <a:bodyPr wrap="none" rtlCol="0">
            <a:spAutoFit/>
          </a:bodyPr>
          <a:lstStyle/>
          <a:p>
            <a:endParaRPr lang="en-US"/>
          </a:p>
        </p:txBody>
      </p:sp>
      <p:pic>
        <p:nvPicPr>
          <p:cNvPr id="8" name="Picture 7"/>
          <p:cNvPicPr>
            <a:picLocks noChangeAspect="1"/>
          </p:cNvPicPr>
          <p:nvPr/>
        </p:nvPicPr>
        <p:blipFill>
          <a:blip r:embed="rId3"/>
          <a:stretch>
            <a:fillRect/>
          </a:stretch>
        </p:blipFill>
        <p:spPr>
          <a:xfrm>
            <a:off x="448985" y="3240656"/>
            <a:ext cx="2150032" cy="2755038"/>
          </a:xfrm>
          <a:prstGeom prst="rect">
            <a:avLst/>
          </a:prstGeom>
        </p:spPr>
      </p:pic>
    </p:spTree>
    <p:extLst>
      <p:ext uri="{BB962C8B-B14F-4D97-AF65-F5344CB8AC3E}">
        <p14:creationId xmlns:p14="http://schemas.microsoft.com/office/powerpoint/2010/main" val="334453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63980" y="0"/>
            <a:ext cx="10584662" cy="1097915"/>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a:lnSpc>
                <a:spcPts val="6940"/>
              </a:lnSpc>
              <a:spcBef>
                <a:spcPts val="793"/>
              </a:spcBef>
            </a:pPr>
            <a:r>
              <a:rPr lang="en-US" sz="3600" dirty="0">
                <a:solidFill>
                  <a:srgbClr val="000066"/>
                </a:solidFill>
                <a:latin typeface="Arial"/>
              </a:rPr>
              <a:t>TBLT/Simulated Environments</a:t>
            </a:r>
            <a:endParaRPr sz="3600" dirty="0">
              <a:solidFill>
                <a:srgbClr val="000066"/>
              </a:solidFill>
              <a:latin typeface="Arial"/>
            </a:endParaRPr>
          </a:p>
        </p:txBody>
      </p:sp>
      <p:sp>
        <p:nvSpPr>
          <p:cNvPr id="11" name="object 11"/>
          <p:cNvSpPr txBox="1"/>
          <p:nvPr/>
        </p:nvSpPr>
        <p:spPr>
          <a:xfrm>
            <a:off x="769138" y="805620"/>
            <a:ext cx="184573" cy="316326"/>
          </a:xfrm>
          <a:prstGeom prst="rect">
            <a:avLst/>
          </a:prstGeom>
        </p:spPr>
        <p:txBody>
          <a:bodyPr vert="horz" wrap="square" lIns="0" tIns="8467" rIns="0" bIns="0" rtlCol="0">
            <a:spAutoFit/>
          </a:bodyPr>
          <a:lstStyle/>
          <a:p>
            <a:pPr marL="8467">
              <a:spcBef>
                <a:spcPts val="67"/>
              </a:spcBef>
            </a:pPr>
            <a:r>
              <a:rPr sz="2000" b="1" spc="-127" dirty="0">
                <a:solidFill>
                  <a:srgbClr val="FAFAFA"/>
                </a:solidFill>
                <a:latin typeface="Times New Roman"/>
                <a:cs typeface="Times New Roman"/>
              </a:rPr>
              <a:t>V</a:t>
            </a:r>
            <a:endParaRPr sz="2000">
              <a:latin typeface="Times New Roman"/>
              <a:cs typeface="Times New Roman"/>
            </a:endParaRPr>
          </a:p>
        </p:txBody>
      </p:sp>
      <p:sp>
        <p:nvSpPr>
          <p:cNvPr id="29" name="object 23">
            <a:extLst>
              <a:ext uri="{FF2B5EF4-FFF2-40B4-BE49-F238E27FC236}">
                <a16:creationId xmlns:a16="http://schemas.microsoft.com/office/drawing/2014/main" id="{E1DE7751-D9A9-0F44-BB6E-9F7A9CDF9B68}"/>
              </a:ext>
            </a:extLst>
          </p:cNvPr>
          <p:cNvSpPr txBox="1"/>
          <p:nvPr/>
        </p:nvSpPr>
        <p:spPr>
          <a:xfrm>
            <a:off x="367861" y="3683327"/>
            <a:ext cx="7382324" cy="270933"/>
          </a:xfrm>
          <a:prstGeom prst="rect">
            <a:avLst/>
          </a:prstGeom>
        </p:spPr>
        <p:txBody>
          <a:bodyPr vert="horz" wrap="square" lIns="0" tIns="8467" rIns="0" bIns="0" rtlCol="0">
            <a:noAutofit/>
          </a:bodyPr>
          <a:lstStyle/>
          <a:p>
            <a:pPr marL="8467">
              <a:spcBef>
                <a:spcPts val="67"/>
              </a:spcBef>
            </a:pPr>
            <a:endParaRPr lang="en-US" sz="1667" dirty="0">
              <a:latin typeface="+mj-lt"/>
              <a:cs typeface="Calibri"/>
            </a:endParaRPr>
          </a:p>
        </p:txBody>
      </p:sp>
      <p:sp>
        <p:nvSpPr>
          <p:cNvPr id="32" name="object 12">
            <a:extLst>
              <a:ext uri="{FF2B5EF4-FFF2-40B4-BE49-F238E27FC236}">
                <a16:creationId xmlns:a16="http://schemas.microsoft.com/office/drawing/2014/main" id="{AE89983B-AF64-8D43-9389-C72D34E54274}"/>
              </a:ext>
            </a:extLst>
          </p:cNvPr>
          <p:cNvSpPr txBox="1"/>
          <p:nvPr/>
        </p:nvSpPr>
        <p:spPr>
          <a:xfrm>
            <a:off x="257517" y="1220803"/>
            <a:ext cx="11204029" cy="3897734"/>
          </a:xfrm>
          <a:prstGeom prst="rect">
            <a:avLst/>
          </a:prstGeom>
        </p:spPr>
        <p:txBody>
          <a:bodyPr vert="horz" wrap="square" lIns="0" tIns="38523" rIns="0" bIns="0" rtlCol="0">
            <a:noAutofit/>
          </a:bodyPr>
          <a:lstStyle/>
          <a:p>
            <a:pPr defTabSz="609630">
              <a:lnSpc>
                <a:spcPct val="120000"/>
              </a:lnSpc>
              <a:spcBef>
                <a:spcPts val="667"/>
              </a:spcBef>
              <a:buClr>
                <a:srgbClr val="B71E42"/>
              </a:buClr>
              <a:buSzPct val="100000"/>
              <a:defRPr/>
            </a:pPr>
            <a:r>
              <a:rPr lang="en-US" dirty="0"/>
              <a:t>- Computer-based simulations in particular can provide content for language learning that is ‘naturally rich in associations’ via cohesive, meaningful contexts (Peterson, 2010; </a:t>
            </a:r>
            <a:r>
              <a:rPr lang="en-US" dirty="0" err="1"/>
              <a:t>Ranalli</a:t>
            </a:r>
            <a:r>
              <a:rPr lang="en-US" dirty="0"/>
              <a:t>, 2008; Ryan, 2001)</a:t>
            </a:r>
            <a:br>
              <a:rPr lang="en-US" dirty="0"/>
            </a:br>
            <a:endParaRPr lang="en-US" dirty="0">
              <a:cs typeface="Calibri"/>
            </a:endParaRPr>
          </a:p>
          <a:p>
            <a:pPr defTabSz="609630">
              <a:lnSpc>
                <a:spcPct val="120000"/>
              </a:lnSpc>
              <a:spcBef>
                <a:spcPts val="667"/>
              </a:spcBef>
              <a:buClr>
                <a:srgbClr val="B71E42"/>
              </a:buClr>
              <a:buSzPct val="100000"/>
              <a:defRPr/>
            </a:pPr>
            <a:r>
              <a:rPr lang="en-US" dirty="0"/>
              <a:t>- Game enhanced language learning uses commercial games designed for entertainment and looks at informal language learning and game affordances (González-</a:t>
            </a:r>
            <a:r>
              <a:rPr lang="en-US" dirty="0" err="1"/>
              <a:t>Lloret</a:t>
            </a:r>
            <a:r>
              <a:rPr lang="en-US" dirty="0"/>
              <a:t>, 2017; Reinhardt &amp; Sykes, 2013; 2014)</a:t>
            </a:r>
            <a:br>
              <a:rPr lang="en-US" dirty="0"/>
            </a:br>
            <a:endParaRPr lang="en-US" dirty="0">
              <a:cs typeface="Calibri"/>
            </a:endParaRPr>
          </a:p>
          <a:p>
            <a:pPr>
              <a:lnSpc>
                <a:spcPct val="120000"/>
              </a:lnSpc>
              <a:spcBef>
                <a:spcPts val="667"/>
              </a:spcBef>
              <a:buClr>
                <a:srgbClr val="B71E42"/>
              </a:buClr>
              <a:buSzPct val="100000"/>
              <a:defRPr/>
            </a:pPr>
            <a:r>
              <a:rPr lang="en-US" dirty="0"/>
              <a:t>- When considering VR-head mounted displays, the literature on games and simulated environments contributes greatly to the current discourse due to the aforementioned immersivity of said environments (</a:t>
            </a:r>
            <a:r>
              <a:rPr lang="en-US" dirty="0" err="1"/>
              <a:t>Hamari</a:t>
            </a:r>
            <a:r>
              <a:rPr lang="en-US" dirty="0"/>
              <a:t> et al., 2016; Levine, 2004; </a:t>
            </a:r>
            <a:r>
              <a:rPr lang="en-US" dirty="0" err="1"/>
              <a:t>Mroz</a:t>
            </a:r>
            <a:r>
              <a:rPr lang="en-US" dirty="0"/>
              <a:t>, 2015; Susi, 2014; Wang et al., 2017) </a:t>
            </a:r>
            <a:br>
              <a:rPr lang="en-US" dirty="0"/>
            </a:br>
            <a:endParaRPr lang="en-US" dirty="0">
              <a:cs typeface="Calibri"/>
            </a:endParaRPr>
          </a:p>
          <a:p>
            <a:pPr defTabSz="609630">
              <a:lnSpc>
                <a:spcPct val="120000"/>
              </a:lnSpc>
              <a:spcBef>
                <a:spcPts val="667"/>
              </a:spcBef>
              <a:buClr>
                <a:srgbClr val="B71E42"/>
              </a:buClr>
              <a:buSzPct val="100000"/>
              <a:defRPr/>
            </a:pPr>
            <a:r>
              <a:rPr lang="en-US" dirty="0"/>
              <a:t>- Games and simulated environments have also been demonstrated to enable learning outcomes and enhance language learning through play, environmental interaction, exploration, and experiential learning (</a:t>
            </a:r>
            <a:r>
              <a:rPr lang="en-US" dirty="0" err="1"/>
              <a:t>Cornillie</a:t>
            </a:r>
            <a:r>
              <a:rPr lang="en-US" dirty="0"/>
              <a:t> et al., 2012; Culbertson et al, 2016; </a:t>
            </a:r>
            <a:r>
              <a:rPr lang="en-US" dirty="0" err="1"/>
              <a:t>DeHaan</a:t>
            </a:r>
            <a:r>
              <a:rPr lang="en-US" dirty="0"/>
              <a:t> et al., 2010; Holden &amp; Sykes, 2011; Juul, 2005; Kolb, 2014; Lai et al., 2007; Levine, 2004; Lim, 2009; </a:t>
            </a:r>
            <a:r>
              <a:rPr lang="en-US" dirty="0" err="1"/>
              <a:t>Mroz</a:t>
            </a:r>
            <a:r>
              <a:rPr lang="en-US" dirty="0"/>
              <a:t>, 2015; </a:t>
            </a:r>
            <a:r>
              <a:rPr lang="en-US" dirty="0" err="1"/>
              <a:t>Nitsche</a:t>
            </a:r>
            <a:r>
              <a:rPr lang="en-US" dirty="0"/>
              <a:t>, 2012; Reinders, 2017; Sadler, 2017; Thorne et al, 2015; Thorne &amp; </a:t>
            </a:r>
            <a:r>
              <a:rPr lang="en-US" dirty="0" err="1"/>
              <a:t>Hellerman</a:t>
            </a:r>
            <a:r>
              <a:rPr lang="en-US" dirty="0"/>
              <a:t>, 2017; Wang et al., 2017).</a:t>
            </a:r>
            <a:endParaRPr lang="en-US" dirty="0">
              <a:cs typeface="Calibri"/>
            </a:endParaRPr>
          </a:p>
          <a:p>
            <a:r>
              <a:rPr lang="en-US" dirty="0"/>
              <a:t> </a:t>
            </a:r>
          </a:p>
        </p:txBody>
      </p:sp>
    </p:spTree>
    <p:extLst>
      <p:ext uri="{BB962C8B-B14F-4D97-AF65-F5344CB8AC3E}">
        <p14:creationId xmlns:p14="http://schemas.microsoft.com/office/powerpoint/2010/main" val="250256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6"/>
          <p:cNvSpPr txBox="1"/>
          <p:nvPr/>
        </p:nvSpPr>
        <p:spPr>
          <a:xfrm>
            <a:off x="2863679" y="2774680"/>
            <a:ext cx="2434885" cy="2720100"/>
          </a:xfrm>
          <a:prstGeom prst="rect">
            <a:avLst/>
          </a:prstGeom>
          <a:noFill/>
          <a:ln>
            <a:noFill/>
          </a:ln>
        </p:spPr>
        <p:txBody>
          <a:bodyPr spcFirstLastPara="1" wrap="square" lIns="91425" tIns="91425" rIns="91425" bIns="91425" anchor="t" anchorCtr="0">
            <a:noAutofit/>
          </a:bodyPr>
          <a:lstStyle/>
          <a:p>
            <a:pPr marL="127000">
              <a:buSzPts val="1600"/>
            </a:pPr>
            <a:r>
              <a:rPr lang="en" sz="1600" dirty="0">
                <a:latin typeface="Roboto"/>
                <a:ea typeface="Roboto"/>
                <a:cs typeface="Roboto"/>
                <a:sym typeface="Roboto"/>
              </a:rPr>
              <a:t>- the extent to which the reality claims attention of the user</a:t>
            </a:r>
            <a:endParaRPr sz="1600" dirty="0">
              <a:latin typeface="Roboto"/>
              <a:ea typeface="Roboto"/>
              <a:cs typeface="Roboto"/>
              <a:sym typeface="Roboto"/>
            </a:endParaRPr>
          </a:p>
          <a:p>
            <a:pPr marL="457200"/>
            <a:endParaRPr sz="1600" dirty="0">
              <a:latin typeface="Roboto"/>
              <a:ea typeface="Roboto"/>
              <a:cs typeface="Roboto"/>
              <a:sym typeface="Roboto"/>
            </a:endParaRPr>
          </a:p>
          <a:p>
            <a:pPr marL="127000">
              <a:buSzPts val="1600"/>
            </a:pPr>
            <a:r>
              <a:rPr lang="en" sz="1600" dirty="0">
                <a:latin typeface="Roboto"/>
                <a:ea typeface="Roboto"/>
                <a:cs typeface="Roboto"/>
                <a:sym typeface="Roboto"/>
              </a:rPr>
              <a:t>- determined by the characteristics of the technology used</a:t>
            </a:r>
            <a:endParaRPr sz="1600" dirty="0">
              <a:latin typeface="Roboto"/>
              <a:ea typeface="Roboto"/>
              <a:cs typeface="Roboto"/>
              <a:sym typeface="Roboto"/>
            </a:endParaRPr>
          </a:p>
          <a:p>
            <a:pPr marL="457200"/>
            <a:endParaRPr sz="1600" dirty="0">
              <a:latin typeface="Roboto"/>
              <a:ea typeface="Roboto"/>
              <a:cs typeface="Roboto"/>
              <a:sym typeface="Roboto"/>
            </a:endParaRPr>
          </a:p>
        </p:txBody>
      </p:sp>
      <p:sp>
        <p:nvSpPr>
          <p:cNvPr id="94" name="Google Shape;94;p16"/>
          <p:cNvSpPr txBox="1"/>
          <p:nvPr/>
        </p:nvSpPr>
        <p:spPr>
          <a:xfrm>
            <a:off x="-14211" y="2777475"/>
            <a:ext cx="2246273" cy="2443690"/>
          </a:xfrm>
          <a:prstGeom prst="rect">
            <a:avLst/>
          </a:prstGeom>
          <a:noFill/>
          <a:ln>
            <a:noFill/>
          </a:ln>
        </p:spPr>
        <p:txBody>
          <a:bodyPr spcFirstLastPara="1" wrap="square" lIns="91425" tIns="91425" rIns="91425" bIns="91425" anchor="t" anchorCtr="0">
            <a:noAutofit/>
          </a:bodyPr>
          <a:lstStyle/>
          <a:p>
            <a:pPr marL="127000">
              <a:buSzPts val="1600"/>
            </a:pPr>
            <a:r>
              <a:rPr lang="en" sz="1600" dirty="0">
                <a:latin typeface="Roboto"/>
                <a:ea typeface="Roboto"/>
                <a:cs typeface="Roboto"/>
                <a:sym typeface="Roboto"/>
              </a:rPr>
              <a:t>- psychological state of “being there”</a:t>
            </a:r>
            <a:endParaRPr sz="1600" dirty="0">
              <a:latin typeface="Roboto"/>
              <a:ea typeface="Roboto"/>
              <a:cs typeface="Roboto"/>
              <a:sym typeface="Roboto"/>
            </a:endParaRPr>
          </a:p>
          <a:p>
            <a:pPr marL="457200"/>
            <a:endParaRPr sz="1600" dirty="0">
              <a:latin typeface="Roboto"/>
              <a:ea typeface="Roboto"/>
              <a:cs typeface="Roboto"/>
              <a:sym typeface="Roboto"/>
            </a:endParaRPr>
          </a:p>
          <a:p>
            <a:pPr marL="127000">
              <a:buSzPts val="1600"/>
            </a:pPr>
            <a:r>
              <a:rPr lang="en" sz="1600" dirty="0">
                <a:latin typeface="Roboto"/>
                <a:ea typeface="Roboto"/>
                <a:cs typeface="Roboto"/>
                <a:sym typeface="Roboto"/>
              </a:rPr>
              <a:t>- more ‘subjective’</a:t>
            </a:r>
            <a:endParaRPr sz="1600" dirty="0">
              <a:latin typeface="Roboto"/>
              <a:ea typeface="Roboto"/>
              <a:cs typeface="Roboto"/>
              <a:sym typeface="Roboto"/>
            </a:endParaRPr>
          </a:p>
          <a:p>
            <a:pPr marL="457200"/>
            <a:endParaRPr sz="1600" dirty="0">
              <a:latin typeface="Roboto"/>
              <a:ea typeface="Roboto"/>
              <a:cs typeface="Roboto"/>
              <a:sym typeface="Roboto"/>
            </a:endParaRPr>
          </a:p>
        </p:txBody>
      </p:sp>
      <p:sp>
        <p:nvSpPr>
          <p:cNvPr id="95" name="Google Shape;95;p16"/>
          <p:cNvSpPr/>
          <p:nvPr/>
        </p:nvSpPr>
        <p:spPr>
          <a:xfrm>
            <a:off x="221249" y="1966868"/>
            <a:ext cx="1723502" cy="55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ctr"/>
            <a:r>
              <a:rPr lang="en" b="1" dirty="0">
                <a:solidFill>
                  <a:srgbClr val="FFFFFF"/>
                </a:solidFill>
              </a:rPr>
              <a:t>PRESENCE</a:t>
            </a:r>
            <a:endParaRPr b="1" dirty="0">
              <a:solidFill>
                <a:srgbClr val="FFFFFF"/>
              </a:solidFill>
            </a:endParaRPr>
          </a:p>
        </p:txBody>
      </p:sp>
      <p:sp>
        <p:nvSpPr>
          <p:cNvPr id="96" name="Google Shape;96;p16"/>
          <p:cNvSpPr/>
          <p:nvPr/>
        </p:nvSpPr>
        <p:spPr>
          <a:xfrm>
            <a:off x="3083607" y="1966868"/>
            <a:ext cx="1832241" cy="55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ctr"/>
            <a:r>
              <a:rPr lang="en" b="1" dirty="0">
                <a:solidFill>
                  <a:srgbClr val="FFFFFF"/>
                </a:solidFill>
              </a:rPr>
              <a:t>IMMERSION</a:t>
            </a:r>
            <a:endParaRPr b="1" dirty="0">
              <a:solidFill>
                <a:srgbClr val="FFFFFF"/>
              </a:solidFill>
            </a:endParaRPr>
          </a:p>
        </p:txBody>
      </p:sp>
      <p:cxnSp>
        <p:nvCxnSpPr>
          <p:cNvPr id="97" name="Google Shape;97;p16"/>
          <p:cNvCxnSpPr>
            <a:cxnSpLocks/>
          </p:cNvCxnSpPr>
          <p:nvPr/>
        </p:nvCxnSpPr>
        <p:spPr>
          <a:xfrm flipH="1">
            <a:off x="4139514" y="1171013"/>
            <a:ext cx="776334" cy="694857"/>
          </a:xfrm>
          <a:prstGeom prst="straightConnector1">
            <a:avLst/>
          </a:prstGeom>
          <a:noFill/>
          <a:ln w="38100" cap="flat" cmpd="sng">
            <a:solidFill>
              <a:schemeClr val="dk2"/>
            </a:solidFill>
            <a:prstDash val="solid"/>
            <a:round/>
            <a:headEnd type="none" w="med" len="med"/>
            <a:tailEnd type="triangle" w="med" len="med"/>
          </a:ln>
        </p:spPr>
      </p:cxnSp>
      <p:cxnSp>
        <p:nvCxnSpPr>
          <p:cNvPr id="98" name="Google Shape;98;p16"/>
          <p:cNvCxnSpPr>
            <a:cxnSpLocks/>
          </p:cNvCxnSpPr>
          <p:nvPr/>
        </p:nvCxnSpPr>
        <p:spPr>
          <a:xfrm>
            <a:off x="5890060" y="1171013"/>
            <a:ext cx="790941" cy="725268"/>
          </a:xfrm>
          <a:prstGeom prst="straightConnector1">
            <a:avLst/>
          </a:prstGeom>
          <a:noFill/>
          <a:ln w="38100" cap="flat" cmpd="sng">
            <a:solidFill>
              <a:schemeClr val="dk2"/>
            </a:solidFill>
            <a:prstDash val="solid"/>
            <a:round/>
            <a:headEnd type="none" w="med" len="med"/>
            <a:tailEnd type="triangle" w="med" len="med"/>
          </a:ln>
        </p:spPr>
      </p:cxnSp>
      <p:sp>
        <p:nvSpPr>
          <p:cNvPr id="5" name="Google Shape;95;p16">
            <a:extLst>
              <a:ext uri="{FF2B5EF4-FFF2-40B4-BE49-F238E27FC236}">
                <a16:creationId xmlns:a16="http://schemas.microsoft.com/office/drawing/2014/main" id="{9B32AD42-2DBF-A17C-04CE-91211D8B35F8}"/>
              </a:ext>
            </a:extLst>
          </p:cNvPr>
          <p:cNvSpPr/>
          <p:nvPr/>
        </p:nvSpPr>
        <p:spPr>
          <a:xfrm>
            <a:off x="6328300" y="1961801"/>
            <a:ext cx="1895707" cy="55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ctr"/>
            <a:r>
              <a:rPr lang="en" b="1" dirty="0">
                <a:solidFill>
                  <a:srgbClr val="FFFFFF"/>
                </a:solidFill>
              </a:rPr>
              <a:t>EMBODIMENT</a:t>
            </a:r>
            <a:endParaRPr b="1" dirty="0">
              <a:solidFill>
                <a:srgbClr val="FFFFFF"/>
              </a:solidFill>
            </a:endParaRPr>
          </a:p>
        </p:txBody>
      </p:sp>
      <p:sp>
        <p:nvSpPr>
          <p:cNvPr id="6" name="Google Shape;95;p16">
            <a:extLst>
              <a:ext uri="{FF2B5EF4-FFF2-40B4-BE49-F238E27FC236}">
                <a16:creationId xmlns:a16="http://schemas.microsoft.com/office/drawing/2014/main" id="{EB47F3C8-C685-7D20-6B4C-A575F12843CF}"/>
              </a:ext>
            </a:extLst>
          </p:cNvPr>
          <p:cNvSpPr/>
          <p:nvPr/>
        </p:nvSpPr>
        <p:spPr>
          <a:xfrm>
            <a:off x="8961737" y="1966420"/>
            <a:ext cx="2050558" cy="55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ctr"/>
            <a:r>
              <a:rPr lang="en" b="1" dirty="0">
                <a:solidFill>
                  <a:srgbClr val="FFFFFF"/>
                </a:solidFill>
              </a:rPr>
              <a:t>EXPERIENTIAL LEARNING</a:t>
            </a:r>
            <a:endParaRPr b="1" dirty="0">
              <a:solidFill>
                <a:srgbClr val="FFFFFF"/>
              </a:solidFill>
            </a:endParaRPr>
          </a:p>
        </p:txBody>
      </p:sp>
      <p:sp>
        <p:nvSpPr>
          <p:cNvPr id="10" name="TextBox 9">
            <a:extLst>
              <a:ext uri="{FF2B5EF4-FFF2-40B4-BE49-F238E27FC236}">
                <a16:creationId xmlns:a16="http://schemas.microsoft.com/office/drawing/2014/main" id="{29FFC62C-E78A-C0B4-AF98-74731D434FE0}"/>
              </a:ext>
            </a:extLst>
          </p:cNvPr>
          <p:cNvSpPr txBox="1"/>
          <p:nvPr/>
        </p:nvSpPr>
        <p:spPr>
          <a:xfrm>
            <a:off x="1421028" y="178379"/>
            <a:ext cx="8152890" cy="646331"/>
          </a:xfrm>
          <a:prstGeom prst="rect">
            <a:avLst/>
          </a:prstGeom>
          <a:noFill/>
        </p:spPr>
        <p:txBody>
          <a:bodyPr wrap="square">
            <a:spAutoFit/>
          </a:bodyPr>
          <a:lstStyle/>
          <a:p>
            <a:r>
              <a:rPr lang="en" sz="3600" b="1" kern="0" dirty="0">
                <a:solidFill>
                  <a:srgbClr val="000066"/>
                </a:solidFill>
                <a:latin typeface="Arial"/>
                <a:ea typeface="+mj-ea"/>
                <a:cs typeface="+mj-cs"/>
              </a:rPr>
              <a:t>Frameworks for and Aspects of VR</a:t>
            </a:r>
            <a:endParaRPr lang="en-US" dirty="0"/>
          </a:p>
        </p:txBody>
      </p:sp>
      <p:cxnSp>
        <p:nvCxnSpPr>
          <p:cNvPr id="15" name="Google Shape;97;p16">
            <a:extLst>
              <a:ext uri="{FF2B5EF4-FFF2-40B4-BE49-F238E27FC236}">
                <a16:creationId xmlns:a16="http://schemas.microsoft.com/office/drawing/2014/main" id="{ED372D29-EEB0-3762-1654-E91B1AA0032E}"/>
              </a:ext>
            </a:extLst>
          </p:cNvPr>
          <p:cNvCxnSpPr>
            <a:cxnSpLocks/>
          </p:cNvCxnSpPr>
          <p:nvPr/>
        </p:nvCxnSpPr>
        <p:spPr>
          <a:xfrm flipH="1">
            <a:off x="1944751" y="1199984"/>
            <a:ext cx="1220551" cy="696297"/>
          </a:xfrm>
          <a:prstGeom prst="straightConnector1">
            <a:avLst/>
          </a:prstGeom>
          <a:noFill/>
          <a:ln w="38100" cap="flat" cmpd="sng">
            <a:solidFill>
              <a:schemeClr val="dk2"/>
            </a:solidFill>
            <a:prstDash val="solid"/>
            <a:round/>
            <a:headEnd type="none" w="med" len="med"/>
            <a:tailEnd type="triangle" w="med" len="med"/>
          </a:ln>
        </p:spPr>
      </p:cxnSp>
      <p:cxnSp>
        <p:nvCxnSpPr>
          <p:cNvPr id="21" name="Google Shape;97;p16">
            <a:extLst>
              <a:ext uri="{FF2B5EF4-FFF2-40B4-BE49-F238E27FC236}">
                <a16:creationId xmlns:a16="http://schemas.microsoft.com/office/drawing/2014/main" id="{6CEF3FDE-33DB-809B-E979-24DA1BE008C2}"/>
              </a:ext>
            </a:extLst>
          </p:cNvPr>
          <p:cNvCxnSpPr>
            <a:cxnSpLocks/>
          </p:cNvCxnSpPr>
          <p:nvPr/>
        </p:nvCxnSpPr>
        <p:spPr>
          <a:xfrm>
            <a:off x="7820171" y="1165905"/>
            <a:ext cx="1141566" cy="696297"/>
          </a:xfrm>
          <a:prstGeom prst="straightConnector1">
            <a:avLst/>
          </a:prstGeom>
          <a:noFill/>
          <a:ln w="38100" cap="flat" cmpd="sng">
            <a:solidFill>
              <a:schemeClr val="dk2"/>
            </a:solidFill>
            <a:prstDash val="solid"/>
            <a:round/>
            <a:headEnd type="none" w="med" len="med"/>
            <a:tailEnd type="triangle" w="med" len="med"/>
          </a:ln>
        </p:spPr>
      </p:cxnSp>
      <p:sp>
        <p:nvSpPr>
          <p:cNvPr id="23" name="Google Shape;93;p16">
            <a:extLst>
              <a:ext uri="{FF2B5EF4-FFF2-40B4-BE49-F238E27FC236}">
                <a16:creationId xmlns:a16="http://schemas.microsoft.com/office/drawing/2014/main" id="{2353B783-ED59-4709-EB93-40864583D10B}"/>
              </a:ext>
            </a:extLst>
          </p:cNvPr>
          <p:cNvSpPr txBox="1"/>
          <p:nvPr/>
        </p:nvSpPr>
        <p:spPr>
          <a:xfrm>
            <a:off x="6096000" y="2774680"/>
            <a:ext cx="2434885" cy="2720100"/>
          </a:xfrm>
          <a:prstGeom prst="rect">
            <a:avLst/>
          </a:prstGeom>
          <a:noFill/>
          <a:ln>
            <a:noFill/>
          </a:ln>
        </p:spPr>
        <p:txBody>
          <a:bodyPr spcFirstLastPara="1" wrap="square" lIns="91425" tIns="91425" rIns="91425" bIns="91425" anchor="t" anchorCtr="0">
            <a:noAutofit/>
          </a:bodyPr>
          <a:lstStyle/>
          <a:p>
            <a:pPr marL="127000">
              <a:buSzPts val="1600"/>
            </a:pPr>
            <a:r>
              <a:rPr lang="en" sz="1600" dirty="0">
                <a:latin typeface="Roboto"/>
                <a:ea typeface="Roboto"/>
                <a:cs typeface="Roboto"/>
                <a:sym typeface="Roboto"/>
              </a:rPr>
              <a:t>- </a:t>
            </a:r>
            <a:r>
              <a:rPr lang="en-US" sz="1600" dirty="0">
                <a:latin typeface="Roboto"/>
                <a:ea typeface="Roboto"/>
                <a:cs typeface="Roboto"/>
                <a:sym typeface="Roboto"/>
              </a:rPr>
              <a:t>sensorimotor engagement</a:t>
            </a:r>
            <a:endParaRPr sz="1600" dirty="0">
              <a:latin typeface="Roboto"/>
              <a:ea typeface="Roboto"/>
              <a:cs typeface="Roboto"/>
              <a:sym typeface="Roboto"/>
            </a:endParaRPr>
          </a:p>
          <a:p>
            <a:pPr marL="457200"/>
            <a:endParaRPr sz="1600" dirty="0">
              <a:latin typeface="Roboto"/>
              <a:ea typeface="Roboto"/>
              <a:cs typeface="Roboto"/>
              <a:sym typeface="Roboto"/>
            </a:endParaRPr>
          </a:p>
          <a:p>
            <a:pPr marL="127000">
              <a:buSzPts val="1600"/>
            </a:pPr>
            <a:r>
              <a:rPr lang="en" sz="1600" dirty="0">
                <a:latin typeface="Roboto"/>
                <a:ea typeface="Roboto"/>
                <a:cs typeface="Roboto"/>
                <a:sym typeface="Roboto"/>
              </a:rPr>
              <a:t>- </a:t>
            </a:r>
            <a:r>
              <a:rPr lang="en-US" sz="1600" dirty="0">
                <a:latin typeface="Roboto"/>
                <a:ea typeface="Roboto"/>
                <a:cs typeface="Roboto"/>
                <a:sym typeface="Roboto"/>
              </a:rPr>
              <a:t>cognition is grounded in the acting body</a:t>
            </a:r>
            <a:endParaRPr sz="1600" dirty="0">
              <a:latin typeface="Roboto"/>
              <a:ea typeface="Roboto"/>
              <a:cs typeface="Roboto"/>
              <a:sym typeface="Roboto"/>
            </a:endParaRPr>
          </a:p>
          <a:p>
            <a:pPr marL="457200"/>
            <a:endParaRPr sz="1600" dirty="0">
              <a:latin typeface="Roboto"/>
              <a:ea typeface="Roboto"/>
              <a:cs typeface="Roboto"/>
              <a:sym typeface="Roboto"/>
            </a:endParaRPr>
          </a:p>
        </p:txBody>
      </p:sp>
      <p:sp>
        <p:nvSpPr>
          <p:cNvPr id="24" name="Google Shape;93;p16">
            <a:extLst>
              <a:ext uri="{FF2B5EF4-FFF2-40B4-BE49-F238E27FC236}">
                <a16:creationId xmlns:a16="http://schemas.microsoft.com/office/drawing/2014/main" id="{ECA5DB2B-C7BD-D2FD-1E63-8B1B19DB12AF}"/>
              </a:ext>
            </a:extLst>
          </p:cNvPr>
          <p:cNvSpPr txBox="1"/>
          <p:nvPr/>
        </p:nvSpPr>
        <p:spPr>
          <a:xfrm>
            <a:off x="8769573" y="2774680"/>
            <a:ext cx="2434885" cy="2720100"/>
          </a:xfrm>
          <a:prstGeom prst="rect">
            <a:avLst/>
          </a:prstGeom>
          <a:noFill/>
          <a:ln>
            <a:noFill/>
          </a:ln>
        </p:spPr>
        <p:txBody>
          <a:bodyPr spcFirstLastPara="1" wrap="square" lIns="91425" tIns="91425" rIns="91425" bIns="91425" anchor="t" anchorCtr="0">
            <a:noAutofit/>
          </a:bodyPr>
          <a:lstStyle/>
          <a:p>
            <a:pPr marL="127000">
              <a:buSzPts val="1600"/>
            </a:pPr>
            <a:r>
              <a:rPr lang="en" sz="1600" dirty="0">
                <a:latin typeface="Roboto"/>
                <a:ea typeface="Roboto"/>
                <a:cs typeface="Roboto"/>
                <a:sym typeface="Roboto"/>
              </a:rPr>
              <a:t>- </a:t>
            </a:r>
            <a:r>
              <a:rPr lang="en-US" sz="1600" dirty="0">
                <a:latin typeface="Roboto"/>
                <a:ea typeface="Roboto"/>
                <a:cs typeface="Roboto"/>
                <a:sym typeface="Roboto"/>
              </a:rPr>
              <a:t>contextualized</a:t>
            </a:r>
            <a:endParaRPr sz="1600" dirty="0">
              <a:latin typeface="Roboto"/>
              <a:ea typeface="Roboto"/>
              <a:cs typeface="Roboto"/>
              <a:sym typeface="Roboto"/>
            </a:endParaRPr>
          </a:p>
          <a:p>
            <a:pPr marL="457200"/>
            <a:endParaRPr sz="1600" dirty="0">
              <a:latin typeface="Roboto"/>
              <a:ea typeface="Roboto"/>
              <a:cs typeface="Roboto"/>
              <a:sym typeface="Roboto"/>
            </a:endParaRPr>
          </a:p>
          <a:p>
            <a:pPr marL="127000">
              <a:buSzPts val="1600"/>
            </a:pPr>
            <a:r>
              <a:rPr lang="en-US" sz="1600" dirty="0">
                <a:latin typeface="Roboto"/>
                <a:ea typeface="Roboto"/>
                <a:cs typeface="Roboto"/>
                <a:sym typeface="Roboto"/>
              </a:rPr>
              <a:t>- predicated on action in real environments</a:t>
            </a:r>
          </a:p>
          <a:p>
            <a:pPr marL="412750" indent="-285750">
              <a:buSzPts val="1600"/>
              <a:buFontTx/>
              <a:buChar char="-"/>
            </a:pPr>
            <a:endParaRPr lang="en-US" sz="1600" dirty="0">
              <a:latin typeface="Roboto"/>
              <a:ea typeface="Roboto"/>
              <a:cs typeface="Roboto"/>
              <a:sym typeface="Roboto"/>
            </a:endParaRPr>
          </a:p>
          <a:p>
            <a:pPr marL="127000">
              <a:buSzPts val="1600"/>
            </a:pPr>
            <a:r>
              <a:rPr lang="en-US" sz="1600" dirty="0">
                <a:latin typeface="Roboto"/>
                <a:ea typeface="Roboto"/>
                <a:cs typeface="Roboto"/>
                <a:sym typeface="Roboto"/>
              </a:rPr>
              <a:t>- task oriented</a:t>
            </a:r>
          </a:p>
          <a:p>
            <a:pPr marL="412750" indent="-285750">
              <a:buSzPts val="1600"/>
              <a:buFontTx/>
              <a:buChar char="-"/>
            </a:pPr>
            <a:endParaRPr sz="1600" dirty="0">
              <a:latin typeface="Roboto"/>
              <a:ea typeface="Roboto"/>
              <a:cs typeface="Roboto"/>
              <a:sym typeface="Roboto"/>
            </a:endParaRPr>
          </a:p>
          <a:p>
            <a:pPr marL="457200"/>
            <a:endParaRPr sz="1600" dirty="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1000"/>
                                        <p:tgtEl>
                                          <p:spTgt spid="94"/>
                                        </p:tgtEl>
                                      </p:cBhvr>
                                    </p:animEffect>
                                    <p:anim calcmode="lin" valueType="num">
                                      <p:cBhvr>
                                        <p:cTn id="15" dur="1000" fill="hold"/>
                                        <p:tgtEl>
                                          <p:spTgt spid="94"/>
                                        </p:tgtEl>
                                        <p:attrNameLst>
                                          <p:attrName>ppt_x</p:attrName>
                                        </p:attrNameLst>
                                      </p:cBhvr>
                                      <p:tavLst>
                                        <p:tav tm="0">
                                          <p:val>
                                            <p:strVal val="#ppt_x"/>
                                          </p:val>
                                        </p:tav>
                                        <p:tav tm="100000">
                                          <p:val>
                                            <p:strVal val="#ppt_x"/>
                                          </p:val>
                                        </p:tav>
                                      </p:tavLst>
                                    </p:anim>
                                    <p:anim calcmode="lin" valueType="num">
                                      <p:cBhvr>
                                        <p:cTn id="16"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1000"/>
                                        <p:tgtEl>
                                          <p:spTgt spid="96"/>
                                        </p:tgtEl>
                                      </p:cBhvr>
                                    </p:animEffect>
                                    <p:anim calcmode="lin" valueType="num">
                                      <p:cBhvr>
                                        <p:cTn id="22" dur="1000" fill="hold"/>
                                        <p:tgtEl>
                                          <p:spTgt spid="96"/>
                                        </p:tgtEl>
                                        <p:attrNameLst>
                                          <p:attrName>ppt_x</p:attrName>
                                        </p:attrNameLst>
                                      </p:cBhvr>
                                      <p:tavLst>
                                        <p:tav tm="0">
                                          <p:val>
                                            <p:strVal val="#ppt_x"/>
                                          </p:val>
                                        </p:tav>
                                        <p:tav tm="100000">
                                          <p:val>
                                            <p:strVal val="#ppt_x"/>
                                          </p:val>
                                        </p:tav>
                                      </p:tavLst>
                                    </p:anim>
                                    <p:anim calcmode="lin" valueType="num">
                                      <p:cBhvr>
                                        <p:cTn id="23"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1000"/>
                                        <p:tgtEl>
                                          <p:spTgt spid="93"/>
                                        </p:tgtEl>
                                      </p:cBhvr>
                                    </p:animEffect>
                                    <p:anim calcmode="lin" valueType="num">
                                      <p:cBhvr>
                                        <p:cTn id="29" dur="1000" fill="hold"/>
                                        <p:tgtEl>
                                          <p:spTgt spid="93"/>
                                        </p:tgtEl>
                                        <p:attrNameLst>
                                          <p:attrName>ppt_x</p:attrName>
                                        </p:attrNameLst>
                                      </p:cBhvr>
                                      <p:tavLst>
                                        <p:tav tm="0">
                                          <p:val>
                                            <p:strVal val="#ppt_x"/>
                                          </p:val>
                                        </p:tav>
                                        <p:tav tm="100000">
                                          <p:val>
                                            <p:strVal val="#ppt_x"/>
                                          </p:val>
                                        </p:tav>
                                      </p:tavLst>
                                    </p:anim>
                                    <p:anim calcmode="lin" valueType="num">
                                      <p:cBhvr>
                                        <p:cTn id="3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animBg="1"/>
      <p:bldP spid="96" grpId="0" animBg="1"/>
      <p:bldP spid="5" grpId="0" animBg="1"/>
      <p:bldP spid="6"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269124" y="49632"/>
            <a:ext cx="10515600" cy="770176"/>
          </a:xfrm>
          <a:prstGeom prst="rect">
            <a:avLst/>
          </a:prstGeom>
        </p:spPr>
        <p:txBody>
          <a:bodyPr vert="horz" wrap="square"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a:lnSpc>
                <a:spcPts val="6940"/>
              </a:lnSpc>
              <a:spcBef>
                <a:spcPts val="793"/>
              </a:spcBef>
            </a:pPr>
            <a:r>
              <a:rPr lang="en-US" dirty="0"/>
              <a:t>Immersive Tech</a:t>
            </a:r>
            <a:endParaRPr sz="5334" spc="-330" dirty="0">
              <a:solidFill>
                <a:srgbClr val="0C234B"/>
              </a:solidFill>
              <a:latin typeface="Times New Roman" panose="02020603050405020304" pitchFamily="18" charset="0"/>
              <a:cs typeface="Times New Roman" panose="02020603050405020304" pitchFamily="18" charset="0"/>
            </a:endParaRPr>
          </a:p>
        </p:txBody>
      </p:sp>
      <p:sp>
        <p:nvSpPr>
          <p:cNvPr id="20" name="object 3">
            <a:extLst>
              <a:ext uri="{FF2B5EF4-FFF2-40B4-BE49-F238E27FC236}">
                <a16:creationId xmlns:a16="http://schemas.microsoft.com/office/drawing/2014/main" id="{32E7E2E2-6618-8840-8F9F-2694A9E220AA}"/>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8" name="Rectangle 17">
            <a:extLst>
              <a:ext uri="{FF2B5EF4-FFF2-40B4-BE49-F238E27FC236}">
                <a16:creationId xmlns:a16="http://schemas.microsoft.com/office/drawing/2014/main" id="{3D44F1C5-A2D3-0F46-95D2-001196D563C8}"/>
              </a:ext>
            </a:extLst>
          </p:cNvPr>
          <p:cNvSpPr/>
          <p:nvPr/>
        </p:nvSpPr>
        <p:spPr>
          <a:xfrm>
            <a:off x="4573683" y="6557065"/>
            <a:ext cx="3076531" cy="3302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FB10A401-E231-0CD3-0AF9-88B114760410}"/>
              </a:ext>
            </a:extLst>
          </p:cNvPr>
          <p:cNvSpPr/>
          <p:nvPr/>
        </p:nvSpPr>
        <p:spPr>
          <a:xfrm>
            <a:off x="10680277"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a:extLst>
              <a:ext uri="{FF2B5EF4-FFF2-40B4-BE49-F238E27FC236}">
                <a16:creationId xmlns:a16="http://schemas.microsoft.com/office/drawing/2014/main" id="{59878BD3-81B2-1E4A-CC9E-A95EEB9FF83B}"/>
              </a:ext>
            </a:extLst>
          </p:cNvPr>
          <p:cNvPicPr>
            <a:picLocks noChangeAspect="1"/>
          </p:cNvPicPr>
          <p:nvPr/>
        </p:nvPicPr>
        <p:blipFill>
          <a:blip r:embed="rId3"/>
          <a:stretch>
            <a:fillRect/>
          </a:stretch>
        </p:blipFill>
        <p:spPr>
          <a:xfrm>
            <a:off x="120598" y="1241144"/>
            <a:ext cx="9352320" cy="2034580"/>
          </a:xfrm>
          <a:prstGeom prst="rect">
            <a:avLst/>
          </a:prstGeom>
        </p:spPr>
      </p:pic>
      <p:sp>
        <p:nvSpPr>
          <p:cNvPr id="5" name="TextBox 4">
            <a:extLst>
              <a:ext uri="{FF2B5EF4-FFF2-40B4-BE49-F238E27FC236}">
                <a16:creationId xmlns:a16="http://schemas.microsoft.com/office/drawing/2014/main" id="{A0FB16C9-9DE9-C00C-F500-0F257C90CACA}"/>
              </a:ext>
            </a:extLst>
          </p:cNvPr>
          <p:cNvSpPr txBox="1"/>
          <p:nvPr/>
        </p:nvSpPr>
        <p:spPr>
          <a:xfrm>
            <a:off x="7652801" y="3231630"/>
            <a:ext cx="3519696" cy="338554"/>
          </a:xfrm>
          <a:prstGeom prst="rect">
            <a:avLst/>
          </a:prstGeom>
          <a:noFill/>
        </p:spPr>
        <p:txBody>
          <a:bodyPr wrap="square" rtlCol="0">
            <a:spAutoFit/>
          </a:bodyPr>
          <a:lstStyle/>
          <a:p>
            <a:r>
              <a:rPr lang="en-US" sz="1600" dirty="0"/>
              <a:t>Inserted from Qui et al, 2021. p.6</a:t>
            </a:r>
          </a:p>
        </p:txBody>
      </p:sp>
      <p:pic>
        <p:nvPicPr>
          <p:cNvPr id="7" name="Picture 6">
            <a:extLst>
              <a:ext uri="{FF2B5EF4-FFF2-40B4-BE49-F238E27FC236}">
                <a16:creationId xmlns:a16="http://schemas.microsoft.com/office/drawing/2014/main" id="{1565D51A-6C81-7D66-DEFC-173F248BFA04}"/>
              </a:ext>
            </a:extLst>
          </p:cNvPr>
          <p:cNvPicPr>
            <a:picLocks noChangeAspect="1"/>
          </p:cNvPicPr>
          <p:nvPr/>
        </p:nvPicPr>
        <p:blipFill>
          <a:blip r:embed="rId4"/>
          <a:stretch>
            <a:fillRect/>
          </a:stretch>
        </p:blipFill>
        <p:spPr>
          <a:xfrm>
            <a:off x="499687" y="3312731"/>
            <a:ext cx="7213600" cy="3611541"/>
          </a:xfrm>
          <a:prstGeom prst="rect">
            <a:avLst/>
          </a:prstGeom>
        </p:spPr>
      </p:pic>
      <p:sp>
        <p:nvSpPr>
          <p:cNvPr id="10" name="TextBox 9">
            <a:extLst>
              <a:ext uri="{FF2B5EF4-FFF2-40B4-BE49-F238E27FC236}">
                <a16:creationId xmlns:a16="http://schemas.microsoft.com/office/drawing/2014/main" id="{AD2CF67F-0E45-F1DA-3796-F11532162BDE}"/>
              </a:ext>
            </a:extLst>
          </p:cNvPr>
          <p:cNvSpPr txBox="1"/>
          <p:nvPr/>
        </p:nvSpPr>
        <p:spPr>
          <a:xfrm>
            <a:off x="6293962" y="6137390"/>
            <a:ext cx="2712503" cy="584775"/>
          </a:xfrm>
          <a:prstGeom prst="rect">
            <a:avLst/>
          </a:prstGeom>
          <a:noFill/>
        </p:spPr>
        <p:txBody>
          <a:bodyPr wrap="square" rtlCol="0">
            <a:spAutoFit/>
          </a:bodyPr>
          <a:lstStyle/>
          <a:p>
            <a:r>
              <a:rPr lang="en-US" sz="1600" dirty="0"/>
              <a:t>Inserted from Hayes et al., 2021, p.72</a:t>
            </a:r>
          </a:p>
        </p:txBody>
      </p:sp>
    </p:spTree>
    <p:extLst>
      <p:ext uri="{BB962C8B-B14F-4D97-AF65-F5344CB8AC3E}">
        <p14:creationId xmlns:p14="http://schemas.microsoft.com/office/powerpoint/2010/main" val="35346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0" name="Google Shape;180;p31"/>
          <p:cNvPicPr preferRelativeResize="0"/>
          <p:nvPr/>
        </p:nvPicPr>
        <p:blipFill rotWithShape="1">
          <a:blip r:embed="rId3">
            <a:alphaModFix/>
          </a:blip>
          <a:srcRect r="11378"/>
          <a:stretch/>
        </p:blipFill>
        <p:spPr>
          <a:xfrm>
            <a:off x="609600" y="1820863"/>
            <a:ext cx="3608388" cy="2005013"/>
          </a:xfrm>
          <a:prstGeom prst="rect">
            <a:avLst/>
          </a:prstGeom>
        </p:spPr>
      </p:pic>
      <p:pic>
        <p:nvPicPr>
          <p:cNvPr id="182" name="Google Shape;182;p31"/>
          <p:cNvPicPr preferRelativeResize="0"/>
          <p:nvPr/>
        </p:nvPicPr>
        <p:blipFill>
          <a:blip r:embed="rId4">
            <a:alphaModFix/>
          </a:blip>
          <a:stretch>
            <a:fillRect/>
          </a:stretch>
        </p:blipFill>
        <p:spPr>
          <a:xfrm>
            <a:off x="609600" y="3902075"/>
            <a:ext cx="3608388" cy="2005013"/>
          </a:xfrm>
          <a:prstGeom prst="rect">
            <a:avLst/>
          </a:prstGeom>
        </p:spPr>
      </p:pic>
      <p:pic>
        <p:nvPicPr>
          <p:cNvPr id="181" name="Google Shape;181;p31"/>
          <p:cNvPicPr preferRelativeResize="0"/>
          <p:nvPr/>
        </p:nvPicPr>
        <p:blipFill rotWithShape="1">
          <a:blip r:embed="rId5">
            <a:alphaModFix/>
          </a:blip>
          <a:srcRect/>
          <a:stretch/>
        </p:blipFill>
        <p:spPr>
          <a:xfrm>
            <a:off x="4291013" y="1820863"/>
            <a:ext cx="7289800" cy="4084638"/>
          </a:xfrm>
          <a:prstGeom prst="rect">
            <a:avLst/>
          </a:prstGeom>
        </p:spPr>
      </p:pic>
      <p:sp>
        <p:nvSpPr>
          <p:cNvPr id="179" name="Google Shape;179;p31"/>
          <p:cNvSpPr txBox="1">
            <a:spLocks noGrp="1"/>
          </p:cNvSpPr>
          <p:nvPr>
            <p:ph type="ctrTitle" idx="4294967295"/>
          </p:nvPr>
        </p:nvSpPr>
        <p:spPr>
          <a:xfrm>
            <a:off x="609600" y="274638"/>
            <a:ext cx="10972800" cy="1143000"/>
          </a:xfrm>
          <a:prstGeom prst="rect">
            <a:avLst/>
          </a:prstGeom>
        </p:spPr>
        <p:txBody>
          <a:bodyPr spcFirstLastPara="1" lIns="91425" tIns="91425" rIns="91425" bIns="91425" anchorCtr="0">
            <a:normAutofit/>
          </a:bodyPr>
          <a:lstStyle/>
          <a:p>
            <a:pPr defTabSz="914400" eaLnBrk="1" hangingPunct="1"/>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519029" y="244419"/>
            <a:ext cx="8229600" cy="1143000"/>
          </a:xfrm>
          <a:prstGeom prst="rect">
            <a:avLst/>
          </a:prstGeom>
        </p:spPr>
        <p:txBody>
          <a:bodyPr spcFirstLastPara="1" wrap="square" lIns="91425" tIns="91425" rIns="91425" bIns="91425" anchor="t" anchorCtr="0">
            <a:noAutofit/>
          </a:bodyPr>
          <a:lstStyle/>
          <a:p>
            <a:pPr algn="l" defTabSz="914400" eaLnBrk="1" hangingPunct="1"/>
            <a:r>
              <a:rPr lang="en" dirty="0">
                <a:solidFill>
                  <a:srgbClr val="000066"/>
                </a:solidFill>
                <a:latin typeface="Arial"/>
              </a:rPr>
              <a:t>Literature: Where’s the VR?</a:t>
            </a:r>
            <a:endParaRPr dirty="0">
              <a:solidFill>
                <a:srgbClr val="000066"/>
              </a:solidFill>
              <a:latin typeface="Arial"/>
            </a:endParaRPr>
          </a:p>
        </p:txBody>
      </p:sp>
      <p:sp>
        <p:nvSpPr>
          <p:cNvPr id="120" name="Google Shape;120;p17"/>
          <p:cNvSpPr txBox="1">
            <a:spLocks noGrp="1"/>
          </p:cNvSpPr>
          <p:nvPr>
            <p:ph idx="1"/>
          </p:nvPr>
        </p:nvSpPr>
        <p:spPr>
          <a:xfrm>
            <a:off x="582163" y="927538"/>
            <a:ext cx="10972800" cy="5002924"/>
          </a:xfrm>
          <a:prstGeom prst="rect">
            <a:avLst/>
          </a:prstGeom>
        </p:spPr>
        <p:txBody>
          <a:bodyPr spcFirstLastPara="1" wrap="square" lIns="91425" tIns="91425" rIns="91425" bIns="91425" anchor="t" anchorCtr="0">
            <a:noAutofit/>
          </a:bodyPr>
          <a:lstStyle/>
          <a:p>
            <a:pPr marL="0" indent="0">
              <a:buNone/>
            </a:pPr>
            <a:endParaRPr lang="en" sz="1600" dirty="0"/>
          </a:p>
          <a:p>
            <a:pPr marL="0" indent="0">
              <a:buNone/>
            </a:pPr>
            <a:r>
              <a:rPr lang="en" sz="1600" dirty="0"/>
              <a:t>Lin &amp; Lan  (2015) → Meta-analysis of 29 studies in Language Learning &amp; Technology (LLT), CALICO Journal, CALL, and ReCALL using Virtual Learning Environments (VLE’s)</a:t>
            </a:r>
            <a:endParaRPr sz="1600" dirty="0"/>
          </a:p>
          <a:p>
            <a:pPr marL="0" indent="0">
              <a:spcBef>
                <a:spcPts val="1600"/>
              </a:spcBef>
              <a:buSzPts val="1600"/>
              <a:buNone/>
            </a:pPr>
            <a:r>
              <a:rPr lang="en" sz="1600" i="1" dirty="0"/>
              <a:t>- Identified upward trends in VR research, but more data sources are required</a:t>
            </a:r>
            <a:endParaRPr sz="1600" i="1" dirty="0"/>
          </a:p>
          <a:p>
            <a:pPr marL="0" indent="0">
              <a:spcBef>
                <a:spcPts val="1600"/>
              </a:spcBef>
              <a:buSzPts val="1600"/>
              <a:buNone/>
            </a:pPr>
            <a:r>
              <a:rPr lang="en-US" sz="1600" dirty="0"/>
              <a:t>Qui et al (2019)</a:t>
            </a:r>
            <a:r>
              <a:rPr lang="en" sz="1600" dirty="0"/>
              <a:t> → </a:t>
            </a:r>
            <a:r>
              <a:rPr lang="en-US" sz="1600" dirty="0"/>
              <a:t>-  Meta-analysis of VLE technology focusing on   AR/VR</a:t>
            </a:r>
            <a:br>
              <a:rPr lang="en-US" sz="1600" dirty="0"/>
            </a:br>
            <a:r>
              <a:rPr lang="en" sz="1600" dirty="0"/>
              <a:t> </a:t>
            </a:r>
            <a:endParaRPr lang="en-US" sz="1600" dirty="0"/>
          </a:p>
          <a:p>
            <a:pPr marL="0" indent="0" algn="just">
              <a:buNone/>
            </a:pPr>
            <a:r>
              <a:rPr lang="en-US" sz="1600" i="1" dirty="0"/>
              <a:t>- Only 6 VR-HMD focused studies between 2008 – 2019</a:t>
            </a:r>
          </a:p>
          <a:p>
            <a:pPr marL="0" indent="0" algn="just">
              <a:buNone/>
            </a:pPr>
            <a:r>
              <a:rPr lang="en-US" sz="1600" i="1" dirty="0"/>
              <a:t>- 45 vocabulary studies within VLEs during that time</a:t>
            </a:r>
          </a:p>
          <a:p>
            <a:pPr indent="-330200">
              <a:spcBef>
                <a:spcPts val="1600"/>
              </a:spcBef>
              <a:buSzPts val="1600"/>
            </a:pPr>
            <a:endParaRPr sz="1600" i="1" dirty="0"/>
          </a:p>
        </p:txBody>
      </p:sp>
      <p:sp>
        <p:nvSpPr>
          <p:cNvPr id="3" name="object 12">
            <a:extLst>
              <a:ext uri="{FF2B5EF4-FFF2-40B4-BE49-F238E27FC236}">
                <a16:creationId xmlns:a16="http://schemas.microsoft.com/office/drawing/2014/main" id="{8752439D-59CC-648C-24E8-A392E64053F2}"/>
              </a:ext>
            </a:extLst>
          </p:cNvPr>
          <p:cNvSpPr txBox="1"/>
          <p:nvPr/>
        </p:nvSpPr>
        <p:spPr>
          <a:xfrm>
            <a:off x="637037" y="4822721"/>
            <a:ext cx="5264742" cy="1516227"/>
          </a:xfrm>
          <a:prstGeom prst="rect">
            <a:avLst/>
          </a:prstGeom>
        </p:spPr>
        <p:txBody>
          <a:bodyPr vert="horz" wrap="square" lIns="0" tIns="38523" rIns="0" bIns="0" rtlCol="0">
            <a:noAutofit/>
          </a:bodyPr>
          <a:lstStyle/>
          <a:p>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1291034" y="1998881"/>
            <a:ext cx="9198290" cy="3319354"/>
          </a:xfrm>
          <a:prstGeom prst="rect">
            <a:avLst/>
          </a:prstGeom>
        </p:spPr>
        <p:txBody>
          <a:bodyPr spcFirstLastPara="1" wrap="square" lIns="91425" tIns="91425" rIns="91425" bIns="91425" anchor="t" anchorCtr="0">
            <a:noAutofit/>
          </a:bodyPr>
          <a:lstStyle/>
          <a:p>
            <a:pPr algn="l">
              <a:spcBef>
                <a:spcPts val="0"/>
              </a:spcBef>
              <a:spcAft>
                <a:spcPts val="0"/>
              </a:spcAft>
            </a:pPr>
            <a:r>
              <a:rPr lang="en" sz="6600" dirty="0"/>
              <a:t>Does VR provide a solution for your program?</a:t>
            </a:r>
            <a:endParaRPr sz="6600" dirty="0"/>
          </a:p>
        </p:txBody>
      </p:sp>
    </p:spTree>
    <p:extLst>
      <p:ext uri="{BB962C8B-B14F-4D97-AF65-F5344CB8AC3E}">
        <p14:creationId xmlns:p14="http://schemas.microsoft.com/office/powerpoint/2010/main" val="315755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376855" y="-334667"/>
            <a:ext cx="10972800" cy="1143000"/>
          </a:xfrm>
          <a:prstGeom prst="rect">
            <a:avLst/>
          </a:prstGeom>
        </p:spPr>
        <p:txBody>
          <a:bodyPr spcFirstLastPara="1" wrap="square" lIns="121900" tIns="121900" rIns="121900" bIns="121900" anchor="b" anchorCtr="0">
            <a:noAutofit/>
          </a:bodyPr>
          <a:lstStyle/>
          <a:p>
            <a:pPr algn="l" defTabSz="914400" eaLnBrk="1" hangingPunct="1"/>
            <a:r>
              <a:rPr lang="en" dirty="0">
                <a:solidFill>
                  <a:srgbClr val="000066"/>
                </a:solidFill>
                <a:latin typeface="Arial"/>
              </a:rPr>
              <a:t>Pedagogical Motivations</a:t>
            </a:r>
            <a:endParaRPr dirty="0">
              <a:solidFill>
                <a:srgbClr val="000066"/>
              </a:solidFill>
              <a:latin typeface="Arial"/>
            </a:endParaRPr>
          </a:p>
        </p:txBody>
      </p:sp>
      <p:sp>
        <p:nvSpPr>
          <p:cNvPr id="160" name="Google Shape;160;p21"/>
          <p:cNvSpPr txBox="1"/>
          <p:nvPr/>
        </p:nvSpPr>
        <p:spPr>
          <a:xfrm>
            <a:off x="500691" y="1537470"/>
            <a:ext cx="10390400" cy="4274400"/>
          </a:xfrm>
          <a:prstGeom prst="rect">
            <a:avLst/>
          </a:prstGeom>
          <a:noFill/>
          <a:ln>
            <a:noFill/>
          </a:ln>
        </p:spPr>
        <p:txBody>
          <a:bodyPr spcFirstLastPara="1" wrap="square" lIns="121900" tIns="121900" rIns="121900" bIns="121900" anchor="t" anchorCtr="0">
            <a:noAutofit/>
          </a:bodyPr>
          <a:lstStyle/>
          <a:p>
            <a:pPr marL="152396">
              <a:lnSpc>
                <a:spcPct val="115000"/>
              </a:lnSpc>
              <a:buClr>
                <a:srgbClr val="CC0000"/>
              </a:buClr>
              <a:buSzPts val="1800"/>
            </a:pPr>
            <a:r>
              <a:rPr lang="en" sz="2400" b="1" dirty="0">
                <a:latin typeface="Roboto"/>
                <a:ea typeface="Roboto"/>
                <a:cs typeface="Roboto"/>
                <a:sym typeface="Roboto"/>
              </a:rPr>
              <a:t>Situated learning</a:t>
            </a:r>
            <a:endParaRPr sz="2400" b="1" dirty="0">
              <a:latin typeface="Roboto"/>
              <a:ea typeface="Roboto"/>
              <a:cs typeface="Roboto"/>
              <a:sym typeface="Roboto"/>
            </a:endParaRPr>
          </a:p>
          <a:p>
            <a:pPr>
              <a:lnSpc>
                <a:spcPct val="115000"/>
              </a:lnSpc>
            </a:pPr>
            <a:r>
              <a:rPr lang="en" sz="2133" dirty="0">
                <a:latin typeface="Roboto"/>
                <a:ea typeface="Roboto"/>
                <a:cs typeface="Roboto"/>
                <a:sym typeface="Roboto"/>
              </a:rPr>
              <a:t>→ authentic and contextualized environments</a:t>
            </a:r>
            <a:endParaRPr sz="2133" dirty="0">
              <a:latin typeface="Roboto"/>
              <a:ea typeface="Roboto"/>
              <a:cs typeface="Roboto"/>
              <a:sym typeface="Roboto"/>
            </a:endParaRPr>
          </a:p>
          <a:p>
            <a:pPr marL="609585">
              <a:lnSpc>
                <a:spcPct val="115000"/>
              </a:lnSpc>
            </a:pPr>
            <a:endParaRPr lang="en-US" sz="2133" dirty="0">
              <a:latin typeface="Roboto"/>
              <a:ea typeface="Roboto"/>
              <a:cs typeface="Roboto"/>
              <a:sym typeface="Roboto"/>
            </a:endParaRPr>
          </a:p>
          <a:p>
            <a:pPr marL="152396">
              <a:lnSpc>
                <a:spcPct val="115000"/>
              </a:lnSpc>
              <a:buClr>
                <a:srgbClr val="CC0000"/>
              </a:buClr>
              <a:buSzPts val="1800"/>
            </a:pPr>
            <a:r>
              <a:rPr lang="en" sz="2400" b="1" dirty="0">
                <a:latin typeface="Roboto"/>
                <a:ea typeface="Roboto"/>
                <a:sym typeface="Roboto"/>
              </a:rPr>
              <a:t>Discovery learning</a:t>
            </a:r>
            <a:endParaRPr sz="2400" b="1" dirty="0">
              <a:latin typeface="Roboto"/>
              <a:ea typeface="Roboto"/>
              <a:sym typeface="Roboto"/>
            </a:endParaRPr>
          </a:p>
          <a:p>
            <a:pPr>
              <a:lnSpc>
                <a:spcPct val="115000"/>
              </a:lnSpc>
            </a:pPr>
            <a:r>
              <a:rPr lang="en" sz="2133" dirty="0">
                <a:latin typeface="Roboto"/>
                <a:ea typeface="Roboto"/>
                <a:cs typeface="Roboto"/>
                <a:sym typeface="Roboto"/>
              </a:rPr>
              <a:t>→ students need to actively engage with each other and the technology to learn</a:t>
            </a:r>
            <a:endParaRPr sz="2133" dirty="0">
              <a:latin typeface="Roboto"/>
              <a:ea typeface="Roboto"/>
              <a:cs typeface="Roboto"/>
              <a:sym typeface="Roboto"/>
            </a:endParaRPr>
          </a:p>
          <a:p>
            <a:pPr>
              <a:lnSpc>
                <a:spcPct val="115000"/>
              </a:lnSpc>
            </a:pPr>
            <a:r>
              <a:rPr lang="en" sz="2133" b="1" i="1" dirty="0">
                <a:solidFill>
                  <a:srgbClr val="0B5394"/>
                </a:solidFill>
                <a:latin typeface="Roboto"/>
                <a:ea typeface="Roboto"/>
                <a:cs typeface="Roboto"/>
                <a:sym typeface="Roboto"/>
              </a:rPr>
              <a:t>≠ teacher-preacher </a:t>
            </a:r>
            <a:endParaRPr sz="2133" b="1" i="1" dirty="0">
              <a:solidFill>
                <a:srgbClr val="0B5394"/>
              </a:solidFill>
              <a:latin typeface="Roboto"/>
              <a:ea typeface="Roboto"/>
              <a:cs typeface="Roboto"/>
              <a:sym typeface="Roboto"/>
            </a:endParaRPr>
          </a:p>
          <a:p>
            <a:pPr marL="609585">
              <a:lnSpc>
                <a:spcPct val="115000"/>
              </a:lnSpc>
            </a:pPr>
            <a:endParaRPr sz="2133" dirty="0">
              <a:latin typeface="Roboto"/>
              <a:ea typeface="Roboto"/>
              <a:cs typeface="Roboto"/>
              <a:sym typeface="Roboto"/>
            </a:endParaRPr>
          </a:p>
          <a:p>
            <a:pPr marL="152396">
              <a:lnSpc>
                <a:spcPct val="115000"/>
              </a:lnSpc>
              <a:buClr>
                <a:srgbClr val="CC0000"/>
              </a:buClr>
              <a:buSzPts val="1800"/>
            </a:pPr>
            <a:r>
              <a:rPr lang="en" sz="2400" b="1" dirty="0">
                <a:latin typeface="Roboto"/>
                <a:ea typeface="Roboto"/>
                <a:sym typeface="Roboto"/>
              </a:rPr>
              <a:t>Personalized and experiential learning</a:t>
            </a:r>
            <a:endParaRPr sz="2400" b="1" dirty="0">
              <a:latin typeface="Roboto"/>
              <a:ea typeface="Roboto"/>
              <a:sym typeface="Roboto"/>
            </a:endParaRPr>
          </a:p>
          <a:p>
            <a:pPr>
              <a:lnSpc>
                <a:spcPct val="115000"/>
              </a:lnSpc>
            </a:pPr>
            <a:r>
              <a:rPr lang="en" sz="2133" dirty="0">
                <a:latin typeface="Roboto"/>
                <a:ea typeface="Roboto"/>
                <a:cs typeface="Roboto"/>
                <a:sym typeface="Roboto"/>
              </a:rPr>
              <a:t>→ students can focus on what is most interesting to them within the environments while experiencing the content</a:t>
            </a:r>
            <a:endParaRPr sz="2133" dirty="0">
              <a:latin typeface="Roboto"/>
              <a:ea typeface="Roboto"/>
              <a:cs typeface="Roboto"/>
              <a:sym typeface="Roboto"/>
            </a:endParaRPr>
          </a:p>
          <a:p>
            <a:pPr>
              <a:lnSpc>
                <a:spcPct val="115000"/>
              </a:lnSpc>
            </a:pPr>
            <a:endParaRPr sz="2133" dirty="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p32"/>
          <p:cNvSpPr txBox="1">
            <a:spLocks noGrp="1"/>
          </p:cNvSpPr>
          <p:nvPr>
            <p:ph sz="half" idx="1"/>
          </p:nvPr>
        </p:nvSpPr>
        <p:spPr>
          <a:xfrm>
            <a:off x="518521" y="2076137"/>
            <a:ext cx="5088092" cy="4115373"/>
          </a:xfrm>
          <a:prstGeom prst="rect">
            <a:avLst/>
          </a:prstGeom>
        </p:spPr>
        <p:txBody>
          <a:bodyPr spcFirstLastPara="1" wrap="square" lIns="91425" tIns="91425" rIns="91425" bIns="91425" anchor="ctr" anchorCtr="0">
            <a:noAutofit/>
          </a:bodyPr>
          <a:lstStyle/>
          <a:p>
            <a:pPr marL="0" indent="0" algn="ctr">
              <a:lnSpc>
                <a:spcPct val="115000"/>
              </a:lnSpc>
            </a:pPr>
            <a:r>
              <a:rPr lang="en" sz="3000" dirty="0"/>
              <a:t>Low cost, low immersion</a:t>
            </a:r>
            <a:endParaRPr sz="3000" dirty="0"/>
          </a:p>
          <a:p>
            <a:pPr marL="0" indent="0" algn="ctr">
              <a:lnSpc>
                <a:spcPct val="115000"/>
              </a:lnSpc>
              <a:spcBef>
                <a:spcPts val="1600"/>
              </a:spcBef>
              <a:spcAft>
                <a:spcPts val="1600"/>
              </a:spcAft>
            </a:pPr>
            <a:r>
              <a:rPr lang="en" sz="1800" dirty="0"/>
              <a:t>Requires: Google Cardboard, 360/VR videos, Smartphone</a:t>
            </a:r>
          </a:p>
          <a:p>
            <a:pPr marL="0" indent="0" algn="ctr">
              <a:lnSpc>
                <a:spcPct val="115000"/>
              </a:lnSpc>
              <a:spcBef>
                <a:spcPts val="1600"/>
              </a:spcBef>
              <a:spcAft>
                <a:spcPts val="1600"/>
              </a:spcAft>
            </a:pPr>
            <a:r>
              <a:rPr lang="en" sz="1800" dirty="0"/>
              <a:t>2017 data collection</a:t>
            </a:r>
            <a:endParaRPr sz="1800" dirty="0"/>
          </a:p>
        </p:txBody>
      </p:sp>
      <p:sp>
        <p:nvSpPr>
          <p:cNvPr id="188" name="Google Shape;188;p32"/>
          <p:cNvSpPr txBox="1">
            <a:spLocks noGrp="1"/>
          </p:cNvSpPr>
          <p:nvPr>
            <p:ph sz="half" idx="2"/>
          </p:nvPr>
        </p:nvSpPr>
        <p:spPr>
          <a:xfrm>
            <a:off x="5606614" y="1550621"/>
            <a:ext cx="5274524" cy="1878380"/>
          </a:xfrm>
          <a:prstGeom prst="rect">
            <a:avLst/>
          </a:prstGeom>
        </p:spPr>
        <p:txBody>
          <a:bodyPr spcFirstLastPara="1" wrap="square" lIns="91425" tIns="91425" rIns="91425" bIns="91425" anchor="ctr" anchorCtr="0">
            <a:noAutofit/>
          </a:bodyPr>
          <a:lstStyle/>
          <a:p>
            <a:pPr marL="0" indent="0" algn="ctr">
              <a:lnSpc>
                <a:spcPct val="150000"/>
              </a:lnSpc>
              <a:spcAft>
                <a:spcPts val="1600"/>
              </a:spcAft>
              <a:buClr>
                <a:srgbClr val="1A9988"/>
              </a:buClr>
              <a:buSzPts val="1100"/>
              <a:buNone/>
            </a:pPr>
            <a:r>
              <a:rPr lang="en" sz="1800" dirty="0">
                <a:ea typeface="Open Sans"/>
                <a:cs typeface="Open Sans"/>
                <a:sym typeface="Open Sans"/>
              </a:rPr>
              <a:t>Immersion is oft-considered the best means of language teaching, it is not feasible for students in all circumstances. VR provides learners with a potential for visual and audio immersion, in the classroom and out, that was previously economically prohibitive.</a:t>
            </a:r>
            <a:endParaRPr sz="1800" dirty="0"/>
          </a:p>
        </p:txBody>
      </p:sp>
      <p:sp>
        <p:nvSpPr>
          <p:cNvPr id="187" name="Google Shape;187;p32"/>
          <p:cNvSpPr txBox="1">
            <a:spLocks noGrp="1"/>
          </p:cNvSpPr>
          <p:nvPr>
            <p:ph type="title" idx="4294967295"/>
          </p:nvPr>
        </p:nvSpPr>
        <p:spPr>
          <a:xfrm>
            <a:off x="1397875" y="-195002"/>
            <a:ext cx="4046483" cy="1298575"/>
          </a:xfrm>
          <a:prstGeom prst="rect">
            <a:avLst/>
          </a:prstGeom>
        </p:spPr>
        <p:txBody>
          <a:bodyPr spcFirstLastPara="1" wrap="square" lIns="91425" tIns="91425" rIns="91425" bIns="91425" anchor="ctr" anchorCtr="0">
            <a:noAutofit/>
          </a:bodyPr>
          <a:lstStyle/>
          <a:p>
            <a:pPr marL="8467" marR="3387" algn="l" defTabSz="914400" eaLnBrk="1" hangingPunct="1">
              <a:lnSpc>
                <a:spcPts val="6940"/>
              </a:lnSpc>
              <a:spcBef>
                <a:spcPts val="793"/>
              </a:spcBef>
            </a:pPr>
            <a:r>
              <a:rPr lang="en" kern="1200" dirty="0">
                <a:solidFill>
                  <a:srgbClr val="000066"/>
                </a:solidFill>
                <a:latin typeface="Arial"/>
                <a:sym typeface="Roboto"/>
              </a:rPr>
              <a:t>Berti et al, 2020</a:t>
            </a:r>
            <a:endParaRPr kern="1200" dirty="0">
              <a:solidFill>
                <a:srgbClr val="000066"/>
              </a:solidFill>
              <a:latin typeface="Arial"/>
            </a:endParaRPr>
          </a:p>
        </p:txBody>
      </p:sp>
      <p:pic>
        <p:nvPicPr>
          <p:cNvPr id="190" name="Google Shape;190;p32"/>
          <p:cNvPicPr preferRelativeResize="0"/>
          <p:nvPr/>
        </p:nvPicPr>
        <p:blipFill>
          <a:blip r:embed="rId3">
            <a:alphaModFix/>
          </a:blip>
          <a:stretch>
            <a:fillRect/>
          </a:stretch>
        </p:blipFill>
        <p:spPr>
          <a:xfrm>
            <a:off x="2118517" y="1629089"/>
            <a:ext cx="1888099" cy="1062050"/>
          </a:xfrm>
          <a:prstGeom prst="rect">
            <a:avLst/>
          </a:prstGeom>
          <a:noFill/>
          <a:ln>
            <a:noFill/>
          </a:ln>
        </p:spPr>
      </p:pic>
      <p:pic>
        <p:nvPicPr>
          <p:cNvPr id="2" name="Google Shape;170;p22">
            <a:extLst>
              <a:ext uri="{FF2B5EF4-FFF2-40B4-BE49-F238E27FC236}">
                <a16:creationId xmlns:a16="http://schemas.microsoft.com/office/drawing/2014/main" id="{E6C9C0D3-B79E-4F47-E5A1-9E66D84D0ADE}"/>
              </a:ext>
            </a:extLst>
          </p:cNvPr>
          <p:cNvPicPr preferRelativeResize="0"/>
          <p:nvPr/>
        </p:nvPicPr>
        <p:blipFill>
          <a:blip r:embed="rId4">
            <a:alphaModFix/>
          </a:blip>
          <a:stretch>
            <a:fillRect/>
          </a:stretch>
        </p:blipFill>
        <p:spPr>
          <a:xfrm>
            <a:off x="6003902" y="3755450"/>
            <a:ext cx="4479947" cy="2746636"/>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4" name="Google Shape;204;p34"/>
          <p:cNvPicPr preferRelativeResize="0"/>
          <p:nvPr/>
        </p:nvPicPr>
        <p:blipFill>
          <a:blip r:embed="rId3">
            <a:alphaModFix/>
          </a:blip>
          <a:stretch>
            <a:fillRect/>
          </a:stretch>
        </p:blipFill>
        <p:spPr>
          <a:xfrm>
            <a:off x="1644257" y="1455233"/>
            <a:ext cx="3880175" cy="1915050"/>
          </a:xfrm>
          <a:prstGeom prst="rect">
            <a:avLst/>
          </a:prstGeom>
          <a:noFill/>
          <a:ln>
            <a:noFill/>
          </a:ln>
        </p:spPr>
      </p:pic>
      <p:pic>
        <p:nvPicPr>
          <p:cNvPr id="205" name="Google Shape;205;p34"/>
          <p:cNvPicPr preferRelativeResize="0"/>
          <p:nvPr/>
        </p:nvPicPr>
        <p:blipFill>
          <a:blip r:embed="rId4">
            <a:alphaModFix/>
          </a:blip>
          <a:stretch>
            <a:fillRect/>
          </a:stretch>
        </p:blipFill>
        <p:spPr>
          <a:xfrm>
            <a:off x="3821772" y="3931333"/>
            <a:ext cx="3880376" cy="1915050"/>
          </a:xfrm>
          <a:prstGeom prst="rect">
            <a:avLst/>
          </a:prstGeom>
          <a:noFill/>
          <a:ln>
            <a:noFill/>
          </a:ln>
        </p:spPr>
      </p:pic>
      <p:pic>
        <p:nvPicPr>
          <p:cNvPr id="206" name="Google Shape;206;p34"/>
          <p:cNvPicPr preferRelativeResize="0"/>
          <p:nvPr/>
        </p:nvPicPr>
        <p:blipFill>
          <a:blip r:embed="rId5">
            <a:alphaModFix/>
          </a:blip>
          <a:stretch>
            <a:fillRect/>
          </a:stretch>
        </p:blipFill>
        <p:spPr>
          <a:xfrm>
            <a:off x="6280506" y="1455233"/>
            <a:ext cx="3935924" cy="1915050"/>
          </a:xfrm>
          <a:prstGeom prst="rect">
            <a:avLst/>
          </a:prstGeom>
          <a:noFill/>
          <a:ln>
            <a:noFill/>
          </a:ln>
        </p:spPr>
      </p:pic>
      <p:sp>
        <p:nvSpPr>
          <p:cNvPr id="207" name="Google Shape;207;p34"/>
          <p:cNvSpPr txBox="1"/>
          <p:nvPr/>
        </p:nvSpPr>
        <p:spPr>
          <a:xfrm>
            <a:off x="2577093" y="3370283"/>
            <a:ext cx="2014500" cy="363900"/>
          </a:xfrm>
          <a:prstGeom prst="rect">
            <a:avLst/>
          </a:prstGeom>
          <a:noFill/>
          <a:ln>
            <a:noFill/>
          </a:ln>
        </p:spPr>
        <p:txBody>
          <a:bodyPr spcFirstLastPara="1" wrap="square" lIns="91425" tIns="91425" rIns="91425" bIns="91425" anchor="t" anchorCtr="0">
            <a:noAutofit/>
          </a:bodyPr>
          <a:lstStyle/>
          <a:p>
            <a:pPr algn="ctr"/>
            <a:r>
              <a:rPr lang="en" i="1">
                <a:latin typeface="Roboto"/>
                <a:ea typeface="Roboto"/>
                <a:cs typeface="Roboto"/>
                <a:sym typeface="Roboto"/>
              </a:rPr>
              <a:t>Street</a:t>
            </a:r>
            <a:endParaRPr i="1">
              <a:latin typeface="Roboto"/>
              <a:ea typeface="Roboto"/>
              <a:cs typeface="Roboto"/>
              <a:sym typeface="Roboto"/>
            </a:endParaRPr>
          </a:p>
        </p:txBody>
      </p:sp>
      <p:sp>
        <p:nvSpPr>
          <p:cNvPr id="208" name="Google Shape;208;p34"/>
          <p:cNvSpPr txBox="1"/>
          <p:nvPr/>
        </p:nvSpPr>
        <p:spPr>
          <a:xfrm>
            <a:off x="7241218" y="3370283"/>
            <a:ext cx="2014500" cy="363900"/>
          </a:xfrm>
          <a:prstGeom prst="rect">
            <a:avLst/>
          </a:prstGeom>
          <a:noFill/>
          <a:ln>
            <a:noFill/>
          </a:ln>
        </p:spPr>
        <p:txBody>
          <a:bodyPr spcFirstLastPara="1" wrap="square" lIns="91425" tIns="91425" rIns="91425" bIns="91425" anchor="t" anchorCtr="0">
            <a:noAutofit/>
          </a:bodyPr>
          <a:lstStyle/>
          <a:p>
            <a:pPr algn="ctr"/>
            <a:r>
              <a:rPr lang="en" i="1">
                <a:latin typeface="Roboto"/>
                <a:ea typeface="Roboto"/>
                <a:cs typeface="Roboto"/>
                <a:sym typeface="Roboto"/>
              </a:rPr>
              <a:t>Restaurant</a:t>
            </a:r>
            <a:endParaRPr i="1">
              <a:latin typeface="Roboto"/>
              <a:ea typeface="Roboto"/>
              <a:cs typeface="Roboto"/>
              <a:sym typeface="Roboto"/>
            </a:endParaRPr>
          </a:p>
        </p:txBody>
      </p:sp>
      <p:sp>
        <p:nvSpPr>
          <p:cNvPr id="209" name="Google Shape;209;p34"/>
          <p:cNvSpPr txBox="1"/>
          <p:nvPr/>
        </p:nvSpPr>
        <p:spPr>
          <a:xfrm>
            <a:off x="4754705" y="5846383"/>
            <a:ext cx="2014500" cy="363900"/>
          </a:xfrm>
          <a:prstGeom prst="rect">
            <a:avLst/>
          </a:prstGeom>
          <a:noFill/>
          <a:ln>
            <a:noFill/>
          </a:ln>
        </p:spPr>
        <p:txBody>
          <a:bodyPr spcFirstLastPara="1" wrap="square" lIns="91425" tIns="91425" rIns="91425" bIns="91425" anchor="t" anchorCtr="0">
            <a:noAutofit/>
          </a:bodyPr>
          <a:lstStyle/>
          <a:p>
            <a:pPr algn="ctr"/>
            <a:r>
              <a:rPr lang="en" i="1">
                <a:latin typeface="Roboto"/>
                <a:ea typeface="Roboto"/>
                <a:cs typeface="Roboto"/>
                <a:sym typeface="Roboto"/>
              </a:rPr>
              <a:t>Townsquare</a:t>
            </a:r>
            <a:endParaRPr i="1">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1292772" y="160335"/>
            <a:ext cx="10972800" cy="1143000"/>
          </a:xfrm>
          <a:prstGeom prst="rect">
            <a:avLst/>
          </a:prstGeom>
        </p:spPr>
        <p:txBody>
          <a:bodyPr spcFirstLastPara="1" wrap="square" lIns="91425" tIns="91425" rIns="91425" bIns="91425" anchor="t" anchorCtr="0">
            <a:noAutofit/>
          </a:bodyPr>
          <a:lstStyle/>
          <a:p>
            <a:pPr algn="l"/>
            <a:r>
              <a:rPr lang="en" dirty="0"/>
              <a:t>Data from Berti et al., 2019</a:t>
            </a:r>
            <a:endParaRPr dirty="0"/>
          </a:p>
        </p:txBody>
      </p:sp>
      <p:sp>
        <p:nvSpPr>
          <p:cNvPr id="196" name="Google Shape;196;p33"/>
          <p:cNvSpPr txBox="1">
            <a:spLocks noGrp="1"/>
          </p:cNvSpPr>
          <p:nvPr>
            <p:ph idx="1"/>
          </p:nvPr>
        </p:nvSpPr>
        <p:spPr>
          <a:xfrm>
            <a:off x="609600" y="1600202"/>
            <a:ext cx="10867697" cy="2793122"/>
          </a:xfrm>
          <a:prstGeom prst="rect">
            <a:avLst/>
          </a:prstGeom>
        </p:spPr>
        <p:txBody>
          <a:bodyPr spcFirstLastPara="1" wrap="square" lIns="91425" tIns="91425" rIns="91425" bIns="91425" anchor="t" anchorCtr="0">
            <a:noAutofit/>
          </a:bodyPr>
          <a:lstStyle/>
          <a:p>
            <a:pPr marL="0" indent="0">
              <a:lnSpc>
                <a:spcPct val="150000"/>
              </a:lnSpc>
              <a:spcAft>
                <a:spcPts val="1600"/>
              </a:spcAft>
              <a:buClr>
                <a:srgbClr val="1A9988"/>
              </a:buClr>
              <a:buSzPts val="1100"/>
              <a:buNone/>
            </a:pPr>
            <a:r>
              <a:rPr lang="en" sz="1600" dirty="0">
                <a:ea typeface="Open Sans"/>
                <a:cs typeface="Open Sans"/>
              </a:rPr>
              <a:t>A pilot at the end of 2017 was well received, this study completed in Spring 2018</a:t>
            </a:r>
            <a:endParaRPr sz="1600" dirty="0">
              <a:ea typeface="Open Sans"/>
              <a:cs typeface="Open Sans"/>
            </a:endParaRPr>
          </a:p>
          <a:p>
            <a:pPr marL="0" indent="0">
              <a:lnSpc>
                <a:spcPct val="150000"/>
              </a:lnSpc>
              <a:spcAft>
                <a:spcPts val="1600"/>
              </a:spcAft>
              <a:buClr>
                <a:srgbClr val="1A9988"/>
              </a:buClr>
              <a:buSzPts val="1100"/>
              <a:buNone/>
            </a:pPr>
            <a:r>
              <a:rPr lang="en" sz="1600" dirty="0">
                <a:ea typeface="Open Sans"/>
                <a:cs typeface="Open Sans"/>
              </a:rPr>
              <a:t>Students at a Southwestern University viewed 3 videos of the town Bergamo, 2 times each. Videos were of a street, a restaurant, and a town square</a:t>
            </a:r>
            <a:endParaRPr sz="1600" dirty="0">
              <a:ea typeface="Open Sans"/>
              <a:cs typeface="Open Sans"/>
            </a:endParaRPr>
          </a:p>
          <a:p>
            <a:pPr marL="0" indent="0">
              <a:lnSpc>
                <a:spcPct val="150000"/>
              </a:lnSpc>
              <a:spcAft>
                <a:spcPts val="1600"/>
              </a:spcAft>
              <a:buClr>
                <a:srgbClr val="1A9988"/>
              </a:buClr>
              <a:buSzPts val="1100"/>
              <a:buNone/>
            </a:pPr>
            <a:r>
              <a:rPr lang="en" sz="1600" dirty="0">
                <a:ea typeface="Open Sans"/>
                <a:cs typeface="Open Sans"/>
              </a:rPr>
              <a:t>Pre, mid, and post reflections were used, along with pre and post surveys using Likert scales to explore student perceptions</a:t>
            </a:r>
            <a:endParaRPr sz="1600" dirty="0">
              <a:ea typeface="Open Sans"/>
              <a:cs typeface="Open Sans"/>
            </a:endParaRPr>
          </a:p>
        </p:txBody>
      </p:sp>
      <p:sp>
        <p:nvSpPr>
          <p:cNvPr id="197" name="Google Shape;197;p33"/>
          <p:cNvSpPr txBox="1">
            <a:spLocks noGrp="1"/>
          </p:cNvSpPr>
          <p:nvPr>
            <p:ph type="body" idx="4294967295"/>
          </p:nvPr>
        </p:nvSpPr>
        <p:spPr>
          <a:xfrm>
            <a:off x="609601" y="4260858"/>
            <a:ext cx="11309130" cy="3076575"/>
          </a:xfrm>
          <a:prstGeom prst="rect">
            <a:avLst/>
          </a:prstGeom>
        </p:spPr>
        <p:txBody>
          <a:bodyPr spcFirstLastPara="1" wrap="square" lIns="91425" tIns="91425" rIns="91425" bIns="91425" anchor="t" anchorCtr="0">
            <a:noAutofit/>
          </a:bodyPr>
          <a:lstStyle/>
          <a:p>
            <a:pPr marL="0" indent="0">
              <a:lnSpc>
                <a:spcPct val="150000"/>
              </a:lnSpc>
              <a:spcAft>
                <a:spcPts val="1600"/>
              </a:spcAft>
              <a:buClr>
                <a:srgbClr val="1A9988"/>
              </a:buClr>
              <a:buSzPts val="1100"/>
              <a:buNone/>
            </a:pPr>
            <a:r>
              <a:rPr lang="en" sz="1600" i="1" dirty="0">
                <a:ea typeface="Open Sans"/>
                <a:cs typeface="Open Sans"/>
                <a:sym typeface="Times New Roman"/>
              </a:rPr>
              <a:t>A theme that constantly emerged in the three reflections before each one of the viewings was the expectation to see a lot of people.</a:t>
            </a:r>
            <a:endParaRPr sz="1600" i="1" dirty="0">
              <a:ea typeface="Open Sans"/>
              <a:cs typeface="Open Sans"/>
              <a:sym typeface="Times New Roman"/>
            </a:endParaRPr>
          </a:p>
          <a:p>
            <a:pPr marL="0" indent="0">
              <a:lnSpc>
                <a:spcPct val="150000"/>
              </a:lnSpc>
              <a:spcAft>
                <a:spcPts val="1600"/>
              </a:spcAft>
              <a:buClr>
                <a:srgbClr val="1A9988"/>
              </a:buClr>
              <a:buSzPts val="1100"/>
              <a:buNone/>
            </a:pPr>
            <a:r>
              <a:rPr lang="en" sz="1600" i="1" dirty="0">
                <a:ea typeface="Open Sans"/>
                <a:cs typeface="Open Sans"/>
                <a:sym typeface="Times New Roman"/>
              </a:rPr>
              <a:t>These VR experiences gave students the opportunity to explore authentic as well as different environments and reflect on their beliefs and stereotypes.</a:t>
            </a:r>
            <a:endParaRPr sz="1600" i="1" dirty="0">
              <a:ea typeface="Open Sans"/>
              <a:cs typeface="Open Sans"/>
              <a:sym typeface="Times New Roman"/>
            </a:endParaRPr>
          </a:p>
          <a:p>
            <a:pPr marL="0" indent="0">
              <a:spcAft>
                <a:spcPts val="1600"/>
              </a:spcAft>
              <a:buNone/>
            </a:pPr>
            <a:endParaRPr sz="18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1390915" y="233908"/>
            <a:ext cx="8229600" cy="1143000"/>
          </a:xfrm>
          <a:prstGeom prst="rect">
            <a:avLst/>
          </a:prstGeom>
        </p:spPr>
        <p:txBody>
          <a:bodyPr spcFirstLastPara="1" wrap="square" lIns="91425" tIns="91425" rIns="91425" bIns="91425" anchor="t" anchorCtr="0">
            <a:noAutofit/>
          </a:bodyPr>
          <a:lstStyle/>
          <a:p>
            <a:pPr algn="l"/>
            <a:r>
              <a:rPr lang="en-US"/>
              <a:t>What is “virtual reality”?</a:t>
            </a:r>
            <a:endParaRPr lang="en-US" dirty="0"/>
          </a:p>
        </p:txBody>
      </p:sp>
      <p:sp>
        <p:nvSpPr>
          <p:cNvPr id="99" name="Google Shape;99;p14"/>
          <p:cNvSpPr txBox="1">
            <a:spLocks noGrp="1"/>
          </p:cNvSpPr>
          <p:nvPr>
            <p:ph idx="1"/>
          </p:nvPr>
        </p:nvSpPr>
        <p:spPr>
          <a:prstGeom prst="rect">
            <a:avLst/>
          </a:prstGeom>
        </p:spPr>
        <p:txBody>
          <a:bodyPr spcFirstLastPara="1" wrap="square" lIns="91425" tIns="91425" rIns="91425" bIns="91425" anchor="t" anchorCtr="0">
            <a:noAutofit/>
          </a:bodyPr>
          <a:lstStyle/>
          <a:p>
            <a:pPr marL="0" indent="0">
              <a:buNone/>
            </a:pPr>
            <a:r>
              <a:rPr lang="en" dirty="0"/>
              <a:t>Academics - anything that is not part of the real world</a:t>
            </a:r>
          </a:p>
          <a:p>
            <a:pPr lvl="1">
              <a:buFontTx/>
              <a:buChar char="-"/>
            </a:pPr>
            <a:r>
              <a:rPr lang="en" dirty="0"/>
              <a:t> i.e. video games, texts, virtual learning environments, 360 videos and otherwise.</a:t>
            </a:r>
          </a:p>
          <a:p>
            <a:pPr marL="435388" lvl="1" indent="0">
              <a:buNone/>
            </a:pPr>
            <a:endParaRPr lang="en" dirty="0"/>
          </a:p>
          <a:p>
            <a:pPr marL="435388" lvl="1" indent="0">
              <a:buNone/>
            </a:pPr>
            <a:endParaRPr lang="en" dirty="0"/>
          </a:p>
          <a:p>
            <a:pPr marL="0" indent="0">
              <a:buNone/>
            </a:pPr>
            <a:r>
              <a:rPr lang="en" dirty="0"/>
              <a:t>Conventional terminology – Head mounted display</a:t>
            </a:r>
          </a:p>
          <a:p>
            <a:pPr lvl="1">
              <a:buFontTx/>
              <a:buChar char="-"/>
            </a:pPr>
            <a:r>
              <a:rPr lang="en" dirty="0"/>
              <a:t>VR is head-mounted hardware used to immerse users in a visio-audio experience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5"/>
          <p:cNvPicPr preferRelativeResize="0"/>
          <p:nvPr/>
        </p:nvPicPr>
        <p:blipFill>
          <a:blip r:embed="rId3">
            <a:alphaModFix/>
          </a:blip>
          <a:stretch>
            <a:fillRect/>
          </a:stretch>
        </p:blipFill>
        <p:spPr>
          <a:xfrm>
            <a:off x="2307465" y="1231602"/>
            <a:ext cx="6907024" cy="4920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Title 1">
            <a:extLst>
              <a:ext uri="{FF2B5EF4-FFF2-40B4-BE49-F238E27FC236}">
                <a16:creationId xmlns:a16="http://schemas.microsoft.com/office/drawing/2014/main" id="{1CE87402-F677-900C-89A2-97DE45A60E85}"/>
              </a:ext>
            </a:extLst>
          </p:cNvPr>
          <p:cNvSpPr>
            <a:spLocks noGrp="1"/>
          </p:cNvSpPr>
          <p:nvPr>
            <p:ph type="title"/>
          </p:nvPr>
        </p:nvSpPr>
        <p:spPr>
          <a:xfrm>
            <a:off x="200722" y="330689"/>
            <a:ext cx="10972800" cy="1143000"/>
          </a:xfrm>
        </p:spPr>
        <p:txBody>
          <a:bodyPr/>
          <a:lstStyle/>
          <a:p>
            <a:r>
              <a:rPr lang="en" sz="2800" dirty="0"/>
              <a:t>VR - Study Abroad Prep (Monzingo, CALICO, 2018)</a:t>
            </a:r>
            <a:endParaRPr lang="en-US" sz="2800" dirty="0"/>
          </a:p>
        </p:txBody>
      </p:sp>
      <p:sp>
        <p:nvSpPr>
          <p:cNvPr id="233" name="Google Shape;233;p38"/>
          <p:cNvSpPr txBox="1">
            <a:spLocks noGrp="1"/>
          </p:cNvSpPr>
          <p:nvPr>
            <p:ph idx="1"/>
          </p:nvPr>
        </p:nvSpPr>
        <p:spPr>
          <a:prstGeom prst="rect">
            <a:avLst/>
          </a:prstGeom>
        </p:spPr>
        <p:txBody>
          <a:bodyPr spcFirstLastPara="1" wrap="square" lIns="91425" tIns="91425" rIns="91425" bIns="91425" anchor="t" anchorCtr="0">
            <a:noAutofit/>
          </a:bodyPr>
          <a:lstStyle/>
          <a:p>
            <a:pPr indent="-342900">
              <a:buSzPts val="1800"/>
            </a:pPr>
            <a:r>
              <a:rPr lang="en" sz="1800" dirty="0"/>
              <a:t>30 scholarship recipient participants, preparing to study abroad in Orvieto, Italy in Fall 2018.</a:t>
            </a:r>
            <a:br>
              <a:rPr lang="en" sz="1800" dirty="0"/>
            </a:br>
            <a:r>
              <a:rPr lang="en" sz="1800" dirty="0"/>
              <a:t> </a:t>
            </a:r>
            <a:endParaRPr sz="1800" dirty="0"/>
          </a:p>
          <a:p>
            <a:pPr indent="-342900">
              <a:buSzPts val="1800"/>
            </a:pPr>
            <a:r>
              <a:rPr lang="en" sz="1800" dirty="0"/>
              <a:t>Same 3 videos as before, same basic methodology, during 3 x 2 hour workshops</a:t>
            </a:r>
            <a:br>
              <a:rPr lang="en" sz="1800" dirty="0"/>
            </a:br>
            <a:endParaRPr sz="1800" dirty="0"/>
          </a:p>
          <a:p>
            <a:pPr indent="-342900">
              <a:buSzPts val="1800"/>
            </a:pPr>
            <a:r>
              <a:rPr lang="en" sz="1800" dirty="0"/>
              <a:t>Questions and reflection varied for more relevance </a:t>
            </a:r>
            <a:br>
              <a:rPr lang="en" sz="1800" dirty="0"/>
            </a:br>
            <a:endParaRPr sz="1800" dirty="0"/>
          </a:p>
          <a:p>
            <a:pPr indent="-342900">
              <a:buSzPts val="1800"/>
            </a:pPr>
            <a:r>
              <a:rPr lang="en" sz="1800" dirty="0"/>
              <a:t>Scholarship paid all tuition, fees, and study abroad for students at 3 DIFFERENT southwestern Universities</a:t>
            </a:r>
            <a:br>
              <a:rPr lang="en" sz="1800" dirty="0"/>
            </a:br>
            <a:endParaRPr sz="1800" dirty="0"/>
          </a:p>
        </p:txBody>
      </p:sp>
      <p:pic>
        <p:nvPicPr>
          <p:cNvPr id="234" name="Google Shape;234;p38"/>
          <p:cNvPicPr preferRelativeResize="0"/>
          <p:nvPr/>
        </p:nvPicPr>
        <p:blipFill>
          <a:blip r:embed="rId3">
            <a:alphaModFix/>
          </a:blip>
          <a:stretch>
            <a:fillRect/>
          </a:stretch>
        </p:blipFill>
        <p:spPr>
          <a:xfrm>
            <a:off x="7989663" y="4937602"/>
            <a:ext cx="1888099" cy="1062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idx="4294967295"/>
          </p:nvPr>
        </p:nvSpPr>
        <p:spPr>
          <a:xfrm>
            <a:off x="1345764" y="129189"/>
            <a:ext cx="8734938" cy="622300"/>
          </a:xfrm>
          <a:prstGeom prst="rect">
            <a:avLst/>
          </a:prstGeom>
        </p:spPr>
        <p:txBody>
          <a:bodyPr spcFirstLastPara="1" wrap="square" lIns="91425" tIns="91425" rIns="91425" bIns="91425" anchor="t" anchorCtr="0">
            <a:noAutofit/>
          </a:bodyPr>
          <a:lstStyle/>
          <a:p>
            <a:pPr algn="l"/>
            <a:r>
              <a:rPr lang="en" sz="3200" dirty="0"/>
              <a:t>Data from VR-SA</a:t>
            </a:r>
            <a:endParaRPr sz="3200" dirty="0"/>
          </a:p>
        </p:txBody>
      </p:sp>
      <p:pic>
        <p:nvPicPr>
          <p:cNvPr id="240" name="Google Shape;240;p39"/>
          <p:cNvPicPr preferRelativeResize="0"/>
          <p:nvPr/>
        </p:nvPicPr>
        <p:blipFill>
          <a:blip r:embed="rId3">
            <a:alphaModFix/>
          </a:blip>
          <a:stretch>
            <a:fillRect/>
          </a:stretch>
        </p:blipFill>
        <p:spPr>
          <a:xfrm>
            <a:off x="343258" y="1693213"/>
            <a:ext cx="5237735" cy="3456855"/>
          </a:xfrm>
          <a:prstGeom prst="rect">
            <a:avLst/>
          </a:prstGeom>
          <a:noFill/>
          <a:ln>
            <a:noFill/>
          </a:ln>
        </p:spPr>
      </p:pic>
      <p:pic>
        <p:nvPicPr>
          <p:cNvPr id="241" name="Google Shape;241;p39"/>
          <p:cNvPicPr preferRelativeResize="0"/>
          <p:nvPr/>
        </p:nvPicPr>
        <p:blipFill>
          <a:blip r:embed="rId4">
            <a:alphaModFix/>
          </a:blip>
          <a:stretch>
            <a:fillRect/>
          </a:stretch>
        </p:blipFill>
        <p:spPr>
          <a:xfrm>
            <a:off x="6096002" y="1693213"/>
            <a:ext cx="4939860" cy="3561137"/>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anim calcmode="lin" valueType="num">
                                      <p:cBhvr>
                                        <p:cTn id="8" dur="1000" fill="hold"/>
                                        <p:tgtEl>
                                          <p:spTgt spid="240"/>
                                        </p:tgtEl>
                                        <p:attrNameLst>
                                          <p:attrName>ppt_x</p:attrName>
                                        </p:attrNameLst>
                                      </p:cBhvr>
                                      <p:tavLst>
                                        <p:tav tm="0">
                                          <p:val>
                                            <p:strVal val="#ppt_x"/>
                                          </p:val>
                                        </p:tav>
                                        <p:tav tm="100000">
                                          <p:val>
                                            <p:strVal val="#ppt_x"/>
                                          </p:val>
                                        </p:tav>
                                      </p:tavLst>
                                    </p:anim>
                                    <p:anim calcmode="lin" valueType="num">
                                      <p:cBhvr>
                                        <p:cTn id="9"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1"/>
                                        </p:tgtEl>
                                        <p:attrNameLst>
                                          <p:attrName>style.visibility</p:attrName>
                                        </p:attrNameLst>
                                      </p:cBhvr>
                                      <p:to>
                                        <p:strVal val="visible"/>
                                      </p:to>
                                    </p:set>
                                    <p:animEffect transition="in" filter="fade">
                                      <p:cBhvr>
                                        <p:cTn id="14" dur="1000"/>
                                        <p:tgtEl>
                                          <p:spTgt spid="241"/>
                                        </p:tgtEl>
                                      </p:cBhvr>
                                    </p:animEffect>
                                    <p:anim calcmode="lin" valueType="num">
                                      <p:cBhvr>
                                        <p:cTn id="15" dur="1000" fill="hold"/>
                                        <p:tgtEl>
                                          <p:spTgt spid="241"/>
                                        </p:tgtEl>
                                        <p:attrNameLst>
                                          <p:attrName>ppt_x</p:attrName>
                                        </p:attrNameLst>
                                      </p:cBhvr>
                                      <p:tavLst>
                                        <p:tav tm="0">
                                          <p:val>
                                            <p:strVal val="#ppt_x"/>
                                          </p:val>
                                        </p:tav>
                                        <p:tav tm="100000">
                                          <p:val>
                                            <p:strVal val="#ppt_x"/>
                                          </p:val>
                                        </p:tav>
                                      </p:tavLst>
                                    </p:anim>
                                    <p:anim calcmode="lin" valueType="num">
                                      <p:cBhvr>
                                        <p:cTn id="16" dur="1000" fill="hold"/>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idx="4294967295"/>
          </p:nvPr>
        </p:nvSpPr>
        <p:spPr>
          <a:xfrm>
            <a:off x="1376855" y="150211"/>
            <a:ext cx="8521700" cy="622300"/>
          </a:xfrm>
          <a:prstGeom prst="rect">
            <a:avLst/>
          </a:prstGeom>
        </p:spPr>
        <p:txBody>
          <a:bodyPr spcFirstLastPara="1" wrap="square" lIns="91425" tIns="91425" rIns="91425" bIns="91425" anchor="t" anchorCtr="0">
            <a:noAutofit/>
          </a:bodyPr>
          <a:lstStyle/>
          <a:p>
            <a:pPr algn="l"/>
            <a:r>
              <a:rPr lang="en" dirty="0"/>
              <a:t>Data from VR-SA 2018 Cont.</a:t>
            </a:r>
            <a:endParaRPr dirty="0"/>
          </a:p>
        </p:txBody>
      </p:sp>
      <p:pic>
        <p:nvPicPr>
          <p:cNvPr id="247" name="Google Shape;247;p40"/>
          <p:cNvPicPr preferRelativeResize="0"/>
          <p:nvPr/>
        </p:nvPicPr>
        <p:blipFill>
          <a:blip r:embed="rId3">
            <a:alphaModFix/>
          </a:blip>
          <a:stretch>
            <a:fillRect/>
          </a:stretch>
        </p:blipFill>
        <p:spPr>
          <a:xfrm>
            <a:off x="267232" y="1786759"/>
            <a:ext cx="5292739" cy="3501991"/>
          </a:xfrm>
          <a:prstGeom prst="rect">
            <a:avLst/>
          </a:prstGeom>
          <a:noFill/>
          <a:ln>
            <a:noFill/>
          </a:ln>
        </p:spPr>
      </p:pic>
      <p:pic>
        <p:nvPicPr>
          <p:cNvPr id="248" name="Google Shape;248;p40"/>
          <p:cNvPicPr preferRelativeResize="0"/>
          <p:nvPr/>
        </p:nvPicPr>
        <p:blipFill>
          <a:blip r:embed="rId4">
            <a:alphaModFix/>
          </a:blip>
          <a:stretch>
            <a:fillRect/>
          </a:stretch>
        </p:blipFill>
        <p:spPr>
          <a:xfrm>
            <a:off x="5980386" y="1786759"/>
            <a:ext cx="5644055" cy="3501991"/>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anim calcmode="lin" valueType="num">
                                      <p:cBhvr>
                                        <p:cTn id="8" dur="1000" fill="hold"/>
                                        <p:tgtEl>
                                          <p:spTgt spid="247"/>
                                        </p:tgtEl>
                                        <p:attrNameLst>
                                          <p:attrName>ppt_x</p:attrName>
                                        </p:attrNameLst>
                                      </p:cBhvr>
                                      <p:tavLst>
                                        <p:tav tm="0">
                                          <p:val>
                                            <p:strVal val="#ppt_x"/>
                                          </p:val>
                                        </p:tav>
                                        <p:tav tm="100000">
                                          <p:val>
                                            <p:strVal val="#ppt_x"/>
                                          </p:val>
                                        </p:tav>
                                      </p:tavLst>
                                    </p:anim>
                                    <p:anim calcmode="lin" valueType="num">
                                      <p:cBhvr>
                                        <p:cTn id="9"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8"/>
                                        </p:tgtEl>
                                        <p:attrNameLst>
                                          <p:attrName>style.visibility</p:attrName>
                                        </p:attrNameLst>
                                      </p:cBhvr>
                                      <p:to>
                                        <p:strVal val="visible"/>
                                      </p:to>
                                    </p:set>
                                    <p:animEffect transition="in" filter="fade">
                                      <p:cBhvr>
                                        <p:cTn id="14" dur="1000"/>
                                        <p:tgtEl>
                                          <p:spTgt spid="248"/>
                                        </p:tgtEl>
                                      </p:cBhvr>
                                    </p:animEffect>
                                    <p:anim calcmode="lin" valueType="num">
                                      <p:cBhvr>
                                        <p:cTn id="15" dur="1000" fill="hold"/>
                                        <p:tgtEl>
                                          <p:spTgt spid="248"/>
                                        </p:tgtEl>
                                        <p:attrNameLst>
                                          <p:attrName>ppt_x</p:attrName>
                                        </p:attrNameLst>
                                      </p:cBhvr>
                                      <p:tavLst>
                                        <p:tav tm="0">
                                          <p:val>
                                            <p:strVal val="#ppt_x"/>
                                          </p:val>
                                        </p:tav>
                                        <p:tav tm="100000">
                                          <p:val>
                                            <p:strVal val="#ppt_x"/>
                                          </p:val>
                                        </p:tav>
                                      </p:tavLst>
                                    </p:anim>
                                    <p:anim calcmode="lin" valueType="num">
                                      <p:cBhvr>
                                        <p:cTn id="16" dur="1000" fill="hold"/>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1376855" y="173551"/>
            <a:ext cx="10972800" cy="1143000"/>
          </a:xfrm>
          <a:prstGeom prst="rect">
            <a:avLst/>
          </a:prstGeom>
        </p:spPr>
        <p:txBody>
          <a:bodyPr spcFirstLastPara="1" wrap="square" lIns="91425" tIns="91425" rIns="91425" bIns="91425" anchor="t" anchorCtr="0">
            <a:noAutofit/>
          </a:bodyPr>
          <a:lstStyle/>
          <a:p>
            <a:pPr algn="l"/>
            <a:r>
              <a:rPr lang="en" dirty="0"/>
              <a:t>Data from VR-SA 2018</a:t>
            </a:r>
            <a:endParaRPr dirty="0"/>
          </a:p>
        </p:txBody>
      </p:sp>
      <p:sp>
        <p:nvSpPr>
          <p:cNvPr id="254" name="Google Shape;254;p41"/>
          <p:cNvSpPr txBox="1"/>
          <p:nvPr/>
        </p:nvSpPr>
        <p:spPr>
          <a:xfrm>
            <a:off x="2253450" y="2175900"/>
            <a:ext cx="7688400" cy="769200"/>
          </a:xfrm>
          <a:prstGeom prst="rect">
            <a:avLst/>
          </a:prstGeom>
          <a:noFill/>
          <a:ln>
            <a:noFill/>
          </a:ln>
        </p:spPr>
        <p:txBody>
          <a:bodyPr spcFirstLastPara="1" wrap="square" lIns="91425" tIns="91425" rIns="91425" bIns="91425" anchor="t" anchorCtr="0">
            <a:noAutofit/>
          </a:bodyPr>
          <a:lstStyle/>
          <a:p>
            <a:r>
              <a:rPr lang="en" i="1">
                <a:solidFill>
                  <a:srgbClr val="1A1A1A"/>
                </a:solidFill>
                <a:latin typeface="Roboto"/>
                <a:ea typeface="Roboto"/>
                <a:cs typeface="Roboto"/>
                <a:sym typeface="Roboto"/>
              </a:rPr>
              <a:t>In what way do you think this VR experience was/was not helpful in preparing you for study abroad? </a:t>
            </a:r>
            <a:r>
              <a:rPr lang="en" i="1">
                <a:solidFill>
                  <a:srgbClr val="FF9900"/>
                </a:solidFill>
                <a:latin typeface="Roboto"/>
                <a:ea typeface="Roboto"/>
                <a:cs typeface="Roboto"/>
                <a:sym typeface="Roboto"/>
              </a:rPr>
              <a:t>8 Negative</a:t>
            </a:r>
            <a:r>
              <a:rPr lang="en" i="1">
                <a:solidFill>
                  <a:srgbClr val="1A1A1A"/>
                </a:solidFill>
                <a:latin typeface="Roboto"/>
                <a:ea typeface="Roboto"/>
                <a:cs typeface="Roboto"/>
                <a:sym typeface="Roboto"/>
              </a:rPr>
              <a:t>/</a:t>
            </a:r>
            <a:r>
              <a:rPr lang="en" i="1">
                <a:solidFill>
                  <a:srgbClr val="0000FF"/>
                </a:solidFill>
                <a:latin typeface="Roboto"/>
                <a:ea typeface="Roboto"/>
                <a:cs typeface="Roboto"/>
                <a:sym typeface="Roboto"/>
              </a:rPr>
              <a:t>22 Positive remarks</a:t>
            </a:r>
            <a:endParaRPr i="1">
              <a:solidFill>
                <a:srgbClr val="0000FF"/>
              </a:solidFill>
              <a:latin typeface="Roboto"/>
              <a:ea typeface="Roboto"/>
              <a:cs typeface="Roboto"/>
              <a:sym typeface="Roboto"/>
            </a:endParaRPr>
          </a:p>
          <a:p>
            <a:endParaRPr sz="2600" i="1">
              <a:solidFill>
                <a:srgbClr val="1A1A1A"/>
              </a:solidFill>
              <a:latin typeface="Raleway"/>
              <a:ea typeface="Raleway"/>
              <a:cs typeface="Raleway"/>
              <a:sym typeface="Raleway"/>
            </a:endParaRPr>
          </a:p>
          <a:p>
            <a:endParaRPr sz="1100"/>
          </a:p>
          <a:p>
            <a:endParaRPr sz="1600"/>
          </a:p>
          <a:p>
            <a:endParaRPr sz="1600"/>
          </a:p>
          <a:p>
            <a:endParaRPr>
              <a:latin typeface="Lato"/>
              <a:ea typeface="Lato"/>
              <a:cs typeface="Lato"/>
              <a:sym typeface="Lato"/>
            </a:endParaRPr>
          </a:p>
          <a:p>
            <a:endParaRPr sz="2600" b="1">
              <a:solidFill>
                <a:srgbClr val="1A1A1A"/>
              </a:solidFill>
              <a:latin typeface="Raleway"/>
              <a:ea typeface="Raleway"/>
              <a:cs typeface="Raleway"/>
              <a:sym typeface="Raleway"/>
            </a:endParaRPr>
          </a:p>
        </p:txBody>
      </p:sp>
      <p:sp>
        <p:nvSpPr>
          <p:cNvPr id="255" name="Google Shape;255;p41"/>
          <p:cNvSpPr txBox="1"/>
          <p:nvPr/>
        </p:nvSpPr>
        <p:spPr>
          <a:xfrm>
            <a:off x="2234250" y="2945100"/>
            <a:ext cx="7726800" cy="2204100"/>
          </a:xfrm>
          <a:prstGeom prst="rect">
            <a:avLst/>
          </a:prstGeom>
          <a:noFill/>
          <a:ln>
            <a:noFill/>
          </a:ln>
        </p:spPr>
        <p:txBody>
          <a:bodyPr spcFirstLastPara="1" wrap="square" lIns="91425" tIns="91425" rIns="91425" bIns="91425" anchor="t" anchorCtr="0">
            <a:noAutofit/>
          </a:bodyPr>
          <a:lstStyle/>
          <a:p>
            <a:r>
              <a:rPr lang="en" sz="1600" dirty="0">
                <a:solidFill>
                  <a:srgbClr val="1A1A1A"/>
                </a:solidFill>
              </a:rPr>
              <a:t>“It gave context to a country that is always romanticized” </a:t>
            </a:r>
            <a:endParaRPr sz="1600" dirty="0"/>
          </a:p>
          <a:p>
            <a:endParaRPr sz="1600" dirty="0"/>
          </a:p>
          <a:p>
            <a:r>
              <a:rPr lang="en" sz="1600" dirty="0"/>
              <a:t>“I think it gave us a great perspective as to what we are to expect in Italy. Oftentimes we had this sort of expected stereotypical image that is often wrong compared to the real experience.” </a:t>
            </a:r>
            <a:endParaRPr sz="1600" dirty="0"/>
          </a:p>
          <a:p>
            <a:endParaRPr sz="1600" dirty="0"/>
          </a:p>
          <a:p>
            <a:r>
              <a:rPr lang="en" sz="1600" dirty="0"/>
              <a:t>“It was helpful in helping me realize that Italy isn’t all that different from America and that my fears are somewhat unfounded.”</a:t>
            </a:r>
            <a:endParaRPr sz="1600" dirty="0"/>
          </a:p>
          <a:p>
            <a:endParaRPr sz="1600" dirty="0"/>
          </a:p>
          <a:p>
            <a:r>
              <a:rPr lang="en" sz="1600" dirty="0"/>
              <a:t>“It didn’t have people interacting with you.”</a:t>
            </a:r>
            <a:endParaRPr sz="1600" dirty="0"/>
          </a:p>
          <a:p>
            <a:endParaRPr dirty="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1366345" y="266701"/>
            <a:ext cx="10972800" cy="1143000"/>
          </a:xfrm>
          <a:prstGeom prst="rect">
            <a:avLst/>
          </a:prstGeom>
        </p:spPr>
        <p:txBody>
          <a:bodyPr spcFirstLastPara="1" wrap="square" lIns="91425" tIns="91425" rIns="91425" bIns="91425" anchor="t" anchorCtr="0">
            <a:noAutofit/>
          </a:bodyPr>
          <a:lstStyle/>
          <a:p>
            <a:pPr algn="l"/>
            <a:r>
              <a:rPr lang="en" dirty="0"/>
              <a:t>Post Study Abroad 2018</a:t>
            </a:r>
            <a:endParaRPr dirty="0"/>
          </a:p>
        </p:txBody>
      </p:sp>
      <p:sp>
        <p:nvSpPr>
          <p:cNvPr id="261" name="Google Shape;261;p42"/>
          <p:cNvSpPr txBox="1">
            <a:spLocks noGrp="1"/>
          </p:cNvSpPr>
          <p:nvPr>
            <p:ph idx="1"/>
          </p:nvPr>
        </p:nvSpPr>
        <p:spPr>
          <a:prstGeom prst="rect">
            <a:avLst/>
          </a:prstGeom>
        </p:spPr>
        <p:txBody>
          <a:bodyPr spcFirstLastPara="1" wrap="square" lIns="91425" tIns="91425" rIns="91425" bIns="91425" anchor="t" anchorCtr="0">
            <a:noAutofit/>
          </a:bodyPr>
          <a:lstStyle/>
          <a:p>
            <a:pPr marL="0" indent="0">
              <a:spcAft>
                <a:spcPts val="1600"/>
              </a:spcAft>
              <a:buNone/>
            </a:pPr>
            <a:r>
              <a:rPr lang="en" sz="1800" i="1" dirty="0">
                <a:highlight>
                  <a:srgbClr val="FFFFFF"/>
                </a:highlight>
                <a:latin typeface="Arial"/>
                <a:ea typeface="Arial"/>
                <a:cs typeface="Arial"/>
                <a:sym typeface="Arial"/>
              </a:rPr>
              <a:t>Now that you have returned, what aspects of the VR experience seemed more important or memorable to you?</a:t>
            </a:r>
            <a:endParaRPr sz="1800" i="1" dirty="0"/>
          </a:p>
        </p:txBody>
      </p:sp>
      <p:sp>
        <p:nvSpPr>
          <p:cNvPr id="262" name="Google Shape;262;p42"/>
          <p:cNvSpPr txBox="1">
            <a:spLocks noGrp="1"/>
          </p:cNvSpPr>
          <p:nvPr>
            <p:ph type="body" idx="4294967295"/>
          </p:nvPr>
        </p:nvSpPr>
        <p:spPr>
          <a:xfrm>
            <a:off x="609600" y="2782614"/>
            <a:ext cx="10972800" cy="3076575"/>
          </a:xfrm>
          <a:prstGeom prst="rect">
            <a:avLst/>
          </a:prstGeom>
        </p:spPr>
        <p:txBody>
          <a:bodyPr spcFirstLastPara="1" wrap="square" lIns="91425" tIns="91425" rIns="91425" bIns="91425" anchor="t" anchorCtr="0">
            <a:noAutofit/>
          </a:bodyPr>
          <a:lstStyle/>
          <a:p>
            <a:pPr marL="0" indent="0">
              <a:buNone/>
            </a:pPr>
            <a:r>
              <a:rPr lang="en" sz="1800" dirty="0">
                <a:solidFill>
                  <a:srgbClr val="222222"/>
                </a:solidFill>
                <a:highlight>
                  <a:srgbClr val="F9F9F9"/>
                </a:highlight>
                <a:latin typeface="Arial"/>
                <a:ea typeface="Arial"/>
                <a:cs typeface="Arial"/>
                <a:sym typeface="Arial"/>
              </a:rPr>
              <a:t>“The most important aspect of the VR experience was being able to take away the realism of the settings that I was alter going to put myself in. I think it helped lessen the shock value of being in an entirely different country altogether to just see it through VR”</a:t>
            </a:r>
            <a:endParaRPr sz="1800" dirty="0">
              <a:solidFill>
                <a:srgbClr val="222222"/>
              </a:solidFill>
              <a:highlight>
                <a:srgbClr val="F9F9F9"/>
              </a:highlight>
              <a:latin typeface="Arial"/>
              <a:ea typeface="Arial"/>
              <a:cs typeface="Arial"/>
              <a:sym typeface="Arial"/>
            </a:endParaRPr>
          </a:p>
          <a:p>
            <a:pPr marL="0" indent="0">
              <a:spcBef>
                <a:spcPts val="1600"/>
              </a:spcBef>
              <a:buNone/>
            </a:pPr>
            <a:endParaRPr sz="1800" dirty="0">
              <a:solidFill>
                <a:srgbClr val="222222"/>
              </a:solidFill>
              <a:highlight>
                <a:srgbClr val="F9F9F9"/>
              </a:highlight>
              <a:latin typeface="Arial"/>
              <a:ea typeface="Arial"/>
              <a:cs typeface="Arial"/>
              <a:sym typeface="Arial"/>
            </a:endParaRPr>
          </a:p>
          <a:p>
            <a:pPr marL="0" indent="0">
              <a:spcBef>
                <a:spcPts val="1600"/>
              </a:spcBef>
              <a:spcAft>
                <a:spcPts val="1600"/>
              </a:spcAft>
              <a:buNone/>
            </a:pPr>
            <a:r>
              <a:rPr lang="en" sz="1800" dirty="0">
                <a:solidFill>
                  <a:srgbClr val="222222"/>
                </a:solidFill>
                <a:highlight>
                  <a:srgbClr val="FBFBFD"/>
                </a:highlight>
                <a:latin typeface="Arial"/>
                <a:ea typeface="Arial"/>
                <a:cs typeface="Arial"/>
                <a:sym typeface="Arial"/>
              </a:rPr>
              <a:t>“Subverting initial expectations”</a:t>
            </a:r>
            <a:endParaRPr sz="1800" dirty="0">
              <a:solidFill>
                <a:srgbClr val="222222"/>
              </a:solidFill>
              <a:highlight>
                <a:srgbClr val="F9F9F9"/>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3" name="Google Shape;283;p45"/>
          <p:cNvSpPr txBox="1">
            <a:spLocks noGrp="1"/>
          </p:cNvSpPr>
          <p:nvPr>
            <p:ph sz="half" idx="1"/>
          </p:nvPr>
        </p:nvSpPr>
        <p:spPr>
          <a:prstGeom prst="rect">
            <a:avLst/>
          </a:prstGeom>
        </p:spPr>
        <p:txBody>
          <a:bodyPr spcFirstLastPara="1" wrap="square" lIns="91425" tIns="91425" rIns="91425" bIns="91425" anchor="t" anchorCtr="0">
            <a:noAutofit/>
          </a:bodyPr>
          <a:lstStyle/>
          <a:p>
            <a:r>
              <a:rPr lang="en" dirty="0"/>
              <a:t>Same scholarship program from the same 3 southwestern universities, new students.</a:t>
            </a:r>
            <a:br>
              <a:rPr lang="en" dirty="0"/>
            </a:br>
            <a:endParaRPr dirty="0"/>
          </a:p>
          <a:p>
            <a:r>
              <a:rPr lang="en" dirty="0"/>
              <a:t>Scholarship coordinator and students requested new format, multiple 1 to 1.5hr classes twice a week for about 5 weeks</a:t>
            </a:r>
            <a:br>
              <a:rPr lang="en" dirty="0"/>
            </a:br>
            <a:endParaRPr dirty="0"/>
          </a:p>
          <a:p>
            <a:r>
              <a:rPr lang="en" dirty="0"/>
              <a:t>Coordinator also requested more specific videos: a pharmacy, a train station, and a town square</a:t>
            </a:r>
            <a:endParaRPr dirty="0"/>
          </a:p>
        </p:txBody>
      </p:sp>
      <p:sp>
        <p:nvSpPr>
          <p:cNvPr id="281" name="Google Shape;281;p45"/>
          <p:cNvSpPr txBox="1">
            <a:spLocks noGrp="1"/>
          </p:cNvSpPr>
          <p:nvPr>
            <p:ph type="title" idx="4294967295"/>
          </p:nvPr>
        </p:nvSpPr>
        <p:spPr>
          <a:xfrm>
            <a:off x="202628" y="167275"/>
            <a:ext cx="10678510" cy="2049463"/>
          </a:xfrm>
          <a:prstGeom prst="rect">
            <a:avLst/>
          </a:prstGeom>
        </p:spPr>
        <p:txBody>
          <a:bodyPr spcFirstLastPara="1" wrap="square" lIns="91425" tIns="91425" rIns="91425" bIns="91425" anchor="t" anchorCtr="0">
            <a:noAutofit/>
          </a:bodyPr>
          <a:lstStyle/>
          <a:p>
            <a:r>
              <a:rPr lang="en" dirty="0"/>
              <a:t>VR for study abroad preparation 2019</a:t>
            </a:r>
            <a:endParaRPr dirty="0"/>
          </a:p>
        </p:txBody>
      </p:sp>
      <p:pic>
        <p:nvPicPr>
          <p:cNvPr id="285" name="Google Shape;285;p45"/>
          <p:cNvPicPr preferRelativeResize="0"/>
          <p:nvPr/>
        </p:nvPicPr>
        <p:blipFill>
          <a:blip r:embed="rId3">
            <a:alphaModFix/>
          </a:blip>
          <a:stretch>
            <a:fillRect/>
          </a:stretch>
        </p:blipFill>
        <p:spPr>
          <a:xfrm>
            <a:off x="7011644" y="2423436"/>
            <a:ext cx="3386620" cy="2369739"/>
          </a:xfrm>
          <a:prstGeom prst="rect">
            <a:avLst/>
          </a:prstGeom>
          <a:noFill/>
          <a:ln>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1418897" y="159024"/>
            <a:ext cx="10972800" cy="1143000"/>
          </a:xfrm>
          <a:prstGeom prst="rect">
            <a:avLst/>
          </a:prstGeom>
        </p:spPr>
        <p:txBody>
          <a:bodyPr spcFirstLastPara="1" wrap="square" lIns="91425" tIns="91425" rIns="91425" bIns="91425" anchor="t" anchorCtr="0">
            <a:noAutofit/>
          </a:bodyPr>
          <a:lstStyle/>
          <a:p>
            <a:pPr algn="l"/>
            <a:r>
              <a:rPr lang="en" dirty="0"/>
              <a:t>Data from VR-SA 2019</a:t>
            </a:r>
            <a:endParaRPr dirty="0"/>
          </a:p>
        </p:txBody>
      </p:sp>
      <p:pic>
        <p:nvPicPr>
          <p:cNvPr id="291" name="Google Shape;291;p46"/>
          <p:cNvPicPr preferRelativeResize="0"/>
          <p:nvPr/>
        </p:nvPicPr>
        <p:blipFill>
          <a:blip r:embed="rId3">
            <a:alphaModFix/>
          </a:blip>
          <a:stretch>
            <a:fillRect/>
          </a:stretch>
        </p:blipFill>
        <p:spPr>
          <a:xfrm>
            <a:off x="2837072" y="1941705"/>
            <a:ext cx="5915876" cy="3542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1397876" y="137628"/>
            <a:ext cx="10972800" cy="1143000"/>
          </a:xfrm>
          <a:prstGeom prst="rect">
            <a:avLst/>
          </a:prstGeom>
        </p:spPr>
        <p:txBody>
          <a:bodyPr spcFirstLastPara="1" wrap="square" lIns="91425" tIns="91425" rIns="91425" bIns="91425" anchor="t" anchorCtr="0">
            <a:noAutofit/>
          </a:bodyPr>
          <a:lstStyle/>
          <a:p>
            <a:pPr algn="l"/>
            <a:r>
              <a:rPr lang="en" dirty="0"/>
              <a:t>Data from VR-SA 2019</a:t>
            </a:r>
            <a:endParaRPr dirty="0"/>
          </a:p>
        </p:txBody>
      </p:sp>
      <p:sp>
        <p:nvSpPr>
          <p:cNvPr id="297" name="Google Shape;297;p47"/>
          <p:cNvSpPr txBox="1"/>
          <p:nvPr/>
        </p:nvSpPr>
        <p:spPr>
          <a:xfrm>
            <a:off x="1268166" y="2310381"/>
            <a:ext cx="8520600" cy="2646600"/>
          </a:xfrm>
          <a:prstGeom prst="rect">
            <a:avLst/>
          </a:prstGeom>
          <a:noFill/>
          <a:ln>
            <a:noFill/>
          </a:ln>
        </p:spPr>
        <p:txBody>
          <a:bodyPr spcFirstLastPara="1" wrap="square" lIns="91425" tIns="91425" rIns="91425" bIns="91425" anchor="t" anchorCtr="0">
            <a:noAutofit/>
          </a:bodyPr>
          <a:lstStyle/>
          <a:p>
            <a:pPr>
              <a:lnSpc>
                <a:spcPct val="115000"/>
              </a:lnSpc>
            </a:pPr>
            <a:r>
              <a:rPr lang="en" dirty="0">
                <a:solidFill>
                  <a:srgbClr val="222222"/>
                </a:solidFill>
                <a:highlight>
                  <a:srgbClr val="FBFBFD"/>
                </a:highlight>
              </a:rPr>
              <a:t>“Some of the VR videos were just photos. It would be helpful or even interesting to have videos that are more interactive and have some type of conversational aspect to it.”</a:t>
            </a:r>
            <a:endParaRPr dirty="0">
              <a:solidFill>
                <a:srgbClr val="222222"/>
              </a:solidFill>
              <a:highlight>
                <a:srgbClr val="FBFBFD"/>
              </a:highlight>
            </a:endParaRPr>
          </a:p>
          <a:p>
            <a:endParaRPr dirty="0">
              <a:latin typeface="Roboto"/>
              <a:ea typeface="Roboto"/>
              <a:cs typeface="Roboto"/>
              <a:sym typeface="Roboto"/>
            </a:endParaRPr>
          </a:p>
          <a:p>
            <a:r>
              <a:rPr lang="en" dirty="0">
                <a:solidFill>
                  <a:srgbClr val="222222"/>
                </a:solidFill>
                <a:highlight>
                  <a:srgbClr val="F9F9F9"/>
                </a:highlight>
              </a:rPr>
              <a:t>“It was nice to get a sense of how things look like in an Italian train station, or what to expect when I walk into a pharmacy.”</a:t>
            </a:r>
            <a:endParaRPr dirty="0">
              <a:solidFill>
                <a:srgbClr val="222222"/>
              </a:solidFill>
              <a:highlight>
                <a:srgbClr val="F9F9F9"/>
              </a:highlight>
            </a:endParaRPr>
          </a:p>
          <a:p>
            <a:endParaRPr dirty="0">
              <a:solidFill>
                <a:srgbClr val="222222"/>
              </a:solidFill>
              <a:highlight>
                <a:srgbClr val="F9F9F9"/>
              </a:highlight>
            </a:endParaRPr>
          </a:p>
          <a:p>
            <a:r>
              <a:rPr lang="en" dirty="0">
                <a:solidFill>
                  <a:srgbClr val="222222"/>
                </a:solidFill>
                <a:highlight>
                  <a:srgbClr val="FBFBFD"/>
                </a:highlight>
              </a:rPr>
              <a:t>“It was helpful to have an idea of what Italy looks like in general.”</a:t>
            </a:r>
            <a:endParaRPr dirty="0">
              <a:solidFill>
                <a:srgbClr val="222222"/>
              </a:solidFill>
              <a:highlight>
                <a:srgbClr val="FBFBFD"/>
              </a:highlight>
            </a:endParaRPr>
          </a:p>
          <a:p>
            <a:endParaRPr dirty="0">
              <a:solidFill>
                <a:srgbClr val="222222"/>
              </a:solidFill>
              <a:highlight>
                <a:srgbClr val="FBFBFD"/>
              </a:highlight>
            </a:endParaRPr>
          </a:p>
          <a:p>
            <a:r>
              <a:rPr lang="en" dirty="0">
                <a:solidFill>
                  <a:srgbClr val="222222"/>
                </a:solidFill>
                <a:highlight>
                  <a:srgbClr val="F9F9F9"/>
                </a:highlight>
              </a:rPr>
              <a:t>“It was helpful because it put everything in perspective”</a:t>
            </a:r>
            <a:endParaRPr dirty="0">
              <a:solidFill>
                <a:srgbClr val="222222"/>
              </a:solidFill>
              <a:highlight>
                <a:srgbClr val="F9F9F9"/>
              </a:highlight>
            </a:endParaRPr>
          </a:p>
          <a:p>
            <a:endParaRPr dirty="0">
              <a:solidFill>
                <a:srgbClr val="222222"/>
              </a:solidFill>
              <a:highlight>
                <a:srgbClr val="F9F9F9"/>
              </a:highlight>
            </a:endParaRPr>
          </a:p>
          <a:p>
            <a:r>
              <a:rPr lang="en" dirty="0">
                <a:solidFill>
                  <a:srgbClr val="222222"/>
                </a:solidFill>
                <a:highlight>
                  <a:srgbClr val="F9F9F9"/>
                </a:highlight>
              </a:rPr>
              <a:t>“I think it is a helpful tool, but I would not recommend solely relying on VR. It is a helpful tool to get a complete understanding of concepts after learning about them from an instructor.”</a:t>
            </a:r>
            <a:endParaRPr dirty="0">
              <a:solidFill>
                <a:srgbClr val="222222"/>
              </a:solidFill>
              <a:highlight>
                <a:srgbClr val="F9F9F9"/>
              </a:highlight>
            </a:endParaRPr>
          </a:p>
          <a:p>
            <a:endParaRPr sz="1000" dirty="0">
              <a:solidFill>
                <a:srgbClr val="222222"/>
              </a:solidFill>
              <a:highlight>
                <a:srgbClr val="F9F9F9"/>
              </a:highlight>
            </a:endParaRPr>
          </a:p>
        </p:txBody>
      </p:sp>
      <p:sp>
        <p:nvSpPr>
          <p:cNvPr id="298" name="Google Shape;298;p47"/>
          <p:cNvSpPr txBox="1"/>
          <p:nvPr/>
        </p:nvSpPr>
        <p:spPr>
          <a:xfrm>
            <a:off x="1268091" y="1356481"/>
            <a:ext cx="8520600" cy="932400"/>
          </a:xfrm>
          <a:prstGeom prst="rect">
            <a:avLst/>
          </a:prstGeom>
          <a:noFill/>
          <a:ln>
            <a:noFill/>
          </a:ln>
        </p:spPr>
        <p:txBody>
          <a:bodyPr spcFirstLastPara="1" wrap="square" lIns="91425" tIns="91425" rIns="91425" bIns="91425" anchor="t" anchorCtr="0">
            <a:noAutofit/>
          </a:bodyPr>
          <a:lstStyle/>
          <a:p>
            <a:r>
              <a:rPr lang="en" i="1" dirty="0">
                <a:latin typeface="Roboto"/>
                <a:ea typeface="Roboto"/>
                <a:cs typeface="Roboto"/>
                <a:sym typeface="Roboto"/>
              </a:rPr>
              <a:t>In what way do you think this VR experience was/was not helpful in preparing you for study abroad? </a:t>
            </a:r>
            <a:r>
              <a:rPr lang="en" i="1" dirty="0">
                <a:highlight>
                  <a:srgbClr val="FF9900"/>
                </a:highlight>
                <a:latin typeface="Roboto"/>
                <a:ea typeface="Roboto"/>
                <a:cs typeface="Roboto"/>
                <a:sym typeface="Roboto"/>
              </a:rPr>
              <a:t>2 NEGATIVE</a:t>
            </a:r>
            <a:r>
              <a:rPr lang="en" i="1" dirty="0">
                <a:latin typeface="Roboto"/>
                <a:ea typeface="Roboto"/>
                <a:cs typeface="Roboto"/>
                <a:sym typeface="Roboto"/>
              </a:rPr>
              <a:t>/ </a:t>
            </a:r>
            <a:r>
              <a:rPr lang="en" i="1" dirty="0">
                <a:highlight>
                  <a:srgbClr val="FFFF00"/>
                </a:highlight>
                <a:latin typeface="Roboto"/>
                <a:ea typeface="Roboto"/>
                <a:cs typeface="Roboto"/>
                <a:sym typeface="Roboto"/>
              </a:rPr>
              <a:t>4 MIXED</a:t>
            </a:r>
            <a:r>
              <a:rPr lang="en" i="1" dirty="0">
                <a:latin typeface="Roboto"/>
                <a:ea typeface="Roboto"/>
                <a:cs typeface="Roboto"/>
                <a:sym typeface="Roboto"/>
              </a:rPr>
              <a:t>/ </a:t>
            </a:r>
            <a:r>
              <a:rPr lang="en" i="1" dirty="0">
                <a:highlight>
                  <a:srgbClr val="4A86E8"/>
                </a:highlight>
                <a:latin typeface="Roboto"/>
                <a:ea typeface="Roboto"/>
                <a:cs typeface="Roboto"/>
                <a:sym typeface="Roboto"/>
              </a:rPr>
              <a:t>24 POSITIVE</a:t>
            </a:r>
            <a:endParaRPr i="1" dirty="0">
              <a:highlight>
                <a:srgbClr val="4A86E8"/>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1397876" y="105687"/>
            <a:ext cx="10972800" cy="114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pPr>
              <a:spcBef>
                <a:spcPct val="0"/>
              </a:spcBef>
              <a:spcAft>
                <a:spcPct val="0"/>
              </a:spcAft>
            </a:pPr>
            <a:r>
              <a:rPr lang="en-US" sz="4800" b="1" dirty="0">
                <a:solidFill>
                  <a:schemeClr val="folHlink"/>
                </a:solidFill>
                <a:latin typeface="+mj-lt"/>
                <a:ea typeface="+mj-ea"/>
                <a:cs typeface="+mj-cs"/>
              </a:rPr>
              <a:t>Considerations</a:t>
            </a:r>
            <a:endParaRPr sz="4800" b="1" dirty="0">
              <a:solidFill>
                <a:schemeClr val="folHlink"/>
              </a:solidFill>
              <a:latin typeface="+mj-lt"/>
              <a:ea typeface="+mj-ea"/>
              <a:cs typeface="+mj-cs"/>
            </a:endParaRPr>
          </a:p>
        </p:txBody>
      </p:sp>
      <p:sp>
        <p:nvSpPr>
          <p:cNvPr id="334" name="Google Shape;334;p52"/>
          <p:cNvSpPr txBox="1"/>
          <p:nvPr/>
        </p:nvSpPr>
        <p:spPr>
          <a:xfrm>
            <a:off x="1384775" y="1248142"/>
            <a:ext cx="3964800" cy="3932700"/>
          </a:xfrm>
          <a:prstGeom prst="rect">
            <a:avLst/>
          </a:prstGeom>
          <a:noFill/>
          <a:ln>
            <a:noFill/>
          </a:ln>
        </p:spPr>
        <p:txBody>
          <a:bodyPr spcFirstLastPara="1" wrap="square" lIns="91425" tIns="91425" rIns="91425" bIns="91425" anchor="t" anchorCtr="0">
            <a:noAutofit/>
          </a:bodyPr>
          <a:lstStyle/>
          <a:p>
            <a:pPr marL="457200" indent="-317500">
              <a:buSzPts val="1400"/>
              <a:buFont typeface="Roboto"/>
              <a:buChar char="●"/>
            </a:pPr>
            <a:r>
              <a:rPr lang="en" dirty="0">
                <a:latin typeface="Roboto"/>
                <a:ea typeface="Roboto"/>
                <a:cs typeface="Roboto"/>
                <a:sym typeface="Roboto"/>
              </a:rPr>
              <a:t>VR can make people dizzy (Arcioni et al, 2018)</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Older smartphones won’t work with newer apps</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Some students are resistant to using VR, or just not interested</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VR seems useful for challenging student stereotypes/preconceptions </a:t>
            </a:r>
            <a:br>
              <a:rPr lang="en" dirty="0">
                <a:latin typeface="Roboto"/>
                <a:ea typeface="Roboto"/>
                <a:cs typeface="Roboto"/>
                <a:sym typeface="Roboto"/>
              </a:rPr>
            </a:br>
            <a:br>
              <a:rPr lang="en" dirty="0">
                <a:latin typeface="Roboto"/>
                <a:ea typeface="Roboto"/>
                <a:cs typeface="Roboto"/>
                <a:sym typeface="Roboto"/>
              </a:rPr>
            </a:br>
            <a:endParaRPr dirty="0">
              <a:latin typeface="Roboto"/>
              <a:ea typeface="Roboto"/>
              <a:cs typeface="Roboto"/>
              <a:sym typeface="Roboto"/>
            </a:endParaRPr>
          </a:p>
        </p:txBody>
      </p:sp>
      <p:sp>
        <p:nvSpPr>
          <p:cNvPr id="335" name="Google Shape;335;p52"/>
          <p:cNvSpPr txBox="1"/>
          <p:nvPr/>
        </p:nvSpPr>
        <p:spPr>
          <a:xfrm>
            <a:off x="1397876" y="4683230"/>
            <a:ext cx="3739800" cy="1478700"/>
          </a:xfrm>
          <a:prstGeom prst="rect">
            <a:avLst/>
          </a:prstGeom>
          <a:noFill/>
          <a:ln>
            <a:noFill/>
          </a:ln>
        </p:spPr>
        <p:txBody>
          <a:bodyPr spcFirstLastPara="1" wrap="square" lIns="91425" tIns="91425" rIns="91425" bIns="91425" anchor="t" anchorCtr="0">
            <a:noAutofit/>
          </a:bodyPr>
          <a:lstStyle/>
          <a:p>
            <a:pPr marL="457200" indent="-317500">
              <a:buSzPts val="1400"/>
              <a:buFont typeface="Roboto"/>
              <a:buChar char="●"/>
            </a:pPr>
            <a:r>
              <a:rPr lang="en" dirty="0">
                <a:latin typeface="Roboto"/>
                <a:ea typeface="Roboto"/>
                <a:cs typeface="Roboto"/>
                <a:sym typeface="Roboto"/>
              </a:rPr>
              <a:t>Some kind of interaction would be better</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VR can help to lessen ‘culture shock’</a:t>
            </a:r>
            <a:endParaRPr dirty="0">
              <a:latin typeface="Roboto"/>
              <a:ea typeface="Roboto"/>
              <a:cs typeface="Roboto"/>
              <a:sym typeface="Roboto"/>
            </a:endParaRPr>
          </a:p>
        </p:txBody>
      </p:sp>
      <p:sp>
        <p:nvSpPr>
          <p:cNvPr id="336" name="Google Shape;336;p52"/>
          <p:cNvSpPr txBox="1"/>
          <p:nvPr/>
        </p:nvSpPr>
        <p:spPr>
          <a:xfrm>
            <a:off x="6174575" y="1248142"/>
            <a:ext cx="4189800" cy="1242900"/>
          </a:xfrm>
          <a:prstGeom prst="rect">
            <a:avLst/>
          </a:prstGeom>
          <a:noFill/>
          <a:ln>
            <a:noFill/>
          </a:ln>
        </p:spPr>
        <p:txBody>
          <a:bodyPr spcFirstLastPara="1" wrap="square" lIns="91425" tIns="91425" rIns="91425" bIns="91425" anchor="t" anchorCtr="0">
            <a:noAutofit/>
          </a:bodyPr>
          <a:lstStyle/>
          <a:p>
            <a:pPr marL="457200" indent="-317500">
              <a:buSzPts val="1400"/>
              <a:buFont typeface="Roboto"/>
              <a:buChar char="●"/>
            </a:pPr>
            <a:r>
              <a:rPr lang="en" dirty="0">
                <a:latin typeface="Roboto"/>
                <a:ea typeface="Roboto"/>
                <a:cs typeface="Roboto"/>
                <a:sym typeface="Roboto"/>
              </a:rPr>
              <a:t>Make VR videos as relevant as possible to the location where study abroad will occur</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Use ‘practical’ locations</a:t>
            </a:r>
            <a:endParaRPr dirty="0">
              <a:latin typeface="Roboto"/>
              <a:ea typeface="Roboto"/>
              <a:cs typeface="Roboto"/>
              <a:sym typeface="Roboto"/>
            </a:endParaRPr>
          </a:p>
        </p:txBody>
      </p:sp>
      <p:sp>
        <p:nvSpPr>
          <p:cNvPr id="337" name="Google Shape;337;p52"/>
          <p:cNvSpPr txBox="1"/>
          <p:nvPr/>
        </p:nvSpPr>
        <p:spPr>
          <a:xfrm>
            <a:off x="6174575" y="2812642"/>
            <a:ext cx="4275300" cy="2368200"/>
          </a:xfrm>
          <a:prstGeom prst="rect">
            <a:avLst/>
          </a:prstGeom>
          <a:noFill/>
          <a:ln>
            <a:noFill/>
          </a:ln>
        </p:spPr>
        <p:txBody>
          <a:bodyPr spcFirstLastPara="1" wrap="square" lIns="91425" tIns="91425" rIns="91425" bIns="91425" anchor="t" anchorCtr="0">
            <a:noAutofit/>
          </a:bodyPr>
          <a:lstStyle/>
          <a:p>
            <a:pPr marL="457200" indent="-317500">
              <a:buSzPts val="1400"/>
              <a:buFont typeface="Roboto"/>
              <a:buChar char="●"/>
            </a:pPr>
            <a:r>
              <a:rPr lang="en" dirty="0">
                <a:latin typeface="Roboto"/>
                <a:ea typeface="Roboto"/>
                <a:cs typeface="Roboto"/>
                <a:sym typeface="Roboto"/>
              </a:rPr>
              <a:t>High end VR requires lots of space</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Using interactive environments can still feel restrictive</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Students seem highly motivated to learn and play in the VR environment</a:t>
            </a:r>
            <a:br>
              <a:rPr lang="en" dirty="0">
                <a:latin typeface="Roboto"/>
                <a:ea typeface="Roboto"/>
                <a:cs typeface="Roboto"/>
                <a:sym typeface="Roboto"/>
              </a:rPr>
            </a:br>
            <a:endParaRPr dirty="0">
              <a:latin typeface="Roboto"/>
              <a:ea typeface="Roboto"/>
              <a:cs typeface="Roboto"/>
              <a:sym typeface="Roboto"/>
            </a:endParaRPr>
          </a:p>
          <a:p>
            <a:pPr marL="457200" indent="-317500">
              <a:buSzPts val="1400"/>
              <a:buFont typeface="Roboto"/>
              <a:buChar char="●"/>
            </a:pPr>
            <a:r>
              <a:rPr lang="en" dirty="0">
                <a:latin typeface="Roboto"/>
                <a:ea typeface="Roboto"/>
                <a:cs typeface="Roboto"/>
                <a:sym typeface="Roboto"/>
              </a:rPr>
              <a:t>Control schemes are not intuitive in high - end VR</a:t>
            </a:r>
            <a:endParaRPr dirty="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fade">
                                      <p:cBhvr>
                                        <p:cTn id="12" dur="1000"/>
                                        <p:tgtEl>
                                          <p:spTgt spid="3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gtEl>
                                        <p:attrNameLst>
                                          <p:attrName>style.visibility</p:attrName>
                                        </p:attrNameLst>
                                      </p:cBhvr>
                                      <p:to>
                                        <p:strVal val="visible"/>
                                      </p:to>
                                    </p:set>
                                    <p:animEffect transition="in" filter="fade">
                                      <p:cBhvr>
                                        <p:cTn id="17" dur="1000"/>
                                        <p:tgtEl>
                                          <p:spTgt spid="3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
                                        </p:tgtEl>
                                        <p:attrNameLst>
                                          <p:attrName>style.visibility</p:attrName>
                                        </p:attrNameLst>
                                      </p:cBhvr>
                                      <p:to>
                                        <p:strVal val="visible"/>
                                      </p:to>
                                    </p:set>
                                    <p:animEffect transition="in" filter="fade">
                                      <p:cBhvr>
                                        <p:cTn id="22"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253577" y="-111688"/>
            <a:ext cx="8229600" cy="1143000"/>
          </a:xfrm>
          <a:prstGeom prst="rect">
            <a:avLst/>
          </a:prstGeom>
        </p:spPr>
        <p:txBody>
          <a:bodyPr spcFirstLastPara="1" wrap="square" lIns="91425" tIns="91425" rIns="91425" bIns="91425" anchor="ctr" anchorCtr="0">
            <a:noAutofit/>
          </a:bodyPr>
          <a:lstStyle/>
          <a:p>
            <a:r>
              <a:rPr lang="en" dirty="0"/>
              <a:t>Why Virtual Reality?</a:t>
            </a:r>
            <a:endParaRPr dirty="0"/>
          </a:p>
        </p:txBody>
      </p:sp>
      <p:pic>
        <p:nvPicPr>
          <p:cNvPr id="173" name="Google Shape;173;p30"/>
          <p:cNvPicPr preferRelativeResize="0"/>
          <p:nvPr/>
        </p:nvPicPr>
        <p:blipFill>
          <a:blip r:embed="rId3">
            <a:alphaModFix/>
          </a:blip>
          <a:stretch>
            <a:fillRect/>
          </a:stretch>
        </p:blipFill>
        <p:spPr>
          <a:xfrm>
            <a:off x="657923" y="2048462"/>
            <a:ext cx="3203300" cy="2399380"/>
          </a:xfrm>
          <a:prstGeom prst="rect">
            <a:avLst/>
          </a:prstGeom>
          <a:noFill/>
          <a:ln>
            <a:noFill/>
          </a:ln>
        </p:spPr>
      </p:pic>
      <p:sp>
        <p:nvSpPr>
          <p:cNvPr id="174" name="Google Shape;174;p30"/>
          <p:cNvSpPr txBox="1"/>
          <p:nvPr/>
        </p:nvSpPr>
        <p:spPr>
          <a:xfrm>
            <a:off x="5675239" y="2600768"/>
            <a:ext cx="5311080" cy="3000000"/>
          </a:xfrm>
          <a:prstGeom prst="rect">
            <a:avLst/>
          </a:prstGeom>
          <a:noFill/>
          <a:ln>
            <a:noFill/>
          </a:ln>
        </p:spPr>
        <p:txBody>
          <a:bodyPr spcFirstLastPara="1" wrap="square" lIns="91425" tIns="91425" rIns="91425" bIns="91425" anchor="t" anchorCtr="0">
            <a:noAutofit/>
          </a:bodyPr>
          <a:lstStyle/>
          <a:p>
            <a:pPr>
              <a:lnSpc>
                <a:spcPct val="150000"/>
              </a:lnSpc>
              <a:spcAft>
                <a:spcPts val="1600"/>
              </a:spcAft>
            </a:pPr>
            <a:r>
              <a:rPr lang="en" dirty="0">
                <a:ea typeface="Open Sans"/>
                <a:cs typeface="Open Sans"/>
                <a:sym typeface="Open Sans"/>
              </a:rPr>
              <a:t>Virtual Reality (VR) is regarded as having great potential in the language learning landscape (Sadler, 2017, Lloyd et al, 2017).</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5"/>
          <p:cNvSpPr txBox="1">
            <a:spLocks noGrp="1"/>
          </p:cNvSpPr>
          <p:nvPr>
            <p:ph idx="1"/>
          </p:nvPr>
        </p:nvSpPr>
        <p:spPr>
          <a:xfrm>
            <a:off x="722483" y="3195144"/>
            <a:ext cx="10515600" cy="1229711"/>
          </a:xfrm>
          <a:prstGeom prst="rect">
            <a:avLst/>
          </a:prstGeom>
        </p:spPr>
        <p:txBody>
          <a:bodyPr spcFirstLastPara="1" wrap="square" lIns="91425" tIns="91425" rIns="91425" bIns="91425" anchor="ctr" anchorCtr="0">
            <a:noAutofit/>
          </a:bodyPr>
          <a:lstStyle/>
          <a:p>
            <a:pPr marL="0" indent="0">
              <a:spcBef>
                <a:spcPts val="800"/>
              </a:spcBef>
              <a:spcAft>
                <a:spcPts val="800"/>
              </a:spcAft>
              <a:buNone/>
            </a:pPr>
            <a:r>
              <a:rPr lang="en" sz="2400" dirty="0">
                <a:highlight>
                  <a:srgbClr val="FFFFFF"/>
                </a:highlight>
                <a:latin typeface="Arial"/>
                <a:ea typeface="Arial"/>
                <a:cs typeface="Arial"/>
                <a:sym typeface="Arial"/>
              </a:rPr>
              <a:t>“As any change is polysemic…change cannot be only instituted from the top-down; if this change is to be successful, it also requires support and initiative from the bottom-up,” (Stigger, 2018. p. 1-19).</a:t>
            </a:r>
            <a:endParaRPr sz="2400" dirty="0"/>
          </a:p>
        </p:txBody>
      </p:sp>
      <p:sp>
        <p:nvSpPr>
          <p:cNvPr id="141" name="Google Shape;141;p25"/>
          <p:cNvSpPr txBox="1">
            <a:spLocks noGrp="1"/>
          </p:cNvSpPr>
          <p:nvPr>
            <p:ph type="title" idx="4294967295"/>
          </p:nvPr>
        </p:nvSpPr>
        <p:spPr>
          <a:xfrm>
            <a:off x="2758965" y="1677739"/>
            <a:ext cx="6674070" cy="1143000"/>
          </a:xfrm>
          <a:prstGeom prst="rect">
            <a:avLst/>
          </a:prstGeom>
        </p:spPr>
        <p:txBody>
          <a:bodyPr spcFirstLastPara="1" wrap="square" lIns="91425" tIns="91425" rIns="91425" bIns="91425" anchor="ctr" anchorCtr="0">
            <a:noAutofit/>
          </a:bodyPr>
          <a:lstStyle/>
          <a:p>
            <a:pPr algn="l">
              <a:lnSpc>
                <a:spcPct val="115000"/>
              </a:lnSpc>
            </a:pPr>
            <a:r>
              <a:rPr lang="en" dirty="0">
                <a:solidFill>
                  <a:schemeClr val="tx1"/>
                </a:solidFill>
                <a:latin typeface="+mn-lt"/>
                <a:ea typeface="+mn-ea"/>
                <a:cs typeface="+mn-cs"/>
                <a:sym typeface="Roboto"/>
              </a:rPr>
              <a:t>Is it bottom up/top down?</a:t>
            </a:r>
            <a:endParaRPr dirty="0">
              <a:solidFill>
                <a:schemeClr val="tx1"/>
              </a:solidFill>
              <a:latin typeface="+mn-lt"/>
              <a:ea typeface="+mn-ea"/>
              <a:cs typeface="+mn-cs"/>
              <a:sym typeface="Roboto"/>
            </a:endParaRPr>
          </a:p>
        </p:txBody>
      </p:sp>
      <p:sp>
        <p:nvSpPr>
          <p:cNvPr id="2" name="Google Shape;342;p53">
            <a:extLst>
              <a:ext uri="{FF2B5EF4-FFF2-40B4-BE49-F238E27FC236}">
                <a16:creationId xmlns:a16="http://schemas.microsoft.com/office/drawing/2014/main" id="{9366BE09-6665-37DE-84ED-CA842647A615}"/>
              </a:ext>
            </a:extLst>
          </p:cNvPr>
          <p:cNvSpPr txBox="1">
            <a:spLocks/>
          </p:cNvSpPr>
          <p:nvPr/>
        </p:nvSpPr>
        <p:spPr>
          <a:xfrm>
            <a:off x="1019502" y="160335"/>
            <a:ext cx="8965325" cy="1143000"/>
          </a:xfrm>
          <a:prstGeom prst="rect">
            <a:avLst/>
          </a:prstGeom>
        </p:spPr>
        <p:txBody>
          <a:bodyPr spcFirstLastPara="1" wrap="square" lIns="91425" tIns="91425" rIns="91425" bIns="91425" anchor="t" anchorCtr="0">
            <a:noAutofit/>
          </a:bodyPr>
          <a:lst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a:lstStyle>
          <a:p>
            <a:r>
              <a:rPr lang="en-US" sz="4800" kern="0" dirty="0"/>
              <a:t>How do we implement VR?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txBox="1">
            <a:spLocks noGrp="1"/>
          </p:cNvSpPr>
          <p:nvPr>
            <p:ph type="title"/>
          </p:nvPr>
        </p:nvSpPr>
        <p:spPr>
          <a:xfrm>
            <a:off x="1019503" y="160335"/>
            <a:ext cx="4950374" cy="1143000"/>
          </a:xfrm>
          <a:prstGeom prst="rect">
            <a:avLst/>
          </a:prstGeom>
        </p:spPr>
        <p:txBody>
          <a:bodyPr spcFirstLastPara="1" wrap="square" lIns="91425" tIns="91425" rIns="91425" bIns="91425" anchor="t" anchorCtr="0">
            <a:noAutofit/>
          </a:bodyPr>
          <a:lstStyle/>
          <a:p>
            <a:r>
              <a:rPr lang="en" sz="4800" dirty="0"/>
              <a:t>Best Practices </a:t>
            </a:r>
            <a:endParaRPr sz="4800" dirty="0"/>
          </a:p>
        </p:txBody>
      </p:sp>
      <p:sp>
        <p:nvSpPr>
          <p:cNvPr id="343" name="Google Shape;343;p53"/>
          <p:cNvSpPr txBox="1">
            <a:spLocks noGrp="1"/>
          </p:cNvSpPr>
          <p:nvPr>
            <p:ph idx="1"/>
          </p:nvPr>
        </p:nvSpPr>
        <p:spPr>
          <a:prstGeom prst="rect">
            <a:avLst/>
          </a:prstGeom>
        </p:spPr>
        <p:txBody>
          <a:bodyPr spcFirstLastPara="1" wrap="square" lIns="91425" tIns="91425" rIns="91425" bIns="91425" anchor="t" anchorCtr="0">
            <a:noAutofit/>
          </a:bodyPr>
          <a:lstStyle/>
          <a:p>
            <a:pPr marL="0" indent="0">
              <a:buNone/>
            </a:pPr>
            <a:r>
              <a:rPr lang="en" sz="1800" dirty="0"/>
              <a:t>Keep time in VR short, pay attention to students in case they need to stop using VR and switch to your backup.</a:t>
            </a:r>
            <a:endParaRPr sz="1800" dirty="0"/>
          </a:p>
          <a:p>
            <a:pPr marL="0" indent="0">
              <a:spcBef>
                <a:spcPts val="1600"/>
              </a:spcBef>
              <a:buNone/>
            </a:pPr>
            <a:r>
              <a:rPr lang="en" sz="1800" dirty="0"/>
              <a:t>Have a backup ready</a:t>
            </a:r>
            <a:endParaRPr sz="1800" dirty="0"/>
          </a:p>
          <a:p>
            <a:pPr marL="0" indent="0">
              <a:spcBef>
                <a:spcPts val="1600"/>
              </a:spcBef>
              <a:buNone/>
            </a:pPr>
            <a:r>
              <a:rPr lang="en" sz="1800" dirty="0"/>
              <a:t>Have everyone download necessary apps ahead of time, smartphones charged, with links readily available through your LMS or student emails</a:t>
            </a:r>
          </a:p>
          <a:p>
            <a:pPr marL="0" indent="0">
              <a:spcBef>
                <a:spcPts val="1600"/>
              </a:spcBef>
              <a:buNone/>
            </a:pPr>
            <a:r>
              <a:rPr lang="en-US" sz="1800" dirty="0">
                <a:sym typeface="Roboto"/>
              </a:rPr>
              <a:t>Ask what is practical, and what your learning outcomes are</a:t>
            </a:r>
          </a:p>
          <a:p>
            <a:pPr marL="0" indent="0">
              <a:spcBef>
                <a:spcPts val="1600"/>
              </a:spcBef>
              <a:buNone/>
            </a:pPr>
            <a:r>
              <a:rPr lang="en-US" sz="1800" dirty="0">
                <a:sym typeface="Roboto"/>
              </a:rPr>
              <a:t>Plan extra time for training</a:t>
            </a:r>
          </a:p>
          <a:p>
            <a:pPr marL="0" indent="0">
              <a:spcBef>
                <a:spcPts val="1600"/>
              </a:spcBef>
              <a:buNone/>
            </a:pPr>
            <a:r>
              <a:rPr lang="en-US" sz="1800" dirty="0">
                <a:sym typeface="Roboto"/>
              </a:rPr>
              <a:t>High-end VR may be good in a lab format, until it becomes more portable and economical</a:t>
            </a:r>
          </a:p>
          <a:p>
            <a:pPr marL="0" indent="0">
              <a:spcBef>
                <a:spcPts val="1600"/>
              </a:spcBef>
              <a:buNone/>
            </a:pPr>
            <a:r>
              <a:rPr lang="en-US" sz="1800" dirty="0">
                <a:sym typeface="Roboto"/>
              </a:rPr>
              <a:t>Does VR solve a teaching/training problem for your program? Keep end-state in mind</a:t>
            </a:r>
          </a:p>
          <a:p>
            <a:pPr marL="0" indent="0">
              <a:spcBef>
                <a:spcPts val="1600"/>
              </a:spcBef>
              <a:buNone/>
            </a:pPr>
            <a:endParaRPr lang="en-US" sz="1800" dirty="0">
              <a:sym typeface="Roboto"/>
            </a:endParaRPr>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animEffect transition="in" filter="fade">
                                      <p:cBhvr>
                                        <p:cTn id="7" dur="1000"/>
                                        <p:tgtEl>
                                          <p:spTgt spid="343">
                                            <p:txEl>
                                              <p:pRg st="0" end="0"/>
                                            </p:txEl>
                                          </p:spTgt>
                                        </p:tgtEl>
                                      </p:cBhvr>
                                    </p:animEffect>
                                    <p:anim calcmode="lin" valueType="num">
                                      <p:cBhvr>
                                        <p:cTn id="8" dur="1000" fill="hold"/>
                                        <p:tgtEl>
                                          <p:spTgt spid="3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3">
                                            <p:txEl>
                                              <p:pRg st="1" end="1"/>
                                            </p:txEl>
                                          </p:spTgt>
                                        </p:tgtEl>
                                        <p:attrNameLst>
                                          <p:attrName>style.visibility</p:attrName>
                                        </p:attrNameLst>
                                      </p:cBhvr>
                                      <p:to>
                                        <p:strVal val="visible"/>
                                      </p:to>
                                    </p:set>
                                    <p:animEffect transition="in" filter="fade">
                                      <p:cBhvr>
                                        <p:cTn id="14" dur="1000"/>
                                        <p:tgtEl>
                                          <p:spTgt spid="343">
                                            <p:txEl>
                                              <p:pRg st="1" end="1"/>
                                            </p:txEl>
                                          </p:spTgt>
                                        </p:tgtEl>
                                      </p:cBhvr>
                                    </p:animEffect>
                                    <p:anim calcmode="lin" valueType="num">
                                      <p:cBhvr>
                                        <p:cTn id="15" dur="1000" fill="hold"/>
                                        <p:tgtEl>
                                          <p:spTgt spid="3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3">
                                            <p:txEl>
                                              <p:pRg st="2" end="2"/>
                                            </p:txEl>
                                          </p:spTgt>
                                        </p:tgtEl>
                                        <p:attrNameLst>
                                          <p:attrName>style.visibility</p:attrName>
                                        </p:attrNameLst>
                                      </p:cBhvr>
                                      <p:to>
                                        <p:strVal val="visible"/>
                                      </p:to>
                                    </p:set>
                                    <p:animEffect transition="in" filter="fade">
                                      <p:cBhvr>
                                        <p:cTn id="21" dur="1000"/>
                                        <p:tgtEl>
                                          <p:spTgt spid="343">
                                            <p:txEl>
                                              <p:pRg st="2" end="2"/>
                                            </p:txEl>
                                          </p:spTgt>
                                        </p:tgtEl>
                                      </p:cBhvr>
                                    </p:animEffect>
                                    <p:anim calcmode="lin" valueType="num">
                                      <p:cBhvr>
                                        <p:cTn id="22" dur="1000" fill="hold"/>
                                        <p:tgtEl>
                                          <p:spTgt spid="3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3">
                                            <p:txEl>
                                              <p:pRg st="3" end="3"/>
                                            </p:txEl>
                                          </p:spTgt>
                                        </p:tgtEl>
                                        <p:attrNameLst>
                                          <p:attrName>style.visibility</p:attrName>
                                        </p:attrNameLst>
                                      </p:cBhvr>
                                      <p:to>
                                        <p:strVal val="visible"/>
                                      </p:to>
                                    </p:set>
                                    <p:animEffect transition="in" filter="fade">
                                      <p:cBhvr>
                                        <p:cTn id="28" dur="1000"/>
                                        <p:tgtEl>
                                          <p:spTgt spid="343">
                                            <p:txEl>
                                              <p:pRg st="3" end="3"/>
                                            </p:txEl>
                                          </p:spTgt>
                                        </p:tgtEl>
                                      </p:cBhvr>
                                    </p:animEffect>
                                    <p:anim calcmode="lin" valueType="num">
                                      <p:cBhvr>
                                        <p:cTn id="29" dur="1000" fill="hold"/>
                                        <p:tgtEl>
                                          <p:spTgt spid="3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3">
                                            <p:txEl>
                                              <p:pRg st="4" end="4"/>
                                            </p:txEl>
                                          </p:spTgt>
                                        </p:tgtEl>
                                        <p:attrNameLst>
                                          <p:attrName>style.visibility</p:attrName>
                                        </p:attrNameLst>
                                      </p:cBhvr>
                                      <p:to>
                                        <p:strVal val="visible"/>
                                      </p:to>
                                    </p:set>
                                    <p:animEffect transition="in" filter="fade">
                                      <p:cBhvr>
                                        <p:cTn id="35" dur="1000"/>
                                        <p:tgtEl>
                                          <p:spTgt spid="343">
                                            <p:txEl>
                                              <p:pRg st="4" end="4"/>
                                            </p:txEl>
                                          </p:spTgt>
                                        </p:tgtEl>
                                      </p:cBhvr>
                                    </p:animEffect>
                                    <p:anim calcmode="lin" valueType="num">
                                      <p:cBhvr>
                                        <p:cTn id="36" dur="1000" fill="hold"/>
                                        <p:tgtEl>
                                          <p:spTgt spid="3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43">
                                            <p:txEl>
                                              <p:pRg st="5" end="5"/>
                                            </p:txEl>
                                          </p:spTgt>
                                        </p:tgtEl>
                                        <p:attrNameLst>
                                          <p:attrName>style.visibility</p:attrName>
                                        </p:attrNameLst>
                                      </p:cBhvr>
                                      <p:to>
                                        <p:strVal val="visible"/>
                                      </p:to>
                                    </p:set>
                                    <p:animEffect transition="in" filter="fade">
                                      <p:cBhvr>
                                        <p:cTn id="42" dur="1000"/>
                                        <p:tgtEl>
                                          <p:spTgt spid="343">
                                            <p:txEl>
                                              <p:pRg st="5" end="5"/>
                                            </p:txEl>
                                          </p:spTgt>
                                        </p:tgtEl>
                                      </p:cBhvr>
                                    </p:animEffect>
                                    <p:anim calcmode="lin" valueType="num">
                                      <p:cBhvr>
                                        <p:cTn id="43" dur="1000" fill="hold"/>
                                        <p:tgtEl>
                                          <p:spTgt spid="34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3">
                                            <p:txEl>
                                              <p:pRg st="6" end="6"/>
                                            </p:txEl>
                                          </p:spTgt>
                                        </p:tgtEl>
                                        <p:attrNameLst>
                                          <p:attrName>style.visibility</p:attrName>
                                        </p:attrNameLst>
                                      </p:cBhvr>
                                      <p:to>
                                        <p:strVal val="visible"/>
                                      </p:to>
                                    </p:set>
                                    <p:animEffect transition="in" filter="fade">
                                      <p:cBhvr>
                                        <p:cTn id="49" dur="1000"/>
                                        <p:tgtEl>
                                          <p:spTgt spid="343">
                                            <p:txEl>
                                              <p:pRg st="6" end="6"/>
                                            </p:txEl>
                                          </p:spTgt>
                                        </p:tgtEl>
                                      </p:cBhvr>
                                    </p:animEffect>
                                    <p:anim calcmode="lin" valueType="num">
                                      <p:cBhvr>
                                        <p:cTn id="50" dur="1000" fill="hold"/>
                                        <p:tgtEl>
                                          <p:spTgt spid="34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a:spLocks noGrp="1"/>
          </p:cNvSpPr>
          <p:nvPr>
            <p:ph type="title"/>
          </p:nvPr>
        </p:nvSpPr>
        <p:spPr>
          <a:xfrm>
            <a:off x="1303282" y="201065"/>
            <a:ext cx="10972800" cy="1143000"/>
          </a:xfrm>
          <a:prstGeom prst="rect">
            <a:avLst/>
          </a:prstGeom>
        </p:spPr>
        <p:txBody>
          <a:bodyPr spcFirstLastPara="1" wrap="square" lIns="91425" tIns="91425" rIns="91425" bIns="91425" anchor="t" anchorCtr="0">
            <a:noAutofit/>
          </a:bodyPr>
          <a:lstStyle/>
          <a:p>
            <a:pPr algn="l"/>
            <a:r>
              <a:rPr lang="en" dirty="0"/>
              <a:t>Conclusions</a:t>
            </a:r>
            <a:endParaRPr dirty="0"/>
          </a:p>
        </p:txBody>
      </p:sp>
      <p:sp>
        <p:nvSpPr>
          <p:cNvPr id="352" name="Google Shape;352;p54"/>
          <p:cNvSpPr txBox="1">
            <a:spLocks noGrp="1"/>
          </p:cNvSpPr>
          <p:nvPr>
            <p:ph idx="1"/>
          </p:nvPr>
        </p:nvSpPr>
        <p:spPr>
          <a:xfrm>
            <a:off x="105104" y="1242850"/>
            <a:ext cx="10972800" cy="5231522"/>
          </a:xfrm>
          <a:prstGeom prst="rect">
            <a:avLst/>
          </a:prstGeom>
        </p:spPr>
        <p:txBody>
          <a:bodyPr spcFirstLastPara="1" wrap="square" lIns="91425" tIns="91425" rIns="91425" bIns="91425" anchor="t" anchorCtr="0">
            <a:noAutofit/>
          </a:bodyPr>
          <a:lstStyle/>
          <a:p>
            <a:r>
              <a:rPr lang="en" sz="2000" dirty="0"/>
              <a:t>In language pedagogy, VR should be supplemental, not necessarily a strategy unto itself</a:t>
            </a:r>
            <a:br>
              <a:rPr lang="en" sz="2000" dirty="0"/>
            </a:br>
            <a:endParaRPr sz="2000" dirty="0"/>
          </a:p>
          <a:p>
            <a:r>
              <a:rPr lang="en" sz="2000" dirty="0"/>
              <a:t>It can provide another useful tool in the instructor’s tool box to create variety, maintain momentum</a:t>
            </a:r>
            <a:br>
              <a:rPr lang="en" sz="2000" dirty="0"/>
            </a:br>
            <a:endParaRPr sz="2000" dirty="0"/>
          </a:p>
          <a:p>
            <a:r>
              <a:rPr lang="en" sz="2000" dirty="0"/>
              <a:t>Student perspectives indicate that, used correctly, it can/will be quite powerful when leveraged to inform and challenge their perceptions</a:t>
            </a:r>
            <a:br>
              <a:rPr lang="en" sz="2000" dirty="0"/>
            </a:br>
            <a:endParaRPr sz="2000" dirty="0"/>
          </a:p>
          <a:p>
            <a:r>
              <a:rPr lang="en" sz="2000" dirty="0"/>
              <a:t>VR can be used to help prepare students for study abroad, or to help them see and hear on a more immersive level situations and cultural intricacies that were heretofore unavailable in the classroom</a:t>
            </a:r>
            <a:br>
              <a:rPr lang="en" sz="2000" dirty="0"/>
            </a:br>
            <a:endParaRPr lang="en" sz="2000" dirty="0"/>
          </a:p>
          <a:p>
            <a:r>
              <a:rPr lang="en" sz="2000" dirty="0"/>
              <a:t>VR has many possible applications, and it’s up to instructors and coordinators to ensure its application is pedagogically sound</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Effect transition="in" filter="fade">
                                      <p:cBhvr>
                                        <p:cTn id="7" dur="1000"/>
                                        <p:tgtEl>
                                          <p:spTgt spid="352">
                                            <p:txEl>
                                              <p:pRg st="0" end="0"/>
                                            </p:txEl>
                                          </p:spTgt>
                                        </p:tgtEl>
                                      </p:cBhvr>
                                    </p:animEffect>
                                    <p:anim calcmode="lin" valueType="num">
                                      <p:cBhvr>
                                        <p:cTn id="8" dur="1000" fill="hold"/>
                                        <p:tgtEl>
                                          <p:spTgt spid="3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2">
                                            <p:txEl>
                                              <p:pRg st="1" end="1"/>
                                            </p:txEl>
                                          </p:spTgt>
                                        </p:tgtEl>
                                        <p:attrNameLst>
                                          <p:attrName>style.visibility</p:attrName>
                                        </p:attrNameLst>
                                      </p:cBhvr>
                                      <p:to>
                                        <p:strVal val="visible"/>
                                      </p:to>
                                    </p:set>
                                    <p:animEffect transition="in" filter="fade">
                                      <p:cBhvr>
                                        <p:cTn id="14" dur="1000"/>
                                        <p:tgtEl>
                                          <p:spTgt spid="352">
                                            <p:txEl>
                                              <p:pRg st="1" end="1"/>
                                            </p:txEl>
                                          </p:spTgt>
                                        </p:tgtEl>
                                      </p:cBhvr>
                                    </p:animEffect>
                                    <p:anim calcmode="lin" valueType="num">
                                      <p:cBhvr>
                                        <p:cTn id="15" dur="1000" fill="hold"/>
                                        <p:tgtEl>
                                          <p:spTgt spid="35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2">
                                            <p:txEl>
                                              <p:pRg st="2" end="2"/>
                                            </p:txEl>
                                          </p:spTgt>
                                        </p:tgtEl>
                                        <p:attrNameLst>
                                          <p:attrName>style.visibility</p:attrName>
                                        </p:attrNameLst>
                                      </p:cBhvr>
                                      <p:to>
                                        <p:strVal val="visible"/>
                                      </p:to>
                                    </p:set>
                                    <p:animEffect transition="in" filter="fade">
                                      <p:cBhvr>
                                        <p:cTn id="21" dur="1000"/>
                                        <p:tgtEl>
                                          <p:spTgt spid="352">
                                            <p:txEl>
                                              <p:pRg st="2" end="2"/>
                                            </p:txEl>
                                          </p:spTgt>
                                        </p:tgtEl>
                                      </p:cBhvr>
                                    </p:animEffect>
                                    <p:anim calcmode="lin" valueType="num">
                                      <p:cBhvr>
                                        <p:cTn id="22" dur="1000" fill="hold"/>
                                        <p:tgtEl>
                                          <p:spTgt spid="35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2">
                                            <p:txEl>
                                              <p:pRg st="3" end="3"/>
                                            </p:txEl>
                                          </p:spTgt>
                                        </p:tgtEl>
                                        <p:attrNameLst>
                                          <p:attrName>style.visibility</p:attrName>
                                        </p:attrNameLst>
                                      </p:cBhvr>
                                      <p:to>
                                        <p:strVal val="visible"/>
                                      </p:to>
                                    </p:set>
                                    <p:animEffect transition="in" filter="fade">
                                      <p:cBhvr>
                                        <p:cTn id="28" dur="1000"/>
                                        <p:tgtEl>
                                          <p:spTgt spid="352">
                                            <p:txEl>
                                              <p:pRg st="3" end="3"/>
                                            </p:txEl>
                                          </p:spTgt>
                                        </p:tgtEl>
                                      </p:cBhvr>
                                    </p:animEffect>
                                    <p:anim calcmode="lin" valueType="num">
                                      <p:cBhvr>
                                        <p:cTn id="29" dur="1000" fill="hold"/>
                                        <p:tgtEl>
                                          <p:spTgt spid="35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2">
                                            <p:txEl>
                                              <p:pRg st="4" end="4"/>
                                            </p:txEl>
                                          </p:spTgt>
                                        </p:tgtEl>
                                        <p:attrNameLst>
                                          <p:attrName>style.visibility</p:attrName>
                                        </p:attrNameLst>
                                      </p:cBhvr>
                                      <p:to>
                                        <p:strVal val="visible"/>
                                      </p:to>
                                    </p:set>
                                    <p:animEffect transition="in" filter="fade">
                                      <p:cBhvr>
                                        <p:cTn id="35" dur="1000"/>
                                        <p:tgtEl>
                                          <p:spTgt spid="352">
                                            <p:txEl>
                                              <p:pRg st="4" end="4"/>
                                            </p:txEl>
                                          </p:spTgt>
                                        </p:tgtEl>
                                      </p:cBhvr>
                                    </p:animEffect>
                                    <p:anim calcmode="lin" valueType="num">
                                      <p:cBhvr>
                                        <p:cTn id="36" dur="1000" fill="hold"/>
                                        <p:tgtEl>
                                          <p:spTgt spid="35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1291034" y="1998881"/>
            <a:ext cx="9198290" cy="3319354"/>
          </a:xfrm>
          <a:prstGeom prst="rect">
            <a:avLst/>
          </a:prstGeom>
        </p:spPr>
        <p:txBody>
          <a:bodyPr spcFirstLastPara="1" wrap="square" lIns="91425" tIns="91425" rIns="91425" bIns="91425" anchor="t" anchorCtr="0">
            <a:noAutofit/>
          </a:bodyPr>
          <a:lstStyle/>
          <a:p>
            <a:pPr algn="l">
              <a:spcBef>
                <a:spcPts val="0"/>
              </a:spcBef>
              <a:spcAft>
                <a:spcPts val="0"/>
              </a:spcAft>
            </a:pPr>
            <a:r>
              <a:rPr lang="en" sz="6600" dirty="0"/>
              <a:t>Does VR provide a solution for your program?</a:t>
            </a:r>
            <a:endParaRPr sz="6600" dirty="0"/>
          </a:p>
        </p:txBody>
      </p:sp>
    </p:spTree>
    <p:extLst>
      <p:ext uri="{BB962C8B-B14F-4D97-AF65-F5344CB8AC3E}">
        <p14:creationId xmlns:p14="http://schemas.microsoft.com/office/powerpoint/2010/main" val="230435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1397876" y="137628"/>
            <a:ext cx="10972800" cy="1143000"/>
          </a:xfrm>
          <a:prstGeom prst="rect">
            <a:avLst/>
          </a:prstGeom>
        </p:spPr>
        <p:txBody>
          <a:bodyPr spcFirstLastPara="1" wrap="square" lIns="91425" tIns="91425" rIns="91425" bIns="91425" anchor="t" anchorCtr="0">
            <a:noAutofit/>
          </a:bodyPr>
          <a:lstStyle/>
          <a:p>
            <a:pPr algn="l"/>
            <a:r>
              <a:rPr lang="en" dirty="0"/>
              <a:t>High-end VR Hypotheses: BIG IF</a:t>
            </a:r>
            <a:endParaRPr dirty="0"/>
          </a:p>
        </p:txBody>
      </p:sp>
      <p:sp>
        <p:nvSpPr>
          <p:cNvPr id="2" name="object 10">
            <a:extLst>
              <a:ext uri="{FF2B5EF4-FFF2-40B4-BE49-F238E27FC236}">
                <a16:creationId xmlns:a16="http://schemas.microsoft.com/office/drawing/2014/main" id="{732882AB-A735-8040-F282-78744D0A2D6A}"/>
              </a:ext>
            </a:extLst>
          </p:cNvPr>
          <p:cNvSpPr txBox="1"/>
          <p:nvPr/>
        </p:nvSpPr>
        <p:spPr>
          <a:xfrm>
            <a:off x="5743028" y="2604315"/>
            <a:ext cx="5435600" cy="2465969"/>
          </a:xfrm>
          <a:prstGeom prst="rect">
            <a:avLst/>
          </a:prstGeom>
        </p:spPr>
        <p:txBody>
          <a:bodyPr vert="horz" wrap="square" lIns="0" tIns="38523" rIns="0" bIns="0" rtlCol="0" anchor="t">
            <a:noAutofit/>
          </a:bodyPr>
          <a:lstStyle/>
          <a:p>
            <a:pPr marL="237079" indent="-228611">
              <a:spcBef>
                <a:spcPts val="303"/>
              </a:spcBef>
              <a:buFont typeface="Arial" panose="020B0604020202020204" pitchFamily="34" charset="0"/>
              <a:buChar char="•"/>
            </a:pPr>
            <a:r>
              <a:rPr lang="en-US" sz="2133" spc="-27" dirty="0">
                <a:solidFill>
                  <a:srgbClr val="0C234B"/>
                </a:solidFill>
                <a:latin typeface="Calibri" panose="020F0502020204030204" pitchFamily="34" charset="0"/>
                <a:cs typeface="Calibri" panose="020F0502020204030204" pitchFamily="34" charset="0"/>
              </a:rPr>
              <a:t>A VR-HMD will result in increased vocabulary recall compared to a standard simulation experience and slide study</a:t>
            </a:r>
          </a:p>
          <a:p>
            <a:pPr marL="237079" indent="-228611">
              <a:spcBef>
                <a:spcPts val="303"/>
              </a:spcBef>
              <a:buFont typeface="Arial" panose="020B0604020202020204" pitchFamily="34" charset="0"/>
              <a:buChar char="•"/>
            </a:pPr>
            <a:endParaRPr lang="en-US" sz="1200" spc="-27" dirty="0">
              <a:solidFill>
                <a:srgbClr val="0C234B"/>
              </a:solidFill>
              <a:latin typeface="Calibri" panose="020F0502020204030204" pitchFamily="34" charset="0"/>
              <a:cs typeface="Calibri" panose="020F0502020204030204" pitchFamily="34" charset="0"/>
            </a:endParaRPr>
          </a:p>
          <a:p>
            <a:pPr marL="237079" indent="-228611">
              <a:spcBef>
                <a:spcPts val="303"/>
              </a:spcBef>
              <a:buFont typeface="Arial" panose="020B0604020202020204" pitchFamily="34" charset="0"/>
              <a:buChar char="•"/>
            </a:pPr>
            <a:r>
              <a:rPr lang="en-US" sz="2133" spc="-27" dirty="0">
                <a:solidFill>
                  <a:srgbClr val="0C234B"/>
                </a:solidFill>
                <a:latin typeface="Calibri"/>
                <a:cs typeface="Calibri"/>
              </a:rPr>
              <a:t>The advantages of HMDs are due to increased immersion, according to immersivity questionnaires and VR perception results</a:t>
            </a:r>
          </a:p>
          <a:p>
            <a:pPr marL="237079" indent="-228611">
              <a:spcBef>
                <a:spcPts val="303"/>
              </a:spcBef>
              <a:buFont typeface="Arial" panose="020B0604020202020204" pitchFamily="34" charset="0"/>
              <a:buChar char="•"/>
            </a:pPr>
            <a:endParaRPr lang="en-US" sz="1200" spc="-27" dirty="0">
              <a:solidFill>
                <a:srgbClr val="0C234B"/>
              </a:solidFill>
              <a:latin typeface="Calibri" panose="020F0502020204030204" pitchFamily="34" charset="0"/>
              <a:cs typeface="Calibri" panose="020F0502020204030204" pitchFamily="34" charset="0"/>
            </a:endParaRPr>
          </a:p>
          <a:p>
            <a:pPr marL="237079" indent="-228611">
              <a:spcBef>
                <a:spcPts val="303"/>
              </a:spcBef>
              <a:buFont typeface="Arial" panose="020B0604020202020204" pitchFamily="34" charset="0"/>
              <a:buChar char="•"/>
            </a:pPr>
            <a:endParaRPr lang="en-US" sz="1200" spc="-27" dirty="0">
              <a:solidFill>
                <a:srgbClr val="0C234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A0C671B-70ED-3E33-B63D-68360940AC51}"/>
              </a:ext>
            </a:extLst>
          </p:cNvPr>
          <p:cNvPicPr>
            <a:picLocks noChangeAspect="1"/>
          </p:cNvPicPr>
          <p:nvPr/>
        </p:nvPicPr>
        <p:blipFill>
          <a:blip r:embed="rId3"/>
          <a:stretch>
            <a:fillRect/>
          </a:stretch>
        </p:blipFill>
        <p:spPr>
          <a:xfrm>
            <a:off x="1165435" y="2153516"/>
            <a:ext cx="3418825" cy="2550968"/>
          </a:xfrm>
          <a:prstGeom prst="rect">
            <a:avLst/>
          </a:prstGeom>
        </p:spPr>
      </p:pic>
    </p:spTree>
    <p:extLst>
      <p:ext uri="{BB962C8B-B14F-4D97-AF65-F5344CB8AC3E}">
        <p14:creationId xmlns:p14="http://schemas.microsoft.com/office/powerpoint/2010/main" val="476266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279566" y="11552"/>
            <a:ext cx="10972800" cy="11430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defTabSz="870810" eaLnBrk="0" hangingPunct="0">
              <a:lnSpc>
                <a:spcPts val="6940"/>
              </a:lnSpc>
            </a:pPr>
            <a:r>
              <a:rPr lang="en-US" sz="3600" dirty="0">
                <a:solidFill>
                  <a:schemeClr val="folHlink"/>
                </a:solidFill>
              </a:rPr>
              <a:t>Setup?</a:t>
            </a:r>
            <a:endParaRPr sz="3600" dirty="0">
              <a:solidFill>
                <a:schemeClr val="folHlink"/>
              </a:solidFill>
            </a:endParaRPr>
          </a:p>
        </p:txBody>
      </p:sp>
      <p:sp>
        <p:nvSpPr>
          <p:cNvPr id="11" name="object 11"/>
          <p:cNvSpPr txBox="1"/>
          <p:nvPr/>
        </p:nvSpPr>
        <p:spPr>
          <a:xfrm>
            <a:off x="846626" y="1666876"/>
            <a:ext cx="2279889" cy="308042"/>
          </a:xfrm>
          <a:prstGeom prst="rect">
            <a:avLst/>
          </a:prstGeom>
        </p:spPr>
        <p:txBody>
          <a:bodyPr vert="horz" wrap="square" lIns="0" tIns="8467" rIns="0" bIns="0" rtlCol="0">
            <a:noAutofit/>
          </a:bodyPr>
          <a:lstStyle/>
          <a:p>
            <a:pPr marL="8467">
              <a:spcBef>
                <a:spcPts val="67"/>
              </a:spcBef>
            </a:pPr>
            <a:r>
              <a:rPr lang="en-US" sz="2133" dirty="0">
                <a:solidFill>
                  <a:srgbClr val="0C234A"/>
                </a:solidFill>
                <a:latin typeface="Calibri" panose="020F0502020204030204" pitchFamily="34" charset="0"/>
                <a:cs typeface="Calibri" panose="020F0502020204030204" pitchFamily="34" charset="0"/>
              </a:rPr>
              <a:t>SLIDES</a:t>
            </a:r>
            <a:endParaRPr sz="2133" dirty="0">
              <a:latin typeface="Calibri" panose="020F0502020204030204" pitchFamily="34" charset="0"/>
              <a:cs typeface="Calibri" panose="020F0502020204030204" pitchFamily="34" charset="0"/>
            </a:endParaRPr>
          </a:p>
        </p:txBody>
      </p:sp>
      <p:sp>
        <p:nvSpPr>
          <p:cNvPr id="17" name="object 17"/>
          <p:cNvSpPr txBox="1"/>
          <p:nvPr/>
        </p:nvSpPr>
        <p:spPr>
          <a:xfrm>
            <a:off x="4306400" y="1666876"/>
            <a:ext cx="2279889" cy="308042"/>
          </a:xfrm>
          <a:prstGeom prst="rect">
            <a:avLst/>
          </a:prstGeom>
        </p:spPr>
        <p:txBody>
          <a:bodyPr vert="horz" wrap="square" lIns="0" tIns="8467" rIns="0" bIns="0" rtlCol="0">
            <a:noAutofit/>
          </a:bodyPr>
          <a:lstStyle/>
          <a:p>
            <a:pPr marL="8467">
              <a:spcBef>
                <a:spcPts val="67"/>
              </a:spcBef>
            </a:pPr>
            <a:r>
              <a:rPr lang="en-US" sz="2133" dirty="0">
                <a:solidFill>
                  <a:srgbClr val="0C234A"/>
                </a:solidFill>
                <a:latin typeface="Calibri" panose="020F0502020204030204" pitchFamily="34" charset="0"/>
                <a:cs typeface="Calibri" panose="020F0502020204030204" pitchFamily="34" charset="0"/>
              </a:rPr>
              <a:t>VBS</a:t>
            </a:r>
            <a:endParaRPr lang="en-US" sz="2133" dirty="0">
              <a:latin typeface="Calibri" panose="020F0502020204030204" pitchFamily="34" charset="0"/>
              <a:cs typeface="Calibri" panose="020F0502020204030204" pitchFamily="34" charset="0"/>
            </a:endParaRPr>
          </a:p>
        </p:txBody>
      </p:sp>
      <p:sp>
        <p:nvSpPr>
          <p:cNvPr id="23" name="object 23"/>
          <p:cNvSpPr txBox="1"/>
          <p:nvPr/>
        </p:nvSpPr>
        <p:spPr>
          <a:xfrm>
            <a:off x="7762955" y="1666876"/>
            <a:ext cx="1983926" cy="308042"/>
          </a:xfrm>
          <a:prstGeom prst="rect">
            <a:avLst/>
          </a:prstGeom>
        </p:spPr>
        <p:txBody>
          <a:bodyPr vert="horz" wrap="square" lIns="0" tIns="8467" rIns="0" bIns="0" rtlCol="0">
            <a:noAutofit/>
          </a:bodyPr>
          <a:lstStyle/>
          <a:p>
            <a:pPr marL="8467">
              <a:spcBef>
                <a:spcPts val="67"/>
              </a:spcBef>
            </a:pPr>
            <a:r>
              <a:rPr lang="en-US" sz="2133" dirty="0">
                <a:solidFill>
                  <a:srgbClr val="0C234A"/>
                </a:solidFill>
                <a:latin typeface="Calibri" panose="020F0502020204030204" pitchFamily="34" charset="0"/>
                <a:cs typeface="Calibri" panose="020F0502020204030204" pitchFamily="34" charset="0"/>
              </a:rPr>
              <a:t>VR SCENARIO</a:t>
            </a:r>
            <a:endParaRPr lang="en-US" sz="2133" dirty="0">
              <a:latin typeface="Calibri" panose="020F0502020204030204" pitchFamily="34" charset="0"/>
              <a:cs typeface="Calibri" panose="020F0502020204030204" pitchFamily="34" charset="0"/>
            </a:endParaRPr>
          </a:p>
        </p:txBody>
      </p:sp>
      <p:sp>
        <p:nvSpPr>
          <p:cNvPr id="28" name="object 12">
            <a:extLst>
              <a:ext uri="{FF2B5EF4-FFF2-40B4-BE49-F238E27FC236}">
                <a16:creationId xmlns:a16="http://schemas.microsoft.com/office/drawing/2014/main" id="{8ADDBFFB-5FBF-2848-BC61-C93B5091D541}"/>
              </a:ext>
            </a:extLst>
          </p:cNvPr>
          <p:cNvSpPr txBox="1"/>
          <p:nvPr/>
        </p:nvSpPr>
        <p:spPr>
          <a:xfrm>
            <a:off x="867485" y="2112998"/>
            <a:ext cx="3195028" cy="1879600"/>
          </a:xfrm>
          <a:prstGeom prst="rect">
            <a:avLst/>
          </a:prstGeom>
        </p:spPr>
        <p:txBody>
          <a:bodyPr vert="horz" wrap="square" lIns="0" tIns="38523" rIns="0" bIns="0" rtlCol="0">
            <a:noAutofit/>
          </a:bodyPr>
          <a:lstStyle/>
          <a:p>
            <a:r>
              <a:rPr lang="en-US" sz="1733" dirty="0">
                <a:solidFill>
                  <a:srgbClr val="0C234B"/>
                </a:solidFill>
              </a:rPr>
              <a:t>Standard PC Setup – Keyboard &amp; Mouse</a:t>
            </a:r>
          </a:p>
          <a:p>
            <a:endParaRPr lang="en-US" sz="1733" dirty="0">
              <a:solidFill>
                <a:srgbClr val="0C234B"/>
              </a:solidFill>
            </a:endParaRPr>
          </a:p>
          <a:p>
            <a:r>
              <a:rPr lang="en-US" sz="1733" dirty="0">
                <a:solidFill>
                  <a:srgbClr val="0C234B"/>
                </a:solidFill>
              </a:rPr>
              <a:t>MS PowerPoint</a:t>
            </a:r>
          </a:p>
          <a:p>
            <a:endParaRPr lang="en-US" sz="1733" dirty="0">
              <a:solidFill>
                <a:srgbClr val="0C234B"/>
              </a:solidFill>
            </a:endParaRPr>
          </a:p>
          <a:p>
            <a:r>
              <a:rPr lang="en-US" sz="1733" dirty="0">
                <a:solidFill>
                  <a:srgbClr val="0C234B"/>
                </a:solidFill>
              </a:rPr>
              <a:t>Screenshots of Vocabulary</a:t>
            </a:r>
            <a:r>
              <a:rPr lang="en-US" sz="1733" i="1" dirty="0">
                <a:solidFill>
                  <a:srgbClr val="0C234B"/>
                </a:solidFill>
              </a:rPr>
              <a:t> </a:t>
            </a:r>
            <a:br>
              <a:rPr lang="en-US" sz="1733" dirty="0">
                <a:solidFill>
                  <a:srgbClr val="0C234B"/>
                </a:solidFill>
              </a:rPr>
            </a:br>
            <a:endParaRPr lang="en-US" sz="1733" dirty="0">
              <a:solidFill>
                <a:srgbClr val="0C234B"/>
              </a:solidFill>
            </a:endParaRPr>
          </a:p>
          <a:p>
            <a:br>
              <a:rPr lang="en-US" sz="1867" dirty="0">
                <a:solidFill>
                  <a:srgbClr val="0C234B"/>
                </a:solidFill>
              </a:rPr>
            </a:br>
            <a:br>
              <a:rPr lang="en-US" sz="1867" dirty="0">
                <a:solidFill>
                  <a:srgbClr val="0C234B"/>
                </a:solidFill>
              </a:rPr>
            </a:br>
            <a:endParaRPr lang="en-US" sz="1867" dirty="0">
              <a:solidFill>
                <a:srgbClr val="0C234B"/>
              </a:solidFill>
            </a:endParaRPr>
          </a:p>
        </p:txBody>
      </p:sp>
      <p:sp>
        <p:nvSpPr>
          <p:cNvPr id="29" name="object 12">
            <a:extLst>
              <a:ext uri="{FF2B5EF4-FFF2-40B4-BE49-F238E27FC236}">
                <a16:creationId xmlns:a16="http://schemas.microsoft.com/office/drawing/2014/main" id="{10231093-2AAB-4240-80C5-7A2564271795}"/>
              </a:ext>
            </a:extLst>
          </p:cNvPr>
          <p:cNvSpPr txBox="1"/>
          <p:nvPr/>
        </p:nvSpPr>
        <p:spPr>
          <a:xfrm>
            <a:off x="7762955" y="2025718"/>
            <a:ext cx="3819445" cy="2186858"/>
          </a:xfrm>
          <a:prstGeom prst="rect">
            <a:avLst/>
          </a:prstGeom>
        </p:spPr>
        <p:txBody>
          <a:bodyPr vert="horz" wrap="square" lIns="0" tIns="38523" rIns="0" bIns="0" rtlCol="0">
            <a:noAutofit/>
          </a:bodyPr>
          <a:lstStyle/>
          <a:p>
            <a:r>
              <a:rPr lang="en-US" sz="1733" dirty="0">
                <a:solidFill>
                  <a:srgbClr val="0C234B"/>
                </a:solidFill>
              </a:rPr>
              <a:t>Gaming Laptop, VR capable</a:t>
            </a:r>
          </a:p>
          <a:p>
            <a:endParaRPr lang="en-US" sz="1733" dirty="0">
              <a:solidFill>
                <a:srgbClr val="0C234B"/>
              </a:solidFill>
            </a:endParaRPr>
          </a:p>
          <a:p>
            <a:r>
              <a:rPr lang="en-US" sz="1733" dirty="0">
                <a:solidFill>
                  <a:srgbClr val="0C234B"/>
                </a:solidFill>
              </a:rPr>
              <a:t>VR HMD - HTC </a:t>
            </a:r>
            <a:r>
              <a:rPr lang="en-US" sz="1733" dirty="0" err="1">
                <a:solidFill>
                  <a:srgbClr val="0C234B"/>
                </a:solidFill>
              </a:rPr>
              <a:t>Vive</a:t>
            </a:r>
            <a:r>
              <a:rPr lang="en-US" sz="1733" dirty="0">
                <a:solidFill>
                  <a:srgbClr val="0C234B"/>
                </a:solidFill>
              </a:rPr>
              <a:t> Headset (2016 – Wired)</a:t>
            </a:r>
          </a:p>
          <a:p>
            <a:br>
              <a:rPr lang="en-US" sz="1733" dirty="0">
                <a:solidFill>
                  <a:srgbClr val="0C234B"/>
                </a:solidFill>
              </a:rPr>
            </a:br>
            <a:r>
              <a:rPr lang="en-US" sz="1733" dirty="0">
                <a:solidFill>
                  <a:srgbClr val="0C234B"/>
                </a:solidFill>
              </a:rPr>
              <a:t>Hand Controls, Motion sensors</a:t>
            </a:r>
            <a:br>
              <a:rPr lang="en-US" sz="1733" dirty="0">
                <a:solidFill>
                  <a:srgbClr val="0C234B"/>
                </a:solidFill>
              </a:rPr>
            </a:br>
            <a:endParaRPr lang="en-US" sz="1733" dirty="0">
              <a:solidFill>
                <a:srgbClr val="0C234B"/>
              </a:solidFill>
            </a:endParaRPr>
          </a:p>
          <a:p>
            <a:br>
              <a:rPr lang="en-US" sz="2133" dirty="0">
                <a:solidFill>
                  <a:srgbClr val="0C234B"/>
                </a:solidFill>
              </a:rPr>
            </a:br>
            <a:br>
              <a:rPr lang="en-US" sz="1867" dirty="0">
                <a:solidFill>
                  <a:srgbClr val="0C234B"/>
                </a:solidFill>
              </a:rPr>
            </a:br>
            <a:endParaRPr lang="en-US" sz="1867" b="1" dirty="0">
              <a:solidFill>
                <a:srgbClr val="0C234B"/>
              </a:solidFill>
            </a:endParaRPr>
          </a:p>
        </p:txBody>
      </p:sp>
      <p:sp>
        <p:nvSpPr>
          <p:cNvPr id="13" name="object 12">
            <a:extLst>
              <a:ext uri="{FF2B5EF4-FFF2-40B4-BE49-F238E27FC236}">
                <a16:creationId xmlns:a16="http://schemas.microsoft.com/office/drawing/2014/main" id="{84111C9F-3B0A-0FE6-B391-49E529052421}"/>
              </a:ext>
            </a:extLst>
          </p:cNvPr>
          <p:cNvSpPr txBox="1"/>
          <p:nvPr/>
        </p:nvSpPr>
        <p:spPr>
          <a:xfrm>
            <a:off x="4306398" y="2112999"/>
            <a:ext cx="3195029" cy="1530547"/>
          </a:xfrm>
          <a:prstGeom prst="rect">
            <a:avLst/>
          </a:prstGeom>
        </p:spPr>
        <p:txBody>
          <a:bodyPr vert="horz" wrap="square" lIns="0" tIns="38523" rIns="0" bIns="0" rtlCol="0">
            <a:noAutofit/>
          </a:bodyPr>
          <a:lstStyle/>
          <a:p>
            <a:r>
              <a:rPr lang="en-US" sz="1733" dirty="0">
                <a:solidFill>
                  <a:srgbClr val="0C234B"/>
                </a:solidFill>
              </a:rPr>
              <a:t>Gaming Laptop, VR capable</a:t>
            </a:r>
          </a:p>
          <a:p>
            <a:endParaRPr lang="en-US" sz="1733" dirty="0">
              <a:solidFill>
                <a:srgbClr val="0C234B"/>
              </a:solidFill>
            </a:endParaRPr>
          </a:p>
          <a:p>
            <a:r>
              <a:rPr lang="en-US" sz="1733" dirty="0">
                <a:solidFill>
                  <a:srgbClr val="0C234B"/>
                </a:solidFill>
              </a:rPr>
              <a:t>Xbox One gamepad</a:t>
            </a:r>
          </a:p>
          <a:p>
            <a:endParaRPr lang="en-US" sz="1733" dirty="0">
              <a:solidFill>
                <a:srgbClr val="0C234B"/>
              </a:solidFill>
            </a:endParaRPr>
          </a:p>
          <a:p>
            <a:endParaRPr lang="en-US" sz="1867" b="1" dirty="0">
              <a:solidFill>
                <a:srgbClr val="0C234B"/>
              </a:solidFill>
            </a:endParaRPr>
          </a:p>
          <a:p>
            <a:endParaRPr lang="en-US" sz="1867" dirty="0">
              <a:solidFill>
                <a:srgbClr val="0C234B"/>
              </a:solidFill>
            </a:endParaRPr>
          </a:p>
        </p:txBody>
      </p:sp>
      <p:pic>
        <p:nvPicPr>
          <p:cNvPr id="3" name="Picture 2">
            <a:extLst>
              <a:ext uri="{FF2B5EF4-FFF2-40B4-BE49-F238E27FC236}">
                <a16:creationId xmlns:a16="http://schemas.microsoft.com/office/drawing/2014/main" id="{E2C961B2-707C-08D8-8260-0F002EDD77D8}"/>
              </a:ext>
            </a:extLst>
          </p:cNvPr>
          <p:cNvPicPr>
            <a:picLocks noChangeAspect="1"/>
          </p:cNvPicPr>
          <p:nvPr/>
        </p:nvPicPr>
        <p:blipFill>
          <a:blip r:embed="rId3"/>
          <a:stretch>
            <a:fillRect/>
          </a:stretch>
        </p:blipFill>
        <p:spPr>
          <a:xfrm>
            <a:off x="3580378" y="3643649"/>
            <a:ext cx="4182577" cy="2614789"/>
          </a:xfrm>
          <a:prstGeom prst="rect">
            <a:avLst/>
          </a:prstGeom>
        </p:spPr>
      </p:pic>
    </p:spTree>
    <p:extLst>
      <p:ext uri="{BB962C8B-B14F-4D97-AF65-F5344CB8AC3E}">
        <p14:creationId xmlns:p14="http://schemas.microsoft.com/office/powerpoint/2010/main" val="2247000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450428" y="274638"/>
            <a:ext cx="10131972" cy="671293"/>
          </a:xfrm>
          <a:prstGeom prst="rect">
            <a:avLst/>
          </a:prstGeom>
        </p:spPr>
        <p:txBody>
          <a:bodyPr vert="horz" wrap="square"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defTabSz="870810" eaLnBrk="0" hangingPunct="0">
              <a:lnSpc>
                <a:spcPts val="6940"/>
              </a:lnSpc>
            </a:pPr>
            <a:r>
              <a:rPr lang="en-US" sz="3600" dirty="0">
                <a:solidFill>
                  <a:schemeClr val="folHlink"/>
                </a:solidFill>
              </a:rPr>
              <a:t>Thoughts for VBS vs VR</a:t>
            </a:r>
            <a:endParaRPr sz="3600" dirty="0">
              <a:solidFill>
                <a:schemeClr val="folHlink"/>
              </a:solidFill>
            </a:endParaRPr>
          </a:p>
        </p:txBody>
      </p:sp>
      <p:sp>
        <p:nvSpPr>
          <p:cNvPr id="11" name="object 11"/>
          <p:cNvSpPr txBox="1"/>
          <p:nvPr/>
        </p:nvSpPr>
        <p:spPr>
          <a:xfrm>
            <a:off x="753546" y="1685989"/>
            <a:ext cx="2279889" cy="308042"/>
          </a:xfrm>
          <a:prstGeom prst="rect">
            <a:avLst/>
          </a:prstGeom>
        </p:spPr>
        <p:txBody>
          <a:bodyPr vert="horz" wrap="square" lIns="0" tIns="8467" rIns="0" bIns="0" rtlCol="0" anchor="t">
            <a:noAutofit/>
          </a:bodyPr>
          <a:lstStyle/>
          <a:p>
            <a:pPr marL="8467">
              <a:spcBef>
                <a:spcPts val="67"/>
              </a:spcBef>
            </a:pPr>
            <a:r>
              <a:rPr lang="en-US" sz="2933" dirty="0">
                <a:solidFill>
                  <a:srgbClr val="0C234A"/>
                </a:solidFill>
                <a:latin typeface="Calibri"/>
                <a:cs typeface="Calibri"/>
              </a:rPr>
              <a:t>Participants</a:t>
            </a:r>
            <a:endParaRPr lang="en-US" sz="2933" dirty="0">
              <a:latin typeface="Calibri"/>
              <a:cs typeface="Calibri"/>
            </a:endParaRPr>
          </a:p>
        </p:txBody>
      </p:sp>
      <p:sp>
        <p:nvSpPr>
          <p:cNvPr id="12" name="object 12"/>
          <p:cNvSpPr txBox="1"/>
          <p:nvPr/>
        </p:nvSpPr>
        <p:spPr>
          <a:xfrm>
            <a:off x="1279566" y="4101263"/>
            <a:ext cx="2317591" cy="1516227"/>
          </a:xfrm>
          <a:prstGeom prst="rect">
            <a:avLst/>
          </a:prstGeom>
        </p:spPr>
        <p:txBody>
          <a:bodyPr vert="horz" wrap="square" lIns="0" tIns="38523" rIns="0" bIns="0" rtlCol="0">
            <a:noAutofit/>
          </a:bodyPr>
          <a:lstStyle/>
          <a:p>
            <a:endParaRPr lang="en-US" sz="1600" dirty="0">
              <a:solidFill>
                <a:srgbClr val="0C234B"/>
              </a:solidFill>
            </a:endParaRPr>
          </a:p>
        </p:txBody>
      </p:sp>
      <p:sp>
        <p:nvSpPr>
          <p:cNvPr id="17" name="object 17"/>
          <p:cNvSpPr txBox="1"/>
          <p:nvPr/>
        </p:nvSpPr>
        <p:spPr>
          <a:xfrm>
            <a:off x="4678974" y="3628958"/>
            <a:ext cx="2279889" cy="308042"/>
          </a:xfrm>
          <a:prstGeom prst="rect">
            <a:avLst/>
          </a:prstGeom>
        </p:spPr>
        <p:txBody>
          <a:bodyPr vert="horz" wrap="square" lIns="0" tIns="8467" rIns="0" bIns="0" rtlCol="0" anchor="t">
            <a:noAutofit/>
          </a:bodyPr>
          <a:lstStyle/>
          <a:p>
            <a:pPr marL="8467">
              <a:spcBef>
                <a:spcPts val="67"/>
              </a:spcBef>
            </a:pPr>
            <a:r>
              <a:rPr lang="en-US" sz="2133" dirty="0">
                <a:solidFill>
                  <a:srgbClr val="0C234A"/>
                </a:solidFill>
                <a:latin typeface="Calibri"/>
                <a:cs typeface="Calibri"/>
              </a:rPr>
              <a:t>3x3 Design</a:t>
            </a:r>
            <a:endParaRPr lang="en-US" sz="2133" dirty="0">
              <a:latin typeface="Calibri"/>
              <a:cs typeface="Calibri"/>
            </a:endParaRPr>
          </a:p>
        </p:txBody>
      </p:sp>
      <p:sp>
        <p:nvSpPr>
          <p:cNvPr id="23" name="object 23"/>
          <p:cNvSpPr txBox="1"/>
          <p:nvPr/>
        </p:nvSpPr>
        <p:spPr>
          <a:xfrm>
            <a:off x="7956637" y="1622294"/>
            <a:ext cx="5940063" cy="464617"/>
          </a:xfrm>
          <a:prstGeom prst="rect">
            <a:avLst/>
          </a:prstGeom>
        </p:spPr>
        <p:txBody>
          <a:bodyPr vert="horz" wrap="square" lIns="0" tIns="8467" rIns="0" bIns="0" rtlCol="0" anchor="t">
            <a:noAutofit/>
          </a:bodyPr>
          <a:lstStyle/>
          <a:p>
            <a:pPr marL="8467">
              <a:spcBef>
                <a:spcPts val="67"/>
              </a:spcBef>
            </a:pPr>
            <a:r>
              <a:rPr lang="en-US" sz="2133" dirty="0">
                <a:solidFill>
                  <a:srgbClr val="0C234A"/>
                </a:solidFill>
                <a:cs typeface="Calibri"/>
              </a:rPr>
              <a:t>Additional Materials</a:t>
            </a:r>
          </a:p>
        </p:txBody>
      </p:sp>
      <p:sp>
        <p:nvSpPr>
          <p:cNvPr id="28" name="object 12">
            <a:extLst>
              <a:ext uri="{FF2B5EF4-FFF2-40B4-BE49-F238E27FC236}">
                <a16:creationId xmlns:a16="http://schemas.microsoft.com/office/drawing/2014/main" id="{8ADDBFFB-5FBF-2848-BC61-C93B5091D541}"/>
              </a:ext>
            </a:extLst>
          </p:cNvPr>
          <p:cNvSpPr txBox="1"/>
          <p:nvPr/>
        </p:nvSpPr>
        <p:spPr>
          <a:xfrm>
            <a:off x="774405" y="2245573"/>
            <a:ext cx="3048162" cy="1879600"/>
          </a:xfrm>
          <a:prstGeom prst="rect">
            <a:avLst/>
          </a:prstGeom>
        </p:spPr>
        <p:txBody>
          <a:bodyPr vert="horz" wrap="square" lIns="0" tIns="38523" rIns="0" bIns="0" rtlCol="0">
            <a:noAutofit/>
          </a:bodyPr>
          <a:lstStyle/>
          <a:p>
            <a:r>
              <a:rPr lang="en-US" sz="1867" dirty="0">
                <a:solidFill>
                  <a:srgbClr val="0C234B"/>
                </a:solidFill>
              </a:rPr>
              <a:t>US and Partner Service Members</a:t>
            </a:r>
          </a:p>
          <a:p>
            <a:endParaRPr lang="en-US" sz="1867" dirty="0">
              <a:solidFill>
                <a:srgbClr val="0C234B"/>
              </a:solidFill>
            </a:endParaRPr>
          </a:p>
          <a:p>
            <a:endParaRPr lang="en-US" sz="1867" dirty="0">
              <a:solidFill>
                <a:srgbClr val="0C234B"/>
              </a:solidFill>
            </a:endParaRPr>
          </a:p>
          <a:p>
            <a:r>
              <a:rPr lang="en-US" sz="1867" dirty="0">
                <a:solidFill>
                  <a:srgbClr val="0C234B"/>
                </a:solidFill>
              </a:rPr>
              <a:t>Most with prior knowledge of a multiple languages</a:t>
            </a:r>
          </a:p>
        </p:txBody>
      </p:sp>
      <p:sp>
        <p:nvSpPr>
          <p:cNvPr id="29" name="object 12">
            <a:extLst>
              <a:ext uri="{FF2B5EF4-FFF2-40B4-BE49-F238E27FC236}">
                <a16:creationId xmlns:a16="http://schemas.microsoft.com/office/drawing/2014/main" id="{10231093-2AAB-4240-80C5-7A2564271795}"/>
              </a:ext>
            </a:extLst>
          </p:cNvPr>
          <p:cNvSpPr txBox="1"/>
          <p:nvPr/>
        </p:nvSpPr>
        <p:spPr>
          <a:xfrm>
            <a:off x="7952759" y="2080279"/>
            <a:ext cx="3521034" cy="1530547"/>
          </a:xfrm>
          <a:prstGeom prst="rect">
            <a:avLst/>
          </a:prstGeom>
        </p:spPr>
        <p:txBody>
          <a:bodyPr vert="horz" wrap="square" lIns="0" tIns="38523" rIns="0" bIns="0" rtlCol="0">
            <a:noAutofit/>
          </a:bodyPr>
          <a:lstStyle/>
          <a:p>
            <a:r>
              <a:rPr lang="en-US" sz="1867" dirty="0">
                <a:solidFill>
                  <a:srgbClr val="0C234B"/>
                </a:solidFill>
              </a:rPr>
              <a:t>Before Treatment Questionnaires</a:t>
            </a:r>
          </a:p>
          <a:p>
            <a:r>
              <a:rPr lang="en-US" sz="1867" b="1" dirty="0">
                <a:solidFill>
                  <a:srgbClr val="0C234B"/>
                </a:solidFill>
              </a:rPr>
              <a:t>Immersive Tendencies</a:t>
            </a:r>
          </a:p>
          <a:p>
            <a:r>
              <a:rPr lang="en-US" sz="1867" b="1" dirty="0">
                <a:solidFill>
                  <a:srgbClr val="0C234B"/>
                </a:solidFill>
              </a:rPr>
              <a:t>Gamer Type</a:t>
            </a:r>
            <a:br>
              <a:rPr lang="en-US" sz="1867" dirty="0">
                <a:solidFill>
                  <a:srgbClr val="0C234B"/>
                </a:solidFill>
              </a:rPr>
            </a:br>
            <a:br>
              <a:rPr lang="en-US" sz="1867" dirty="0">
                <a:solidFill>
                  <a:srgbClr val="0C234B"/>
                </a:solidFill>
              </a:rPr>
            </a:br>
            <a:r>
              <a:rPr lang="en-US" sz="1867" dirty="0">
                <a:solidFill>
                  <a:srgbClr val="0C234B"/>
                </a:solidFill>
              </a:rPr>
              <a:t>After Treatment Questionnaires</a:t>
            </a:r>
            <a:br>
              <a:rPr lang="en-US" sz="1867" dirty="0">
                <a:solidFill>
                  <a:srgbClr val="0C234B"/>
                </a:solidFill>
              </a:rPr>
            </a:br>
            <a:r>
              <a:rPr lang="en-US" sz="1867" b="1" dirty="0">
                <a:solidFill>
                  <a:srgbClr val="0C234B"/>
                </a:solidFill>
              </a:rPr>
              <a:t>Immersion/Presence</a:t>
            </a:r>
          </a:p>
        </p:txBody>
      </p:sp>
      <p:sp>
        <p:nvSpPr>
          <p:cNvPr id="13" name="object 12">
            <a:extLst>
              <a:ext uri="{FF2B5EF4-FFF2-40B4-BE49-F238E27FC236}">
                <a16:creationId xmlns:a16="http://schemas.microsoft.com/office/drawing/2014/main" id="{84111C9F-3B0A-0FE6-B391-49E529052421}"/>
              </a:ext>
            </a:extLst>
          </p:cNvPr>
          <p:cNvSpPr txBox="1"/>
          <p:nvPr/>
        </p:nvSpPr>
        <p:spPr>
          <a:xfrm>
            <a:off x="4678973" y="4188542"/>
            <a:ext cx="2619863" cy="1875013"/>
          </a:xfrm>
          <a:prstGeom prst="rect">
            <a:avLst/>
          </a:prstGeom>
        </p:spPr>
        <p:txBody>
          <a:bodyPr vert="horz" wrap="square" lIns="0" tIns="38523" rIns="0" bIns="0" rtlCol="0" anchor="t">
            <a:noAutofit/>
          </a:bodyPr>
          <a:lstStyle/>
          <a:p>
            <a:r>
              <a:rPr lang="en-US" sz="1867" dirty="0">
                <a:solidFill>
                  <a:srgbClr val="0C234B"/>
                </a:solidFill>
              </a:rPr>
              <a:t>Treatment Conditions – </a:t>
            </a:r>
            <a:r>
              <a:rPr lang="en-US" sz="1867" b="1" dirty="0">
                <a:solidFill>
                  <a:srgbClr val="0C234B"/>
                </a:solidFill>
              </a:rPr>
              <a:t>SLIDES (screenshots), VBS, VR SCENARIO</a:t>
            </a:r>
          </a:p>
          <a:p>
            <a:endParaRPr lang="en-US" sz="1867" dirty="0">
              <a:solidFill>
                <a:srgbClr val="0C234B"/>
              </a:solidFill>
            </a:endParaRPr>
          </a:p>
          <a:p>
            <a:r>
              <a:rPr lang="en-US" sz="1867" dirty="0">
                <a:solidFill>
                  <a:srgbClr val="0C234B"/>
                </a:solidFill>
              </a:rPr>
              <a:t>Time of Testing– </a:t>
            </a:r>
            <a:br>
              <a:rPr lang="en-US" sz="1867" dirty="0">
                <a:solidFill>
                  <a:srgbClr val="0C234B"/>
                </a:solidFill>
              </a:rPr>
            </a:br>
            <a:r>
              <a:rPr lang="en-US" sz="1867" b="1" dirty="0">
                <a:solidFill>
                  <a:srgbClr val="0C234B"/>
                </a:solidFill>
                <a:cs typeface="Calibri"/>
              </a:rPr>
              <a:t>Pre , Immediate post, Delayed post</a:t>
            </a:r>
          </a:p>
          <a:p>
            <a:endParaRPr lang="en-US" sz="1867" dirty="0">
              <a:solidFill>
                <a:srgbClr val="0C234B"/>
              </a:solidFill>
            </a:endParaRPr>
          </a:p>
        </p:txBody>
      </p:sp>
    </p:spTree>
    <p:extLst>
      <p:ext uri="{BB962C8B-B14F-4D97-AF65-F5344CB8AC3E}">
        <p14:creationId xmlns:p14="http://schemas.microsoft.com/office/powerpoint/2010/main" val="345242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377" y="1412784"/>
            <a:ext cx="7719154" cy="4645393"/>
          </a:xfrm>
        </p:spPr>
        <p:txBody>
          <a:bodyPr/>
          <a:lstStyle/>
          <a:p>
            <a:pPr algn="r"/>
            <a:br>
              <a:rPr lang="en-US" dirty="0">
                <a:solidFill>
                  <a:schemeClr val="tx1"/>
                </a:solidFill>
              </a:rPr>
            </a:br>
            <a:br>
              <a:rPr lang="en-US" dirty="0">
                <a:solidFill>
                  <a:schemeClr val="tx1"/>
                </a:solidFill>
              </a:rPr>
            </a:br>
            <a:br>
              <a:rPr lang="en-US" dirty="0">
                <a:solidFill>
                  <a:schemeClr val="tx1"/>
                </a:solidFill>
              </a:rPr>
            </a:br>
            <a:r>
              <a:rPr lang="en-US" dirty="0">
                <a:solidFill>
                  <a:srgbClr val="000066"/>
                </a:solidFill>
              </a:rPr>
              <a:t>Questions? Comments?</a:t>
            </a:r>
            <a:br>
              <a:rPr lang="en-US" dirty="0">
                <a:solidFill>
                  <a:schemeClr val="tx1"/>
                </a:solidFill>
              </a:rPr>
            </a:br>
            <a:br>
              <a:rPr lang="en-US" dirty="0">
                <a:solidFill>
                  <a:schemeClr val="tx1"/>
                </a:solidFill>
              </a:rPr>
            </a:br>
            <a:br>
              <a:rPr lang="en-US" b="0" dirty="0">
                <a:solidFill>
                  <a:schemeClr val="tx1"/>
                </a:solidFill>
              </a:rPr>
            </a:br>
            <a:br>
              <a:rPr lang="en-US" b="0" dirty="0">
                <a:solidFill>
                  <a:schemeClr val="tx1"/>
                </a:solidFill>
              </a:rPr>
            </a:br>
            <a:r>
              <a:rPr lang="en-US" sz="2000" b="0" dirty="0">
                <a:solidFill>
                  <a:schemeClr val="tx1"/>
                </a:solidFill>
              </a:rPr>
              <a:t>NATO BILC Seminar </a:t>
            </a:r>
            <a:br>
              <a:rPr lang="en-US" sz="2000" b="0" dirty="0">
                <a:solidFill>
                  <a:schemeClr val="tx1"/>
                </a:solidFill>
              </a:rPr>
            </a:br>
            <a:r>
              <a:rPr lang="en-US" sz="2000" b="0" dirty="0">
                <a:solidFill>
                  <a:schemeClr val="tx1"/>
                </a:solidFill>
              </a:rPr>
              <a:t>Provo, Utah, USA 2022</a:t>
            </a:r>
            <a:br>
              <a:rPr lang="en-US" dirty="0">
                <a:solidFill>
                  <a:schemeClr val="tx1"/>
                </a:solidFill>
              </a:rPr>
            </a:br>
            <a:endParaRPr lang="en-US" sz="3200" i="1" u="sng" dirty="0">
              <a:solidFill>
                <a:schemeClr val="tx1"/>
              </a:solidFill>
            </a:endParaRPr>
          </a:p>
        </p:txBody>
      </p:sp>
      <p:sp>
        <p:nvSpPr>
          <p:cNvPr id="4" name="TextBox 3"/>
          <p:cNvSpPr txBox="1"/>
          <p:nvPr/>
        </p:nvSpPr>
        <p:spPr>
          <a:xfrm>
            <a:off x="1524001" y="6165899"/>
            <a:ext cx="9037319" cy="461665"/>
          </a:xfrm>
          <a:prstGeom prst="rect">
            <a:avLst/>
          </a:prstGeom>
          <a:noFill/>
        </p:spPr>
        <p:txBody>
          <a:bodyPr wrap="square" rtlCol="0" anchor="b">
            <a:spAutoFit/>
          </a:bodyPr>
          <a:lstStyle/>
          <a:p>
            <a:pPr lvl="1" algn="just"/>
            <a:r>
              <a:rPr lang="en-US" sz="1200">
                <a:solidFill>
                  <a:srgbClr val="000000"/>
                </a:solidFill>
                <a:latin typeface="Times New Roman" panose="02020603050405020304" pitchFamily="18" charset="0"/>
              </a:rPr>
              <a:t>“This information is furnished on the condition that it will be given substantially the same degree of security protection given to it by the United States and will not be released to another nation without United States Air Force authorization.”</a:t>
            </a:r>
          </a:p>
        </p:txBody>
      </p:sp>
      <p:sp>
        <p:nvSpPr>
          <p:cNvPr id="6" name="TextBox 5"/>
          <p:cNvSpPr txBox="1"/>
          <p:nvPr/>
        </p:nvSpPr>
        <p:spPr>
          <a:xfrm>
            <a:off x="2522563" y="360186"/>
            <a:ext cx="6112379" cy="584775"/>
          </a:xfrm>
          <a:prstGeom prst="rect">
            <a:avLst/>
          </a:prstGeom>
          <a:noFill/>
        </p:spPr>
        <p:txBody>
          <a:bodyPr wrap="none" rtlCol="0">
            <a:spAutoFit/>
          </a:bodyPr>
          <a:lstStyle/>
          <a:p>
            <a:r>
              <a:rPr lang="en-US" sz="3200" b="1" dirty="0">
                <a:solidFill>
                  <a:srgbClr val="000066"/>
                </a:solidFill>
              </a:rPr>
              <a:t>637</a:t>
            </a:r>
            <a:r>
              <a:rPr lang="en-US" sz="3200" b="1" baseline="30000" dirty="0">
                <a:solidFill>
                  <a:srgbClr val="000066"/>
                </a:solidFill>
              </a:rPr>
              <a:t>th</a:t>
            </a:r>
            <a:r>
              <a:rPr lang="en-US" sz="3200" b="1" dirty="0">
                <a:solidFill>
                  <a:srgbClr val="000066"/>
                </a:solidFill>
              </a:rPr>
              <a:t> Training Group / DLIELC </a:t>
            </a:r>
          </a:p>
        </p:txBody>
      </p:sp>
      <p:sp>
        <p:nvSpPr>
          <p:cNvPr id="7" name="TextBox 6"/>
          <p:cNvSpPr txBox="1"/>
          <p:nvPr/>
        </p:nvSpPr>
        <p:spPr>
          <a:xfrm>
            <a:off x="3000234" y="683351"/>
            <a:ext cx="184731" cy="369332"/>
          </a:xfrm>
          <a:prstGeom prst="rect">
            <a:avLst/>
          </a:prstGeom>
          <a:noFill/>
        </p:spPr>
        <p:txBody>
          <a:bodyPr wrap="none" rtlCol="0">
            <a:spAutoFit/>
          </a:bodyPr>
          <a:lstStyle/>
          <a:p>
            <a:endParaRPr lang="en-US"/>
          </a:p>
        </p:txBody>
      </p:sp>
      <p:pic>
        <p:nvPicPr>
          <p:cNvPr id="8" name="Picture 7"/>
          <p:cNvPicPr>
            <a:picLocks noChangeAspect="1"/>
          </p:cNvPicPr>
          <p:nvPr/>
        </p:nvPicPr>
        <p:blipFill>
          <a:blip r:embed="rId3"/>
          <a:stretch>
            <a:fillRect/>
          </a:stretch>
        </p:blipFill>
        <p:spPr>
          <a:xfrm>
            <a:off x="372531" y="1865370"/>
            <a:ext cx="2150032" cy="2755038"/>
          </a:xfrm>
          <a:prstGeom prst="rect">
            <a:avLst/>
          </a:prstGeom>
        </p:spPr>
      </p:pic>
    </p:spTree>
    <p:extLst>
      <p:ext uri="{BB962C8B-B14F-4D97-AF65-F5344CB8AC3E}">
        <p14:creationId xmlns:p14="http://schemas.microsoft.com/office/powerpoint/2010/main" val="2684518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8E343-57DF-E85E-61A5-8322C4BAE414}"/>
              </a:ext>
            </a:extLst>
          </p:cNvPr>
          <p:cNvSpPr/>
          <p:nvPr/>
        </p:nvSpPr>
        <p:spPr>
          <a:xfrm>
            <a:off x="10680277"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2">
            <a:extLst>
              <a:ext uri="{FF2B5EF4-FFF2-40B4-BE49-F238E27FC236}">
                <a16:creationId xmlns:a16="http://schemas.microsoft.com/office/drawing/2014/main" id="{12AFA44C-DA30-FC41-BD58-7F1A39F743FF}"/>
              </a:ext>
            </a:extLst>
          </p:cNvPr>
          <p:cNvSpPr txBox="1">
            <a:spLocks/>
          </p:cNvSpPr>
          <p:nvPr/>
        </p:nvSpPr>
        <p:spPr>
          <a:xfrm>
            <a:off x="1517861" y="354460"/>
            <a:ext cx="9156277" cy="605367"/>
          </a:xfrm>
          <a:prstGeom prst="rect">
            <a:avLst/>
          </a:prstGeom>
        </p:spPr>
        <p:txBody>
          <a:bodyPr vert="horz" wrap="square" lIns="0" tIns="8467" rIns="0" bIns="0" rtlCol="0">
            <a:noAutofit/>
          </a:bodyPr>
          <a:lstStyle>
            <a:lvl1pPr eaLnBrk="1" hangingPunct="1">
              <a:defRPr>
                <a:latin typeface="+mj-lt"/>
                <a:ea typeface="+mj-ea"/>
                <a:cs typeface="+mj-cs"/>
              </a:defRPr>
            </a:lvl1pPr>
          </a:lstStyle>
          <a:p>
            <a:pPr>
              <a:spcBef>
                <a:spcPts val="67"/>
              </a:spcBef>
            </a:pPr>
            <a:r>
              <a:rPr lang="en-US" sz="3200" b="1" dirty="0">
                <a:solidFill>
                  <a:srgbClr val="000066"/>
                </a:solidFill>
                <a:latin typeface="+mn-lt"/>
                <a:ea typeface="+mn-ea"/>
                <a:cs typeface="+mn-cs"/>
              </a:rPr>
              <a:t>References</a:t>
            </a:r>
          </a:p>
        </p:txBody>
      </p:sp>
      <p:sp>
        <p:nvSpPr>
          <p:cNvPr id="17" name="TextBox 16">
            <a:extLst>
              <a:ext uri="{FF2B5EF4-FFF2-40B4-BE49-F238E27FC236}">
                <a16:creationId xmlns:a16="http://schemas.microsoft.com/office/drawing/2014/main" id="{5AC8CA43-6D56-F54A-4456-1BFC72FC556C}"/>
              </a:ext>
            </a:extLst>
          </p:cNvPr>
          <p:cNvSpPr txBox="1"/>
          <p:nvPr/>
        </p:nvSpPr>
        <p:spPr>
          <a:xfrm>
            <a:off x="0" y="1174295"/>
            <a:ext cx="11379200" cy="6443046"/>
          </a:xfrm>
          <a:prstGeom prst="rect">
            <a:avLst/>
          </a:prstGeom>
          <a:noFill/>
        </p:spPr>
        <p:txBody>
          <a:bodyPr wrap="square">
            <a:spAutoFit/>
          </a:bodyPr>
          <a:lstStyle/>
          <a:p>
            <a:pPr marL="152408" indent="-152408" defTabSz="609630">
              <a:lnSpc>
                <a:spcPct val="120000"/>
              </a:lnSpc>
              <a:spcBef>
                <a:spcPts val="667"/>
              </a:spcBef>
              <a:buClr>
                <a:srgbClr val="B71E42"/>
              </a:buClr>
              <a:buSzPct val="100000"/>
              <a:buFont typeface="Arial" panose="020B0604020202020204" pitchFamily="34" charset="0"/>
              <a:buChar char="•"/>
              <a:defRPr/>
            </a:pPr>
            <a:r>
              <a:rPr lang="it-IT" sz="1200" dirty="0">
                <a:solidFill>
                  <a:prstClr val="black"/>
                </a:solidFill>
              </a:rPr>
              <a:t>Alibali, M.W., Boncoddo, R., &amp; Hostetter, A. B.  </a:t>
            </a:r>
            <a:r>
              <a:rPr lang="en-US" sz="1200" dirty="0">
                <a:solidFill>
                  <a:prstClr val="black"/>
                </a:solidFill>
              </a:rPr>
              <a:t>(2014). GESTURE IN REASONING An embodied perspective in L.A. Shapiro (Ed), The Routledge Handbook of Embodied Cognition (pp. 90-98) Taylor &amp; Francis. Retrieved from ProQuest </a:t>
            </a:r>
            <a:r>
              <a:rPr lang="en-US" sz="1200" dirty="0" err="1">
                <a:solidFill>
                  <a:prstClr val="black"/>
                </a:solidFill>
              </a:rPr>
              <a:t>Ebook</a:t>
            </a:r>
            <a:r>
              <a:rPr lang="en-US" sz="1200" dirty="0">
                <a:solidFill>
                  <a:prstClr val="black"/>
                </a:solidFill>
              </a:rPr>
              <a:t> Central, </a:t>
            </a:r>
            <a:r>
              <a:rPr lang="en-US" sz="1200" u="sng" dirty="0">
                <a:solidFill>
                  <a:prstClr val="black"/>
                </a:solidFill>
                <a:hlinkClick r:id="rId2"/>
              </a:rPr>
              <a:t>https://ebookcentral.proquest.com/lib/uaz/detail.action?docID=1682989</a:t>
            </a:r>
            <a:endParaRPr lang="en-US" sz="1200"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a:solidFill>
                  <a:prstClr val="black"/>
                </a:solidFill>
              </a:rPr>
              <a:t>Atkinson, D. (2010). Extended, Embodied Cognition and Second Language Acquisition. Applied Linguistics: 31/5: (pp.599–622)  Oxford University Press 2010 doi:10.1093/</a:t>
            </a:r>
            <a:r>
              <a:rPr lang="en-US" sz="1200" dirty="0" err="1">
                <a:solidFill>
                  <a:prstClr val="black"/>
                </a:solidFill>
              </a:rPr>
              <a:t>applin</a:t>
            </a:r>
            <a:r>
              <a:rPr lang="en-US" sz="1200" dirty="0">
                <a:solidFill>
                  <a:prstClr val="black"/>
                </a:solidFill>
              </a:rPr>
              <a:t>/amq009</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a:solidFill>
                  <a:srgbClr val="222222"/>
                </a:solidFill>
                <a:latin typeface="Arial" panose="020B0604020202020204" pitchFamily="34" charset="0"/>
              </a:rPr>
              <a:t>Berti, M., Maranzana, S., &amp; Monzingo, J. (2020). Fostering Cultural Understanding with Virtual Reality: A Look at Students' Stereotypes and Beliefs. </a:t>
            </a:r>
            <a:r>
              <a:rPr lang="en-US" sz="1200" i="1" dirty="0">
                <a:solidFill>
                  <a:srgbClr val="222222"/>
                </a:solidFill>
                <a:latin typeface="Arial" panose="020B0604020202020204" pitchFamily="34" charset="0"/>
              </a:rPr>
              <a:t>International Journal of Computer-Assisted Language Learning and Teaching (IJCALLT)</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10</a:t>
            </a:r>
            <a:r>
              <a:rPr lang="en-US" sz="1200" dirty="0">
                <a:solidFill>
                  <a:srgbClr val="222222"/>
                </a:solidFill>
                <a:latin typeface="Arial" panose="020B0604020202020204" pitchFamily="34" charset="0"/>
              </a:rPr>
              <a:t>(1), 47-59.</a:t>
            </a:r>
            <a:r>
              <a:rPr lang="en-US" sz="1200" dirty="0">
                <a:solidFill>
                  <a:prstClr val="black"/>
                </a:solidFill>
              </a:rPr>
              <a:t>Boot, W. R., Blakely, D. P., &amp; Simons, D. J. (2011). Do action video games improve perception and cognition? Frontiers in Psychology, 2, 226. 10.3389/fpsyg.2011.00226</a:t>
            </a:r>
          </a:p>
          <a:p>
            <a:pPr marL="152408" indent="-152408">
              <a:lnSpc>
                <a:spcPct val="120000"/>
              </a:lnSpc>
              <a:spcBef>
                <a:spcPts val="667"/>
              </a:spcBef>
              <a:buClr>
                <a:srgbClr val="B71E42"/>
              </a:buClr>
              <a:buSzPct val="100000"/>
              <a:buFont typeface="Arial" panose="020B0604020202020204" pitchFamily="34" charset="0"/>
              <a:buChar char="•"/>
              <a:defRPr/>
            </a:pPr>
            <a:r>
              <a:rPr lang="en-US" sz="1067" dirty="0">
                <a:latin typeface="Calibri" panose="020F0502020204030204" pitchFamily="34" charset="0"/>
              </a:rPr>
              <a:t>Braun, V., &amp; Clarke, V. (2006). Using thematic analysis in psychology. In (Vol. 3, pp. 77-101).</a:t>
            </a:r>
            <a:endParaRPr lang="en-US" sz="1200"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err="1">
                <a:solidFill>
                  <a:prstClr val="black"/>
                </a:solidFill>
              </a:rPr>
              <a:t>Casasanto</a:t>
            </a:r>
            <a:r>
              <a:rPr lang="en-US" sz="1200" dirty="0">
                <a:solidFill>
                  <a:prstClr val="black"/>
                </a:solidFill>
              </a:rPr>
              <a:t>, D. (2014). Enactive Vision. in L.A. Shapiro (Ed), The Routledge Handbook of Embodied Cognition (pp. 108-117) Taylor &amp; Francis. Retrieved from ProQuest </a:t>
            </a:r>
            <a:r>
              <a:rPr lang="en-US" sz="1200" dirty="0" err="1">
                <a:solidFill>
                  <a:prstClr val="black"/>
                </a:solidFill>
              </a:rPr>
              <a:t>Ebook</a:t>
            </a:r>
            <a:r>
              <a:rPr lang="en-US" sz="1200" dirty="0">
                <a:solidFill>
                  <a:prstClr val="black"/>
                </a:solidFill>
              </a:rPr>
              <a:t> Central, </a:t>
            </a:r>
            <a:r>
              <a:rPr lang="en-US" sz="1200" u="sng" dirty="0">
                <a:solidFill>
                  <a:prstClr val="black"/>
                </a:solidFill>
                <a:hlinkClick r:id="rId2"/>
              </a:rPr>
              <a:t>https://ebookcentral.proquest.com/lib/uaz/detail.action?docID=1682989</a:t>
            </a:r>
            <a:endParaRPr lang="en-US" sz="1200"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a:solidFill>
                  <a:prstClr val="black"/>
                </a:solidFill>
              </a:rPr>
              <a:t>Chapelle, C. A. (2009). The relationship between second language acquisition theory and computer-assisted language learning. The Modern Language Journal, 93(s1), 741-753. 10.1111/j.1540-4781.2009.00970.x</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err="1">
                <a:solidFill>
                  <a:prstClr val="black"/>
                </a:solidFill>
              </a:rPr>
              <a:t>Coello</a:t>
            </a:r>
            <a:r>
              <a:rPr lang="en-US" sz="1200" dirty="0">
                <a:solidFill>
                  <a:prstClr val="black"/>
                </a:solidFill>
              </a:rPr>
              <a:t>, Y. &amp; Fischer, M. H., (2015). Perceptual and Emotional Embodiment. Taylor and Francis. Retrieved 10 March 2018, from </a:t>
            </a:r>
            <a:r>
              <a:rPr lang="en-US" sz="1200" u="sng" dirty="0">
                <a:solidFill>
                  <a:prstClr val="black"/>
                </a:solidFill>
                <a:hlinkClick r:id="rId3"/>
              </a:rPr>
              <a:t>http://www.myilibrary.com?ID=882627</a:t>
            </a:r>
            <a:endParaRPr lang="en-US" sz="1200" u="sng"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err="1">
                <a:solidFill>
                  <a:prstClr val="black"/>
                </a:solidFill>
              </a:rPr>
              <a:t>Costantini</a:t>
            </a:r>
            <a:r>
              <a:rPr lang="en-US" sz="1200" dirty="0">
                <a:solidFill>
                  <a:prstClr val="black"/>
                </a:solidFill>
              </a:rPr>
              <a:t>, M. &amp; Stapleton, M. (2014). in L.A. Shapiro (Ed), The Routledge Handbook of Embodied Cognition (pp. 108-117) Taylor &amp; Francis. Retrieved from ProQuest </a:t>
            </a:r>
            <a:r>
              <a:rPr lang="en-US" sz="1200" dirty="0" err="1">
                <a:solidFill>
                  <a:prstClr val="black"/>
                </a:solidFill>
              </a:rPr>
              <a:t>Ebook</a:t>
            </a:r>
            <a:r>
              <a:rPr lang="en-US" sz="1200" dirty="0">
                <a:solidFill>
                  <a:prstClr val="black"/>
                </a:solidFill>
              </a:rPr>
              <a:t> Central, </a:t>
            </a:r>
            <a:r>
              <a:rPr lang="en-US" sz="1200" u="sng" dirty="0">
                <a:solidFill>
                  <a:prstClr val="black"/>
                </a:solidFill>
                <a:hlinkClick r:id="rId2"/>
              </a:rPr>
              <a:t>https://ebookcentral.proquest.com/lib/uaz/detail.action?docID=1682989</a:t>
            </a:r>
            <a:endParaRPr lang="en-US" sz="1200"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err="1">
                <a:solidFill>
                  <a:prstClr val="black"/>
                </a:solidFill>
              </a:rPr>
              <a:t>Cornillie</a:t>
            </a:r>
            <a:r>
              <a:rPr lang="en-US" sz="1200" dirty="0">
                <a:solidFill>
                  <a:prstClr val="black"/>
                </a:solidFill>
              </a:rPr>
              <a:t>, F., </a:t>
            </a:r>
            <a:r>
              <a:rPr lang="en-US" sz="1200" dirty="0" err="1">
                <a:solidFill>
                  <a:prstClr val="black"/>
                </a:solidFill>
              </a:rPr>
              <a:t>Clarebout</a:t>
            </a:r>
            <a:r>
              <a:rPr lang="en-US" sz="1200" dirty="0">
                <a:solidFill>
                  <a:prstClr val="black"/>
                </a:solidFill>
              </a:rPr>
              <a:t>, G., and </a:t>
            </a:r>
            <a:r>
              <a:rPr lang="en-US" sz="1200" dirty="0" err="1">
                <a:solidFill>
                  <a:prstClr val="black"/>
                </a:solidFill>
              </a:rPr>
              <a:t>Desmet</a:t>
            </a:r>
            <a:r>
              <a:rPr lang="en-US" sz="1200" dirty="0">
                <a:solidFill>
                  <a:prstClr val="black"/>
                </a:solidFill>
              </a:rPr>
              <a:t>, P. (2012). Between learning and playing? Exploring learners’ perceptions of corrective feedback in an immersive game for English pragmatics. </a:t>
            </a:r>
            <a:r>
              <a:rPr lang="en-US" sz="1200" dirty="0" err="1">
                <a:solidFill>
                  <a:prstClr val="black"/>
                </a:solidFill>
              </a:rPr>
              <a:t>ReCALL</a:t>
            </a:r>
            <a:r>
              <a:rPr lang="en-US" sz="1200" dirty="0">
                <a:solidFill>
                  <a:prstClr val="black"/>
                </a:solidFill>
              </a:rPr>
              <a:t>, 24, pp 257278doi:10.1017/S0958344012000146</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a:solidFill>
                  <a:prstClr val="black"/>
                </a:solidFill>
              </a:rPr>
              <a:t>Culbertson, G., Andersen, E., White, W., Zhang, D., &amp; Jung, M. (2016). Crystallize: An immersive, collaborative game for second language learning. Paper presented at the , 27 636-647. 10.1145/2818048.2820020</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200" dirty="0" err="1">
                <a:solidFill>
                  <a:prstClr val="black"/>
                </a:solidFill>
              </a:rPr>
              <a:t>deHaan</a:t>
            </a:r>
            <a:r>
              <a:rPr lang="en-US" sz="1200" dirty="0">
                <a:solidFill>
                  <a:prstClr val="black"/>
                </a:solidFill>
              </a:rPr>
              <a:t>, J., Michael Reed, W. M., &amp; </a:t>
            </a:r>
            <a:r>
              <a:rPr lang="en-US" sz="1200" dirty="0" err="1">
                <a:solidFill>
                  <a:prstClr val="black"/>
                </a:solidFill>
              </a:rPr>
              <a:t>Kuwada</a:t>
            </a:r>
            <a:r>
              <a:rPr lang="en-US" sz="1200" dirty="0">
                <a:solidFill>
                  <a:prstClr val="black"/>
                </a:solidFill>
              </a:rPr>
              <a:t>, K. (2010). The effect of interactivity with a music video game on second language vocabulary recall. Language Learning and Technology, 14(2), 74-94.</a:t>
            </a:r>
          </a:p>
          <a:p>
            <a:pPr defTabSz="609630">
              <a:lnSpc>
                <a:spcPct val="120000"/>
              </a:lnSpc>
              <a:spcBef>
                <a:spcPts val="667"/>
              </a:spcBef>
              <a:buClr>
                <a:srgbClr val="B71E42"/>
              </a:buClr>
              <a:buSzPct val="100000"/>
              <a:defRPr/>
            </a:pPr>
            <a:endParaRPr lang="en-US" sz="1200"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200" dirty="0">
              <a:solidFill>
                <a:prstClr val="black"/>
              </a:solidFill>
            </a:endParaRPr>
          </a:p>
        </p:txBody>
      </p:sp>
    </p:spTree>
    <p:extLst>
      <p:ext uri="{BB962C8B-B14F-4D97-AF65-F5344CB8AC3E}">
        <p14:creationId xmlns:p14="http://schemas.microsoft.com/office/powerpoint/2010/main" val="246876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8E343-57DF-E85E-61A5-8322C4BAE414}"/>
              </a:ext>
            </a:extLst>
          </p:cNvPr>
          <p:cNvSpPr/>
          <p:nvPr/>
        </p:nvSpPr>
        <p:spPr>
          <a:xfrm>
            <a:off x="10680277"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2">
            <a:extLst>
              <a:ext uri="{FF2B5EF4-FFF2-40B4-BE49-F238E27FC236}">
                <a16:creationId xmlns:a16="http://schemas.microsoft.com/office/drawing/2014/main" id="{12AFA44C-DA30-FC41-BD58-7F1A39F743FF}"/>
              </a:ext>
            </a:extLst>
          </p:cNvPr>
          <p:cNvSpPr txBox="1">
            <a:spLocks/>
          </p:cNvSpPr>
          <p:nvPr/>
        </p:nvSpPr>
        <p:spPr>
          <a:xfrm>
            <a:off x="1429407" y="285385"/>
            <a:ext cx="2921875" cy="605367"/>
          </a:xfrm>
          <a:prstGeom prst="rect">
            <a:avLst/>
          </a:prstGeom>
        </p:spPr>
        <p:txBody>
          <a:bodyPr vert="horz" wrap="square" lIns="0" tIns="8467" rIns="0" bIns="0" rtlCol="0">
            <a:noAutofit/>
          </a:bodyPr>
          <a:lstStyle>
            <a:lvl1pPr eaLnBrk="1" hangingPunct="1">
              <a:defRPr>
                <a:latin typeface="+mj-lt"/>
                <a:ea typeface="+mj-ea"/>
                <a:cs typeface="+mj-cs"/>
              </a:defRPr>
            </a:lvl1pPr>
          </a:lstStyle>
          <a:p>
            <a:pPr>
              <a:spcBef>
                <a:spcPts val="67"/>
              </a:spcBef>
            </a:pPr>
            <a:r>
              <a:rPr lang="en-US" sz="3200" b="1" dirty="0">
                <a:solidFill>
                  <a:srgbClr val="000066"/>
                </a:solidFill>
                <a:latin typeface="+mn-lt"/>
                <a:ea typeface="+mn-ea"/>
                <a:cs typeface="+mn-cs"/>
              </a:rPr>
              <a:t>References</a:t>
            </a:r>
          </a:p>
        </p:txBody>
      </p:sp>
      <p:sp>
        <p:nvSpPr>
          <p:cNvPr id="17" name="TextBox 16">
            <a:extLst>
              <a:ext uri="{FF2B5EF4-FFF2-40B4-BE49-F238E27FC236}">
                <a16:creationId xmlns:a16="http://schemas.microsoft.com/office/drawing/2014/main" id="{5AC8CA43-6D56-F54A-4456-1BFC72FC556C}"/>
              </a:ext>
            </a:extLst>
          </p:cNvPr>
          <p:cNvSpPr txBox="1"/>
          <p:nvPr/>
        </p:nvSpPr>
        <p:spPr>
          <a:xfrm>
            <a:off x="63077" y="1204311"/>
            <a:ext cx="10617200" cy="6497420"/>
          </a:xfrm>
          <a:prstGeom prst="rect">
            <a:avLst/>
          </a:prstGeom>
          <a:noFill/>
        </p:spPr>
        <p:txBody>
          <a:bodyPr wrap="square">
            <a:spAutoFit/>
          </a:bodyPr>
          <a:lstStyle/>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400" dirty="0">
                <a:solidFill>
                  <a:prstClr val="black"/>
                </a:solidFill>
              </a:rPr>
              <a:t>García, A. M., &amp; Ibáñez, A. (2016). A touch with words: Dynamic synergies between manual actions and language. Neuroscience and Biobehavioral Reviews, 68, 59-95. 10.1016/j.neubiorev.2016.04.022</a:t>
            </a: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Glenberg</a:t>
            </a:r>
            <a:r>
              <a:rPr lang="en-US" sz="1333" dirty="0">
                <a:solidFill>
                  <a:prstClr val="black"/>
                </a:solidFill>
              </a:rPr>
              <a:t>, A. M., Sato, M., </a:t>
            </a:r>
            <a:r>
              <a:rPr lang="en-US" sz="1333" dirty="0" err="1">
                <a:solidFill>
                  <a:prstClr val="black"/>
                </a:solidFill>
              </a:rPr>
              <a:t>Cattaneo</a:t>
            </a:r>
            <a:r>
              <a:rPr lang="en-US" sz="1333" dirty="0">
                <a:solidFill>
                  <a:prstClr val="black"/>
                </a:solidFill>
              </a:rPr>
              <a:t>, L., Riggio, L., Palumbo, D., &amp; Buccino, G. (2008). Processing abstract language modulates motor system activity. The Quarterly Journal of Experimental Psychology, 61(6), 905-919.</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González-</a:t>
            </a:r>
            <a:r>
              <a:rPr lang="en-US" sz="1333" dirty="0" err="1">
                <a:solidFill>
                  <a:prstClr val="black"/>
                </a:solidFill>
              </a:rPr>
              <a:t>Lloret</a:t>
            </a:r>
            <a:r>
              <a:rPr lang="en-US" sz="1333" dirty="0">
                <a:solidFill>
                  <a:prstClr val="black"/>
                </a:solidFill>
              </a:rPr>
              <a:t>, M. (2017). Technology and Task-Based Language Teaching in S.L. Thorne, S. May (eds.), Language, Education and Technology, Encyclopedia of Language and Education, DOI 10.1007/978-3-319-02237-6_2</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Hamari</a:t>
            </a:r>
            <a:r>
              <a:rPr lang="en-US" sz="1333" dirty="0">
                <a:solidFill>
                  <a:prstClr val="black"/>
                </a:solidFill>
              </a:rPr>
              <a:t>, J., </a:t>
            </a:r>
            <a:r>
              <a:rPr lang="en-US" sz="1333" dirty="0" err="1">
                <a:solidFill>
                  <a:prstClr val="black"/>
                </a:solidFill>
              </a:rPr>
              <a:t>Shernoff</a:t>
            </a:r>
            <a:r>
              <a:rPr lang="en-US" sz="1333" dirty="0">
                <a:solidFill>
                  <a:prstClr val="black"/>
                </a:solidFill>
              </a:rPr>
              <a:t>, D., Rowe, E., </a:t>
            </a:r>
            <a:r>
              <a:rPr lang="en-US" sz="1333" dirty="0" err="1">
                <a:solidFill>
                  <a:prstClr val="black"/>
                </a:solidFill>
              </a:rPr>
              <a:t>Coller</a:t>
            </a:r>
            <a:r>
              <a:rPr lang="en-US" sz="1333" dirty="0">
                <a:solidFill>
                  <a:prstClr val="black"/>
                </a:solidFill>
              </a:rPr>
              <a:t>, B., Asbell-Clarke, J., &amp; Edwards, T. (2016). Challenging games help students learn: An empirical study on engagement, flow and immersion in game-based learning. Computers in Human Behavior, 54, 170-179. 10.1016/j.chb.2015.07.045</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Hayes, A. T., </a:t>
            </a:r>
            <a:r>
              <a:rPr lang="en-US" sz="1333" dirty="0" err="1">
                <a:solidFill>
                  <a:prstClr val="black"/>
                </a:solidFill>
              </a:rPr>
              <a:t>Dhimolea</a:t>
            </a:r>
            <a:r>
              <a:rPr lang="en-US" sz="1333" dirty="0">
                <a:solidFill>
                  <a:prstClr val="black"/>
                </a:solidFill>
              </a:rPr>
              <a:t>, T. K., Meng, N., &amp; </a:t>
            </a:r>
            <a:r>
              <a:rPr lang="en-US" sz="1333" dirty="0" err="1">
                <a:solidFill>
                  <a:prstClr val="black"/>
                </a:solidFill>
              </a:rPr>
              <a:t>Tesh</a:t>
            </a:r>
            <a:r>
              <a:rPr lang="en-US" sz="1333" dirty="0">
                <a:solidFill>
                  <a:prstClr val="black"/>
                </a:solidFill>
              </a:rPr>
              <a:t>, G.. (2021). Levels of Immersion for Language Learning from 2D to Highly Immersive Interactive VR. In Chinese Language Learning Sciences (pp. 71–89). Chinese Language Learning Sciences. https://doi.org/10.1007/978-981-16-3416-1_4</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Juul, J. (2005). Half-Real: Video Games Between Real Rules and Fictional Worlds Cambridge, MA: MIT Press</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Kolb, D. A., 1939. (2014). Experiential learning: Experience as the source of learning and development (Second ed.). Upper Saddle River, New Jersey: Pearson Education LTD.</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Lai, C. ‐., Yang, J. ‐., Chen, F. ‐., Ho, C. ‐., &amp; Chan, T. ‐. (2007). Affordances of mobile technologies for experiential learning: The interplay of technology and pedagogical practices. Journal of Computer Assisted Learning, 23(4), 326-337. 10.1111/j.1365-2729.2007.00237.x</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Levine, G. S. (2004). Global simulation: A Student‐Centered, Task‐Based format for intermediate foreign language courses. Foreign Language Annals, 37(1), 26-36. 10.1111/j.1944-9720.2004.tb02170.x</a:t>
            </a: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p:txBody>
      </p:sp>
    </p:spTree>
    <p:extLst>
      <p:ext uri="{BB962C8B-B14F-4D97-AF65-F5344CB8AC3E}">
        <p14:creationId xmlns:p14="http://schemas.microsoft.com/office/powerpoint/2010/main" val="39254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3"/>
          <p:cNvSpPr txBox="1">
            <a:spLocks noGrp="1"/>
          </p:cNvSpPr>
          <p:nvPr>
            <p:ph sz="half" idx="2"/>
          </p:nvPr>
        </p:nvSpPr>
        <p:spPr>
          <a:xfrm>
            <a:off x="2170284" y="5199748"/>
            <a:ext cx="6822691" cy="1093726"/>
          </a:xfrm>
          <a:prstGeom prst="rect">
            <a:avLst/>
          </a:prstGeom>
        </p:spPr>
        <p:txBody>
          <a:bodyPr spcFirstLastPara="1" wrap="square" lIns="91425" tIns="91425" rIns="91425" bIns="91425" anchor="t" anchorCtr="0">
            <a:noAutofit/>
          </a:bodyPr>
          <a:lstStyle/>
          <a:p>
            <a:pPr marL="0" indent="0" algn="ctr">
              <a:spcAft>
                <a:spcPts val="1600"/>
              </a:spcAft>
              <a:buNone/>
            </a:pPr>
            <a:r>
              <a:rPr lang="en" sz="3600" b="1" u="sng" dirty="0"/>
              <a:t>SEEMS LIKE EVERYBODY!!!</a:t>
            </a:r>
            <a:endParaRPr sz="3600" b="1" u="sng" dirty="0"/>
          </a:p>
        </p:txBody>
      </p:sp>
      <p:sp>
        <p:nvSpPr>
          <p:cNvPr id="127" name="Google Shape;127;p23"/>
          <p:cNvSpPr txBox="1">
            <a:spLocks noGrp="1"/>
          </p:cNvSpPr>
          <p:nvPr>
            <p:ph type="title" idx="4294967295"/>
          </p:nvPr>
        </p:nvSpPr>
        <p:spPr>
          <a:xfrm>
            <a:off x="1367060" y="102729"/>
            <a:ext cx="8072225" cy="818489"/>
          </a:xfrm>
          <a:prstGeom prst="rect">
            <a:avLst/>
          </a:prstGeom>
        </p:spPr>
        <p:txBody>
          <a:bodyPr spcFirstLastPara="1" wrap="square" lIns="91425" tIns="91425" rIns="91425" bIns="91425" anchor="ctr" anchorCtr="0">
            <a:noAutofit/>
          </a:bodyPr>
          <a:lstStyle/>
          <a:p>
            <a:pPr algn="l">
              <a:lnSpc>
                <a:spcPct val="115000"/>
              </a:lnSpc>
            </a:pPr>
            <a:r>
              <a:rPr lang="en" dirty="0">
                <a:sym typeface="Roboto"/>
              </a:rPr>
              <a:t>Who wants it?</a:t>
            </a:r>
            <a:endParaRPr dirty="0">
              <a:sym typeface="Roboto"/>
            </a:endParaRPr>
          </a:p>
        </p:txBody>
      </p:sp>
      <p:pic>
        <p:nvPicPr>
          <p:cNvPr id="129" name="Google Shape;129;p23"/>
          <p:cNvPicPr preferRelativeResize="0"/>
          <p:nvPr/>
        </p:nvPicPr>
        <p:blipFill>
          <a:blip r:embed="rId3">
            <a:alphaModFix/>
          </a:blip>
          <a:stretch>
            <a:fillRect/>
          </a:stretch>
        </p:blipFill>
        <p:spPr>
          <a:xfrm>
            <a:off x="2611236" y="1521617"/>
            <a:ext cx="5940788" cy="347843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8E343-57DF-E85E-61A5-8322C4BAE414}"/>
              </a:ext>
            </a:extLst>
          </p:cNvPr>
          <p:cNvSpPr/>
          <p:nvPr/>
        </p:nvSpPr>
        <p:spPr>
          <a:xfrm>
            <a:off x="10680277"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2">
            <a:extLst>
              <a:ext uri="{FF2B5EF4-FFF2-40B4-BE49-F238E27FC236}">
                <a16:creationId xmlns:a16="http://schemas.microsoft.com/office/drawing/2014/main" id="{12AFA44C-DA30-FC41-BD58-7F1A39F743FF}"/>
              </a:ext>
            </a:extLst>
          </p:cNvPr>
          <p:cNvSpPr txBox="1">
            <a:spLocks/>
          </p:cNvSpPr>
          <p:nvPr/>
        </p:nvSpPr>
        <p:spPr>
          <a:xfrm>
            <a:off x="-2049517" y="275897"/>
            <a:ext cx="9156277" cy="605367"/>
          </a:xfrm>
          <a:prstGeom prst="rect">
            <a:avLst/>
          </a:prstGeom>
        </p:spPr>
        <p:txBody>
          <a:bodyPr vert="horz" wrap="square" lIns="0" tIns="8467" rIns="0" bIns="0" rtlCol="0">
            <a:noAutofit/>
          </a:bodyPr>
          <a:lstStyle>
            <a:lvl1pPr eaLnBrk="1" hangingPunct="1">
              <a:defRPr>
                <a:latin typeface="+mj-lt"/>
                <a:ea typeface="+mj-ea"/>
                <a:cs typeface="+mj-cs"/>
              </a:defRPr>
            </a:lvl1pPr>
          </a:lstStyle>
          <a:p>
            <a:pPr marL="8467" algn="ctr">
              <a:spcBef>
                <a:spcPts val="67"/>
              </a:spcBef>
            </a:pPr>
            <a:r>
              <a:rPr lang="en-US" sz="3200" b="1" dirty="0">
                <a:solidFill>
                  <a:srgbClr val="000066"/>
                </a:solidFill>
                <a:latin typeface="+mn-lt"/>
                <a:ea typeface="+mn-ea"/>
                <a:cs typeface="+mn-cs"/>
              </a:rPr>
              <a:t>References</a:t>
            </a:r>
          </a:p>
        </p:txBody>
      </p:sp>
      <p:sp>
        <p:nvSpPr>
          <p:cNvPr id="17" name="TextBox 16">
            <a:extLst>
              <a:ext uri="{FF2B5EF4-FFF2-40B4-BE49-F238E27FC236}">
                <a16:creationId xmlns:a16="http://schemas.microsoft.com/office/drawing/2014/main" id="{5AC8CA43-6D56-F54A-4456-1BFC72FC556C}"/>
              </a:ext>
            </a:extLst>
          </p:cNvPr>
          <p:cNvSpPr txBox="1"/>
          <p:nvPr/>
        </p:nvSpPr>
        <p:spPr>
          <a:xfrm>
            <a:off x="0" y="1051478"/>
            <a:ext cx="10820400" cy="6988131"/>
          </a:xfrm>
          <a:prstGeom prst="rect">
            <a:avLst/>
          </a:prstGeom>
          <a:noFill/>
        </p:spPr>
        <p:txBody>
          <a:bodyPr wrap="square">
            <a:spAutoFit/>
          </a:bodyPr>
          <a:lstStyle/>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Lim, K.Y.T., (2009). The six learnings of Second Life: A </a:t>
            </a:r>
            <a:r>
              <a:rPr lang="en-US" sz="1333" dirty="0" err="1">
                <a:solidFill>
                  <a:prstClr val="black"/>
                </a:solidFill>
              </a:rPr>
              <a:t>frameworkd</a:t>
            </a:r>
            <a:r>
              <a:rPr lang="en-US" sz="1333" dirty="0">
                <a:solidFill>
                  <a:prstClr val="black"/>
                </a:solidFill>
              </a:rPr>
              <a:t> for designing curricular interventions in-world. Journal of Virtual Worlds Research, 2 (1), 1-11.</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Lin, T., &amp; Lan, Y. (2015). Language learning in virtual reality environments: Past, present, and future. Journal of Educational Technology &amp; Society, 18(4), 486.</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Lloyd, A., Rogerson, S. &amp; Stead, F. (2017) in Digital Language Learning and   Teaching : Research, Theory, and Practice, edited by Michael Carrier, et al., Taylor and Francis, 2017. ProQuest </a:t>
            </a:r>
            <a:r>
              <a:rPr lang="en-US" sz="1333" dirty="0" err="1">
                <a:solidFill>
                  <a:prstClr val="black"/>
                </a:solidFill>
              </a:rPr>
              <a:t>Ebook</a:t>
            </a:r>
            <a:r>
              <a:rPr lang="en-US" sz="1333" dirty="0">
                <a:solidFill>
                  <a:prstClr val="black"/>
                </a:solidFill>
              </a:rPr>
              <a:t> Central, http://ebookcentral.proquest.com/lib/uaz/detail.action?docID=4793252.</a:t>
            </a:r>
          </a:p>
          <a:p>
            <a:pPr marL="152408" indent="-152408">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Marino, B. F. M., Gough, P. M., </a:t>
            </a:r>
            <a:r>
              <a:rPr lang="en-US" sz="1333" dirty="0" err="1">
                <a:solidFill>
                  <a:prstClr val="black"/>
                </a:solidFill>
              </a:rPr>
              <a:t>Gallese</a:t>
            </a:r>
            <a:r>
              <a:rPr lang="en-US" sz="1333" dirty="0">
                <a:solidFill>
                  <a:prstClr val="black"/>
                </a:solidFill>
              </a:rPr>
              <a:t>, V., Riggio, L., &amp; Buccino, G. (2013). How the motor system handles nouns: A behavioral study. Psychological Research, 77(1), 64-73. 10.1007/s00426-011-0371-2.</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Morgado</a:t>
            </a:r>
            <a:r>
              <a:rPr lang="en-US" sz="1333" dirty="0">
                <a:solidFill>
                  <a:prstClr val="black"/>
                </a:solidFill>
              </a:rPr>
              <a:t>, N. &amp; </a:t>
            </a:r>
            <a:r>
              <a:rPr lang="en-US" sz="1333" dirty="0" err="1">
                <a:solidFill>
                  <a:prstClr val="black"/>
                </a:solidFill>
              </a:rPr>
              <a:t>Palluel</a:t>
            </a:r>
            <a:r>
              <a:rPr lang="en-US" sz="1333" dirty="0">
                <a:solidFill>
                  <a:prstClr val="black"/>
                </a:solidFill>
              </a:rPr>
              <a:t>-Germain, R. (2015). How Actions Constrain the Visual Perception of Space. In </a:t>
            </a:r>
            <a:r>
              <a:rPr lang="en-US" sz="1333" dirty="0" err="1">
                <a:solidFill>
                  <a:prstClr val="black"/>
                </a:solidFill>
              </a:rPr>
              <a:t>Coello</a:t>
            </a:r>
            <a:r>
              <a:rPr lang="en-US" sz="1333" dirty="0">
                <a:solidFill>
                  <a:prstClr val="black"/>
                </a:solidFill>
              </a:rPr>
              <a:t>, </a:t>
            </a:r>
            <a:r>
              <a:rPr lang="en-US" sz="1333" dirty="0" err="1">
                <a:solidFill>
                  <a:prstClr val="black"/>
                </a:solidFill>
              </a:rPr>
              <a:t>Yann;Fischer</a:t>
            </a:r>
            <a:r>
              <a:rPr lang="en-US" sz="1333" dirty="0">
                <a:solidFill>
                  <a:prstClr val="black"/>
                </a:solidFill>
              </a:rPr>
              <a:t>, Martin H.. (Eds). Perceptual and Emotional Embodiment. Taylor and Francis. Retrieved 24 February 2018, from http://www.myilibrary.com?ID=882627</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Mroz</a:t>
            </a:r>
            <a:r>
              <a:rPr lang="en-US" sz="1333" dirty="0">
                <a:solidFill>
                  <a:prstClr val="black"/>
                </a:solidFill>
              </a:rPr>
              <a:t>, A. (2015). The development of second language critical thinking in a virtual language learning environment: A process-oriented mixed-method study. Calico Journal, 32(3), 528-553. 10.1558/cj.v32i3.26386</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Nell, V. (1988). Lost in a book: The psychology of reading for pleasure. New Haven: Yale University Press.</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Nitsche</a:t>
            </a:r>
            <a:r>
              <a:rPr lang="en-US" sz="1333" dirty="0">
                <a:solidFill>
                  <a:prstClr val="black"/>
                </a:solidFill>
              </a:rPr>
              <a:t> M. (2012) Growing Game Worlds. In: </a:t>
            </a:r>
            <a:r>
              <a:rPr lang="en-US" sz="1333" dirty="0" err="1">
                <a:solidFill>
                  <a:prstClr val="black"/>
                </a:solidFill>
              </a:rPr>
              <a:t>Fromme</a:t>
            </a:r>
            <a:r>
              <a:rPr lang="en-US" sz="1333" dirty="0">
                <a:solidFill>
                  <a:prstClr val="black"/>
                </a:solidFill>
              </a:rPr>
              <a:t> J., Unger A. (eds) Computer Games and New Media Cultures. Springer, Dordrecht</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Nowell, L. S., Norris, J. M., White, D. E., &amp; Moules, N. J. (2017). Thematic Analysis: Striving to Meet the Trustworthiness Criteria. In (Vol. 16).</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Ottl</a:t>
            </a:r>
            <a:r>
              <a:rPr lang="en-US" sz="1333" dirty="0">
                <a:solidFill>
                  <a:prstClr val="black"/>
                </a:solidFill>
              </a:rPr>
              <a:t>, B., </a:t>
            </a:r>
            <a:r>
              <a:rPr lang="en-US" sz="1333" dirty="0" err="1">
                <a:solidFill>
                  <a:prstClr val="black"/>
                </a:solidFill>
              </a:rPr>
              <a:t>Dudschig</a:t>
            </a:r>
            <a:r>
              <a:rPr lang="en-US" sz="1333" dirty="0">
                <a:solidFill>
                  <a:prstClr val="black"/>
                </a:solidFill>
              </a:rPr>
              <a:t>, C., &amp; </a:t>
            </a:r>
            <a:r>
              <a:rPr lang="en-US" sz="1333" dirty="0" err="1">
                <a:solidFill>
                  <a:prstClr val="black"/>
                </a:solidFill>
              </a:rPr>
              <a:t>Kaup</a:t>
            </a:r>
            <a:r>
              <a:rPr lang="en-US" sz="1333" dirty="0">
                <a:solidFill>
                  <a:prstClr val="black"/>
                </a:solidFill>
              </a:rPr>
              <a:t>, B. (2017). Forming associations between language and sensorimotor traces during novel word learning. Language and Cognition, 9(1), 156-171. 10.1017/langcog.2016.5</a:t>
            </a: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p:txBody>
      </p:sp>
    </p:spTree>
    <p:extLst>
      <p:ext uri="{BB962C8B-B14F-4D97-AF65-F5344CB8AC3E}">
        <p14:creationId xmlns:p14="http://schemas.microsoft.com/office/powerpoint/2010/main" val="296180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8E343-57DF-E85E-61A5-8322C4BAE414}"/>
              </a:ext>
            </a:extLst>
          </p:cNvPr>
          <p:cNvSpPr/>
          <p:nvPr/>
        </p:nvSpPr>
        <p:spPr>
          <a:xfrm>
            <a:off x="10680277"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2">
            <a:extLst>
              <a:ext uri="{FF2B5EF4-FFF2-40B4-BE49-F238E27FC236}">
                <a16:creationId xmlns:a16="http://schemas.microsoft.com/office/drawing/2014/main" id="{12AFA44C-DA30-FC41-BD58-7F1A39F743FF}"/>
              </a:ext>
            </a:extLst>
          </p:cNvPr>
          <p:cNvSpPr txBox="1">
            <a:spLocks/>
          </p:cNvSpPr>
          <p:nvPr/>
        </p:nvSpPr>
        <p:spPr>
          <a:xfrm>
            <a:off x="-2060027" y="300420"/>
            <a:ext cx="9156277" cy="605367"/>
          </a:xfrm>
          <a:prstGeom prst="rect">
            <a:avLst/>
          </a:prstGeom>
        </p:spPr>
        <p:txBody>
          <a:bodyPr vert="horz" wrap="square" lIns="0" tIns="8467" rIns="0" bIns="0" rtlCol="0">
            <a:noAutofit/>
          </a:bodyPr>
          <a:lstStyle>
            <a:lvl1pPr eaLnBrk="1" hangingPunct="1">
              <a:defRPr>
                <a:latin typeface="+mj-lt"/>
                <a:ea typeface="+mj-ea"/>
                <a:cs typeface="+mj-cs"/>
              </a:defRPr>
            </a:lvl1pPr>
          </a:lstStyle>
          <a:p>
            <a:pPr marL="8467" algn="ctr">
              <a:spcBef>
                <a:spcPts val="67"/>
              </a:spcBef>
            </a:pPr>
            <a:r>
              <a:rPr lang="en-US" sz="3200" b="1" dirty="0">
                <a:solidFill>
                  <a:srgbClr val="000066"/>
                </a:solidFill>
                <a:latin typeface="+mn-lt"/>
                <a:ea typeface="+mn-ea"/>
                <a:cs typeface="+mn-cs"/>
              </a:rPr>
              <a:t>References</a:t>
            </a:r>
          </a:p>
        </p:txBody>
      </p:sp>
      <p:sp>
        <p:nvSpPr>
          <p:cNvPr id="17" name="TextBox 16">
            <a:extLst>
              <a:ext uri="{FF2B5EF4-FFF2-40B4-BE49-F238E27FC236}">
                <a16:creationId xmlns:a16="http://schemas.microsoft.com/office/drawing/2014/main" id="{5AC8CA43-6D56-F54A-4456-1BFC72FC556C}"/>
              </a:ext>
            </a:extLst>
          </p:cNvPr>
          <p:cNvSpPr txBox="1"/>
          <p:nvPr/>
        </p:nvSpPr>
        <p:spPr>
          <a:xfrm>
            <a:off x="63077" y="1185041"/>
            <a:ext cx="10617200" cy="7480446"/>
          </a:xfrm>
          <a:prstGeom prst="rect">
            <a:avLst/>
          </a:prstGeom>
          <a:noFill/>
        </p:spPr>
        <p:txBody>
          <a:bodyPr wrap="square">
            <a:spAutoFit/>
          </a:bodyPr>
          <a:lstStyle/>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Parthemore</a:t>
            </a:r>
            <a:r>
              <a:rPr lang="en-US" sz="1333" dirty="0">
                <a:solidFill>
                  <a:prstClr val="black"/>
                </a:solidFill>
              </a:rPr>
              <a:t> J. (2014) From a Sensorimotor to a Sensorimotor++ Account of Embodied Conceptual Cognition. In: Bishop J., Martin A. (eds) Contemporary Sensorimotor Theory. Studies in Applied Philosophy, Epistemology and Rational Ethics, vol 15. Springer, Cham.</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Peterson, M. (2010). Computerized games and simulations in computer-assisted language learning: A meta-analysis of research. Simulation &amp; Gaming, 41(1), 72-93. 10.1177/1046878109355684</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Qiu</a:t>
            </a:r>
            <a:r>
              <a:rPr lang="en-US" sz="1333" dirty="0">
                <a:solidFill>
                  <a:prstClr val="black"/>
                </a:solidFill>
              </a:rPr>
              <a:t>, X.-Y., Chiu, C.-K., Zhao, L.-L., Sun, C.-F., &amp; Chen, S.-J. (2021). Trends in VR/AR technology-supporting language learning from 2008 to 2019: a research perspective. Interactive Learning Environments, 1-24. https://doi.org/10.1080/10494820.2021.1874999 </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Quijano-Cruz, J, (2009). Chopin's Dream as Reality - A Critical Reading of Eternal Sonata </a:t>
            </a:r>
            <a:r>
              <a:rPr lang="en-US" sz="1333" dirty="0" err="1">
                <a:solidFill>
                  <a:prstClr val="black"/>
                </a:solidFill>
              </a:rPr>
              <a:t>Eludamos</a:t>
            </a:r>
            <a:r>
              <a:rPr lang="en-US" sz="1333" dirty="0">
                <a:solidFill>
                  <a:prstClr val="black"/>
                </a:solidFill>
              </a:rPr>
              <a:t>. Journal for Computer Game Culture. 3 (2), p. 209-218</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Reinders, H. (2017). Digital Games and SLL in S.L. Thorne, S. May (eds.), Language, Education and Technology, Encyclopedia of Language and Education, DOI 10.1007/978-3-319-02237-6_2</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Reinhardt, J. &amp; Sykes, J. M., (2013). Language at play: Digital games in second and foreign language teaching and learning. Boston: Pearson Education, Inc.</a:t>
            </a:r>
          </a:p>
          <a:p>
            <a:pPr marL="152408" indent="-152408">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Repetto, C., </a:t>
            </a:r>
            <a:r>
              <a:rPr lang="en-US" sz="1333" dirty="0" err="1">
                <a:solidFill>
                  <a:prstClr val="black"/>
                </a:solidFill>
              </a:rPr>
              <a:t>Serino</a:t>
            </a:r>
            <a:r>
              <a:rPr lang="en-US" sz="1333" dirty="0">
                <a:solidFill>
                  <a:prstClr val="black"/>
                </a:solidFill>
              </a:rPr>
              <a:t>, S., Macedonia, M., &amp; Riva, G. (2016). Virtual reality as an embodied tool to enhance episodic memory in elderly. Frontiers in Psychology, 7 (pp. 1-4)</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prstClr val="black"/>
                </a:solidFill>
              </a:rPr>
              <a:t>Riener</a:t>
            </a:r>
            <a:r>
              <a:rPr lang="en-US" sz="1333" dirty="0">
                <a:solidFill>
                  <a:prstClr val="black"/>
                </a:solidFill>
              </a:rPr>
              <a:t>, C. &amp; </a:t>
            </a:r>
            <a:r>
              <a:rPr lang="en-US" sz="1333" dirty="0" err="1">
                <a:solidFill>
                  <a:prstClr val="black"/>
                </a:solidFill>
              </a:rPr>
              <a:t>Stefanucci</a:t>
            </a:r>
            <a:r>
              <a:rPr lang="en-US" sz="1333" dirty="0">
                <a:solidFill>
                  <a:prstClr val="black"/>
                </a:solidFill>
              </a:rPr>
              <a:t>, J. (2014). Perception And/For/With/As Action. in L.A. Shapiro (Ed), The Routledge Handbook of Embodied Cognition (pp. 99-107) Taylor &amp; Francis. Retrieved from ProQuest </a:t>
            </a:r>
            <a:r>
              <a:rPr lang="en-US" sz="1333" dirty="0" err="1">
                <a:solidFill>
                  <a:prstClr val="black"/>
                </a:solidFill>
              </a:rPr>
              <a:t>Ebook</a:t>
            </a:r>
            <a:r>
              <a:rPr lang="en-US" sz="1333" dirty="0">
                <a:solidFill>
                  <a:prstClr val="black"/>
                </a:solidFill>
              </a:rPr>
              <a:t> Central, https://ebookcentral.proquest.com/lib/uaz/detail.action?docID=1682989</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Ryan, M., 1946. (2001;2003;). Narrative as virtual reality: Immersion and interactivity in literature and electronic media. </a:t>
            </a:r>
            <a:r>
              <a:rPr lang="en-US" sz="1333" dirty="0" err="1">
                <a:solidFill>
                  <a:prstClr val="black"/>
                </a:solidFill>
              </a:rPr>
              <a:t>London;Baltimore</a:t>
            </a:r>
            <a:r>
              <a:rPr lang="en-US" sz="1333" dirty="0">
                <a:solidFill>
                  <a:prstClr val="black"/>
                </a:solidFill>
              </a:rPr>
              <a:t>, Md;: Johns Hopkins University Press.</a:t>
            </a: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p:txBody>
      </p:sp>
    </p:spTree>
    <p:extLst>
      <p:ext uri="{BB962C8B-B14F-4D97-AF65-F5344CB8AC3E}">
        <p14:creationId xmlns:p14="http://schemas.microsoft.com/office/powerpoint/2010/main" val="3910035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8E343-57DF-E85E-61A5-8322C4BAE414}"/>
              </a:ext>
            </a:extLst>
          </p:cNvPr>
          <p:cNvSpPr/>
          <p:nvPr/>
        </p:nvSpPr>
        <p:spPr>
          <a:xfrm>
            <a:off x="10680277"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2">
            <a:extLst>
              <a:ext uri="{FF2B5EF4-FFF2-40B4-BE49-F238E27FC236}">
                <a16:creationId xmlns:a16="http://schemas.microsoft.com/office/drawing/2014/main" id="{12AFA44C-DA30-FC41-BD58-7F1A39F743FF}"/>
              </a:ext>
            </a:extLst>
          </p:cNvPr>
          <p:cNvSpPr txBox="1">
            <a:spLocks/>
          </p:cNvSpPr>
          <p:nvPr/>
        </p:nvSpPr>
        <p:spPr>
          <a:xfrm>
            <a:off x="1524000" y="147771"/>
            <a:ext cx="3132083" cy="940196"/>
          </a:xfrm>
          <a:prstGeom prst="rect">
            <a:avLst/>
          </a:prstGeom>
        </p:spPr>
        <p:txBody>
          <a:bodyPr vert="horz" wrap="square" lIns="0" tIns="8467" rIns="0" bIns="0" rtlCol="0">
            <a:noAutofit/>
          </a:bodyPr>
          <a:lstStyle>
            <a:lvl1pPr eaLnBrk="1" hangingPunct="1">
              <a:defRPr>
                <a:latin typeface="+mj-lt"/>
                <a:ea typeface="+mj-ea"/>
                <a:cs typeface="+mj-cs"/>
              </a:defRPr>
            </a:lvl1pPr>
          </a:lstStyle>
          <a:p>
            <a:pPr marL="8467" algn="ctr">
              <a:spcBef>
                <a:spcPts val="67"/>
              </a:spcBef>
            </a:pPr>
            <a:r>
              <a:rPr lang="en-US" sz="4800" kern="0" dirty="0">
                <a:solidFill>
                  <a:srgbClr val="0C234B"/>
                </a:solidFill>
                <a:latin typeface="Times New Roman" panose="02020603050405020304" pitchFamily="18" charset="0"/>
                <a:cs typeface="Times New Roman" panose="02020603050405020304" pitchFamily="18" charset="0"/>
              </a:rPr>
              <a:t>References</a:t>
            </a:r>
            <a:endParaRPr lang="en-US" sz="6400" kern="0" dirty="0">
              <a:solidFill>
                <a:srgbClr val="0C234B"/>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AC8CA43-6D56-F54A-4456-1BFC72FC556C}"/>
              </a:ext>
            </a:extLst>
          </p:cNvPr>
          <p:cNvSpPr txBox="1"/>
          <p:nvPr/>
        </p:nvSpPr>
        <p:spPr>
          <a:xfrm>
            <a:off x="96345" y="1185216"/>
            <a:ext cx="11999310" cy="7749750"/>
          </a:xfrm>
          <a:prstGeom prst="rect">
            <a:avLst/>
          </a:prstGeom>
          <a:noFill/>
        </p:spPr>
        <p:txBody>
          <a:bodyPr wrap="square">
            <a:spAutoFit/>
          </a:bodyPr>
          <a:lstStyle/>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Ryan, M. (1999). Immersion vs. interactivity: Virtual reality and literary theory. Substance, 28(2), 110-137. 10.1353/sub.1999.0015</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Sadler, R. (2017). </a:t>
            </a:r>
            <a:r>
              <a:rPr lang="en-US" sz="1333" dirty="0" err="1">
                <a:solidFill>
                  <a:prstClr val="black"/>
                </a:solidFill>
              </a:rPr>
              <a:t>Vitrual</a:t>
            </a:r>
            <a:r>
              <a:rPr lang="en-US" sz="1333" dirty="0">
                <a:solidFill>
                  <a:prstClr val="black"/>
                </a:solidFill>
              </a:rPr>
              <a:t> Worlds and </a:t>
            </a:r>
            <a:r>
              <a:rPr lang="en-US" sz="1333" dirty="0" err="1">
                <a:solidFill>
                  <a:prstClr val="black"/>
                </a:solidFill>
              </a:rPr>
              <a:t>Langauge</a:t>
            </a:r>
            <a:r>
              <a:rPr lang="en-US" sz="1333" dirty="0">
                <a:solidFill>
                  <a:prstClr val="black"/>
                </a:solidFill>
              </a:rPr>
              <a:t> Education in Thorne, S. L., May, S., &amp; SpringerLink (Online service) (Eds). Language, education and technology (3rd 2017. ed.). Cham: Springer International Publishing.</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Shapiro, Lawrence. (2010). Embodied Cognition. Routledge. Retrieved 9 March 2018, from http://www.myilibrary.com.ezproxy1.library.arizona.edu?ID=278185</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Smith, L., &amp; Jones, S. (2011). “Symbolic play connects to language through visual object recognition.” Developmental Science 14(5). P. 1142-1149.</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Susi, T. (2014) Embodied Interaction, Coordination and Reasoning in Computer Gameplay in L.A. Shapiro (Ed), The Routledge Handbook of Embodied Cognition (pp. 90-98) Taylor &amp; Francis. Retrieved from ProQuest </a:t>
            </a:r>
            <a:r>
              <a:rPr lang="en-US" sz="1333" dirty="0" err="1">
                <a:solidFill>
                  <a:prstClr val="black"/>
                </a:solidFill>
              </a:rPr>
              <a:t>Ebook</a:t>
            </a:r>
            <a:r>
              <a:rPr lang="en-US" sz="1333" dirty="0">
                <a:solidFill>
                  <a:prstClr val="black"/>
                </a:solidFill>
              </a:rPr>
              <a:t> Central, </a:t>
            </a:r>
            <a:r>
              <a:rPr lang="en-US" sz="1333" dirty="0">
                <a:solidFill>
                  <a:prstClr val="black"/>
                </a:solidFill>
                <a:hlinkClick r:id="rId3"/>
              </a:rPr>
              <a:t>https://ebookcentral.proquest.com/lib/uaz/detail.action?docID=1682989</a:t>
            </a: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err="1">
                <a:solidFill>
                  <a:srgbClr val="222222"/>
                </a:solidFill>
                <a:latin typeface="Arial" panose="020B0604020202020204" pitchFamily="34" charset="0"/>
              </a:rPr>
              <a:t>Sweller</a:t>
            </a:r>
            <a:r>
              <a:rPr lang="en-US" sz="1333" dirty="0">
                <a:solidFill>
                  <a:srgbClr val="222222"/>
                </a:solidFill>
                <a:latin typeface="Arial" panose="020B0604020202020204" pitchFamily="34" charset="0"/>
              </a:rPr>
              <a:t>, J. (2011). Cognitive load theory. In </a:t>
            </a:r>
            <a:r>
              <a:rPr lang="en-US" sz="1333" i="1" dirty="0">
                <a:solidFill>
                  <a:srgbClr val="222222"/>
                </a:solidFill>
                <a:latin typeface="Arial" panose="020B0604020202020204" pitchFamily="34" charset="0"/>
              </a:rPr>
              <a:t>Psychology of learning and motivation</a:t>
            </a:r>
            <a:r>
              <a:rPr lang="en-US" sz="1333" dirty="0">
                <a:solidFill>
                  <a:srgbClr val="222222"/>
                </a:solidFill>
                <a:latin typeface="Arial" panose="020B0604020202020204" pitchFamily="34" charset="0"/>
              </a:rPr>
              <a:t> (Vol. 55, pp. 37-76). Academic Press.</a:t>
            </a: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Thorne, S. L., &amp; </a:t>
            </a:r>
            <a:r>
              <a:rPr lang="en-US" sz="1333" dirty="0" err="1">
                <a:solidFill>
                  <a:prstClr val="black"/>
                </a:solidFill>
              </a:rPr>
              <a:t>Hellermann</a:t>
            </a:r>
            <a:r>
              <a:rPr lang="en-US" sz="1333" dirty="0">
                <a:solidFill>
                  <a:prstClr val="black"/>
                </a:solidFill>
              </a:rPr>
              <a:t>, J. (2017). Mobile Augmented Reality: Hyper contextualization and Situated Language Usage Events in </a:t>
            </a:r>
            <a:r>
              <a:rPr lang="en-US" sz="1333" dirty="0" err="1">
                <a:solidFill>
                  <a:prstClr val="black"/>
                </a:solidFill>
              </a:rPr>
              <a:t>XVIIIth</a:t>
            </a:r>
            <a:r>
              <a:rPr lang="en-US" sz="1333" dirty="0">
                <a:solidFill>
                  <a:prstClr val="black"/>
                </a:solidFill>
              </a:rPr>
              <a:t> International CALL Conference: CALL in Context 7-9 July 2017, UC Berkeley, USA</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Thorne, S. L., </a:t>
            </a:r>
            <a:r>
              <a:rPr lang="en-US" sz="1333" dirty="0" err="1">
                <a:solidFill>
                  <a:prstClr val="black"/>
                </a:solidFill>
              </a:rPr>
              <a:t>Hellermann</a:t>
            </a:r>
            <a:r>
              <a:rPr lang="en-US" sz="1333" dirty="0">
                <a:solidFill>
                  <a:prstClr val="black"/>
                </a:solidFill>
              </a:rPr>
              <a:t>, J., Jones, A., &amp; Lester, D. (2015). Interactional practices and artifact orientation in mobile augmented reality game play. </a:t>
            </a:r>
            <a:r>
              <a:rPr lang="en-US" sz="1333" dirty="0" err="1">
                <a:solidFill>
                  <a:prstClr val="black"/>
                </a:solidFill>
              </a:rPr>
              <a:t>PsychNology</a:t>
            </a:r>
            <a:r>
              <a:rPr lang="en-US" sz="1333" dirty="0">
                <a:solidFill>
                  <a:prstClr val="black"/>
                </a:solidFill>
              </a:rPr>
              <a:t> Journal, 13(2-3), 259-286. </a:t>
            </a:r>
          </a:p>
          <a:p>
            <a:pPr marL="152408" indent="-152408" defTabSz="609630">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Wang, C. X., Calandra, B., Hibbard, S.T., &amp; McDowell </a:t>
            </a:r>
            <a:r>
              <a:rPr lang="en-US" sz="1333" dirty="0" err="1">
                <a:solidFill>
                  <a:prstClr val="black"/>
                </a:solidFill>
              </a:rPr>
              <a:t>Lefaiver</a:t>
            </a:r>
            <a:r>
              <a:rPr lang="en-US" sz="1333" dirty="0">
                <a:solidFill>
                  <a:prstClr val="black"/>
                </a:solidFill>
              </a:rPr>
              <a:t>, M.L. (2012). Learning Effects of an Experimental EFL Program in Second Life. Educational Technology Research and Development, Vol. 60, No. 5, (pp. 943-961)</a:t>
            </a:r>
          </a:p>
          <a:p>
            <a:pPr marL="152408" indent="-152408">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Wang, Y. F., Petrina, S., &amp; Feng, F. (2017). VILLAGE—Virtual immersive language learning and gaming environment: Immersion and presence. British Journal of Educational Technology, 48(2), 431-450. 10.1111/bjet.12388</a:t>
            </a:r>
          </a:p>
          <a:p>
            <a:pPr marL="152408" indent="-152408">
              <a:lnSpc>
                <a:spcPct val="120000"/>
              </a:lnSpc>
              <a:spcBef>
                <a:spcPts val="667"/>
              </a:spcBef>
              <a:buClr>
                <a:srgbClr val="B71E42"/>
              </a:buClr>
              <a:buSzPct val="100000"/>
              <a:buFont typeface="Arial" panose="020B0604020202020204" pitchFamily="34" charset="0"/>
              <a:buChar char="•"/>
              <a:defRPr/>
            </a:pPr>
            <a:r>
              <a:rPr lang="en-US" sz="1333" dirty="0">
                <a:solidFill>
                  <a:prstClr val="black"/>
                </a:solidFill>
              </a:rPr>
              <a:t>Witmer, Bob G., &amp; Singer, Michael J. (1998). Measuring Presence in Virtual Environments: A Presence Questionnaire. Presence, 7(3), 225-240.</a:t>
            </a:r>
          </a:p>
          <a:p>
            <a:pPr marL="152408" indent="-152408">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a:p>
            <a:pPr marL="152408" indent="-152408" defTabSz="609630">
              <a:lnSpc>
                <a:spcPct val="120000"/>
              </a:lnSpc>
              <a:spcBef>
                <a:spcPts val="667"/>
              </a:spcBef>
              <a:buClr>
                <a:srgbClr val="B71E42"/>
              </a:buClr>
              <a:buSzPct val="100000"/>
              <a:buFont typeface="Arial" panose="020B0604020202020204" pitchFamily="34" charset="0"/>
              <a:buChar char="•"/>
              <a:defRPr/>
            </a:pPr>
            <a:endParaRPr lang="en-US" sz="1333" dirty="0">
              <a:solidFill>
                <a:prstClr val="black"/>
              </a:solidFill>
            </a:endParaRPr>
          </a:p>
        </p:txBody>
      </p:sp>
    </p:spTree>
    <p:extLst>
      <p:ext uri="{BB962C8B-B14F-4D97-AF65-F5344CB8AC3E}">
        <p14:creationId xmlns:p14="http://schemas.microsoft.com/office/powerpoint/2010/main" val="387451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609600" y="2112963"/>
            <a:ext cx="5121275" cy="3502025"/>
          </a:xfrm>
          <a:prstGeom prst="rect">
            <a:avLst/>
          </a:prstGeom>
        </p:spPr>
      </p:pic>
      <p:pic>
        <p:nvPicPr>
          <p:cNvPr id="149" name="Google Shape;149;p26"/>
          <p:cNvPicPr preferRelativeResize="0"/>
          <p:nvPr/>
        </p:nvPicPr>
        <p:blipFill>
          <a:blip r:embed="rId4">
            <a:alphaModFix/>
          </a:blip>
          <a:stretch>
            <a:fillRect/>
          </a:stretch>
        </p:blipFill>
        <p:spPr>
          <a:xfrm>
            <a:off x="5805488" y="2112963"/>
            <a:ext cx="5776913" cy="3502025"/>
          </a:xfrm>
          <a:prstGeom prst="rect">
            <a:avLst/>
          </a:prstGeom>
        </p:spPr>
      </p:pic>
      <p:sp>
        <p:nvSpPr>
          <p:cNvPr id="147" name="Google Shape;147;p26"/>
          <p:cNvSpPr txBox="1">
            <a:spLocks noGrp="1"/>
          </p:cNvSpPr>
          <p:nvPr>
            <p:ph type="title"/>
          </p:nvPr>
        </p:nvSpPr>
        <p:spPr>
          <a:xfrm>
            <a:off x="609600" y="274638"/>
            <a:ext cx="10972800" cy="1143000"/>
          </a:xfrm>
        </p:spPr>
        <p:txBody>
          <a:bodyPr spcFirstLastPara="1" lIns="91425" tIns="91425" rIns="91425" bIns="91425" anchorCtr="0">
            <a:normAutofit/>
          </a:bodyPr>
          <a:lstStyle/>
          <a:p>
            <a:r>
              <a:rPr lang="en-US"/>
              <a:t>Language and Cultural Immersion!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241738" y="297337"/>
            <a:ext cx="10972800" cy="1143000"/>
          </a:xfrm>
        </p:spPr>
        <p:txBody>
          <a:bodyPr spcFirstLastPara="1" lIns="91425" tIns="91425" rIns="91425" bIns="91425" anchorCtr="0">
            <a:normAutofit/>
          </a:bodyPr>
          <a:lstStyle/>
          <a:p>
            <a:pPr>
              <a:spcBef>
                <a:spcPts val="0"/>
              </a:spcBef>
              <a:spcAft>
                <a:spcPts val="0"/>
              </a:spcAft>
            </a:pPr>
            <a:r>
              <a:rPr lang="en" dirty="0"/>
              <a:t>Authentic Immersion Contexts</a:t>
            </a:r>
            <a:endParaRPr lang="en-US" dirty="0"/>
          </a:p>
        </p:txBody>
      </p:sp>
      <p:pic>
        <p:nvPicPr>
          <p:cNvPr id="161" name="Google Shape;161;p28"/>
          <p:cNvPicPr preferRelativeResize="0"/>
          <p:nvPr/>
        </p:nvPicPr>
        <p:blipFill>
          <a:blip r:embed="rId3"/>
          <a:stretch>
            <a:fillRect/>
          </a:stretch>
        </p:blipFill>
        <p:spPr>
          <a:xfrm>
            <a:off x="609600" y="1737204"/>
            <a:ext cx="10972800" cy="42519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63980" y="0"/>
            <a:ext cx="10584662" cy="1097915"/>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a:lnSpc>
                <a:spcPts val="6940"/>
              </a:lnSpc>
              <a:spcBef>
                <a:spcPts val="793"/>
              </a:spcBef>
            </a:pPr>
            <a:r>
              <a:rPr lang="en-US" sz="3600" dirty="0">
                <a:solidFill>
                  <a:srgbClr val="000066"/>
                </a:solidFill>
                <a:latin typeface="Arial"/>
              </a:rPr>
              <a:t>Literature Cont.</a:t>
            </a:r>
            <a:endParaRPr sz="3600" dirty="0">
              <a:solidFill>
                <a:srgbClr val="000066"/>
              </a:solidFill>
              <a:latin typeface="Arial"/>
            </a:endParaRPr>
          </a:p>
        </p:txBody>
      </p:sp>
      <p:sp>
        <p:nvSpPr>
          <p:cNvPr id="11" name="object 11"/>
          <p:cNvSpPr txBox="1"/>
          <p:nvPr/>
        </p:nvSpPr>
        <p:spPr>
          <a:xfrm>
            <a:off x="769138" y="805620"/>
            <a:ext cx="184573" cy="316326"/>
          </a:xfrm>
          <a:prstGeom prst="rect">
            <a:avLst/>
          </a:prstGeom>
        </p:spPr>
        <p:txBody>
          <a:bodyPr vert="horz" wrap="square" lIns="0" tIns="8467" rIns="0" bIns="0" rtlCol="0">
            <a:spAutoFit/>
          </a:bodyPr>
          <a:lstStyle/>
          <a:p>
            <a:pPr marL="8467">
              <a:spcBef>
                <a:spcPts val="67"/>
              </a:spcBef>
            </a:pPr>
            <a:r>
              <a:rPr sz="2000" b="1" spc="-127" dirty="0">
                <a:solidFill>
                  <a:srgbClr val="FAFAFA"/>
                </a:solidFill>
                <a:latin typeface="Times New Roman"/>
                <a:cs typeface="Times New Roman"/>
              </a:rPr>
              <a:t>V</a:t>
            </a:r>
            <a:endParaRPr sz="2000">
              <a:latin typeface="Times New Roman"/>
              <a:cs typeface="Times New Roman"/>
            </a:endParaRPr>
          </a:p>
        </p:txBody>
      </p:sp>
      <p:sp>
        <p:nvSpPr>
          <p:cNvPr id="12" name="Rectangle 11">
            <a:extLst>
              <a:ext uri="{FF2B5EF4-FFF2-40B4-BE49-F238E27FC236}">
                <a16:creationId xmlns:a16="http://schemas.microsoft.com/office/drawing/2014/main" id="{2F24273D-13E2-D2D7-E8E1-E792CA1A3AC6}"/>
              </a:ext>
            </a:extLst>
          </p:cNvPr>
          <p:cNvSpPr/>
          <p:nvPr/>
        </p:nvSpPr>
        <p:spPr>
          <a:xfrm>
            <a:off x="10668001"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F9B934A4-C2EB-F997-32A8-236E7B22A482}"/>
              </a:ext>
            </a:extLst>
          </p:cNvPr>
          <p:cNvSpPr txBox="1"/>
          <p:nvPr/>
        </p:nvSpPr>
        <p:spPr>
          <a:xfrm>
            <a:off x="210206" y="1465884"/>
            <a:ext cx="11613931" cy="5164234"/>
          </a:xfrm>
          <a:prstGeom prst="rect">
            <a:avLst/>
          </a:prstGeom>
          <a:noFill/>
        </p:spPr>
        <p:txBody>
          <a:bodyPr wrap="square">
            <a:spAutoFit/>
          </a:bodyPr>
          <a:lstStyle/>
          <a:p>
            <a:pPr defTabSz="609630">
              <a:lnSpc>
                <a:spcPct val="120000"/>
              </a:lnSpc>
              <a:spcBef>
                <a:spcPts val="667"/>
              </a:spcBef>
              <a:buClr>
                <a:schemeClr val="accent6"/>
              </a:buClr>
              <a:buSzPct val="100000"/>
              <a:defRPr/>
            </a:pPr>
            <a:r>
              <a:rPr lang="en-US" sz="1800" dirty="0">
                <a:solidFill>
                  <a:prstClr val="black"/>
                </a:solidFill>
              </a:rPr>
              <a:t>- First language vocabulary acquisition research shows that as children develop in their language learning, it may involve a pathway in the visual object recognition system, particularly regarding 3D objects (Smith &amp; Jones, 2011)</a:t>
            </a:r>
          </a:p>
          <a:p>
            <a:pPr defTabSz="609630">
              <a:lnSpc>
                <a:spcPct val="120000"/>
              </a:lnSpc>
              <a:spcBef>
                <a:spcPts val="667"/>
              </a:spcBef>
              <a:buClr>
                <a:schemeClr val="accent6"/>
              </a:buClr>
              <a:buSzPct val="100000"/>
              <a:defRPr/>
            </a:pPr>
            <a:r>
              <a:rPr lang="en-US" sz="1800" dirty="0">
                <a:solidFill>
                  <a:prstClr val="black"/>
                </a:solidFill>
              </a:rPr>
              <a:t>- “Words are given meaning quite simply, by their associations to real-world, perceivable events. Words are directly </a:t>
            </a:r>
            <a:r>
              <a:rPr lang="en-US" sz="1800" i="1" dirty="0">
                <a:solidFill>
                  <a:prstClr val="black"/>
                </a:solidFill>
              </a:rPr>
              <a:t>grounded</a:t>
            </a:r>
            <a:r>
              <a:rPr lang="en-US" sz="1800" dirty="0">
                <a:solidFill>
                  <a:prstClr val="black"/>
                </a:solidFill>
              </a:rPr>
              <a:t> in embodied meaning, at least for the earliest words” (Howell et al., 2005, p. 259)</a:t>
            </a:r>
          </a:p>
          <a:p>
            <a:pPr>
              <a:lnSpc>
                <a:spcPct val="120000"/>
              </a:lnSpc>
              <a:spcBef>
                <a:spcPts val="667"/>
              </a:spcBef>
              <a:buClr>
                <a:srgbClr val="B71E42"/>
              </a:buClr>
              <a:buSzPct val="100000"/>
              <a:defRPr/>
            </a:pPr>
            <a:r>
              <a:rPr lang="en-US" sz="1800" dirty="0"/>
              <a:t>- Multiple studies have been conducted that examine language learning in two-dimensional (2D) and three-dimensional (3D) software-based virtual worlds (Lim, 2009; Lin and Lan, 2015; Lloyd et al., 2017; Sadler, 2017; </a:t>
            </a:r>
            <a:r>
              <a:rPr lang="en-US" sz="1800" dirty="0" err="1"/>
              <a:t>Schwienhorst</a:t>
            </a:r>
            <a:r>
              <a:rPr lang="en-US" sz="1800" dirty="0"/>
              <a:t> 2002). </a:t>
            </a:r>
            <a:endParaRPr lang="en-US" sz="1800" dirty="0">
              <a:cs typeface="Calibri"/>
            </a:endParaRPr>
          </a:p>
          <a:p>
            <a:pPr defTabSz="609630">
              <a:lnSpc>
                <a:spcPct val="120000"/>
              </a:lnSpc>
              <a:spcBef>
                <a:spcPts val="667"/>
              </a:spcBef>
              <a:buClr>
                <a:srgbClr val="B71E42"/>
              </a:buClr>
              <a:buSzPct val="100000"/>
              <a:defRPr/>
            </a:pPr>
            <a:r>
              <a:rPr lang="en-US" sz="1800" dirty="0"/>
              <a:t>- Considering the recent developments in head-mounted VR hardware, it will be useful to examine how VR might facilitate language learning as opposed to a non-VR experience (Chapelle, 2009; Lin and Lan, 2015; Peterson, 2010)</a:t>
            </a:r>
            <a:endParaRPr lang="en-US" sz="1800" dirty="0">
              <a:cs typeface="Calibri"/>
            </a:endParaRPr>
          </a:p>
          <a:p>
            <a:pPr defTabSz="609630">
              <a:lnSpc>
                <a:spcPct val="120000"/>
              </a:lnSpc>
              <a:spcBef>
                <a:spcPts val="667"/>
              </a:spcBef>
              <a:buClr>
                <a:srgbClr val="B71E42"/>
              </a:buClr>
              <a:buSzPct val="100000"/>
              <a:defRPr/>
            </a:pPr>
            <a:r>
              <a:rPr lang="en-US" sz="1800" dirty="0">
                <a:solidFill>
                  <a:prstClr val="black"/>
                </a:solidFill>
              </a:rPr>
              <a:t>- The most frequently touted benefit of VR-HMDs is an affordance for full integration in highly immersive environments (Lloyd et al. 2017; Sadler, 2017</a:t>
            </a:r>
            <a:r>
              <a:rPr lang="en-US" sz="1200" dirty="0">
                <a:solidFill>
                  <a:prstClr val="black"/>
                </a:solidFill>
              </a:rPr>
              <a:t>)</a:t>
            </a:r>
            <a:endParaRPr lang="en-US" sz="1200" dirty="0">
              <a:cs typeface="Calibri"/>
            </a:endParaRPr>
          </a:p>
          <a:p>
            <a:pPr defTabSz="609630">
              <a:lnSpc>
                <a:spcPct val="120000"/>
              </a:lnSpc>
              <a:spcBef>
                <a:spcPts val="667"/>
              </a:spcBef>
              <a:buClr>
                <a:schemeClr val="accent6"/>
              </a:buClr>
              <a:buSzPct val="100000"/>
              <a:defRPr/>
            </a:pPr>
            <a:endParaRPr lang="en-US" sz="1800" dirty="0">
              <a:solidFill>
                <a:prstClr val="black"/>
              </a:solidFill>
            </a:endParaRPr>
          </a:p>
        </p:txBody>
      </p:sp>
    </p:spTree>
    <p:extLst>
      <p:ext uri="{BB962C8B-B14F-4D97-AF65-F5344CB8AC3E}">
        <p14:creationId xmlns:p14="http://schemas.microsoft.com/office/powerpoint/2010/main" val="22883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1" end="1"/>
                                            </p:txEl>
                                          </p:spTgt>
                                        </p:tgtEl>
                                      </p:cBhvr>
                                    </p:animEffect>
                                    <p:animScale>
                                      <p:cBhvr>
                                        <p:cTn id="7" dur="250" autoRev="1" fill="hold"/>
                                        <p:tgtEl>
                                          <p:spTgt spid="4">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4" end="4"/>
                                            </p:txEl>
                                          </p:spTgt>
                                        </p:tgtEl>
                                      </p:cBhvr>
                                    </p:animEffect>
                                    <p:animScale>
                                      <p:cBhvr>
                                        <p:cTn id="12"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63980" y="0"/>
            <a:ext cx="10584662" cy="1097915"/>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a:lnSpc>
                <a:spcPts val="6940"/>
              </a:lnSpc>
              <a:spcBef>
                <a:spcPts val="793"/>
              </a:spcBef>
            </a:pPr>
            <a:r>
              <a:rPr lang="en-US" sz="3600" dirty="0">
                <a:solidFill>
                  <a:srgbClr val="000066"/>
                </a:solidFill>
                <a:latin typeface="Arial"/>
              </a:rPr>
              <a:t>Literature Cont.</a:t>
            </a:r>
            <a:endParaRPr sz="3600" dirty="0">
              <a:solidFill>
                <a:srgbClr val="000066"/>
              </a:solidFill>
              <a:latin typeface="Arial"/>
            </a:endParaRPr>
          </a:p>
        </p:txBody>
      </p:sp>
      <p:sp>
        <p:nvSpPr>
          <p:cNvPr id="11" name="object 11"/>
          <p:cNvSpPr txBox="1"/>
          <p:nvPr/>
        </p:nvSpPr>
        <p:spPr>
          <a:xfrm>
            <a:off x="769138" y="805620"/>
            <a:ext cx="184573" cy="316326"/>
          </a:xfrm>
          <a:prstGeom prst="rect">
            <a:avLst/>
          </a:prstGeom>
        </p:spPr>
        <p:txBody>
          <a:bodyPr vert="horz" wrap="square" lIns="0" tIns="8467" rIns="0" bIns="0" rtlCol="0">
            <a:spAutoFit/>
          </a:bodyPr>
          <a:lstStyle/>
          <a:p>
            <a:pPr marL="8467">
              <a:spcBef>
                <a:spcPts val="67"/>
              </a:spcBef>
            </a:pPr>
            <a:r>
              <a:rPr sz="2000" b="1" spc="-127" dirty="0">
                <a:solidFill>
                  <a:srgbClr val="FAFAFA"/>
                </a:solidFill>
                <a:latin typeface="Times New Roman"/>
                <a:cs typeface="Times New Roman"/>
              </a:rPr>
              <a:t>V</a:t>
            </a:r>
            <a:endParaRPr sz="2000">
              <a:latin typeface="Times New Roman"/>
              <a:cs typeface="Times New Roman"/>
            </a:endParaRPr>
          </a:p>
        </p:txBody>
      </p:sp>
      <p:sp>
        <p:nvSpPr>
          <p:cNvPr id="29" name="object 23">
            <a:extLst>
              <a:ext uri="{FF2B5EF4-FFF2-40B4-BE49-F238E27FC236}">
                <a16:creationId xmlns:a16="http://schemas.microsoft.com/office/drawing/2014/main" id="{E1DE7751-D9A9-0F44-BB6E-9F7A9CDF9B68}"/>
              </a:ext>
            </a:extLst>
          </p:cNvPr>
          <p:cNvSpPr txBox="1"/>
          <p:nvPr/>
        </p:nvSpPr>
        <p:spPr>
          <a:xfrm>
            <a:off x="367861" y="3683327"/>
            <a:ext cx="7382324" cy="270933"/>
          </a:xfrm>
          <a:prstGeom prst="rect">
            <a:avLst/>
          </a:prstGeom>
        </p:spPr>
        <p:txBody>
          <a:bodyPr vert="horz" wrap="square" lIns="0" tIns="8467" rIns="0" bIns="0" rtlCol="0">
            <a:noAutofit/>
          </a:bodyPr>
          <a:lstStyle/>
          <a:p>
            <a:pPr marL="8467">
              <a:spcBef>
                <a:spcPts val="67"/>
              </a:spcBef>
            </a:pPr>
            <a:endParaRPr lang="en-US" sz="1667" dirty="0">
              <a:latin typeface="+mj-lt"/>
              <a:cs typeface="Calibri"/>
            </a:endParaRPr>
          </a:p>
        </p:txBody>
      </p:sp>
      <p:sp>
        <p:nvSpPr>
          <p:cNvPr id="30" name="object 12">
            <a:extLst>
              <a:ext uri="{FF2B5EF4-FFF2-40B4-BE49-F238E27FC236}">
                <a16:creationId xmlns:a16="http://schemas.microsoft.com/office/drawing/2014/main" id="{163851E1-AFDA-7944-BBA4-56A877221C67}"/>
              </a:ext>
            </a:extLst>
          </p:cNvPr>
          <p:cNvSpPr txBox="1"/>
          <p:nvPr/>
        </p:nvSpPr>
        <p:spPr>
          <a:xfrm>
            <a:off x="327702" y="4997743"/>
            <a:ext cx="11303863" cy="1003007"/>
          </a:xfrm>
          <a:prstGeom prst="rect">
            <a:avLst/>
          </a:prstGeom>
        </p:spPr>
        <p:txBody>
          <a:bodyPr vert="horz" wrap="square" lIns="0" tIns="38523" rIns="0" bIns="0" rtlCol="0">
            <a:noAutofit/>
          </a:bodyPr>
          <a:lstStyle/>
          <a:p>
            <a:r>
              <a:rPr lang="en-US" dirty="0"/>
              <a:t>- Monteiro &amp; Ribeiro (2020) “…investigate VR as a tool [and] the potential that affective qualities of the medium, i.e., the eliciting of emotions in its user, have for enhancing learners’ sense of presence in vocabulary learning activities. This could be due to, hypothetically, the </a:t>
            </a:r>
            <a:r>
              <a:rPr lang="en-US" sz="2000" dirty="0"/>
              <a:t>aided</a:t>
            </a:r>
            <a:r>
              <a:rPr lang="en-US" dirty="0"/>
              <a:t> and extended imprint in learners’ memory by a full-body experience” (p. 1311).</a:t>
            </a:r>
          </a:p>
          <a:p>
            <a:endParaRPr lang="en-US" dirty="0"/>
          </a:p>
        </p:txBody>
      </p:sp>
      <p:sp>
        <p:nvSpPr>
          <p:cNvPr id="32" name="object 12">
            <a:extLst>
              <a:ext uri="{FF2B5EF4-FFF2-40B4-BE49-F238E27FC236}">
                <a16:creationId xmlns:a16="http://schemas.microsoft.com/office/drawing/2014/main" id="{AE89983B-AF64-8D43-9389-C72D34E54274}"/>
              </a:ext>
            </a:extLst>
          </p:cNvPr>
          <p:cNvSpPr txBox="1"/>
          <p:nvPr/>
        </p:nvSpPr>
        <p:spPr>
          <a:xfrm>
            <a:off x="293441" y="4094916"/>
            <a:ext cx="11204029" cy="726153"/>
          </a:xfrm>
          <a:prstGeom prst="rect">
            <a:avLst/>
          </a:prstGeom>
        </p:spPr>
        <p:txBody>
          <a:bodyPr vert="horz" wrap="square" lIns="0" tIns="38523" rIns="0" bIns="0" rtlCol="0">
            <a:noAutofit/>
          </a:bodyPr>
          <a:lstStyle/>
          <a:p>
            <a:r>
              <a:rPr lang="en-US" dirty="0"/>
              <a:t>- Legault (2019) finds that </a:t>
            </a:r>
            <a:r>
              <a:rPr lang="en-US" dirty="0" err="1"/>
              <a:t>iVR</a:t>
            </a:r>
            <a:r>
              <a:rPr lang="en-US" dirty="0"/>
              <a:t> (HTC) is advantageous to learners when looking at Kitchen &amp; Zoo vocabulary in direct comparison to WW L2 learning with a focus on levels of immersion and embodiment.</a:t>
            </a:r>
          </a:p>
          <a:p>
            <a:r>
              <a:rPr lang="en-US" dirty="0"/>
              <a:t> </a:t>
            </a:r>
          </a:p>
        </p:txBody>
      </p:sp>
      <p:sp>
        <p:nvSpPr>
          <p:cNvPr id="12" name="Rectangle 11">
            <a:extLst>
              <a:ext uri="{FF2B5EF4-FFF2-40B4-BE49-F238E27FC236}">
                <a16:creationId xmlns:a16="http://schemas.microsoft.com/office/drawing/2014/main" id="{2F24273D-13E2-D2D7-E8E1-E792CA1A3AC6}"/>
              </a:ext>
            </a:extLst>
          </p:cNvPr>
          <p:cNvSpPr/>
          <p:nvPr/>
        </p:nvSpPr>
        <p:spPr>
          <a:xfrm>
            <a:off x="10668001"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622A05C3-95BD-FEBE-EE5E-5E11502700AF}"/>
              </a:ext>
            </a:extLst>
          </p:cNvPr>
          <p:cNvSpPr txBox="1"/>
          <p:nvPr/>
        </p:nvSpPr>
        <p:spPr>
          <a:xfrm>
            <a:off x="293441" y="1759014"/>
            <a:ext cx="10455910" cy="2577629"/>
          </a:xfrm>
          <a:prstGeom prst="rect">
            <a:avLst/>
          </a:prstGeom>
          <a:noFill/>
        </p:spPr>
        <p:txBody>
          <a:bodyPr wrap="square">
            <a:spAutoFit/>
          </a:bodyPr>
          <a:lstStyle/>
          <a:p>
            <a:pPr>
              <a:spcBef>
                <a:spcPts val="667"/>
              </a:spcBef>
              <a:buClr>
                <a:srgbClr val="B71E42"/>
              </a:buClr>
              <a:buSzPct val="100000"/>
              <a:defRPr/>
            </a:pPr>
            <a:r>
              <a:rPr lang="en-US" dirty="0"/>
              <a:t>- Much scholarship has been dedicated to understanding the psychological underpinnings of immersion (</a:t>
            </a:r>
            <a:r>
              <a:rPr lang="en-US" dirty="0" err="1"/>
              <a:t>Cornillie</a:t>
            </a:r>
            <a:r>
              <a:rPr lang="en-US" dirty="0"/>
              <a:t> et al, (2012), also describing it in a variety of key words that help define it; attention, reading trance, or absorption (Nell, 1988), Motivation and engagement which lead to flow (Reinhardt &amp; Sykes, 2013). </a:t>
            </a:r>
          </a:p>
          <a:p>
            <a:pPr>
              <a:spcBef>
                <a:spcPts val="667"/>
              </a:spcBef>
              <a:buClr>
                <a:srgbClr val="B71E42"/>
              </a:buClr>
              <a:buSzPct val="100000"/>
              <a:defRPr/>
            </a:pPr>
            <a:endParaRPr lang="en-US" dirty="0"/>
          </a:p>
          <a:p>
            <a:pPr>
              <a:spcBef>
                <a:spcPts val="667"/>
              </a:spcBef>
              <a:buClr>
                <a:srgbClr val="B71E42"/>
              </a:buClr>
              <a:buSzPct val="100000"/>
              <a:defRPr/>
            </a:pPr>
            <a:r>
              <a:rPr lang="en-US" dirty="0">
                <a:solidFill>
                  <a:prstClr val="black"/>
                </a:solidFill>
              </a:rPr>
              <a:t>- L2 Learning and embodied representation are linked where successful use and instruction depends on level of immersion (Lan et al, 2015; Marino et al., 2013; Susi, T. 2014)</a:t>
            </a:r>
          </a:p>
          <a:p>
            <a:pPr>
              <a:spcBef>
                <a:spcPts val="667"/>
              </a:spcBef>
              <a:buClr>
                <a:srgbClr val="B71E42"/>
              </a:buClr>
              <a:buSzPct val="100000"/>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63980" y="0"/>
            <a:ext cx="10584662" cy="1097915"/>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a:lnSpc>
                <a:spcPts val="6940"/>
              </a:lnSpc>
              <a:spcBef>
                <a:spcPts val="793"/>
              </a:spcBef>
            </a:pPr>
            <a:r>
              <a:rPr lang="en-US" sz="3600" dirty="0">
                <a:solidFill>
                  <a:srgbClr val="000066"/>
                </a:solidFill>
                <a:latin typeface="Arial"/>
              </a:rPr>
              <a:t>Embodiment</a:t>
            </a:r>
            <a:endParaRPr sz="3600" dirty="0">
              <a:solidFill>
                <a:srgbClr val="000066"/>
              </a:solidFill>
              <a:latin typeface="Arial"/>
            </a:endParaRPr>
          </a:p>
        </p:txBody>
      </p:sp>
      <p:sp>
        <p:nvSpPr>
          <p:cNvPr id="11" name="object 11"/>
          <p:cNvSpPr txBox="1"/>
          <p:nvPr/>
        </p:nvSpPr>
        <p:spPr>
          <a:xfrm>
            <a:off x="769138" y="805620"/>
            <a:ext cx="184573" cy="316326"/>
          </a:xfrm>
          <a:prstGeom prst="rect">
            <a:avLst/>
          </a:prstGeom>
        </p:spPr>
        <p:txBody>
          <a:bodyPr vert="horz" wrap="square" lIns="0" tIns="8467" rIns="0" bIns="0" rtlCol="0">
            <a:spAutoFit/>
          </a:bodyPr>
          <a:lstStyle/>
          <a:p>
            <a:pPr marL="8467">
              <a:spcBef>
                <a:spcPts val="67"/>
              </a:spcBef>
            </a:pPr>
            <a:r>
              <a:rPr sz="2000" b="1" spc="-127" dirty="0">
                <a:solidFill>
                  <a:srgbClr val="FAFAFA"/>
                </a:solidFill>
                <a:latin typeface="Times New Roman"/>
                <a:cs typeface="Times New Roman"/>
              </a:rPr>
              <a:t>V</a:t>
            </a:r>
            <a:endParaRPr sz="2000">
              <a:latin typeface="Times New Roman"/>
              <a:cs typeface="Times New Roman"/>
            </a:endParaRPr>
          </a:p>
        </p:txBody>
      </p:sp>
      <p:sp>
        <p:nvSpPr>
          <p:cNvPr id="29" name="object 23">
            <a:extLst>
              <a:ext uri="{FF2B5EF4-FFF2-40B4-BE49-F238E27FC236}">
                <a16:creationId xmlns:a16="http://schemas.microsoft.com/office/drawing/2014/main" id="{E1DE7751-D9A9-0F44-BB6E-9F7A9CDF9B68}"/>
              </a:ext>
            </a:extLst>
          </p:cNvPr>
          <p:cNvSpPr txBox="1"/>
          <p:nvPr/>
        </p:nvSpPr>
        <p:spPr>
          <a:xfrm>
            <a:off x="367861" y="3683327"/>
            <a:ext cx="7382324" cy="270933"/>
          </a:xfrm>
          <a:prstGeom prst="rect">
            <a:avLst/>
          </a:prstGeom>
        </p:spPr>
        <p:txBody>
          <a:bodyPr vert="horz" wrap="square" lIns="0" tIns="8467" rIns="0" bIns="0" rtlCol="0">
            <a:noAutofit/>
          </a:bodyPr>
          <a:lstStyle/>
          <a:p>
            <a:pPr marL="8467">
              <a:spcBef>
                <a:spcPts val="67"/>
              </a:spcBef>
            </a:pPr>
            <a:endParaRPr lang="en-US" sz="1667" dirty="0">
              <a:latin typeface="+mj-lt"/>
              <a:cs typeface="Calibri"/>
            </a:endParaRPr>
          </a:p>
        </p:txBody>
      </p:sp>
      <p:sp>
        <p:nvSpPr>
          <p:cNvPr id="32" name="object 12">
            <a:extLst>
              <a:ext uri="{FF2B5EF4-FFF2-40B4-BE49-F238E27FC236}">
                <a16:creationId xmlns:a16="http://schemas.microsoft.com/office/drawing/2014/main" id="{AE89983B-AF64-8D43-9389-C72D34E54274}"/>
              </a:ext>
            </a:extLst>
          </p:cNvPr>
          <p:cNvSpPr txBox="1"/>
          <p:nvPr/>
        </p:nvSpPr>
        <p:spPr>
          <a:xfrm>
            <a:off x="268027" y="1388969"/>
            <a:ext cx="11204029" cy="3897734"/>
          </a:xfrm>
          <a:prstGeom prst="rect">
            <a:avLst/>
          </a:prstGeom>
        </p:spPr>
        <p:txBody>
          <a:bodyPr vert="horz" wrap="square" lIns="0" tIns="38523" rIns="0" bIns="0" rtlCol="0">
            <a:noAutofit/>
          </a:bodyPr>
          <a:lstStyle/>
          <a:p>
            <a:pPr defTabSz="609630">
              <a:lnSpc>
                <a:spcPct val="120000"/>
              </a:lnSpc>
              <a:spcBef>
                <a:spcPts val="667"/>
              </a:spcBef>
              <a:buClr>
                <a:srgbClr val="B71E42"/>
              </a:buClr>
              <a:buSzPct val="100000"/>
              <a:defRPr/>
            </a:pPr>
            <a:r>
              <a:rPr lang="en-US" dirty="0">
                <a:solidFill>
                  <a:prstClr val="black"/>
                </a:solidFill>
              </a:rPr>
              <a:t>- Recent research suggests that vision, action, and language are inextricably tied in an integrated and dynamic system, the sensorimotor system (</a:t>
            </a:r>
            <a:r>
              <a:rPr lang="it-IT" dirty="0">
                <a:solidFill>
                  <a:prstClr val="black"/>
                </a:solidFill>
              </a:rPr>
              <a:t>Alibali et al, </a:t>
            </a:r>
            <a:r>
              <a:rPr lang="en-US" dirty="0">
                <a:solidFill>
                  <a:prstClr val="black"/>
                </a:solidFill>
              </a:rPr>
              <a:t>2014; </a:t>
            </a:r>
            <a:r>
              <a:rPr lang="en-US" dirty="0" err="1">
                <a:solidFill>
                  <a:prstClr val="black"/>
                </a:solidFill>
              </a:rPr>
              <a:t>Caligiore</a:t>
            </a:r>
            <a:r>
              <a:rPr lang="en-US" dirty="0">
                <a:solidFill>
                  <a:prstClr val="black"/>
                </a:solidFill>
              </a:rPr>
              <a:t> and Fischer, 2012;</a:t>
            </a:r>
            <a:r>
              <a:rPr lang="es-ES" dirty="0">
                <a:solidFill>
                  <a:prstClr val="black"/>
                </a:solidFill>
              </a:rPr>
              <a:t> García, A. M., &amp; Ibáñez, A. 2016; </a:t>
            </a:r>
            <a:r>
              <a:rPr lang="en-US" dirty="0" err="1">
                <a:solidFill>
                  <a:prstClr val="black"/>
                </a:solidFill>
              </a:rPr>
              <a:t>Glenberg</a:t>
            </a:r>
            <a:r>
              <a:rPr lang="en-US" dirty="0">
                <a:solidFill>
                  <a:prstClr val="black"/>
                </a:solidFill>
              </a:rPr>
              <a:t> et al., 2008; Marino et al., 2017; </a:t>
            </a:r>
            <a:r>
              <a:rPr lang="en-US" dirty="0" err="1">
                <a:solidFill>
                  <a:prstClr val="black"/>
                </a:solidFill>
              </a:rPr>
              <a:t>Morgado</a:t>
            </a:r>
            <a:r>
              <a:rPr lang="en-US" dirty="0">
                <a:solidFill>
                  <a:prstClr val="black"/>
                </a:solidFill>
              </a:rPr>
              <a:t> &amp; </a:t>
            </a:r>
            <a:r>
              <a:rPr lang="en-US" dirty="0" err="1">
                <a:solidFill>
                  <a:prstClr val="black"/>
                </a:solidFill>
              </a:rPr>
              <a:t>Palluel</a:t>
            </a:r>
            <a:r>
              <a:rPr lang="en-US" dirty="0">
                <a:solidFill>
                  <a:prstClr val="black"/>
                </a:solidFill>
              </a:rPr>
              <a:t>, 2015; </a:t>
            </a:r>
            <a:r>
              <a:rPr lang="en-US" dirty="0" err="1">
                <a:solidFill>
                  <a:prstClr val="black"/>
                </a:solidFill>
              </a:rPr>
              <a:t>Ottl</a:t>
            </a:r>
            <a:r>
              <a:rPr lang="en-US" dirty="0">
                <a:solidFill>
                  <a:prstClr val="black"/>
                </a:solidFill>
              </a:rPr>
              <a:t> et al., 2017; Repetto et al., 2016; </a:t>
            </a:r>
            <a:r>
              <a:rPr lang="en-US" dirty="0" err="1">
                <a:solidFill>
                  <a:prstClr val="black"/>
                </a:solidFill>
              </a:rPr>
              <a:t>Riener</a:t>
            </a:r>
            <a:r>
              <a:rPr lang="en-US" dirty="0">
                <a:solidFill>
                  <a:prstClr val="black"/>
                </a:solidFill>
              </a:rPr>
              <a:t>&amp; </a:t>
            </a:r>
            <a:r>
              <a:rPr lang="en-US" dirty="0" err="1">
                <a:solidFill>
                  <a:prstClr val="black"/>
                </a:solidFill>
              </a:rPr>
              <a:t>Stefanucci</a:t>
            </a:r>
            <a:r>
              <a:rPr lang="en-US" dirty="0">
                <a:solidFill>
                  <a:prstClr val="black"/>
                </a:solidFill>
              </a:rPr>
              <a:t> 2014)</a:t>
            </a:r>
          </a:p>
          <a:p>
            <a:pPr defTabSz="609630">
              <a:lnSpc>
                <a:spcPct val="120000"/>
              </a:lnSpc>
              <a:spcBef>
                <a:spcPts val="667"/>
              </a:spcBef>
              <a:buClr>
                <a:srgbClr val="B71E42"/>
              </a:buClr>
              <a:buSzPct val="100000"/>
              <a:defRPr/>
            </a:pPr>
            <a:endParaRPr lang="en-US" dirty="0">
              <a:solidFill>
                <a:prstClr val="black"/>
              </a:solidFill>
            </a:endParaRPr>
          </a:p>
          <a:p>
            <a:pPr defTabSz="609630">
              <a:lnSpc>
                <a:spcPct val="120000"/>
              </a:lnSpc>
              <a:spcBef>
                <a:spcPts val="667"/>
              </a:spcBef>
              <a:buClr>
                <a:srgbClr val="B71E42"/>
              </a:buClr>
              <a:buSzPct val="100000"/>
              <a:defRPr/>
            </a:pPr>
            <a:r>
              <a:rPr lang="en-US" dirty="0">
                <a:solidFill>
                  <a:prstClr val="black"/>
                </a:solidFill>
              </a:rPr>
              <a:t>- Theories of embodied cognition, where essentially the human body and its capacity for any type of environmental interaction influence how a learner can process information, suggest that these new VR technologies may create enhanced learning through embodiment (Atkinson, 2010; </a:t>
            </a:r>
            <a:r>
              <a:rPr lang="en-US" dirty="0" err="1">
                <a:solidFill>
                  <a:prstClr val="black"/>
                </a:solidFill>
              </a:rPr>
              <a:t>Casasanto</a:t>
            </a:r>
            <a:r>
              <a:rPr lang="en-US" dirty="0">
                <a:solidFill>
                  <a:prstClr val="black"/>
                </a:solidFill>
              </a:rPr>
              <a:t>, D. 2014; </a:t>
            </a:r>
            <a:r>
              <a:rPr lang="en-US" dirty="0" err="1">
                <a:solidFill>
                  <a:prstClr val="black"/>
                </a:solidFill>
              </a:rPr>
              <a:t>Costantini</a:t>
            </a:r>
            <a:r>
              <a:rPr lang="en-US" dirty="0">
                <a:solidFill>
                  <a:prstClr val="black"/>
                </a:solidFill>
              </a:rPr>
              <a:t>, M. &amp; Stapleton, M.2014; </a:t>
            </a:r>
            <a:r>
              <a:rPr lang="en-US" dirty="0" err="1">
                <a:solidFill>
                  <a:prstClr val="black"/>
                </a:solidFill>
              </a:rPr>
              <a:t>Parthemore</a:t>
            </a:r>
            <a:r>
              <a:rPr lang="en-US" dirty="0">
                <a:solidFill>
                  <a:prstClr val="black"/>
                </a:solidFill>
              </a:rPr>
              <a:t>, 2014; Shapiro, 2011)</a:t>
            </a:r>
            <a:br>
              <a:rPr lang="en-US" dirty="0">
                <a:solidFill>
                  <a:prstClr val="black"/>
                </a:solidFill>
              </a:rPr>
            </a:br>
            <a:endParaRPr lang="en-US" dirty="0">
              <a:solidFill>
                <a:prstClr val="black"/>
              </a:solidFill>
            </a:endParaRPr>
          </a:p>
          <a:p>
            <a:pPr defTabSz="609630">
              <a:lnSpc>
                <a:spcPct val="120000"/>
              </a:lnSpc>
              <a:spcBef>
                <a:spcPts val="667"/>
              </a:spcBef>
              <a:buClr>
                <a:srgbClr val="B71E42"/>
              </a:buClr>
              <a:buSzPct val="100000"/>
              <a:defRPr/>
            </a:pPr>
            <a:r>
              <a:rPr lang="en-US" dirty="0">
                <a:solidFill>
                  <a:prstClr val="black"/>
                </a:solidFill>
              </a:rPr>
              <a:t>“The unifying idea is that the mind and cognitive processes are embodied, in that all aspects of cognition are grounded in the acting body and situated in reference to past experiences” (</a:t>
            </a:r>
            <a:r>
              <a:rPr lang="en-US" dirty="0" err="1">
                <a:solidFill>
                  <a:prstClr val="black"/>
                </a:solidFill>
              </a:rPr>
              <a:t>Coello</a:t>
            </a:r>
            <a:r>
              <a:rPr lang="en-US" dirty="0">
                <a:solidFill>
                  <a:prstClr val="black"/>
                </a:solidFill>
              </a:rPr>
              <a:t> &amp; Fischer, 2015).</a:t>
            </a:r>
          </a:p>
          <a:p>
            <a:r>
              <a:rPr lang="en-US" sz="1600" dirty="0"/>
              <a:t> </a:t>
            </a:r>
          </a:p>
        </p:txBody>
      </p:sp>
      <p:sp>
        <p:nvSpPr>
          <p:cNvPr id="12" name="Rectangle 11">
            <a:extLst>
              <a:ext uri="{FF2B5EF4-FFF2-40B4-BE49-F238E27FC236}">
                <a16:creationId xmlns:a16="http://schemas.microsoft.com/office/drawing/2014/main" id="{2F24273D-13E2-D2D7-E8E1-E792CA1A3AC6}"/>
              </a:ext>
            </a:extLst>
          </p:cNvPr>
          <p:cNvSpPr/>
          <p:nvPr/>
        </p:nvSpPr>
        <p:spPr>
          <a:xfrm>
            <a:off x="10668001" y="5461000"/>
            <a:ext cx="100372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3070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2">
                                            <p:txEl>
                                              <p:pRg st="2" end="2"/>
                                            </p:txEl>
                                          </p:spTgt>
                                        </p:tgtEl>
                                      </p:cBhvr>
                                    </p:animEffect>
                                    <p:animScale>
                                      <p:cBhvr>
                                        <p:cTn id="7" dur="250" autoRev="1" fill="hold"/>
                                        <p:tgtEl>
                                          <p:spTgt spid="3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rcRect/>
          <a:stretch>
            <a:fillRect l="-18000" r="-18000"/>
          </a:stretch>
        </a:blipFill>
      </a:spPr>
      <a:bodyPr/>
      <a:lstStyle/>
      <a: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40133404885840ADDB5B41DC955B4D" ma:contentTypeVersion="10" ma:contentTypeDescription="Create a new document." ma:contentTypeScope="" ma:versionID="7dbb58ccf33925384ce68f14d2bb9d64">
  <xsd:schema xmlns:xsd="http://www.w3.org/2001/XMLSchema" xmlns:xs="http://www.w3.org/2001/XMLSchema" xmlns:p="http://schemas.microsoft.com/office/2006/metadata/properties" xmlns:ns3="c0c1cd3e-8066-40ee-a353-143fb7242cd1" xmlns:ns4="92ad01b4-8f65-461b-8515-42eca27e6893" targetNamespace="http://schemas.microsoft.com/office/2006/metadata/properties" ma:root="true" ma:fieldsID="a4d695625579d22e23b56cfbb70277a9" ns3:_="" ns4:_="">
    <xsd:import namespace="c0c1cd3e-8066-40ee-a353-143fb7242cd1"/>
    <xsd:import namespace="92ad01b4-8f65-461b-8515-42eca27e689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c1cd3e-8066-40ee-a353-143fb7242c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d01b4-8f65-461b-8515-42eca27e689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0ADE3D-6ACF-4DCB-B779-A36005578AFA}">
  <ds:schemaRefs>
    <ds:schemaRef ds:uri="http://schemas.microsoft.com/sharepoint/v3/contenttype/forms"/>
  </ds:schemaRefs>
</ds:datastoreItem>
</file>

<file path=customXml/itemProps2.xml><?xml version="1.0" encoding="utf-8"?>
<ds:datastoreItem xmlns:ds="http://schemas.openxmlformats.org/officeDocument/2006/customXml" ds:itemID="{FB5E006D-2621-451B-B492-BCDEC9C4AE97}">
  <ds:schemaRefs>
    <ds:schemaRef ds:uri="92ad01b4-8f65-461b-8515-42eca27e6893"/>
    <ds:schemaRef ds:uri="c0c1cd3e-8066-40ee-a353-143fb7242c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DE3984-3A05-4041-A58D-1F04CE9CBE02}">
  <ds:schemaRefs>
    <ds:schemaRef ds:uri="92ad01b4-8f65-461b-8515-42eca27e6893"/>
    <ds:schemaRef ds:uri="c0c1cd3e-8066-40ee-a353-143fb7242c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2434</TotalTime>
  <Words>5905</Words>
  <Application>Microsoft Office PowerPoint</Application>
  <PresentationFormat>Widescreen</PresentationFormat>
  <Paragraphs>331</Paragraphs>
  <Slides>42</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Lato</vt:lpstr>
      <vt:lpstr>Merriweather</vt:lpstr>
      <vt:lpstr>Raleway</vt:lpstr>
      <vt:lpstr>Roboto</vt:lpstr>
      <vt:lpstr>Times New Roman</vt:lpstr>
      <vt:lpstr>1_Default Design</vt:lpstr>
      <vt:lpstr> Experiential Language Learning in Virtual Reality Defense Language Institute English Language Center        Dr. Jacob Monzingo NATO BILC Seminar Provo, Utah, USA 2022 </vt:lpstr>
      <vt:lpstr>What is “virtual reality”?</vt:lpstr>
      <vt:lpstr>Why Virtual Reality?</vt:lpstr>
      <vt:lpstr>Who wants it?</vt:lpstr>
      <vt:lpstr>Language and Cultural Immersion! </vt:lpstr>
      <vt:lpstr>Authentic Immersion Contexts</vt:lpstr>
      <vt:lpstr>Literature Cont.</vt:lpstr>
      <vt:lpstr>Literature Cont.</vt:lpstr>
      <vt:lpstr>Embodiment</vt:lpstr>
      <vt:lpstr>TBLT/Simulated Environments</vt:lpstr>
      <vt:lpstr>PowerPoint Presentation</vt:lpstr>
      <vt:lpstr>Immersive Tech</vt:lpstr>
      <vt:lpstr>PowerPoint Presentation</vt:lpstr>
      <vt:lpstr>Literature: Where’s the VR?</vt:lpstr>
      <vt:lpstr>Does VR provide a solution for your program?</vt:lpstr>
      <vt:lpstr>Pedagogical Motivations</vt:lpstr>
      <vt:lpstr>Berti et al, 2020</vt:lpstr>
      <vt:lpstr>PowerPoint Presentation</vt:lpstr>
      <vt:lpstr>Data from Berti et al., 2019</vt:lpstr>
      <vt:lpstr>PowerPoint Presentation</vt:lpstr>
      <vt:lpstr>VR - Study Abroad Prep (Monzingo, CALICO, 2018)</vt:lpstr>
      <vt:lpstr>Data from VR-SA</vt:lpstr>
      <vt:lpstr>Data from VR-SA 2018 Cont.</vt:lpstr>
      <vt:lpstr>Data from VR-SA 2018</vt:lpstr>
      <vt:lpstr>Post Study Abroad 2018</vt:lpstr>
      <vt:lpstr>VR for study abroad preparation 2019</vt:lpstr>
      <vt:lpstr>Data from VR-SA 2019</vt:lpstr>
      <vt:lpstr>Data from VR-SA 2019</vt:lpstr>
      <vt:lpstr>Considerations</vt:lpstr>
      <vt:lpstr>Is it bottom up/top down?</vt:lpstr>
      <vt:lpstr>Best Practices </vt:lpstr>
      <vt:lpstr>Conclusions</vt:lpstr>
      <vt:lpstr>Does VR provide a solution for your program?</vt:lpstr>
      <vt:lpstr>High-end VR Hypotheses: BIG IF</vt:lpstr>
      <vt:lpstr>Setup?</vt:lpstr>
      <vt:lpstr>Thoughts for VBS vs VR</vt:lpstr>
      <vt:lpstr>   Questions? Comments?    NATO BILC Seminar  Provo, Utah, USA 2022 </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JEFFREY T Col USAF AETC DLIELC/637TRG/CC</dc:creator>
  <cp:lastModifiedBy>Jacob Monzingo</cp:lastModifiedBy>
  <cp:revision>378</cp:revision>
  <cp:lastPrinted>2022-04-05T18:33:00Z</cp:lastPrinted>
  <dcterms:created xsi:type="dcterms:W3CDTF">2015-10-22T13:38:07Z</dcterms:created>
  <dcterms:modified xsi:type="dcterms:W3CDTF">2022-10-20T14:18:04Z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0x0101007C40133404885840ADDB5B41DC955B4D</vt:lpwstr>
  </property>
</Properties>
</file>