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8" r:id="rId3"/>
    <p:sldId id="263" r:id="rId4"/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37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2DD82-4DA8-44B0-8358-5685F3B39ED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06F3EA-04C9-484F-B0B1-A8AFED2E2393}">
      <dgm:prSet phldrT="[Text]" custT="1"/>
      <dgm:spPr/>
      <dgm:t>
        <a:bodyPr/>
        <a:lstStyle/>
        <a:p>
          <a:r>
            <a:rPr lang="en-US" sz="1600" baseline="0" dirty="0"/>
            <a:t>Talking to an imagined interlocutor: Interactional and interpersonal features of discourse in computer-mediated speaking assessment</a:t>
          </a:r>
        </a:p>
      </dgm:t>
    </dgm:pt>
    <dgm:pt modelId="{A16D548C-3CE7-4E32-88C5-505F04D57533}" type="parTrans" cxnId="{C6A34FAF-53A9-4802-9ED1-2B95DD43A281}">
      <dgm:prSet/>
      <dgm:spPr/>
      <dgm:t>
        <a:bodyPr/>
        <a:lstStyle/>
        <a:p>
          <a:endParaRPr lang="en-US"/>
        </a:p>
      </dgm:t>
    </dgm:pt>
    <dgm:pt modelId="{1AE7CE08-1E39-43C9-80CF-FD1D6F1BC8C7}" type="sibTrans" cxnId="{C6A34FAF-53A9-4802-9ED1-2B95DD43A281}">
      <dgm:prSet/>
      <dgm:spPr/>
      <dgm:t>
        <a:bodyPr/>
        <a:lstStyle/>
        <a:p>
          <a:endParaRPr lang="en-US"/>
        </a:p>
      </dgm:t>
    </dgm:pt>
    <dgm:pt modelId="{08A5A85D-A2D5-4815-9849-49B3D1DA8B59}">
      <dgm:prSet phldrT="[Text]" custT="1"/>
      <dgm:spPr/>
      <dgm:t>
        <a:bodyPr/>
        <a:lstStyle/>
        <a:p>
          <a:r>
            <a:rPr lang="en-US" sz="1600" baseline="0" dirty="0"/>
            <a:t>Technology in diagnostic and formative language assessment: Friend or foe? </a:t>
          </a:r>
        </a:p>
      </dgm:t>
    </dgm:pt>
    <dgm:pt modelId="{46607F3D-753C-4F3D-A664-AADBD7C0EAD3}" type="parTrans" cxnId="{F6D3E301-9B71-4A13-A5C1-818E0FBB2457}">
      <dgm:prSet/>
      <dgm:spPr/>
      <dgm:t>
        <a:bodyPr/>
        <a:lstStyle/>
        <a:p>
          <a:endParaRPr lang="en-US"/>
        </a:p>
      </dgm:t>
    </dgm:pt>
    <dgm:pt modelId="{E6EE24FF-83F1-4F38-8FC2-D1FC4D2079E3}" type="sibTrans" cxnId="{F6D3E301-9B71-4A13-A5C1-818E0FBB2457}">
      <dgm:prSet/>
      <dgm:spPr/>
      <dgm:t>
        <a:bodyPr/>
        <a:lstStyle/>
        <a:p>
          <a:endParaRPr lang="en-US"/>
        </a:p>
      </dgm:t>
    </dgm:pt>
    <dgm:pt modelId="{FCFDD95F-1A0F-43F3-9310-AF924C146F22}">
      <dgm:prSet phldrT="[Text]" custT="1"/>
      <dgm:spPr/>
      <dgm:t>
        <a:bodyPr/>
        <a:lstStyle/>
        <a:p>
          <a:r>
            <a:rPr lang="en-US" sz="1600" baseline="0" dirty="0"/>
            <a:t>AI and deep learning applications in language assessment</a:t>
          </a:r>
        </a:p>
      </dgm:t>
    </dgm:pt>
    <dgm:pt modelId="{7EA6D32C-BECF-4573-8E8F-0B9D92098ACC}" type="parTrans" cxnId="{522F4B40-D6D3-4C55-ADFC-866940DE7A49}">
      <dgm:prSet/>
      <dgm:spPr/>
      <dgm:t>
        <a:bodyPr/>
        <a:lstStyle/>
        <a:p>
          <a:endParaRPr lang="en-US"/>
        </a:p>
      </dgm:t>
    </dgm:pt>
    <dgm:pt modelId="{F9BF13D9-CD35-4110-8B9D-4B2E17D45FC6}" type="sibTrans" cxnId="{522F4B40-D6D3-4C55-ADFC-866940DE7A49}">
      <dgm:prSet/>
      <dgm:spPr/>
      <dgm:t>
        <a:bodyPr/>
        <a:lstStyle/>
        <a:p>
          <a:endParaRPr lang="en-US"/>
        </a:p>
      </dgm:t>
    </dgm:pt>
    <dgm:pt modelId="{74855C4A-34FE-405E-9EBB-506F494F10A2}">
      <dgm:prSet phldrT="[Text]" custT="1"/>
      <dgm:spPr/>
      <dgm:t>
        <a:bodyPr/>
        <a:lstStyle/>
        <a:p>
          <a:r>
            <a:rPr lang="en-US" sz="1600" baseline="0" dirty="0"/>
            <a:t>Automated item generation for language assessment </a:t>
          </a:r>
        </a:p>
      </dgm:t>
    </dgm:pt>
    <dgm:pt modelId="{942A1581-60C0-4B90-8517-47DF22EA4F9F}" type="parTrans" cxnId="{2A052F6C-847D-443E-9341-6685371A9E5D}">
      <dgm:prSet/>
      <dgm:spPr/>
      <dgm:t>
        <a:bodyPr/>
        <a:lstStyle/>
        <a:p>
          <a:endParaRPr lang="en-US"/>
        </a:p>
      </dgm:t>
    </dgm:pt>
    <dgm:pt modelId="{7DB8C978-A2FB-44BD-B389-82A2E0C86971}" type="sibTrans" cxnId="{2A052F6C-847D-443E-9341-6685371A9E5D}">
      <dgm:prSet/>
      <dgm:spPr/>
      <dgm:t>
        <a:bodyPr/>
        <a:lstStyle/>
        <a:p>
          <a:endParaRPr lang="en-US"/>
        </a:p>
      </dgm:t>
    </dgm:pt>
    <dgm:pt modelId="{925D568E-9D8C-4FD3-A782-168DAF61C1BC}">
      <dgm:prSet phldrT="[Text]" custT="1"/>
      <dgm:spPr/>
      <dgm:t>
        <a:bodyPr/>
        <a:lstStyle/>
        <a:p>
          <a:r>
            <a:rPr lang="en-US" sz="1600" baseline="0" dirty="0"/>
            <a:t>Linguistic discourse and functional aspects of interactional competence across proficiency levels</a:t>
          </a:r>
        </a:p>
      </dgm:t>
    </dgm:pt>
    <dgm:pt modelId="{09077EDB-D004-4214-A776-CE80D3F58C68}" type="parTrans" cxnId="{32A5862C-AE4B-470D-A513-0CD5ABE85F2A}">
      <dgm:prSet/>
      <dgm:spPr/>
      <dgm:t>
        <a:bodyPr/>
        <a:lstStyle/>
        <a:p>
          <a:endParaRPr lang="en-US"/>
        </a:p>
      </dgm:t>
    </dgm:pt>
    <dgm:pt modelId="{8CAF0817-5A0C-46CD-B177-575F4A8BFCE5}" type="sibTrans" cxnId="{32A5862C-AE4B-470D-A513-0CD5ABE85F2A}">
      <dgm:prSet/>
      <dgm:spPr/>
      <dgm:t>
        <a:bodyPr/>
        <a:lstStyle/>
        <a:p>
          <a:endParaRPr lang="en-US"/>
        </a:p>
      </dgm:t>
    </dgm:pt>
    <dgm:pt modelId="{15FBB8EB-12B6-4558-9221-38A266D44FCD}">
      <dgm:prSet phldrT="[Text]" custT="1"/>
      <dgm:spPr/>
      <dgm:t>
        <a:bodyPr/>
        <a:lstStyle/>
        <a:p>
          <a:r>
            <a:rPr lang="en-US" sz="1600" baseline="0" dirty="0"/>
            <a:t>Language proficiency test design for a group of military pilots</a:t>
          </a:r>
        </a:p>
      </dgm:t>
    </dgm:pt>
    <dgm:pt modelId="{2C137F19-9B64-4C50-856F-6064A818155F}" type="parTrans" cxnId="{37E13AA9-2B94-4A2F-9913-529CCB83D950}">
      <dgm:prSet/>
      <dgm:spPr/>
      <dgm:t>
        <a:bodyPr/>
        <a:lstStyle/>
        <a:p>
          <a:endParaRPr lang="en-US"/>
        </a:p>
      </dgm:t>
    </dgm:pt>
    <dgm:pt modelId="{D85942E4-F793-423F-82EF-476DBCCF713A}" type="sibTrans" cxnId="{37E13AA9-2B94-4A2F-9913-529CCB83D950}">
      <dgm:prSet/>
      <dgm:spPr/>
      <dgm:t>
        <a:bodyPr/>
        <a:lstStyle/>
        <a:p>
          <a:endParaRPr lang="en-US"/>
        </a:p>
      </dgm:t>
    </dgm:pt>
    <dgm:pt modelId="{BEE8C811-5FD1-412A-961C-4A5E71B82186}" type="pres">
      <dgm:prSet presAssocID="{B9D2DD82-4DA8-44B0-8358-5685F3B39ED5}" presName="linear" presStyleCnt="0">
        <dgm:presLayoutVars>
          <dgm:dir/>
          <dgm:animLvl val="lvl"/>
          <dgm:resizeHandles val="exact"/>
        </dgm:presLayoutVars>
      </dgm:prSet>
      <dgm:spPr/>
    </dgm:pt>
    <dgm:pt modelId="{80C4473D-4C68-4834-A459-A1FE0CBD20F3}" type="pres">
      <dgm:prSet presAssocID="{5C06F3EA-04C9-484F-B0B1-A8AFED2E2393}" presName="parentLin" presStyleCnt="0"/>
      <dgm:spPr/>
    </dgm:pt>
    <dgm:pt modelId="{3CC41062-2172-47B9-9BBC-60ED40A966B7}" type="pres">
      <dgm:prSet presAssocID="{5C06F3EA-04C9-484F-B0B1-A8AFED2E2393}" presName="parentLeftMargin" presStyleLbl="node1" presStyleIdx="0" presStyleCnt="6"/>
      <dgm:spPr/>
    </dgm:pt>
    <dgm:pt modelId="{E23407FB-E906-4679-BE34-45D8D5FF0847}" type="pres">
      <dgm:prSet presAssocID="{5C06F3EA-04C9-484F-B0B1-A8AFED2E2393}" presName="parentText" presStyleLbl="node1" presStyleIdx="0" presStyleCnt="6" custScaleX="99476" custScaleY="495610" custLinFactNeighborX="1612" custLinFactNeighborY="-7952">
        <dgm:presLayoutVars>
          <dgm:chMax val="0"/>
          <dgm:bulletEnabled val="1"/>
        </dgm:presLayoutVars>
      </dgm:prSet>
      <dgm:spPr/>
    </dgm:pt>
    <dgm:pt modelId="{5C422BE7-9953-4FAA-B72B-DD2829852256}" type="pres">
      <dgm:prSet presAssocID="{5C06F3EA-04C9-484F-B0B1-A8AFED2E2393}" presName="negativeSpace" presStyleCnt="0"/>
      <dgm:spPr/>
    </dgm:pt>
    <dgm:pt modelId="{EED89141-2CAF-496D-9E0F-EFEE555DC9D2}" type="pres">
      <dgm:prSet presAssocID="{5C06F3EA-04C9-484F-B0B1-A8AFED2E2393}" presName="childText" presStyleLbl="conFgAcc1" presStyleIdx="0" presStyleCnt="6">
        <dgm:presLayoutVars>
          <dgm:bulletEnabled val="1"/>
        </dgm:presLayoutVars>
      </dgm:prSet>
      <dgm:spPr/>
    </dgm:pt>
    <dgm:pt modelId="{1773BE57-979D-4E31-B83A-6C24C96D8D13}" type="pres">
      <dgm:prSet presAssocID="{1AE7CE08-1E39-43C9-80CF-FD1D6F1BC8C7}" presName="spaceBetweenRectangles" presStyleCnt="0"/>
      <dgm:spPr/>
    </dgm:pt>
    <dgm:pt modelId="{B22CE9EF-6FAB-4E14-9EB5-91A1EFFC508F}" type="pres">
      <dgm:prSet presAssocID="{08A5A85D-A2D5-4815-9849-49B3D1DA8B59}" presName="parentLin" presStyleCnt="0"/>
      <dgm:spPr/>
    </dgm:pt>
    <dgm:pt modelId="{684A70A8-7545-40EA-B3E5-D26A0B611124}" type="pres">
      <dgm:prSet presAssocID="{08A5A85D-A2D5-4815-9849-49B3D1DA8B59}" presName="parentLeftMargin" presStyleLbl="node1" presStyleIdx="0" presStyleCnt="6"/>
      <dgm:spPr/>
    </dgm:pt>
    <dgm:pt modelId="{39E5F465-0EEF-4F8D-A61A-1D16D954A71C}" type="pres">
      <dgm:prSet presAssocID="{08A5A85D-A2D5-4815-9849-49B3D1DA8B59}" presName="parentText" presStyleLbl="node1" presStyleIdx="1" presStyleCnt="6" custScaleX="99490" custScaleY="354007">
        <dgm:presLayoutVars>
          <dgm:chMax val="0"/>
          <dgm:bulletEnabled val="1"/>
        </dgm:presLayoutVars>
      </dgm:prSet>
      <dgm:spPr/>
    </dgm:pt>
    <dgm:pt modelId="{34B76EF4-74CE-45D2-987E-4CEEE1A8BEBF}" type="pres">
      <dgm:prSet presAssocID="{08A5A85D-A2D5-4815-9849-49B3D1DA8B59}" presName="negativeSpace" presStyleCnt="0"/>
      <dgm:spPr/>
    </dgm:pt>
    <dgm:pt modelId="{313E3EAC-8718-4BEA-853E-4BB916E306A0}" type="pres">
      <dgm:prSet presAssocID="{08A5A85D-A2D5-4815-9849-49B3D1DA8B59}" presName="childText" presStyleLbl="conFgAcc1" presStyleIdx="1" presStyleCnt="6">
        <dgm:presLayoutVars>
          <dgm:bulletEnabled val="1"/>
        </dgm:presLayoutVars>
      </dgm:prSet>
      <dgm:spPr/>
    </dgm:pt>
    <dgm:pt modelId="{0B7F2DA2-85EB-4FD0-B78E-FD14171B7635}" type="pres">
      <dgm:prSet presAssocID="{E6EE24FF-83F1-4F38-8FC2-D1FC4D2079E3}" presName="spaceBetweenRectangles" presStyleCnt="0"/>
      <dgm:spPr/>
    </dgm:pt>
    <dgm:pt modelId="{B6DBE25F-3D82-49E6-B06D-46DE75770202}" type="pres">
      <dgm:prSet presAssocID="{FCFDD95F-1A0F-43F3-9310-AF924C146F22}" presName="parentLin" presStyleCnt="0"/>
      <dgm:spPr/>
    </dgm:pt>
    <dgm:pt modelId="{095EEB93-FE6A-4093-A0E4-940FD986B791}" type="pres">
      <dgm:prSet presAssocID="{FCFDD95F-1A0F-43F3-9310-AF924C146F22}" presName="parentLeftMargin" presStyleLbl="node1" presStyleIdx="1" presStyleCnt="6"/>
      <dgm:spPr/>
    </dgm:pt>
    <dgm:pt modelId="{B33CE406-9BEF-4655-ACDC-A84AD08315E4}" type="pres">
      <dgm:prSet presAssocID="{FCFDD95F-1A0F-43F3-9310-AF924C146F22}" presName="parentText" presStyleLbl="node1" presStyleIdx="2" presStyleCnt="6" custScaleX="99476" custScaleY="354007" custLinFactNeighborX="-647" custLinFactNeighborY="-14621">
        <dgm:presLayoutVars>
          <dgm:chMax val="0"/>
          <dgm:bulletEnabled val="1"/>
        </dgm:presLayoutVars>
      </dgm:prSet>
      <dgm:spPr/>
    </dgm:pt>
    <dgm:pt modelId="{9355F4A2-2B8F-4EB3-B83F-6E3C19F90889}" type="pres">
      <dgm:prSet presAssocID="{FCFDD95F-1A0F-43F3-9310-AF924C146F22}" presName="negativeSpace" presStyleCnt="0"/>
      <dgm:spPr/>
    </dgm:pt>
    <dgm:pt modelId="{6D04DE29-413A-4B90-AA82-F6D57B1B6DD0}" type="pres">
      <dgm:prSet presAssocID="{FCFDD95F-1A0F-43F3-9310-AF924C146F22}" presName="childText" presStyleLbl="conFgAcc1" presStyleIdx="2" presStyleCnt="6">
        <dgm:presLayoutVars>
          <dgm:bulletEnabled val="1"/>
        </dgm:presLayoutVars>
      </dgm:prSet>
      <dgm:spPr/>
    </dgm:pt>
    <dgm:pt modelId="{AB200CCF-29B1-44AF-8F28-0ADF9B721E46}" type="pres">
      <dgm:prSet presAssocID="{F9BF13D9-CD35-4110-8B9D-4B2E17D45FC6}" presName="spaceBetweenRectangles" presStyleCnt="0"/>
      <dgm:spPr/>
    </dgm:pt>
    <dgm:pt modelId="{57DC8145-CEEF-47E7-9D7B-F187B92B0D6E}" type="pres">
      <dgm:prSet presAssocID="{925D568E-9D8C-4FD3-A782-168DAF61C1BC}" presName="parentLin" presStyleCnt="0"/>
      <dgm:spPr/>
    </dgm:pt>
    <dgm:pt modelId="{7BDF9D6A-49D4-4213-BDBB-5BA7372E8D4A}" type="pres">
      <dgm:prSet presAssocID="{925D568E-9D8C-4FD3-A782-168DAF61C1BC}" presName="parentLeftMargin" presStyleLbl="node1" presStyleIdx="2" presStyleCnt="6"/>
      <dgm:spPr/>
    </dgm:pt>
    <dgm:pt modelId="{5193AE65-A34B-408A-9101-7C24941A662B}" type="pres">
      <dgm:prSet presAssocID="{925D568E-9D8C-4FD3-A782-168DAF61C1BC}" presName="parentText" presStyleLbl="node1" presStyleIdx="3" presStyleCnt="6" custScaleX="99476" custScaleY="413008" custLinFactNeighborX="984" custLinFactNeighborY="-11473">
        <dgm:presLayoutVars>
          <dgm:chMax val="0"/>
          <dgm:bulletEnabled val="1"/>
        </dgm:presLayoutVars>
      </dgm:prSet>
      <dgm:spPr/>
    </dgm:pt>
    <dgm:pt modelId="{3D29F530-CB99-4FBA-A2CD-6C7BE7CDB019}" type="pres">
      <dgm:prSet presAssocID="{925D568E-9D8C-4FD3-A782-168DAF61C1BC}" presName="negativeSpace" presStyleCnt="0"/>
      <dgm:spPr/>
    </dgm:pt>
    <dgm:pt modelId="{79056B30-44F1-4B65-9947-C55C8365A941}" type="pres">
      <dgm:prSet presAssocID="{925D568E-9D8C-4FD3-A782-168DAF61C1BC}" presName="childText" presStyleLbl="conFgAcc1" presStyleIdx="3" presStyleCnt="6">
        <dgm:presLayoutVars>
          <dgm:bulletEnabled val="1"/>
        </dgm:presLayoutVars>
      </dgm:prSet>
      <dgm:spPr/>
    </dgm:pt>
    <dgm:pt modelId="{64934E90-8EEF-4998-B7F6-B1E65CB7F9DE}" type="pres">
      <dgm:prSet presAssocID="{8CAF0817-5A0C-46CD-B177-575F4A8BFCE5}" presName="spaceBetweenRectangles" presStyleCnt="0"/>
      <dgm:spPr/>
    </dgm:pt>
    <dgm:pt modelId="{6818E7EF-B793-409B-AEF8-55CC041E0019}" type="pres">
      <dgm:prSet presAssocID="{74855C4A-34FE-405E-9EBB-506F494F10A2}" presName="parentLin" presStyleCnt="0"/>
      <dgm:spPr/>
    </dgm:pt>
    <dgm:pt modelId="{F0A63C10-17F4-402A-9655-393D0906E25D}" type="pres">
      <dgm:prSet presAssocID="{74855C4A-34FE-405E-9EBB-506F494F10A2}" presName="parentLeftMargin" presStyleLbl="node1" presStyleIdx="3" presStyleCnt="6"/>
      <dgm:spPr/>
    </dgm:pt>
    <dgm:pt modelId="{A396E9A0-24D5-4994-8E71-F344647843DE}" type="pres">
      <dgm:prSet presAssocID="{74855C4A-34FE-405E-9EBB-506F494F10A2}" presName="parentText" presStyleLbl="node1" presStyleIdx="4" presStyleCnt="6" custScaleX="99476" custScaleY="413008">
        <dgm:presLayoutVars>
          <dgm:chMax val="0"/>
          <dgm:bulletEnabled val="1"/>
        </dgm:presLayoutVars>
      </dgm:prSet>
      <dgm:spPr/>
    </dgm:pt>
    <dgm:pt modelId="{D16903DB-6838-4CA3-941D-99C697F7553F}" type="pres">
      <dgm:prSet presAssocID="{74855C4A-34FE-405E-9EBB-506F494F10A2}" presName="negativeSpace" presStyleCnt="0"/>
      <dgm:spPr/>
    </dgm:pt>
    <dgm:pt modelId="{C286F2D5-EAEE-4A6F-AE8E-33A56B579399}" type="pres">
      <dgm:prSet presAssocID="{74855C4A-34FE-405E-9EBB-506F494F10A2}" presName="childText" presStyleLbl="conFgAcc1" presStyleIdx="4" presStyleCnt="6">
        <dgm:presLayoutVars>
          <dgm:bulletEnabled val="1"/>
        </dgm:presLayoutVars>
      </dgm:prSet>
      <dgm:spPr/>
    </dgm:pt>
    <dgm:pt modelId="{BB87D498-D4DA-46BD-A5B6-66A33F1A14C6}" type="pres">
      <dgm:prSet presAssocID="{7DB8C978-A2FB-44BD-B389-82A2E0C86971}" presName="spaceBetweenRectangles" presStyleCnt="0"/>
      <dgm:spPr/>
    </dgm:pt>
    <dgm:pt modelId="{3D81D2DD-BA30-44B9-9179-87017E246618}" type="pres">
      <dgm:prSet presAssocID="{15FBB8EB-12B6-4558-9221-38A266D44FCD}" presName="parentLin" presStyleCnt="0"/>
      <dgm:spPr/>
    </dgm:pt>
    <dgm:pt modelId="{86CE0CDE-BC0C-40B3-BBC2-1D674B66DC16}" type="pres">
      <dgm:prSet presAssocID="{15FBB8EB-12B6-4558-9221-38A266D44FCD}" presName="parentLeftMargin" presStyleLbl="node1" presStyleIdx="4" presStyleCnt="6"/>
      <dgm:spPr/>
    </dgm:pt>
    <dgm:pt modelId="{9D60D067-B0E4-4A17-A0ED-3CDBE412A7CF}" type="pres">
      <dgm:prSet presAssocID="{15FBB8EB-12B6-4558-9221-38A266D44FCD}" presName="parentText" presStyleLbl="node1" presStyleIdx="5" presStyleCnt="6" custScaleX="99476" custScaleY="495610">
        <dgm:presLayoutVars>
          <dgm:chMax val="0"/>
          <dgm:bulletEnabled val="1"/>
        </dgm:presLayoutVars>
      </dgm:prSet>
      <dgm:spPr/>
    </dgm:pt>
    <dgm:pt modelId="{667CC022-E2C6-408D-9976-F78D787FCEB0}" type="pres">
      <dgm:prSet presAssocID="{15FBB8EB-12B6-4558-9221-38A266D44FCD}" presName="negativeSpace" presStyleCnt="0"/>
      <dgm:spPr/>
    </dgm:pt>
    <dgm:pt modelId="{8E311114-7651-4532-940E-0B2684DA530B}" type="pres">
      <dgm:prSet presAssocID="{15FBB8EB-12B6-4558-9221-38A266D44FC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6D3E301-9B71-4A13-A5C1-818E0FBB2457}" srcId="{B9D2DD82-4DA8-44B0-8358-5685F3B39ED5}" destId="{08A5A85D-A2D5-4815-9849-49B3D1DA8B59}" srcOrd="1" destOrd="0" parTransId="{46607F3D-753C-4F3D-A664-AADBD7C0EAD3}" sibTransId="{E6EE24FF-83F1-4F38-8FC2-D1FC4D2079E3}"/>
    <dgm:cxn modelId="{696FCB1F-C426-4CAF-ADB1-80CF483C6FC2}" type="presOf" srcId="{5C06F3EA-04C9-484F-B0B1-A8AFED2E2393}" destId="{3CC41062-2172-47B9-9BBC-60ED40A966B7}" srcOrd="0" destOrd="0" presId="urn:microsoft.com/office/officeart/2005/8/layout/list1"/>
    <dgm:cxn modelId="{32A5862C-AE4B-470D-A513-0CD5ABE85F2A}" srcId="{B9D2DD82-4DA8-44B0-8358-5685F3B39ED5}" destId="{925D568E-9D8C-4FD3-A782-168DAF61C1BC}" srcOrd="3" destOrd="0" parTransId="{09077EDB-D004-4214-A776-CE80D3F58C68}" sibTransId="{8CAF0817-5A0C-46CD-B177-575F4A8BFCE5}"/>
    <dgm:cxn modelId="{B6090D2D-1CF6-4CCE-9124-5E93CCF121B2}" type="presOf" srcId="{FCFDD95F-1A0F-43F3-9310-AF924C146F22}" destId="{B33CE406-9BEF-4655-ACDC-A84AD08315E4}" srcOrd="1" destOrd="0" presId="urn:microsoft.com/office/officeart/2005/8/layout/list1"/>
    <dgm:cxn modelId="{6E4C4A3A-75B7-4081-9CE9-CC2054D59C79}" type="presOf" srcId="{FCFDD95F-1A0F-43F3-9310-AF924C146F22}" destId="{095EEB93-FE6A-4093-A0E4-940FD986B791}" srcOrd="0" destOrd="0" presId="urn:microsoft.com/office/officeart/2005/8/layout/list1"/>
    <dgm:cxn modelId="{522F4B40-D6D3-4C55-ADFC-866940DE7A49}" srcId="{B9D2DD82-4DA8-44B0-8358-5685F3B39ED5}" destId="{FCFDD95F-1A0F-43F3-9310-AF924C146F22}" srcOrd="2" destOrd="0" parTransId="{7EA6D32C-BECF-4573-8E8F-0B9D92098ACC}" sibTransId="{F9BF13D9-CD35-4110-8B9D-4B2E17D45FC6}"/>
    <dgm:cxn modelId="{2A052F6C-847D-443E-9341-6685371A9E5D}" srcId="{B9D2DD82-4DA8-44B0-8358-5685F3B39ED5}" destId="{74855C4A-34FE-405E-9EBB-506F494F10A2}" srcOrd="4" destOrd="0" parTransId="{942A1581-60C0-4B90-8517-47DF22EA4F9F}" sibTransId="{7DB8C978-A2FB-44BD-B389-82A2E0C86971}"/>
    <dgm:cxn modelId="{5AEA3770-D3DD-466D-A0F9-94F701E2A512}" type="presOf" srcId="{15FBB8EB-12B6-4558-9221-38A266D44FCD}" destId="{86CE0CDE-BC0C-40B3-BBC2-1D674B66DC16}" srcOrd="0" destOrd="0" presId="urn:microsoft.com/office/officeart/2005/8/layout/list1"/>
    <dgm:cxn modelId="{42671B57-91EF-4695-BD5A-5FEC5E433013}" type="presOf" srcId="{15FBB8EB-12B6-4558-9221-38A266D44FCD}" destId="{9D60D067-B0E4-4A17-A0ED-3CDBE412A7CF}" srcOrd="1" destOrd="0" presId="urn:microsoft.com/office/officeart/2005/8/layout/list1"/>
    <dgm:cxn modelId="{5666BD87-04E6-4BEF-9592-7ECAA9E968F7}" type="presOf" srcId="{925D568E-9D8C-4FD3-A782-168DAF61C1BC}" destId="{5193AE65-A34B-408A-9101-7C24941A662B}" srcOrd="1" destOrd="0" presId="urn:microsoft.com/office/officeart/2005/8/layout/list1"/>
    <dgm:cxn modelId="{37E13AA9-2B94-4A2F-9913-529CCB83D950}" srcId="{B9D2DD82-4DA8-44B0-8358-5685F3B39ED5}" destId="{15FBB8EB-12B6-4558-9221-38A266D44FCD}" srcOrd="5" destOrd="0" parTransId="{2C137F19-9B64-4C50-856F-6064A818155F}" sibTransId="{D85942E4-F793-423F-82EF-476DBCCF713A}"/>
    <dgm:cxn modelId="{C6A34FAF-53A9-4802-9ED1-2B95DD43A281}" srcId="{B9D2DD82-4DA8-44B0-8358-5685F3B39ED5}" destId="{5C06F3EA-04C9-484F-B0B1-A8AFED2E2393}" srcOrd="0" destOrd="0" parTransId="{A16D548C-3CE7-4E32-88C5-505F04D57533}" sibTransId="{1AE7CE08-1E39-43C9-80CF-FD1D6F1BC8C7}"/>
    <dgm:cxn modelId="{7966B8AF-C473-4DAB-AC8B-09521604D219}" type="presOf" srcId="{08A5A85D-A2D5-4815-9849-49B3D1DA8B59}" destId="{39E5F465-0EEF-4F8D-A61A-1D16D954A71C}" srcOrd="1" destOrd="0" presId="urn:microsoft.com/office/officeart/2005/8/layout/list1"/>
    <dgm:cxn modelId="{5ED66EC1-B8D4-476E-9DEF-1B45AC279EFB}" type="presOf" srcId="{5C06F3EA-04C9-484F-B0B1-A8AFED2E2393}" destId="{E23407FB-E906-4679-BE34-45D8D5FF0847}" srcOrd="1" destOrd="0" presId="urn:microsoft.com/office/officeart/2005/8/layout/list1"/>
    <dgm:cxn modelId="{62C7BFCC-F669-4F27-BFCF-299978A5C4AA}" type="presOf" srcId="{74855C4A-34FE-405E-9EBB-506F494F10A2}" destId="{F0A63C10-17F4-402A-9655-393D0906E25D}" srcOrd="0" destOrd="0" presId="urn:microsoft.com/office/officeart/2005/8/layout/list1"/>
    <dgm:cxn modelId="{03AF56D8-A0FA-4B9D-9DD9-D10C89C4DE1A}" type="presOf" srcId="{08A5A85D-A2D5-4815-9849-49B3D1DA8B59}" destId="{684A70A8-7545-40EA-B3E5-D26A0B611124}" srcOrd="0" destOrd="0" presId="urn:microsoft.com/office/officeart/2005/8/layout/list1"/>
    <dgm:cxn modelId="{680193E5-7391-487B-8A53-77C072911D4F}" type="presOf" srcId="{74855C4A-34FE-405E-9EBB-506F494F10A2}" destId="{A396E9A0-24D5-4994-8E71-F344647843DE}" srcOrd="1" destOrd="0" presId="urn:microsoft.com/office/officeart/2005/8/layout/list1"/>
    <dgm:cxn modelId="{357580F9-E3F3-4811-82EC-2518DEF5D965}" type="presOf" srcId="{925D568E-9D8C-4FD3-A782-168DAF61C1BC}" destId="{7BDF9D6A-49D4-4213-BDBB-5BA7372E8D4A}" srcOrd="0" destOrd="0" presId="urn:microsoft.com/office/officeart/2005/8/layout/list1"/>
    <dgm:cxn modelId="{A2DE92FB-9EBC-4B64-9CAF-F25726850BC1}" type="presOf" srcId="{B9D2DD82-4DA8-44B0-8358-5685F3B39ED5}" destId="{BEE8C811-5FD1-412A-961C-4A5E71B82186}" srcOrd="0" destOrd="0" presId="urn:microsoft.com/office/officeart/2005/8/layout/list1"/>
    <dgm:cxn modelId="{DEB8954C-F5E7-4AAB-8ECF-A53748BA3650}" type="presParOf" srcId="{BEE8C811-5FD1-412A-961C-4A5E71B82186}" destId="{80C4473D-4C68-4834-A459-A1FE0CBD20F3}" srcOrd="0" destOrd="0" presId="urn:microsoft.com/office/officeart/2005/8/layout/list1"/>
    <dgm:cxn modelId="{F102BC3B-6DC0-4FFB-8E2B-B9E802E3DD72}" type="presParOf" srcId="{80C4473D-4C68-4834-A459-A1FE0CBD20F3}" destId="{3CC41062-2172-47B9-9BBC-60ED40A966B7}" srcOrd="0" destOrd="0" presId="urn:microsoft.com/office/officeart/2005/8/layout/list1"/>
    <dgm:cxn modelId="{C1E3CCC0-2904-4356-A7F8-CBB242B739A7}" type="presParOf" srcId="{80C4473D-4C68-4834-A459-A1FE0CBD20F3}" destId="{E23407FB-E906-4679-BE34-45D8D5FF0847}" srcOrd="1" destOrd="0" presId="urn:microsoft.com/office/officeart/2005/8/layout/list1"/>
    <dgm:cxn modelId="{DBFF2983-BA8D-4DD9-A408-DB32D53BCC98}" type="presParOf" srcId="{BEE8C811-5FD1-412A-961C-4A5E71B82186}" destId="{5C422BE7-9953-4FAA-B72B-DD2829852256}" srcOrd="1" destOrd="0" presId="urn:microsoft.com/office/officeart/2005/8/layout/list1"/>
    <dgm:cxn modelId="{2689D748-61D7-4C49-9138-ACC087FCC4FB}" type="presParOf" srcId="{BEE8C811-5FD1-412A-961C-4A5E71B82186}" destId="{EED89141-2CAF-496D-9E0F-EFEE555DC9D2}" srcOrd="2" destOrd="0" presId="urn:microsoft.com/office/officeart/2005/8/layout/list1"/>
    <dgm:cxn modelId="{C24C2368-8A67-4642-B475-83E8AE203EA0}" type="presParOf" srcId="{BEE8C811-5FD1-412A-961C-4A5E71B82186}" destId="{1773BE57-979D-4E31-B83A-6C24C96D8D13}" srcOrd="3" destOrd="0" presId="urn:microsoft.com/office/officeart/2005/8/layout/list1"/>
    <dgm:cxn modelId="{F3287535-7417-4C9E-A08F-081B9EF37BC6}" type="presParOf" srcId="{BEE8C811-5FD1-412A-961C-4A5E71B82186}" destId="{B22CE9EF-6FAB-4E14-9EB5-91A1EFFC508F}" srcOrd="4" destOrd="0" presId="urn:microsoft.com/office/officeart/2005/8/layout/list1"/>
    <dgm:cxn modelId="{133C310E-189E-4D01-987A-21E57002AFB2}" type="presParOf" srcId="{B22CE9EF-6FAB-4E14-9EB5-91A1EFFC508F}" destId="{684A70A8-7545-40EA-B3E5-D26A0B611124}" srcOrd="0" destOrd="0" presId="urn:microsoft.com/office/officeart/2005/8/layout/list1"/>
    <dgm:cxn modelId="{6CCDF272-6DEC-46C9-B831-0028D4221BB7}" type="presParOf" srcId="{B22CE9EF-6FAB-4E14-9EB5-91A1EFFC508F}" destId="{39E5F465-0EEF-4F8D-A61A-1D16D954A71C}" srcOrd="1" destOrd="0" presId="urn:microsoft.com/office/officeart/2005/8/layout/list1"/>
    <dgm:cxn modelId="{4DED4D85-A206-4CDB-A2BD-76225EA9C1CC}" type="presParOf" srcId="{BEE8C811-5FD1-412A-961C-4A5E71B82186}" destId="{34B76EF4-74CE-45D2-987E-4CEEE1A8BEBF}" srcOrd="5" destOrd="0" presId="urn:microsoft.com/office/officeart/2005/8/layout/list1"/>
    <dgm:cxn modelId="{D82B7E7B-7134-42BF-AA3A-53A083291AE7}" type="presParOf" srcId="{BEE8C811-5FD1-412A-961C-4A5E71B82186}" destId="{313E3EAC-8718-4BEA-853E-4BB916E306A0}" srcOrd="6" destOrd="0" presId="urn:microsoft.com/office/officeart/2005/8/layout/list1"/>
    <dgm:cxn modelId="{7BD80069-71B1-4352-BEF6-8E0E4871D8C7}" type="presParOf" srcId="{BEE8C811-5FD1-412A-961C-4A5E71B82186}" destId="{0B7F2DA2-85EB-4FD0-B78E-FD14171B7635}" srcOrd="7" destOrd="0" presId="urn:microsoft.com/office/officeart/2005/8/layout/list1"/>
    <dgm:cxn modelId="{24F2D934-13C2-420A-BAEA-366311902BCD}" type="presParOf" srcId="{BEE8C811-5FD1-412A-961C-4A5E71B82186}" destId="{B6DBE25F-3D82-49E6-B06D-46DE75770202}" srcOrd="8" destOrd="0" presId="urn:microsoft.com/office/officeart/2005/8/layout/list1"/>
    <dgm:cxn modelId="{5E06C05A-2DFE-4A91-BE08-2B84F80881A5}" type="presParOf" srcId="{B6DBE25F-3D82-49E6-B06D-46DE75770202}" destId="{095EEB93-FE6A-4093-A0E4-940FD986B791}" srcOrd="0" destOrd="0" presId="urn:microsoft.com/office/officeart/2005/8/layout/list1"/>
    <dgm:cxn modelId="{1069BE3A-70CB-490A-8C05-F00319F98D1C}" type="presParOf" srcId="{B6DBE25F-3D82-49E6-B06D-46DE75770202}" destId="{B33CE406-9BEF-4655-ACDC-A84AD08315E4}" srcOrd="1" destOrd="0" presId="urn:microsoft.com/office/officeart/2005/8/layout/list1"/>
    <dgm:cxn modelId="{9FE05D14-5A13-49B0-A806-33D8951E50FF}" type="presParOf" srcId="{BEE8C811-5FD1-412A-961C-4A5E71B82186}" destId="{9355F4A2-2B8F-4EB3-B83F-6E3C19F90889}" srcOrd="9" destOrd="0" presId="urn:microsoft.com/office/officeart/2005/8/layout/list1"/>
    <dgm:cxn modelId="{C3156C33-E986-46E9-AA74-BAEE5EDA76D3}" type="presParOf" srcId="{BEE8C811-5FD1-412A-961C-4A5E71B82186}" destId="{6D04DE29-413A-4B90-AA82-F6D57B1B6DD0}" srcOrd="10" destOrd="0" presId="urn:microsoft.com/office/officeart/2005/8/layout/list1"/>
    <dgm:cxn modelId="{8942FE6A-587C-4553-93D2-C61F177D49BC}" type="presParOf" srcId="{BEE8C811-5FD1-412A-961C-4A5E71B82186}" destId="{AB200CCF-29B1-44AF-8F28-0ADF9B721E46}" srcOrd="11" destOrd="0" presId="urn:microsoft.com/office/officeart/2005/8/layout/list1"/>
    <dgm:cxn modelId="{12AF2E44-3531-4208-B12B-F450528A82DE}" type="presParOf" srcId="{BEE8C811-5FD1-412A-961C-4A5E71B82186}" destId="{57DC8145-CEEF-47E7-9D7B-F187B92B0D6E}" srcOrd="12" destOrd="0" presId="urn:microsoft.com/office/officeart/2005/8/layout/list1"/>
    <dgm:cxn modelId="{81B0CFAE-BB85-488C-B2B5-02532324CEE1}" type="presParOf" srcId="{57DC8145-CEEF-47E7-9D7B-F187B92B0D6E}" destId="{7BDF9D6A-49D4-4213-BDBB-5BA7372E8D4A}" srcOrd="0" destOrd="0" presId="urn:microsoft.com/office/officeart/2005/8/layout/list1"/>
    <dgm:cxn modelId="{70349E9A-6E40-46D3-AA22-02437A323536}" type="presParOf" srcId="{57DC8145-CEEF-47E7-9D7B-F187B92B0D6E}" destId="{5193AE65-A34B-408A-9101-7C24941A662B}" srcOrd="1" destOrd="0" presId="urn:microsoft.com/office/officeart/2005/8/layout/list1"/>
    <dgm:cxn modelId="{204C71F1-5F9F-43F3-B7D2-B84EA3D4905A}" type="presParOf" srcId="{BEE8C811-5FD1-412A-961C-4A5E71B82186}" destId="{3D29F530-CB99-4FBA-A2CD-6C7BE7CDB019}" srcOrd="13" destOrd="0" presId="urn:microsoft.com/office/officeart/2005/8/layout/list1"/>
    <dgm:cxn modelId="{C71022F2-3F27-4A7F-9E4C-BC6111CE1C9A}" type="presParOf" srcId="{BEE8C811-5FD1-412A-961C-4A5E71B82186}" destId="{79056B30-44F1-4B65-9947-C55C8365A941}" srcOrd="14" destOrd="0" presId="urn:microsoft.com/office/officeart/2005/8/layout/list1"/>
    <dgm:cxn modelId="{18533CEE-51D4-4967-9B8B-60DD86609D39}" type="presParOf" srcId="{BEE8C811-5FD1-412A-961C-4A5E71B82186}" destId="{64934E90-8EEF-4998-B7F6-B1E65CB7F9DE}" srcOrd="15" destOrd="0" presId="urn:microsoft.com/office/officeart/2005/8/layout/list1"/>
    <dgm:cxn modelId="{B5B9763E-657F-459C-9422-8BCF3431A55A}" type="presParOf" srcId="{BEE8C811-5FD1-412A-961C-4A5E71B82186}" destId="{6818E7EF-B793-409B-AEF8-55CC041E0019}" srcOrd="16" destOrd="0" presId="urn:microsoft.com/office/officeart/2005/8/layout/list1"/>
    <dgm:cxn modelId="{D90F9B8D-AFEE-49EA-B31B-28CF82757A26}" type="presParOf" srcId="{6818E7EF-B793-409B-AEF8-55CC041E0019}" destId="{F0A63C10-17F4-402A-9655-393D0906E25D}" srcOrd="0" destOrd="0" presId="urn:microsoft.com/office/officeart/2005/8/layout/list1"/>
    <dgm:cxn modelId="{81830B05-DD54-4EA1-B245-6CE8E2021255}" type="presParOf" srcId="{6818E7EF-B793-409B-AEF8-55CC041E0019}" destId="{A396E9A0-24D5-4994-8E71-F344647843DE}" srcOrd="1" destOrd="0" presId="urn:microsoft.com/office/officeart/2005/8/layout/list1"/>
    <dgm:cxn modelId="{C238328F-385E-4B26-AD34-FA067D2027B1}" type="presParOf" srcId="{BEE8C811-5FD1-412A-961C-4A5E71B82186}" destId="{D16903DB-6838-4CA3-941D-99C697F7553F}" srcOrd="17" destOrd="0" presId="urn:microsoft.com/office/officeart/2005/8/layout/list1"/>
    <dgm:cxn modelId="{19D5DB6C-7DBF-4BE0-8C90-497EF60D8CA2}" type="presParOf" srcId="{BEE8C811-5FD1-412A-961C-4A5E71B82186}" destId="{C286F2D5-EAEE-4A6F-AE8E-33A56B579399}" srcOrd="18" destOrd="0" presId="urn:microsoft.com/office/officeart/2005/8/layout/list1"/>
    <dgm:cxn modelId="{1E5B35C1-7393-4861-889A-5F9955B738FA}" type="presParOf" srcId="{BEE8C811-5FD1-412A-961C-4A5E71B82186}" destId="{BB87D498-D4DA-46BD-A5B6-66A33F1A14C6}" srcOrd="19" destOrd="0" presId="urn:microsoft.com/office/officeart/2005/8/layout/list1"/>
    <dgm:cxn modelId="{D51DFDD0-8605-49AA-A056-B706889C7BF6}" type="presParOf" srcId="{BEE8C811-5FD1-412A-961C-4A5E71B82186}" destId="{3D81D2DD-BA30-44B9-9179-87017E246618}" srcOrd="20" destOrd="0" presId="urn:microsoft.com/office/officeart/2005/8/layout/list1"/>
    <dgm:cxn modelId="{00DF25EC-9A8C-4829-9507-20AF3F1F55CA}" type="presParOf" srcId="{3D81D2DD-BA30-44B9-9179-87017E246618}" destId="{86CE0CDE-BC0C-40B3-BBC2-1D674B66DC16}" srcOrd="0" destOrd="0" presId="urn:microsoft.com/office/officeart/2005/8/layout/list1"/>
    <dgm:cxn modelId="{5DE9273B-5EFC-4D13-A450-F2288E40FAA3}" type="presParOf" srcId="{3D81D2DD-BA30-44B9-9179-87017E246618}" destId="{9D60D067-B0E4-4A17-A0ED-3CDBE412A7CF}" srcOrd="1" destOrd="0" presId="urn:microsoft.com/office/officeart/2005/8/layout/list1"/>
    <dgm:cxn modelId="{7ABD59BF-D0F2-4BE8-9B60-674C1D59BFDE}" type="presParOf" srcId="{BEE8C811-5FD1-412A-961C-4A5E71B82186}" destId="{667CC022-E2C6-408D-9976-F78D787FCEB0}" srcOrd="21" destOrd="0" presId="urn:microsoft.com/office/officeart/2005/8/layout/list1"/>
    <dgm:cxn modelId="{6D317C31-E4E8-4FF8-88C7-1A10AA9C7ED5}" type="presParOf" srcId="{BEE8C811-5FD1-412A-961C-4A5E71B82186}" destId="{8E311114-7651-4532-940E-0B2684DA530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89141-2CAF-496D-9E0F-EFEE555DC9D2}">
      <dsp:nvSpPr>
        <dsp:cNvPr id="0" name=""/>
        <dsp:cNvSpPr/>
      </dsp:nvSpPr>
      <dsp:spPr>
        <a:xfrm>
          <a:off x="0" y="906785"/>
          <a:ext cx="105156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407FB-E906-4679-BE34-45D8D5FF0847}">
      <dsp:nvSpPr>
        <dsp:cNvPr id="0" name=""/>
        <dsp:cNvSpPr/>
      </dsp:nvSpPr>
      <dsp:spPr>
        <a:xfrm>
          <a:off x="533733" y="237327"/>
          <a:ext cx="7315198" cy="73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Talking to an imagined interlocutor: Interactional and interpersonal features of discourse in computer-mediated speaking assessment</a:t>
          </a:r>
        </a:p>
      </dsp:txBody>
      <dsp:txXfrm>
        <a:off x="569443" y="273037"/>
        <a:ext cx="7243778" cy="660100"/>
      </dsp:txXfrm>
    </dsp:sp>
    <dsp:sp modelId="{313E3EAC-8718-4BEA-853E-4BB916E306A0}">
      <dsp:nvSpPr>
        <dsp:cNvPr id="0" name=""/>
        <dsp:cNvSpPr/>
      </dsp:nvSpPr>
      <dsp:spPr>
        <a:xfrm>
          <a:off x="0" y="1508499"/>
          <a:ext cx="105156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E5F465-0EEF-4F8D-A61A-1D16D954A71C}">
      <dsp:nvSpPr>
        <dsp:cNvPr id="0" name=""/>
        <dsp:cNvSpPr/>
      </dsp:nvSpPr>
      <dsp:spPr>
        <a:xfrm>
          <a:off x="525266" y="1059785"/>
          <a:ext cx="7316227" cy="5225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Technology in diagnostic and formative language assessment: Friend or foe? </a:t>
          </a:r>
        </a:p>
      </dsp:txBody>
      <dsp:txXfrm>
        <a:off x="550773" y="1085292"/>
        <a:ext cx="7265213" cy="471500"/>
      </dsp:txXfrm>
    </dsp:sp>
    <dsp:sp modelId="{6D04DE29-413A-4B90-AA82-F6D57B1B6DD0}">
      <dsp:nvSpPr>
        <dsp:cNvPr id="0" name=""/>
        <dsp:cNvSpPr/>
      </dsp:nvSpPr>
      <dsp:spPr>
        <a:xfrm>
          <a:off x="0" y="2110214"/>
          <a:ext cx="105156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CE406-9BEF-4655-ACDC-A84AD08315E4}">
      <dsp:nvSpPr>
        <dsp:cNvPr id="0" name=""/>
        <dsp:cNvSpPr/>
      </dsp:nvSpPr>
      <dsp:spPr>
        <a:xfrm>
          <a:off x="521868" y="1639919"/>
          <a:ext cx="7315198" cy="5225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AI and deep learning applications in language assessment</a:t>
          </a:r>
        </a:p>
      </dsp:txBody>
      <dsp:txXfrm>
        <a:off x="547375" y="1665426"/>
        <a:ext cx="7264184" cy="471500"/>
      </dsp:txXfrm>
    </dsp:sp>
    <dsp:sp modelId="{79056B30-44F1-4B65-9947-C55C8365A941}">
      <dsp:nvSpPr>
        <dsp:cNvPr id="0" name=""/>
        <dsp:cNvSpPr/>
      </dsp:nvSpPr>
      <dsp:spPr>
        <a:xfrm>
          <a:off x="0" y="2799013"/>
          <a:ext cx="105156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93AE65-A34B-408A-9101-7C24941A662B}">
      <dsp:nvSpPr>
        <dsp:cNvPr id="0" name=""/>
        <dsp:cNvSpPr/>
      </dsp:nvSpPr>
      <dsp:spPr>
        <a:xfrm>
          <a:off x="530435" y="2246279"/>
          <a:ext cx="7315198" cy="609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Linguistic discourse and functional aspects of interactional competence across proficiency levels</a:t>
          </a:r>
        </a:p>
      </dsp:txBody>
      <dsp:txXfrm>
        <a:off x="560193" y="2276037"/>
        <a:ext cx="7255682" cy="550083"/>
      </dsp:txXfrm>
    </dsp:sp>
    <dsp:sp modelId="{C286F2D5-EAEE-4A6F-AE8E-33A56B579399}">
      <dsp:nvSpPr>
        <dsp:cNvPr id="0" name=""/>
        <dsp:cNvSpPr/>
      </dsp:nvSpPr>
      <dsp:spPr>
        <a:xfrm>
          <a:off x="0" y="3487813"/>
          <a:ext cx="105156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96E9A0-24D5-4994-8E71-F344647843DE}">
      <dsp:nvSpPr>
        <dsp:cNvPr id="0" name=""/>
        <dsp:cNvSpPr/>
      </dsp:nvSpPr>
      <dsp:spPr>
        <a:xfrm>
          <a:off x="525266" y="2952013"/>
          <a:ext cx="7315198" cy="609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Automated item generation for language assessment </a:t>
          </a:r>
        </a:p>
      </dsp:txBody>
      <dsp:txXfrm>
        <a:off x="555024" y="2981771"/>
        <a:ext cx="7255682" cy="550083"/>
      </dsp:txXfrm>
    </dsp:sp>
    <dsp:sp modelId="{8E311114-7651-4532-940E-0B2684DA530B}">
      <dsp:nvSpPr>
        <dsp:cNvPr id="0" name=""/>
        <dsp:cNvSpPr/>
      </dsp:nvSpPr>
      <dsp:spPr>
        <a:xfrm>
          <a:off x="0" y="4298534"/>
          <a:ext cx="10515600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60D067-B0E4-4A17-A0ED-3CDBE412A7CF}">
      <dsp:nvSpPr>
        <dsp:cNvPr id="0" name=""/>
        <dsp:cNvSpPr/>
      </dsp:nvSpPr>
      <dsp:spPr>
        <a:xfrm>
          <a:off x="525266" y="3640813"/>
          <a:ext cx="7315198" cy="73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Language proficiency test design for a group of military pilots</a:t>
          </a:r>
        </a:p>
      </dsp:txBody>
      <dsp:txXfrm>
        <a:off x="560976" y="3676523"/>
        <a:ext cx="7243778" cy="660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54E8B-B0F8-40B6-8AA0-76B56C397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D8716-1566-46CA-B8CC-BC34DB0A36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52978-045C-45DE-B8F6-90A8A545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4B1C2-FA55-4EAE-ABD3-91ED9197B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B98DA-71C7-497C-9180-1D35F277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5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1613-D685-4174-8922-7587CAA10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F99DE-2C45-4652-9129-8E7D895DC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0FE1D-A9E3-465D-984C-3A8E32CDD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71CB7-CB7F-4286-98EB-794298F71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CC38C-07DB-4032-8198-D4B7A28A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5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1CD36-FA3B-4170-8223-24DEED8423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63228-69C0-476C-90D6-2369A334F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8BC67-A915-4ED9-9605-B4E12ECC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0841D-06D6-440A-9643-A5FE4D9D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698AD-A7DF-42F6-8987-A120C240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1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8776-5A51-4FF0-91E1-ACC53CC73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C8899-BDAA-4FC1-AF03-0928D0E9F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6CC36-3C4F-45C1-9419-19D9B235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68D83-2FAD-410B-83FE-DE3C9149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90174-CEB6-4925-BCBD-F4AB40E4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7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AA07-9B56-4FF7-A8BA-546E05E7B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AE474-F8A9-4767-B5A5-22811E102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8FC4-EAC9-4887-B96E-14DA0738C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22C94-7236-432C-A33C-16CBDF6CD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393A9-EF98-4425-A6A0-FA339F33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6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DA327-D358-42D0-B0E7-DB4B3594B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5D88F-D402-431E-8C92-DCFCDA0367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44259F-7990-4188-82B6-116EA8890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3D925-A566-4407-B1A2-81D19F3A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BB747-AFDA-4770-B775-BACB4EEA5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DA5D6-62F7-44E9-B7E4-070A1AC2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1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362E-8896-4336-92F4-9536FF8DF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649B2-4B41-43DD-ABEA-87754CE56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676F5-DBF9-4C29-925C-3D076FCDB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03227-1259-4E2A-9C7B-36B4A2AB7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0643D0-8DF4-439B-B4D4-7C8216B22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507F3A-E1ED-4153-97C3-2B8EFF27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540A3B-0DC7-4F60-8A14-A001A4AC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8B2E75-6EDF-40C8-B090-505CAC27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4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476F1-59FE-4B8C-9A82-56D34E6BD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9135E0-4F33-44E2-BEFF-B67CDBB3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E149A-2DE5-4ED5-96E0-969B118A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395553-660C-4148-96AF-30C49F5A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8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D465B-3E53-4C97-B4A2-EE837B98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2C25C-A724-4FC6-AEDC-2FE31375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4864F-ACD6-40D2-ABE4-3ECBE2DB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0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ECEDD-18B9-456B-AFC6-FC97D2D9E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30FC3-C98D-4B78-ACA0-8389A15EA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A8FB5-1DE3-4A5A-856C-47E42A591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27890-0393-4D10-B125-AC78D8C2A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D9BF8-F8B0-4926-A37F-FD03D099B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DAFB3-ECC7-415E-B95D-09D2F556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2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6998F-B68E-4B05-A321-7BD47EC1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988F1-E06E-4AFB-B590-733E2AF72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17E3E-4DFC-4472-8432-8295E7650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094FF-C70E-4DEA-ABC4-809723BF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C80A6-885A-44EE-A56C-0BD62FDC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0A58B-F69C-4B05-8350-F3043D14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4FF86-170A-439E-A52A-80E99F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1514E-676D-4B5F-8CF3-1B53D8411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6D123-6C22-4190-8A77-34DB0472D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D03F-5623-461C-98AA-C883032ECA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2E4C9-6C69-4F80-934C-6B79B53B0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569A2-4103-4749-9633-C2AC69390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4D2D5-CF83-4D2F-9BA8-1F5C24E6D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3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EB577-C051-4270-AC40-BD3DC0C25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1913"/>
            <a:ext cx="6041660" cy="2455817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C745DA-EC11-4F85-B16A-60D53F476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3807"/>
            <a:ext cx="10515600" cy="3389068"/>
          </a:xfrm>
        </p:spPr>
        <p:txBody>
          <a:bodyPr>
            <a:normAutofit fontScale="47500" lnSpcReduction="20000"/>
          </a:bodyPr>
          <a:lstStyle/>
          <a:p>
            <a:r>
              <a:rPr lang="en-US" sz="6400" dirty="0"/>
              <a:t>Theme: </a:t>
            </a:r>
          </a:p>
          <a:p>
            <a:pPr algn="ctr"/>
            <a:endParaRPr lang="en-US" sz="6400" b="1" dirty="0"/>
          </a:p>
          <a:p>
            <a:pPr marL="457200" lvl="1" indent="0" algn="ctr">
              <a:buNone/>
            </a:pPr>
            <a:r>
              <a:rPr lang="en-US" sz="8400" b="1" dirty="0">
                <a:solidFill>
                  <a:srgbClr val="FF0000"/>
                </a:solidFill>
              </a:rPr>
              <a:t>Language Assessment for a Global, Digital</a:t>
            </a:r>
          </a:p>
          <a:p>
            <a:pPr marL="457200" lvl="1" indent="0" algn="ctr">
              <a:buNone/>
            </a:pPr>
            <a:r>
              <a:rPr lang="en-US" sz="8400" b="1" dirty="0">
                <a:solidFill>
                  <a:srgbClr val="FF0000"/>
                </a:solidFill>
              </a:rPr>
              <a:t> and More Equitable Era</a:t>
            </a:r>
          </a:p>
          <a:p>
            <a:pPr marL="457200" lvl="1" indent="0" algn="ctr">
              <a:buNone/>
            </a:pPr>
            <a:endParaRPr lang="en-US" sz="8400" b="1" dirty="0">
              <a:solidFill>
                <a:srgbClr val="FF0000"/>
              </a:solidFill>
            </a:endParaRPr>
          </a:p>
          <a:p>
            <a:pPr lvl="1" algn="ctr"/>
            <a:endParaRPr lang="en-US" sz="6400" dirty="0"/>
          </a:p>
          <a:p>
            <a:r>
              <a:rPr lang="en-US" sz="5900" dirty="0"/>
              <a:t>Session Formats: plenary, parallel, poster, works-in-progress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22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6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4623-89E8-453F-9C12-0D40D415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59" y="365125"/>
            <a:ext cx="8976575" cy="1122481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Sessions of Interest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145E390-9CF9-4AE2-88BA-66A421FC2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148358"/>
              </p:ext>
            </p:extLst>
          </p:nvPr>
        </p:nvGraphicFramePr>
        <p:xfrm>
          <a:off x="838200" y="1651000"/>
          <a:ext cx="10515600" cy="467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7906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AE11-49E2-428C-99C7-DD776DF03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443" y="469055"/>
            <a:ext cx="10515600" cy="110933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Remote Proctoring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389A8-6816-4B53-9AAB-B4EAC1BBC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8" y="1650307"/>
            <a:ext cx="5757332" cy="4351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i="1" dirty="0">
                <a:solidFill>
                  <a:prstClr val="black"/>
                </a:solidFill>
              </a:rPr>
              <a:t>Moving towards minimum standards criteria</a:t>
            </a:r>
          </a:p>
          <a:p>
            <a:pPr marL="0" lvl="0" indent="0">
              <a:buNone/>
            </a:pPr>
            <a:r>
              <a:rPr lang="en-US" sz="2000" i="1" dirty="0">
                <a:solidFill>
                  <a:prstClr val="black"/>
                </a:solidFill>
              </a:rPr>
              <a:t> for a high-stakes testing capability in an at-home </a:t>
            </a:r>
          </a:p>
          <a:p>
            <a:pPr marL="0" lvl="0" indent="0">
              <a:buNone/>
            </a:pPr>
            <a:r>
              <a:rPr lang="en-US" sz="2000" i="1" dirty="0">
                <a:solidFill>
                  <a:prstClr val="black"/>
                </a:solidFill>
              </a:rPr>
              <a:t>Setting; </a:t>
            </a:r>
            <a:r>
              <a:rPr lang="en-US" sz="2000" dirty="0">
                <a:solidFill>
                  <a:prstClr val="black"/>
                </a:solidFill>
              </a:rPr>
              <a:t>Tony Clark, Emma Bruce, Reza </a:t>
            </a:r>
            <a:r>
              <a:rPr lang="en-US" sz="2000" dirty="0" err="1">
                <a:solidFill>
                  <a:prstClr val="black"/>
                </a:solidFill>
              </a:rPr>
              <a:t>Tasviri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</a:rPr>
              <a:t> (IELTS) </a:t>
            </a: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i="1" dirty="0">
                <a:solidFill>
                  <a:prstClr val="black"/>
                </a:solidFill>
              </a:rPr>
              <a:t>Remote proctoring for at- home language tests;</a:t>
            </a:r>
          </a:p>
          <a:p>
            <a:pPr marL="0" lvl="0" indent="0">
              <a:buNone/>
            </a:pPr>
            <a:r>
              <a:rPr lang="en-US" sz="2000" i="1" dirty="0">
                <a:solidFill>
                  <a:prstClr val="black"/>
                </a:solidFill>
              </a:rPr>
              <a:t> Issues of validity and fairness; </a:t>
            </a:r>
            <a:r>
              <a:rPr lang="en-US" sz="2000" dirty="0">
                <a:solidFill>
                  <a:prstClr val="black"/>
                </a:solidFill>
              </a:rPr>
              <a:t>Geoffrey T. </a:t>
            </a:r>
            <a:r>
              <a:rPr lang="en-US" sz="2000" dirty="0" err="1">
                <a:solidFill>
                  <a:prstClr val="black"/>
                </a:solidFill>
              </a:rPr>
              <a:t>LaFlair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i="1" dirty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(Duolingo English Test) 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</a:endParaRPr>
          </a:p>
          <a:p>
            <a:r>
              <a:rPr lang="en-US" sz="2000" i="1" dirty="0">
                <a:solidFill>
                  <a:prstClr val="black"/>
                </a:solidFill>
              </a:rPr>
              <a:t>Remote proctoring for in Language Testing: </a:t>
            </a:r>
          </a:p>
          <a:p>
            <a:pPr marL="0" lvl="0" indent="0">
              <a:buNone/>
            </a:pPr>
            <a:r>
              <a:rPr lang="en-US" sz="2000" i="1" dirty="0">
                <a:solidFill>
                  <a:prstClr val="black"/>
                </a:solidFill>
              </a:rPr>
              <a:t> Implications for Validity, Fairness and Justice; </a:t>
            </a: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Benjamin </a:t>
            </a:r>
            <a:r>
              <a:rPr lang="en-US" sz="2000" dirty="0" err="1">
                <a:solidFill>
                  <a:prstClr val="black"/>
                </a:solidFill>
              </a:rPr>
              <a:t>Kremmel</a:t>
            </a:r>
            <a:r>
              <a:rPr lang="en-US" sz="2000" dirty="0">
                <a:solidFill>
                  <a:prstClr val="black"/>
                </a:solidFill>
              </a:rPr>
              <a:t>, Dan Isbell &amp; </a:t>
            </a:r>
            <a:r>
              <a:rPr lang="en-US" sz="2000" dirty="0" err="1">
                <a:solidFill>
                  <a:prstClr val="black"/>
                </a:solidFill>
              </a:rPr>
              <a:t>Jieun</a:t>
            </a:r>
            <a:r>
              <a:rPr lang="en-US" sz="2000" dirty="0">
                <a:solidFill>
                  <a:prstClr val="black"/>
                </a:solidFill>
              </a:rPr>
              <a:t> Kim*</a:t>
            </a:r>
          </a:p>
          <a:p>
            <a:pPr marL="0" lvl="0" indent="0">
              <a:buNone/>
            </a:pPr>
            <a:r>
              <a:rPr lang="en-US" sz="2000" i="1" dirty="0">
                <a:solidFill>
                  <a:prstClr val="black"/>
                </a:solidFill>
              </a:rPr>
              <a:t> </a:t>
            </a:r>
            <a:endParaRPr lang="en-US" sz="2000" b="1" dirty="0">
              <a:solidFill>
                <a:prstClr val="black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2EE416-619B-4F2E-AAA8-B6D7311E2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0" y="1578388"/>
            <a:ext cx="5410201" cy="3574642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41A195-D674-4447-BC45-FC8D83D5EC65}"/>
              </a:ext>
            </a:extLst>
          </p:cNvPr>
          <p:cNvSpPr txBox="1"/>
          <p:nvPr/>
        </p:nvSpPr>
        <p:spPr>
          <a:xfrm>
            <a:off x="6350000" y="5224949"/>
            <a:ext cx="37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prstClr val="black"/>
                </a:solidFill>
              </a:rPr>
              <a:t>* From </a:t>
            </a:r>
            <a:r>
              <a:rPr lang="en-US" i="1" dirty="0" err="1">
                <a:solidFill>
                  <a:prstClr val="black"/>
                </a:solidFill>
              </a:rPr>
              <a:t>Kremmel</a:t>
            </a:r>
            <a:r>
              <a:rPr lang="en-US" i="1" dirty="0">
                <a:solidFill>
                  <a:prstClr val="black"/>
                </a:solidFill>
              </a:rPr>
              <a:t>, Isbell &amp; Kim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8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11B18-7DCE-41E9-BE88-C2D26400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The BILC Testing Community is encouraged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88317-8122-4EA1-BF24-03E0DCC02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89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Publish</a:t>
            </a:r>
          </a:p>
          <a:p>
            <a:pPr marL="0" indent="0">
              <a:buNone/>
            </a:pPr>
            <a:r>
              <a:rPr lang="en-US" sz="1600" i="1" dirty="0"/>
              <a:t>Language Assessment Quarterly, Language Testing, TESOL Quarterly, Studies in Language Assessment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Attend international conferences </a:t>
            </a:r>
          </a:p>
          <a:p>
            <a:pPr marL="0" indent="0">
              <a:buNone/>
            </a:pPr>
            <a:r>
              <a:rPr lang="en-US" sz="2400" dirty="0"/>
              <a:t>         2024 LTRC at the University of Innsbruck, 1-5 July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sz="2000" dirty="0"/>
              <a:t>Theme:</a:t>
            </a:r>
          </a:p>
          <a:p>
            <a:r>
              <a:rPr lang="en-US" sz="1600" i="1" dirty="0"/>
              <a:t>Reforming language assessment systems; Reforming language assessment research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E6E6E0-9985-48C4-91D6-923B41297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2115" y="3768594"/>
            <a:ext cx="3011685" cy="21335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0" name="Picture 2" descr="Language Testing - Wikipedia">
            <a:extLst>
              <a:ext uri="{FF2B5EF4-FFF2-40B4-BE49-F238E27FC236}">
                <a16:creationId xmlns:a16="http://schemas.microsoft.com/office/drawing/2014/main" id="{AA8733A5-B48F-4239-B850-1BD0625D3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091" y="1173957"/>
            <a:ext cx="1428750" cy="2133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504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228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Sessions of Interest</vt:lpstr>
      <vt:lpstr>Remote Proctoring</vt:lpstr>
      <vt:lpstr>The BILC Testing Community is encouraged 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Testing Research Colloquium (LTRC) 5-9 June, New York City</dc:title>
  <dc:creator>Peggy Garza</dc:creator>
  <cp:lastModifiedBy>Peggy Garza</cp:lastModifiedBy>
  <cp:revision>31</cp:revision>
  <cp:lastPrinted>2023-08-30T16:45:37Z</cp:lastPrinted>
  <dcterms:created xsi:type="dcterms:W3CDTF">2023-08-27T12:14:09Z</dcterms:created>
  <dcterms:modified xsi:type="dcterms:W3CDTF">2023-08-31T20:01:58Z</dcterms:modified>
</cp:coreProperties>
</file>