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_rels/presentation.xml.rels" ContentType="application/vnd.openxmlformats-package.relationships+xml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presProps" Target="presProps.xml"/>
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7F561B-B262-4B83-A822-5EF8EDC86C0F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28E6D832-B5EF-42B4-843F-5BDB6F99FDDF}">
      <dgm:prSet phldrT="[Texto]" custT="1"/>
      <dgm:spPr/>
      <dgm:t>
        <a:bodyPr/>
        <a:lstStyle/>
        <a:p>
          <a:r>
            <a:rPr lang="es-ES" sz="1600" dirty="0" err="1" smtClean="0">
              <a:solidFill>
                <a:schemeClr val="tx1"/>
              </a:solidFill>
            </a:rPr>
            <a:t>Needs</a:t>
          </a:r>
          <a:r>
            <a:rPr lang="es-ES" sz="1600" dirty="0" smtClean="0">
              <a:solidFill>
                <a:schemeClr val="tx1"/>
              </a:solidFill>
            </a:rPr>
            <a:t> </a:t>
          </a:r>
          <a:r>
            <a:rPr lang="es-ES" sz="1600" dirty="0" err="1" smtClean="0">
              <a:solidFill>
                <a:schemeClr val="tx1"/>
              </a:solidFill>
            </a:rPr>
            <a:t>Analysis</a:t>
          </a:r>
          <a:endParaRPr lang="es-ES" sz="1600" dirty="0">
            <a:solidFill>
              <a:schemeClr val="tx1"/>
            </a:solidFill>
          </a:endParaRPr>
        </a:p>
      </dgm:t>
    </dgm:pt>
    <dgm:pt modelId="{DA5D5DC7-965A-458F-9F5E-84722812174B}" type="parTrans" cxnId="{7C5E11E1-2245-48E2-B85D-A15218D10D35}">
      <dgm:prSet/>
      <dgm:spPr/>
      <dgm:t>
        <a:bodyPr/>
        <a:lstStyle/>
        <a:p>
          <a:endParaRPr lang="es-ES"/>
        </a:p>
      </dgm:t>
    </dgm:pt>
    <dgm:pt modelId="{8DCE4106-10B8-4970-9C23-F114A3EDF23F}" type="sibTrans" cxnId="{7C5E11E1-2245-48E2-B85D-A15218D10D35}">
      <dgm:prSet/>
      <dgm:spPr/>
      <dgm:t>
        <a:bodyPr/>
        <a:lstStyle/>
        <a:p>
          <a:endParaRPr lang="es-ES"/>
        </a:p>
      </dgm:t>
    </dgm:pt>
    <dgm:pt modelId="{AA92F44F-6EB1-4183-BC05-B587A40D3300}">
      <dgm:prSet phldrT="[Texto]" custT="1"/>
      <dgm:spPr/>
      <dgm:t>
        <a:bodyPr/>
        <a:lstStyle/>
        <a:p>
          <a:r>
            <a:rPr lang="es-ES" sz="1600" dirty="0" err="1" smtClean="0">
              <a:solidFill>
                <a:schemeClr val="tx1"/>
              </a:solidFill>
            </a:rPr>
            <a:t>Planning</a:t>
          </a:r>
          <a:endParaRPr lang="es-ES" sz="1600" dirty="0">
            <a:solidFill>
              <a:schemeClr val="tx1"/>
            </a:solidFill>
          </a:endParaRPr>
        </a:p>
      </dgm:t>
    </dgm:pt>
    <dgm:pt modelId="{27575881-C6EA-4DD3-99CD-57D4D90BA743}" type="parTrans" cxnId="{91D6E0B2-77F7-4773-B776-728076316391}">
      <dgm:prSet/>
      <dgm:spPr/>
      <dgm:t>
        <a:bodyPr/>
        <a:lstStyle/>
        <a:p>
          <a:endParaRPr lang="es-ES"/>
        </a:p>
      </dgm:t>
    </dgm:pt>
    <dgm:pt modelId="{93257C5A-38BF-48F8-8791-EB6BACD6A985}" type="sibTrans" cxnId="{91D6E0B2-77F7-4773-B776-728076316391}">
      <dgm:prSet/>
      <dgm:spPr/>
      <dgm:t>
        <a:bodyPr/>
        <a:lstStyle/>
        <a:p>
          <a:endParaRPr lang="es-ES"/>
        </a:p>
      </dgm:t>
    </dgm:pt>
    <dgm:pt modelId="{8193D393-76F4-484E-8645-6BA14878DEA1}">
      <dgm:prSet phldrT="[Texto]" custT="1"/>
      <dgm:spPr/>
      <dgm:t>
        <a:bodyPr/>
        <a:lstStyle/>
        <a:p>
          <a:r>
            <a:rPr lang="es-ES" sz="1600" dirty="0" err="1" smtClean="0">
              <a:solidFill>
                <a:schemeClr val="tx1"/>
              </a:solidFill>
            </a:rPr>
            <a:t>Teaching</a:t>
          </a:r>
          <a:endParaRPr lang="es-ES" sz="1600" dirty="0">
            <a:solidFill>
              <a:schemeClr val="tx1"/>
            </a:solidFill>
          </a:endParaRPr>
        </a:p>
      </dgm:t>
    </dgm:pt>
    <dgm:pt modelId="{28818024-ADC0-4388-B9B3-690ACF01E8D8}" type="parTrans" cxnId="{CDBF4421-CD64-46FD-8BB6-39F924F53707}">
      <dgm:prSet/>
      <dgm:spPr/>
      <dgm:t>
        <a:bodyPr/>
        <a:lstStyle/>
        <a:p>
          <a:endParaRPr lang="es-ES"/>
        </a:p>
      </dgm:t>
    </dgm:pt>
    <dgm:pt modelId="{8519E43D-8093-4205-9067-1B2A338575B4}" type="sibTrans" cxnId="{CDBF4421-CD64-46FD-8BB6-39F924F53707}">
      <dgm:prSet/>
      <dgm:spPr/>
      <dgm:t>
        <a:bodyPr/>
        <a:lstStyle/>
        <a:p>
          <a:endParaRPr lang="es-ES"/>
        </a:p>
      </dgm:t>
    </dgm:pt>
    <dgm:pt modelId="{CA28B27F-F856-44D1-942B-1A877B66B345}">
      <dgm:prSet phldrT="[Texto]" custT="1"/>
      <dgm:spPr/>
      <dgm:t>
        <a:bodyPr/>
        <a:lstStyle/>
        <a:p>
          <a:r>
            <a:rPr lang="es-ES" sz="1600" dirty="0" err="1" smtClean="0">
              <a:solidFill>
                <a:schemeClr val="tx1"/>
              </a:solidFill>
            </a:rPr>
            <a:t>Assessment</a:t>
          </a:r>
          <a:endParaRPr lang="es-ES" sz="1600" dirty="0">
            <a:solidFill>
              <a:schemeClr val="tx1"/>
            </a:solidFill>
          </a:endParaRPr>
        </a:p>
      </dgm:t>
    </dgm:pt>
    <dgm:pt modelId="{2EC8644E-DCC8-444B-AD04-0C49BDADA1EC}" type="parTrans" cxnId="{D7557A07-948B-4863-A8F3-2EAC15C74FC7}">
      <dgm:prSet/>
      <dgm:spPr/>
      <dgm:t>
        <a:bodyPr/>
        <a:lstStyle/>
        <a:p>
          <a:endParaRPr lang="es-ES"/>
        </a:p>
      </dgm:t>
    </dgm:pt>
    <dgm:pt modelId="{CD8DEFD4-819A-485B-AC38-48F7ECD52E9A}" type="sibTrans" cxnId="{D7557A07-948B-4863-A8F3-2EAC15C74FC7}">
      <dgm:prSet/>
      <dgm:spPr/>
      <dgm:t>
        <a:bodyPr/>
        <a:lstStyle/>
        <a:p>
          <a:endParaRPr lang="es-ES"/>
        </a:p>
      </dgm:t>
    </dgm:pt>
    <dgm:pt modelId="{FB612473-05E7-4BAC-8E84-22DB4072B423}">
      <dgm:prSet phldrT="[Texto]" custT="1"/>
      <dgm:spPr/>
      <dgm:t>
        <a:bodyPr/>
        <a:lstStyle/>
        <a:p>
          <a:r>
            <a:rPr lang="es-ES" sz="1600" dirty="0" err="1" smtClean="0">
              <a:solidFill>
                <a:schemeClr val="tx1"/>
              </a:solidFill>
            </a:rPr>
            <a:t>Analysis</a:t>
          </a:r>
          <a:r>
            <a:rPr lang="es-ES" sz="1600" dirty="0" smtClean="0">
              <a:solidFill>
                <a:schemeClr val="tx1"/>
              </a:solidFill>
            </a:rPr>
            <a:t> and </a:t>
          </a:r>
          <a:r>
            <a:rPr lang="es-ES" sz="1600" dirty="0" err="1" smtClean="0">
              <a:solidFill>
                <a:schemeClr val="tx1"/>
              </a:solidFill>
            </a:rPr>
            <a:t>Feedback</a:t>
          </a:r>
          <a:endParaRPr lang="es-ES" sz="1600" dirty="0">
            <a:solidFill>
              <a:schemeClr val="tx1"/>
            </a:solidFill>
          </a:endParaRPr>
        </a:p>
      </dgm:t>
    </dgm:pt>
    <dgm:pt modelId="{BBFB2111-15E3-4B2C-A3FC-FC031EBB10C0}" type="parTrans" cxnId="{D27C2694-8D04-4384-A3D2-2AEDF6892E58}">
      <dgm:prSet/>
      <dgm:spPr/>
      <dgm:t>
        <a:bodyPr/>
        <a:lstStyle/>
        <a:p>
          <a:endParaRPr lang="es-ES"/>
        </a:p>
      </dgm:t>
    </dgm:pt>
    <dgm:pt modelId="{C1A2FE6E-5B5B-451E-8275-B4DB2E258488}" type="sibTrans" cxnId="{D27C2694-8D04-4384-A3D2-2AEDF6892E58}">
      <dgm:prSet/>
      <dgm:spPr/>
      <dgm:t>
        <a:bodyPr/>
        <a:lstStyle/>
        <a:p>
          <a:endParaRPr lang="es-ES"/>
        </a:p>
      </dgm:t>
    </dgm:pt>
    <dgm:pt modelId="{225CF7B7-1EF9-47BC-A1E4-1FF885B10263}" type="pres">
      <dgm:prSet presAssocID="{907F561B-B262-4B83-A822-5EF8EDC86C0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F33CF19-EB0F-4FDA-8E36-DB93FA4C6EC9}" type="pres">
      <dgm:prSet presAssocID="{28E6D832-B5EF-42B4-843F-5BDB6F99FDDF}" presName="node" presStyleLbl="node1" presStyleIdx="0" presStyleCnt="5" custScaleX="118490" custScaleY="11821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9A37C14-B602-490B-ABF5-CF5D73C7E826}" type="pres">
      <dgm:prSet presAssocID="{8DCE4106-10B8-4970-9C23-F114A3EDF23F}" presName="sibTrans" presStyleLbl="sibTrans2D1" presStyleIdx="0" presStyleCnt="5"/>
      <dgm:spPr/>
      <dgm:t>
        <a:bodyPr/>
        <a:lstStyle/>
        <a:p>
          <a:endParaRPr lang="es-ES"/>
        </a:p>
      </dgm:t>
    </dgm:pt>
    <dgm:pt modelId="{AE15FC15-449D-456D-B6D2-F2116BA5AE0A}" type="pres">
      <dgm:prSet presAssocID="{8DCE4106-10B8-4970-9C23-F114A3EDF23F}" presName="connectorText" presStyleLbl="sibTrans2D1" presStyleIdx="0" presStyleCnt="5"/>
      <dgm:spPr/>
      <dgm:t>
        <a:bodyPr/>
        <a:lstStyle/>
        <a:p>
          <a:endParaRPr lang="es-ES"/>
        </a:p>
      </dgm:t>
    </dgm:pt>
    <dgm:pt modelId="{51C660E0-9F63-4A71-8782-B2FE7EC5475F}" type="pres">
      <dgm:prSet presAssocID="{AA92F44F-6EB1-4183-BC05-B587A40D3300}" presName="node" presStyleLbl="node1" presStyleIdx="1" presStyleCnt="5" custScaleX="114007" custScaleY="11204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8C8C183-49BF-40E1-B598-F249D77E681D}" type="pres">
      <dgm:prSet presAssocID="{93257C5A-38BF-48F8-8791-EB6BACD6A985}" presName="sibTrans" presStyleLbl="sibTrans2D1" presStyleIdx="1" presStyleCnt="5"/>
      <dgm:spPr/>
      <dgm:t>
        <a:bodyPr/>
        <a:lstStyle/>
        <a:p>
          <a:endParaRPr lang="es-ES"/>
        </a:p>
      </dgm:t>
    </dgm:pt>
    <dgm:pt modelId="{09601F6F-16A0-4773-BEB3-295D992E47EF}" type="pres">
      <dgm:prSet presAssocID="{93257C5A-38BF-48F8-8791-EB6BACD6A985}" presName="connectorText" presStyleLbl="sibTrans2D1" presStyleIdx="1" presStyleCnt="5"/>
      <dgm:spPr/>
      <dgm:t>
        <a:bodyPr/>
        <a:lstStyle/>
        <a:p>
          <a:endParaRPr lang="es-ES"/>
        </a:p>
      </dgm:t>
    </dgm:pt>
    <dgm:pt modelId="{B354F334-E526-4DA2-A74D-53D57BBC5290}" type="pres">
      <dgm:prSet presAssocID="{8193D393-76F4-484E-8645-6BA14878DEA1}" presName="node" presStyleLbl="node1" presStyleIdx="2" presStyleCnt="5" custScaleX="120441" custScaleY="11754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0F260CA-20D1-4F27-A73B-8D4F4DEE7E49}" type="pres">
      <dgm:prSet presAssocID="{8519E43D-8093-4205-9067-1B2A338575B4}" presName="sibTrans" presStyleLbl="sibTrans2D1" presStyleIdx="2" presStyleCnt="5"/>
      <dgm:spPr/>
      <dgm:t>
        <a:bodyPr/>
        <a:lstStyle/>
        <a:p>
          <a:endParaRPr lang="es-ES"/>
        </a:p>
      </dgm:t>
    </dgm:pt>
    <dgm:pt modelId="{93045A0A-45E4-4429-A6EF-45DB6F1A6879}" type="pres">
      <dgm:prSet presAssocID="{8519E43D-8093-4205-9067-1B2A338575B4}" presName="connectorText" presStyleLbl="sibTrans2D1" presStyleIdx="2" presStyleCnt="5"/>
      <dgm:spPr/>
      <dgm:t>
        <a:bodyPr/>
        <a:lstStyle/>
        <a:p>
          <a:endParaRPr lang="es-ES"/>
        </a:p>
      </dgm:t>
    </dgm:pt>
    <dgm:pt modelId="{9FB8850C-3A25-4E98-B7E8-915DF8238CF5}" type="pres">
      <dgm:prSet presAssocID="{CA28B27F-F856-44D1-942B-1A877B66B345}" presName="node" presStyleLbl="node1" presStyleIdx="3" presStyleCnt="5" custScaleX="123669" custScaleY="12193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3829511-2FF3-474C-9FB7-4A98241690B7}" type="pres">
      <dgm:prSet presAssocID="{CD8DEFD4-819A-485B-AC38-48F7ECD52E9A}" presName="sibTrans" presStyleLbl="sibTrans2D1" presStyleIdx="3" presStyleCnt="5"/>
      <dgm:spPr/>
      <dgm:t>
        <a:bodyPr/>
        <a:lstStyle/>
        <a:p>
          <a:endParaRPr lang="es-ES"/>
        </a:p>
      </dgm:t>
    </dgm:pt>
    <dgm:pt modelId="{125C843B-44D1-414D-A6EC-90F0F2EF5191}" type="pres">
      <dgm:prSet presAssocID="{CD8DEFD4-819A-485B-AC38-48F7ECD52E9A}" presName="connectorText" presStyleLbl="sibTrans2D1" presStyleIdx="3" presStyleCnt="5"/>
      <dgm:spPr/>
      <dgm:t>
        <a:bodyPr/>
        <a:lstStyle/>
        <a:p>
          <a:endParaRPr lang="es-ES"/>
        </a:p>
      </dgm:t>
    </dgm:pt>
    <dgm:pt modelId="{82A8422C-86F9-437C-AF39-0DF85F57D884}" type="pres">
      <dgm:prSet presAssocID="{FB612473-05E7-4BAC-8E84-22DB4072B423}" presName="node" presStyleLbl="node1" presStyleIdx="4" presStyleCnt="5" custScaleX="130538" custScaleY="13050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89F9A8B-ACA4-4C36-AA5A-AC166F9E755E}" type="pres">
      <dgm:prSet presAssocID="{C1A2FE6E-5B5B-451E-8275-B4DB2E258488}" presName="sibTrans" presStyleLbl="sibTrans2D1" presStyleIdx="4" presStyleCnt="5"/>
      <dgm:spPr/>
      <dgm:t>
        <a:bodyPr/>
        <a:lstStyle/>
        <a:p>
          <a:endParaRPr lang="es-ES"/>
        </a:p>
      </dgm:t>
    </dgm:pt>
    <dgm:pt modelId="{326AB966-F391-4E27-97D5-D2230974438C}" type="pres">
      <dgm:prSet presAssocID="{C1A2FE6E-5B5B-451E-8275-B4DB2E258488}" presName="connectorText" presStyleLbl="sibTrans2D1" presStyleIdx="4" presStyleCnt="5"/>
      <dgm:spPr/>
      <dgm:t>
        <a:bodyPr/>
        <a:lstStyle/>
        <a:p>
          <a:endParaRPr lang="es-ES"/>
        </a:p>
      </dgm:t>
    </dgm:pt>
  </dgm:ptLst>
  <dgm:cxnLst>
    <dgm:cxn modelId="{E4727EF8-B0B1-42C7-9857-AAA349232E0D}" type="presOf" srcId="{8519E43D-8093-4205-9067-1B2A338575B4}" destId="{60F260CA-20D1-4F27-A73B-8D4F4DEE7E49}" srcOrd="0" destOrd="0" presId="urn:microsoft.com/office/officeart/2005/8/layout/cycle2"/>
    <dgm:cxn modelId="{7C5E11E1-2245-48E2-B85D-A15218D10D35}" srcId="{907F561B-B262-4B83-A822-5EF8EDC86C0F}" destId="{28E6D832-B5EF-42B4-843F-5BDB6F99FDDF}" srcOrd="0" destOrd="0" parTransId="{DA5D5DC7-965A-458F-9F5E-84722812174B}" sibTransId="{8DCE4106-10B8-4970-9C23-F114A3EDF23F}"/>
    <dgm:cxn modelId="{0227D39F-BCD6-4EA3-861B-924A3FE44FAF}" type="presOf" srcId="{AA92F44F-6EB1-4183-BC05-B587A40D3300}" destId="{51C660E0-9F63-4A71-8782-B2FE7EC5475F}" srcOrd="0" destOrd="0" presId="urn:microsoft.com/office/officeart/2005/8/layout/cycle2"/>
    <dgm:cxn modelId="{D27C2694-8D04-4384-A3D2-2AEDF6892E58}" srcId="{907F561B-B262-4B83-A822-5EF8EDC86C0F}" destId="{FB612473-05E7-4BAC-8E84-22DB4072B423}" srcOrd="4" destOrd="0" parTransId="{BBFB2111-15E3-4B2C-A3FC-FC031EBB10C0}" sibTransId="{C1A2FE6E-5B5B-451E-8275-B4DB2E258488}"/>
    <dgm:cxn modelId="{38C81121-4498-47F3-95DD-E9ACDE65D55B}" type="presOf" srcId="{8DCE4106-10B8-4970-9C23-F114A3EDF23F}" destId="{AE15FC15-449D-456D-B6D2-F2116BA5AE0A}" srcOrd="1" destOrd="0" presId="urn:microsoft.com/office/officeart/2005/8/layout/cycle2"/>
    <dgm:cxn modelId="{632B108F-317C-41B1-9B0F-E9199EF9016B}" type="presOf" srcId="{FB612473-05E7-4BAC-8E84-22DB4072B423}" destId="{82A8422C-86F9-437C-AF39-0DF85F57D884}" srcOrd="0" destOrd="0" presId="urn:microsoft.com/office/officeart/2005/8/layout/cycle2"/>
    <dgm:cxn modelId="{3CE6D7A9-9213-4955-B435-0BA9829A4432}" type="presOf" srcId="{CD8DEFD4-819A-485B-AC38-48F7ECD52E9A}" destId="{125C843B-44D1-414D-A6EC-90F0F2EF5191}" srcOrd="1" destOrd="0" presId="urn:microsoft.com/office/officeart/2005/8/layout/cycle2"/>
    <dgm:cxn modelId="{05E328D2-1D22-4757-8356-4D975B7EAAE5}" type="presOf" srcId="{28E6D832-B5EF-42B4-843F-5BDB6F99FDDF}" destId="{3F33CF19-EB0F-4FDA-8E36-DB93FA4C6EC9}" srcOrd="0" destOrd="0" presId="urn:microsoft.com/office/officeart/2005/8/layout/cycle2"/>
    <dgm:cxn modelId="{58C6053C-EE49-46EF-A6EA-2B060011F842}" type="presOf" srcId="{CA28B27F-F856-44D1-942B-1A877B66B345}" destId="{9FB8850C-3A25-4E98-B7E8-915DF8238CF5}" srcOrd="0" destOrd="0" presId="urn:microsoft.com/office/officeart/2005/8/layout/cycle2"/>
    <dgm:cxn modelId="{CDBF4421-CD64-46FD-8BB6-39F924F53707}" srcId="{907F561B-B262-4B83-A822-5EF8EDC86C0F}" destId="{8193D393-76F4-484E-8645-6BA14878DEA1}" srcOrd="2" destOrd="0" parTransId="{28818024-ADC0-4388-B9B3-690ACF01E8D8}" sibTransId="{8519E43D-8093-4205-9067-1B2A338575B4}"/>
    <dgm:cxn modelId="{B363EA8E-4676-4889-9E92-2AE736B42767}" type="presOf" srcId="{CD8DEFD4-819A-485B-AC38-48F7ECD52E9A}" destId="{43829511-2FF3-474C-9FB7-4A98241690B7}" srcOrd="0" destOrd="0" presId="urn:microsoft.com/office/officeart/2005/8/layout/cycle2"/>
    <dgm:cxn modelId="{D429E548-5244-46F1-AF1D-4F88082CC465}" type="presOf" srcId="{907F561B-B262-4B83-A822-5EF8EDC86C0F}" destId="{225CF7B7-1EF9-47BC-A1E4-1FF885B10263}" srcOrd="0" destOrd="0" presId="urn:microsoft.com/office/officeart/2005/8/layout/cycle2"/>
    <dgm:cxn modelId="{D7557A07-948B-4863-A8F3-2EAC15C74FC7}" srcId="{907F561B-B262-4B83-A822-5EF8EDC86C0F}" destId="{CA28B27F-F856-44D1-942B-1A877B66B345}" srcOrd="3" destOrd="0" parTransId="{2EC8644E-DCC8-444B-AD04-0C49BDADA1EC}" sibTransId="{CD8DEFD4-819A-485B-AC38-48F7ECD52E9A}"/>
    <dgm:cxn modelId="{5FCA2458-10FE-4153-BD13-24AE9075DEE8}" type="presOf" srcId="{8DCE4106-10B8-4970-9C23-F114A3EDF23F}" destId="{89A37C14-B602-490B-ABF5-CF5D73C7E826}" srcOrd="0" destOrd="0" presId="urn:microsoft.com/office/officeart/2005/8/layout/cycle2"/>
    <dgm:cxn modelId="{3A8BBB5E-7E6C-4BD1-8F11-744760D8F6BA}" type="presOf" srcId="{8193D393-76F4-484E-8645-6BA14878DEA1}" destId="{B354F334-E526-4DA2-A74D-53D57BBC5290}" srcOrd="0" destOrd="0" presId="urn:microsoft.com/office/officeart/2005/8/layout/cycle2"/>
    <dgm:cxn modelId="{91D6E0B2-77F7-4773-B776-728076316391}" srcId="{907F561B-B262-4B83-A822-5EF8EDC86C0F}" destId="{AA92F44F-6EB1-4183-BC05-B587A40D3300}" srcOrd="1" destOrd="0" parTransId="{27575881-C6EA-4DD3-99CD-57D4D90BA743}" sibTransId="{93257C5A-38BF-48F8-8791-EB6BACD6A985}"/>
    <dgm:cxn modelId="{F70089AE-33DB-45BE-8507-B574D23886B7}" type="presOf" srcId="{C1A2FE6E-5B5B-451E-8275-B4DB2E258488}" destId="{326AB966-F391-4E27-97D5-D2230974438C}" srcOrd="1" destOrd="0" presId="urn:microsoft.com/office/officeart/2005/8/layout/cycle2"/>
    <dgm:cxn modelId="{A2FAC44C-4B2A-4FE2-B59D-CA9CAF9B5B58}" type="presOf" srcId="{8519E43D-8093-4205-9067-1B2A338575B4}" destId="{93045A0A-45E4-4429-A6EF-45DB6F1A6879}" srcOrd="1" destOrd="0" presId="urn:microsoft.com/office/officeart/2005/8/layout/cycle2"/>
    <dgm:cxn modelId="{33035989-0CA6-4369-92AD-9CB5507FD456}" type="presOf" srcId="{93257C5A-38BF-48F8-8791-EB6BACD6A985}" destId="{09601F6F-16A0-4773-BEB3-295D992E47EF}" srcOrd="1" destOrd="0" presId="urn:microsoft.com/office/officeart/2005/8/layout/cycle2"/>
    <dgm:cxn modelId="{DB88A9FB-7445-41F0-AF15-BCE51F9349A3}" type="presOf" srcId="{C1A2FE6E-5B5B-451E-8275-B4DB2E258488}" destId="{689F9A8B-ACA4-4C36-AA5A-AC166F9E755E}" srcOrd="0" destOrd="0" presId="urn:microsoft.com/office/officeart/2005/8/layout/cycle2"/>
    <dgm:cxn modelId="{890C400B-F50C-4851-B68B-D3D351E91DF4}" type="presOf" srcId="{93257C5A-38BF-48F8-8791-EB6BACD6A985}" destId="{68C8C183-49BF-40E1-B598-F249D77E681D}" srcOrd="0" destOrd="0" presId="urn:microsoft.com/office/officeart/2005/8/layout/cycle2"/>
    <dgm:cxn modelId="{B7E60EAD-D31E-47A0-B408-468E9E80C9A1}" type="presParOf" srcId="{225CF7B7-1EF9-47BC-A1E4-1FF885B10263}" destId="{3F33CF19-EB0F-4FDA-8E36-DB93FA4C6EC9}" srcOrd="0" destOrd="0" presId="urn:microsoft.com/office/officeart/2005/8/layout/cycle2"/>
    <dgm:cxn modelId="{24D8D311-02C9-459D-9B8E-C509A700FC9A}" type="presParOf" srcId="{225CF7B7-1EF9-47BC-A1E4-1FF885B10263}" destId="{89A37C14-B602-490B-ABF5-CF5D73C7E826}" srcOrd="1" destOrd="0" presId="urn:microsoft.com/office/officeart/2005/8/layout/cycle2"/>
    <dgm:cxn modelId="{D382EDA3-DE67-40F9-80EE-EFF66BE3383F}" type="presParOf" srcId="{89A37C14-B602-490B-ABF5-CF5D73C7E826}" destId="{AE15FC15-449D-456D-B6D2-F2116BA5AE0A}" srcOrd="0" destOrd="0" presId="urn:microsoft.com/office/officeart/2005/8/layout/cycle2"/>
    <dgm:cxn modelId="{1D60B2B9-5A4A-4418-BF7B-8246136C91BF}" type="presParOf" srcId="{225CF7B7-1EF9-47BC-A1E4-1FF885B10263}" destId="{51C660E0-9F63-4A71-8782-B2FE7EC5475F}" srcOrd="2" destOrd="0" presId="urn:microsoft.com/office/officeart/2005/8/layout/cycle2"/>
    <dgm:cxn modelId="{BD330AEC-E4F1-466A-869E-83969BD60924}" type="presParOf" srcId="{225CF7B7-1EF9-47BC-A1E4-1FF885B10263}" destId="{68C8C183-49BF-40E1-B598-F249D77E681D}" srcOrd="3" destOrd="0" presId="urn:microsoft.com/office/officeart/2005/8/layout/cycle2"/>
    <dgm:cxn modelId="{5FE5CFA1-3904-4043-BDF4-4937F9DE9181}" type="presParOf" srcId="{68C8C183-49BF-40E1-B598-F249D77E681D}" destId="{09601F6F-16A0-4773-BEB3-295D992E47EF}" srcOrd="0" destOrd="0" presId="urn:microsoft.com/office/officeart/2005/8/layout/cycle2"/>
    <dgm:cxn modelId="{62F4BDA4-25F1-470F-854A-0A4231A71252}" type="presParOf" srcId="{225CF7B7-1EF9-47BC-A1E4-1FF885B10263}" destId="{B354F334-E526-4DA2-A74D-53D57BBC5290}" srcOrd="4" destOrd="0" presId="urn:microsoft.com/office/officeart/2005/8/layout/cycle2"/>
    <dgm:cxn modelId="{EF7B3D80-DEFF-4CD8-A55C-75580E47AE2E}" type="presParOf" srcId="{225CF7B7-1EF9-47BC-A1E4-1FF885B10263}" destId="{60F260CA-20D1-4F27-A73B-8D4F4DEE7E49}" srcOrd="5" destOrd="0" presId="urn:microsoft.com/office/officeart/2005/8/layout/cycle2"/>
    <dgm:cxn modelId="{41A36E6D-72A1-42A3-BAFC-FAE0F59A66C0}" type="presParOf" srcId="{60F260CA-20D1-4F27-A73B-8D4F4DEE7E49}" destId="{93045A0A-45E4-4429-A6EF-45DB6F1A6879}" srcOrd="0" destOrd="0" presId="urn:microsoft.com/office/officeart/2005/8/layout/cycle2"/>
    <dgm:cxn modelId="{9924607B-ABCD-4B06-BA39-E39AF332AE7E}" type="presParOf" srcId="{225CF7B7-1EF9-47BC-A1E4-1FF885B10263}" destId="{9FB8850C-3A25-4E98-B7E8-915DF8238CF5}" srcOrd="6" destOrd="0" presId="urn:microsoft.com/office/officeart/2005/8/layout/cycle2"/>
    <dgm:cxn modelId="{80D623F8-EC61-4286-9B44-84397BBDEC6C}" type="presParOf" srcId="{225CF7B7-1EF9-47BC-A1E4-1FF885B10263}" destId="{43829511-2FF3-474C-9FB7-4A98241690B7}" srcOrd="7" destOrd="0" presId="urn:microsoft.com/office/officeart/2005/8/layout/cycle2"/>
    <dgm:cxn modelId="{B9C6FF86-9F48-4877-93D5-6B90702FADCC}" type="presParOf" srcId="{43829511-2FF3-474C-9FB7-4A98241690B7}" destId="{125C843B-44D1-414D-A6EC-90F0F2EF5191}" srcOrd="0" destOrd="0" presId="urn:microsoft.com/office/officeart/2005/8/layout/cycle2"/>
    <dgm:cxn modelId="{A4DA3DA3-6606-42B6-BE4C-3DE443739BF3}" type="presParOf" srcId="{225CF7B7-1EF9-47BC-A1E4-1FF885B10263}" destId="{82A8422C-86F9-437C-AF39-0DF85F57D884}" srcOrd="8" destOrd="0" presId="urn:microsoft.com/office/officeart/2005/8/layout/cycle2"/>
    <dgm:cxn modelId="{377BE997-4FE8-486C-896E-8D9B9E0D8637}" type="presParOf" srcId="{225CF7B7-1EF9-47BC-A1E4-1FF885B10263}" destId="{689F9A8B-ACA4-4C36-AA5A-AC166F9E755E}" srcOrd="9" destOrd="0" presId="urn:microsoft.com/office/officeart/2005/8/layout/cycle2"/>
    <dgm:cxn modelId="{B2F1241E-0F4E-4CD9-A6F6-6CF2BE6D7C8F}" type="presParOf" srcId="{689F9A8B-ACA4-4C36-AA5A-AC166F9E755E}" destId="{326AB966-F391-4E27-97D5-D2230974438C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021C800-4C1B-40BD-B928-32A211B1402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DE570C4-E0BE-4BD3-9A02-F4E51B517C4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0D5B06D-89D0-4F13-B494-29D22A979751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C524D6C-990E-484E-AAB5-6A8D95361FC4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14142A0A-5D44-4754-9E00-78263224C12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FD5A3E67-0C75-4753-9666-E49B25FEC5C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9C214669-4313-4EF6-AE24-F9569C12FC8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839AF64-AB2F-4378-8AF4-914C1FCB334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5CB6F515-79F0-4A5F-B9D6-785C40CF2C9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DB78A507-B029-4509-B6D9-6D5563D3874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FBF87F40-CF43-4D47-95B1-604E22EE0FD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4B124C8-290C-4AB2-8970-80C691ED43D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96B0DCA2-D068-4E25-892D-3BB31B06D9E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B91074F5-3111-4EA0-B8A1-0A810942F33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1B3634A-A12E-4D2F-95FA-ACB9949B4BD8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960B33F0-9B97-479D-8422-D58693434FB9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6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FE8D709C-5274-49B0-8188-6CF97BDC8951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686FB3B-4017-438C-ADC9-4CA4B9E1F8D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D4358F9-FFF6-4E68-AA80-59E9F9D5EAD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5083BBB-1809-484A-8E6C-00520EE0B0E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F1FA8C0-CA0F-4FAA-8CF3-162424D0842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718DC98-A6A0-4319-AF69-360EFACC382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9E99440-C788-46F9-8CBD-22A5A0D2C3D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B9B442B-516F-47F8-B4E7-BEE5492B964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ffffff"/>
            </a:gs>
            <a:gs pos="100000">
              <a:srgbClr val="dfe7c4"/>
            </a:gs>
          </a:gsLst>
          <a:path path="circle">
            <a:fillToRect l="25000" t="25000" r="75000" b="75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22"/>
          <p:cNvGrpSpPr/>
          <p:nvPr/>
        </p:nvGrpSpPr>
        <p:grpSpPr>
          <a:xfrm>
            <a:off x="0" y="228600"/>
            <a:ext cx="2850840" cy="6638040"/>
            <a:chOff x="0" y="228600"/>
            <a:chExt cx="2850840" cy="6638040"/>
          </a:xfrm>
        </p:grpSpPr>
        <p:sp>
          <p:nvSpPr>
            <p:cNvPr id="1" name="Freeform 11"/>
            <p:cNvSpPr/>
            <p:nvPr/>
          </p:nvSpPr>
          <p:spPr>
            <a:xfrm>
              <a:off x="0" y="2575080"/>
              <a:ext cx="100080" cy="625320"/>
            </a:xfrm>
            <a:custGeom>
              <a:avLst/>
              <a:gdLst>
                <a:gd name="textAreaLeft" fmla="*/ 0 w 100080"/>
                <a:gd name="textAreaRight" fmla="*/ 100800 w 100080"/>
                <a:gd name="textAreaTop" fmla="*/ 0 h 625320"/>
                <a:gd name="textAreaBottom" fmla="*/ 626040 h 625320"/>
              </a:gdLst>
              <a:ahLst/>
              <a:rect l="textAreaLeft" t="textAreaTop" r="textAreaRight" b="textAreaBottom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" name="Freeform 12"/>
            <p:cNvSpPr/>
            <p:nvPr/>
          </p:nvSpPr>
          <p:spPr>
            <a:xfrm>
              <a:off x="128520" y="3156480"/>
              <a:ext cx="645840" cy="2321640"/>
            </a:xfrm>
            <a:custGeom>
              <a:avLst/>
              <a:gdLst>
                <a:gd name="textAreaLeft" fmla="*/ 0 w 645840"/>
                <a:gd name="textAreaRight" fmla="*/ 646560 w 645840"/>
                <a:gd name="textAreaTop" fmla="*/ 0 h 2321640"/>
                <a:gd name="textAreaBottom" fmla="*/ 2322360 h 2321640"/>
              </a:gdLst>
              <a:ahLst/>
              <a:rect l="textAreaLeft" t="textAreaTop" r="textAreaRight" b="textAreaBottom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" name="Freeform 13"/>
            <p:cNvSpPr/>
            <p:nvPr/>
          </p:nvSpPr>
          <p:spPr>
            <a:xfrm>
              <a:off x="807120" y="5447160"/>
              <a:ext cx="608760" cy="1419480"/>
            </a:xfrm>
            <a:custGeom>
              <a:avLst/>
              <a:gdLst>
                <a:gd name="textAreaLeft" fmla="*/ 0 w 608760"/>
                <a:gd name="textAreaRight" fmla="*/ 609480 w 608760"/>
                <a:gd name="textAreaTop" fmla="*/ 0 h 1419480"/>
                <a:gd name="textAreaBottom" fmla="*/ 1420200 h 1419480"/>
              </a:gdLst>
              <a:ahLst/>
              <a:rect l="textAreaLeft" t="textAreaTop" r="textAreaRight" b="textAreaBottom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" name="Freeform 14"/>
            <p:cNvSpPr/>
            <p:nvPr/>
          </p:nvSpPr>
          <p:spPr>
            <a:xfrm>
              <a:off x="959760" y="6503760"/>
              <a:ext cx="170640" cy="362880"/>
            </a:xfrm>
            <a:custGeom>
              <a:avLst/>
              <a:gdLst>
                <a:gd name="textAreaLeft" fmla="*/ 0 w 170640"/>
                <a:gd name="textAreaRight" fmla="*/ 171360 w 170640"/>
                <a:gd name="textAreaTop" fmla="*/ 0 h 362880"/>
                <a:gd name="textAreaBottom" fmla="*/ 363600 h 362880"/>
              </a:gdLst>
              <a:ahLst/>
              <a:rect l="textAreaLeft" t="textAreaTop" r="textAreaRight" b="textAreaBottom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" name="Freeform 15"/>
            <p:cNvSpPr/>
            <p:nvPr/>
          </p:nvSpPr>
          <p:spPr>
            <a:xfrm>
              <a:off x="100800" y="3201120"/>
              <a:ext cx="821160" cy="3327840"/>
            </a:xfrm>
            <a:custGeom>
              <a:avLst/>
              <a:gdLst>
                <a:gd name="textAreaLeft" fmla="*/ 0 w 821160"/>
                <a:gd name="textAreaRight" fmla="*/ 821880 w 821160"/>
                <a:gd name="textAreaTop" fmla="*/ 0 h 3327840"/>
                <a:gd name="textAreaBottom" fmla="*/ 3328560 h 3327840"/>
              </a:gdLst>
              <a:ahLst/>
              <a:rect l="textAreaLeft" t="textAreaTop" r="textAreaRight" b="textAreaBottom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" name="Freeform 16"/>
            <p:cNvSpPr/>
            <p:nvPr/>
          </p:nvSpPr>
          <p:spPr>
            <a:xfrm>
              <a:off x="22320" y="228600"/>
              <a:ext cx="105480" cy="2927160"/>
            </a:xfrm>
            <a:custGeom>
              <a:avLst/>
              <a:gdLst>
                <a:gd name="textAreaLeft" fmla="*/ 0 w 105480"/>
                <a:gd name="textAreaRight" fmla="*/ 106200 w 105480"/>
                <a:gd name="textAreaTop" fmla="*/ 0 h 2927160"/>
                <a:gd name="textAreaBottom" fmla="*/ 2927880 h 2927160"/>
              </a:gdLst>
              <a:ahLst/>
              <a:rect l="textAreaLeft" t="textAreaTop" r="textAreaRight" b="textAreaBottom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" name="Freeform 17"/>
            <p:cNvSpPr/>
            <p:nvPr/>
          </p:nvSpPr>
          <p:spPr>
            <a:xfrm>
              <a:off x="78120" y="2944080"/>
              <a:ext cx="77400" cy="493200"/>
            </a:xfrm>
            <a:custGeom>
              <a:avLst/>
              <a:gdLst>
                <a:gd name="textAreaLeft" fmla="*/ 0 w 77400"/>
                <a:gd name="textAreaRight" fmla="*/ 78120 w 77400"/>
                <a:gd name="textAreaTop" fmla="*/ 0 h 493200"/>
                <a:gd name="textAreaBottom" fmla="*/ 493920 h 493200"/>
              </a:gdLst>
              <a:ahLst/>
              <a:rect l="textAreaLeft" t="textAreaTop" r="textAreaRight" b="textAreaBottom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" name="Freeform 18"/>
            <p:cNvSpPr/>
            <p:nvPr/>
          </p:nvSpPr>
          <p:spPr>
            <a:xfrm>
              <a:off x="769680" y="5478840"/>
              <a:ext cx="189360" cy="1024200"/>
            </a:xfrm>
            <a:custGeom>
              <a:avLst/>
              <a:gdLst>
                <a:gd name="textAreaLeft" fmla="*/ 0 w 189360"/>
                <a:gd name="textAreaRight" fmla="*/ 190080 w 189360"/>
                <a:gd name="textAreaTop" fmla="*/ 0 h 1024200"/>
                <a:gd name="textAreaBottom" fmla="*/ 1024920 h 1024200"/>
              </a:gdLst>
              <a:ahLst/>
              <a:rect l="textAreaLeft" t="textAreaTop" r="textAreaRight" b="textAreaBottom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" name="Freeform 19"/>
            <p:cNvSpPr/>
            <p:nvPr/>
          </p:nvSpPr>
          <p:spPr>
            <a:xfrm>
              <a:off x="775440" y="1398960"/>
              <a:ext cx="2075400" cy="4047480"/>
            </a:xfrm>
            <a:custGeom>
              <a:avLst/>
              <a:gdLst>
                <a:gd name="textAreaLeft" fmla="*/ 0 w 2075400"/>
                <a:gd name="textAreaRight" fmla="*/ 2076120 w 2075400"/>
                <a:gd name="textAreaTop" fmla="*/ 0 h 4047480"/>
                <a:gd name="textAreaBottom" fmla="*/ 4048200 h 4047480"/>
              </a:gdLst>
              <a:ahLst/>
              <a:rect l="textAreaLeft" t="textAreaTop" r="textAreaRight" b="textAreaBottom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0" name="Freeform 20"/>
            <p:cNvSpPr/>
            <p:nvPr/>
          </p:nvSpPr>
          <p:spPr>
            <a:xfrm>
              <a:off x="922680" y="6530040"/>
              <a:ext cx="161280" cy="336600"/>
            </a:xfrm>
            <a:custGeom>
              <a:avLst/>
              <a:gdLst>
                <a:gd name="textAreaLeft" fmla="*/ 0 w 161280"/>
                <a:gd name="textAreaRight" fmla="*/ 162000 w 161280"/>
                <a:gd name="textAreaTop" fmla="*/ 0 h 336600"/>
                <a:gd name="textAreaBottom" fmla="*/ 337320 h 336600"/>
              </a:gdLst>
              <a:ahLst/>
              <a:rect l="textAreaLeft" t="textAreaTop" r="textAreaRight" b="textAreaBottom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1" name="Freeform 21"/>
            <p:cNvSpPr/>
            <p:nvPr/>
          </p:nvSpPr>
          <p:spPr>
            <a:xfrm>
              <a:off x="769680" y="5359320"/>
              <a:ext cx="36720" cy="221040"/>
            </a:xfrm>
            <a:custGeom>
              <a:avLst/>
              <a:gdLst>
                <a:gd name="textAreaLeft" fmla="*/ 0 w 36720"/>
                <a:gd name="textAreaRight" fmla="*/ 37440 w 36720"/>
                <a:gd name="textAreaTop" fmla="*/ 0 h 221040"/>
                <a:gd name="textAreaBottom" fmla="*/ 221760 h 221040"/>
              </a:gdLst>
              <a:ahLst/>
              <a:rect l="textAreaLeft" t="textAreaTop" r="textAreaRight" b="textAreaBottom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2" name="Freeform 22"/>
            <p:cNvSpPr/>
            <p:nvPr/>
          </p:nvSpPr>
          <p:spPr>
            <a:xfrm>
              <a:off x="849960" y="6244560"/>
              <a:ext cx="237960" cy="621720"/>
            </a:xfrm>
            <a:custGeom>
              <a:avLst/>
              <a:gdLst>
                <a:gd name="textAreaLeft" fmla="*/ 0 w 237960"/>
                <a:gd name="textAreaRight" fmla="*/ 238680 w 237960"/>
                <a:gd name="textAreaTop" fmla="*/ 0 h 621720"/>
                <a:gd name="textAreaBottom" fmla="*/ 622440 h 621720"/>
              </a:gdLst>
              <a:ahLst/>
              <a:rect l="textAreaLeft" t="textAreaTop" r="textAreaRight" b="textAreaBottom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3" name="Group 9"/>
          <p:cNvGrpSpPr/>
          <p:nvPr/>
        </p:nvGrpSpPr>
        <p:grpSpPr>
          <a:xfrm>
            <a:off x="27360" y="-720"/>
            <a:ext cx="2355840" cy="6853320"/>
            <a:chOff x="27360" y="-720"/>
            <a:chExt cx="2355840" cy="6853320"/>
          </a:xfrm>
        </p:grpSpPr>
        <p:sp>
          <p:nvSpPr>
            <p:cNvPr id="14" name="Freeform 27"/>
            <p:cNvSpPr/>
            <p:nvPr/>
          </p:nvSpPr>
          <p:spPr>
            <a:xfrm>
              <a:off x="27360" y="-720"/>
              <a:ext cx="493560" cy="4400280"/>
            </a:xfrm>
            <a:custGeom>
              <a:avLst/>
              <a:gdLst>
                <a:gd name="textAreaLeft" fmla="*/ 0 w 493560"/>
                <a:gd name="textAreaRight" fmla="*/ 494280 w 493560"/>
                <a:gd name="textAreaTop" fmla="*/ 0 h 4400280"/>
                <a:gd name="textAreaBottom" fmla="*/ 4401000 h 4400280"/>
              </a:gdLst>
              <a:ahLst/>
              <a:rect l="textAreaLeft" t="textAreaTop" r="textAreaRight" b="textAreaBottom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5" name="Freeform 28"/>
            <p:cNvSpPr/>
            <p:nvPr/>
          </p:nvSpPr>
          <p:spPr>
            <a:xfrm>
              <a:off x="550440" y="4316400"/>
              <a:ext cx="422640" cy="1580040"/>
            </a:xfrm>
            <a:custGeom>
              <a:avLst/>
              <a:gdLst>
                <a:gd name="textAreaLeft" fmla="*/ 0 w 422640"/>
                <a:gd name="textAreaRight" fmla="*/ 423360 w 422640"/>
                <a:gd name="textAreaTop" fmla="*/ 0 h 1580040"/>
                <a:gd name="textAreaBottom" fmla="*/ 1580760 h 1580040"/>
              </a:gdLst>
              <a:ahLst/>
              <a:rect l="textAreaLeft" t="textAreaTop" r="textAreaRight" b="textAreaBottom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6" name="Freeform 29"/>
            <p:cNvSpPr/>
            <p:nvPr/>
          </p:nvSpPr>
          <p:spPr>
            <a:xfrm>
              <a:off x="1006200" y="5862600"/>
              <a:ext cx="430200" cy="990000"/>
            </a:xfrm>
            <a:custGeom>
              <a:avLst/>
              <a:gdLst>
                <a:gd name="textAreaLeft" fmla="*/ 0 w 430200"/>
                <a:gd name="textAreaRight" fmla="*/ 430920 w 430200"/>
                <a:gd name="textAreaTop" fmla="*/ 0 h 990000"/>
                <a:gd name="textAreaBottom" fmla="*/ 990720 h 990000"/>
              </a:gdLst>
              <a:ahLst/>
              <a:rect l="textAreaLeft" t="textAreaTop" r="textAreaRight" b="textAreaBottom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7" name="Freeform 30"/>
            <p:cNvSpPr/>
            <p:nvPr/>
          </p:nvSpPr>
          <p:spPr>
            <a:xfrm>
              <a:off x="521640" y="4364280"/>
              <a:ext cx="551160" cy="2235240"/>
            </a:xfrm>
            <a:custGeom>
              <a:avLst/>
              <a:gdLst>
                <a:gd name="textAreaLeft" fmla="*/ 0 w 551160"/>
                <a:gd name="textAreaRight" fmla="*/ 551880 w 551160"/>
                <a:gd name="textAreaTop" fmla="*/ 0 h 2235240"/>
                <a:gd name="textAreaBottom" fmla="*/ 2235960 h 2235240"/>
              </a:gdLst>
              <a:ahLst/>
              <a:rect l="textAreaLeft" t="textAreaTop" r="textAreaRight" b="textAreaBottom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8" name="Freeform 31"/>
            <p:cNvSpPr/>
            <p:nvPr/>
          </p:nvSpPr>
          <p:spPr>
            <a:xfrm>
              <a:off x="468000" y="1289160"/>
              <a:ext cx="173520" cy="3026520"/>
            </a:xfrm>
            <a:custGeom>
              <a:avLst/>
              <a:gdLst>
                <a:gd name="textAreaLeft" fmla="*/ 0 w 173520"/>
                <a:gd name="textAreaRight" fmla="*/ 174240 w 173520"/>
                <a:gd name="textAreaTop" fmla="*/ 0 h 3026520"/>
                <a:gd name="textAreaBottom" fmla="*/ 3027240 h 3026520"/>
              </a:gdLst>
              <a:ahLst/>
              <a:rect l="textAreaLeft" t="textAreaTop" r="textAreaRight" b="textAreaBottom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9" name="Freeform 32"/>
            <p:cNvSpPr/>
            <p:nvPr/>
          </p:nvSpPr>
          <p:spPr>
            <a:xfrm>
              <a:off x="1111680" y="6571440"/>
              <a:ext cx="133560" cy="280800"/>
            </a:xfrm>
            <a:custGeom>
              <a:avLst/>
              <a:gdLst>
                <a:gd name="textAreaLeft" fmla="*/ 0 w 133560"/>
                <a:gd name="textAreaRight" fmla="*/ 134280 w 133560"/>
                <a:gd name="textAreaTop" fmla="*/ 0 h 280800"/>
                <a:gd name="textAreaBottom" fmla="*/ 281520 h 280800"/>
              </a:gdLst>
              <a:ahLst/>
              <a:rect l="textAreaLeft" t="textAreaTop" r="textAreaRight" b="textAreaBottom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0" name="Freeform 33"/>
            <p:cNvSpPr/>
            <p:nvPr/>
          </p:nvSpPr>
          <p:spPr>
            <a:xfrm>
              <a:off x="502560" y="4107600"/>
              <a:ext cx="81720" cy="510840"/>
            </a:xfrm>
            <a:custGeom>
              <a:avLst/>
              <a:gdLst>
                <a:gd name="textAreaLeft" fmla="*/ 0 w 81720"/>
                <a:gd name="textAreaRight" fmla="*/ 82440 w 81720"/>
                <a:gd name="textAreaTop" fmla="*/ 0 h 510840"/>
                <a:gd name="textAreaBottom" fmla="*/ 511560 h 510840"/>
              </a:gdLst>
              <a:ahLst/>
              <a:rect l="textAreaLeft" t="textAreaTop" r="textAreaRight" b="textAreaBottom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1" name="Freeform 34"/>
            <p:cNvSpPr/>
            <p:nvPr/>
          </p:nvSpPr>
          <p:spPr>
            <a:xfrm>
              <a:off x="973800" y="3145680"/>
              <a:ext cx="1409400" cy="2716200"/>
            </a:xfrm>
            <a:custGeom>
              <a:avLst/>
              <a:gdLst>
                <a:gd name="textAreaLeft" fmla="*/ 0 w 1409400"/>
                <a:gd name="textAreaRight" fmla="*/ 1410120 w 1409400"/>
                <a:gd name="textAreaTop" fmla="*/ 0 h 2716200"/>
                <a:gd name="textAreaBottom" fmla="*/ 2716920 h 2716200"/>
              </a:gdLst>
              <a:ahLst/>
              <a:rect l="textAreaLeft" t="textAreaTop" r="textAreaRight" b="textAreaBottom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2" name="Freeform 35"/>
            <p:cNvSpPr/>
            <p:nvPr/>
          </p:nvSpPr>
          <p:spPr>
            <a:xfrm>
              <a:off x="1073520" y="6600240"/>
              <a:ext cx="119880" cy="252360"/>
            </a:xfrm>
            <a:custGeom>
              <a:avLst/>
              <a:gdLst>
                <a:gd name="textAreaLeft" fmla="*/ 0 w 119880"/>
                <a:gd name="textAreaRight" fmla="*/ 120600 w 119880"/>
                <a:gd name="textAreaTop" fmla="*/ 0 h 252360"/>
                <a:gd name="textAreaBottom" fmla="*/ 253080 h 252360"/>
              </a:gdLst>
              <a:ahLst/>
              <a:rect l="textAreaLeft" t="textAreaTop" r="textAreaRight" b="textAreaBottom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3" name="Freeform 36"/>
            <p:cNvSpPr/>
            <p:nvPr/>
          </p:nvSpPr>
          <p:spPr>
            <a:xfrm>
              <a:off x="973800" y="5897160"/>
              <a:ext cx="137160" cy="673560"/>
            </a:xfrm>
            <a:custGeom>
              <a:avLst/>
              <a:gdLst>
                <a:gd name="textAreaLeft" fmla="*/ 0 w 137160"/>
                <a:gd name="textAreaRight" fmla="*/ 137880 w 137160"/>
                <a:gd name="textAreaTop" fmla="*/ 0 h 673560"/>
                <a:gd name="textAreaBottom" fmla="*/ 674280 h 673560"/>
              </a:gdLst>
              <a:ahLst/>
              <a:rect l="textAreaLeft" t="textAreaTop" r="textAreaRight" b="textAreaBottom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" name="Freeform 37"/>
            <p:cNvSpPr/>
            <p:nvPr/>
          </p:nvSpPr>
          <p:spPr>
            <a:xfrm>
              <a:off x="973800" y="5772600"/>
              <a:ext cx="37440" cy="227160"/>
            </a:xfrm>
            <a:custGeom>
              <a:avLst/>
              <a:gdLst>
                <a:gd name="textAreaLeft" fmla="*/ 0 w 37440"/>
                <a:gd name="textAreaRight" fmla="*/ 38160 w 37440"/>
                <a:gd name="textAreaTop" fmla="*/ 0 h 227160"/>
                <a:gd name="textAreaBottom" fmla="*/ 227880 h 227160"/>
              </a:gdLst>
              <a:ahLst/>
              <a:rect l="textAreaLeft" t="textAreaTop" r="textAreaRight" b="textAreaBottom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" name="Freeform 38"/>
            <p:cNvSpPr/>
            <p:nvPr/>
          </p:nvSpPr>
          <p:spPr>
            <a:xfrm>
              <a:off x="1006200" y="6322680"/>
              <a:ext cx="209880" cy="529920"/>
            </a:xfrm>
            <a:custGeom>
              <a:avLst/>
              <a:gdLst>
                <a:gd name="textAreaLeft" fmla="*/ 0 w 209880"/>
                <a:gd name="textAreaRight" fmla="*/ 210600 w 209880"/>
                <a:gd name="textAreaTop" fmla="*/ 0 h 529920"/>
                <a:gd name="textAreaBottom" fmla="*/ 530640 h 529920"/>
              </a:gdLst>
              <a:ahLst/>
              <a:rect l="textAreaLeft" t="textAreaTop" r="textAreaRight" b="textAreaBottom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6" name="Rectangle 6"/>
          <p:cNvSpPr/>
          <p:nvPr/>
        </p:nvSpPr>
        <p:spPr>
          <a:xfrm>
            <a:off x="0" y="0"/>
            <a:ext cx="182160" cy="685728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38160" dir="5400000" dist="2556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Freeform 6"/>
          <p:cNvSpPr/>
          <p:nvPr/>
        </p:nvSpPr>
        <p:spPr>
          <a:xfrm>
            <a:off x="0" y="4323960"/>
            <a:ext cx="1743840" cy="777960"/>
          </a:xfrm>
          <a:custGeom>
            <a:avLst/>
            <a:gdLst>
              <a:gd name="textAreaLeft" fmla="*/ 0 w 1743840"/>
              <a:gd name="textAreaRight" fmla="*/ 1744560 w 1743840"/>
              <a:gd name="textAreaTop" fmla="*/ 0 h 777960"/>
              <a:gd name="textAreaBottom" fmla="*/ 778680 h 777960"/>
            </a:gdLst>
            <a:ahLst/>
            <a:rect l="textAreaLeft" t="textAreaTop" r="textAreaRight" b="textAreaBottom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080" cy="1280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ftr" idx="1"/>
          </p:nvPr>
        </p:nvSpPr>
        <p:spPr>
          <a:xfrm>
            <a:off x="2589120" y="6135840"/>
            <a:ext cx="761940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s-E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s-ES" sz="1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es-E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sldNum" idx="2"/>
          </p:nvPr>
        </p:nvSpPr>
        <p:spPr>
          <a:xfrm>
            <a:off x="531720" y="4529520"/>
            <a:ext cx="77904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s-ES" sz="2000" spc="-1" strike="noStrike">
                <a:solidFill>
                  <a:srgbClr val="feffff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9EF93BE8-149C-448E-9B41-38C7C33C6F9B}" type="slidenum">
              <a:rPr b="0" lang="es-ES" sz="2000" spc="-1" strike="noStrike">
                <a:solidFill>
                  <a:srgbClr val="feffff"/>
                </a:solidFill>
                <a:latin typeface="Century Gothic"/>
              </a:rPr>
              <a:t>3</a:t>
            </a:fld>
            <a:endParaRPr b="0" lang="es-ES" sz="2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dt" idx="3"/>
          </p:nvPr>
        </p:nvSpPr>
        <p:spPr>
          <a:xfrm>
            <a:off x="10361520" y="6130440"/>
            <a:ext cx="1145520" cy="369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es-E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s-ES" sz="1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es-E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32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ES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ES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0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ES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E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E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E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ffffff"/>
            </a:gs>
            <a:gs pos="100000">
              <a:srgbClr val="dfe7c4"/>
            </a:gs>
          </a:gsLst>
          <a:path path="circle">
            <a:fillToRect l="25000" t="25000" r="75000" b="75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22"/>
          <p:cNvGrpSpPr/>
          <p:nvPr/>
        </p:nvGrpSpPr>
        <p:grpSpPr>
          <a:xfrm>
            <a:off x="0" y="228600"/>
            <a:ext cx="2850840" cy="6638040"/>
            <a:chOff x="0" y="228600"/>
            <a:chExt cx="2850840" cy="6638040"/>
          </a:xfrm>
        </p:grpSpPr>
        <p:sp>
          <p:nvSpPr>
            <p:cNvPr id="70" name="Freeform 11"/>
            <p:cNvSpPr/>
            <p:nvPr/>
          </p:nvSpPr>
          <p:spPr>
            <a:xfrm>
              <a:off x="0" y="2575080"/>
              <a:ext cx="100080" cy="625320"/>
            </a:xfrm>
            <a:custGeom>
              <a:avLst/>
              <a:gdLst>
                <a:gd name="textAreaLeft" fmla="*/ 0 w 100080"/>
                <a:gd name="textAreaRight" fmla="*/ 100800 w 100080"/>
                <a:gd name="textAreaTop" fmla="*/ 0 h 625320"/>
                <a:gd name="textAreaBottom" fmla="*/ 626040 h 625320"/>
              </a:gdLst>
              <a:ahLst/>
              <a:rect l="textAreaLeft" t="textAreaTop" r="textAreaRight" b="textAreaBottom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1" name="Freeform 12"/>
            <p:cNvSpPr/>
            <p:nvPr/>
          </p:nvSpPr>
          <p:spPr>
            <a:xfrm>
              <a:off x="128520" y="3156480"/>
              <a:ext cx="645840" cy="2321640"/>
            </a:xfrm>
            <a:custGeom>
              <a:avLst/>
              <a:gdLst>
                <a:gd name="textAreaLeft" fmla="*/ 0 w 645840"/>
                <a:gd name="textAreaRight" fmla="*/ 646560 w 645840"/>
                <a:gd name="textAreaTop" fmla="*/ 0 h 2321640"/>
                <a:gd name="textAreaBottom" fmla="*/ 2322360 h 2321640"/>
              </a:gdLst>
              <a:ahLst/>
              <a:rect l="textAreaLeft" t="textAreaTop" r="textAreaRight" b="textAreaBottom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2" name="Freeform 13"/>
            <p:cNvSpPr/>
            <p:nvPr/>
          </p:nvSpPr>
          <p:spPr>
            <a:xfrm>
              <a:off x="807120" y="5447160"/>
              <a:ext cx="608760" cy="1419480"/>
            </a:xfrm>
            <a:custGeom>
              <a:avLst/>
              <a:gdLst>
                <a:gd name="textAreaLeft" fmla="*/ 0 w 608760"/>
                <a:gd name="textAreaRight" fmla="*/ 609480 w 608760"/>
                <a:gd name="textAreaTop" fmla="*/ 0 h 1419480"/>
                <a:gd name="textAreaBottom" fmla="*/ 1420200 h 1419480"/>
              </a:gdLst>
              <a:ahLst/>
              <a:rect l="textAreaLeft" t="textAreaTop" r="textAreaRight" b="textAreaBottom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3" name="Freeform 14"/>
            <p:cNvSpPr/>
            <p:nvPr/>
          </p:nvSpPr>
          <p:spPr>
            <a:xfrm>
              <a:off x="959760" y="6503760"/>
              <a:ext cx="170640" cy="362880"/>
            </a:xfrm>
            <a:custGeom>
              <a:avLst/>
              <a:gdLst>
                <a:gd name="textAreaLeft" fmla="*/ 0 w 170640"/>
                <a:gd name="textAreaRight" fmla="*/ 171360 w 170640"/>
                <a:gd name="textAreaTop" fmla="*/ 0 h 362880"/>
                <a:gd name="textAreaBottom" fmla="*/ 363600 h 362880"/>
              </a:gdLst>
              <a:ahLst/>
              <a:rect l="textAreaLeft" t="textAreaTop" r="textAreaRight" b="textAreaBottom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4" name="Freeform 15"/>
            <p:cNvSpPr/>
            <p:nvPr/>
          </p:nvSpPr>
          <p:spPr>
            <a:xfrm>
              <a:off x="100800" y="3201120"/>
              <a:ext cx="821160" cy="3327840"/>
            </a:xfrm>
            <a:custGeom>
              <a:avLst/>
              <a:gdLst>
                <a:gd name="textAreaLeft" fmla="*/ 0 w 821160"/>
                <a:gd name="textAreaRight" fmla="*/ 821880 w 821160"/>
                <a:gd name="textAreaTop" fmla="*/ 0 h 3327840"/>
                <a:gd name="textAreaBottom" fmla="*/ 3328560 h 3327840"/>
              </a:gdLst>
              <a:ahLst/>
              <a:rect l="textAreaLeft" t="textAreaTop" r="textAreaRight" b="textAreaBottom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5" name="Freeform 16"/>
            <p:cNvSpPr/>
            <p:nvPr/>
          </p:nvSpPr>
          <p:spPr>
            <a:xfrm>
              <a:off x="22320" y="228600"/>
              <a:ext cx="105480" cy="2927160"/>
            </a:xfrm>
            <a:custGeom>
              <a:avLst/>
              <a:gdLst>
                <a:gd name="textAreaLeft" fmla="*/ 0 w 105480"/>
                <a:gd name="textAreaRight" fmla="*/ 106200 w 105480"/>
                <a:gd name="textAreaTop" fmla="*/ 0 h 2927160"/>
                <a:gd name="textAreaBottom" fmla="*/ 2927880 h 2927160"/>
              </a:gdLst>
              <a:ahLst/>
              <a:rect l="textAreaLeft" t="textAreaTop" r="textAreaRight" b="textAreaBottom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6" name="Freeform 17"/>
            <p:cNvSpPr/>
            <p:nvPr/>
          </p:nvSpPr>
          <p:spPr>
            <a:xfrm>
              <a:off x="78120" y="2944080"/>
              <a:ext cx="77400" cy="493200"/>
            </a:xfrm>
            <a:custGeom>
              <a:avLst/>
              <a:gdLst>
                <a:gd name="textAreaLeft" fmla="*/ 0 w 77400"/>
                <a:gd name="textAreaRight" fmla="*/ 78120 w 77400"/>
                <a:gd name="textAreaTop" fmla="*/ 0 h 493200"/>
                <a:gd name="textAreaBottom" fmla="*/ 493920 h 493200"/>
              </a:gdLst>
              <a:ahLst/>
              <a:rect l="textAreaLeft" t="textAreaTop" r="textAreaRight" b="textAreaBottom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7" name="Freeform 18"/>
            <p:cNvSpPr/>
            <p:nvPr/>
          </p:nvSpPr>
          <p:spPr>
            <a:xfrm>
              <a:off x="769680" y="5478840"/>
              <a:ext cx="189360" cy="1024200"/>
            </a:xfrm>
            <a:custGeom>
              <a:avLst/>
              <a:gdLst>
                <a:gd name="textAreaLeft" fmla="*/ 0 w 189360"/>
                <a:gd name="textAreaRight" fmla="*/ 190080 w 189360"/>
                <a:gd name="textAreaTop" fmla="*/ 0 h 1024200"/>
                <a:gd name="textAreaBottom" fmla="*/ 1024920 h 1024200"/>
              </a:gdLst>
              <a:ahLst/>
              <a:rect l="textAreaLeft" t="textAreaTop" r="textAreaRight" b="textAreaBottom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8" name="Freeform 19"/>
            <p:cNvSpPr/>
            <p:nvPr/>
          </p:nvSpPr>
          <p:spPr>
            <a:xfrm>
              <a:off x="775440" y="1398960"/>
              <a:ext cx="2075400" cy="4047480"/>
            </a:xfrm>
            <a:custGeom>
              <a:avLst/>
              <a:gdLst>
                <a:gd name="textAreaLeft" fmla="*/ 0 w 2075400"/>
                <a:gd name="textAreaRight" fmla="*/ 2076120 w 2075400"/>
                <a:gd name="textAreaTop" fmla="*/ 0 h 4047480"/>
                <a:gd name="textAreaBottom" fmla="*/ 4048200 h 4047480"/>
              </a:gdLst>
              <a:ahLst/>
              <a:rect l="textAreaLeft" t="textAreaTop" r="textAreaRight" b="textAreaBottom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9" name="Freeform 20"/>
            <p:cNvSpPr/>
            <p:nvPr/>
          </p:nvSpPr>
          <p:spPr>
            <a:xfrm>
              <a:off x="922680" y="6530040"/>
              <a:ext cx="161280" cy="336600"/>
            </a:xfrm>
            <a:custGeom>
              <a:avLst/>
              <a:gdLst>
                <a:gd name="textAreaLeft" fmla="*/ 0 w 161280"/>
                <a:gd name="textAreaRight" fmla="*/ 162000 w 161280"/>
                <a:gd name="textAreaTop" fmla="*/ 0 h 336600"/>
                <a:gd name="textAreaBottom" fmla="*/ 337320 h 336600"/>
              </a:gdLst>
              <a:ahLst/>
              <a:rect l="textAreaLeft" t="textAreaTop" r="textAreaRight" b="textAreaBottom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0" name="Freeform 21"/>
            <p:cNvSpPr/>
            <p:nvPr/>
          </p:nvSpPr>
          <p:spPr>
            <a:xfrm>
              <a:off x="769680" y="5359320"/>
              <a:ext cx="36720" cy="221040"/>
            </a:xfrm>
            <a:custGeom>
              <a:avLst/>
              <a:gdLst>
                <a:gd name="textAreaLeft" fmla="*/ 0 w 36720"/>
                <a:gd name="textAreaRight" fmla="*/ 37440 w 36720"/>
                <a:gd name="textAreaTop" fmla="*/ 0 h 221040"/>
                <a:gd name="textAreaBottom" fmla="*/ 221760 h 221040"/>
              </a:gdLst>
              <a:ahLst/>
              <a:rect l="textAreaLeft" t="textAreaTop" r="textAreaRight" b="textAreaBottom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1" name="Freeform 22"/>
            <p:cNvSpPr/>
            <p:nvPr/>
          </p:nvSpPr>
          <p:spPr>
            <a:xfrm>
              <a:off x="849960" y="6244560"/>
              <a:ext cx="237960" cy="621720"/>
            </a:xfrm>
            <a:custGeom>
              <a:avLst/>
              <a:gdLst>
                <a:gd name="textAreaLeft" fmla="*/ 0 w 237960"/>
                <a:gd name="textAreaRight" fmla="*/ 238680 w 237960"/>
                <a:gd name="textAreaTop" fmla="*/ 0 h 621720"/>
                <a:gd name="textAreaBottom" fmla="*/ 622440 h 621720"/>
              </a:gdLst>
              <a:ahLst/>
              <a:rect l="textAreaLeft" t="textAreaTop" r="textAreaRight" b="textAreaBottom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82" name="Group 9"/>
          <p:cNvGrpSpPr/>
          <p:nvPr/>
        </p:nvGrpSpPr>
        <p:grpSpPr>
          <a:xfrm>
            <a:off x="27360" y="-720"/>
            <a:ext cx="2355840" cy="6853320"/>
            <a:chOff x="27360" y="-720"/>
            <a:chExt cx="2355840" cy="6853320"/>
          </a:xfrm>
        </p:grpSpPr>
        <p:sp>
          <p:nvSpPr>
            <p:cNvPr id="83" name="Freeform 27"/>
            <p:cNvSpPr/>
            <p:nvPr/>
          </p:nvSpPr>
          <p:spPr>
            <a:xfrm>
              <a:off x="27360" y="-720"/>
              <a:ext cx="493560" cy="4400280"/>
            </a:xfrm>
            <a:custGeom>
              <a:avLst/>
              <a:gdLst>
                <a:gd name="textAreaLeft" fmla="*/ 0 w 493560"/>
                <a:gd name="textAreaRight" fmla="*/ 494280 w 493560"/>
                <a:gd name="textAreaTop" fmla="*/ 0 h 4400280"/>
                <a:gd name="textAreaBottom" fmla="*/ 4401000 h 4400280"/>
              </a:gdLst>
              <a:ahLst/>
              <a:rect l="textAreaLeft" t="textAreaTop" r="textAreaRight" b="textAreaBottom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4" name="Freeform 28"/>
            <p:cNvSpPr/>
            <p:nvPr/>
          </p:nvSpPr>
          <p:spPr>
            <a:xfrm>
              <a:off x="550440" y="4316400"/>
              <a:ext cx="422640" cy="1580040"/>
            </a:xfrm>
            <a:custGeom>
              <a:avLst/>
              <a:gdLst>
                <a:gd name="textAreaLeft" fmla="*/ 0 w 422640"/>
                <a:gd name="textAreaRight" fmla="*/ 423360 w 422640"/>
                <a:gd name="textAreaTop" fmla="*/ 0 h 1580040"/>
                <a:gd name="textAreaBottom" fmla="*/ 1580760 h 1580040"/>
              </a:gdLst>
              <a:ahLst/>
              <a:rect l="textAreaLeft" t="textAreaTop" r="textAreaRight" b="textAreaBottom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5" name="Freeform 29"/>
            <p:cNvSpPr/>
            <p:nvPr/>
          </p:nvSpPr>
          <p:spPr>
            <a:xfrm>
              <a:off x="1006200" y="5862600"/>
              <a:ext cx="430200" cy="990000"/>
            </a:xfrm>
            <a:custGeom>
              <a:avLst/>
              <a:gdLst>
                <a:gd name="textAreaLeft" fmla="*/ 0 w 430200"/>
                <a:gd name="textAreaRight" fmla="*/ 430920 w 430200"/>
                <a:gd name="textAreaTop" fmla="*/ 0 h 990000"/>
                <a:gd name="textAreaBottom" fmla="*/ 990720 h 990000"/>
              </a:gdLst>
              <a:ahLst/>
              <a:rect l="textAreaLeft" t="textAreaTop" r="textAreaRight" b="textAreaBottom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6" name="Freeform 30"/>
            <p:cNvSpPr/>
            <p:nvPr/>
          </p:nvSpPr>
          <p:spPr>
            <a:xfrm>
              <a:off x="521640" y="4364280"/>
              <a:ext cx="551160" cy="2235240"/>
            </a:xfrm>
            <a:custGeom>
              <a:avLst/>
              <a:gdLst>
                <a:gd name="textAreaLeft" fmla="*/ 0 w 551160"/>
                <a:gd name="textAreaRight" fmla="*/ 551880 w 551160"/>
                <a:gd name="textAreaTop" fmla="*/ 0 h 2235240"/>
                <a:gd name="textAreaBottom" fmla="*/ 2235960 h 2235240"/>
              </a:gdLst>
              <a:ahLst/>
              <a:rect l="textAreaLeft" t="textAreaTop" r="textAreaRight" b="textAreaBottom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7" name="Freeform 31"/>
            <p:cNvSpPr/>
            <p:nvPr/>
          </p:nvSpPr>
          <p:spPr>
            <a:xfrm>
              <a:off x="468000" y="1289160"/>
              <a:ext cx="173520" cy="3026520"/>
            </a:xfrm>
            <a:custGeom>
              <a:avLst/>
              <a:gdLst>
                <a:gd name="textAreaLeft" fmla="*/ 0 w 173520"/>
                <a:gd name="textAreaRight" fmla="*/ 174240 w 173520"/>
                <a:gd name="textAreaTop" fmla="*/ 0 h 3026520"/>
                <a:gd name="textAreaBottom" fmla="*/ 3027240 h 3026520"/>
              </a:gdLst>
              <a:ahLst/>
              <a:rect l="textAreaLeft" t="textAreaTop" r="textAreaRight" b="textAreaBottom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8" name="Freeform 32"/>
            <p:cNvSpPr/>
            <p:nvPr/>
          </p:nvSpPr>
          <p:spPr>
            <a:xfrm>
              <a:off x="1111680" y="6571440"/>
              <a:ext cx="133560" cy="280800"/>
            </a:xfrm>
            <a:custGeom>
              <a:avLst/>
              <a:gdLst>
                <a:gd name="textAreaLeft" fmla="*/ 0 w 133560"/>
                <a:gd name="textAreaRight" fmla="*/ 134280 w 133560"/>
                <a:gd name="textAreaTop" fmla="*/ 0 h 280800"/>
                <a:gd name="textAreaBottom" fmla="*/ 281520 h 280800"/>
              </a:gdLst>
              <a:ahLst/>
              <a:rect l="textAreaLeft" t="textAreaTop" r="textAreaRight" b="textAreaBottom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9" name="Freeform 33"/>
            <p:cNvSpPr/>
            <p:nvPr/>
          </p:nvSpPr>
          <p:spPr>
            <a:xfrm>
              <a:off x="502560" y="4107600"/>
              <a:ext cx="81720" cy="510840"/>
            </a:xfrm>
            <a:custGeom>
              <a:avLst/>
              <a:gdLst>
                <a:gd name="textAreaLeft" fmla="*/ 0 w 81720"/>
                <a:gd name="textAreaRight" fmla="*/ 82440 w 81720"/>
                <a:gd name="textAreaTop" fmla="*/ 0 h 510840"/>
                <a:gd name="textAreaBottom" fmla="*/ 511560 h 510840"/>
              </a:gdLst>
              <a:ahLst/>
              <a:rect l="textAreaLeft" t="textAreaTop" r="textAreaRight" b="textAreaBottom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0" name="Freeform 34"/>
            <p:cNvSpPr/>
            <p:nvPr/>
          </p:nvSpPr>
          <p:spPr>
            <a:xfrm>
              <a:off x="973800" y="3145680"/>
              <a:ext cx="1409400" cy="2716200"/>
            </a:xfrm>
            <a:custGeom>
              <a:avLst/>
              <a:gdLst>
                <a:gd name="textAreaLeft" fmla="*/ 0 w 1409400"/>
                <a:gd name="textAreaRight" fmla="*/ 1410120 w 1409400"/>
                <a:gd name="textAreaTop" fmla="*/ 0 h 2716200"/>
                <a:gd name="textAreaBottom" fmla="*/ 2716920 h 2716200"/>
              </a:gdLst>
              <a:ahLst/>
              <a:rect l="textAreaLeft" t="textAreaTop" r="textAreaRight" b="textAreaBottom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1" name="Freeform 35"/>
            <p:cNvSpPr/>
            <p:nvPr/>
          </p:nvSpPr>
          <p:spPr>
            <a:xfrm>
              <a:off x="1073520" y="6600240"/>
              <a:ext cx="119880" cy="252360"/>
            </a:xfrm>
            <a:custGeom>
              <a:avLst/>
              <a:gdLst>
                <a:gd name="textAreaLeft" fmla="*/ 0 w 119880"/>
                <a:gd name="textAreaRight" fmla="*/ 120600 w 119880"/>
                <a:gd name="textAreaTop" fmla="*/ 0 h 252360"/>
                <a:gd name="textAreaBottom" fmla="*/ 253080 h 252360"/>
              </a:gdLst>
              <a:ahLst/>
              <a:rect l="textAreaLeft" t="textAreaTop" r="textAreaRight" b="textAreaBottom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2" name="Freeform 36"/>
            <p:cNvSpPr/>
            <p:nvPr/>
          </p:nvSpPr>
          <p:spPr>
            <a:xfrm>
              <a:off x="973800" y="5897160"/>
              <a:ext cx="137160" cy="673560"/>
            </a:xfrm>
            <a:custGeom>
              <a:avLst/>
              <a:gdLst>
                <a:gd name="textAreaLeft" fmla="*/ 0 w 137160"/>
                <a:gd name="textAreaRight" fmla="*/ 137880 w 137160"/>
                <a:gd name="textAreaTop" fmla="*/ 0 h 673560"/>
                <a:gd name="textAreaBottom" fmla="*/ 674280 h 673560"/>
              </a:gdLst>
              <a:ahLst/>
              <a:rect l="textAreaLeft" t="textAreaTop" r="textAreaRight" b="textAreaBottom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3" name="Freeform 37"/>
            <p:cNvSpPr/>
            <p:nvPr/>
          </p:nvSpPr>
          <p:spPr>
            <a:xfrm>
              <a:off x="973800" y="5772600"/>
              <a:ext cx="37440" cy="227160"/>
            </a:xfrm>
            <a:custGeom>
              <a:avLst/>
              <a:gdLst>
                <a:gd name="textAreaLeft" fmla="*/ 0 w 37440"/>
                <a:gd name="textAreaRight" fmla="*/ 38160 w 37440"/>
                <a:gd name="textAreaTop" fmla="*/ 0 h 227160"/>
                <a:gd name="textAreaBottom" fmla="*/ 227880 h 227160"/>
              </a:gdLst>
              <a:ahLst/>
              <a:rect l="textAreaLeft" t="textAreaTop" r="textAreaRight" b="textAreaBottom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4" name="Freeform 38"/>
            <p:cNvSpPr/>
            <p:nvPr/>
          </p:nvSpPr>
          <p:spPr>
            <a:xfrm>
              <a:off x="1006200" y="6322680"/>
              <a:ext cx="209880" cy="529920"/>
            </a:xfrm>
            <a:custGeom>
              <a:avLst/>
              <a:gdLst>
                <a:gd name="textAreaLeft" fmla="*/ 0 w 209880"/>
                <a:gd name="textAreaRight" fmla="*/ 210600 w 209880"/>
                <a:gd name="textAreaTop" fmla="*/ 0 h 529920"/>
                <a:gd name="textAreaBottom" fmla="*/ 530640 h 529920"/>
              </a:gdLst>
              <a:ahLst/>
              <a:rect l="textAreaLeft" t="textAreaTop" r="textAreaRight" b="textAreaBottom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95" name="Rectangle 6"/>
          <p:cNvSpPr/>
          <p:nvPr/>
        </p:nvSpPr>
        <p:spPr>
          <a:xfrm>
            <a:off x="0" y="0"/>
            <a:ext cx="182160" cy="685728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38160" dir="5400000" dist="2556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Freeform 11"/>
          <p:cNvSpPr/>
          <p:nvPr/>
        </p:nvSpPr>
        <p:spPr>
          <a:xfrm flipV="1">
            <a:off x="-3600" y="712800"/>
            <a:ext cx="1587960" cy="506520"/>
          </a:xfrm>
          <a:custGeom>
            <a:avLst/>
            <a:gdLst>
              <a:gd name="textAreaLeft" fmla="*/ 0 w 1587960"/>
              <a:gd name="textAreaRight" fmla="*/ 1588680 w 1587960"/>
              <a:gd name="textAreaTop" fmla="*/ 360 h 506520"/>
              <a:gd name="textAreaBottom" fmla="*/ 507600 h 506520"/>
            </a:gdLst>
            <a:ahLst/>
            <a:rect l="textAreaLeft" t="textAreaTop" r="textAreaRight" b="textAreaBottom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1"/>
          <p:cNvSpPr>
            <a:spLocks noGrp="1"/>
          </p:cNvSpPr>
          <p:nvPr>
            <p:ph type="ftr" idx="4"/>
          </p:nvPr>
        </p:nvSpPr>
        <p:spPr>
          <a:xfrm>
            <a:off x="2589120" y="6135840"/>
            <a:ext cx="761940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s-E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s-ES" sz="1400" spc="-1" strike="noStrike">
                <a:solidFill>
                  <a:srgbClr val="000000"/>
                </a:solidFill>
                <a:latin typeface="Times New Roman"/>
              </a:rPr>
              <a:t>&lt;pie de página&gt;</a:t>
            </a:r>
            <a:endParaRPr b="0" lang="es-E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sldNum" idx="5"/>
          </p:nvPr>
        </p:nvSpPr>
        <p:spPr>
          <a:xfrm>
            <a:off x="531720" y="787680"/>
            <a:ext cx="77904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s-ES" sz="2000" spc="-1" strike="noStrike">
                <a:solidFill>
                  <a:srgbClr val="feffff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1C4BE0DD-D248-4D84-91A2-841A3B83C378}" type="slidenum">
              <a:rPr b="0" lang="es-ES" sz="2000" spc="-1" strike="noStrike">
                <a:solidFill>
                  <a:srgbClr val="feffff"/>
                </a:solidFill>
                <a:latin typeface="Century Gothic"/>
              </a:rPr>
              <a:t>&lt;número&gt;</a:t>
            </a:fld>
            <a:endParaRPr b="0" lang="es-ES" sz="2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dt" idx="6"/>
          </p:nvPr>
        </p:nvSpPr>
        <p:spPr>
          <a:xfrm>
            <a:off x="10361520" y="6130440"/>
            <a:ext cx="1145520" cy="369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es-E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s-ES" sz="1400" spc="-1" strike="noStrike">
                <a:solidFill>
                  <a:srgbClr val="000000"/>
                </a:solidFill>
                <a:latin typeface="Times New Roman"/>
              </a:rPr>
              <a:t>&lt;fecha/hora&gt;</a:t>
            </a:r>
            <a:endParaRPr b="0" lang="es-E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s-ES" sz="4400" spc="-1" strike="noStrike">
                <a:solidFill>
                  <a:srgbClr val="000000"/>
                </a:solidFill>
                <a:latin typeface="Arial"/>
              </a:rPr>
              <a:t>Pulse para editar el formato del texto de título</a:t>
            </a:r>
            <a:endParaRPr b="0" lang="es-E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3200" spc="-1" strike="noStrike">
                <a:solidFill>
                  <a:srgbClr val="000000"/>
                </a:solidFill>
                <a:latin typeface="Arial"/>
              </a:rPr>
              <a:t>Pulse para editar el formato de texto del esquema</a:t>
            </a: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800" spc="-1" strike="noStrike">
                <a:solidFill>
                  <a:srgbClr val="000000"/>
                </a:solidFill>
                <a:latin typeface="Arial"/>
              </a:rPr>
              <a:t>Segundo nivel del esquema</a:t>
            </a:r>
            <a:endParaRPr b="0" lang="es-ES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00000"/>
                </a:solidFill>
                <a:latin typeface="Arial"/>
              </a:rPr>
              <a:t>Tercer nivel del esquema</a:t>
            </a:r>
            <a:endParaRPr b="0" lang="es-ES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000" spc="-1" strike="noStrike">
                <a:solidFill>
                  <a:srgbClr val="000000"/>
                </a:solidFill>
                <a:latin typeface="Arial"/>
              </a:rPr>
              <a:t>Cuarto nivel del esquema</a:t>
            </a:r>
            <a:endParaRPr b="0" lang="es-ES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Arial"/>
              </a:rPr>
              <a:t>Quinto nivel del esquema</a:t>
            </a:r>
            <a:endParaRPr b="0" lang="es-E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Arial"/>
              </a:rPr>
              <a:t>Sexto nivel del esquema</a:t>
            </a:r>
            <a:endParaRPr b="0" lang="es-E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Arial"/>
              </a:rPr>
              <a:t>Séptimo nivel del esquema</a:t>
            </a:r>
            <a:endParaRPr b="0" lang="es-E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1.png"/><Relationship Id="rId3" Type="http://schemas.openxmlformats.org/officeDocument/2006/relationships/image" Target="../media/image4.png"/><Relationship Id="rId4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image" Target="../media/image1.png"/><Relationship Id="rId3" Type="http://schemas.openxmlformats.org/officeDocument/2006/relationships/image" Target="../media/image4.png"/><Relationship Id="rId4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diagramData" Target="../diagrams/data1.xml"/><Relationship Id="rId2" Type="http://schemas.openxmlformats.org/officeDocument/2006/relationships/diagramLayout" Target="../diagrams/layout1.xml"/><Relationship Id="rId3" Type="http://schemas.openxmlformats.org/officeDocument/2006/relationships/diagramQuickStyle" Target="../diagrams/quickStyle1.xml"/><Relationship Id="rId4" Type="http://schemas.openxmlformats.org/officeDocument/2006/relationships/diagramColors" Target="../diagrams/colors1.xml"/><Relationship Id="rId5" Type="http://schemas.openxmlformats.org/officeDocument/2006/relationships/image" Target="../media/image1.png"/><Relationship Id="rId6" Type="http://schemas.openxmlformats.org/officeDocument/2006/relationships/image" Target="../media/image4.png"/><Relationship Id="rId7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1.png"/><Relationship Id="rId3" Type="http://schemas.openxmlformats.org/officeDocument/2006/relationships/image" Target="../media/image5.png"/><Relationship Id="rId4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1.png"/><Relationship Id="rId3" Type="http://schemas.openxmlformats.org/officeDocument/2006/relationships/image" Target="../media/image5.png"/><Relationship Id="rId4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4.png"/><Relationship Id="rId3" Type="http://schemas.openxmlformats.org/officeDocument/2006/relationships/image" Target="../media/image6.png"/><Relationship Id="rId4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2467440" y="1742040"/>
            <a:ext cx="8914680" cy="2262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rmAutofit fontScale="89999"/>
          </a:bodyPr>
          <a:p>
            <a:pPr indent="0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s-ES" sz="5400" spc="-1" strike="noStrike">
                <a:solidFill>
                  <a:schemeClr val="dk1">
                    <a:lumMod val="85000"/>
                    <a:lumOff val="15000"/>
                  </a:schemeClr>
                </a:solidFill>
                <a:latin typeface="Century Gothic"/>
              </a:rPr>
              <a:t>How listening to our students can improve our teaching practice</a:t>
            </a:r>
            <a:endParaRPr b="0" lang="es-ES" sz="5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subTitle"/>
          </p:nvPr>
        </p:nvSpPr>
        <p:spPr>
          <a:xfrm>
            <a:off x="2589120" y="4777200"/>
            <a:ext cx="8914680" cy="112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800" spc="-1" strike="noStrike">
                <a:solidFill>
                  <a:schemeClr val="dk1">
                    <a:lumMod val="65000"/>
                    <a:lumOff val="35000"/>
                  </a:schemeClr>
                </a:solidFill>
                <a:latin typeface="Century Gothic"/>
              </a:rPr>
              <a:t>Ms. Irene Pérez Garachana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800" spc="-1" strike="noStrike">
                <a:solidFill>
                  <a:schemeClr val="dk1">
                    <a:lumMod val="65000"/>
                    <a:lumOff val="35000"/>
                  </a:schemeClr>
                </a:solidFill>
                <a:latin typeface="Century Gothic"/>
              </a:rPr>
              <a:t>Spanish Military School of Languages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40" name="Imagen 5" descr=""/>
          <p:cNvPicPr/>
          <p:nvPr/>
        </p:nvPicPr>
        <p:blipFill>
          <a:blip r:embed="rId1"/>
          <a:stretch/>
        </p:blipFill>
        <p:spPr>
          <a:xfrm>
            <a:off x="393120" y="4437720"/>
            <a:ext cx="694800" cy="526680"/>
          </a:xfrm>
          <a:prstGeom prst="rect">
            <a:avLst/>
          </a:prstGeom>
          <a:ln w="0">
            <a:noFill/>
          </a:ln>
        </p:spPr>
      </p:pic>
      <p:pic>
        <p:nvPicPr>
          <p:cNvPr id="141" name="Imagen 6" descr=""/>
          <p:cNvPicPr/>
          <p:nvPr/>
        </p:nvPicPr>
        <p:blipFill>
          <a:blip r:embed="rId2"/>
          <a:stretch/>
        </p:blipFill>
        <p:spPr>
          <a:xfrm>
            <a:off x="10904760" y="5495040"/>
            <a:ext cx="599400" cy="1098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080" cy="750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s-ES" sz="3600" spc="-1" strike="noStrike">
                <a:solidFill>
                  <a:schemeClr val="dk1">
                    <a:lumMod val="85000"/>
                    <a:lumOff val="15000"/>
                  </a:schemeClr>
                </a:solidFill>
                <a:latin typeface="Century Gothic"/>
              </a:rPr>
              <a:t>Getting more feedback</a:t>
            </a:r>
            <a:endParaRPr b="0" lang="es-E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PlaceHolder 2"/>
          <p:cNvSpPr>
            <a:spLocks noGrp="1"/>
          </p:cNvSpPr>
          <p:nvPr>
            <p:ph/>
          </p:nvPr>
        </p:nvSpPr>
        <p:spPr>
          <a:xfrm>
            <a:off x="2589120" y="1619640"/>
            <a:ext cx="8914680" cy="4632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 fontScale="98333" lnSpcReduction="10000"/>
          </a:bodyPr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Develop more effective ways in terms of gathering information in the classroom →  MORE INFORMATION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Get more ‘informal feedback’ out of the classroom → MORE INFORMATION/ IMPROVE THE CLASS ATMOSPHERE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Share a lot more the information we gathered →  MORE INFORMATION and MORE OBJECTIVE ONE/ IMPROVE THE RELATIONSHIP BETWEEN THE MEMBERS OF THE TEAM.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Use more ways to communicate with students (in the class, via Moodle, via e-mail, etc.) →  ENCOURAGE STUDENTS TO GIVE FEEDBACK/FACILITATE THE PROCESS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Understand that students feedback is always useful → LEARN HOW TO TAKE FEEDBACK IN A CONSTRUCTIVE WAY.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We had a lot more information…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78" name="Imagen 8" descr=""/>
          <p:cNvPicPr/>
          <p:nvPr/>
        </p:nvPicPr>
        <p:blipFill>
          <a:blip r:embed="rId1"/>
          <a:stretch/>
        </p:blipFill>
        <p:spPr>
          <a:xfrm>
            <a:off x="7010280" y="5286240"/>
            <a:ext cx="1209600" cy="1209600"/>
          </a:xfrm>
          <a:prstGeom prst="rect">
            <a:avLst/>
          </a:prstGeom>
          <a:ln w="0">
            <a:noFill/>
          </a:ln>
        </p:spPr>
      </p:pic>
      <p:pic>
        <p:nvPicPr>
          <p:cNvPr id="179" name="Imagen 9" descr=""/>
          <p:cNvPicPr/>
          <p:nvPr/>
        </p:nvPicPr>
        <p:blipFill>
          <a:blip r:embed="rId2"/>
          <a:stretch/>
        </p:blipFill>
        <p:spPr>
          <a:xfrm>
            <a:off x="445320" y="754200"/>
            <a:ext cx="554040" cy="420120"/>
          </a:xfrm>
          <a:prstGeom prst="rect">
            <a:avLst/>
          </a:prstGeom>
          <a:ln w="0">
            <a:noFill/>
          </a:ln>
        </p:spPr>
      </p:pic>
      <p:pic>
        <p:nvPicPr>
          <p:cNvPr id="180" name="Imagen 10" descr=""/>
          <p:cNvPicPr/>
          <p:nvPr/>
        </p:nvPicPr>
        <p:blipFill>
          <a:blip r:embed="rId3"/>
          <a:stretch/>
        </p:blipFill>
        <p:spPr>
          <a:xfrm>
            <a:off x="10907280" y="5548320"/>
            <a:ext cx="596880" cy="1102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080" cy="733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s-ES" sz="3600" spc="-1" strike="noStrike">
                <a:solidFill>
                  <a:schemeClr val="dk1">
                    <a:lumMod val="85000"/>
                    <a:lumOff val="15000"/>
                  </a:schemeClr>
                </a:solidFill>
                <a:latin typeface="Century Gothic"/>
              </a:rPr>
              <a:t>Making changes</a:t>
            </a:r>
            <a:endParaRPr b="0" lang="es-E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PlaceHolder 2"/>
          <p:cNvSpPr>
            <a:spLocks noGrp="1"/>
          </p:cNvSpPr>
          <p:nvPr>
            <p:ph/>
          </p:nvPr>
        </p:nvSpPr>
        <p:spPr>
          <a:xfrm>
            <a:off x="2589120" y="1820160"/>
            <a:ext cx="8914680" cy="4090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We have improved our time management skills so our classes are more effective.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Our courses have become more tailored to the students. We can pay attention to individual needs better than we did before.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If a teacher wants to improve their teaching practice, now they know how to get feedback.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Sharing has become a common practice, and that is always positive.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We constantly update classes and materials depending on our students interests.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We have concluded we…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83" name="Imagen 3" descr=""/>
          <p:cNvPicPr/>
          <p:nvPr/>
        </p:nvPicPr>
        <p:blipFill>
          <a:blip r:embed="rId1"/>
          <a:stretch/>
        </p:blipFill>
        <p:spPr>
          <a:xfrm>
            <a:off x="5866920" y="4887720"/>
            <a:ext cx="1900440" cy="1280520"/>
          </a:xfrm>
          <a:prstGeom prst="rect">
            <a:avLst/>
          </a:prstGeom>
          <a:ln w="0">
            <a:noFill/>
          </a:ln>
        </p:spPr>
      </p:pic>
      <p:pic>
        <p:nvPicPr>
          <p:cNvPr id="184" name="Imagen 4" descr=""/>
          <p:cNvPicPr/>
          <p:nvPr/>
        </p:nvPicPr>
        <p:blipFill>
          <a:blip r:embed="rId2"/>
          <a:stretch/>
        </p:blipFill>
        <p:spPr>
          <a:xfrm>
            <a:off x="445320" y="754200"/>
            <a:ext cx="554040" cy="420120"/>
          </a:xfrm>
          <a:prstGeom prst="rect">
            <a:avLst/>
          </a:prstGeom>
          <a:ln w="0">
            <a:noFill/>
          </a:ln>
        </p:spPr>
      </p:pic>
      <p:pic>
        <p:nvPicPr>
          <p:cNvPr id="185" name="Imagen 5" descr=""/>
          <p:cNvPicPr/>
          <p:nvPr/>
        </p:nvPicPr>
        <p:blipFill>
          <a:blip r:embed="rId3"/>
          <a:stretch/>
        </p:blipFill>
        <p:spPr>
          <a:xfrm>
            <a:off x="10907280" y="5548320"/>
            <a:ext cx="596880" cy="1102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2897640" y="3210480"/>
            <a:ext cx="8911080" cy="1280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s-ES" sz="3600" spc="-1" strike="noStrike">
                <a:solidFill>
                  <a:schemeClr val="dk1">
                    <a:lumMod val="85000"/>
                    <a:lumOff val="15000"/>
                  </a:schemeClr>
                </a:solidFill>
                <a:latin typeface="Century Gothic"/>
              </a:rPr>
              <a:t>Thank you for your attention!</a:t>
            </a:r>
            <a:endParaRPr b="0" lang="es-ES" sz="36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87" name="Imagen 2" descr=""/>
          <p:cNvPicPr/>
          <p:nvPr/>
        </p:nvPicPr>
        <p:blipFill>
          <a:blip r:embed="rId1"/>
          <a:stretch/>
        </p:blipFill>
        <p:spPr>
          <a:xfrm>
            <a:off x="445320" y="754200"/>
            <a:ext cx="554040" cy="420120"/>
          </a:xfrm>
          <a:prstGeom prst="rect">
            <a:avLst/>
          </a:prstGeom>
          <a:ln w="0">
            <a:noFill/>
          </a:ln>
        </p:spPr>
      </p:pic>
      <p:pic>
        <p:nvPicPr>
          <p:cNvPr id="188" name="Imagen 3" descr=""/>
          <p:cNvPicPr/>
          <p:nvPr/>
        </p:nvPicPr>
        <p:blipFill>
          <a:blip r:embed="rId2"/>
          <a:stretch/>
        </p:blipFill>
        <p:spPr>
          <a:xfrm>
            <a:off x="10907280" y="5548320"/>
            <a:ext cx="596880" cy="1102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080" cy="1280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 algn="ctr">
              <a:buNone/>
            </a:pP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/>
          </p:nvPr>
        </p:nvSpPr>
        <p:spPr>
          <a:xfrm>
            <a:off x="2589120" y="2133720"/>
            <a:ext cx="8914680" cy="37767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 fontScale="93333"/>
          </a:bodyPr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The Teaching, Learning and Assessing cycle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0"/>
              </a:tabLst>
            </a:pP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Importance of assessment and feedback in the teaching/learning process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0"/>
              </a:tabLst>
            </a:pP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What I learned from giving feedback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0"/>
              </a:tabLst>
            </a:pP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Why teachers should get feedback from their students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0"/>
              </a:tabLst>
            </a:pP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How we used feedback to improve our teaching practice and our English course at the Spanish Military School of Languages.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44" name="Imagen 5" descr=""/>
          <p:cNvPicPr/>
          <p:nvPr/>
        </p:nvPicPr>
        <p:blipFill>
          <a:blip r:embed="rId1"/>
          <a:stretch/>
        </p:blipFill>
        <p:spPr>
          <a:xfrm>
            <a:off x="412560" y="757800"/>
            <a:ext cx="555480" cy="415800"/>
          </a:xfrm>
          <a:prstGeom prst="rect">
            <a:avLst/>
          </a:prstGeom>
          <a:ln w="0">
            <a:noFill/>
          </a:ln>
        </p:spPr>
      </p:pic>
      <p:pic>
        <p:nvPicPr>
          <p:cNvPr id="145" name="Imagen 6" descr=""/>
          <p:cNvPicPr/>
          <p:nvPr/>
        </p:nvPicPr>
        <p:blipFill>
          <a:blip r:embed="rId2"/>
          <a:stretch/>
        </p:blipFill>
        <p:spPr>
          <a:xfrm>
            <a:off x="10907280" y="5587920"/>
            <a:ext cx="596880" cy="1102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1785240" y="624240"/>
            <a:ext cx="9718560" cy="1280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s-ES" sz="3600" spc="-1" strike="noStrike">
                <a:solidFill>
                  <a:schemeClr val="dk1">
                    <a:lumMod val="85000"/>
                    <a:lumOff val="15000"/>
                  </a:schemeClr>
                </a:solidFill>
                <a:latin typeface="Century Gothic"/>
              </a:rPr>
              <a:t>Teaching, Learning and Assessment cycle</a:t>
            </a:r>
            <a:endParaRPr b="0" lang="es-ES" sz="36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" name="Diagram1"/>
          <p:cNvGraphicFramePr/>
          <p:nvPr>
            <p:extLst>
              <p:ext uri="{D42A27DB-BD31-4B8C-83A1-F6EECF244321}">
                <p14:modId xmlns:p14="http://schemas.microsoft.com/office/powerpoint/2010/main" val="3485340516"/>
              </p:ext>
            </p:extLst>
          </p:nvPr>
        </p:nvGraphicFramePr>
        <p:xfrm>
          <a:off x="2090160" y="1724400"/>
          <a:ext cx="6565680" cy="4571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pic>
        <p:nvPicPr>
          <p:cNvPr id="147" name="Imagen 5" descr=""/>
          <p:cNvPicPr/>
          <p:nvPr/>
        </p:nvPicPr>
        <p:blipFill>
          <a:blip r:embed="rId5"/>
          <a:stretch/>
        </p:blipFill>
        <p:spPr>
          <a:xfrm>
            <a:off x="445320" y="754200"/>
            <a:ext cx="554040" cy="420120"/>
          </a:xfrm>
          <a:prstGeom prst="rect">
            <a:avLst/>
          </a:prstGeom>
          <a:ln w="0">
            <a:noFill/>
          </a:ln>
        </p:spPr>
      </p:pic>
      <p:pic>
        <p:nvPicPr>
          <p:cNvPr id="148" name="Imagen 6" descr=""/>
          <p:cNvPicPr/>
          <p:nvPr/>
        </p:nvPicPr>
        <p:blipFill>
          <a:blip r:embed="rId6"/>
          <a:stretch/>
        </p:blipFill>
        <p:spPr>
          <a:xfrm>
            <a:off x="10907280" y="5576760"/>
            <a:ext cx="596880" cy="1102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080" cy="1280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indent="0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s-ES" sz="3600" spc="-1" strike="noStrike">
                <a:solidFill>
                  <a:schemeClr val="dk1">
                    <a:lumMod val="85000"/>
                    <a:lumOff val="15000"/>
                  </a:schemeClr>
                </a:solidFill>
                <a:latin typeface="Century Gothic"/>
              </a:rPr>
              <a:t>What I learnt from giving feedback</a:t>
            </a:r>
            <a:endParaRPr b="0" lang="es-E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2589120" y="1480320"/>
            <a:ext cx="8914680" cy="5199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Feedback always helps the learning process if it is well thought, carefully planned and even more carefully given out to the students.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0"/>
              </a:tabLst>
            </a:pPr>
            <a:r>
              <a:rPr b="0" lang="es-ES" sz="1800" spc="-1" strike="noStrike">
                <a:solidFill>
                  <a:schemeClr val="dk1"/>
                </a:solidFill>
                <a:latin typeface="Century Gothic"/>
              </a:rPr>
              <a:t>It can be given at different times (before the classroom, during the classroom or after the classroom).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0"/>
              </a:tabLst>
            </a:pPr>
            <a:r>
              <a:rPr b="0" lang="es-ES" sz="1800" spc="-1" strike="noStrike">
                <a:solidFill>
                  <a:schemeClr val="dk1"/>
                </a:solidFill>
                <a:latin typeface="Century Gothic"/>
              </a:rPr>
              <a:t>There are different ways of giving feedback (oral, written, immediate, delayed, etc.).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0"/>
              </a:tabLst>
            </a:pP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If students don’t know how to use the information they receive…feedback does not serve its purpose.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0"/>
              </a:tabLst>
            </a:pPr>
            <a:r>
              <a:rPr b="0" lang="es-ES" sz="1800" spc="-1" strike="noStrike">
                <a:solidFill>
                  <a:schemeClr val="dk1"/>
                </a:solidFill>
                <a:latin typeface="Century Gothic"/>
              </a:rPr>
              <a:t>Students handle feedback differently. 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51" name="Imagen 3" descr=""/>
          <p:cNvPicPr/>
          <p:nvPr/>
        </p:nvPicPr>
        <p:blipFill>
          <a:blip r:embed="rId1"/>
          <a:stretch/>
        </p:blipFill>
        <p:spPr>
          <a:xfrm>
            <a:off x="445320" y="754200"/>
            <a:ext cx="554040" cy="420120"/>
          </a:xfrm>
          <a:prstGeom prst="rect">
            <a:avLst/>
          </a:prstGeom>
          <a:ln w="0">
            <a:noFill/>
          </a:ln>
        </p:spPr>
      </p:pic>
      <p:pic>
        <p:nvPicPr>
          <p:cNvPr id="152" name="Imagen 4" descr=""/>
          <p:cNvPicPr/>
          <p:nvPr/>
        </p:nvPicPr>
        <p:blipFill>
          <a:blip r:embed="rId2"/>
          <a:stretch/>
        </p:blipFill>
        <p:spPr>
          <a:xfrm>
            <a:off x="10907280" y="5576760"/>
            <a:ext cx="596880" cy="1102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080" cy="1280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s-ES" sz="3600" spc="-1" strike="noStrike">
                <a:solidFill>
                  <a:schemeClr val="dk1">
                    <a:lumMod val="85000"/>
                    <a:lumOff val="15000"/>
                  </a:schemeClr>
                </a:solidFill>
                <a:latin typeface="Century Gothic"/>
              </a:rPr>
              <a:t>Why feedback worked more for some students than for others?</a:t>
            </a:r>
            <a:endParaRPr b="0" lang="es-E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2589120" y="1985400"/>
            <a:ext cx="8914680" cy="37767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 fontScale="81111" lnSpcReduction="10000"/>
          </a:bodyPr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Some students were more receptive to feedback.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0"/>
              </a:tabLst>
            </a:pP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These students accepted they were going to make mistakes, they understood errors as part of the learning process. They were not afraid of making mistakes.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0"/>
              </a:tabLst>
            </a:pP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They analyzed their performance, they reflected on what they were doing and how they were doing it.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0"/>
              </a:tabLst>
            </a:pP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They changed their way of doing things when necessary.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If students improved after getting feedback…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55" name="Imagen 4" descr=""/>
          <p:cNvPicPr/>
          <p:nvPr/>
        </p:nvPicPr>
        <p:blipFill>
          <a:blip r:embed="rId1"/>
          <a:stretch/>
        </p:blipFill>
        <p:spPr>
          <a:xfrm>
            <a:off x="10907280" y="5576760"/>
            <a:ext cx="596880" cy="1102680"/>
          </a:xfrm>
          <a:prstGeom prst="rect">
            <a:avLst/>
          </a:prstGeom>
          <a:ln w="0">
            <a:noFill/>
          </a:ln>
        </p:spPr>
      </p:pic>
      <p:pic>
        <p:nvPicPr>
          <p:cNvPr id="156" name="Imagen 6" descr=""/>
          <p:cNvPicPr/>
          <p:nvPr/>
        </p:nvPicPr>
        <p:blipFill>
          <a:blip r:embed="rId2"/>
          <a:stretch/>
        </p:blipFill>
        <p:spPr>
          <a:xfrm>
            <a:off x="445320" y="754200"/>
            <a:ext cx="554040" cy="420120"/>
          </a:xfrm>
          <a:prstGeom prst="rect">
            <a:avLst/>
          </a:prstGeom>
          <a:ln w="0">
            <a:noFill/>
          </a:ln>
        </p:spPr>
      </p:pic>
      <p:pic>
        <p:nvPicPr>
          <p:cNvPr id="157" name="Imagen 3" descr=""/>
          <p:cNvPicPr/>
          <p:nvPr/>
        </p:nvPicPr>
        <p:blipFill>
          <a:blip r:embed="rId3"/>
          <a:stretch/>
        </p:blipFill>
        <p:spPr>
          <a:xfrm>
            <a:off x="7602120" y="5001840"/>
            <a:ext cx="1149120" cy="1149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080" cy="1280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s-ES" sz="3600" spc="-1" strike="noStrike">
                <a:solidFill>
                  <a:schemeClr val="dk1">
                    <a:lumMod val="85000"/>
                    <a:lumOff val="15000"/>
                  </a:schemeClr>
                </a:solidFill>
                <a:latin typeface="Century Gothic"/>
              </a:rPr>
              <a:t>If the teachers are the ones getting feedback…they must</a:t>
            </a:r>
            <a:endParaRPr b="0" lang="es-E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/>
          </p:nvPr>
        </p:nvSpPr>
        <p:spPr>
          <a:xfrm>
            <a:off x="2589120" y="2133720"/>
            <a:ext cx="8914680" cy="37767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 fontScale="93333"/>
          </a:bodyPr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accept they can make mistakes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0"/>
              </a:tabLst>
            </a:pP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understand they need to make those mistakes to improve and learn from their experiences 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0"/>
              </a:tabLst>
            </a:pP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be ready to listen to their students’ feedback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0"/>
              </a:tabLst>
            </a:pP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analyze their teaching practice and reflect on it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0"/>
              </a:tabLst>
            </a:pP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be ready to change their way of teaching when it does not work 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60" name="Imagen 3" descr=""/>
          <p:cNvPicPr/>
          <p:nvPr/>
        </p:nvPicPr>
        <p:blipFill>
          <a:blip r:embed="rId1"/>
          <a:stretch/>
        </p:blipFill>
        <p:spPr>
          <a:xfrm>
            <a:off x="10907280" y="5576760"/>
            <a:ext cx="596880" cy="1102680"/>
          </a:xfrm>
          <a:prstGeom prst="rect">
            <a:avLst/>
          </a:prstGeom>
          <a:ln w="0">
            <a:noFill/>
          </a:ln>
        </p:spPr>
      </p:pic>
      <p:pic>
        <p:nvPicPr>
          <p:cNvPr id="161" name="Imagen 4" descr=""/>
          <p:cNvPicPr/>
          <p:nvPr/>
        </p:nvPicPr>
        <p:blipFill>
          <a:blip r:embed="rId2"/>
          <a:stretch/>
        </p:blipFill>
        <p:spPr>
          <a:xfrm>
            <a:off x="445320" y="754200"/>
            <a:ext cx="554040" cy="420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080" cy="1280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s-ES" sz="3600" spc="-1" strike="noStrike">
                <a:solidFill>
                  <a:schemeClr val="dk1">
                    <a:lumMod val="85000"/>
                    <a:lumOff val="15000"/>
                  </a:schemeClr>
                </a:solidFill>
                <a:latin typeface="Century Gothic"/>
              </a:rPr>
              <a:t>What happened when I asked my students about my teaching practice? </a:t>
            </a:r>
            <a:endParaRPr b="0" lang="es-E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2"/>
          <p:cNvSpPr>
            <a:spLocks noGrp="1"/>
          </p:cNvSpPr>
          <p:nvPr>
            <p:ph/>
          </p:nvPr>
        </p:nvSpPr>
        <p:spPr>
          <a:xfrm>
            <a:off x="2589120" y="2133720"/>
            <a:ext cx="8914680" cy="37767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I improved my time management skills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My explanations became clearer and more concise and meaningful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I significantly improved the way I worked on their vocabulary acquisition process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I was not afraid of trying new things in class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They were more receptive to my feedback because I accepted their feedback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If it worked for me…it had to work for others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64" name="Imagen 3" descr=""/>
          <p:cNvPicPr/>
          <p:nvPr/>
        </p:nvPicPr>
        <p:blipFill>
          <a:blip r:embed="rId1"/>
          <a:stretch/>
        </p:blipFill>
        <p:spPr>
          <a:xfrm>
            <a:off x="10907280" y="5576760"/>
            <a:ext cx="596880" cy="1102680"/>
          </a:xfrm>
          <a:prstGeom prst="rect">
            <a:avLst/>
          </a:prstGeom>
          <a:ln w="0">
            <a:noFill/>
          </a:ln>
        </p:spPr>
      </p:pic>
      <p:pic>
        <p:nvPicPr>
          <p:cNvPr id="165" name="Imagen 4" descr=""/>
          <p:cNvPicPr/>
          <p:nvPr/>
        </p:nvPicPr>
        <p:blipFill>
          <a:blip r:embed="rId2"/>
          <a:stretch/>
        </p:blipFill>
        <p:spPr>
          <a:xfrm>
            <a:off x="445320" y="754200"/>
            <a:ext cx="554040" cy="420120"/>
          </a:xfrm>
          <a:prstGeom prst="rect">
            <a:avLst/>
          </a:prstGeom>
          <a:ln w="0">
            <a:noFill/>
          </a:ln>
        </p:spPr>
      </p:pic>
      <p:pic>
        <p:nvPicPr>
          <p:cNvPr id="166" name="Imagen 6" descr=""/>
          <p:cNvPicPr/>
          <p:nvPr/>
        </p:nvPicPr>
        <p:blipFill>
          <a:blip r:embed="rId3"/>
          <a:stretch/>
        </p:blipFill>
        <p:spPr>
          <a:xfrm>
            <a:off x="7803000" y="4563000"/>
            <a:ext cx="1576080" cy="15760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080" cy="594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indent="0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s-ES" sz="2400" spc="-1" strike="noStrike">
                <a:solidFill>
                  <a:schemeClr val="dk1">
                    <a:lumMod val="85000"/>
                    <a:lumOff val="15000"/>
                  </a:schemeClr>
                </a:solidFill>
                <a:latin typeface="Century Gothic"/>
              </a:rPr>
              <a:t>Two-month intensive Advanced English Course</a:t>
            </a:r>
            <a:endParaRPr b="0" lang="es-E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/>
          </p:nvPr>
        </p:nvSpPr>
        <p:spPr>
          <a:xfrm>
            <a:off x="2476080" y="1654560"/>
            <a:ext cx="8914680" cy="37767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1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Duration</a:t>
            </a: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: 10 weeks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1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Hours</a:t>
            </a: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 in the classroom: 200 h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1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Individual/autonomous</a:t>
            </a: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 work: 150 h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1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Students</a:t>
            </a: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: 20 students 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1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Teachers</a:t>
            </a: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: 2 in the classrooms, 2 correcting essays and carrying out individual speaking practice.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1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Assessment</a:t>
            </a: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: mainly formative assessment during the course. 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Students take a professional SLP exam after the course.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69" name="Imagen 3" descr=""/>
          <p:cNvPicPr/>
          <p:nvPr/>
        </p:nvPicPr>
        <p:blipFill>
          <a:blip r:embed="rId1"/>
          <a:stretch/>
        </p:blipFill>
        <p:spPr>
          <a:xfrm>
            <a:off x="412560" y="757800"/>
            <a:ext cx="555480" cy="415800"/>
          </a:xfrm>
          <a:prstGeom prst="rect">
            <a:avLst/>
          </a:prstGeom>
          <a:ln w="0">
            <a:noFill/>
          </a:ln>
        </p:spPr>
      </p:pic>
      <p:pic>
        <p:nvPicPr>
          <p:cNvPr id="170" name="Imagen 2" descr=""/>
          <p:cNvPicPr/>
          <p:nvPr/>
        </p:nvPicPr>
        <p:blipFill>
          <a:blip r:embed="rId2"/>
          <a:stretch/>
        </p:blipFill>
        <p:spPr>
          <a:xfrm>
            <a:off x="10907280" y="5559480"/>
            <a:ext cx="596880" cy="1102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1924560" y="624240"/>
            <a:ext cx="9579240" cy="768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 fontScale="87222" lnSpcReduction="20000"/>
          </a:bodyPr>
          <a:p>
            <a:pPr indent="0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000" spc="-1" strike="noStrike">
                <a:solidFill>
                  <a:schemeClr val="dk1">
                    <a:lumMod val="85000"/>
                    <a:lumOff val="15000"/>
                  </a:schemeClr>
                </a:solidFill>
                <a:latin typeface="Century Gothic"/>
              </a:rPr>
              <a:t>How analyzing and considering our students feedback impacted on our Intensive English Course</a:t>
            </a:r>
            <a:br>
              <a:rPr sz="2000"/>
            </a:br>
            <a:endParaRPr b="0" lang="es-E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/>
          </p:nvPr>
        </p:nvSpPr>
        <p:spPr>
          <a:xfrm>
            <a:off x="2098800" y="1576080"/>
            <a:ext cx="9405000" cy="4334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Our students did a survey after finishing the course.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0"/>
              </a:tabLst>
            </a:pP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We detected some </a:t>
            </a:r>
            <a:r>
              <a:rPr b="1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problems</a:t>
            </a: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: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0"/>
              </a:tabLst>
            </a:pPr>
            <a:r>
              <a:rPr b="0" lang="es-ES" sz="16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Information was vague.</a:t>
            </a:r>
            <a:endParaRPr b="0" lang="es-ES" sz="16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0"/>
              </a:tabLst>
            </a:pPr>
            <a:r>
              <a:rPr b="0" lang="es-ES" sz="16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Individual feedback for teachers was not provided.</a:t>
            </a:r>
            <a:endParaRPr b="0" lang="es-ES" sz="16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0"/>
              </a:tabLst>
            </a:pPr>
            <a:r>
              <a:rPr b="0" lang="es-ES" sz="16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Students did not mention problems as much as they mentioned what they liked.</a:t>
            </a:r>
            <a:endParaRPr b="0" lang="es-ES" sz="16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0"/>
              </a:tabLst>
            </a:pP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We </a:t>
            </a:r>
            <a:r>
              <a:rPr b="1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analyzed</a:t>
            </a: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 the survey and </a:t>
            </a:r>
            <a:r>
              <a:rPr b="1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thought</a:t>
            </a: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 </a:t>
            </a:r>
            <a:r>
              <a:rPr b="1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how to improve it</a:t>
            </a:r>
            <a:r>
              <a:rPr b="0" lang="es-ES" sz="18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:</a:t>
            </a:r>
            <a:endParaRPr b="0" lang="es-ES" sz="18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0"/>
              </a:tabLst>
            </a:pPr>
            <a:r>
              <a:rPr b="0" lang="es-ES" sz="16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We rephrased some of the questions.</a:t>
            </a:r>
            <a:endParaRPr b="0" lang="es-ES" sz="16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0"/>
              </a:tabLst>
            </a:pPr>
            <a:r>
              <a:rPr b="0" lang="es-ES" sz="16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We decided to avoid mentioning specific teachers in the survey. Not everyone liked feedback.</a:t>
            </a:r>
            <a:endParaRPr b="0" lang="es-ES" sz="16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  <a:tabLst>
                <a:tab algn="l" pos="0"/>
              </a:tabLst>
            </a:pPr>
            <a:r>
              <a:rPr b="0" lang="es-ES" sz="1600" spc="-1" strike="noStrike">
                <a:solidFill>
                  <a:schemeClr val="dk1">
                    <a:lumMod val="75000"/>
                    <a:lumOff val="25000"/>
                  </a:schemeClr>
                </a:solidFill>
                <a:latin typeface="Century Gothic"/>
              </a:rPr>
              <a:t>We needed a different way to get feedback from our students. We needed more feedback.</a:t>
            </a:r>
            <a:endParaRPr b="0" lang="es-ES" sz="16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s-ES" sz="1600" spc="-1" strike="noStrike">
              <a:solidFill>
                <a:srgbClr val="000000"/>
              </a:solidFill>
              <a:latin typeface="Arial"/>
            </a:endParaRPr>
          </a:p>
          <a:p>
            <a:pPr indent="0" defTabSz="457200">
              <a:lnSpc>
                <a:spcPct val="10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s-ES" sz="16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73" name="Imagen 5" descr=""/>
          <p:cNvPicPr/>
          <p:nvPr/>
        </p:nvPicPr>
        <p:blipFill>
          <a:blip r:embed="rId1"/>
          <a:stretch/>
        </p:blipFill>
        <p:spPr>
          <a:xfrm>
            <a:off x="445320" y="754200"/>
            <a:ext cx="554040" cy="420120"/>
          </a:xfrm>
          <a:prstGeom prst="rect">
            <a:avLst/>
          </a:prstGeom>
          <a:ln w="0">
            <a:noFill/>
          </a:ln>
        </p:spPr>
      </p:pic>
      <p:pic>
        <p:nvPicPr>
          <p:cNvPr id="174" name="Imagen 6" descr=""/>
          <p:cNvPicPr/>
          <p:nvPr/>
        </p:nvPicPr>
        <p:blipFill>
          <a:blip r:embed="rId2"/>
          <a:stretch/>
        </p:blipFill>
        <p:spPr>
          <a:xfrm>
            <a:off x="10907280" y="5576760"/>
            <a:ext cx="596880" cy="1102680"/>
          </a:xfrm>
          <a:prstGeom prst="rect">
            <a:avLst/>
          </a:prstGeom>
          <a:ln w="0">
            <a:noFill/>
          </a:ln>
        </p:spPr>
      </p:pic>
      <p:pic>
        <p:nvPicPr>
          <p:cNvPr id="175" name="Imagen 2" descr=""/>
          <p:cNvPicPr/>
          <p:nvPr/>
        </p:nvPicPr>
        <p:blipFill>
          <a:blip r:embed="rId3"/>
          <a:stretch/>
        </p:blipFill>
        <p:spPr>
          <a:xfrm>
            <a:off x="8638920" y="1393200"/>
            <a:ext cx="1712520" cy="1266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Espiral">
  <a:themeElements>
    <a:clrScheme name="Espiral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 pitchFamily="0" charset="1"/>
        <a:ea typeface=""/>
        <a:cs typeface=""/>
      </a:majorFont>
      <a:minorFont>
        <a:latin typeface="Century Gothic" panose="020B0502020202020204" pitchFamily="0" charset="1"/>
        <a:ea typeface=""/>
        <a:cs typeface=""/>
      </a:minorFont>
    </a:fontScheme>
    <a:fmtScheme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  <a:tileRect l="0" t="0" r="0" b="0"/>
        </a:gradFill>
      </a:fillStyleLst>
      <a:lnStyleLst>
        <a:ln w="9525" cap="rnd" cmpd="sng" algn="ctr">
          <a:prstDash val="solid"/>
        </a:ln>
        <a:ln w="15875" cap="rnd" cmpd="sng" algn="ctr">
          <a:prstDash val="solid"/>
        </a:ln>
        <a:ln w="22225" cap="rnd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lumMod val="98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lumMod val="98000"/>
              </a:schemeClr>
            </a:gs>
          </a:gsLst>
          <a:path path="circle">
            <a:fillToRect l="50000" t="50000" r="100000" b="10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Espiral">
  <a:themeElements>
    <a:clrScheme name="Espiral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 pitchFamily="0" charset="1"/>
        <a:ea typeface=""/>
        <a:cs typeface=""/>
      </a:majorFont>
      <a:minorFont>
        <a:latin typeface="Century Gothic" panose="020B0502020202020204" pitchFamily="0" charset="1"/>
        <a:ea typeface=""/>
        <a:cs typeface=""/>
      </a:minorFont>
    </a:fontScheme>
    <a:fmtScheme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  <a:tileRect l="0" t="0" r="0" b="0"/>
        </a:gradFill>
      </a:fillStyleLst>
      <a:lnStyleLst>
        <a:ln w="9525" cap="rnd" cmpd="sng" algn="ctr">
          <a:prstDash val="solid"/>
        </a:ln>
        <a:ln w="15875" cap="rnd" cmpd="sng" algn="ctr">
          <a:prstDash val="solid"/>
        </a:ln>
        <a:ln w="22225" cap="rnd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lumMod val="98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lumMod val="98000"/>
              </a:schemeClr>
            </a:gs>
          </a:gsLst>
          <a:path path="circle">
            <a:fillToRect l="50000" t="50000" r="100000" b="10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708</TotalTime>
  <Application>LibreOffice/7.6.0.3$Windows_X86_64 LibreOffice_project/69edd8b8ebc41d00b4de3915dc82f8f0fc3b6265</Application>
  <AppVersion>15.0000</AppVersion>
  <Words>757</Words>
  <Paragraphs>94</Paragraphs>
  <Company>Ministerio de Defensa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2023-09-20T07:19:15Z</dcterms:created>
  <dc:creator>PEREZ GARACHANA IRENE</dc:creator>
  <dc:description/>
  <dc:language>es-ES</dc:language>
  <cp:lastModifiedBy/>
  <dcterms:modified xsi:type="dcterms:W3CDTF">2023-10-16T06:38:53Z</dcterms:modified>
  <cp:revision>31</cp:revision>
  <dc:subject/>
  <dc:title>Presentación de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Panorámica</vt:lpwstr>
  </property>
  <property fmtid="{D5CDD505-2E9C-101B-9397-08002B2CF9AE}" pid="3" name="Slides">
    <vt:i4>12</vt:i4>
  </property>
</Properties>
</file>